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notesSlides/notesSlide2.xml" ContentType="application/vnd.openxmlformats-officedocument.presentationml.notesSlide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notesSlides/notesSlide3.xml" ContentType="application/vnd.openxmlformats-officedocument.presentationml.notesSlide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3" autoAdjust="0"/>
  </p:normalViewPr>
  <p:slideViewPr>
    <p:cSldViewPr snapToGrid="0">
      <p:cViewPr varScale="1">
        <p:scale>
          <a:sx n="81" d="100"/>
          <a:sy n="81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4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11048,'0'0'1064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8336,'0'0'649,"17"-7"-406,247-74 1009,5 33 101,-101 21-402,-27 5-143,63-13 360,-155 24-826,-1-2 0,54-23 0,-45 11-2108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6824,'0'0'6692,"12"0"-6180,136 15 1248,-83-6-1159,-23-4-231,136 14 1014,-132-17-645,89-6 0,-124 2-1470,1-1 0,21-6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0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8432,'0'0'2757,"1"12"-2216,38 212 1890,-18-44 1264,-2 219 0,-20-410-3590,0 0-1,0 1 0,-6-19 1,-1-6-201,3-5-2738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0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10848,'0'0'2529,"13"-6"-2120,11-4-162,1 1-1,-1 1 0,1 1 0,1 1 1,-1 1-1,31-1 0,-22 8 222,-1 1-1,39 9 1,27 4 834,-51-12-545,60 4 1072,-108-8-1816,1 0 1,-1 0-1,1 0 0,-1 0 1,1 0-1,-1 0 1,1 0-1,-1 0 1,1 0-1,-1 0 0,1 0 1,-1 0-1,1 0 1,-1-1-1,1 1 1,-1 0-1,1 0 0,-1-1 1,1 1-1,-1 0 1,0-1-1,1 1 1,-1 0-1,1-1 1,-1 1-1,0 0 0,1-1 1,-1 1-1,0-1 1,0 1-1,1-1 1,-1 1-1,0-1 0,0 1 1,0-1-1,1-8-3018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0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10656,'0'0'2352,"13"6"-2010,-4-2-257,4 3 55,0-2 0,0 0 0,0 0 0,1-1 0,17 2 1,7 0 1055,75 0 0,-95-7-784,0-1 0,1 0 0,-1-1 0,0-1 0,0 0 0,20-9-1,-17 10-796,-17 3-1527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0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8744,'0'0'6750,"12"-4"-6212,41-13 398,83-14 1,-108 27-650,13-3 585,59 0 1,-88 6-648,-3 1-56,0 0 1,0 0-1,0 1 1,13 2-1,-21-2-135,1-1-1,-1 0 1,1 1-1,-1-1 1,0 1-1,1-1 1,-1 1-1,0 0 1,1 0-1,-1-1 1,0 1-1,0 0 1,0 0-1,0 0 1,0 0-1,0 1 0,0-1 1,0 0-1,0 0 1,0 0-1,-1 1 1,1-1-1,0 1 1,-1-1-1,1 0 1,-1 1-1,0-1 1,1 1-1,-1-1 1,0 1-1,0-1 1,0 4-1,-1 6 49,-1 0-1,0 0 1,-1-1-1,0 1 1,0 0-1,-8 13 1,-33 56 159,18-42-71,-3 0 0,-49 50 1,-19 25 223,96-111-383,-1-1-1,1 1 0,0-1 0,0 1 1,0 0-1,0-1 0,0 1 0,1 0 0,-1 0 1,0 0-1,1-1 0,-1 1 0,1 0 1,0 0-1,0 0 0,-1 0 0,1 0 1,0 0-1,1 2 0,-1-3-3,1 1 0,0-1 0,0 0 1,-1 1-1,1-1 0,0 0 0,0 1 0,0-1 0,0 0 0,0 0 0,1 0 0,-1 0 0,0 0 0,0 0 0,1-1 1,-1 1-1,1 0 0,1 0 0,5 2 14,1-1 0,0 0 0,-1 0 1,1-1-1,0 0 0,13 0 0,-2-1-6,18 0 101,40-5-1,-66 4-115,0-2-1,0 1 1,0-1 0,0-1 0,-1 0 0,1-1-1,15-9 1,-25 13-183,22-16 161,-15 1-3939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0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11760,'0'0'841,"12"4"-449,46 13 309,84 11-1,-106-22-68,1-3 0,-1-1 0,73-6 0,-101 2-484,1 0 0,-1 0 0,0-1 0,0 0 0,0 0 0,-1-1 0,1 0 0,-1-1 0,0 1 0,10-10 0,0 0-858,-1-2 1,19-22-1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0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8240,'0'0'3649,"-2"13"-2982,0-3-507,1-5-89,0 0 0,0 0 1,0 0-1,0 0 0,1 0 1,0 0-1,0 0 0,1 0 0,-1 0 1,1 0-1,0 0 0,0 0 0,1 0 1,3 8-1,2 0 133,1-1-1,0 0 1,1 0 0,1 0-1,0-1 1,0-1 0,1 0-1,13 10 1,105 64 1315,-99-66-1166,84 45 890,32 21 827,-128-73-1718,-11-7-178,-1 0-1,1 0 1,-1 1-1,0-1 1,0 1-1,-1 1 1,1-1-1,-1 1 1,7 11-1,-7-10-30,-2-3-67,-1-1 0,0 1 0,0-1 0,0 1 0,0 0 0,0-1 1,-1 1-1,0 0 0,0 0 0,0 0 0,0 1 0,0-1 0,-1 0 1,0 0-1,0 0 0,0 0 0,0 0 0,-2 6 0,-3 12 44,0 0-1,-2 0 1,-1-1-1,0 0 1,-13 22-1,-64 98 180,41-72-163,-131 192 334,160-238-664,-77 135 743,84-142-990,1 0 1,1 0 0,1 1 0,0-1 0,1 1 0,1 1-1,0-1 1,0 19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1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301 804 9928,'0'0'-30,"-8"15"37,0 2 79,4-8-27,-1 0 0,0-1-1,0 1 1,0-1 0,-1-1 0,0 1-1,-1-1 1,-9 9 0,3-4 199,-1 0 1,0-1-1,-1 0 1,-26 13-1,37-22-184,0 0 0,0-1 0,0 0 0,0 0 0,0 0 0,0 0 0,0 0 1,-1-1-1,1 0 0,0 0 0,-6 0 0,7-1-23,0 0 0,0 1 0,1-1 0,-1-1 0,0 1 0,0 0 0,1-1-1,-1 1 1,1-1 0,0 0 0,-1 0 0,1 0 0,0 0 0,0 0 0,0 0 0,0-1 0,0 1 0,-1-3 0,-1-3 7,0 0 0,1 0-1,0-1 1,0 1 0,0-1 0,1 1 0,1-1-1,-1 0 1,2 0 0,-1 0 0,1 0 0,0 1-1,1-1 1,0 0 0,0 0 0,1 0 0,0 1-1,1-1 1,0 1 0,0 0 0,5-9 0,-2 4-3,1 1 0,0 1 0,0-1 0,1 1 0,1 0 1,0 1-1,0 0 0,1 0 0,0 1 0,1 1 0,0 0 1,0 0-1,15-7 0,-19 11 0,0 1 1,1 1-1,-1-1 1,1 1-1,0 0 1,0 1-1,11-1 1,-16 2-34,0 0 1,0 0 0,1 0-1,-1 0 1,0 1 0,0-1-1,0 1 1,0 0 0,0 0-1,0 0 1,0 1 0,-1-1-1,1 1 1,0-1 0,-1 1-1,1 0 1,-1 0 0,1 0-1,-1 0 1,0 1 0,3 2-1,3 9 53,0 0 0,-1 1 0,0 0 0,-1 0 0,-1 0-1,0 1 1,-1-1 0,3 31 0,-5-20 39,0 0 0,-2 0 0,0 0 0,-8 46 0,-5-16 418,-29 83 0,29-113-25,13-25-347,-3-8 144,3-2-254,0 1 0,0 0 0,1-1 0,0 1 0,1 0 0,0 0 1,5-14-1,-3 10-8,6-20 88,2-1-1,1 1 1,34-59 0,-34 71-68,1 0-1,0 1 1,1 1-1,1 1 1,1 0 0,32-25-1,-45 39-48,0 0-1,0 0 1,1 0-1,-1 1 0,1-1 1,0 1-1,0 0 1,0 1-1,0-1 0,7 0 1,-9 2-8,-1 0 0,1 0 0,-1 0 0,1 0 0,0 1 1,-1-1-1,1 1 0,-1 0 0,1 0 0,-1 0 0,0 0 0,1 0 1,-1 0-1,0 1 0,0-1 0,0 1 0,0 0 0,0-1 0,0 1 1,0 0-1,0 0 0,1 4 0,2 1 3,0 1 0,-1 0 0,0 0 0,-1 0 0,0 1 0,0-1 0,-1 1 0,0-1 0,0 1 0,0 9 0,0 15 22,-3 42 0,1-74-30,-10 91 38,5-60 33,-1 44 0,8-98 27,0 1 0,2-1 0,1 0 0,0 1-1,11-25 1,50-116 102,-64 156-186,14-28 65,1 0-1,1 2 1,1 0-1,38-45 0,-57 76-71,1 0 0,-1 0 0,1 0 0,0 1 0,-1-1 0,1 0 0,0 0 0,-1 1 0,1-1 0,0 1 0,0-1 0,-1 1 0,1-1 0,0 1 0,0-1 0,0 1 0,0 0 0,0-1 0,0 1 0,0 0 0,1 0 0,-2 0-4,1 0 0,-1 1 0,1-1 0,-1 1 0,1-1 0,-1 1 0,1-1 0,-1 1-1,1-1 1,-1 1 0,0-1 0,1 1 0,-1-1 0,0 1 0,1-1 0,-1 1 0,0 0-1,0-1 1,0 1 0,0 0 0,1-1 0,-1 2 0,1 8 4,-1-1-1,1 1 1,-2 10 0,0-12 5,1 16-5,4 248-19,-3-262 10,9 59 44,-9-62-29,1 0-1,0 0 0,0-1 0,1 1 1,0-1-1,0 0 0,7 10 1,-9-15-9,0 0 1,1 0 0,-1 0 0,0 0 0,1 0 0,-1-1 0,0 1-1,1 0 1,-1-1 0,1 0 0,-1 1 0,1-1 0,-1 0 0,1 1-1,-1-1 1,1 0 0,0 0 0,-1 0 0,1-1 0,-1 1-1,1 0 1,-1 0 0,1-1 0,-1 1 0,1-1 0,-1 1 0,0-1-1,3-1 1,5-3 12,0 1 1,-1-1-1,10-8 0,-1-2 7,0-1 0,-1 0 0,0-2 0,-1 0 0,12-21 0,-12 17 11,2 1-1,0 1 1,30-29 0,-39 42-22,1 0 0,0 0 1,1 1-1,-1 0 0,1 1 1,13-5-1,-19 8-11,0 1 0,1 0 0,-1 0 0,0 0 0,1 0 0,-1 1 0,1 0 0,-1-1 0,0 2 0,1-1 0,-1 1 0,1-1 0,-1 1 0,0 0 1,0 1-1,1-1 0,-1 1 0,6 3 0,19 14 33,-2 0 0,0 2 1,37 38-1,-64-59-33,1 0-1,-1 1 1,0-1 0,0 0 0,0 0-1,0 0 1,0 1 0,0-1 0,1 0-1,-1 0 1,0 0 0,0 0 0,0 1-1,1-1 1,-1 0 0,0 0 0,0 0-1,0 0 1,1 0 0,-1 0 0,0 1-1,0-1 1,1 0 0,-1 0 0,0 0-1,0 0 1,1 0 0,-1 0 0,0 0-1,0 0 1,1 0 0,-1 0 0,0 0-1,0 0 1,1-1 0,-1 1 0,0 0-1,0 0 1,1 0 0,0-11 34,-6-15 10,3 18-36,0 0 0,-1 1 0,0-1 0,0 1 0,-1-1 0,0 1 0,-1 0 0,1 1 0,-1-1 1,0 1-1,-7-6 0,9 9-6,-1 0 1,1 1-1,0-1 1,-1 1-1,1 0 1,-1 0 0,0 1-1,1-1 1,-1 1-1,0 0 1,0 0-1,0 0 1,0 0-1,0 1 1,0-1 0,0 1-1,-1 0 1,1 1-1,0-1 1,0 1-1,0-1 1,0 1-1,0 0 1,-4 2 0,0 1-4,1 0 1,0 0 0,1 0-1,-1 1 1,1 0 0,0 0-1,0 1 1,0 0 0,1 0-1,0 0 1,0 0 0,0 1-1,1 0 1,0 0 0,0 0 0,1 1-1,-5 14 1,4-11 0,1 1 0,0 0 0,1 0 0,0 0 0,1 0 0,0 1 0,1-1 0,0 0 0,1 0 0,0 0 0,4 15 0,-5-25-2,1 0 1,-1 0-1,1 0 0,0 0 0,0 0 1,-1 0-1,1 0 0,0 0 0,0 0 0,1 0 1,-1-1-1,0 1 0,1-1 0,-1 1 0,1-1 1,-1 1-1,1-1 0,0 0 0,-1 0 0,1 1 1,0-1-1,0-1 0,0 1 0,0 0 1,0 0-1,4 0 0,-3-1 1,0 0 0,1 0 0,-1-1 1,0 1-1,0-1 0,0 0 0,0 0 0,0 0 0,0 0 0,0 0 1,0-1-1,0 0 0,0 1 0,-1-1 0,1 0 0,4-4 1,7-8 27,-1-1 0,-1 0 0,0-1 0,-1 0 0,0-1 0,-1 0 0,7-18 0,-2 9 61,-14 25-82,0-1 0,0 1 0,0 0 0,0 0 0,0 0 0,0-1 0,0 1 0,0 0 0,0 0-1,1 1 1,-1-1 0,0 0 0,1 0 0,-1 1 0,0-1 0,3 0 0,-2 2-1,0 1 0,0-1-1,0 1 1,0 0 0,0 0 0,0 0 0,-1 0 0,1 0-1,0 0 1,-1 0 0,0 0 0,1 1 0,0 2-1,3 4-1,2 1-5,0-1 0,0 0 0,0 0 1,1-1-1,1 0 0,-1 0 0,1-1 0,12 7 1,-14-10-1,-1 0 0,1-1-1,0 0 1,1-1 0,-1 1 0,0-1 0,1-1 0,0 1 0,-1-1 0,1-1 0,0 0 0,-1 0 0,13-1 0,-4-2 4,0 0-1,0-2 0,-1 1 1,0-2-1,17-8 0,71-43 31,-67 36-25,33-23 45,-2-3-1,83-75 1,-44 39-11,-120 94-39,-117 108 6,118-106-10,0 2 0,1-1 0,0 2 0,2-1 0,0 1-1,0 1 1,-10 28 0,18-38 0,-1 1 0,2-1 0,-1 1 0,1 0 0,1 0 0,-1-1 0,1 1 0,1 11 0,0-16 0,-1 1 0,1-1 0,0 0 1,-1 0-1,1 1 0,1-1 0,-1 0 0,0 0 1,1 0-1,0 0 0,-1 0 0,1-1 0,0 1 1,1-1-1,-1 1 0,0-1 0,1 1 0,-1-1 1,1 0-1,0 0 0,4 2 0,-5-3 2,0-1 1,0 1-1,1-1 0,-1 0 0,0 1 0,0-1 1,0 0-1,1 0 0,-1 0 0,0-1 1,0 1-1,1 0 0,-1-1 0,0 0 0,0 1 1,0-1-1,0 0 0,0 0 0,0 0 0,0 0 1,0-1-1,0 1 0,-1 0 0,1-1 0,0 1 1,-1-1-1,1 0 0,-1 1 0,3-4 1,4-6 8,-1-1 1,0 1 0,9-19 0,-15 27-8,22-51 109,-2-2 1,18-71-1,-1-1 181,-47 230-210,-4 31-102,-35 240-60,31-290 126,-3-1-1,-57 145 1,73-219-34,0 0 0,-1 0 1,0 0-1,0-1 0,0 0 1,-1 0-1,0 0 0,-8 7 0,11-12-5,0 0 0,1 1 0,-1-1 0,0 0 0,0-1-1,0 1 1,-1 0 0,1-1 0,0 0 0,-1 0-1,1 0 1,-1 0 0,1 0 0,-1-1 0,1 1-1,-1-1 1,1 0 0,-1 0 0,1-1 0,-1 1-1,1-1 1,-1 1 0,-5-3 0,6 1 3,0 1 0,-1-1 0,1 0 0,0 0 0,0 0 0,1-1 0,-1 1 0,0-1 0,1 0-1,0 1 1,-1-1 0,1 0 0,0 0 0,1 0 0,-1-1 0,0 1 0,1 0 0,-2-6 0,1 0 12,-1-2 0,1 1 0,1 0 1,0 0-1,0-13 0,1 13-15,1 0 0,0-1 1,0 1-1,1 0 0,0 0 1,1 0-1,0 0 0,7-13 1,-3 10-6,1 0 1,0 0 0,1 1-1,0 0 1,13-12 0,10-7-1,66-49 0,-37 32-3,-42 33-1,135-117 0,-124 103 0,-2-1 0,48-65 0,81-124-4,-156 218 1,0 0 1,-1 0-1,1 0 0,0 0 0,0 0 1,0 0-1,0 0 0,0 0 0,0 0 1,0 1-1,0-1 0,0 0 0,0 1 1,0-1-1,0 0 0,0 1 0,1 0 0,-1-1 1,0 1-1,0 0 0,1-1 0,-1 1 1,0 0-1,1 0 0,0 0 0,0 1 1,-1 0-1,1 0 1,-1-1-1,1 1 1,-1 0-1,0 0 1,1 0-1,-1 1 1,0-1-1,0 0 0,0 0 1,0 1-1,0-1 1,0 1-1,0-1 1,0 1-1,-1-1 1,2 3-1,5 16-10,0 1 0,-1 0-1,-1 1 1,-1 0 0,-1 0-1,1 28 1,-4-49 15,0 0 0,0 0 0,0 0-1,0 1 1,0-1 0,0 0 0,1 0 0,-1 1 0,1-1 0,-1 0 0,0 0 0,1 0-1,0 0 1,-1 0 0,1 0 0,0 0 0,1 2 0,-1-3-1,-1 1 0,1-1-1,-1 0 1,1 0 0,0 0 0,-1 0 0,1 0-1,0 0 1,-1 0 0,1 0 0,-1 0 0,1 0-1,0 0 1,-1 0 0,1 0 0,0-1 0,-1 1 0,1 0-1,-1 0 1,1-1 0,-1 1 0,1 0 0,-1-1-1,2 0 1,4-4 5,0 0 0,0-1-1,-1 0 1,6-8 0,-6 8 1,7-9 0,29-36 61,62-59 0,-102 109-68,0 0 0,-1 0 0,1 1 0,0-1 0,0 0 0,-1 0 0,1 1 0,0-1 0,0 1-1,0-1 1,0 1 0,0-1 0,0 1 0,0-1 0,0 1 0,0 0 0,0 0 0,0-1 0,1 1 0,-1 0 0,0 0 0,0 0 0,0 0-1,0 0 1,0 1 0,0-1 0,0 0 0,0 0 0,0 1 0,0-1 0,0 0 0,0 1 0,0-1 0,0 1 0,0 0 0,0-1 0,0 1 0,0 0-1,-1-1 1,1 1 0,1 1 0,2 5-1,0-1 1,0 1-1,-1-1 0,0 1 1,3 9-1,2 3 0,6 16-2,-9-21-4,1 0-1,13 23 1,-16-34 1,4 9-5,0-1 0,1 0 0,1-1-1,0 1 1,11 8 0,-17-16 13,0-1 0,0 0 0,0 0 0,0 0 0,0 0-1,1-1 1,-1 1 0,1-1 0,-1 0 0,1 0 0,0 0 0,0 0 0,-1-1 0,1 0 0,0 0 0,-1 0 0,1 0 0,0 0 0,0-1-1,-1 1 1,1-1 0,0 0 0,5-2 0,1-2 10,0 1 1,0-2-1,0 1 0,-1-1 1,0-1-1,0 0 0,0 0 1,-1-1-1,0 0 0,9-12 1,-6 5-2,0 0 1,-2-1 0,0 0-1,0-1 1,9-27 0,-7 17 4,-8 21-6,0 0 0,-1 0 0,0 0 0,0-1 0,0 1 0,0 0 1,-1-1-1,0 1 0,0-10 0,-1 15-9,0 1 0,0-1 0,0 1 0,0-1 0,0 1 0,0-1 0,0 1 0,-1-1 0,1 1 0,0-1 0,0 1 0,0-1 0,0 1 0,-1-1 0,1 1 0,0-1 0,0 1 0,-1-1 0,1 1 0,0 0-1,-1-1 1,1 1 0,-1 0 0,1-1 0,0 1 0,-1 0 0,1-1 0,-1 1 0,1 0 0,-1 0 0,1-1 0,-1 1 0,-1 0-2,1 0 0,0 1-1,0-1 1,0 0-1,-1 1 1,1-1 0,0 1-1,0-1 1,0 1-1,0-1 1,0 1 0,0 0-1,-1 0 1,-26 27-56,23-20 53,1 0 0,0 1-1,0-1 1,1 1 0,0 0 0,1-1 0,0 1 0,0 0 0,0 0-1,1 1 1,1-1 0,0 0 0,1 14 0,1-6 4,0 0 0,2 0 0,0 0 0,0 0 0,2-1 0,9 21 0,-14-34 3,1 1 0,0-1 0,0 1 0,0-1-1,1 0 1,-1 0 0,1 0 0,-1-1 0,1 1-1,0 0 1,0-1 0,0 0 0,0 0 0,1 0-1,4 3 1,-3-4 4,-1 1 0,1-1-1,0 0 1,-1-1 0,1 1-1,0-1 1,0 0 0,-1 0 0,1 0-1,0-1 1,0 0 0,6-1-1,-1-1 7,-1 0 0,0-1 0,-1 0 0,1 0 0,-1-1-1,0 0 1,0 0 0,0-1 0,-1 0 0,10-10-1,5-8 74,32-45 0,-35 43-44,19-27 73,-2-2 0,-3 0 0,-2-3 0,-3 0 0,35-107-1,-32 33-5,-25 101-90,-3 12 2,1 1-1,-2-1 0,-1 0 1,0 0-1,-1-1 0,-1 1 1,-1 0-1,-6-25 0,8 43-23,0 0 0,0 0 0,0 1 0,0-1 0,-1 0 0,1 1 0,0-1 0,-1 0 0,1 1-1,0-1 1,-1 1 0,1-1 0,-1 0 0,1 1 0,-1-1 0,1 1 0,-1-1 0,1 1 0,-2-1 0,2 1 1,-1 0 0,1 0 0,-1 0 0,1 0 0,-1 0 0,1 0 0,-1 0 0,1 0 0,0 0 0,-1 0 0,1 1 0,-1-1 0,1 0 0,0 0 0,-1 0 0,1 1 0,-1-1 0,1 0 0,0 1 0,-1-1 0,1 0 0,-1 1 0,-17 27-60,15-22 48,-11 20-31,1 1-1,2 0 0,1 1 0,0 0 1,-8 51-1,-10 149-190,26-200 208,0 1 7,1 0 1,5 53 0,-3-69 50,2 0 0,-1 0 0,2 0 0,0-1 0,0 0 0,1 1 0,1-1 0,10 17 0,-13-25-13,1 0-1,-1-1 1,1 0-1,-1 1 1,1-1-1,0 0 1,0-1-1,1 1 1,-1-1-1,1 1 1,-1-2-1,1 1 1,-1 0-1,1-1 1,0 0-1,0 0 1,0 0-1,0-1 1,0 1-1,0-1 1,0 0-1,0-1 1,5 0-1,3-1 0,-1 0-1,0 0 0,0-2 1,-1 1-1,1-1 1,-1-1-1,1 0 0,14-10 1,79-66 89,-95 73-92,-4 2-7,0 0 0,0 0 0,-1 0 0,1-1 0,-2 0 0,1 0 0,-1 0-1,0-1 1,3-8 0,-3 4 7,-6 10 16,-5 22 24,-1 20-138,-7 71 0,14-87 47,1-1 1,1 1-1,1-1 1,7 34-1,-8-51 49,0 0-1,1 0 0,0 0 1,0-1-1,0 1 0,6 8 0,-7-13-8,0 0 0,0 1-1,0-1 1,0 0-1,0 0 1,0 0-1,1 0 1,-1 0 0,1 0-1,-1 0 1,0-1-1,1 1 1,0 0-1,-1-1 1,1 1-1,-1-1 1,1 1 0,0-1-1,-1 0 1,1 0-1,-1 0 1,1 0-1,0 0 1,-1 0 0,1 0-1,0-1 1,-1 1-1,4-1 1,17-5 0,-14 4 10,1 0-1,-1 0 1,0-1-1,15-7 1,106-70 104,-98 60-107,40-18 0,-42 22 34,51-33 0,-79 48-42,0 0-1,0 0 1,0 0 0,0 0 0,0 0 0,0 0 0,0-1 0,0 1 0,0 0-1,-1-1 1,2-1 0,-4 0-3,-8 11-21,-6 7 14,-1 2-20,-26 32 0,39-45 26,0 1 1,1 0-1,0 0 0,0 0 0,1 0 0,-1 1 0,1-1 0,0 1 1,1-1-1,-1 1 0,1 0 0,0 9 0,1-12 1,0 0 0,1 0-1,0 0 1,0 0 0,0 0 0,0-1-1,0 1 1,1 0 0,-1 0 0,1-1-1,-1 1 1,1-1 0,0 1 0,0-1-1,0 0 1,1 0 0,-1 0 0,0 0-1,1 0 1,-1 0 0,1-1 0,0 1-1,0-1 1,5 2 0,7 3-14,1 0 0,0-1 0,20 3 1,-33-8 14,20 3-18,1-1 0,-1-1-1,1-1 1,-1-1 0,1-1 0,-1-1 0,1-1-1,-1-1 1,0-1 0,-1-1 0,22-10-1,-27 8 23,-16 9-125,-1-1 0,0 1 0,1 0 0,-1 0 0,0 0 0,1-1-1,-1 1 1,0 0 0,1 0 0,-1-1 0,0 1 0,0 0 0,1-1 0,-1 1-1,0 0 1,0-1 0,0 1 0,0 0 0,1-1 0,-1 1 0,0 0 0,0-1-1,0 1 1,0-1 0,0 1 0,0 0 0,0-1 0,0 1 0,0-1-1,0 1 1,0 0 0,0-1 0,0 1 0,-1 0 0,1-1 0,0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2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13672,'0'0'1432,"60"-35"-1376,-42 29-104,-4 6 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2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0 230 10448,'0'0'256,"65"-30"8,15-14 216,23 5 16,24 1-48,4 14 0,-4 10 72,2-2 8,8 0-24,-14 8 8,-24 14-224,-11 6 8,-13 6-168,-39-8 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5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1165 5224,'0'0'8610,"8"-14"-7986,131-210 1757,-29 62-949,-89 135-1137,1 2-1,2 1 0,46-38 1,-42 40-83,-12 9-32,1 0 0,0 1 0,0 0 0,1 2 0,29-13 0,-46 23-153,0-1 1,1 1-1,-1-1 1,1 1-1,-1 0 1,1-1-1,-1 1 1,1 0-1,-1 0 1,1 0 0,-1 0-1,1 0 1,-1 0-1,1 1 1,-1-1-1,3 1 1,-3 0-7,0 0 1,0-1-1,0 1 1,0 0-1,0-1 1,-1 1 0,1 0-1,0 0 1,-1 0-1,1 0 1,-1 0-1,1 0 1,-1 0-1,1 0 1,-1 0 0,0 0-1,1 0 1,-1 1-1,1 6 61,-1 0-1,0 0 0,0-1 1,0 1-1,-3 11 1,2-10-59,-8 37 247,-2-1 0,-32 85 0,8-29 263,30-83-269,5-18-259,0 0-1,0 0 1,0 0-1,0 0 1,1 0-1,-1 0 0,0 0 1,0 0-1,0 0 1,0 0-1,0 0 1,0 0-1,0 0 1,0 0-1,0 0 1,0 0-1,0 0 1,1 0-1,-1 0 0,0 0 1,0 0-1,0 0 1,0 0-1,0 0 1,0 0-1,0 0 1,0 0-1,0 0 1,0 0-1,0 0 0,0 0 1,1 0-1,-1 0 1,0 1-1,0-1 1,0 0-1,0 0 1,0 0-1,0 0 1,0 0-1,0 0 1,0 0-1,0 0 0,0 0 1,0 0-1,0 0 1,0 0-1,0 0 1,0 1-1,0-1 1,0 0-1,0 0 1,0 0-1,0 0 1,0 0-1,0 0 0,0 0 1,0 0-1,0 0 1,0 0-1,0 1 1,0-1-1,0 0 1,0 0-1,0 0 1,0 0-1,0 0 1,0 0-1,18-24 370,-12 16-392,194-241 791,-186 234-612,1 1 0,33-25 0,-48 38-154,1 1 1,-1-1 0,1 1 0,-1-1 0,1 1 0,0-1 0,-1 1 0,1 0 0,0-1 0,-1 1 0,1-1 0,0 1 0,-1 0-1,1 0 1,0 0 0,0-1 0,-1 1 0,1 0 0,0 0 0,0 0 0,-1 0 0,1 0 0,0 0 0,0 0 0,-1 0-1,1 1 1,0-1 0,0 0 0,-1 0 0,1 1 0,0-1 0,-1 0 0,1 1 0,0-1 0,-1 1 0,1-1 0,-1 1-1,1-1 1,0 1 0,-1-1 0,1 1 0,-1 0 0,0-1 0,1 1 0,-1-1 0,1 1 0,-1 0 0,0 0 0,0-1 0,1 1-1,-1 0 1,0 0 0,0-1 0,0 1 0,0 1 0,2 5 27,-1 1-1,-1-1 1,1 1-1,-2 11 1,1-8-16,-2 39 83,-3 0 0,-11 54 0,15-102-87,1 0-1,-1 0 1,1 0 0,0 0 0,-1 0 0,1 0 0,0 0-1,0 0 1,0 0 0,1 1 0,0 2 0,-1-5-10,0 0 0,0 0-1,0 1 1,0-1 0,1 0 0,-1 0 0,0 0 0,0 1 0,0-1 0,1 0 0,-1 0 0,0 0 0,0 0 0,1 0 0,-1 0-1,0 1 1,0-1 0,1 0 0,-1 0 0,0 0 0,1 0 0,-1 0 0,0 0 0,0 0 0,1 0 0,-1 0 0,0 0 0,0 0 0,1 0-1,-1-1 1,17-7 81,28-29 47,44-45 0,2-1 53,-90 82-181,-1 1-1,1-1 1,-1 0 0,1 1-1,-1-1 1,1 1 0,0 0 0,-1-1-1,1 1 1,0-1 0,-1 1 0,1 0-1,0 0 1,0-1 0,-1 1-1,1 0 1,0 0 0,0 0 0,0 0-1,-1 0 1,1 0 0,0 0 0,1 0-1,-2 1-1,1-1 0,-1 0 0,1 1 0,0 0 0,-1-1 0,0 1 0,1-1 0,-1 1-1,1 0 1,-1-1 0,0 1 0,1 0 0,-1-1 0,0 1 0,0 0 0,0 0 0,1-1 0,-1 1 0,0 1 0,0 7 4,0-1 1,0 1 0,-2 10 0,1-12-5,-1 10 18,1 1 0,0 0-1,1 0 1,5 32-1,-5-48-16,1 0 0,0 0 0,0 0-1,-1 0 1,2 0 0,-1 0 0,0 0 0,0 0 0,1-1-1,-1 1 1,1 0 0,-1-1 0,1 1 0,-1-1 0,1 0-1,0 1 1,0-1 0,0 0 0,0 0 0,0 0-1,0-1 1,0 1 0,0 0 0,0-1 0,0 1 0,1-1-1,-1 0 1,0 0 0,0 1 0,0-2 0,3 1 0,8 0 11,-1-1 1,0-1 0,0 0 0,14-4-1,19-9 60,0-2 0,-1-2 0,76-45 0,-69 36 11,-41 22-47,0 0 0,0 0 0,-1-1 1,17-14-1,-29 20 38,-5 7-57,-28 34 37,17-20-28,-22 30 0,37-43-23,-1 0 0,1 0 0,0 0 0,1 1 0,-1-1 0,2 1 0,-1 0 0,1 0 0,-1 8 0,2-13-5,1-1-1,0 1 1,0-1 0,0 0 0,0 1-1,0-1 1,0 1 0,1-1-1,-1 0 1,1 1 0,0-1 0,0 0-1,0 1 1,0-1 0,0 0 0,0 0-1,0 0 1,1 0 0,-1 0 0,1 0-1,0 0 1,-1-1 0,1 1 0,0-1-1,0 1 1,0-1 0,0 0 0,0 1-1,0-1 1,1 0 0,-1 0 0,0-1-1,0 1 1,1 0 0,4 0 0,0 0 0,1 0 0,-1 0 0,1-1 0,-1 0 0,1 0 0,-1-1 0,1 0 0,-1 0 0,0-1 0,11-3 0,-8 0 11,0 0-1,0 0 0,-1-1 1,0-1-1,0 1 0,0-2 1,-1 1-1,0-1 0,0 0 1,7-11-1,-10 13 3,0-2 0,0 1 0,-1 0 0,0-1 0,0 0 0,-1 0 0,0 0 0,0 0 1,-1-1-1,0 1 0,0-1 0,-1 1 0,0-13 0,-1 17-3,0-1 1,0 1 0,-1-1 0,1 1-1,-1 0 1,0 0 0,-1-1-1,1 1 1,-1 0 0,0 0 0,0 0-1,0 1 1,0-1 0,-1 0-1,1 1 1,-1-1 0,0 1-1,0 0 1,0 0 0,-1 0 0,1 0-1,-1 1 1,1 0 0,-1-1-1,0 1 1,0 0 0,0 1-1,0-1 1,0 1 0,-1 0 0,1 0-1,0 0 1,-1 0 0,1 1-1,-9 0 1,-1 0 11,6-1-13,-1 1-1,1 0 1,0 1-1,-1-1 1,1 2 0,0-1-1,0 1 1,-14 5-1,17-3 8,10-3 3,11-3 5,184-43 20,-128 30-80,-46 11 24,0 1-1,1 1 0,37 2 1,-61 0 13,0 0 0,0 0 1,-1 0-1,1 1 0,0-1 0,0 1 1,-1 0-1,1 0 0,0 0 1,-1 0-1,1 0 0,-1 0 0,1 1 1,-1-1-1,0 1 0,1 0 1,-1 0-1,0 0 0,3 3 0,-3-2 1,-1 0-1,1 1 1,0-1-1,-1 1 1,0-1-1,0 1 1,0 0-1,0-1 1,-1 1-1,1 0 1,-1 0-1,0 6 1,-2 7 18,-1 0 1,0-1-1,-1 0 0,0 0 1,-10 20-1,-9 34 225,25-69-179,4-4-28,7-8 6,-13 11-43,84-78 126,-48 44 2,57-44 0,-90 75-116,1 0 0,0 1 1,-1 0-1,1-1 0,0 1 0,0 1 0,0-1 0,0 1 1,8-2-1,-11 3-11,0 0 1,0 0-1,0 0 1,0 0-1,0 0 1,0 0-1,0 1 1,0-1-1,0 0 1,0 1-1,-1-1 1,1 0-1,0 1 1,0-1-1,0 1 1,0 0-1,1 0 1,-1 1-1,0 0-1,1-1 1,-1 1-1,0 0 1,0 0-1,0 0 1,0 0 0,0 0-1,-1 0 1,2 4-1,0 8 13,0 0-1,-1 0 0,-1 18 1,0-18-12,0-1 1,1 0 0,0 0 0,5 17-1,-6-28-4,0-1 0,1 1 0,-1-1 0,1 0-1,-1 1 1,1-1 0,-1 0 0,1 1 0,0-1 0,0 0-1,0 0 1,-1 0 0,1 0 0,0 0 0,0 0-1,1 0 1,-1 0 0,0 0 0,0 0 0,0-1 0,1 1-1,-1 0 1,0-1 0,1 1 0,-1-1 0,0 1-1,1-1 1,-1 0 0,1 0 0,-1 0 0,0 0 0,1 0-1,-1 0 1,1 0 0,-1 0 0,1 0 0,1-1-1,5-1-8,0-1 0,0 0 0,0-1 0,0 0 0,8-5-1,-4 2 11,30-18-26,-29 17 21,1-1-1,0 2 1,1 0-1,-1 0 1,19-4-1,-31 10 1,0 1 1,-1 0-1,1-1 1,0 1-1,0 0 1,0 0-1,1 0 0,-1 0 1,-1 1-1,1-1 1,0 0-1,0 1 1,0-1-1,0 1 0,0 0 1,0 0-1,0 0 1,-1 0-1,4 2 1,0 1 3,-1 0 1,0 1-1,-1-1 1,1 1-1,3 7 1,-4-7 6,1 0 1,-1 0 0,1 0-1,0 0 1,0-1-1,5 5 1,-3-5 5,-1 0 0,1-1 0,-1 0-1,1 0 1,0 0 0,0-1 0,0 0 0,1 0 0,-1-1-1,0 1 1,1-1 0,10 0 0,-8-1-1,1-1 1,0 0-1,-1-1 0,0 0 1,1 0-1,-1-1 0,17-7 1,-8 1 4,1-1 0,-2-1 0,1-1 1,-1 0-1,-1-2 0,0 0 0,16-19 1,-19 19 3,-1 0 0,-1-1 0,0-1 0,13-27 0,-23 41-17,0 1 0,0 0 0,-1-1 0,1 0 0,-1 1 0,1-1 0,-1 1 0,0-1 0,1 0 0,-1 1 0,0-1 0,0 0 0,0 1 0,-1-3 0,1 3-1,0 0-1,-1 1 1,1-1-1,0 1 1,-1-1-1,1 0 1,0 1 0,-1-1-1,1 1 1,-1-1-1,1 1 1,-1-1-1,0 1 1,1 0-1,-1-1 1,1 1 0,-1 0-1,0-1 1,1 1-1,-1 0 1,0 0-1,1-1 1,-2 1-1,-1 0 2,0 0-1,0 0 1,0 0-1,-1 0 0,1 0 1,0 1-1,0 0 0,0-1 1,0 1-1,0 0 0,0 1 1,-5 2-1,-3 2-2,0 2 0,1-1 0,0 1 0,0 1 0,1 0 0,-15 19-1,19-22-5,0 0 0,1 1 0,0-1 0,0 1 0,0 0 0,1 0 0,0 0 0,1 1 0,0-1 0,0 1 0,0-1 0,0 14 0,2-18 6,-1 0-1,1 0 0,1 0 0,-1 0 0,0 0 1,1 0-1,0 0 0,-1 0 0,1 0 0,0 0 0,1 0 1,-1-1-1,0 1 0,1 0 0,-1-1 0,1 1 1,0-1-1,0 0 0,0 1 0,0-1 0,0 0 1,1 0-1,-1-1 0,1 1 0,-1 0 0,1-1 0,0 1 1,-1-1-1,1 0 0,0 0 0,5 1 0,0-1 3,-1 0-1,1 0 1,0-1-1,0 0 1,0-1-1,-1 1 1,1-1-1,0-1 1,-1 0-1,1 0 1,8-3-1,25-14 28,-1-1 0,67-46 0,-53 31-4,-48 31-13,0 0 0,1 1 0,-1 0 0,14-5 0,-19 8-11,0 0 0,0-1 1,0 1-1,0 0 0,0 0 0,0 0 1,0 0-1,0 0 0,0 0 0,0 0 1,0 0-1,0 0 0,0 0 1,0 0-1,-1 1 0,1-1 0,0 0 1,0 1-1,0-1 0,0 1 0,0-1 1,-1 1-1,1-1 0,0 1 0,0-1 1,-1 1-1,1 0 0,0 0 0,-1-1 1,1 1-1,-1 0 0,1 0 0,-1 0 1,1-1-1,-1 1 0,1 0 0,-1 0 1,0 0-1,0 0 0,1 0 0,-1 0 1,0 0-1,0 0 0,0 0 1,0 0-1,0 1 0,-1 30 8,1-26 2,-1 1 0,1 0 0,1-1 0,-1 1 1,1 0-1,0-1 0,0 1 0,4 8 0,-5-14-10,1 0 1,0 0-1,-1 0 0,1 0 0,0 0 0,-1-1 0,1 1 0,0 0 0,0 0 1,0-1-1,0 1 0,0-1 0,0 1 0,0-1 0,0 1 0,0-1 0,0 0 1,0 1-1,0-1 0,0 0 0,0 0 0,0 0 0,1 0 0,-1 0 0,0 0 1,0 0-1,0 0 0,0 0 0,0 0 0,0-1 0,1 1 0,39-15 26,-34 12-15,144-63 255,-149 65-266,-1 1 1,1-1-1,-1 1 1,1-1 0,-1 1-1,1 0 1,-1-1-1,1 1 1,-1 0 0,1 0-1,-1 0 1,1 0-1,-1 1 1,1-1-1,-1 0 1,0 1 0,1-1-1,-1 0 1,1 1-1,-1 0 1,0-1 0,1 1-1,-1 0 1,0 0-1,0 0 1,1 0-1,-1 0 1,0 0 0,0 0-1,1 2 1,3 4 9,-1 0-1,-1 0 1,1 1 0,-1-1 0,2 9 0,-3-11-7,-1 1 0,1-1 1,1 0-1,-1 1 1,1-1-1,0 0 1,5 7-1,-6-10-3,1 0 1,-1 0-1,1-1 1,-1 1-1,1 0 1,0-1-1,-1 0 0,1 0 1,0 0-1,0 0 1,0 0-1,0 0 1,0-1-1,0 1 0,6-1 1,-4 0 4,1-1 1,0 0-1,0 0 1,-1 0-1,1-1 1,-1 0-1,10-4 1,3-4 15,-1 0 1,-1-1 0,28-25-1,-11 4 11,-2-1-1,-1-2 0,41-62 1,-45 57-14,-2 0 1,-2-2-1,23-60 1,36-137 51,-65 188-39,-12 39-22,-3 9-7,1-1 0,-1 1 0,0-1 0,0 1 0,0-1 0,-1 1 0,1-1 0,-1 0 0,0 1 0,0-1 0,0 1 0,0-1 0,-1-3 0,0 6-3,1 1 1,0-1-1,0 1 1,0 0-1,-1-1 1,1 1-1,0-1 1,-1 1-1,1 0 1,0-1-1,-1 1 1,1 0-1,0 0 1,-1-1-1,1 1 1,-1 0-1,1 0 1,-1 0-1,1-1 1,0 1-1,-1 0 1,1 0-1,-1 0 1,1 0-1,-1 0 1,1 0-1,-1 0 1,1 0-1,-1 0 1,1 0-1,-1 0 1,1 0-1,0 0 1,-1 1-1,1-1 1,-1 0-1,1 0 1,-1 0-1,1 1 1,0-1-1,-1 0 1,1 0-1,0 1 1,-1-1-1,1 0 1,0 1-1,-1-1 1,1 1 0,-19 17 5,9-5-4,2 0 1,-1 1-1,1 0 1,1 0-1,1 1 1,-8 24-1,5-7 4,1 1-1,-4 38 0,8-39-5,1 0 0,2 0 0,2 1 0,0-1 0,2 0 0,2 0 0,1 0 0,11 35 0,-12-51 0,1 0 0,1 0 0,0-1 0,1 0 0,1 0 0,0-1 0,1 0 0,1-1 0,0 0 0,0-1 0,2 0 0,-1 0 0,1-2 0,1 1 0,0-2 0,0 0 0,20 9 0,-21-13-126,0-1-1,0 0 1,0-1-1,20 3 1,-31-6-17,-1 0 1,1 0-1,-1 0 0,0 0 0,1 0 0,-1 0 1,1-1-1,-1 1 0,0 0 0,1-1 1,2 0-1,1-1-3849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4912,'0'0'10048,"1"10"-9764,1 3-177,1 32 574,-1-44-567,0-1 1,0 1-1,0-1 1,1 0-1,-1 1 1,0-1-1,0 0 1,0 0-1,1 0 1,-1-1 0,0 1-1,2-1 1,1 1 22,142-4 793,15-1-199,3-3-61,-153 8-622,27-2 307,67 4 0,-95 1-250,-11-2-94,1-1 0,-1 0 0,1 1 0,-1-1 0,1 0 0,0 0 0,-1 0 0,1 1 0,0-1 0,-1 0 0,1 0 0,0 0 0,-1 0 0,1 0 0,0 0 0,-1 0 0,1-1 0,-1 1 0,1 0 0,0 0 0,-1 0 0,1-1 0,-1 1 0,1 0 0,0-1 0,2 0 103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5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0 160 15176,'0'0'2023,"111"-39"-1471,-36 25 16,19-4-96,1 2 16,6-2 8,-8-4-8,-3 8 16,-17 3 8,-17 5-152,-13 4 0,-15 2-160,-14 2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7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1 704 7432,'0'0'8462,"12"-12"-7990,-1 1-365,8-8 166,0-1 0,29-42 1,-10 2 207,-6 8 143,52-63 0,125-105 877,-193 204-1370,16-24 198,-27 32-149,1 0 1,1 0-1,11-11 1,-11 15 173,-5 8 46,-5 13 59,2-13-499,-41 139 677,1-3-303,37-123-294,-17 96 227,20-100-200,0 0-1,1 0 1,0-1-1,1 1 1,0 0-1,6 23 1,-7-35-61,0-1-1,1 1 1,-1 0 0,0 0 0,1-1-1,-1 1 1,1 0 0,-1 0 0,0-1-1,1 1 1,0-1 0,-1 1 0,1 0-1,-1-1 1,1 1 0,0-1-1,-1 1 1,1-1 0,0 0 0,0 1-1,-1-1 1,1 0 0,0 1 0,0-1-1,-1 0 1,1 0 0,0 0 0,0 0-1,0 0 1,-1 0 0,1 0 0,0 0-1,0 0 1,0 0 0,0 0 0,-1 0-1,1-1 1,0 1 0,0 0 0,0-1-1,4-1 10,-1 0 0,0 0 0,0 0-1,0-1 1,0 1 0,6-6 0,24-27 99,-2 0 0,54-79 0,-62 80-51,23-34 196,-3-3 0,61-134 0,-103 196-82,-8 20-87,-1 10-59,1 0 0,1 1 0,0 0 0,2 0 1,-1 39-1,4-50-13,1 0-1,0-1 1,1 1 0,0-1 0,0 1 0,1-1 0,0 0 0,1 0-1,0 0 1,1-1 0,0 0 0,0 1 0,1-2 0,9 12 0,-4-7 42,1 0 1,0-1 0,24 18 0,-32-27-47,0 0 1,1-1-1,-1 1 1,1-1-1,0 0 1,0-1-1,0 1 1,0-1 0,0 0-1,0 0 1,0 0-1,1-1 1,-1 1-1,0-1 1,0-1 0,6 0-1,61-14 410,-66 13-864,0 0 0,0 0-1,0-1 1,0 0 0,0 0 0,-1 0 0,1-1 0,8-7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8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6424,'0'0'11713,"17"0"-11360,191-10 615,11 4 399,-188 6-908,0 2 1,-1 0 0,38 9-1,-55-10-165,-12-1-242,1 0 1,0 0-1,-1 0 1,1 1-1,0-1 1,-1 0-1,1 1 1,-1-1 0,1 1-1,-1-1 1,3 2-1,-3-2-20,-1 0-1,1 0 0,-1 0 0,1 0 1,-1 0-1,1 0 0,-1 0 0,1 0 0,-1 0 1,0 0-1,1 0 0,-1 0 0,1-1 1,-1 1-1,1 0 0,-1 0 0,1-1 1,-1 1-1,0 0 0,1-1 0,-1 1 1,0 0-1,1-1 0,-3 5-3481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8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10656,'0'0'2601,"10"-4"-2200,28-11-63,1 1 0,0 2-1,49-7 1,-36 13 440,106 4 0,51 20 1669,-137-11-1284,-66-6-1038,0-1-1,0 0 0,0 0 0,0 0 0,0-1 1,0 0-1,0 0 0,0 0 0,0-1 0,0 0 1,0 0-1,8-5 0,-13 7-123,-1-1 1,1 0-1,0 1 1,-1-1-1,1 0 1,-1 1-1,0-1 1,1 0-1,-1 0 1,0 1-1,1-1 1,-1 0-1,0 0 0,0 0 1,1 1-1,-1-1 1,0 0-1,0-1 1,-2-4-2933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29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11552,'0'0'1882,"15"5"-1479,-9-2-357,12 3 54,-1-1 0,1 0 1,0-1-1,0-1 0,27 1 1,182-18 1049,-156 9-557,-15-1 504,-1-3 1,91-25 0,-135 31-3376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0 6632,'0'0'7929,"-8"15"-7321,-1 0-409,4-8-106,1 0 0,0 0 0,0 0 0,1 0 0,0 1 0,0 0 0,1-1 0,0 1 0,0 0 0,-1 12 1,3 3 466,1 1 0,6 41 0,-3-37-71,-1-8 385,2 0 1,9 27 0,-11-46 136,-6-8-892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1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1 302 10040,'0'0'449,"10"-9"-329,28-24 234,2 2 1,1 2-1,1 2 0,1 1 1,1 3-1,2 1 0,0 3 1,1 1-1,1 3 0,0 1 1,1 3-1,80-8 1,-97 16 189,-1 1 0,0 2-1,1 1 1,-1 2 0,59 11 0,-84-12-465,-4-2 85,1 1 1,0 0-1,-1 0 1,1 0-1,0 0 1,-1 0-1,4 3 1,-5-4-135,-1 1 1,1 0-1,-1-1 0,1 1 0,-1-1 1,0 1-1,1 0 0,-1-1 1,0 1-1,0 0 0,0-1 1,1 1-1,-1 0 0,0 0 1,0-1-1,0 1 0,0 0 0,0-1 1,0 1-1,0 0 0,-1 0 1,1-1-1,0 1 0,0 0 1,0-1-1,-1 1 0,1 0 1,0-1-1,-1 1 0,1-1 1,-1 1-1,1 0 0,0-1 0,-1 1 1,1-1-1,-2 1 0,-27 31-2574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1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9536,'0'0'2924,"16"-5"-2506,108-38 312,-107 37-608,10-3 283,44-9 0,-62 16-296,0 1 0,0 0-1,0 1 1,0 0 0,0 1 0,0-1-1,-1 2 1,1-1 0,12 5 0,-11-3 102,0 0 1,0 1 0,-1 0 0,1 1 0,14 9-1,-23-13-174,1 1 0,-1-1 0,1 0 0,-1 1 0,0-1 0,1 1 0,-1-1 0,0 1 0,0-1 0,0 1 0,0 0 0,0 0 0,-1-1 0,1 1 0,-1 0 0,1 0 0,-1 0 0,1 0 0,-1 0 0,0 0 0,0 0 0,0 0 0,0 0 0,0 0 0,-1 0 0,1-1 0,0 1 0,-1 0 0,0 0 0,1 0 0,-1 0 0,0-1 0,0 1 0,0 0 0,0 0 0,0-1-1,-3 3 1,-4 7 86,-1 0 0,0-1 0,-1 0 0,-1-1 0,-21 15 0,-65 36 344,67-43-305,-150 81 1313,205-100-907,17-5-417,179-22 335,-165 25-157,112 5-1,-161-1-245,24 4 183,-30-4-223,0 0 1,0 0-1,0 0 1,0 1 0,0-1-1,0 0 1,0 1-1,0-1 1,0 1 0,0 0-1,0-1 1,0 1-1,0 0 1,0-1 0,0 1-1,-1 0 1,1 0-1,0 0 1,0 0 0,0 1-1,2 3-252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3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7024,'0'0'5513,"-2"13"-4840,-21 354 4296,29-290-3143,-3-63-1008,-2-14-797,-1 0 0,0 0 0,0 0 0,1 0 0,-1 0 0,0 0 0,0 0 0,1 0-1,-1 0 1,0 0 0,0 0 0,1 0 0,-1 0 0,0 0 0,0 0 0,1 0 0,-1 0 0,0 0 0,0-1 0,1 1 0,-1 0 0,0 0 0,0 0 0,0 0 0,1 0 0,-1-1 0,0 1 0,0 0 0,0 0 0,0 0 0,1-1 0,14-24 542,-1-4-347,94-192 854,-105 215-1037,43-70 395,-40 69-321,-1 0 0,1 0 1,0 0-1,0 1 0,0 0 0,1 1 1,14-10-1,-20 14-96,-1 1 0,1 0 0,-1-1 0,1 1 0,0 0 0,-1 0 0,1-1 0,-1 1 0,1 0 0,0 0 0,-1 0 0,1 0 0,0 0 1,-1 0-1,1 0 0,0 0 0,-1 0 0,1 0 0,0 0 0,-1 0 0,1 0 0,-1 0 0,1 1 0,0-1 0,-1 0 0,1 1 0,-1-1 0,1 0 0,0 1 0,-1-1 0,1 0 0,-1 1 0,1-1 0,-1 1 0,0-1 0,1 1 0,-1-1 1,0 1-1,1 0 0,-1-1 0,0 1 0,1-1 0,-1 1 0,0 0 0,7 36 216,-6-30-206,3 79 248,-5-66-111,1 1 0,2-1 0,0 0 0,7 34 0,-8-54-151,-1 0 0,0 0 1,0 1-1,0-1 0,0 0 0,0 0 0,0 0 1,1 1-1,-1-1 0,0 0 0,0 0 0,0 0 1,0 0-1,1 1 0,-1-1 0,0 0 1,0 0-1,0 0 0,1 0 0,-1 0 0,0 0 1,0 0-1,1 0 0,-1 0 0,0 0 1,0 0-1,0 0 0,1 0 0,-1 0 0,0 0 1,0 0-1,1 0 0,-1 0 0,0 0 1,0 0-1,0 0 0,1 0 0,-1 0 0,0-1 1,15-7 128,14-17-9,33-40 38,21-21 27,-69 73-144,0 0-1,2 2 1,-1 0-1,20-11 0,-32 21-35,-1-1-1,0 1 0,1 0 1,-1 0-1,1 0 0,-1 0 1,1 0-1,0 0 0,-1 1 1,1-1-1,0 1 0,0 0 1,-1 0-1,1 0 0,0 0 1,-1 0-1,1 1 0,3 0 1,-3 1-4,-1-1 1,0 1 0,0 0-1,0 0 1,0 0-1,0 0 1,0 0 0,0 0-1,-1 0 1,1 1 0,-1-1-1,1 1 1,-1-1 0,0 1-1,0-1 1,-1 1-1,2 4 1,3 15 57,-1 0 1,-1 1-1,-1 0 0,-1-1 1,-3 42-1,1-3 419,7-47-504,-3-9-2576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4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1 186 7736,'0'0'6976,"7"-12"-6387,25-35-41,-29 43-477,0 1 0,1 1 0,-1-1 1,1 0-1,-1 1 0,1-1 0,0 1 0,0 0 0,0 1 1,0-1-1,0 1 0,0-1 0,1 1 0,-1 0 1,0 1-1,0-1 0,1 1 0,8 0 0,-5 0 53,2-1 45,1 2 0,0-1 1,0 1-1,-1 1 0,1 0 0,-1 1 1,1 0-1,17 7 0,-22-7-85,0-1 0,-1 2-1,1-1 1,-1 1 0,1-1-1,-1 1 1,0 1 0,-1-1 0,1 1-1,-1 0 1,0 0 0,0 0 0,0 0-1,-1 1 1,1 0 0,1 6-1,1 3 30,-2 0-1,0 0 0,-1 1 0,0 0 0,-2-1 0,0 1 0,0 0 1,-3 24-1,-5 7 468,-19 72 1,25-113-520,-2 3 75,-5 31 525,7-38-579,1 1 0,0-1 1,0 1-1,0-1 0,0 1 0,0 0 0,0-1 1,1 1-1,-1-1 0,1 0 0,0 1 0,1 3 1,-1-5-52,0 0 1,0 0 0,0 0-1,0-1 1,0 1 0,0 0-1,0 0 1,0 0 0,1-1-1,-1 1 1,0-1 0,0 1-1,1-1 1,-1 0 0,0 1-1,1-1 1,-1 0-1,0 0 1,1 0 0,2 0-1,30-3 164,-27 1-128,5 0-16,-1-1-1,0 0 1,0-1-1,0 0 1,0-1-1,-1 0 1,1-1 0,-1 0-1,-1-1 1,1 0-1,-1 0 1,-1-1-1,1 0 1,-1-1-1,-1 0 1,13-18-1,-2-2 49,-1 0 1,-1-2-1,-2 0 0,16-48 0,-15 28 266,15-98 0,-22 102-111,-7 44-215,-1-1-1,1 0 1,0 1 0,0-1 0,1 1-1,-1 0 1,1-1 0,0 1 0,0 0-1,0 0 1,3-3 0,-4 4-26,0 1 0,1 0 1,-1 0-1,1 0 0,-1 0 0,1 0 1,0 0-1,-1 0 0,1 0 0,0 1 0,0-1 1,0 1-1,-1-1 0,1 1 0,0 0 1,0 0-1,0-1 0,0 1 0,0 1 1,0-1-1,-1 0 0,1 0 0,3 2 0,75 23 163,-45-13-43,50 10 0,-68-21-81,-16-1-47,0 0-1,0 0 0,0 0 1,0 0-1,0 0 0,-1 0 1,1 0-1,0 0 1,0 1-1,0-1 0,0 0 1,0 0-1,-1 1 0,1-1 1,1 1-1,-2 0-18,1 0-1,-1 0 1,0 0 0,0 0 0,0 0-1,1 0 1,-1 0 0,0-1 0,0 1-1,0 0 1,-1 0 0,1 0 0,0 0-1,0 0 1,0 0 0,-1 0-1,1 0 1,0 0 0,-1 0 0,0 0-1,-4 13-3759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5416,'0'0'10940,"10"-1"-10610,55-3 141,86-11 682,-101 7-843,-4-1 120,2 1 0,-1 3 0,1 2 0,49 3 0,-71 2-198,-18-2-126,0 0 0,0 0 0,0 1-1,0 1 1,0-1 0,0 1 0,0 1-1,13 5 1,-21-8-88,1 0 0,-1 1 0,1-1 0,-1 0 0,0 0 1,1 1-1,-1-1 0,0 0 0,1 1 0,-1-1 0,0 0 0,1 1 0,-1-1 0,0 1 1,0-1-1,0 0 0,1 1 0,-1-1 0,0 1 0,0-1 0,0 2 0,0 2-2428,0-3 1973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5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11048,'0'0'6603,"0"12"-6013,-2 12-324,-1 40 1618,-14 77 0,15-118-243,4-17-993,4-14-3493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5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11656,'0'0'424,"4"3"384,2-1-553,1 1 0,0-1 0,0-1 0,0 1 1,0-1-1,0 0 0,15-1 0,55-5 734,-63 4-793,239-30 2473,-60-1 22,-179 27-2987,-11 4-1745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6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7632,'0'0'8509,"12"-2"-7915,39-8-7,-49 10-538,0-1-1,0 1 1,1 0 0,-1 0-1,0 0 1,0 0 0,0 1-1,0-1 1,0 0-1,0 1 1,0 0 0,0-1-1,0 1 1,0 0 0,0 0-1,0 0 1,0 0-1,0 0 1,-1 1 0,1-1-1,0 0 1,-1 1 0,1 0-1,-1-1 1,0 1-1,1 0 1,-1-1 0,0 1-1,0 0 1,0 0 0,-1 0-1,1 0 1,1 3-1,-1 2 82,1 1-1,-1 1 1,0-1 0,0 0-1,-1 0 1,-1 11-1,-2-1 126,0 0-1,-2 0 1,1 0 0,-14 29 0,6-14 140,9-25-126,0 0 0,1 1 1,0-1-1,-2 17 0,4-24-234,0 0-1,1 0 1,-1 0 0,1 0 0,-1 0 0,1 0 0,-1 0 0,1 0 0,0 0 0,-1 0 0,1-1 0,0 1 0,0 0 0,-1 0 0,1-1-1,0 1 1,0-1 0,0 1 0,0-1 0,0 1 0,0-1 0,0 1 0,0-1 0,2 1 0,26 6 276,-17-6-194,1-1 0,0 0 1,0 0-1,15-4 1,-12 2 10,1 1 1,16 0 0,-22 2 17,0 0 1,-1 0-1,16 4 0,-24-4-328,1 0 0,-1 0 0,1 0 0,-1 0-1,0 0 1,1 0 0,-1 1 0,0-1 0,0 1 0,0 0-1,0-1 1,0 1 0,0 0 0,0 0 0,-1 0 0,1 0-1,-1 1 1,2 2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7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316 116 4912,'0'0'3082,"-12"0"-2562,-105 0 1343,105 1-1330,0 0 0,1 2-1,-1-1 1,1 2 0,0-1 0,-18 9 0,-26 8 2001,52-19-2297,0 0-1,0 1 1,0-1 0,0 1-1,0 0 1,1-1 0,-1 1 0,0 0-1,1 1 1,-3 2 0,4-5-217,1 1 1,0-1-1,0 0 1,0 1-1,0-1 1,0 1-1,1-1 0,-1 0 1,0 1-1,0-1 1,0 1-1,0-1 1,0 0-1,0 1 1,1-1-1,-1 0 1,0 1-1,0-1 1,1 0-1,-1 1 1,0-1-1,0 0 0,1 1 1,-1-1-1,0 0 1,1 0-1,-1 0 1,0 1-1,1-1 1,0 0-1,15 9 188,2-5-119,0 0-1,1-1 1,27 2 0,-21-3-42,459 15 430,-6-33-258,-427 14-193,697-46 265,-380 15-144,114-11 149,-82-2 19,-80 6 442,-285 39-472,-28 1-143,0-1 0,-1 1 0,1-1 0,0 0 0,8-3 0,-40 5 555,11-2-601,-15 2-49,-1 1 0,1 1 0,0 2 0,-35 10 0,-3 9-3446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38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50 11760,'0'0'2537,"6"12"-2020,2 5-279,-1 0-1,-1 1 1,0 0 0,4 26-1,21 182 2119,8 49 749,-38-270-3019,0 2 218,0 1 0,0-1 0,1 1-1,0-1 1,0 0 0,1 1 0,0-1-1,8 13 1,-11-20-282,0 0-1,0 0 1,0 1-1,1-1 1,-1 0 0,0 0-1,0 0 1,1 0-1,-1 1 1,0-1-1,0 0 1,1 0-1,-1 0 1,0 0 0,0 0-1,1 0 1,-1 0-1,0 1 1,1-1-1,-1 0 1,0 0-1,0 0 1,1 0-1,-1 0 1,0 0 0,1-1-1,-1 1 1,0 0-1,0 0 1,1 0-1,-1 0 1,0 0-1,1 0 1,-1 0 0,0-1-1,0 1 1,1 0-1,6-13 409,-1-17-97,-6-17-138,-3 1 1,-2-1-1,-21-87 1,15 83-84,2 0 0,-5-92 0,14 134-94,0-1 0,1 1 0,0 0-1,0 0 1,1-1 0,0 1 0,7-17 0,-6 20-9,0 1-1,0 0 1,1-1 0,0 1 0,0 1 0,0-1 0,0 1-1,1-1 1,0 1 0,0 0 0,0 1 0,10-6 0,0 2 3,0 0 1,0 1-1,1 1 1,-1 0 0,1 1-1,1 1 1,-1 0 0,19 0-1,-5 2-2,0 2 0,0 0 0,46 9 0,-63-7-7,6 0 12,1 1 1,27 10 0,-43-13-13,0 0 1,0 1 0,-1 0 0,1-1-1,-1 1 1,1 1 0,-1-1 0,0 0 0,0 1-1,0 0 1,0-1 0,0 1 0,-1 0-1,1 0 1,-1 1 0,0-1 0,0 1-1,3 6 1,-4-7 1,-1 0-1,0 0 0,1 1 1,-1-1-1,-1 0 1,1 0-1,0 1 1,-1-1-1,1 0 1,-1 0-1,0 0 0,0 0 1,-1 0-1,1 0 1,0 0-1,-1 0 1,0 0-1,1-1 0,-4 4 1,-5 6 9,-1 0-1,-19 17 1,25-25-7,-24 22 61,-2-1-1,-1-2 0,0-1 1,-2-1-1,-43 18 0,71-36-33,1-1 0,-1 1-1,0 0 1,1 0 0,0 1-1,0 0 1,-6 5 0,11-9-29,0 0 0,0 1-1,-1-1 1,1 1 0,0-1 0,0 1 0,0-1 0,0 1 0,0-1 0,0 1 0,0-1 0,0 1-1,0 0 1,0-1 0,0 1 0,0-1 0,0 1 0,0-1 0,0 1 0,0-1 0,1 1 0,-1-1-1,0 1 1,0-1 0,1 0 0,-1 1 0,0-1 0,1 1 0,-1-1 0,0 0 0,1 1 0,-1-1-1,0 0 1,1 1 0,-1-1 0,1 0 0,-1 1 0,1-1 0,-1 0 0,1 0 0,-1 0 0,1 0-1,0 1 1,28 12 34,-27-12-29,65 21 75,101 19 0,-55-15-51,-58-14-12,35 10-6,-79-19-4,-1 1 0,0 0 0,0 1 0,0 0-1,17 12 1,-26-17-6,1 1 0,-1 0-1,0 0 1,1 0 0,-1 0 0,0 0-1,0 1 1,1-1 0,-1 0 0,0 1-1,0-1 1,0 0 0,-1 1-1,1-1 1,0 1 0,-1-1 0,1 1-1,0 0 1,-1-1 0,0 1 0,1 0-1,-1 2 1,-1-1 1,0-1 1,0 0-1,0 0 0,0 1 0,-1-1 1,1 0-1,-1 0 0,1 0 0,-1-1 1,0 1-1,0 0 0,0-1 0,0 1 1,0-1-1,-3 3 0,-15 7 39,0 0 1,-1-1-1,0-1 0,-43 13 0,-94 15 196,-125 9 82,237-42-347,-1-1-1,0-3 1,0-2 0,-49-7-1,85 7 41,0 0-1,0-1 1,1 0 0,-12-6 0,18 7-424,0 0 0,0 0 0,0 0 1,0-1-1,0 0 0,1 1 0,0-2 1,-1 1-1,1 0 0,-5-7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5520,'0'0'9865,"12"0"-9513,202 4 929,-47 7-435,20 0 595,-38-5 751,-116 0 16,-35-7-2358,0 1 1,1-1 0,-1 0 0,0 1 0,0-1 0,1 1 0,-1 0-1,0 0 1,0-1 0,0 1 0,1 0 0,-1 1 0,-3-1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9648,'0'0'3832,"10"-2"-3315,93-16 1069,0 5 0,138 0 0,-56 6 670,-90 3-768,19-4 632,-113 13-5281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7632,'0'0'9775,"15"-2"-9188,388-36 3041,-271 39-2094,-50 1 47,-80-2-1526,-1 0 0,1 0 0,-1 0 0,1 0 0,-1 0 0,0 0 0,1 0 1,-1 1-1,1-1 0,-1 0 0,1 1 0,-1-1 0,0 1 0,1-1 1,-1 1-1,0 0 0,0 0 0,1 0 0,-1-1 0,0 1 0,0 0 0,2 2 1,-4-1-316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1029 7632,'0'0'4577,"15"2"-3994,1 2-414,-6-2-58,1 0 0,-1 0 0,1-1-1,-1-1 1,1 0 0,0 0 0,13-2 0,-4-3 124,0-1-1,0 0 1,-1-1 0,1-2 0,-2 1 0,1-2 0,-1-1 0,-1 0 0,0-1 0,28-26 0,-5-1 398,-2-1 1,61-84 0,155-263 1975,-227 341-2163,-2-1-1,-2-1 1,-3-1-1,21-70 1,-40 103-60,-1 16-375,0 0 0,0 0 0,0-1 0,0 1 0,0 0 0,0 0 0,0 0 0,0 0 0,-1 0 0,1 0 0,0 0 0,0 0 0,0 0 0,0-1 0,0 1 0,0 0-1,-1 0 1,1 0 0,0 0 0,0 0 0,0 0 0,0 0 0,0 0 0,-1 0 0,1 0 0,0 0 0,0 0 0,0 0 0,0 0 0,0 0 0,-1 0 0,1 0 0,0 0-1,0 0 1,0 0 0,0 1 0,0-1 0,-1 0 0,1 0 0,0 0 0,0 0 0,0 0 0,0 0 0,0 0 0,0 0 0,0 1 0,-22 22 427,4 2-359,1 1 0,1 0 1,2 1-1,0 0 1,2 1-1,1 1 1,1 0-1,1 1 0,2 0 1,1 0-1,1 0 1,2 1-1,1 58 1,2-79-58,1-1 1,1 1 0,-1 0-1,1-1 1,1 0 0,0 1 0,0-1-1,1 0 1,0 0 0,6 9-1,-7-14-13,-1-1-1,1 0 1,0 0 0,0 0-1,0 0 1,0 0-1,0-1 1,0 1 0,1-1-1,-1 0 1,1 0-1,0 0 1,0-1-1,-1 1 1,1-1 0,0 0-1,0 0 1,0 0-1,0-1 1,1 0-1,-1 1 1,0-1 0,0 0-1,0-1 1,0 1-1,8-3 1,0 0 8,0-1 0,0-1-1,0 0 1,-1-1 0,1 0 0,-1 0 0,14-12 0,71-64 92,-84 72-92,25-25 57,-2-2 0,-1-2-1,-1 0 1,-3-2 0,-1-2-1,-2 0 1,28-64 0,-44 87-39,-9 17-12,0-1 0,0 0-1,0 0 1,0 0 0,2-7 0,-16 50 223,6-7-175,1 1-1,2-1 1,1 1 0,4 54-1,0-70-34,1 0-1,0 0 1,1 0-1,1 0 0,1-1 1,0 0-1,1 0 1,1 0-1,0-1 0,18 24 1,-17-26 0,0-1 0,1-1-1,1 0 1,0 0 0,0-1 0,1 0 0,1-1 0,-1 0 0,2-1 0,-1-1 0,26 11-1,-23-13-310,42 14 872,-24-13-4458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412 732 7136,'0'0'6696,"-10"0"-6255,-28-3 113,0 2-1,0 1 1,-70 11-1,93-8-409,-6 1 151,0 2-1,0 0 1,0 1 0,-29 14 0,48-20-254,0 0 0,0 0 0,0 0 0,1 1 0,-1-1 0,0 0 0,1 1 1,-1-1-1,0 1 0,1 0 0,0-1 0,-1 1 0,1 0 0,0 0 0,0 0 0,0 0 0,0 0 0,0 0 1,1 0-1,-1 0 0,1 0 0,-1 0 0,1 1 0,0-1 0,-1 3 0,2-3-9,0 1-1,0 0 0,0 0 1,0-1-1,0 1 0,0-1 1,0 1-1,1-1 1,0 0-1,-1 1 0,1-1 1,0 0-1,0 0 0,0 0 1,0 0-1,1-1 1,-1 1-1,0 0 0,4 1 1,6 3 40,-1-1 0,1 0 0,1 0 1,-1-1-1,1-1 0,-1 0 0,1-1 0,0 0 1,23 0-1,-17-3 25,0 0 0,0-1 0,0 0 0,-1-2 0,1 0 0,22-9 0,-29 8-40,-1-1 1,0 0-1,0-1 1,0 0-1,-1 0 0,0-1 1,-1 0-1,1-1 1,-2 0-1,1-1 0,-1 0 1,-1 0-1,10-16 1,-3 0 57,0-2 1,-1 0 0,-2-1 0,10-40 0,-14 43-25,-2 0 0,-1 0 1,-1 0-1,-2 0 0,0 0 1,-2 0-1,0-1 1,-2 1-1,-10-43 0,9 52-35,-1 1 0,-1 1 0,0-1 0,-1 1 0,0 0 0,-1 0 0,-1 1-1,0 0 1,-1 0 0,-1 1 0,0 1 0,-1-1 0,0 2 0,0 0 0,-1 0 0,-16-8 0,19 13-3,0 1 1,-1 0 0,1 1 0,-1 0 0,0 1 0,0 0-1,-1 1 1,1 0 0,0 1 0,-1 0 0,1 0-1,-1 2 1,1-1 0,-1 1 0,1 1 0,0 0 0,0 1-1,-18 6 1,25-7-36,0 0-1,1 0 0,-1 0 0,0 1 1,1-1-1,-1 1 0,1 0 1,0 0-1,0 0 0,0 0 1,0 0-1,1 1 0,-1 0 0,1-1 1,0 1-1,0 0 0,0 0 1,1 0-1,-1 0 0,1 0 1,0 0-1,0 1 0,1-1 1,-1 7-1,1-3-317,0 0 0,0-1-1,1 1 1,0-1 0,0 1 0,1-1 0,0 0 0,0 1 0,1-1-1,0 0 1,0 0 0,5 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0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3408,'0'0'8032,"1"10"-7736,13 158 897,2 37-6,-10 40 2448,-5-253-5728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55 374 12664,'0'0'2356,"0"14"-1839,18 392 3212,-16-365-3442,0-19 277,0 0 0,1 0 1,11 39-1,-13-59-492,3 7 1172,-2-21-649,-24-340 467,-16 180-668,26 127-226,1 0 0,3-1 0,-3-50 0,10 88-137,2 0 1,-1-1-1,1 1 1,0 0 0,0 0-1,1 0 1,0 0-1,1 1 1,0-1 0,0 1-1,1-1 1,-1 1-1,2 0 1,-1 0 0,1 0-1,0 1 1,0 0-1,7-6 1,-5 5-6,1 1 1,0 1-1,0-1 0,1 1 1,0 1-1,-1 0 1,1 0-1,1 0 0,-1 1 1,0 1-1,1-1 0,0 2 1,-1-1-1,18 1 1,-8 1 5,0 1 0,1 0 1,-1 2-1,0 0 1,0 2-1,25 8 1,-37-11-23,1 1 0,-1 0 0,0 1 0,1-1 0,-2 2 0,1-1 0,0 1 0,-1 0 0,0 0 0,0 0 0,-1 1 0,1 0 0,-1 0 0,0 0 0,-1 1 0,0 0 0,0 0 0,4 9 0,-6-9-3,-1-1-1,0 1 1,0-1 0,0 1 0,-1 0-1,0 0 1,-1-1 0,1 1 0,-1 0 0,0-1-1,-1 1 1,0-1 0,-5 13 0,0-3 3,-1 1 0,0-1 1,-21 28-1,-54 53 129,16-22 150,66-74-283,1 0 1,-1 1-1,0-1 0,0 0 1,1 0-1,-1 0 0,1 1 1,-1-1-1,1 0 1,0 1-1,0-1 0,-1 0 1,1 1-1,0-1 0,0 0 1,0 1-1,0-1 1,1 1-1,-1-1 0,0 0 1,0 1-1,1-1 0,-1 0 1,1 0-1,-1 1 1,1-1-1,0 0 0,-1 0 1,1 0-1,0 0 0,0 0 1,0 0-1,0 0 0,0 0 1,0 0-1,2 1 1,4 4-2,1 0 1,0-1 0,0 1 0,9 3 0,-12-7 3,32 15 7,76 24 0,-73-29-34,58 28-1,-93-38 14,-1 0-1,0 0 1,0 1-1,0-1 1,0 1-1,0 0 1,5 6 0,-8-8 4,0 0 0,-1 0 0,1 0 0,0 1 0,-1-1 0,1 0 0,-1 0 1,0 1-1,1-1 0,-1 0 0,0 0 0,0 1 0,1-1 0,-1 0 0,0 1 1,-1-1-1,1 0 0,0 1 0,0-1 0,0 0 0,-1 1 0,1-1 0,-1 0 1,1 0-1,-1 1 0,1-1 0,-1 0 0,0 0 0,0 0 0,-1 2 0,-6 7 5,0 0-1,-1-1 0,-1 0 0,1-1 1,-19 13-1,-61 33 31,72-45-32,-33 19 54,-1-2-1,-1-2 0,-88 27 1,110-41-21,21-7-53,-1 1 0,1-2 1,-12 3-1,15-3-66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13864,'0'0'4815,"12"1"-4383,227-4 1664,-215 1-1854,1-1 306,35 2 0,-59 1-532,0 1 1,0-1 0,0 0 0,0 0 0,0 1-1,0-1 1,0 1 0,0-1 0,0 1-1,0-1 1,-1 1 0,1 0 0,0-1 0,0 1-1,-1 0 1,1 0 0,0-1 0,-1 1-1,1 0 1,-1 0 0,1 0 0,-1 0 0,1 0-1,-1 0 1,0 0 0,1 0 0,-1 0-1,0 0 1,0 0 0,0 0 0,1 0 0,-1 0-1,0 0 1,-1 0 0,1 0 0,0 0 0,0 0-1,0 0 1,-1 1 0,0 5 45,-1 0 0,1 0 1,-2 0-1,-3 10 0,-9 9 94,0-1-1,-2 0 0,-1-2 1,-1 0-1,-39 38 1,9-10 103,36-37-206,7-9 20,0 1 0,0 0 0,1 0 0,0 1 0,-5 9 0,9-15-59,0 1 1,1-1-1,-1 1 1,1-1-1,-1 0 1,1 1-1,0-1 1,-1 1-1,1 0 1,0-1-1,0 1 1,0-1-1,0 1 1,0-1-1,1 1 0,-1-1 1,0 1-1,1-1 1,-1 1-1,1-1 1,-1 1-1,1-1 1,0 0-1,0 1 1,0-1-1,-1 0 1,1 0-1,0 0 1,1 1-1,-1-1 0,0 0 1,0 0-1,3 1 1,11 7 34,0-1 0,1-1 0,0 0 0,0-1 1,0-1-1,27 5 0,-25-6-60,0-1 0,0-1 0,0 0 0,0-2 0,1 0-1,-1-1 1,0 0 0,0-2 0,26-6 0,-43 9-195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12960,'0'0'1368,"79"-54"-672,-37 36 8,5-4-48,1 3-9,0 7-39,-1 6-8,-5 6-72,0 2 8,-1 2-120,-11 2 0,-6-4-144,-12 2 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4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5624,'0'0'6546,"16"-5"-5900,82-13 252,49-10 421,-80 11-862,244-54 1310,352-4 919,-427 57-1592,69-4 394,-266 21-1236,1 0 299,0-2 1,53-10-1,-82 14-343,-17 6 212,-14 5-3860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5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455 355 10368,'0'0'2233,"-16"1"-1721,10-1-451,-11 1 102,1 0 1,-1 2 0,1-1-1,0 2 1,0 0 0,-17 8 0,-4 4 652,-64 41 0,81-43-446,0 0 0,2 0-1,0 2 1,-26 28 0,39-37-204,0-1 1,1 1 0,-1 0-1,2 0 1,-1 0-1,1 1 1,0-1 0,0 1-1,1 0 1,0 0-1,-2 15 1,4-20-90,0 0-1,0 0 1,0 0 0,0 0 0,1-1 0,-1 1-1,1 0 1,0 0 0,0 0 0,0-1-1,0 1 1,0-1 0,1 1 0,-1-1-1,3 4 1,-2-4-15,0 0-1,1 0 0,-1 0 1,1 0-1,0 0 0,0-1 1,0 1-1,0-1 0,0 1 1,0-1-1,0 0 1,0 0-1,0-1 0,0 1 1,0-1-1,5 1 0,6-1 57,1-1-1,-1 0 0,0 0 0,0-2 0,0 0 1,0 0-1,-1-1 0,1-1 0,-1 0 1,0-1-1,18-11 0,-13 6-18,-1 0 1,0-1-1,0-1 0,-2-1 1,0 0-1,0-1 0,17-23 1,-17 16 0,-1-1 0,-1 0 1,-1 0-1,-1-1 1,-1-1-1,7-29 1,-12 38-24,-1 0 1,-1-1 0,-1 1 0,0-1 0,-1 0 0,-1 1 0,-1-1 0,0 0 0,-1 1 0,-8-32 0,7 38-30,-1 1 1,0 1-1,0-1 1,0 0 0,-1 1-1,0 0 1,-1 0 0,0 1-1,0-1 1,-1 1 0,0 1-1,-13-11 1,14 12-20,-1 1 1,1 1-1,-1-1 1,0 1-1,0 0 1,-1 1-1,1-1 1,0 2-1,-1-1 1,1 1-1,-1 0 0,0 0 1,1 1-1,-1 0 1,0 1-1,-9 1 1,10-1-28,0 0 1,1 1 0,-1 0-1,1 1 1,0-1 0,-1 1-1,-7 5 1,12-7-15,0 1-1,0-1 1,1 0-1,-1 1 1,0-1 0,1 1-1,-1-1 1,1 1 0,0 0-1,0 0 1,-1-1-1,1 1 1,0 0 0,0 0-1,1 0 1,-1 0 0,0 0-1,1 1 1,-1-1-1,1 0 1,0 0 0,0 0-1,0 0 1,0 1 0,0-1-1,0 0 1,1 3 0,0-3-47,-1 0 0,1 0 0,0 0 0,0-1 0,0 1 0,0 0 0,0-1 0,0 1 1,0-1-1,0 0 0,3 3 0,2 1-3028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50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11256,'0'0'2962,"-11"3"-2252,-31 9 4,42-12-690,0 0 0,0 0-1,0 0 1,0 0 0,0 0-1,0 0 1,-1 0 0,1 0 0,0 0-1,0-1 1,0 1 0,0 0-1,0 0 1,0 0 0,0 0-1,0 0 1,-1 0 0,1 0 0,0 0-1,0 0 1,0 0 0,0 0-1,0 1 1,0-1 0,0 0-1,0 0 1,-1 0 0,1 0 0,0 0-1,0 0 1,0 0 0,0 0-1,0 0 1,0 0 0,0 0-1,0 0 1,0 0 0,0 0 0,0 0-1,0 1 1,-1-1 0,1 0-1,0 0 1,0 0 0,0 0 0,0 0-1,0 0 1,0 0 0,0 0-1,0 1 1,0-1 0,0 0-1,0 0 1,0 0 0,0 0 0,0 0-1,0 0 1,0 0 0,0 0-1,0 1 1,0-1 0,0 0-1,0 0 1,0 0 0,1 0 0,-1 0-1,0 0 1,0 0 0,0 0-1,11 3 615,18 0-122,55 2 626,56 6 395,-118-8-1100,0 1 1,-1 1-1,1 1 0,24 10 1,-45-15-383,1-1 1,0 1 0,-1 0 0,1 0 0,-1 0 0,1 0 0,-1 0-1,1 0 1,-1 0 0,0 0 0,1 1 0,-1-1 0,0 0 0,0 1-1,0-1 1,0 1 0,0 0 0,-1-1 0,1 1 0,0-1 0,-1 1-1,1 0 1,-1 0 0,0-1 0,1 1 0,-1 0 0,0 0 0,0-1-1,0 1 1,0 0 0,-1 2 0,-1 5 47,0 0 1,-1-1-1,0 0 1,-1 0-1,-5 10 0,4-9-30,-40 72 518,-57 77 1,25-43-9,71-106-508,1 0 0,0 0 0,1 0 0,-1 1 0,-4 18 0,8-26-56,1 0 0,-1 1 0,1-1 0,0 1 0,0-1 1,0 0-1,0 1 0,0-1 0,0 1 0,1-1 0,-1 0 1,1 1-1,-1-1 0,1 0 0,0 1 0,0-1 0,0 0 1,0 0-1,1 0 0,-1 0 0,1 0 0,-1 0 0,1 0 0,-1-1 1,1 1-1,0 0 0,0-1 0,0 1 0,0-1 0,0 0 1,3 2-1,6 1 24,0 0 0,0 0 0,1-1 0,-1 0 0,1-1 0,-1 0 0,1-1 0,17-1 0,5-1 80,57-10 0,-57 4-95,-1-2 1,-1-1-1,1-1 0,45-24 0,-53 18-65,-24 16-190,0 1-1,0-1 1,-1 0 0,1 0-1,0 0 1,-1 0 0,1 0-1,-1 0 1,0 0 0,1 0-1,-1 0 1,0 0-1,1 0 1,-1 0 0,0 0-1,0-1 1,0 1 0,0 0-1,0 0 1,0-2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6:5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15680,'0'0'1311,"115"-12"-711,-42 8 8,1 2 56,5-2 0,-5 4 0,-7 0 0,-7 0 24,-5-4-8,-7-2-256,-4-2 0,-1-4-232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1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1542 7232,'0'0'4974,"11"-1"-3871,9-2-653,0-1 0,0-1 1,-1-1-1,1 0 0,-1-2 0,0 0 0,-1-1 1,30-20-1,-14 1 750,59-63 0,-82 82-681,-11 9-504,1 0-1,-1 0 1,0-1 0,0 1-1,0 0 1,1 0 0,-1 0 0,0 0-1,0 0 1,0 0 0,0 0-1,1 0 1,-1 0 0,0 0 0,0 0-1,0 1 1,0-1 0,1 0-1,-1 0 1,0 0 0,0 0-1,0 0 1,0 0 0,1 0 0,-1 0-1,0 0 1,0 1 0,0-1-1,0 0 1,0 0 0,0 0 0,1 0-1,-1 0 1,0 1 0,0-1-1,0 0 1,2 26 707,-3-14-725,-3 66 505,-25 129 0,20-149-368,-69 341 735,30-159-181,36-148 212,183-789-136,-94 376-559,-52 235-89,60-136 0,-80 210-95,0 1 0,1 0 0,0 0-1,1 1 1,0 0 0,1 0 0,0 0 0,0 1 0,1 0-1,0 1 1,1 0 0,15-10 0,-24 17-14,1 1-1,-1-1 1,0 1 0,0-1-1,0 1 1,0-1 0,0 1-1,1 0 1,-1 0 0,0 0-1,0-1 1,0 1 0,1 0-1,-1 1 1,0-1 0,0 0-1,1 0 1,-1 0 0,0 1-1,0-1 1,0 1 0,1 0-1,0 0 4,0 0-1,0 1 1,0-1-1,-1 1 0,1 0 1,-1-1-1,1 1 1,-1 0-1,0 0 1,0 0-1,2 2 1,1 7 29,0 0 0,0 0 0,3 20 0,-6-26-25,4 19 42,-2 0 0,0 1-1,-2-1 1,0 0-1,-2 1 1,-1-1 0,0 0-1,-2 0 1,-11 38 0,10-47 2,0 0 0,-2 0 0,1 0 1,-2-1-1,0 0 0,-1 0 0,0-1 0,-1-1 1,0 1-1,-1-1 0,0-1 0,-1 0 1,-1-1-1,1 0 0,-25 14 0,33-22-14,0-1 0,0 1-1,0 0 1,0-1 0,-1 0 0,1 0 0,0 0-1,-1 0 1,1-1 0,-1 0 0,1 0-1,0 0 1,-1 0 0,1-1 0,0 0 0,-1 1-1,-6-4 1,11 4-35,-1 0 0,1 0 0,-1 0 0,1-1 0,0 1 0,-1 0 0,1 0 0,-1-1 0,1 1 0,0 0 0,-1-1 0,1 1 0,0 0 0,-1-1 0,1 1 1,0 0-1,0-1 0,-1 1 0,1-1 0,0 1 0,0-1 0,0 1 0,-1-1 0,1 1 0,0 0 0,0-1 0,0 1 0,0-1 0,0 0 0,8-15 117,22-10-36,-7 13-62,0 0 0,1 2 0,40-14-1,-10 5-12,111-50-29,150-56-142,-219 88 86,65-21-83,-114 39 186,-53 23-14,0 1-1,0 0 1,0 1-1,0-1 1,-9 11-1,1-1 6,-234 255 360,246-268-374,-16 21 129,-28 44-1,42-60-26,0 1 0,1-1 0,0 1-1,0 0 1,0 0 0,1 1 0,0-1-1,1 0 1,-1 1 0,1-1 0,1 1-1,0 9 1,0-16-100,0 0 1,0 0-1,0 0 1,1 0-1,-1-1 0,0 1 1,1 0-1,-1 0 1,0 0-1,1 0 0,-1-1 1,1 1-1,0 0 1,-1-1-1,1 1 0,-1 0 1,1-1-1,0 1 1,0-1-1,-1 1 0,1-1 1,0 1-1,0-1 0,0 1 1,-1-1-1,1 0 1,0 1-1,0-1 0,0 0 1,0 0-1,0 0 1,0 0-1,0 0 0,-1 0 1,1 0-1,0 0 1,0 0-1,0 0 0,0 0 1,0-1-1,0 1 1,1-1-1,3 0 44,0-1 0,0 0 0,0 0-1,0 0 1,0-1 0,6-4 0,5-6-56,-1 0 0,0-1 0,-2-1 0,1 0 0,-2-1 0,0-1 0,-1 1 0,9-20 0,4-13 0,31-90 0,-24 22 0,-31 117 0,0 0 0,0 0 0,0 0 0,0 0 0,0 0 0,0 0 0,0 0 0,0 0 0,-1 0 0,1 0 0,0 0 0,0 0 0,0 0 0,0 0 0,0 1 0,0-1 0,0 0 0,0 0 0,0 0 0,0 0 0,-1 0 0,1-1 0,0 1 0,0 0 0,0 0 0,0 0 0,0 0 0,0 0 0,0 0 0,0 0 0,0 0 0,0 0 0,-1 0 0,1 0 0,0 0 0,0 0 0,0 0 0,0 0 0,0 0 0,0 0 0,0 0 0,0 0 0,0-1 0,0 1 0,0 0 0,0 0 0,0 0 0,0 0 0,0 0 0,0 0 0,0 0 0,0 0 0,0 0 0,0 0 0,0-1 0,0 1 0,0 0 0,0 0 0,0 0 0,0 0 0,0 0 0,0 0 0,0 0 0,0 0 0,0 0 0,0-1 0,-7 9 0,1 9 0,0 0 0,1 1 0,1 0 0,0 0 0,1 1 0,1-1 0,1 1 0,1-1 0,2 24 0,0-33 0,-1 0 0,1 0 0,0-1 0,1 1 0,0-1 0,0 0 0,1 0 0,0 0 0,8 11 0,-8-14 0,0 0 0,0 0 0,1-1 0,0 1 0,-1-1 0,1 0 0,1-1 0,-1 0 0,1 1 0,-1-2 0,1 1 0,0-1 0,0 1 0,10 1 0,-8-3 0,0 0 0,-1 0 0,1-1 0,0 0 0,0-1 0,-1 1 0,1-1 0,0-1 0,-1 0 0,1 0 0,-1 0 0,1-1 0,-1 0 0,0 0 0,0-1 0,-1 0 0,9-7 0,9-7 0,-1-1 0,-1-2 0,21-23 0,-38 39 0,14-15 0,-2 0 0,1-1 0,-2 0 0,20-36 0,-36 56 0,6-10 0,0 0 0,0 1 0,1 0 0,10-12 0,-15 21 0,0-1 0,0 1 0,0-1 0,1 1 0,-1 0 0,0 0 0,1 0 0,-1 0 0,1 0 0,-1 1 0,1-1 0,-1 1 0,1-1 0,0 1 0,-1 0 0,1 0 0,-1 0 0,1 0 0,0 1 0,-1-1 0,1 1 0,-1 0 0,3 0 0,5 3 0,0-1 0,-1 2 0,1-1 0,11 9 0,-9-5 0,0 1 0,0 0 0,-1 0 0,0 2 0,-1-1 0,0 1 0,15 23 0,-13-16 0,1-1 0,1 0 0,0 0 0,29 24 0,-36-36 0,0-1 0,1 1 0,-1-2 0,1 1 0,0-1 0,0 0 0,1-1 0,-1 0 0,0 0 0,1-1 0,-1 0 0,18 0 0,-13-2 0,1 0 0,-1-1 0,1 0 0,-1-1 0,0-1 0,0 0 0,18-9 0,-23 10 0,-2 0 0,1-1 0,0 1 0,-1-2 0,1 1 0,-1-1 0,-1 0 0,1 0 0,-1-1 0,0 1 0,0-1 0,0 0 0,-1-1 0,4-7 0,11-22 0,-4 8 0,17-46 0,-20 40 0,16-45 0,20-92 0,-17 5 0,15-319 0,-46 438 0,-1 1 0,-10-59 0,11 104 0,0 1 0,0-1 0,0 1 0,0-1 0,0 1 0,0-1 0,0 1 0,0-1 0,0 1 0,0-1 0,0 1 0,-1-1 0,1 1 0,0-1 0,0 1 0,0-1 0,-1 1 0,1-1 0,0 1 0,-1-1 0,1 1 0,0 0 0,-1-1 0,1 1 0,0 0 0,-1-1 0,1 1 0,-1 0 0,1-1 0,-1 1 0,1 0 0,-1 0 0,1 0 0,-1-1 0,0 1 0,0 1 0,0 0 0,-1-1 0,1 1 0,0 0 0,0 0 0,0 0 0,0 0 0,1 0 0,-1 0 0,0 0 0,0 0 0,1 0 0,-1 0 0,-1 3 0,-16 36 0,1 0 0,1 1 0,-13 60 0,-13 135 0,12 86 0,27-238 0,15 155 0,-7-199 0,3-2 0,21 65 0,-28-99 0,0-1 0,0 0 0,0 0 0,1 0 0,0 0 0,-1 0 0,1 0 0,0 0 0,0-1 0,1 1 0,-1 0 0,0-1 0,1 0 0,0 0 0,-1 0 0,1 0 0,0 0 0,0 0 0,0-1 0,0 1 0,0-1 0,1 0 0,-1 0 0,7 1 0,-4-2 0,1 1 0,0-2 0,-1 1 0,1-1 0,-1 0 0,1 0 0,-1-1 0,1 0 0,-1 0 0,0-1 0,11-5 0,4-4 0,-1-1 0,0-1 0,-1-1 0,-1-1 0,0 0 0,27-33 0,-20 18 0,-2-2 0,-1 0 0,24-49 0,-41 71 0,-1 2 0,1 0 0,0 0 0,0 0 0,1 1 0,9-11 0,-11 19 0,-3 8 0,0 13 0,-1-18 0,0 7 0,4 117 0,-2-110 0,0 0 0,1 0 0,1-1 0,0 0 0,11 25 0,-14-39 0,0 0 0,0 0 0,1 0 0,-1 0 0,1 0 0,-1-1 0,1 1 0,-1 0 0,1-1 0,0 0 0,0 1 0,0-1 0,0 0 0,0 0 0,0 0 0,0 0 0,0 0 0,0 0 0,0-1 0,0 1 0,1-1 0,-1 1 0,0-1 0,0 0 0,1 0 0,-1 0 0,0 0 0,1-1 0,1 1 0,9-3 0,-1 0 0,0 0 0,0-1 0,12-6 0,-17 8 0,47-23 0,-1-2 0,86-59 0,74-49 0,-197 127 0,-10 5 0,-1 0 0,0 0 0,0 0 0,8-7 0,-11 9 0,-6 8 0,-11 12 0,7-10 0,-79 88 0,76-82 0,0 1 0,1 0 0,0 0 0,-14 34 0,23-48 0,0 0 0,1 0 0,-1 0 0,0 0 0,1 0 0,-1 0 0,1 0 0,0 0 0,-1 0 0,1 0 0,0 0 0,0 1 0,1-1 0,-1 0 0,0 0 0,1 0 0,-1 0 0,1 0 0,0 0 0,-1 0 0,1 0 0,0-1 0,0 1 0,2 2 0,-1-2 0,1 0 0,-1-1 0,0 1 0,1-1 0,-1 1 0,1-1 0,0 0 0,0 0 0,-1 0 0,1-1 0,0 1 0,0-1 0,0 1 0,-1-1 0,1 0 0,0 0 0,3-1 0,15 0 0,-1-2 0,0 0 0,0-2 0,-1 0 0,1-1 0,-1-1 0,0-1 0,-1 0 0,0-1 0,0-1 0,19-16 0,-4 2 0,-2-3 0,0 0 0,-2-2 0,40-50 0,-27 23 0,-3-2 0,-1-1 0,-4-2 0,-2-1 0,29-82 0,-58 135 0,81-228 0,-71 191 0,-2 0 0,-2-1 0,4-60 0,-13 97 0,0 0 0,-1-1 0,0 1 0,0 0 0,-6-20 0,7 29 0,-1-1 0,1 0 0,-1 0 0,0 1 0,0-1 0,0 1 0,0-1 0,0 1 0,0-1 0,0 1 0,0-1 0,-1 1 0,1 0 0,0 0 0,-1-1 0,-2 0 0,2 1 0,0 1 0,1 0 0,-1 0 0,1 0 0,-1 0 0,0 0 0,1 0 0,-1 0 0,1 0 0,-1 1 0,0-1 0,1 1 0,-1-1 0,1 1 0,-1-1 0,1 1 0,-1 0 0,1 0 0,0 0 0,-1 0 0,1 0 0,-2 2 0,-8 7 0,1 0 0,1 0 0,0 1 0,0 0 0,1 1 0,0 0 0,1 0 0,-8 22 0,-37 113 0,46-129 0,-12 46 0,3 1 0,-13 117 0,24-138 0,3 1 0,1 0 0,3 0 0,1 0 0,11 47 0,-12-80 0,1 1 0,0-1 0,1 0 0,0 0 0,0 0 0,2 0 0,-1-1 0,2 0 0,-1-1 0,17 18 0,-16-21 0,0 0 0,0 0 0,1 0 0,0-1 0,0 0 0,1-1 0,-1 0 0,1-1 0,0 0 0,0 0 0,1-1 0,-1 0 0,14 1 0,-8-2 0,-1-2 0,1 1 0,-1-2 0,1 0 0,-1-1 0,1 0 0,-1-2 0,0 1 0,0-2 0,17-7 0,-12 3 0,-1-1 0,0-1 0,-1 0 0,0-2 0,-1 0 0,28-27 0,-41 36 0,1-1 0,-1 0 0,0 1 0,0-2 0,-1 1 0,1 0 0,-1-1 0,0 1 0,-1-1 0,4-11 0,-5 16 0,-1 0 0,0 1 0,0-1 0,0 0 0,0 0 0,0 1 0,0-1 0,0 0 0,0 0 0,0 1 0,0-1 0,0 0 0,0 0 0,-1 1 0,1-1 0,0 0 0,0 0 0,-1 1 0,1-1 0,0 0 0,-1 1 0,1-1 0,-1 1 0,1-1 0,-1 0 0,1 1 0,-1-1 0,0 1 0,1 0 0,-1-1 0,0 1 0,1-1 0,-1 1 0,0 0 0,1-1 0,-1 1 0,0 0 0,1 0 0,-1 0 0,0 0 0,0 0 0,0 0 0,1-1 0,-1 2 0,0-1 0,0 0 0,1 0 0,-1 0 0,0 0 0,0 0 0,1 1 0,-2-1 0,-4 2 0,0 0 0,0-1 0,1 2 0,-1-1 0,-7 5 0,4-1 0,0 0 0,1 1 0,0 0 0,0 1 0,0 0 0,1 0 0,1 1 0,-1 0 0,1 0 0,1 0 0,-1 1 0,2-1 0,-1 1 0,1 1 0,1-1 0,0 0 0,0 1 0,-1 18 0,3-21 0,0 0 0,1 0 0,0 0 0,0 0 0,1 0 0,0 0 0,1 0 0,-1 0 0,1 0 0,1 0 0,0-1 0,0 1 0,0-1 0,1 0 0,0 0 0,0 0 0,1-1 0,0 1 0,0-1 0,1 0 0,-1-1 0,1 1 0,0-1 0,1 0 0,12 7 0,-13-9 0,-1 0 0,1-1 0,0 1 0,0-1 0,0-1 0,0 1 0,9 0 0,-14-1 0,1-1 0,-1 0 0,1 0 0,0 0 0,-1 0 0,1-1 0,-1 1 0,1 0 0,-1-1 0,1 1 0,-1-1 0,1 1 0,-1-1 0,1 0 0,-1 0 0,0 1 0,1-1 0,-1 0 0,0 0 0,0 0 0,0 0 0,1-1 0,-1 1 0,0 0 0,-1 0 0,1-1 0,0 1 0,0-1 0,-1 1 0,1 0 0,0-1 0,-1 1 0,0-1 0,1 0 0,-1-2 0,2-23-3975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18391,'0'0'1760,"121"-23"-1600,-42 11 0,2 6-368,-15 0 8,-26-4-224,-26 4 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1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13264,'0'0'0,"73"-7"184,11-1 0,61 2 296,39-6-8,39-8 264,-63 4 0,-92 10-89,-9-4 9,3-2-152,-30 4 8,-1 4-168,-7 4 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0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4720,'0'0'5330,"13"-4"-4935,0-2-259,-6 3-57,-1 1 1,1-1-1,0 1 0,0 0 1,0 1-1,0 0 1,1 0-1,13 0 1,145-5 1551,-90 1-738,130 8 0,-150 4-45,82 20 0,-106-25-64,-25-2-466,-19-18 42,6 10-2657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3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767 709 6328,'0'0'4137,"-9"-13"-3393,-12-14-194,-1 0-1,-1 2 1,-49-42 0,41 43-165,-1 2 0,0 1 0,-65-30 0,85 47-263,1 0 0,-1 0 0,0 1 1,0 1-1,-1 0 0,-23-1 0,28 3-46,0 1 1,0 0-1,0 0 1,0 1-1,0 0 1,1 0-1,-1 1 1,1 0-1,0 0 1,-1 1-1,-11 8 1,4-1 93,0 1 0,1 1 0,1 0 0,0 1 0,1 0 0,-20 31 1,13-11 235,0 1 1,-18 47-1,31-64-295,1 0 0,0 0 0,1 0 0,1 1 0,1-1 0,1 1 0,0 0 0,1-1 0,2 1 0,-1 0 0,2-1 0,1 1 0,0-1 0,1 0 0,1 0 0,1-1 0,0 0 0,1 0-1,1 0 1,1-1 0,0 0 0,1-1 0,1-1 0,0 1 0,1-2 0,0 0 0,21 16 0,-22-21-48,1 1-1,0-2 1,0 0 0,0-1-1,1 0 1,0-1 0,0 0-1,1-1 1,-1-1 0,29 3-1,-24-5 19,0 0-1,1-2 0,-1 0 1,0-2-1,0 0 0,0-1 1,35-12-1,-45 13-40,-1-1 0,0-1 1,0 1-1,0-1 0,0-1 0,-1 0 0,0 0 1,0 0-1,-1-1 0,7-8 0,-9 11-4,0-1-1,0-1 0,-1 1 1,0 0-1,0-1 0,0 0 1,-1 1-1,0-1 0,0 0 1,0 0-1,-1 0 1,0-1-1,0 1 0,0 0 1,-1-12-1,-1 13-7,-1 0-1,1 1 1,-1 0 0,0-1 0,0 1 0,0 0-1,-1 0 1,1 0 0,-1 0 0,0 1 0,0-1-1,-1 1 1,1-1 0,-1 1 0,1 0-1,-1 1 1,-8-5 0,3 1 10,0 2 0,0-1 0,0 1 1,0 1-1,-1 0 0,0 0 0,-13-2 0,11 4-1,3-1-9,0 1-1,0 0 1,0 0 0,0 1 0,-1 1 0,1-1-1,0 2 1,-11 1 0,20-3-28,0 1 1,0-1-1,-1 0 1,1 0-1,0 0 0,0 0 1,-1 0-1,1 0 1,0 0-1,-1 1 0,1-1 1,0 0-1,0 0 1,0 0-1,-1 0 1,1 1-1,0-1 0,0 0 1,0 0-1,0 1 1,-1-1-1,1 0 0,0 0 1,0 1-1,0-1 1,0 0-1,0 0 0,0 1 1,0-1-1,0 0 1,0 1-1,0-1 1,0 0-1,0 0 0,0 1 1,0-1-1,0 0 1,0 1-1,0-1 0,0 0 1,0 0-1,0 1 1,0-1-1,0 0 1,1 0-1,-1 1 0,0-1 1,0 0-1,0 0 1,0 1-1,1-1 0,-1 0 1,0 0-1,0 0 1,1 1-1,-1-1 0,0 0 1,1 0-1,16 11 32,10-3 10,0-1 0,1-2 0,56 5 1,-29-9 44,60-5 1,-87 1-55,-1-2 0,0 0 0,-1-2 1,44-16-1,-18 1 62,59-34 0,-109 55-87,-1 0 1,1 0-1,-1 0 1,1-1-1,-1 1 1,1 0-1,-1-1 1,0 1-1,0-1 1,0 1-1,0-1 1,0 0-1,0 1 1,0-1-1,0 0 1,0-2-1,-1 3-5,0 0 0,0 1-1,0-1 1,0 0 0,0 1 0,0-1-1,0 0 1,0 1 0,0-1 0,0 0-1,-1 0 1,1 1 0,0-1 0,0 1-1,-1-1 1,1 0 0,0 1 0,-1-1-1,1 1 1,-1-1 0,1 0 0,-1 1-1,1 0 1,-1-1 0,1 1 0,-1-1-1,1 1 1,-1 0 0,0-1 0,1 1-1,-1 0 1,0-1 0,1 1 0,-1 0-1,0 0 1,1 0 0,-1 0 0,0 0-1,1-1 1,-1 1 0,0 1 0,0-1-1,1 0 1,-1 0 0,-1 0 0,-5 1 10,0 0 0,-1 0 0,1 1 0,0 0 1,0 0-1,0 0 0,-7 5 0,-46 25 51,50-25-53,0 0 0,0 0 1,1 1-1,0 0 0,1 0 0,0 1 0,0 1 1,1-1-1,0 1 0,1 0 0,0 0 1,-7 16-1,11-19-6,-1 0 0,1 0 0,0 0-1,1 0 1,0 0 0,0 1 0,0-1 0,1 0 0,0 0 0,0 1 0,1-1-1,0 0 1,0 0 0,1 0 0,0 0 0,0 0 0,1 0 0,0 0 0,0-1-1,0 1 1,7 8 0,-7-10-1,1 0 1,0 0-1,0-1 0,0 1 0,1-1 1,-1 0-1,1 0 0,0-1 0,0 1 1,0-1-1,1 0 0,-1-1 1,1 1-1,0-1 0,-1 0 0,1-1 1,0 1-1,0-1 0,0 0 0,1-1 1,-1 1-1,0-1 0,0 0 0,0-1 1,0 1-1,0-1 0,0-1 0,0 1 1,0-1-1,8-3 0,16-10 23,0-1 1,-1-2-1,31-25 0,-44 32-17,70-57 75,-56 42 3,1 2 0,47-29 0,-77 53-79,0-1-1,0 1 1,0-1-1,-1 1 1,1-1 0,0 1-1,0 0 1,0-1-1,0 1 1,0 0-1,0 0 1,0 0 0,0 0-1,0 0 1,0 0-1,0 0 1,-1 0 0,1 0-1,0 0 1,0 1-1,0-1 1,0 0-1,0 1 1,0-1 0,0 0-1,-1 1 1,2 0-1,0 1 3,-1-1-1,1 1 1,-1 0 0,0 0-1,1 0 1,-1 0-1,0 0 1,0 0-1,0 0 1,-1 0-1,2 3 1,1 7 29,-1 0 0,-1 0 1,1 15-1,-2-25-32,6 67 255,-5-68-261,-1-1 0,0 0 0,0 0 0,0 1 1,0-1-1,1 0 0,-1 1 0,0-1 0,0 0 1,1 0-1,-1 0 0,0 1 0,0-1 0,1 0 0,-1 0 1,0 0-1,0 0 0,1 0 0,-1 1 0,0-1 0,1 0 1,-1 0-1,0 0 0,1 0 0,-1 0 0,0 0 0,1 0 1,-1 0-1,0 0 0,1 0 0,-1 0 0,0 0 1,1 0-1,-1-1 0,0 1 0,1 0 0,-1 0 0,0 0 1,0 0-1,1 0 0,-1-1 0,0 1 0,0 0 0,1 0 1,-1-1-1,0 1 0,0 0 0,1-1 0,17-12 22,-16 11-17,50-45 60,-37 31-49,0 1 0,2 1 0,0 1 0,1 0 0,0 2 0,22-12 0,-38 22-17,-1 1-1,1-1 0,0 1 1,0 0-1,0-1 0,0 1 1,0 0-1,0 0 0,0 0 0,0 0 1,0 1-1,-1-1 0,1 1 1,0-1-1,0 1 0,0-1 0,0 1 1,-1 0-1,1 0 0,0 0 1,-1 0-1,1 0 0,1 2 1,4 3 0,0 1 1,0-1 0,8 14 0,-6-9-2,16 25 4,-22-30-2,1 0 0,-1-1 1,1 1-1,0-1 0,1 0 0,-1 0 1,1 0-1,0-1 0,0 0 0,1 0 1,6 5-1,-4-6 11,-1-1 0,1 1 0,-1-1 0,1 0 1,0-1-1,-1 0 0,1 0 0,0-1 0,0 0 0,0 0 0,0 0 1,-1-1-1,1-1 0,0 1 0,-1-1 0,1-1 0,-1 1 1,1-1-1,-1 0 0,0-1 0,7-4 0,-6 3 7,-1 0 0,1 0 0,-1-1-1,0 1 1,0-1 0,0-1 0,-1 0-1,0 0 1,-1 0 0,1 0 0,-1-1 0,-1 0-1,1 0 1,-1 0 0,-1-1 0,0 1 0,0-1-1,2-9 1,-5 17-14,0 0 0,0-1-1,0 1 1,0-1 0,0 1-1,0-1 1,0 1 0,0-1 0,0 1-1,-1 0 1,1-1 0,-2-2-1,2 4-3,0 0 0,-1-1-1,1 1 1,0-1-1,-1 1 1,1-1-1,0 1 1,-1 0 0,1-1-1,-1 1 1,1 0-1,-1-1 1,1 1 0,-1 0-1,1 0 1,-1 0-1,1-1 1,-1 1 0,1 0-1,-1 0 1,1 0-1,-2 0 1,1 0-3,-1 0-1,1 1 1,-1-1 0,1 1-1,-1-1 1,1 1 0,0-1 0,-1 1-1,1 0 1,0 0 0,-1 0-1,1 0 1,0 0 0,0 0 0,0 0-1,0 0 1,0 0 0,0 0 0,0 1-1,0-1 1,1 0 0,-2 2-1,0 2-2,1-1-1,0 0 1,-1 1-1,1-1 1,0 1-1,1-1 1,-1 1-1,1-1 0,0 1 1,0 0-1,1-1 1,-1 1-1,1-1 1,0 1-1,0-1 1,1 1-1,-1-1 1,1 0-1,0 0 0,0 1 1,0-1-1,1-1 1,-1 1-1,1 0 1,0-1-1,5 5 1,-3-2 1,0-1 1,1 0 0,-1 0 0,1-1 0,0 0 0,0 0-1,1 0 1,-1-1 0,1 0 0,0 0 0,0 0-1,0-1 1,0 0 0,0-1 0,0 0 0,8 1-1,-6-3 8,-1 1-1,1-2 0,-1 1 1,1-1-1,-1-1 0,0 0 0,0 0 1,0 0-1,0-1 0,-1 0 1,1-1-1,-1 1 0,0-1 0,9-9 1,1-2 39,-2 0 0,0-1 0,-1 0 1,17-28-1,8-3 124,-38 47-168,-1 1 0,0-1 0,1 1 0,-1 0 0,1-1 0,-1 1 0,1 0 1,-1-1-1,0 1 0,1 0 0,-1 0 0,1-1 0,-1 1 0,1 0 0,0 0 0,-1 0 1,1 0-1,-1 0 0,1 0 0,-1-1 0,1 1 0,-1 1 0,1-1 0,0 0 0,-1 0 0,1 0 1,-1 0-1,1 0 0,-1 0 0,1 1 0,-1-1 0,1 0 0,-1 0 0,1 1 0,-1-1 1,1 0-1,-1 1 0,0-1 0,1 0 0,-1 1 0,1-1 0,-1 1 0,0-1 0,1 1 0,-1-1 1,0 1-1,1 0 0,16 30-29,-13-23 30,28 61-28,-26-53 27,1-1 1,1 1-1,0-1 0,1 0 1,0-1-1,2 0 1,15 17-1,-22-27 5,0-1 0,-1 1-1,2-1 1,-1 0 0,0 0-1,0 0 1,1-1 0,0 0 0,-1 0-1,1 0 1,0 0 0,0-1-1,0 1 1,0-1 0,1-1 0,-1 1-1,0-1 1,0 0 0,0 0 0,0 0-1,1-1 1,-1 1 0,8-3-1,14-5-2,-1-1 0,0-2-1,0 0 1,41-26 0,90-70 68,-151 103-62,5-5 1,13-10 101,-21 19-57,-13 13-33,-8 8-7,1 2 0,1 0 0,-16 31 0,24-40 8,2 0 0,0 1 0,1-1 0,0 1 0,1 0 0,1 1 0,-3 23 0,6-37-18,0 0-1,0 0 1,0 0 0,0-1-1,0 1 1,1 0 0,-1 0 0,1 0-1,-1 0 1,1-1 0,-1 1-1,1 0 1,0 0 0,0-1-1,0 1 1,0-1 0,0 1-1,0-1 1,1 1 0,-1-1-1,0 0 1,3 2 0,-3-2 0,0 0-1,1-1 1,-1 1 0,1-1 0,-1 1-1,1-1 1,0 0 0,-1 1 0,1-1-1,-1 0 1,1 0 0,0 0 0,-1 0-1,1 0 1,-1-1 0,1 1 0,0 0-1,-1-1 1,1 1 0,-1-1 0,1 0-1,-1 1 1,0-1 0,1 0 0,-1 0-1,2-1 1,5-4 3,-1-1-1,0 0 1,-1 0-1,1 0 1,-1-1 0,-1 0-1,7-11 1,28-62-7,-17 14-4,-19 51-12,2-1 0,-1 1 1,15-26-1,-10 67 5,-7-14 3,1 0 0,1 0 0,-1-1 0,2 0-1,-1 0 1,2 0 0,11 14 0,-16-21 7,1 0-1,0 0 1,0-1-1,0 1 1,1-1-1,-1 0 1,1 0-1,-1 0 1,1 0-1,-1-1 1,1 0-1,0 1 1,0-1-1,0-1 1,0 1-1,0 0 1,0-1-1,0 0 1,0 0-1,-1 0 1,1-1-1,0 1 1,0-1-1,0 0 1,0 0 0,4-2-1,9-3 5,0-1 1,0-1-1,-1 0 1,0-1-1,0-1 0,-1 0 1,-1-1-1,18-18 0,-13 9 8,-1 0 0,0-1-1,-2-1 1,26-47 0,-12 4 11,-2-1 0,-3-1-1,22-93 1,16-98-23,-85 342-70,3 0 1,-8 97 0,22-116 7,2 0-1,4 0 1,12 100 0,-12-154 49,1 1 0,0 0-1,1 0 1,0-1 0,1 0 0,0 1 0,1-1-1,0-1 1,11 17 0,-15-26 14,0 0 1,0 1-1,1-1 1,-1 0-1,0 0 1,1 0-1,0 0 0,-1 0 1,1 0-1,-1 0 1,1 0-1,0-1 0,0 1 1,-1-1-1,1 1 1,0-1-1,0 0 0,0 1 1,0-1-1,-1 0 1,1 0-1,0-1 1,0 1-1,0 0 0,0 0 1,-1-1-1,1 1 1,0-1-1,0 0 0,-1 0 1,1 1-1,0-1 1,-1 0-1,1 0 0,2-3 1,5-3 4,0 0 0,-1-1 0,1 0 0,8-12 0,-16 20-4,23-31 2,-1-1-1,-1-1 1,-2-1 0,-1-1 0,18-46 0,55-192-55,-75 217 44,1-11 47,-2 0 0,-3-2 0,7-115 0,-20 169 1,0 0 0,-1 0 0,0 1 0,-6-26 0,7 40-36,0-1 0,0 0 1,0 1-1,-1-1 0,1 1 0,0-1 1,0 1-1,0-1 0,-1 0 1,1 1-1,0-1 0,0 1 0,-1-1 1,1 1-1,0-1 0,-1 1 0,1 0 1,-1-1-1,1 1 0,-1-1 1,1 1-1,-1 0 0,1-1 0,-1 1 1,1 0-1,-1 0 0,1-1 1,-1 1-1,1 0 0,-2 0 0,1 0 0,0 0 0,0 1 0,0-1 0,-1 0 0,1 1 0,0-1 0,0 1 0,0 0 0,0-1 0,0 1 0,0 0-1,0-1 1,-1 3 0,-25 31 35,15-12-16,1 1 1,1 0 0,1 0-1,1 1 1,1 0 0,-5 32-1,4 1 82,-1 92-1,8-88 126,3 1 0,3 0 0,3-1 1,2 0-1,3-1 0,24 68 0,-14-74-30,-20-49-186,-1 0 1,1-1-1,0 0 0,0 0 1,0 0-1,1 0 0,0 0 0,-1-1 1,7 5-1,-8-7-13,0-1 0,1 1 0,-1-1 0,0 1 0,0-1 0,1 0 0,-1 0 0,0 0 0,1 0 0,-1-1 0,0 1 0,0 0 0,1-1 0,-1 0 0,0 1 0,0-1 0,0 0 0,0 0 0,0 0 0,0-1 0,4-2 0,41-32 0,-46 35 0,22-21 0,-2-1 0,37-50 0,-47 58 0,-10 13 0,1 0 0,-1 0 0,1 0 0,0 0 0,-1 0 0,1 0 0,0 1 0,0-1 0,0 0 0,1 1 0,-1 0 0,0 0 0,0-1 0,3 0 0,-4 2 0,0 0 0,-1 0 0,1 0 0,-1 0 0,1 0 0,0 0 0,-1 1 0,1-1 0,0 0 0,-1 0 0,1 0 0,-1 1 0,1-1 0,-1 0 0,1 0 0,-1 1 0,1-1 0,0 1 0,-1-1 0,0 0 0,1 1 0,1 1 0,-1 0 0,0 0 0,0-1 0,0 1 0,0 0 0,0 0 0,0 0 0,0 4 0,7 28 0,-6-23 0,0 0 0,0-1 0,1 1 0,1-1 0,-1 0 0,2 0 0,-1 0 0,12 17 0,-14-26 0,-1 0 0,0 0 0,0 0 0,0 0 0,1 0 0,-1 0 0,0 0 0,1 0 0,-1-1 0,1 1 0,-1-1 0,1 1 0,-1-1 0,1 1 0,-1-1 0,1 0 0,0 0 0,2 0 0,0 0 0,-1 0 0,1-1 0,-1 0 0,1 0 0,-1 0 0,0 0 0,1 0 0,3-3 0,5-3 0,0-1 0,0-1 0,13-11 0,-21 16 0,15-12 0,0 1 0,36-21 0,-54 36 0,-1 0 0,1-1 0,0 1 0,-1 0 0,1 0 0,0-1 0,-1 1 0,1 0 0,0 0 0,0 0 0,-1 0 0,1 0 0,0 0 0,0 0 0,-1 0 0,1 0 0,0 0 0,-1 0 0,1 0 0,0 1 0,0-1 0,-1 0 0,1 0 0,0 1 0,-1-1 0,1 1 0,-1-1 0,2 1 0,0 1 0,-1 0 0,1 0 0,0 0 0,-1 0 0,0 1 0,0-1 0,1 0 0,0 5 0,2 4 0,-1 0 0,3 22 0,-3 1 0,-2 1 0,-1 0 0,-1 0 0,-2-1 0,-1 1 0,-17 61 0,10-56 0,-2-1 0,-2-1 0,-2 0 0,-1-1 0,-34 51 0,42-73 0,-2 0 0,0-1 0,-18 17 0,23-25 0,0 0 0,0 0 0,0-1 0,-1 0 0,0-1 0,0 1 0,0-1 0,-14 4 0,20-7 0,0 0 0,0-1 0,0 1 0,0-1 0,-1 0 0,1 0 0,0 1 0,0-2 0,0 1 0,0 0 0,0 0 0,0-1 0,-1 1 0,1-1 0,0 1 0,0-1 0,0 0 0,1 0 0,-1 0 0,0 0 0,0 0 0,0 0 0,1-1 0,-1 1 0,0 0 0,1-1 0,-1 0 0,1 1 0,0-1 0,0 0 0,0 0 0,-1 1 0,1-1 0,1 0 0,-1 0 0,-1-4 0,0 0 0,1 0 0,0-1 0,0 1 0,0-1 0,1 0 0,0 1 0,0-1 0,1 1 0,-1-1 0,1 1 0,2-7 0,1 3 0,0 1 0,0 0 0,1 0 0,0 0 0,0 1 0,1 0 0,0 0 0,1 0 0,0 0 0,11-9 0,4-1 0,0 1 0,38-22 0,-23 18 0,77-32 0,-92 45 0,1 1 0,-1 1 0,1 0 0,0 2 0,27-2 0,-45 6 95,-1 0 0,0 0 0,1 1-1,-1-1 1,0 1 0,0 0 0,1 0 0,5 3 0,13 10-4901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35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 0 18791,'0'0'2248,"-6"77"-1208,2-25-8,-4 19 0,-8 5-328,-9 1 0,-1-4-152,-2-11-8,-4-6 40,-2-11 8,-5-13 40,-3-12-8,2-20-336,1-26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37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1219 6128,'0'0'8706,"11"-13"-7934,-6 7-690,10-12 166,0-1-1,-2 0 0,0-1 1,14-29-1,81-252 1782,-24-11-260,-51 181-923,-9 34 477,13-128 0,-37 216-823,-2 16-148,-2 17-129,-58 339 441,37-202-463,-7-2 0,-6-1 0,-94 241 0,45-208 151,88-201-298,0 0-1,5-20 1,5 1-24,1 0-1,2 2 1,1-1 0,30-41-1,86-93 84,65-50-7,-107 118-38,119-105 69,-197 193-121,-10 14 16,-12 19 3,-29 43 48,-42 86 102,72-134-119,2 0 0,0 1-1,1-1 1,2 1 0,-5 31-1,10-52-53,0 0 0,0-1 0,0 1-1,0 0 1,0-1 0,0 1-1,0 0 1,0-1 0,1 1 0,-1-1-1,1 1 1,-1 0 0,2 2-1,-1-3-2,-1-1-1,1 1 0,-1-1 0,1 1 0,-1-1 1,1 1-1,0-1 0,-1 1 0,1-1 1,0 0-1,-1 1 0,1-1 0,0 0 0,-1 0 1,1 1-1,0-1 0,-1 0 0,1 0 0,0 0 1,0 0-1,-1 0 0,2 0 0,0 0 6,1-1 0,-1 0-1,1 1 1,-1-1 0,0 0-1,1 0 1,-1 0 0,0-1-1,0 1 1,0 0 0,0-1-1,0 0 1,0 1 0,0-1-1,0 0 1,1-3 0,6-7 30,0-1 0,-2 0 1,1-1-1,-2 0 0,0 0 0,0 0 1,5-27-1,-2-5 150,3-60 0,-12 100-176,1-4 4,0-1 1,1 1 0,0-1 0,0 1-1,1 0 1,1-1 0,0 1 0,0 1-1,1-1 1,0 1 0,0 0 0,1 0-1,1 0 1,-1 1 0,1 0 0,1 0-1,12-10 1,-1 5 30,1 1 1,1 0-1,0 2 0,0 0 1,44-13-1,-61 22-42,0 0-1,0 0 1,-1 1-1,1-1 1,0 1 0,0 0-1,0-1 1,0 2-1,0-1 1,0 0 0,0 1-1,0 0 1,-1 0-1,1 0 1,0 0 0,-1 1-1,1 0 1,0-1-1,-1 1 1,0 0-1,0 1 1,1-1 0,-1 0-1,0 1 1,-1 0-1,1 0 1,0 0 0,3 6-1,2 4 18,0 1 0,-1 0 1,-1 0-1,-1 1 0,0 0 0,3 15 0,12 63 134,-13-54 52,17 55 0,-20-83-122,0 1 0,1-1-1,1 0 1,-1 0 0,2-1-1,0 0 1,0 0-1,0-1 1,10 10 0,-12-15-105,0 1 1,1-1 0,-1-1 0,1 1 0,0-1 0,0 0-1,0 0 1,0 0 0,0-1 0,1 0 0,-1-1-1,8 2 1,-4-2 99,1 0 0,1 0-1,-1-2 1,0 1-1,0-1 1,19-5 0,-15 2-529,1 0 1,-1-1 0,0-1-1,-1-1 1,1 0 0,-1-1-1,0 0 1,-1-1 0,16-15-1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38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331 175 3808,'0'0'4493,"1"-14"-4025,-1 4-368,2-7 148,-1 1-1,-1-1 0,0 1 0,-5-28 0,5 42-178,0 0-1,-1 0 1,1 0-1,-1 0 1,0 0 0,1 0-1,-1 1 1,0-1-1,0 0 1,0 0 0,0 1-1,-1-1 1,1 1-1,0-1 1,-1 1 0,1-1-1,-1 1 1,1 0-1,-1 0 1,0-1 0,1 1-1,-1 0 1,0 1-1,-2-2 1,1 2 21,-1-1 0,1 1-1,-1 0 1,1 0 0,-1 0 0,1 0 0,-1 1 0,1-1-1,-1 1 1,1 0 0,0 0 0,-6 3 0,-7 4 200,0 0 0,1 1 1,0 1-1,-16 13 1,15-9-16,0 0 0,1 1 0,1 1 0,0 0 1,-14 23-1,21-28-102,0 0 1,1 1-1,0 0 0,1 0 1,0 0-1,1 1 1,1-1-1,0 1 0,-3 22 1,6-30-99,0-1-1,0 1 1,0-1 0,1 1 0,-1-1-1,1 1 1,0-1 0,1 0 0,-1 1-1,1-1 1,0 0 0,4 7-1,-5-9-27,1 0-1,-1 0 1,1 0-1,0 0 1,0-1-1,0 1 0,0-1 1,0 1-1,0-1 1,1 0-1,-1 1 0,0-1 1,1-1-1,-1 1 1,0 0-1,1 0 0,-1-1 1,1 1-1,0-1 1,-1 0-1,1 0 0,-1 0 1,1 0-1,4-1 1,3-2 66,1 0-1,-1 0 1,1-1 0,-1 0 0,0-1 0,0 0 0,-1 0 0,0-1-1,0-1 1,0 0 0,0 0 0,7-9 0,6-6 208,-1-2 0,-2 0 0,18-27 1,29-66 2043,-65 117-2337,-1-1 0,0 1 0,1 0 0,-1 0 0,1 0 0,-1-1 0,1 1 0,-1 0 1,1 0-1,-1 0 0,1 0 0,-1 0 0,1 0 0,-1 0 0,1 0 0,-1 0 0,1 0 0,-1 0 0,1 0 0,-1 0 0,1 0 0,-1 0 0,1 0 1,-1 1-1,1-1 0,-1 0 0,1 0 0,-1 1 0,0-1 0,1 0 0,-1 1 0,1-1 0,-1 0 0,0 1 0,1-1 0,-1 0 0,1 2 0,15 15 304,-16-17-331,18 17 270,0 1 1,1-2 0,1-1 0,1 0 0,43 22 0,-36-20-153,-21-13-172,-1 1 0,0 0 0,0 0 0,10 11 0,-4-2-3496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4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1252 4008,'0'0'4169,"-6"-10"-3488,-25-30 34,28 39-658,1-1 0,0 1-1,0 0 1,0-1 0,-1 1-1,1 0 1,0 0 0,-1 1 0,1-1-1,-1 0 1,0 1 0,1 0 0,-1-1-1,1 1 1,-1 0 0,1 0 0,-1 1-1,0-1 1,1 0 0,-1 1 0,1 0-1,-5 1 1,-2 0 117,-10 3 105,1 1-1,0 0 1,0 2 0,1-1 0,0 2 0,0 1 0,1 0 0,-28 23 0,16-8 238,0 1 1,2 2 0,-34 44 0,54-64-397,0 1 1,1-1-1,0 1 0,0 1 1,1-1-1,1 0 0,-1 1 1,1 0-1,1 0 0,0 0 1,-1 10-1,3-15-71,0-1-1,0 1 1,0-1 0,0 1 0,1-1 0,0 1-1,0-1 1,0 1 0,0-1 0,1 0-1,-1 0 1,1 1 0,0-1 0,1 0-1,-1-1 1,1 1 0,-1 0 0,1-1 0,0 1-1,0-1 1,1 0 0,-1 0 0,1 0-1,0-1 1,-1 1 0,8 2 0,-4-2 15,0 0 1,0 0 0,0-1-1,0 0 1,1-1 0,-1 0 0,1 0-1,-1 0 1,1-1 0,-1 0-1,10-1 1,-5-1 22,0-1 1,0 0-1,0 0 0,0-1 1,-1-1-1,15-7 0,-4-1 51,-1-1-1,0 0 0,-1-2 0,-1 0 1,0-1-1,19-24 0,-11 7 57,-2-2-1,-2 0 1,-1-2-1,-2-1 1,26-67-1,-34 70-52,-1-1 1,-1 0-1,-3 0 0,6-63 1,-11-151 365,-5 199-339,-11-54 0,10 84-72,-1 1-1,-1-1 1,-1 1 0,0 0 0,-13-22 0,18 39-57,1 1 1,-1 0-1,-1 0 1,1 0-1,0 0 1,-1 0 0,-5-5-1,7 8-28,0-1 0,1 1 0,-1-1 0,0 1 0,0 0 0,0-1 0,0 1 0,0 0 0,0 0 0,0-1 0,0 1 0,0 0 0,1 0 0,-1 0 0,0 0 0,0 0 0,0 0 0,0 1 0,0-1 1,0 0-1,0 0 0,0 1 0,0-1 0,0 0 0,0 1 0,1-1 0,-1 1 0,0-1 0,0 1 0,0 0 0,1-1 0,-1 1 0,0 0 0,1-1 0,-1 1 0,0 1 0,-5 8 22,0 0 1,0 0-1,1 0 0,1 1 0,-1 0 1,2 0-1,0 0 0,0 0 1,-1 14-1,-3 6 28,-6 29 63,2 2 0,3 0 0,3 0 0,3 66 0,3-89 10,2-1 0,2 1-1,2-1 1,1 0 0,2-1-1,1 0 1,29 63 0,-37-94-89,0 0-1,0-1 1,0 0 0,1 1 0,0-1-1,0-1 1,0 1 0,9 7 0,-11-11-26,0 0 1,0 1-1,0-1 1,0 0 0,1 0-1,-1 0 1,0-1 0,1 1-1,-1-1 1,1 1-1,-1-1 1,0 0 0,1 0-1,-1 0 1,1 0 0,-1 0-1,1 0 1,-1-1-1,0 1 1,1-1 0,-1 0-1,1 1 1,-1-1 0,0 0-1,3-2 1,8-5 44,0-1 0,-1 0-1,0-1 1,15-16 0,-13 12-16,8-8 42,-2-2 1,-1-1-1,25-41 0,-20 30 52,1-5 228,-25 40-290,0 7 72,2 20-96,1-1-1,1 1 1,1 0 0,12 34-1,-13-48-42,0 1 0,1-1 0,1 0 0,0 0 0,0-1 0,1 0 0,11 14 0,-12-19 2,0 1 1,0-1-1,1-1 0,0 1 1,0-1-1,0-1 0,0 1 1,1-1-1,0 0 0,0-1 0,0 0 1,9 3-1,-4-3 10,0-1 0,1 0-1,-1 0 1,0-1 0,1-1-1,-1 0 1,1-1 0,-1-1 0,1 0-1,-1-1 1,0 0 0,15-6-1,11-7 66,0-2 0,55-35-1,-19 10-9,73-43 105,-126 70-117,0 0-1,-1-1 1,0-1-1,21-25 1,-41 43-66,-1-1 0,0 1 0,1 0 0,-1 0 0,0-1 0,0 1 0,1 0 0,-1 0 0,0-1 0,0 1 0,0 0 0,0-1 0,1 1 0,-1 0 0,0-1 0,0 1 0,0 0 0,0-1 0,0 1 0,0 0 0,0-1 0,0 1 0,0 0 0,0-1 0,0 1-1,0 0 1,0-1 0,0 1 0,0 0 0,0-1 0,0 1 0,0 0 0,-1-1 0,1 1 0,0 0 0,0 0 0,0-1 0,-1 1 0,1-1 1,-1 1 0,0 0 0,1 0-1,-1-1 1,1 1 0,-1 0 0,0 0 0,1 0 0,-1 0-1,1 0 1,-1 0 0,0 0 0,1 0 0,-1 0-1,1 0 1,-1 0 0,1 1 0,-1-1 0,0 0-1,1 0 1,-2 1 0,-28 15 15,1 1 0,1 1 0,-51 42 0,64-46-6,0 0 0,1 1 0,0 1 1,2 0-1,0 1 0,0 0 0,-14 32 0,23-44-6,2 0-1,-1-1 1,1 1-1,-1 0 1,1 0-1,1 0 1,-1 1 0,1-1-1,0 0 1,0 7-1,0-10-1,1-1 0,-1 1 0,1 0 0,-1 0 0,1 0 0,0 0-1,-1 0 1,1-1 0,0 1 0,0 0 0,0-1 0,0 1 0,1-1 0,-1 1 0,0-1 0,1 1 0,-1-1-1,1 0 1,-1 0 0,1 0 0,-1 0 0,1 0 0,0 0 0,0 0 0,0 0 0,-1-1 0,1 1 0,0-1 0,0 1-1,2-1 1,2 0 5,1 0 0,-1 0-1,0-1 1,1 0 0,-1 0-1,0 0 1,0-1 0,0 0-1,0 0 1,0-1 0,-1 1-1,1-1 1,-1 0 0,1-1-1,-1 0 1,8-7 0,4-4 19,0-2 1,-1 0-1,16-22 1,-21 26 20,0-2 1,-1 0-1,0 0 0,-1-1 0,-1 0 1,10-27-1,-15 35-8,-2 3 14,-3 9-35,1 0-25,0-1-1,0 1 1,1 0 0,-1 0 0,1 0 0,0 0 0,0 0 0,0-1 0,0 1 0,1 0-1,-1 0 1,1 0 0,0-1 0,0 1 0,2 4 0,2 3-17,0 0 0,0-1 0,12 17 0,-14-23 23,0 0-1,0 0 1,0 0-1,1 0 0,0-1 1,0 1-1,0-1 1,0 0-1,0 0 0,0-1 1,1 1-1,0-1 1,-1 0-1,1 0 0,0 0 1,0-1-1,0 0 1,0 0-1,0 0 0,8 0 1,-4-1 4,0-1 0,0 0 0,-1 0-1,1-1 1,0 0 0,-1-1 0,1 0 0,-1 0 0,0-1 0,16-9 0,209-148 201,-222 153-206,55-38-1,-65 45 0,0 0 0,0 1 0,0-1 0,0 1 0,0-1 0,0 1 0,0-1 0,0 1 0,0 0 0,0 0 0,1-1 0,-1 1 0,0 0 0,0 0 0,0 0 0,0 0 0,0 0 0,0 1 0,0-1 0,1 0 0,-1 0 0,0 1 0,0-1 0,0 1 0,0-1 0,0 1 0,0-1 0,0 1 0,-1 0 0,1-1 0,0 1 0,0 0 0,0 0 0,-1-1 0,1 1 0,0 0 0,-1 0 0,1 0 0,0 0 0,-1 0 0,1 0 0,-1 0 0,0 0 0,1 0 0,-1 2 0,2 4 0,0 1 0,0-1 0,-1 1 0,0-1 0,0 10 0,-2 30 0,-2 0 0,-10 53 0,13-99 0,0-1 0,0 0 0,-1 1 0,1-1 0,0 1 0,0-1 0,0 1 0,0-1 0,0 1 0,0-1 0,0 1 0,0-1 0,0 1 0,0-1 0,0 1 0,0-1 0,0 1 0,0-1 0,0 1 0,0-1 0,0 1 0,1-1 0,-1 0 0,0 1 0,0-1 0,1 1 0,-1-1 0,0 0 0,1 1 0,-1-1 0,0 1 0,1-1 0,-1 0 0,0 0 0,1 1 0,-1-1 0,1 0 0,-1 0 0,1 1 0,-1-1 0,0 0 0,1 0 0,-1 0 0,1 0 0,-1 0 0,1 0 0,-1 0 0,1 0 0,-1 0 0,1 0 0,-1 0 0,1 0 0,-1 0 0,1 0 0,-1 0 0,1 0 0,-1 0 0,1-1 0,-1 1 0,0 0 0,1 0 0,-1-1 0,1 1 0,-1 0 0,0-1 0,1 0 0,30-21 0,106-109 0,-124 119 0,-5 4 0,0 0 0,1 0 0,0 1 0,0 0 0,0 1 0,1 0 0,19-8 0,-28 13 0,0 1 0,0-1 0,0 1 0,0 0 0,0 0 0,0 0 0,0 0 0,0 0 0,1 0 0,-1 0 0,0 0 0,0 0 0,0 0 0,0 1 0,0-1 0,0 0 0,0 1 0,0-1 0,0 1 0,0-1 0,0 1 0,0-1 0,1 2 0,0 0 0,0 0 0,-1 0 0,1 0 0,-1 0 0,0 0 0,1 0 0,-1 1 0,0-1 0,1 5 0,1 4 0,-1-1 0,0 1 0,0 19 0,-1 3 0,-1-6 0,6 40 0,-6-66 0,0-1 0,0 1 0,0-1 0,0 0 0,0 1 0,1-1 0,-1 1 0,0-1 0,0 1 0,0-1 0,1 0 0,-1 1 0,0-1 0,0 0 0,1 1 0,-1-1 0,0 0 0,1 1 0,-1-1 0,0 0 0,1 0 0,-1 1 0,1-1 0,-1 0 0,1 0 0,-1 0 0,0 0 0,1 1 0,-1-1 0,1 0 0,-1 0 0,1 0 0,-1 0 0,0 0 0,1 0 0,-1 0 0,1 0 0,-1 0 0,1 0 0,-1-1 0,1 1 0,-1 0 0,0 0 0,1 0 0,-1 0 0,1-1 0,-1 1 0,0 0 0,1 0 0,-1-1 0,0 1 0,1 0 0,-1-1 0,22-17 0,36-48 0,-40 45 0,0 0 0,40-34 0,-57 54 0,0-1 0,0 2 0,0-1 0,0 0 0,0 0 0,1 0 0,-1 0 0,0 1 0,0-1 0,1 1 0,-1-1 0,0 1 0,1-1 0,-1 1 0,1 0 0,-1 0 0,0 0 0,1-1 0,-1 1 0,1 1 0,-1-1 0,1 0 0,-1 0 0,0 0 0,1 1 0,-1-1 0,0 1 0,1-1 0,-1 1 0,0 0 0,1-1 0,-1 1 0,0 0 0,0 0 0,0 0 0,0 0 0,0 0 0,0 0 0,0 0 0,0 0 0,0 0 0,-1 0 0,1 0 0,0 1 0,-1-1 0,1 0 0,-1 1 0,1-1 0,-1 0 0,1 1 0,-1 2 0,11 47 0,-9-40 0,-1 1 0,2-1 0,0 0 0,0 0 0,1-1 0,10 20 0,-13-28 0,1 0 0,-1 0 0,1 0 0,0 0 0,-1 0 0,1-1 0,0 1 0,0-1 0,0 1 0,1-1 0,-1 0 0,0 0 0,0 0 0,1 0 0,-1 0 0,3 1 0,1-2 0,-1 1 0,0 0 0,0-1 0,0 0 0,0-1 0,1 1 0,6-2 0,6-3 0,0 0 0,0-1 0,22-12 0,15-9 0,-1-2 0,-2-2 0,82-65 0,-37 19 0,-97 77 0,0 0 0,1-1 0,-1 1 0,0 0 0,0 0 0,0 0 0,1 0 0,-1 0 0,0 0 0,0-1 0,0 1 0,0 0 0,0 0 0,1 0 0,-1-1 0,0 1 0,0 0 0,0 0 0,0 0 0,0-1 0,0 1 0,0 0 0,0 0 0,0 0 0,0-1 0,0 1 0,0 0 0,0 0 0,0 0 0,0-1 0,0 1 0,0 0 0,0 0 0,0-1 0,0 1 0,0 0 0,0 0 0,0 0 0,-1-1 0,1 1 0,0 0 0,0 0 0,0 0 0,0 0 0,0-1 0,-1 1 0,1 0 0,0 0 0,0 0 0,0 0 0,0 0 0,-1 0 0,1 0 0,0-1 0,0 1 0,0 0 0,-1 0 0,1 0 0,0 0 0,-15-2 0,-12 15 0,24-11 0,0 0 0,-1 0 0,0-1 0,1 1 0,-1-1 0,0 1 0,1-1 0,-7 1 0,-9 13 0,15-8 0,0-1 0,0 1 0,0-1 0,1 1 0,0 0 0,0 1 0,1-1 0,0 0 0,-2 9 0,-4 13 0,6-18 0,0-1 0,1 1 0,0 0 0,1 0 0,0 0 0,1 11 0,1 10 0,-2-26 0,1 0 0,0 0 0,0 0 0,1 0 0,0 0 0,0 0 0,0-1 0,1 1 0,0-1 0,0 1 0,0-1 0,1 0 0,-1 0 0,1-1 0,1 1 0,-1-1 0,0 0 0,1 0 0,0 0 0,6 3 0,-9-6 0,-1-1 0,1 1 0,-1-1 0,1 0 0,0 0 0,-1 0 0,1 0 0,0 0 0,-1 0 0,1 0 0,0 0 0,-1-1 0,1 1 0,-1 0 0,1-1 0,-1 0 0,1 1 0,-1-1 0,3-1 0,29-19 0,-25 15 0,0-1 0,0-1 0,-1 0 0,0 0 0,-1 0 0,0-1 0,0 1 0,0-1 0,-1-1 0,-1 1 0,0-1 0,0 0 0,-1 0 0,3-16 0,-1 5 0,-2 0 0,-1-1 0,-1 1 0,0 0 0,-2 0 0,-4-29 0,4 44 0,0 1 0,-1 0 0,1 0 0,-1 0 0,0 0 0,-1 1 0,1-1 0,-1 0 0,-3-4 0,5 8 0,0 0 0,1 0 0,-1 0 0,0 0 0,0 1 0,1-1 0,-1 0 0,0 0 0,0 1 0,0-1 0,0 0 0,0 1 0,0-1 0,0 1 0,0 0 0,-1-1 0,1 1 0,0 0 0,0-1 0,0 1 0,0 0 0,0 0 0,-1 0 0,1 0 0,0 0 0,0 0 0,0 1 0,0-1 0,0 0 0,-1 0 0,1 1 0,0-1 0,0 1 0,0-1 0,0 1 0,0 0 0,0-1 0,0 1 0,0 0 0,1-1 0,-1 1 0,0 0 0,0 0 0,0 0 0,1 0 0,-2 2 0,-2 2 0,0 1 0,0 1 0,0-1 0,1 0 0,0 1 0,1 0 0,-1 0 0,1 0 0,0 0 0,1 0 0,0 0 0,0 0 0,0 1 0,1 7 0,1-3 0,0 0 0,1-1 0,0 1 0,0-1 0,1 1 0,1-1 0,0 0 0,6 11 0,-2-5 0,0-1 0,1 0 0,1-1 0,20 25 0,-26-36 0,0 0 0,0-1 0,1 1 0,-1 0 0,1-1 0,0 0 0,0 0 0,0-1 0,0 0 0,0 1 0,1-2 0,-1 1 0,1 0 0,-1-1 0,1 0 0,-1-1 0,1 1 0,0-1 0,8-1 0,-1 0 0,0-2 0,0 1 0,0-2 0,-1 1 0,1-2 0,-1 0 0,0 0 0,17-11 0,8-9 0,40-33 0,-25 17 0,9-7 0,33-23 0,-69 55 0,-15 8 0,1 1 0,0 0 0,0 1 0,1 1 0,12-5 0,-17 7 0,11-3 0,-18 5 0,1 1 0,-1 0 0,1 0 0,-1 0 0,1 0 0,-1 0 0,1 0 0,0 0 0,-1 0 0,1 0 0,-1 0 0,1 0 0,-1 0 0,1 0 0,-1 0 0,1 0 0,-1 1 0,1-1 0,-1 0 0,1 0 0,-1 1 0,1-1 0,-1 0 0,1 1 0,-1-1 0,1 1 0,-1 0 0,-1 1 0,1-1 0,-1 0 0,1 1 0,-1-1 0,0 0 0,1 0 0,-1 0 0,0 1 0,0-1 0,0 0 0,0 0 0,0 0 0,0 0 0,0 0 0,-2 0 0,2 1 0,-48 45 0,23-24 0,1 2 0,2 0 0,-34 47 0,49-60 0,1 0 0,1 0 0,-10 26 0,15-34 0,0 0 0,0 0 0,0-1 0,0 1 0,0 1 0,1-1 0,0 0 0,-1 0 0,2 0 0,-1 0 0,0 0 0,1 0 0,0 0 0,0 0 0,0 0 0,0 0 0,1-1 0,1 5 0,-2-7 0,0 0 0,0 0 0,-1 1 0,1-1 0,0 0 0,0 0 0,0 0 0,0 0 0,1-1 0,-1 1 0,0 0 0,0 0 0,0-1 0,1 1 0,-1 0 0,0-1 0,1 1 0,-1-1 0,1 0 0,-1 1 0,0-1 0,1 0 0,-1 0 0,1 0 0,-1 0 0,1 0 0,-1 0 0,0-1 0,1 1 0,-1 0 0,1-1 0,-1 1 0,0-1 0,1 1 0,-1-1 0,0 0 0,0 0 0,0 1 0,1-1 0,0-1 0,6-4 0,-1-1 0,1 1 0,-1-1 0,8-12 0,-13 17 0,13-19 0,-2-1 0,0 0 0,-1-1 0,-1 0 0,-2-1 0,12-39 0,-19 56 0,0 0 0,0 0 0,0-1 0,0 1 0,0-16 0,-24 384 0,18-335 0,-1 1 0,-1-2 0,-1 1 0,-1-1 0,-19 39 0,20-53 0,-1-1 0,0 1 0,0-1 0,-1-1 0,0 0 0,-15 12 0,-9 9 0,18-16 0,0-1 0,0 0 0,-2-1 0,0-1 0,0-1 0,0 0 0,-2-1 0,1-1 0,-27 8 0,45-16 0,-1 1 0,1-1 0,0 0 0,-1 0 0,1 0 0,-1 0 0,1 1 0,-1-1 0,1 0 0,-1 0 0,1 0 0,-1 0 0,1 0 0,-1 0 0,1 0 0,0 0 0,-1-1 0,1 1 0,-1 0 0,1 0 0,-1 0 0,1 0 0,-1-1 0,1 1 0,0 0 0,-1 0 0,0-1 0,5-10 0,19-15 0,-21 23 0,280-291-325,-186 184 86,-44 49 109,101-94 1,-99 107 103,-28 23 84,56-39 0,-60 49 103,21-20 1,-27 21-26,1 0 1,31-18 0,-34 23-137,-8 5 0,0 0 0,1 1 0,-1-1 0,1 1 0,12-3 0,-18 5 0,0 1 0,1 0 0,-1 0 0,1 0 0,-1-1 0,1 2 0,-1-1 0,1 0 0,-1 0 0,0 0 0,1 1 0,-1-1 0,1 1 0,-1-1 0,0 1 0,1-1 0,-1 1 0,0 0 0,0 0 0,0 0 0,1-1 0,-1 1 0,0 0 0,0 0 0,0 1 0,0-1 0,-1 0 0,1 0 0,0 0 0,0 1 0,-1-1 0,1 0 0,-1 1 0,1-1 0,0 2 0,2 8 0,0 0 0,-1 0 0,0 0 0,-1 1 0,0-1 0,-1 0 0,-1 15 0,-14 81 0,13-93 0,-1-3 0,-3 14 0,6-24 0,-1-1 0,1 1 0,0 0 0,0-1 0,0 1 0,0 0 0,0-1 0,0 1 0,0-1 0,0 1 0,0 0 0,0-1 0,0 1 0,0 0 0,0-1 0,0 1 0,0-1 0,1 1 0,-1 0 0,0-1 0,1 1 0,-1-1 0,0 1 0,1-1 0,0 2 0,0-3 0,0 0 0,1 1 0,-1-1 0,0 0 0,0 0 0,0 0 0,0 0 0,0 0 0,0 0 0,0 0 0,0 0 0,0 0 0,0 0 0,-1-1 0,2-1 0,0 0 0,126-204 0,-105 171 0,-22 34 0,0 1 0,1-1 0,-1 1 0,0-1 0,1 1 0,0 0 0,-1-1 0,1 1 0,0 0 0,-1 0 0,1 1 0,0-1 0,0 0 0,0 0 0,0 1 0,0-1 0,3 0 0,-4 2 0,0-1 0,0 0 0,0 1 0,0-1 0,0 1 0,0-1 0,0 1 0,0-1 0,0 1 0,0-1 0,-1 1 0,1 0 0,0 0 0,0-1 0,-1 1 0,1 0 0,-1 0 0,1 0 0,0 0 0,-1-1 0,0 1 0,1 0 0,0 2 0,8 26 0,-8-23 0,11 43 0,-5-16 0,2 0 0,19 46 0,-26-76 0,0 0 0,0 0 0,0 0 0,1 0 0,-1 0 0,1-1 0,-1 1 0,1-1 0,0 1 0,0-1 0,0 0 0,0 0 0,0-1 0,1 1 0,-1-1 0,0 1 0,1-1 0,-1 0 0,1 0 0,0-1 0,-1 1 0,1-1 0,0 1 0,-1-1 0,6-1 0,3 1 0,1-2 0,-1 1 0,0-2 0,0 1 0,0-2 0,15-6 0,-7 3 0,-1-1 0,0 0 0,-1-2 0,0 0 0,0-1 0,-1-1 0,22-20 0,-33 27 0,6-6 0,0-1 0,-1 0 0,-1 0 0,0-1 0,0 0 0,-1-1 0,-1 0 0,7-16 0,-10 18 0,-2 5 0,0 0 0,0 0 0,-1-1 0,0 1 0,1-11 0,-3 17 0,0 0 0,0 0 0,0 0 0,0-1 0,0 1 0,0 0 0,0 0 0,-1 0 0,1 0 0,0 0 0,-1 0 0,1 0 0,-1 0 0,1 0 0,-1 0 0,1 0 0,-1 0 0,0 0 0,0 1 0,1-1 0,-1 0 0,0 0 0,0 1 0,0-1 0,0 0 0,0 1 0,0-1 0,0 1 0,0-1 0,0 1 0,0 0 0,0-1 0,0 1 0,0 0 0,0 0 0,0-1 0,0 1 0,0 0 0,0 0 0,0 0 0,-1 1 0,1-1 0,0 0 0,-1 1 0,-5 0 0,1 0 0,-1 0 0,1 1 0,0 0 0,-1 0 0,1 0 0,0 1 0,1 0 0,-1 0 0,0 1 0,1-1 0,0 1 0,0 1 0,0-1 0,0 1 0,1-1 0,-1 1 0,1 1 0,0-1 0,1 1 0,-4 5 0,4-4 0,0-1 0,0 1 0,0 0 0,0 0 0,1 0 0,1 0 0,-1 1 0,1-1 0,0 1 0,1-1 0,0 0 0,0 1 0,0-1 0,1 1 0,0-1 0,1 0 0,-1 1 0,5 9 0,-3-11 0,0 1 0,0-1 0,0-1 0,1 1 0,0 0 0,0-1 0,0 0 0,1 0 0,0 0 0,0 0 0,0-1 0,0 0 0,1 0 0,6 3 0,-4-3 0,0-1 0,0 0 0,0-1 0,0 1 0,1-2 0,-1 1 0,0-1 0,1 0 0,-1-1 0,10-1 0,2-1 0,-1-1 0,0 0 0,0-2 0,0 0 0,-1-2 0,1 0 0,-1-1 0,-1 0 0,20-13 0,-16 6 0,0 0 0,-1-2 0,0 0 0,-2-1 0,0-1 0,-1 0 0,0-2 0,-2 0 0,22-39 0,-16 17 0,-1-1 0,-3-1 0,-1-1 0,13-61 0,27-184 0,-49 234 0,-2 0 0,-3 0 0,-6-67 0,3 106 0,-3-24 0,4 40 0,-1-1 0,1 1 0,-1 0 0,1-1 0,-1 1 0,0 0 0,0 0 0,0-1 0,0 1 0,0 0 0,-1 0 0,-2-3 0,3 4 0,0 1 0,1-1 0,-1 1 0,0 0 0,0-1 0,1 1 0,-1 0 0,0 0 0,0 0 0,0-1 0,1 1 0,-1 0 0,0 0 0,0 0 0,0 0 0,0 0 0,0 1 0,1-1 0,-1 0 0,0 0 0,0 0 0,0 1 0,1-1 0,-1 0 0,0 1 0,0-1 0,1 1 0,-1-1 0,0 1 0,1-1 0,-1 1 0,1 0 0,-1-1 0,1 1 0,-1-1 0,0 2 0,-20 28 0,19-26 0,-16 30 0,1 1 0,2 1 0,1 0 0,2 1 0,-14 75 0,-10 196 0,34-285 0,-1 29 0,2 1 0,7 70 0,-3-94 0,2-1 0,1 0 0,1 0 0,1-1 0,24 52 0,-29-73 0,1 0 0,0 0 0,0 0 0,1-1 0,0 1 0,0-1 0,0-1 0,1 1 0,-1-1 0,1 1 0,0-2 0,1 1 0,-1-1 0,0 0 0,1 0 0,0-1 0,-1 1 0,1-2 0,0 1 0,0-1 0,1 0 0,-1 0 0,0-1 0,0 0 0,11-1 0,-4-1 0,0 0 0,0 0 0,0-2 0,-1 0 0,1 0 0,-1-1 0,0-1 0,0 0 0,-1-1 0,14-9 0,-7 2 0,-2 0 0,0-1 0,0 0 0,-2-1 0,18-24 0,-4 7 0,8-13 0,11-10 0,-48 56 0,0 0 0,0 0 0,-1 0 0,1 0 0,0 0 0,0 0 0,0 0 0,0 0 0,0 0 0,0 0 0,0 0 0,0 0 0,0 0 0,0 0 0,-1 0 0,1 0 0,0 0 0,0-1 0,0 1 0,0 0 0,0 0 0,0 0 0,0 0 0,0 0 0,0 0 0,0 0 0,0 0 0,0 0 0,0 0 0,0-1 0,0 1 0,0 0 0,0 0 0,0 0 0,0 0 0,0 0 0,0 0 0,0 0 0,0 0 0,0-1 0,0 1 0,0 0 0,0 0 0,0 0 0,0 0 0,0 0 0,0 0 0,0 0 0,0 0 0,0 0 0,1-1 0,-9 9 0,-17 48 0,12-30 0,1 1 0,1 0 0,1 1 0,-10 50 0,20-76 0,-1 0 0,1 1 0,0-1 0,-1 1 0,1-1 0,0 0 0,1 1 0,-1-1 0,0 1 0,1-1 0,-1 0 0,1 1 0,0-1 0,-1 0 0,1 1 0,0-1 0,1 0 0,-1 0 0,0 0 0,1 0 0,-1 0 0,1 0 0,-1 0 0,1-1 0,0 1 0,0-1 0,0 1 0,0-1 0,0 0 0,0 1 0,0-1 0,0 0 0,1 0 0,-1-1 0,0 1 0,1 0 0,-1-1 0,3 1 0,5 0 0,0-1 0,0 1 0,0-2 0,0 1 0,0-2 0,0 1 0,-1-1 0,12-4 0,30-13 0,-2-1 0,94-55 0,-16 7 0,-72 44 0,-29 14 0,24-15 0,-36 22 0,-12 6 0,-6 3 0,-39 28 0,27-23 0,-27 26 0,32-25 0,1-2 0,0 0 0,1 0 0,0 1 0,-11 20 0,18-29 0,1 1 0,0 0 0,-1-1 0,1 1 0,0 0 0,1 0 0,-1-1 0,0 1 0,1 0 0,0 0 0,-1 0 0,1 0 0,1 0 0,-1 0 0,0 0 0,1 0 0,-1-1 0,1 1 0,0 0 0,0 0 0,0 0 0,0-1 0,0 1 0,1-1 0,-1 1 0,1-1 0,0 1 0,2 1 0,1 1 0,1 1 0,0-2 0,0 1 0,1-1 0,-1 0 0,1 0 0,0-1 0,0 0 0,0 0 0,0 0 0,11 1 0,4 1 0,0-1 0,36 1 0,-34-5 0,-1-2 0,0-1 0,0 0 0,0-2 0,26-9 0,-24 7 0,-23 7 1,9-3 200,0 0 0,0-1-1,0 0 1,12-7 0,-21 10-349,-1 0 0,1 0 0,-1 1 0,1-2 1,-1 1-1,1 0 0,-1 0 0,1 0 1,-1-1-1,0 1 0,0 0 0,0-1 0,0 1 1,0-1-1,0 0 0,0 1 0,0-1 1,-1 0-1,1 1 0,-1-1 0,1 0 0,-1 0 1,1 0-1,-1 1 0,0-1 0,0 0 1,0 0-1,0 0 0,0 0 0,-1 1 0,1-1 1,-1 0-1,0-2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46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1 157 16687,'0'0'1888,"42"-58"-1504,-14 30-8,-2 8-216,3 3 0,-3 9-144,-2-4 8,-8 2-176,-4 6 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46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12760,'0'0'1752,"135"0"-1112,-6-10 16,8-2 7,-2 0-47,-14-4 8,-16-4-40,-19 4 8,-19 8-136,-39 0 8,-14 6-224,-2-5 8,-2 3-128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47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8 120 13264,'0'0'440,"-1"-10"-64,-1-1 23,-3-31 590,7 10 3334,-2 31-4158,0 0-1,0-1 1,0 1-1,1 0 0,-1 0 1,0 0-1,1 0 0,-1 0 1,1 0-1,-1 0 1,1 0-1,-1 0 0,1 0 1,0 0-1,-1 1 0,1-1 1,0 0-1,0 0 1,0 1-1,-1-1 0,1 0 1,0 1-1,0-1 0,2 0 1,-1 1 6,-1-1 0,1 1 1,0 0-1,0 0 0,0 0 0,0 0 1,0 0-1,0 1 0,-1-1 0,1 0 1,0 1-1,0 0 0,1 0 0,6 3-714,0 0-1,-1 1 1,16 12-1,-23-16-19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4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16 5720,'0'0'14074,"-4"10"-13805,-13 30-7,13-26-35,4-13-191,0-1 0,0 0 0,0 0-1,0 1 1,0-1 0,0 0 0,0 0 0,0 1 0,0-1 0,0 0 0,0 0 0,-1 0 0,1 1-1,0-1 1,0 0 0,0 0 0,0 1 0,0-1 0,0 0 0,-1 0 0,1 0 0,0 1 0,0-1 0,0 0-1,0 0 1,-1 0 0,1 0 0,0 0 0,0 1 0,-1-1 0,1 0 0,0 0 0,0 0 0,-1 0-1,1 0 1,0 0 0,0 0 0,0 0 0,-1 0 0,1 0 0,0 0 0,0 0 0,-1 0 0,1 0 0,-3 0 1034,4-1-1064,-1 1 1,0-1-1,0 1 0,0 0 0,1-1 1,-1 1-1,0-1 0,0 0 1,0 1-1,0-1 0,0 1 0,0-1 1,0 1-1,0-1 0,0 1 1,0-1-1,0 1 0,0-1 0,-1 1 1,1-1-1,0 1 0,0-1 1,0 1-1,-1-1 0,1 1 0,0 0 1,-1-1-1,1 1 0,0-1 1,-1 1-1,1 0 0,0-1 0,-1 1 1,1 0-1,-1-1 0,1 1 1,-1 0-1,1 0 0,-1-1 0,1 1 1,-1 0-1,1 0 0,-1 0 0,1 0 1,-1 0-1,1 0 0,-1 0 1,0 0-1,0 0 17,-7-4 793,8 1-809,0 1-6,0 0 0,0 1 1,-1-1-1,1 0 0,1 0 0,-1 1 1,0-1-1,0 0 0,1 0 1,-1 1-1,1-1 0,-1 0 1,1 1-1,0-1 0,0 0 1,-1 1-1,1-1 0,0 1 1,1 0-1,1-3 0,-3 3 5,1 1-1,-1-1 1,1 1-1,-1-1 1,0 1-1,1-1 0,-1 1 1,0-1-1,0 0 1,1 1-1,-1-1 1,0 1-1,0-1 1,0 0-1,0 1 1,0-1-1,0 0 1,0 1-1,0-1 0,0 1 1,0-1-1,0 0 1,-1 0-1,2-6 158,10 4-3,-8 51 178,3 23-33,-3 91 0,-16 73 290,5-107-208,1-22 16,-4 131 1966,11-237-2402,-1 0 1,1 1-1,-1-1 1,1 0-1,0 0 0,-1-1 1,1 1-1,-1 0 1,1 0-1,-1 0 0,1 0 1,0 0-1,-1 0 0,1-1 1,-1 1-1,1 0 1,0 0-1,-1 0 0,1-1 1,0 1-1,-1 0 1,1-1-1,0 1 0,-1 0 1,1-1-1,0 1 1,0 0-1,-1-1 0,1 1 1,0-1-1,0 1 0,0 0 1,0-1-1,-1 1 1,1-1-1,0 1 0,0-1 1,0 0-1,0-10-3896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4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12056,'0'0'3725,"15"-4"-3252,109-24 1177,2 6 0,206-10-1,-305 30-1366,10-1 406,-1 2-1,1 1 1,0 2-1,42 8 1,-76-10-512,0 1-1,0 0 1,0 0 0,0 0 0,0 1 0,0-1 0,0 1 0,0-1 0,0 1 0,-1 0 0,1 0 0,-1 0 0,3 4 0,-5-5-132,0-1 0,0 1 1,0 0-1,0 0 0,0 0 0,0 0 1,0 0-1,-1-1 0,1 1 0,0 0 1,-1 0-1,1 0 0,0-1 0,-1 1 1,1 0-1,-1-1 0,1 1 0,-1 0 1,0-1-1,1 1 0,-1 0 0,-1 0 1,-17 15 58,13-12-194,1-1 1,-1 0-1,0 0 0,0-1 1,0 0-1,-7 2 0,-6-1-3579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0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7432,'0'0'3753,"4"15"-3113,-1-4-552,46 204 1959,-41-154-1321,3-2 0,3 1 1,25 70-1,-31-112-162,-9-24 199,-5-30-401,-18-320 1171,23 339-1398,1 0-1,1 1 1,3-21-1,-3 28-79,1 1 0,0 0 0,0 0 0,1 0 0,0 0 1,0 1-1,1-1 0,6-9 0,-8 15-33,0-1-1,0 1 1,0-1 0,1 1 0,-1 0 0,1 0 0,-1 0 0,1 0 0,0 1-1,0-1 1,-1 1 0,1-1 0,0 1 0,0 0 0,1 0 0,-1 1 0,0-1-1,0 0 1,0 1 0,1 0 0,-1 0 0,0 0 0,0 0 0,0 1 0,5 0-1,5 2 40,1 1 0,-1 1-1,0 0 1,19 10-1,-15-6 29,-11-6-47,0 1 1,0 0-1,-1 0 0,11 9 1,8 8 150,-22-20-242,-1-1 0,1 1 0,-1-1 0,0 0 0,1 1 0,-1-1-1,1 0 1,-1 0 0,1 0 0,-1 0 0,3 0 0,0 0-2321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5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11760,'0'0'3290,"12"1"-2787,53-2 471,118-18 0,-96 8-337,210-7 1943,-244 18-2007,108 2 2002,-147-2-2118,-12-1-304,1 1 0,0 0-1,0 0 1,0 0 0,0 0 0,-1 0-1,1 1 1,0 0 0,0-1 0,-1 1-1,1 0 1,0 0 0,-1 0 0,1 1-1,3 1 1,-6-1-366,1 0-1,-1 1 0,0-1 1,0 0-1,0 0 0,0 0 1,-1 0-1,1 0 1,-1 2-1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6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16248,'0'0'42,"0"10"6,7 276 1116,-1-67 688,1-76-320,0 23 1575,-8-166-3081,1 1 0,0-1 0,0 0 1,0 1-1,0-1 0,0 0 0,0 1 1,0-1-1,0 0 0,0 1 1,0-1-1,0 0 0,0 1 0,0-1 1,0 0-1,1 1 0,-1-1 0,0 0 1,0 1-1,0-1 0,0 0 0,1 1 1,-1-1-1,0 0 0,0 0 1,1 1-1,-1-1 0,0 0 0,1 1 1,6-8 263,5-18-519,-1-30-3040,-11 54 2774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6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12760,'0'0'1186,"3"14"-703,7 32 28,-2 0-1,3 64 1,-5 345 3886,4-338-988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9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7024,'0'0'12279,"13"-7"-11919,33-14 372,95-28 0,147 0 1323,-132 26-879,-130 20-886,-1 1-1,31 2 1,-24 0 130,-30 0-355,0 0 1,0 1-1,0-1 0,0 0 1,0 0-1,0 1 0,0-1 0,0 1 1,0 0-1,-1-1 0,4 3 1,-4-3-62,-1 1 1,1-1 0,-1 1-1,1-1 1,-1 1 0,0 0 0,0-1-1,1 1 1,-1-1 0,0 1 0,0 0-1,1-1 1,-1 1 0,0-1-1,0 1 1,0 0 0,0-1 0,0 1-1,0 0 1,0-1 0,0 1 0,0 0-1,0-1 1,-1 1 0,1-1 0,0 1-1,0 0 1,0-1 0,-1 1-1,1-1 1,0 1 0,-1-1 0,1 1-1,-1-1 1,1 1 0,0-1 0,-1 1-1,1-1 1,-1 1 0,0-1 0,-4 5-154,0-1 0,0 1 0,0-1 0,-6 3 0,-2 1-3262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8:59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9536,'0'0'2712,"10"-1"-2038,323-25 4997,-215 28-4113,18-1 124,-117-3-1473,5 0 279,0 0 0,0 2-1,0 0 1,-1 2 0,43 8 0,-61-9-457,-1 0 0,1-1 0,-1 1 0,1-1 0,7-1 0,-3 1-2949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00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5824,'0'0'11490,"12"-3"-10855,145-21 1217,-66 19-98,159 13 0,-227-6-1070,1 1 0,-1 0 0,37 12 0,-59-14 116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01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0 947 11448,'0'0'1438,"15"-5"-1158,-6 1-231,6-1 32,-1 0 1,0-1-1,0-1 1,0 0-1,19-16 1,-5 0 216,-1-1 1,41-48 0,39-64 547,-79 99-636,81-103 653,185-265 2275,-284 382-2734,-9 21-263,-1-1 1,2 0-1,-1 0 0,0 1 0,0-1 1,1 1-1,2-4 0,-11 15 111,1 0 1,-1 1-1,1 0 0,1 0 0,0 0 0,-6 19 0,-2 2-31,-3 3-61,-2 4 53,2 0 1,1 1-1,2 0 1,-10 51 0,22-82-152,0-1 0,1 0 1,-1 0-1,2 1 1,-1-1-1,3 10 1,-2-14-29,-1 0 1,1 0 0,0-1 0,0 1-1,0 0 1,0-1 0,1 1 0,-1-1-1,1 0 1,-1 1 0,1-1 0,0 0-1,0 0 1,0 0 0,0 0 0,0 0-1,0-1 1,1 1 0,3 1 0,-4-2-4,0-1-1,1 1 1,-1-1 0,1 0 0,-1 1 0,1-1 0,0-1 0,-1 1 0,1 0 0,-1 0 0,1-1 0,-1 0 0,0 1 0,1-1 0,-1 0 0,0 0 0,1 0 0,-1-1 0,4-2 0,5-3 86,0-1 1,13-12 0,-24 19-114,19-17 163,-1-1 1,-1 0 0,22-33 0,37-70 511,-50 64-365,-20 44-114,0 0 0,1 0 0,10-15-1,-17 29-183,0-1 0,1 1 0,-1 0 0,0 0-1,0 0 1,0 0 0,0-1 0,0 1-1,0 0 1,0 0 0,1 0 0,-1 0 0,0 0-1,0 0 1,0 0 0,0-1 0,0 1 0,1 0-1,-1 0 1,0 0 0,0 0 0,0 0-1,0 0 1,1 0 0,-1 0 0,0 0 0,0 0-1,0 0 1,1 0 0,-1 0 0,0 0-1,0 0 1,0 0 0,0 0 0,1 0 0,-1 0-1,0 0 1,0 1 0,5 7 255,2 17-156,-5-19-31,6 26 130,1-1-1,2-1 1,1 1 0,31 54 0,-34-71-126,2 3 107,0 1 0,1-1 0,1-1 0,27 28 0,-34-39-23,0 1 1,1-1 0,0 0-1,8 4 1,7-3-690,2-10-3357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02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536 565 7736,'0'0'3841,"-15"-6"-3098,-3-2-529,10 4-107,-1 0 0,0 0 0,0 1 0,-1 0 0,1 1 0,-1 0 0,1 0 0,-13 0 0,5 2 118,1 1 0,0 0 0,-1 1-1,1 1 1,0 0 0,1 1 0,-1 1 0,0 1 0,1 0 0,0 0 0,-25 17 0,28-16 12,1 1 0,0 0 0,1 1 1,0 0-1,0 1 0,1 0 0,0 0 0,0 1 1,1 0-1,1 1 0,0 0 0,1 0 1,0 0-1,-7 21 0,11-25-96,1 1 0,0 0 1,0-1-1,1 1 0,0 0 0,0-1 1,1 1-1,0-1 0,0 1 0,1-1 0,0 1 1,1-1-1,0 0 0,0 0 0,5 8 0,-6-12-83,0 0-1,0 0 0,1-1 1,-1 0-1,1 1 0,-1-1 1,1 0-1,0 0 0,0 0 0,1-1 1,-1 1-1,1-1 0,-1 0 1,1 0-1,0 0 0,-1 0 1,1 0-1,0-1 0,0 0 1,0 0-1,0 0 0,1 0 1,-1-1-1,0 0 0,0 1 0,0-1 1,1-1-1,-1 1 0,0-1 1,0 0-1,0 0 0,6-2 1,5-3 55,-1 0 1,1-2 0,-2 0-1,1 0 1,-1-1-1,0-1 1,0 0 0,-2-1-1,1 0 1,16-22 0,-12 12 4,-1 0 0,-1-1 1,-1-1-1,-1 0 0,17-46 1,-23 49-51,-1 0 0,-1 0 0,-1 0 0,-1-1 1,-1 1-1,0-1 0,-2 1 0,0-1 1,-2 1-1,0 0 0,-1-1 0,-13-38 1,7 32 16,-1 1 1,-1-1 0,-2 2 0,0 0 0,-2 0 0,0 1 0,-2 1 0,-33-33 0,39 44-4,0 1-1,-1 0 1,-1 2 0,-28-17 0,35 22-31,0 1 0,-1-1-1,0 2 1,0-1 0,0 1-1,0 1 1,0-1-1,0 1 1,0 1 0,0 0-1,-15 1 1,19 0-39,0 0 1,0 0-1,0 0 1,0 0-1,0 1 1,0 0 0,0 0-1,1 0 1,-1 0-1,1 1 1,-1-1-1,1 1 1,0 0-1,0 0 1,0 0-1,1 0 1,-1 0 0,1 1-1,0-1 1,-1 1-1,2 0 1,-1 0-1,0-1 1,1 1-1,0 0 1,-1 1-1,1 4 1,-1-1-40,1-1 1,0 0-1,1 1 1,-1-1-1,2 1 1,-1-1-1,1 1 1,0-1-1,0 0 1,1 1-1,0-1 1,1 0-1,-1 0 1,7 12-1,-3-12-45,-1 0 0,1 0 0,0-1 0,0 0-1,1 0 1,0-1 0,0 1 0,0-2 0,14 8 0,-6-4-1086,1-1 0,0-1 1,23 6-1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03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37 209 21015,'0'0'-126,"1"10"-12,54 291 129,-4-33 1508,-33-177-764,-9-52 114,6 56 0,-15-81-165,-3-12 603,-7-24-466,-106-328 488,102 306-1183,2 0 0,2-1 0,-8-82 0,16 104-82,1 0-1,1 0 1,1 0-1,2-1 1,7-35-1,-7 47-22,1 1-1,0 0 1,0 0-1,1 0 0,1 0 1,-1 1-1,2 0 1,0 0-1,0 1 1,0 0-1,1 0 0,17-14 1,-13 14 14,0 0 1,1 0-1,0 1 1,0 1-1,0 0 1,1 1-1,23-6 1,-31 10-19,0 0 0,0 1 0,0 0 0,1 0 0,-1 1 0,0 0 0,1 0 0,-1 0-1,0 1 1,1 0 0,-1 0 0,0 1 0,0-1 0,0 2 0,0-1 0,0 0 0,-1 1 0,1 0 0,-1 0 0,8 7 0,-8-6 0,0 0 1,0 1-1,-1-1 1,0 1-1,0 0 0,0 1 1,-1-1-1,1 1 1,-1-1-1,-1 1 1,1 0-1,-1 0 1,0 0-1,0 0 0,0 8 1,-1-6 2,0-1-1,-1 1 1,-1 0 0,1 0 0,-1 0-1,0-1 1,-1 1 0,0 0 0,0-1-1,-1 0 1,0 1 0,-5 8 0,-23 36 172,-2-2 1,-2-1-1,-49 52 1,69-84-93,14-15-86,0-1-1,-1 0 0,1 1 0,0-1 1,0 1-1,0 0 0,0-1 1,0 1-1,1 0 0,-1 0 0,0 0 1,1-1-1,-1 1 0,1 0 0,0 0 1,-1 0-1,1 0 0,0 0 0,0 0 1,1 0-1,-1 0 0,0-1 1,1 4-1,1-2 1,0 0 1,-1 1-1,2-1 0,-1-1 1,0 1-1,0 0 0,1 0 1,0-1-1,-1 0 1,1 1-1,0-1 0,4 2 1,35 21 7,64 29 1,-61-33-94,60 37 1,-102-56 72,-1 0 0,1 0 0,-1 0 0,1 0 0,-1 0 0,0 0 0,0 0 0,0 1 0,0-1 0,0 1 1,-1-1-1,1 1 0,-1 0 0,0 0 0,1 0 0,-1 0 0,-1 0 0,1 0 0,0 0 0,-1 0 0,1 0 0,-1 0 0,0 0 1,0 0-1,0 0 0,-1 0 0,1 0 0,-1 1 0,1-1 0,-1 0 0,0-1 0,0 1 0,-1 0 0,1 0 0,-1 0 0,-1 3 1,-3 2 22,1 0 1,-1 0 0,0 0 0,-1-1-1,0 0 1,0 0 0,0-1-1,-1 0 1,0 0 0,-12 6 0,3-3-18,-1-2 0,0 0 0,-1-1 0,1 0 0,-1-2 0,-1 0 0,1-1 0,0-1 0,-1-1 0,1-1 1,-1-1-1,1 0 0,0-1 0,0-1 0,-1-1 0,-35-13 0,54 17-4,-1-1 0,1 1 1,-1-1-1,1 0 0,-1 1 0,1-1 0,0 0 1,0 0-1,-1 0 0,1 0 0,-2-2 0,3 3-15,0 0 0,0 0 0,0-1-1,0 1 1,-1 0 0,1 0 0,0-1 0,0 1-1,0 0 1,0-1 0,0 1 0,0 0-1,0 0 1,0-1 0,0 1 0,0 0 0,1-1-1,-1 1 1,0 0 0,0 0 0,0-1-1,0 1 1,0 0 0,0 0 0,1-1 0,-1 1-1,0 0 1,0 0 0,0 0 0,0-1-1,1 1 1,-1 0 0,0 0 0,1 0 0,25-12-5369,-24 12 4486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07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6128,'0'0'12137,"12"4"-11635,-9-3-477,10 5 126,1-1 0,1-1-1,-1 0 1,1-1 0,27 2 0,437-14 1730,-51-2-804,-158 21-361,161 2 1722,-411-16-1949,-12 1-242,-13 0-329,3 2-108,0 0 0,0 0 1,0 0-1,0-1 0,0 1 0,0 0 0,0-1 0,-3-2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0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333 534 3808,'0'0'5712,"-11"2"-5207,-3 3-324,9-3-82,-1-1-1,0 1 0,0-1 0,0 0 0,1 0 0,-1 0 0,-8-1 1,-86-12 3027,94 12-3035,-1 0 1,1 1-1,-1-1 0,1 2 0,-1-1 0,1 1 0,0 0 0,-1 0 0,1 1 1,0-1-1,1 1 0,-1 1 0,0-1 0,1 1 0,0 0 0,0 0 1,0 1-1,0-1 0,1 1 0,0 0 0,0 0 0,0 1 0,1-1 0,-1 1 1,1 0-1,0 0 0,1 0 0,0 0 0,0 0 0,0 1 0,1-1 1,0 1-1,-1 6 0,2-8-72,-1 0 0,1 0 0,0 0 0,1 1 0,-1-1 0,1 0 0,0 0 0,0 0 0,1 0 1,0 0-1,-1-1 0,2 1 0,-1 0 0,0-1 0,1 1 0,0-1 0,0 0 0,0 0 0,1 0 0,-1 0 0,7 4 0,-5-4 7,0-1-1,0 0 0,0 0 1,1-1-1,0 1 0,-1-1 1,1-1-1,0 1 1,0-1-1,0 0 0,0 0 1,0 0-1,0-1 0,0 0 1,0 0-1,0-1 0,11-2 1,-4 0 11,-1-1 1,0 0-1,0-1 1,0 0-1,-1-1 1,0 0-1,0-1 0,-1 0 1,1-1-1,-1 0 1,-1 0-1,0-1 1,0-1-1,-1 1 1,0-1-1,0-1 0,-1 0 1,9-19-1,-8 14 10,-1-1 0,0 0-1,-2 0 1,0-1 0,-1 1 0,0-1-1,-2 0 1,0 0 0,-1 0-1,-1 0 1,0 0 0,-6-31-1,0 18 71,-2 1 1,-2 0-1,0 0 0,-2 1 0,-2 0 0,0 1 0,-2 1 0,-1 0 0,-39-47 0,51 69-50,1 1 0,0-1 0,-1 1-1,0 0 1,0 0 0,0 0 0,0 1 0,-1 0-1,1 0 1,-1 0 0,0 1 0,0 0 0,0 0 0,0 0-1,0 1 1,-10-1 0,15 2-54,0 0 0,0 1 0,0-1-1,0 0 1,0 0 0,0 1 0,0-1 0,0 1 0,0-1 0,0 1 0,0 0-1,0-1 1,0 1 0,1 0 0,-1-1 0,0 1 0,0 0 0,1 0-1,-1 0 1,0 0 0,1 0 0,-1 0 0,1 0 0,-1 0 0,1 0-1,0 0 1,-1 0 0,1 0 0,0 0 0,0 0 0,0 1 0,-2 30-2897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08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371 694 6016,'0'0'5449,"-8"-10"-4712,-30-31-18,36 39-633,-1 0 0,1 0 0,-1 1 0,0-1 0,0 1 0,1 0 0,-1 0 0,0 0 0,0 0 0,0 0 0,0 1 0,-1-1 0,1 1 0,0 0-1,0 0 1,0 0 0,0 1 0,0-1 0,0 0 0,0 1 0,0 0 0,-4 1 0,1 0 105,-5 1 126,-1 1 0,1 1 0,0-1 0,1 2 0,-1 0 0,1 0 0,0 1 0,-14 12 0,11-7 141,0 0 0,0 2 0,1-1 0,-19 30-1,25-34-193,1 0-1,0 0 0,1 0 1,0 1-1,1 0 1,-4 13-1,6-20-199,1 0 1,-1 0-1,1 1 1,0-1-1,0 0 1,0 0-1,0 0 1,0 0-1,1 0 1,0 0-1,-1 0 1,1 0-1,0-1 1,0 1-1,1 0 1,-1 0-1,1-1 0,-1 1 1,1-1-1,0 1 1,0-1-1,0 1 1,0-1-1,0 0 1,5 3-1,-3-2 6,1 0 1,0 0-1,0 0 0,0 0 0,0-1 0,0 0 1,1 0-1,-1 0 0,1-1 0,-1 0 0,1 0 1,8 0-1,-7-1-14,0-1 1,0 0-1,-1 0 1,1-1 0,0 1-1,-1-2 1,0 1-1,1-1 1,-1 0-1,9-6 1,4-3 32,-1-1 1,0-2-1,-1 0 0,-1 0 0,0-2 1,-1 0-1,-1 0 0,16-27 1,-17 23-25,-1 0 1,-1 0-1,-1-1 1,-1-1-1,-1 1 1,-1-1-1,7-44 1,-12 46-26,-2 1 0,0 0 0,-1-1 0,-1 1 0,0 0-1,-2-1 1,0 1 0,-2 1 0,0-1 0,-1 1 0,-1 0 0,-12-21 0,3 11 47,-2 0 0,0 1 1,-2 0-1,-1 2 0,-1 1 0,-40-34 0,56 53-40,-2-1 0,1 1 0,-1 0 0,0 1 0,0 0 0,-16-6 0,20 9-15,-1 1 1,1-1 0,-1 1-1,1 0 1,-1 1-1,0 0 1,1 0 0,-1 0-1,0 0 1,1 1 0,-1 0-1,1 0 1,-10 3-1,12-2-25,0-1-1,1 1 0,-1 0 0,0 0 1,1 0-1,-1 0 0,1 0 0,-1 1 1,1-1-1,0 1 0,0-1 0,0 1 0,1 0 1,-1 0-1,1 0 0,-1 0 0,1 0 1,0 0-1,0 0 0,0 5 0,-1 0-40,0 1-1,1 0 0,0 0 1,0-1-1,1 1 0,2 13 0,-1-15-23,1 0-1,0 0 0,1 0 0,-1 0 0,1-1 0,0 1 1,1-1-1,0 0 0,0 0 0,8 9 0,-1-3-1426,1 0 0,22 18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10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370 92 4912,'0'0'6386,"-5"-11"-5892,-19-34 2,22 43-436,1 0-1,-1 0 1,0-1 0,0 1 0,0 0 0,0 0 0,0 1 0,0-1-1,0 0 1,-1 1 0,1-1 0,-1 1 0,1 0 0,-1 0 0,1 0 0,-1 0-1,0 0 1,0 0 0,1 1 0,-7-1 0,-1 0 153,-3-1 56,0 1-1,-1 1 1,1 0-1,0 1 1,0 1 0,0 0-1,0 0 1,0 1-1,0 1 1,1 0-1,-1 1 1,1 1 0,0-1-1,0 2 1,1 0-1,0 0 1,0 1-1,1 0 1,0 1 0,-12 13-1,21-20-218,0-1-1,0 1 1,0 0 0,0-1 0,0 1-1,0 0 1,1 0 0,-1 0-1,1-1 1,-1 1 0,1 0-1,-1 0 1,1 0 0,0 0 0,0 0-1,0 0 1,0 0 0,1 0-1,-1 0 1,0 0 0,1-1-1,-1 1 1,1 0 0,0 0-1,0 0 1,-1-1 0,1 1 0,0 0-1,1-1 1,-1 1 0,0-1-1,0 1 1,1-1 0,-1 0-1,0 1 1,1-1 0,0 0 0,-1 0-1,1 0 1,0 0 0,-1 0-1,1-1 1,3 2 0,171 52 771,-34-13-420,-79-22-198,-42-14-49,1 2 0,-1 0 0,0 1-1,29 16 1,-49-23-126,1 0 1,-1 0-1,1 0 0,-1 0 0,1 0 0,-1 0 1,0 0-1,0 1 0,1-1 0,-1 0 1,0 1-1,0-1 0,0 1 0,-1-1 0,1 1 1,0-1-1,0 1 0,-1 0 0,1-1 0,-1 1 1,0 0-1,1 0 0,-1 1 0,-1 0 2,1-1 0,-1 1 0,1-1 0,-1 1 0,0-1-1,0 1 1,-1-1 0,1 0 0,0 0 0,-1 0 0,1 1 0,-1-1 0,-3 3-1,-6 5 52,-1-1 0,0 0 0,0-1 0,-15 8 0,2-3 56,0-1-1,-1-2 1,0 0-1,-39 8 0,-110 11 548,173-29-679,-8 1 43,-1 0 0,1 0 0,-14-2 0,23 1-81,-1 0 1,0 0-1,1 0 1,-1-1 0,0 1-1,0 0 1,1-1 0,-1 1-1,1-1 1,-1 0 0,0 1-1,1-1 1,-1 0 0,1 0-1,0 0 1,-1 0-1,1 0 1,0-1 0,-1 1-1,1 0 1,0 0 0,0-1-1,0 1 1,0-1 0,0 1-1,1-1 1,-1 1 0,0-3-1,0-10-3529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18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43 24119,'0'0'459,"13"4"-354,-1 1-80,5 3 36,1-2 0,0 0-1,22 4 1,-16-8 40,-1-1-1,1-1 0,0-1 1,0-1-1,0-1 1,33-9-1,119-40 872,-114 40-408,-61 11-539,0 1-1,0 0 1,0-1 0,0 1-1,0 0 1,0 0 0,0 0-1,0-1 1,0 1 0,0 0-1,0 0 1,0 1 0,0-1-1,0 0 1,2 1 0,-3-1-16,1 0 1,-1 1 0,0-1 0,0 0-1,0 0 1,0 1 0,0-1-1,0 0 1,0 1 0,0-1 0,0 1-1,0-1 1,0 0 0,0 1 0,0-1-1,0 0 1,0 0 0,0 1 0,0-1-1,0 0 1,-1 1 0,1-1 0,0 0-1,0 1 1,0-1 0,0 0-1,-1 0 1,1 1 0,-1-1 0,-24 26 135,11-17-120,-1 0 0,1 0 0,-2-1 0,1-1 1,-1-1-1,0 0 0,0-1 0,-1-1 0,1 0 0,-1-2 0,0 1 0,-27-2 1,-15-2 62,-1-3 0,-70-13 0,116 14-77,-17 0 70,-44 1-1,45 2 10,-48-7 1,49 7-88,23 0-351,23-7-169,-2 3-3218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9:56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4312,'0'0'13695,"8"10"-13349,21 29 4,-28-37 102,1-1 1,-1 1-1,1-1 0,0 1 0,-1-1 0,1 1 0,0-1 0,0 0 0,0 0 0,0 0 0,4 2 0,-1-2-467,1 0 0,-1 0 0,1 0 0,-1 0 0,9-1-1,-6 0 508,104 4 487,133 10 98,-91-5-574,-52-5-187,-28-3 254,77-8 0,-149 7-556,105-8 1131,-99 8-1320,9-3 1020,-10-6-4833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00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5120,'0'0'13847,"10"1"-13551,23 3 131,64-3 0,156-28 890,-157 13-758,104 1 906,-180 14-1144,-1 1 0,1 0 0,0 2 0,-1 0 0,34 12 1,-41-8-53,-7-4-110,-7-3-14,-9 3-2043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00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9944,'0'0'3665,"16"1"-3214,276 2 2443,17-2 973,-282-1-3519,211-5 2712,-224 0-2903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02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1 164 6928,'0'0'7918,"10"6"-7262,17 12 118,-2 1-1,0 2 1,40 42 0,-24-12 212,-2 2-1,60 108 1,15 16 512,1 5 123,-101-163-1262,-12-16-257,1 0-1,-1-1 1,0 1-1,0 0 1,0 1 0,-1-1-1,1 0 1,-1 0-1,1 1 1,-1-1-1,0 1 1,0 3 0,0-5 313,2-5-185,2-10 5,5-36 29,5-82 1,0-3 45,-4 84-206,2 0 0,2 2 0,2-1 0,2 2 0,2 0-1,2 2 1,32-47 0,-43 74-73,26-43 149,56-69 1,-90 120-177,-11 6-2,-17 7 0,-99 18 17,-61 14 27,121-20-29,4-1 2,-112 41 0,118-32-7,-71 30 56,116-50-69,1-1 0,-1 0 0,0 0 0,0 0 0,-13 0-1,21-3-24,0 1-1,1-1 0,-1 0 0,0 1 0,0-1 0,1 0 0,-1 1 0,0-1 0,1 1 0,-1-1 0,0 1 0,1-1 0,-1 1 0,1-1 0,-1 1 1,1-1-1,-1 1 0,1-1 0,1 0 0,71-56-845,-39 30-3019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0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5824,'0'0'12999,"14"-6"-12459,4-2-349,5-2 237,35-11-1,11 0 801,131-22 0,-162 38-905,0 2 0,-1 2 0,1 1-1,0 2 1,50 9 0,-53-5 337,64 20 1,-88-22-389,0 1 1,0 0-1,-1 1 1,1 0 0,-1 0-1,0 1 1,-1 0-1,0 1 1,13 13-1,-21-18-193,1 0-1,-1 0 0,0 0 0,0 0 1,0 0-1,0 0 0,-1 0 0,1 0 1,-1 0-1,1 0 0,-1 0 0,0 0 0,0 1 1,-1 3-1,0 4 6,5-4-237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08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55 163 3808,'0'0'21273,"0"-10"-21188,0-43 1732,-5 45 519,3 0-2277,0-1 0,1 1 0,-1-1 1,2 1-1,-1-14 0,1 22-41,0-3 106,1 114 372,17 130 0,18 25 578,-34-211-604,-4-28-63,-17-209-407,8 48 0,-7 18 0,-4-32 0,21 132 0,0 4-2,0-1-1,-1 1 0,0-1 0,0 1 1,-7-17-1,0-3-1812,10 27-955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09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7736,'0'0'2677,"4"-11"-2090,22-45 669,-21 46-443,-5 8-521,0 1 0,1 0 0,-1 0 1,1 0-1,-1 0 0,1 0 0,-1 0 1,1 0-1,0 0 0,0 0 0,-1 0 0,3-1 1,3 5 1406,1 12-977,99 327 3511,-64-145-2068,-39-184-1977,6 24 663,-1 0 0,-2 0 0,1 44 0,-16-155-1130,6 32-3636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6728,'0'0'8414,"11"2"-8027,61 14 127,61 11 268,-51-20-202,143-4 0,-111-5-194,-60 2-171,16 1 337,1-2 0,132-22 0,-200 23-496,0-1 0,0 0 1,-1 1-1,1-1 0,0-1 0,-1 1 0,1 0 0,0-1 0,-1 1 1,5-4-1,-6 4-47,-1 0 0,1 0 0,0 0 0,0 0 0,-1-1 0,1 1 0,-1 0 0,1 0 0,-1 0 0,1-1 0,-1 1 0,0 0 0,1 0 0,-1-1 0,0 1 0,0 0 0,0-1 0,0 1 0,0 0 0,0-1 0,-1 1 0,1 0 0,0 0 0,-1-1 0,0 0 0,-1-6-2720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10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12248,'0'0'1366,"1"12"-860,6 71 1190,36 159-1,-2-95 350,75 178 0,-91-265-1483,22 60 1040,-39-57 623,-8-63-2142,1 1 0,-1-1 0,0 1 1,0-1-1,1 1 0,-1-1 0,0 1 0,0-1 1,0 1-1,0-1 0,0 1 0,0-1 0,0 1 0,0 0 1,0-1-1,0 1 0,0-1 0,0 1 0,0-1 1,-1 1-1,1-1 0,0 1 0,0-1 0,-1 1 1,1-1-1,0 1 0,-1 0 0,0-1-69,1 0-1,-1 0 1,1 0 0,-1 0-1,0 0 1,1-1 0,-1 1-1,1 0 1,-1 0-1,0 0 1,1-1 0,-1 1-1,1 0 1,-1-1 0,1 1-1,-1 0 1,1-1-1,-1 1 1,1-1 0,0 1-1,-1-1 1,1 1 0,0-1-1,-1 1 1,1-1-1,-1 0 1,-16-27 62,0 0 0,2-1 0,-14-36 0,-26-95 41,28 78-51,-39-155 77,59 204-118,2 1 0,2-1 0,1 0 0,1 0 0,5-47 0,-2 70-13,-1 0-1,2 1 0,-1-1 1,1 1-1,0 0 1,1 0-1,0 0 1,1 0-1,0 0 1,0 1-1,0 0 0,1 0 1,1 1-1,-1-1 1,1 2-1,0-1 1,1 1-1,0 0 0,0 0 1,0 1-1,1 0 1,-1 0-1,1 1 1,0 0-1,0 1 1,1 0-1,-1 0 0,1 1 1,0 0-1,18 0 1,-11 3 22,0 0 0,0 1 1,0 1-1,0 1 0,0 0 0,-1 1 1,1 1-1,21 11 0,-26-11 9,-1 0 0,0 1 0,0 0 0,0 1 0,-1 0 0,-1 1 0,1 0 0,-1 0 0,-1 1 0,0 0 0,13 21 0,-18-25-14,-1-1-1,1 1 1,-1 0 0,0 0 0,-1-1 0,0 1 0,0 1-1,0-1 1,0 0 0,-1 0 0,0 0 0,-2 10 0,1-6 14,-2 0 1,1 0-1,-2 0 1,1-1-1,-1 1 1,-10 16-1,-3 0 67,-2-1 0,0 0 1,-41 38-1,-40 28 210,82-77-213,1-2 1,-2 0-1,1-2 1,-26 11-1,37-16-57,9-1-6,18 0-2,29 4-42,-1 2 0,-1 2 0,77 30 0,-96-30 0,-1 1 0,0 1 0,0 1 0,-2 2 0,0 0 0,-1 2 0,26 26 0,-41-37 0,-1 1 0,-1 0 0,0 1 0,0 0 0,-1 0 0,0 0 0,-1 1 0,0 0 0,0 0 0,-2 0 0,4 13 0,-6-17 0,0 1 0,0 0 0,0 0 0,-1 0 0,-1 0 0,1 0 0,-1 0 0,0-1 0,-1 1 0,0 0 0,0-1 0,-1 1 0,0-1 0,0 0 0,-1 0 0,0 0 0,-7 10 0,1-4 0,-2 0 0,1-1 0,-1 0 0,-1 0 0,0-2 0,-1 1 0,0-2 0,-23 13 0,17-13 0,-1 0 0,1-1 0,-2-1 0,1-1 0,-1 0 0,-28 2 0,27-6 0,1-1 0,-1-1 0,0 0 0,1-2 0,-1-1 0,-26-6 0,32 4 0,1 0 0,0-1 0,0 0 0,0-1 0,0-1 0,1-1 0,1 0 0,-19-16 0,26 20 98,1-2 0,1 1 0,-1-1 0,1 1 0,0-1 0,1-1 0,0 1 0,-7-16 0,-5-28-5064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16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2331 0 5016,'0'0'8510,"-1"12"-8198,0-6-277,1 0-1,-1 0 0,-1 0 0,1 0 1,-1 0-1,0 0 0,0-1 1,0 1-1,-1-1 0,0 1 0,0-1 1,0 0-1,-1 0 0,0 0 1,0-1-1,0 1 0,-7 5 1,-150 121 657,85-64-463,-104 86 210,-201 124 349,163-123-253,-57 52 359,121-81 62,150-121-898,5-3 333,7-1-264,16-5-22,64-18 194,117-49-1,-15 4-54,-111 42-139,-11 3 75,0 3-1,1 3 1,77-8-1,-121 25-21,-25 0-151,0 0 0,1 0 0,-1 0 0,0 0 0,1 0 0,-1 0 0,0 0 0,1 1 0,-1-1 0,0 0 0,1 0 0,-1 0 0,0 0 0,0 1 1,1-1-1,-1 0 0,0 0 0,0 1 0,1-1 0,-1 0 0,0 0 0,0 1 0,0-1 0,0 0 0,1 1 0,-1-1 0,0 0 0,0 1 0,0-1 0,0 0 0,0 1 0,-1 3 22,0-1 0,-1 1-1,0-1 1,0 0 0,0 1 0,0-1-1,0 0 1,-1 0 0,-3 4 0,-36 40 158,-69 61 1,-64 38-6,140-117-149,-442 334 314,-79 22 195,248-170-60,292-203-440,6-5 9,0 0-1,-1 0 0,-22 10 1,67-48-110,204-190-1562,-212 196-188,-3 2-13008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17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746 9 5416,'0'0'3865,"1"10"-3421,1 3-240,1 34 1140,-3-44-1120,-1-1 1,0 1-1,1-1 1,-1 0-1,0 1 0,-1-1 1,1 0-1,0 0 1,-1 1-1,1-1 0,-1 0 1,1 0-1,-1-1 1,0 1-1,0 0 0,0 0 1,-4 1-1,-42 28 465,40-27-397,-54 26 568,-1-3-1,-1-3 1,-70 17 0,-10 4 373,94-27-709,11-4-16,-41 10 0,49-27 241,30 3-604,13-7 570,3 0-607,1 0 0,20-5 0,19-9 20,-8 1 57,66-21 1,-42 16 123,-1-3 1,-1-3 0,77-48-1,-123 65-53,0-1 0,-1-1-1,36-35 1,-58 110 344,-5-30-502,-15 46 1,14-54-44,4-14-24,-2 0 0,1 0 0,-1-1 1,-6 10-1,0-1 23,5-8 8,-1 0-1,0 0 1,0-1-1,0 0 0,-1 0 1,0 0-1,-1-1 0,1 0 1,-1 0-1,0-1 1,-9 4-1,-27 17 278,25-5-253,14-11-4877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19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466 653 4912,'0'0'7328,"-11"1"-6903,-152 19 1302,138-16-1325,6-2-35,0 1 0,0 1 0,0 1 1,1 0-1,-1 1 0,1 1 0,-21 12 0,28-13-37,1 1 0,0 0 0,-18 16 0,25-19-231,-1 0-1,1 0 0,0 0 1,0 0-1,1 1 0,-1 0 1,1-1-1,0 1 0,0 0 1,0 0-1,-1 9 0,1-6-26,1 0 0,0 1 0,0-1 0,1 0 0,-1 1-1,2-1 1,0 1 0,0-1 0,0 0 0,1 1 0,0-1 0,0 0-1,1 0 1,0-1 0,1 1 0,0 0 0,0-1 0,1 0 0,-1 0-1,1 0 1,1-1 0,0 0 0,-1 0 0,2 0 0,-1 0-1,12 7 1,-10-8-40,-1 0 0,1 0 0,0-1 0,0 0 0,0 0 0,1-1 0,-1 0 0,1 0 0,0-1-1,0 0 1,0-1 0,0 0 0,0 0 0,0-1 0,0 0 0,0-1 0,0 0 0,0 0 0,0-1 0,0 0-1,0-1 1,0 0 0,-1 0 0,0-1 0,1 0 0,-1 0 0,-1-1 0,1 0 0,13-12 0,-6 3-3,0-2 0,-1 0 1,-1-1-1,0 0 0,-2-1 0,0 0 1,17-39-1,-18 30-2,-1 0 1,-1-1-1,-1 0 1,-2-1-1,3-36 1,-7 5 21,-2 1 0,-3-1 0,-2 1 1,-3 0-1,-19-67 0,27 122-47,-29-99 105,26 93-82,0 0-1,-1 0 0,0 0 1,-1 1-1,0-1 0,0 1 1,-12-12-1,7 8 27,11 12-36,-1-1 0,0 0 0,0 1 0,0-1 0,-1 1 0,1-1 0,0 1 0,-1 0 0,1 0 0,0-1 0,-1 1 0,1 0 0,-1 0 0,0 0 0,1 1 0,-1-1 0,0 0 0,0 1 0,1-1 0,-4 0 0,4 2-8,0 0 0,0-1 0,0 1 1,0 0-1,1 0 0,-1 0 0,0 0 0,1 0 1,-1 0-1,1 1 0,-1-1 0,1 0 1,-1 0-1,1 0 0,-1 2 0,-1 6 24,-3 4-8,2 0-1,-1 1 1,2 0-1,0 0 1,-1 26-1,8 74 75,2-14 52,6 0 0,3 0-1,46 152 1,10 0 818,-66-238-491,-5-19-131,-6-30-57,3 21-367,2 11 32,0 0 1,0 0-1,0 0 0,0-1 0,0 1 1,1 0-1,0 0 0,-1 0 1,1 0-1,0 0 0,1 0 0,1-4 1,10-7-3879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0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585 109 5016,'0'0'9953,"-10"-3"-9453,-72-34 817,-47-20 603,123 54-1815,-1 1 1,0 0-1,0 1 0,0 0 0,1 0 0,-1 0 1,0 1-1,0 0 0,0 0 0,0 0 0,0 1 1,0 1-1,0-1 0,0 1 0,-9 3 0,2 1 118,0 1-1,0 1 0,1-1 0,0 2 0,-20 17 0,27-22-134,-12 11 321,-24 25 0,37-34-299,0 1-1,0-1 1,1 1 0,0 0-1,0 0 1,1 0 0,-1 0 0,-1 9-1,4-14-87,1-1-1,0 1 1,0 0 0,0-1-1,0 1 1,0-1-1,1 1 1,-1 0 0,0-1-1,1 1 1,-1-1-1,1 1 1,0-1 0,-1 1-1,1-1 1,0 1-1,0-1 1,0 0-1,0 1 1,0-1 0,0 0-1,0 0 1,0 0-1,1 0 1,-1 0 0,0 0-1,3 1 1,6 4 57,0 0 0,20 8 0,-19-9-39,17 5 20,0-1 0,0 0 0,43 5 0,-46-10-45,-1 1-1,1 1 1,-1 1-1,0 1 1,30 15 0,-47-18-4,-1-1 0,0 1 0,1 0 1,-2 1-1,1-1 0,-1 1 1,0 0-1,0 0 0,0 1 0,-1 0 1,0-1-1,-1 2 0,1-1 1,-1 0-1,-1 0 0,1 1 0,-1 0 1,-1-1-1,1 1 0,-1 0 1,-1 0-1,1 0 0,-1 0 0,-1 0 1,1 0-1,-1-1 0,-3 9 1,3-12 5,-1 0 0,0 0 0,-1-1 0,1 1 0,-1-1 0,1 1 0,-1-1 0,0 0 0,0 0 0,-1 0 0,1 0 0,-1-1 0,1 1 0,-1-1 0,0 0 0,0 0 0,-7 2 0,0 0 28,0 0 0,-1-1 1,1 0-1,-1-1 0,-19 1 0,4-4 61,0-1 0,-1-1 0,1-1 0,-36-11 1,-39-7 353,93 22-352,0-2 0,-1 1 0,2-1 0,-1-1 0,0 0 0,0 0 1,1 0-1,-13-8 0,15 8 2,6 2-112,-1 1 1,0 0 0,1-1-1,-1 1 1,0 0 0,1-1 0,-1 1-1,0-1 1,1 1 0,-1-1-1,1 1 1,-1-1 0,1 1-1,-1-1 1,1 0 0,-1 1-1,1-1 1,-1 0 0,2-1-19,-1 1 0,1-1 0,-1 1 0,1 0 0,-1 0 0,1-1 1,0 1-1,0 0 0,0 0 0,0 0 0,-1 0 0,1 0 0,2-2 1,11-10-1366,29-21 1,-39 30 34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1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7736,'0'0'11365,"12"-6"-10784,-1 0-439,0 1-1,1 0 1,0 0 0,0 1-1,0 1 1,0 0 0,16-2-1,64 0 1110,0 3 1,93 12-1,-179-10-1049,0 1 1,0 0 0,0 1-1,-1-1 1,1 1 0,-1 0 0,1 0-1,-1 1 1,9 5 0,8 10-3185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3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1 614 6016,'0'0'5330,"13"-8"-4722,-4 2-515,22-12 526,-2-2 0,43-36 0,-26 7 794,-2-2 0,46-70 0,-29 25 270,-54 83-1350,0-2-1,0 1 1,-2-1-1,0 0 0,4-17 1,-9 16 352,0 15-640,-1 0 0,1-1 1,0 1-1,0 0 0,0 0 0,0 0 1,0-1-1,1 1 0,-1 0 0,0 0 1,1 0-1,-1-1 0,0 1 0,2-1 1,-2 0 99,0-1 1,-1 1 0,1-1-1,0 1 1,-1-1 0,1 1-1,-1-1 1,0 1 0,0 0-1,0 0 1,-1-4 0,-21 40 1007,17-18-1085,1 0-1,0 0 1,1 1 0,1-1 0,1 1 0,0 0-1,1 0 1,1 0 0,3 31 0,-1-34-4,0 1 0,1-1 1,1 0-1,0 0 0,1 0 0,1-1 1,0 0-1,0 0 0,1 0 1,1-1-1,16 21 0,-21-30-42,0 0-1,0 0 1,0 0-1,0 0 1,1-1-1,-1 1 1,1-1 0,-1 0-1,1 0 1,0 0-1,0-1 1,0 1-1,0-1 1,0 0-1,0 0 1,0 0-1,0-1 1,1 0 0,7 0-1,-7 0 1,1-1-1,-1-1 1,0 1 0,1-1-1,-1 0 1,0 0 0,0-1-1,0 0 1,-1 1 0,1-1-1,-1-1 1,1 1 0,-1-1-1,7-8 1,11-15 59,-2-1-1,0-1 0,-2-1 1,-2-1-1,18-43 1,26-97 360,-59 167-412,10-18 135,-10 22-158,-1-1 0,0 1 0,1 0 0,-1-1-1,0 1 1,1-1 0,-1 1 0,0 0 0,1-1 0,-1 1 0,1 0 0,-1 0 0,1-1 0,-1 1 0,1 0 0,-1 0 0,1 0 0,-1 0 0,1-1-1,-1 1 1,1 0 0,-1 0 0,1 0 0,-1 0 0,1 0 0,-1 0 0,1 1 0,-1-1 0,1 0 0,-1 0 0,1 0 0,-1 0 0,1 1 0,-1-1-1,1 0 1,-1 0 0,1 1 0,-1-1 0,1 0 0,0 1 0,8 7 59,1 0-26,0 0 0,0 1 0,-1 0 0,0 1 0,0 0 0,-1 0 0,-1 0 0,1 1 0,8 19 0,-4 7 24,-1 0 1,-2 0 0,5 42-1,-12-70-38,-1 1-1,0-1 0,0 1 1,-1 0-1,0-1 1,-1 1-1,0-1 0,0 1 1,-1-1-1,-3 10 0,4-17-15,0-1-1,0 0 0,0 1 0,0-1 0,0 0 0,0 0 0,0 0 0,0 0 0,0 0 0,-1 0 0,1 0 1,0 0-1,-1 0 0,1-1 0,-1 1 0,1 0 0,-1-1 0,1 1 0,-1-1 0,1 0 0,-1 1 1,1-1-1,-1 0 0,0 0 0,1 0 0,-1 0 0,1 0 0,-1-1 0,0 1 0,1 0 0,-1-1 1,1 1-1,-1-1 0,-2-1 0,-4-1 15,-1-1 1,1 0 0,0-1-1,-11-7 1,-18-18 33,34 28-52,1 0 0,0 1-1,0-1 1,1-1 0,-1 1-1,0 0 1,1 0 0,-1-1 0,1 1-1,0-1 1,0 1 0,0-1-1,0 1 1,-1-5 0,2 6-5,0 0 0,0 0 0,0 1 0,0-1 1,1 0-1,-1 1 0,0-1 0,1 0 0,-1 1 0,0-1 0,1 0 1,-1 1-1,1-1 0,-1 1 0,1-1 0,-1 1 0,1-1 1,-1 1-1,1-1 0,-1 1 0,1-1 0,0 1 0,-1 0 1,1-1-1,0 1 0,-1 0 0,1 0 0,1-1 0,25-3 5,-17 3-5,6 0 0,0 0-1,0 1 0,-1 1 1,1 0-1,0 1 1,0 1-1,-1 0 1,0 1-1,23 10 1,-18-6-295,1-1 0,0-1 0,27 5 0,-32-13-627,-8-2-2981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3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119 267 12960,'0'0'690,"-8"-14"-332,-3-4-223,-7-10 157,2-1 0,1-1 0,1 0 0,-13-41 1,23 59 15,3 12-197,0-1 1,1 0-1,-1 0 1,1 0 0,-1 0-1,1 0 1,0 0-1,-1 0 1,1 0-1,0 0 1,-1 0-1,1 0 1,0 0 0,0 0-1,0 0 1,0 0-1,0 0 1,0 0-1,1-1 1,-1 1 0,0-1-1,2 1-81,0 0 0,0-1 0,0 1 0,0 0 0,0 0 0,0 0 0,0 1 0,0-1 0,1 0 0,-1 1 0,0 0 0,0-1 0,1 1 0,-1 0 0,4 0 0,0 0-1583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4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35 6520,'0'0'4134,"-9"-2"-3392,1 0-568,0 1 0,0 0 0,-1 0 0,1 0 0,0 1 0,0 1 0,0 0 0,0 0 0,0 0 0,-10 3 0,1 2 101,2 1 1,-1 1-1,1 0 0,0 0 0,0 2 0,1 0 0,1 0 0,0 1 0,0 1 1,1 0-1,0 1 0,1 1 0,-10 16 0,5-8 7,6-9-51,0 0 1,2 1-1,0 0 0,-9 20 0,16-31-166,0 1 0,-1 0-1,1 0 1,1 0 0,-1 0 0,0 0-1,1-1 1,0 1 0,0 0-1,0 0 1,0 0 0,1 0 0,0 0-1,0 0 1,0 0 0,0 0-1,0 0 1,1-1 0,-1 1 0,1-1-1,0 1 1,5 5 0,-5-6-8,1 0 0,0 0 0,1 0 1,-1 0-1,0-1 0,1 0 1,-1 1-1,1-1 0,0-1 0,0 1 1,0 0-1,0-1 0,0 0 0,0 0 1,0 0-1,0 0 0,1-1 0,-1 1 1,0-1-1,0 0 0,0-1 0,1 1 1,5-2-1,1-1 36,0 1 0,0-2 0,0 0-1,-1 0 1,0-1 0,1 0 0,14-11 0,-10 5 29,0 0 1,-1-2-1,-1 0 1,0 0-1,0-1 1,-2-1-1,0 0 1,0 0-1,-1-1 1,-1-1-1,-1 0 1,-1 0-1,0 0 1,-1-1-1,-1 0 1,0 0-1,-1-1 1,-2 1-1,0-1 0,0-32 1,-2 50-88,0 0-17,0 0 0,0 1 0,0-1 0,0 0 0,0 1 1,0-1-1,0 0 0,0 1 0,0-1 0,0 0 0,0 1 0,0-1 0,0 0 0,-1 1 0,1-1 0,0 1 0,-1-1 0,1 1 1,0-1-1,-1 0 0,1 1 0,0-1 0,-1 1 0,1-1 0,-1 1 0,1 0 0,-1-1 0,1 1 0,-1-1 0,1 1 0,-1 0 1,0 0-1,1-1 0,-1 1 0,0 0 0,0 0 0,-5 27 329,5-12-283,0 0 0,1 0 0,1 0 0,0 0 0,1 0 0,1-1 0,0 1 0,1-1 0,0 0 0,1 0 1,1 0-1,0 0 0,1-1 0,13 19 0,-17-29-32,-1 0 1,1 0 0,0 0-1,0 0 1,0-1 0,0 1-1,0-1 1,1 0 0,-1 0-1,1 0 1,-1 0 0,1-1-1,0 1 1,-1-1-1,9 1 1,-7-1-2,0-1-1,1 0 1,-1 0-1,1-1 1,-1 0 0,0 0-1,1 0 1,-1 0-1,0-1 1,7-3-1,6-4 5,0-2-1,0 0 1,-2-1-1,1 0 1,15-16-1,-19 16-273,80-72 547,-40 36-4134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7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1368 5120,'0'0'2729,"13"-6"-2034,13-6-299,0-1 0,-1-2 0,0 0 0,35-30 0,104-99 1321,-126 112-1269,-2-2 0,50-61 1,53-87 706,-109 135-809,-2-1 0,-2-1 1,-2-2-1,-2 0 0,19-69 0,-34 90-133,-1 0 0,-1 0 0,-1-1 0,-2 0 0,-3-56-1,1 79-134,-1-1-1,1 0 0,-1 1 0,-1-1 0,0 1 0,0-1 0,0 1 0,-1 0 0,0 0 0,-1 0 0,0 0 0,0 1 0,-1-1 0,0 1 0,0 0 0,0 1 0,-1-1 0,-10-8 0,14 13-45,-1 1-1,0-1 0,1 1 1,-1 0-1,0 0 0,0 0 1,1 0-1,-1 0 0,0 1 1,0-1-1,0 1 0,0 0 1,0 0-1,0 0 0,0 0 0,0 0 1,0 1-1,0-1 0,0 1 1,0 0-1,1 0 0,-1 0 1,0 0-1,0 0 0,1 1 1,-5 2-1,-3 2 47,0 2 1,1-1-1,-1 1 1,1 1-1,-8 9 0,-5 7 34,1 1 0,1 1-1,1 1 1,1 1-1,2 0 1,-24 61 0,26-52-23,-12 34 162,-21 87-1,30-87-98,7-30 0,1 1-1,-6 65 1,13-63 72,1-1 1,2 1-1,13 83 0,-12-118-142,1-1 0,0 0 0,0 0 0,1 0 0,0 0 0,1-1 0,0 1 0,0-1 0,1 0 0,0-1 0,0 1 0,1-1 0,0-1 0,0 1 0,0-1 0,1 0 0,0-1 0,0 0 0,1 0 0,12 5 0,-15-9-36,1 0 0,-1 0 1,1-1-1,-1 0 1,1 0-1,-1 0 1,0-1-1,1 0 0,-1-1 1,0 1-1,0-1 1,1 0-1,-1-1 1,-1 0-1,1 1 0,10-8 1,-2-1 30,1-1 1,-2 0-1,0-1 0,0 0 1,-1-1-1,-1 0 1,0-1-1,11-21 1,-7 7 44,-2 0 1,-1 0-1,16-61 1,-25 73-47,0-1 0,-1 1 1,-1-1-1,-1-17 1,0 29-21,0 5-50,0 1-1,0 0 1,0-1 0,0 1-1,0 0 1,0 0 0,0-1-1,0 1 1,0 0 0,0-1-1,0 1 1,0 0 0,0 0-1,0-1 1,0 1-1,0 0 1,0 0 0,0-1-1,-1 1 1,1 0 0,0 0-1,0-1 1,0 1 0,0 0-1,-1 0 1,1-1 0,0 1-1,0 0 1,0 0-1,-1 0 1,1 0 0,0-1-1,0 1 1,-1 0 0,1 0-1,0 0 1,-1 0 0,1 0-1,0 0 1,-1 0 0,1 0 0,-1 0 1,0 0-1,1 1 1,-1-1 0,1 0-1,0 1 1,-1-1 0,1 0-1,-1 1 1,1-1 0,-1 1-1,1-1 1,0 1-1,-1-1 1,1 1 0,0-1-1,-1 1 1,1-1 0,0 1-1,0-1 1,-1 2-1,-3 15 32,1 1 0,0 0 0,-1 19-1,2-6-28,0-15 4,1 1 0,1 0-1,0-1 1,1 1 0,1 0-1,1-1 1,7 27 0,-8-40-10,-1 0 1,1 0-1,-1 0 1,1 0-1,0 0 0,0 0 1,0 0-1,1 0 1,-1-1-1,1 1 1,-1-1-1,1 0 0,0 0 1,0 0-1,0 0 1,0 0-1,0-1 1,0 1-1,0-1 0,1 0 1,-1 0-1,1 0 1,-1 0-1,5 0 1,-3-1 0,-1 0 0,1 0 0,0 0 0,0-1 0,-1 1 0,1-1 0,0 0 1,-1-1-1,1 1 0,-1-1 0,0 0 0,1 0 0,-1 0 0,0 0 0,0-1 1,0 0-1,5-4 0,5-9-7,-1 0 1,0-1 0,-1 0-1,11-19 1,25-37-38,-32 51 50,-9 11-10,1 0 1,1 1-1,16-17 0,-23 25 2,0 0 0,1 1-1,-1-1 1,0 0 0,0 1-1,1 0 1,-1-1 0,1 1 0,-1 0-1,1 0 1,0 1 0,-1-1-1,1 0 1,0 1 0,-1 0-1,1 0 1,0-1 0,0 2-1,-1-1 1,1 0 0,0 0-1,-1 1 1,6 1 0,-6-1 1,1 1-1,-1-1 1,0 0 0,0 1 0,0 0 0,-1-1-1,1 1 1,0 0 0,0 0 0,-1 0 0,1 0-1,-1 0 1,0 0 0,0 0 0,2 5-1,11 38 61,-10-32-42,-1 1 0,0 0 0,-1 1 0,0-1 0,-1 0 0,-2 20 0,-11 71 334,12-105-344,0 0 0,0 0 1,0 0-1,0 0 0,0 0 0,0 0 0,0 0 1,0 0-1,0 0 0,0 0 0,0 0 0,0 0 0,0 0 1,1 0-1,-1 0 0,0 0 0,0 0 0,0 0 0,0 0 1,0 0-1,0 0 0,0 0 0,0 0 0,0 0 1,0 0-1,0 0 0,0 0 0,1 0 0,-1 0 0,0 0 1,0 0-1,0 0 0,0 0 0,0 0 0,0 0 0,0 0 1,0 0-1,0 1 0,9-17 111,10-24-85,-17 35-28,5-12 27,1-1 1,0 1-1,1 1 1,1 0 0,0 0-1,19-22 1,-28 38-36,-1 0 1,1-1-1,-1 1 0,0 0 0,1-1 1,-1 1-1,1 0 0,-1-1 0,1 1 1,-1 0-1,1 0 0,-1 0 0,1 0 1,-1 0-1,1-1 0,-1 1 0,1 0 1,-1 0-1,1 0 0,-1 0 0,1 1 1,0-1-1,-1 0 0,1 0 0,-1 0 1,1 0-1,-1 0 0,1 1 0,-1-1 1,0 0-1,1 0 0,-1 1 0,1-1 1,-1 0-1,1 1 0,-1-1 0,0 0 1,1 1-1,-1-1 0,0 1 0,1-1 1,-1 1-1,0-1 0,0 0 1,1 2-1,9 22 1,-3 0 30,0 0 1,2 0-1,0-1 0,15 25 0,-22-44-23,0 0 0,1 0 0,-1-1-1,1 1 1,-1-1 0,1 1-1,0-1 1,0 0 0,1 0 0,-1-1-1,1 1 1,-1-1 0,1 1 0,0-1-1,0 0 1,0-1 0,0 1-1,0-1 1,0 0 0,0 1 0,1-2-1,-1 1 1,0-1 0,1 1 0,-1-1-1,0 0 1,1-1 0,-1 1-1,0-1 1,1 0 0,-1 0 0,0 0-1,0 0 1,6-3 0,0-2 2,1 1 0,-1-1 1,-1-1-1,1 1 0,-1-2 0,-1 1 1,1-1-1,-1-1 0,-1 0 1,1 0-1,-2 0 0,1-1 0,-1 1 1,-1-2-1,0 1 0,0-1 0,-1 1 1,0-1-1,-1-1 0,0 1 1,-1 0-1,0-1 0,0-19 0,-2 23-15,-1 1 0,0-1 0,-1 1 0,1 0 0,-1-1 0,-1 1-1,1 0 1,-1 0 0,-8-12 0,11 18 5,-1 0 0,1 0 0,-1 1 0,0-1 0,1 0 0,-1 0 0,0 0 0,0 0 0,0 1 0,0-1 0,0 0 0,0 1 0,0-1 0,0 0 0,0 1 0,0-1 0,0 1 0,0 0 0,0-1 0,0 1 0,0 0 0,-1 0 0,0 0 0,0 0 5,-1 0 0,1 1 0,-1-1 1,1 1-1,0-1 0,0 1 0,-1 0 0,1 0 0,0 0 0,-4 3 1,1-1 8,0 1 0,0 0 1,0 1-1,0-1 1,1 1-1,0 0 0,-6 8 1,6-6-10,0 1 0,1 0 0,0 0 0,1 1 1,0-1-1,0 0 0,0 1 0,1-1 0,0 1 0,1 0 0,0-1 1,1 1-1,-1-1 0,1 1 0,1-1 0,0 1 0,0-1 1,1 0-1,0 0 0,0 0 0,1 0 0,0 0 0,0-1 1,1 0-1,0 1 0,0-2 0,1 1 0,7 7 0,-1-4 8,1 0-1,0-1 1,20 10-1,-29-17-6,1 0 0,-1 0-1,0 0 1,1-1 0,-1 0-1,1 0 1,-1 0 0,1-1 0,-1 1-1,1-1 1,0 0 0,-1 0 0,1-1-1,-1 0 1,1 1 0,6-3-1,-2 0 0,0-1-1,0 1 0,-1-1 0,1-1 0,-1 0 1,0 0-1,0-1 0,0 0 0,13-13 0,-2-2-193,-1 0 0,-1-1 0,0-2 0,-2 1 0,-1-2 0,15-34 0,-14 18-4003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310 592 5320,'0'0'7204,"0"-11"-6714,-2-33-15,2 42-436,-1 0 0,1 1 1,-1-1-1,1 1 0,-1-1 0,0 1 1,1-1-1,-1 1 0,0-1 0,0 1 0,0 0 1,-1 0-1,1-1 0,0 1 0,0 0 1,0 0-1,-1 0 0,1 0 0,-1 0 0,1 1 1,-1-1-1,1 0 0,-3 0 0,-2-1 101,0 1 0,0-1-1,0 1 1,-8 0-1,11 1-83,-7 0 50,0 0 1,0 1 0,-1 0 0,1 1 0,0 0-1,0 0 1,0 1 0,1 1 0,-1-1 0,1 2 0,0-1-1,0 1 1,0 1 0,1-1 0,-1 2 0,-7 6-1,10-7-55,-1 0-1,2 0 0,-1 0 0,1 0 0,0 1 0,0 0 1,0 0-1,1 0 0,0 1 0,1 0 0,0-1 0,0 1 1,0 0-1,1 0 0,1 1 0,-1-1 0,1 0 0,1 1 0,-1-1 1,2 11-1,-1-17-36,1 1 0,-1 0 0,1 0 0,0-1 0,-1 1 0,1-1 0,1 1 0,-1-1 0,0 1 0,0-1 0,1 0 0,0 1 0,-1-1 0,1 0 0,0 0 0,0 0 0,0 0 0,0-1 0,1 1 0,-1 0 0,0-1 0,1 0 0,-1 1 0,1-1 0,-1 0 0,1 0 0,-1-1-1,1 1 1,0 0 0,0-1 0,2 1 0,3-1 20,0 0 0,-1 0 0,1-1 0,0 0 0,-1 0 0,1 0 0,-1-1 0,0 0 0,1-1 0,8-4 0,-8 2 2,0 1-1,-1-1 1,1-1-1,-2 0 1,1 0-1,0 0 1,-1-1-1,0 1 1,9-16-1,2-7 119,19-40 0,-28 53-105,5-12 55,-2 0 0,0 0 0,-2-1 0,-1 0 0,-1-1 0,-2 0 1,2-42-1,-6 54-43,-1 1 1,-1-1 0,0 0-1,-2 1 1,0 0-1,-1-1 1,0 1 0,-2 1-1,0-1 1,-1 1 0,0 0-1,-1 0 1,-1 1 0,-12-16-1,18 27-39,1 1-1,-1 0 1,0 0-1,0 0 0,0 0 1,0 1-1,0-1 1,0 1-1,-1 0 0,1 0 1,-1 0-1,0 0 1,0 1-1,0-1 0,1 1 1,-1 0-1,-5-1 1,4 2-2,1 0 0,-1 1 1,0-1-1,0 1 0,1 0 1,-1 0-1,0 0 0,1 1 1,-1 0-1,1 0 1,0 0-1,0 0 0,0 1 1,-7 4-1,5-2-2,0 0 0,1 0 0,-1 0 0,1 1 0,0 0 1,1 0-1,-1 0 0,1 1 0,0 0 0,1-1 0,-4 9 0,6-11-23,-1 0-1,1 0 0,0 1 1,0-1-1,0 0 1,1 1-1,-1-1 1,1 0-1,0 1 0,1-1 1,-1 1-1,1-1 1,-1 0-1,1 1 1,1-1-1,-1 0 0,1 0 1,-1 0-1,1 0 1,0 0-1,3 4 1,16 15-2866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27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88 11552,'0'0'789,"-12"-11"-321,-38-34 88,47 42-339,0 1 0,-1-1 0,1 0-1,0 1 1,-1 0 0,1 0 0,-1 0 0,-8-3 0,-2 0 1816,14 4-1995,0 1 0,0 0 0,0 0-1,0 0 1,0 0 0,0 0 0,0 0 0,0-1-1,-1 1 1,1 0 0,0 0 0,0 0 0,0 0-1,0 0 1,0 0 0,0 0 0,0 0 0,-1 0-1,1-1 1,0 1 0,0 0 0,0 0 0,0 0-1,0 0 1,-1 0 0,1 0 0,0 0 0,0 0-1,0 0 1,0 0 0,-1 0 0,1 0 0,0 0-1,0 0 1,0 0 0,0 1 0,0-1 0,0 0-1,-1 0 1,1 0 0,0 0 0,0 0 0,0 0-1,0 0 1,0 0 0,0 0 0,-1 1 0,1-1-1,0 0 1,0 0 0,0 0 0,0 0 0,0 0-1,0 0 1,0 1 0,0-1 0,0 0 0,0 0-1,0 0 1,0 0 0,0 0 0,0 1 0,0-1-1,0 0 1,0 1 29,0-1 1,1 1-1,-1-1 0,0 0 0,1 1 0,-1-1 0,1 1 0,-1-1 0,0 0 1,1 1-1,-1-1 0,1 0 0,-1 0 0,1 1 0,-1-1 0,1 0 1,-1 0-1,1 0 0,0 0 0,-1 0 0,1 1 0,0-1 0,48 0-1872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31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1254 6016,'0'0'5660,"11"5"-5159,4 1-313,0-1 0,0 0 0,1-1-1,0 0 1,-1-1 0,1-1 0,1-1 0,-1 0 0,24-3 0,-18-1 81,-1-1 1,1-1-1,-1-1 1,0-1-1,0-1 1,-1-1 0,0-1-1,-1 0 1,0-1-1,31-25 1,-45 33-196,-1 0 1,0 0-1,0-1 1,0 0-1,0 1 1,0-1-1,-1-1 1,1 1-1,-1 0 1,0-1-1,-1 0 1,1 1-1,-1-1 1,0 0-1,0 0 1,0-1-1,-1 1 1,0 0-1,0 0 1,0-1-1,-1 1 1,0-8-1,0 5-4,-1 0-1,0 1 1,0-1-1,-1 0 0,0 1 1,0 0-1,-1-1 1,0 1-1,-1 0 1,1 0-1,-1 1 1,0-1-1,-1 1 1,0 0-1,0 0 1,0 0-1,-1 1 1,1-1-1,-1 1 1,-8-4-1,10 6-33,0 0 0,-1 1-1,0-1 1,1 1 0,-1 0 0,0 1-1,0-1 1,0 1 0,0 0-1,0 0 1,0 0 0,0 1 0,-1 0-1,1 0 1,0 0 0,0 1 0,0 0-1,0 0 1,0 0 0,0 0 0,0 1-1,0 0 1,0 0 0,1 0 0,-1 0-1,1 1 1,-1 0 0,1 0-1,0 0 1,0 1 0,-4 3 0,-1 2 21,1 1 0,-1 0 0,1 0 0,1 0 0,0 1 1,-7 14-1,11-17-21,0 0 0,0 0 0,1 0 1,0 1-1,0-1 0,1 0 0,0 1 1,1-1-1,0 1 0,1 12 0,2-6 33,0 0 0,1 1 0,0-1 0,1 0 0,1-1 0,1 1 0,0-1 0,0-1 0,1 1-1,1-1 1,0-1 0,1 1 0,19 16 0,-21-20 2,1-1 0,1 0 0,0 0 0,0-1 0,1-1 0,-1 1 0,1-2 0,1 0 0,-1 0 0,1-1 0,-1 0 0,1-1 0,1 0 0,-1-1 0,0-1 0,0 1 0,23-2 0,-22-3-27,-1 1 1,0-1-1,1-1 0,-1 0 1,-1-1-1,1-1 0,-1 1 1,0-2-1,0 1 1,-1-2-1,0 1 0,0-1 1,0-1-1,12-14 0,8-13 73,0-1-1,34-61 1,-34 47-32,-2-2 0,33-88 1,24-117 38,-70 209-98,-4 10 2,-2-1-1,-2-1 1,4-73-1,-10 35 33,-9-78 1,7 141-44,-1 1 0,-8-30 1,9 41-9,0 1 1,0-1 0,-1 0-1,0 0 1,1 1 0,-1-1-1,-1 1 1,1-1 0,0 1-1,-1 0 1,0 0 0,0 0-1,0 0 1,0 1 0,0-1-1,-6-3 1,8 6-9,0 0 1,0 0-1,0 0 1,0 0-1,0 0 1,0 0-1,0 0 1,0 0-1,0 0 1,0 0-1,0 0 1,0 1-1,0-1 1,0 1-1,0-1 1,0 0-1,0 1 1,0 0-1,0-1 1,0 1-1,0-1 1,1 1-1,-1 0 0,-1 1 1,-19 21 18,19-20-20,-10 14-4,1 0 0,0 0 0,2 1-1,0 1 1,1-1 0,0 2 0,-7 35-1,-18 148-47,25-143 44,-5 99-23,2-17 11,7-103 50,2 0-1,1 0 1,2 0 0,2 0-1,2 0 1,1 0 0,20 64-1,-24-97-16,1 1 0,0-1 0,0 0 0,0 1 0,1-2 0,-1 1 0,1 0 0,1-1-1,-1 0 1,1 0 0,0 0 0,0 0 0,1-1 0,8 6 0,-6-6-4,0 1 1,0-2-1,0 1 1,1-1-1,-1-1 0,1 1 1,0-1-1,0-1 1,0 0-1,15 0 1,-8 0-2,-1-1 0,0-1 0,1-1 0,-1 0 0,0-1 0,0 0 0,17-7 0,-11 2 4,1-1 1,-1-1 0,-1-1 0,32-22 0,-46 29-12,-1-1 1,0 1 0,1-1-1,-1 0 1,-1-1 0,1 1-1,-1-1 1,0 0 0,0 0-1,-1 0 1,0 0 0,0-1-1,0 1 1,-1-1 0,0 0-1,0 0 1,-1 0 0,1 0-1,-1-10 1,-1 11-1,-1 1 1,0-1-1,0 1 0,0-1 1,-1 1-1,0 0 0,0-1 1,0 1-1,-1 0 0,1 0 1,-1 1-1,0-1 0,-1 1 1,1-1-1,-6-4 0,8 7 4,-1 0 0,-1 0-1,1 0 1,0 0-1,0 1 1,-1-1 0,1 1-1,-1-1 1,1 1-1,-1 0 1,0 0 0,1 0-1,-1 0 1,0 1-1,0-1 1,1 1 0,-1-1-1,0 1 1,0 0-1,0 0 1,0 0-1,0 1 1,1-1 0,-1 1-1,0-1 1,0 1-1,0 0 1,1 0 0,-1 0-1,-3 3 1,-3 2 13,-1 2 0,1-1 0,1 1 1,0 1-1,0-1 0,0 1 0,1 1 0,1-1 1,0 1-1,0 0 0,0 1 0,2 0 0,-1-1 1,-5 24-1,8-27-10,1 1 1,0 0 0,0 0 0,0 0-1,1 0 1,1 0 0,-1 0-1,1-1 1,1 1 0,2 10-1,-2-13-1,0 1-1,0 0 0,1-1 0,0 0 0,0 1 1,1-1-1,-1 0 0,1-1 0,0 1 0,1-1 0,-1 1 1,1-1-1,0-1 0,7 6 0,-7-6 4,1-1 1,0 1-1,0-1 0,0 0 0,0 0 1,0-1-1,0 0 0,0 0 0,0 0 1,1-1-1,-1 0 0,0 0 0,0-1 1,1 1-1,-1-1 0,0-1 0,0 1 1,10-5-1,-3 1 3,0-1 0,0 0 0,-1-1 1,0 0-1,0-1 0,-1 0 0,15-14 0,169-161 136,-185 174-154,-1 0 0,16-10-1,-23 18 9,-1 0-1,1 0 0,0 0 0,0-1 0,0 2 1,-1-1-1,1 0 0,0 0 0,0 1 0,0-1 1,0 1-1,1-1 0,-1 1 0,0 0 0,0 0 1,0 0-1,0 0 0,0 0 0,0 0 1,0 1-1,0-1 0,4 2 0,-4 0 10,-1 0-1,0 0 0,1 1 1,-1-1-1,0 0 0,0 1 1,0-1-1,-1 1 1,1-1-1,-1 1 0,1-1 1,-1 1-1,0-1 1,0 1-1,0 3 0,1 3 19,1 22 54,-2 1 0,-4 35 0,0 20 520,4-87-497,0 0-91,1 0 0,0 0 0,-1-1-1,1 1 1,-1-1 0,1 1 0,0 0 0,-1-1 0,1 1 0,-1-1 0,1 1 0,-1-1 0,1 1 0,-1-1 0,1 0-1,-1 1 1,1-2 0,2-2 31,13-17 72,24-40 1,5-8 9,-35 57-101,10-15 111,41-40-1,-60 65-127,0 1 0,0 0 0,0 0 0,1 0 0,-1 0 0,0 0 0,1 0-1,-1 0 1,1 1 0,-1-1 0,1 0 0,-1 1 0,1 0 0,1-1-1,-2 1-3,0 0 0,-1 0 0,1 0 0,-1 0-1,1 0 1,-1 1 0,1-1 0,-1 0 0,1 0-1,-1 1 1,0-1 0,1 0 0,-1 1-1,1-1 1,-1 0 0,0 1 0,1-1 0,-1 1-1,0-1 1,1 1 0,-1-1 0,0 0-1,1 1 1,-1-1 0,0 1 0,0-1 0,0 2-1,2 4 33,-1 1 0,-1-1 0,1 1 0,-1-1 0,-1 10 0,1-9-43,-2 9 69,0 1 1,-1 0-1,-1-1 1,-11 31-1,12-37 16,3-10-76,0 0-1,0 0 0,0 0 1,0 0-1,0 0 1,0 0-1,0 0 1,0 0-1,0 0 1,0 0-1,1 0 1,-1 0-1,0 0 1,0 0-1,0 0 1,0 0-1,0 0 1,0 0-1,0 0 1,0 0-1,0 0 1,0 0-1,0 0 0,0 0 1,0 0-1,0 0 1,1 0-1,-1 0 1,0 0-1,0 0 1,0 0-1,0 0 1,0 0-1,0 0 1,0 0-1,0 0 1,0 0-1,0 0 1,0 1-1,0-1 1,0 0-1,0 0 1,0 0-1,0 0 0,0 0 1,0 0-1,0 0 1,0 0-1,0 0 1,0 0-1,0 0 1,0 0-1,0 0 1,0 0-1,0 1 1,0-1-1,0 0 1,0 0-1,0 0 1,0 0-1,0 0 1,0 0-1,0 0 1,0 0-1,8-6 85,10-13-54,0-11-18,-6 8-28,2 0 1,27-32-1,-40 53 7,-1 0 1,1 1-1,-1-1 0,1 0 0,0 1 1,-1-1-1,1 0 0,0 1 0,-1-1 1,1 1-1,0-1 0,0 1 0,0-1 1,-1 1-1,1-1 0,0 1 0,0 0 1,0 0-1,0-1 0,0 1 0,0 0 1,0 0-1,0 0 0,-1 0 0,1 0 1,0 0-1,0 0 0,0 0 1,0 0-1,0 1 0,0-1 0,0 0 1,0 1-1,-1-1 0,1 0 0,0 1 1,0-1-1,0 1 0,-1 0 0,1-1 1,0 1-1,-1-1 0,1 1 0,0 0 1,-1 0-1,1-1 0,0 3 0,3 3-19,0 1-1,-1-1 0,0 1 0,4 13 0,-4-12 27,12 46-15,-13-44 17,0 0 1,0 0-1,2-1 1,-1 1 0,1 0-1,0-1 1,1 0 0,0 0-1,12 15 1,-14-21 0,0-1-1,1 1 1,-1-1-1,1-1 1,0 1 0,0 0-1,-1-1 1,1 0-1,0 1 1,0-2 0,0 1-1,1 0 1,-1-1-1,0 0 1,0 0 0,5 0-1,1-1 1,1 0 0,-1-1 0,0 0 0,0 0 0,13-5 0,-12 2-3,-1 0 0,1-1 0,-1 0 0,0 0 0,-1-1 0,0-1 0,0 1 0,15-17 1,-19 17-4,0 1 1,0-1 0,0 1 0,-1-2 0,0 1 0,0 0 0,-1-1 0,0 1 0,0-1 0,0 0 0,-1 0 0,-1 0 0,2-12 0,-3 18-1,1-11 0,-1 0 0,-1 0 0,-3-22 0,3 33-2,1 0 1,0 0-1,-1 0 1,1 0-1,-1 0 1,0 0-1,1 0 1,-1 0-1,0 0 1,0 0-1,0 0 1,-1 0-1,1 1 1,0-1-1,-1 1 1,1-1-1,-1 1 1,1-1-1,-1 1 1,0 0-1,0 0 1,1-1-1,-1 1 1,0 1-1,0-1 1,0 0-1,0 0 1,0 1 0,0-1-1,0 1 1,-3-1-1,2 2 3,0-1 0,0 1-1,1 0 1,-1 0 0,0 0 0,0 0-1,1 0 1,-1 1 0,1-1-1,-1 1 1,1 0 0,0-1 0,0 1-1,0 0 1,-3 4 0,-28 35-12,33-40 10,-7 8-3,1 1 1,1 0-1,0 0 1,0 1-1,1-1 0,0 1 1,1 0-1,0 0 1,0 0-1,2 1 0,-1-1 1,1 1-1,1-1 1,0 0-1,1 1 0,0-1 1,1 1-1,0-1 1,6 20-1,-7-29 2,0 1 1,0-1-1,-1 0 0,2 1 1,-1-1-1,0 0 1,0 0-1,1 0 0,-1 0 1,1 0-1,-1 0 0,1-1 1,0 1-1,0 0 0,0-1 1,0 0-1,0 1 0,0-1 1,0 0-1,0 0 1,1 0-1,-1 0 0,0 0 1,1-1-1,-1 1 0,0-1 1,1 1-1,-1-1 0,1 0 1,-1 0-1,1 0 0,-1 0 1,1-1-1,-1 1 1,0-1-1,1 1 0,-1-1 1,0 0-1,1 0 0,-1 0 1,0 0-1,3-2 0,7-6-6,0 0-1,-1 0 1,0-1-1,-1-1 1,18-22-1,12-13-5,-9 13 6,2 1 0,64-47 0,-96 79 10,0-1-1,0 0 1,0 1-1,0-1 1,-1 1 0,1-1-1,0 1 1,0-1-1,1 1 1,-1 0-1,0-1 1,0 1 0,0 0-1,0 0 1,0 0-1,0 0 1,0 0-1,0 0 1,0 0 0,0 0-1,0 0 1,0 1-1,1-1 1,-1 0-1,0 1 1,1 0 0,-1 0 5,0 0 0,1 1 0,-1-1 0,0 1 0,0-1 0,0 1 0,0-1 0,0 1 0,0 0 0,0-1 0,0 1 0,-1 0 0,1 3 0,1 5 30,0-1 0,-1 1 0,0 0-1,-2 15 1,-10 59 454,13-82-37,4-6-296,5-9-69,15-26-47,-17 23-35,2 0-1,0 1 0,18-18 0,-21 24-6,17-16 0,-24 24 0,0 0 0,0 0 0,0 0 0,1 0 0,-1 0 0,0 1 0,1-1 0,-1 0 0,1 1 0,-1-1 0,1 1 0,-1-1 0,1 1 0,-1 0 0,1 0 0,-1 0 0,3 0 0,-3 0 0,0 1 0,0 0 0,0-1 0,1 1 0,-1 0 0,-1 0 0,1 0 0,0 0 0,0 0 0,0 0 0,0 0 0,-1 0 0,1 0 0,0 0 0,-1 1 0,1-1 0,0 2 0,7 23 0,2 22 0,-9-36 0,0-1 0,1 0 0,1 0 0,0 0 0,0 0 0,1 0 0,1-1 0,6 12 0,-10-21 0,0 0 0,0 0 0,0 0 0,1 0 0,-1 0 0,0 0 0,0-1 0,1 1 0,-1 0 0,1-1 0,-1 1 0,1-1 0,-1 1 0,1-1 0,-1 0 0,1 0 0,-1 1 0,1-1 0,-1 0 0,1 0 0,-1-1 0,1 1 0,0 0 0,-1 0 0,1-1 0,-1 1 0,0-1 0,3-1 0,4-1 0,-1-1 0,1 1 0,11-10 0,-10 6 0,0 0 0,0-1 0,-1 0 0,0-1 0,12-16 0,30-53 0,-41 61 0,25-48 0,-4-1 0,39-125 0,-53 139-30,-2-1 1,-3-1-1,-1 1 0,-4-2 1,-1 1-1,-4-1 0,-9-106 1,5 124 16,-7-35 30,10 71-14,0 1 1,0-1-1,0 0 0,0 1 1,0-1-1,0 0 1,0 1-1,-1-1 0,1 0 1,0 1-1,-1-1 1,1 0-1,0 1 1,-1-1-1,1 1 0,-1-1 1,1 1-1,-1-1 1,1 1-1,-1-1 0,1 1 1,-2-1-1,2 1 1,-1 0 0,1 0 0,-1 0 0,1 0 0,-1 0 0,0 1 0,1-1 0,-1 0 0,1 0 0,0 1 0,-1-1 0,1 0-1,-1 1 1,1-1 0,-1 0 0,1 1 0,0-1 0,-1 1 0,1-1 0,0 1 0,-1 0 0,-15 32 60,3 9-63,3 1 0,1 0 0,2 1-1,2 0 1,1 52 0,21 225-2,-14-288 1,3 0 0,1-1 0,18 55 0,49 90 0,-73-174 0,4 7 0,0 0 0,1 0 0,0 0 0,1-1 0,-1 0 0,2 0 0,-1-1 0,2 0 0,-1 0 0,1-1 0,0 0 0,11 6 0,-15-10 0,1 0 0,-1 0 0,1-1 0,-1 0 0,1 0 0,0-1 0,-1 1 0,1-1 0,0 0 0,0-1 0,0 0 0,0 0 0,0 0 0,0 0 0,0-1 0,0 0 0,0 0 0,-1-1 0,1 0 0,0 0 0,-1 0 0,0 0 0,1-1 0,8-6 0,-4 2-1,-7 6-28,0-1 1,0 0 0,0 0-1,0 0 1,-1 0 0,1 0-1,-1 0 1,1-1 0,-1 1-1,0-1 1,0 0-1,0 0 1,0 0 0,1-3-1,2-15-4643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31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14272,'0'0'3023,"20"2"-2509,299 8 1026,-288-10-1403,419-20 2820,-436 18-2807,0 0 0,-1 0 0,1-2 1,-1 0-1,14-6 0,-22 8-679,0-1 1,0 1 0,-1-2-1,8-5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35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459 976 5720,'0'0'5450,"-10"4"-4891,-43 16 21,-65 26 718,99-38-1040,1 2 0,-1 0 1,2 1-1,-20 16 0,14-7 246,1 0-1,1 2 0,1 0 0,1 2 1,-27 42-1,43-62-378,1 0-1,0 0 1,0 1-1,1-1 1,-1 0-1,1 1 1,0-1-1,0 1 1,0-1-1,1 1 1,-1-1-1,1 1 1,0 0-1,2 7 1,-2-9-63,1-1 0,0 1 0,0 0 0,1 0 0,-1-1 0,0 1 0,1-1 0,0 1 0,-1-1 0,1 0 0,0 1 0,0-1 0,1 0 0,-1 0 0,0 0 0,1-1 0,-1 1 0,1-1 0,-1 1 0,1-1 0,0 0 0,-1 0 0,6 1 0,0 0 4,-1-1 1,1 0-1,-1 0 0,1-1 0,0 0 1,-1 0-1,1-1 0,-1 0 0,1 0 1,0-1-1,-1 1 0,0-2 0,0 1 1,14-8-1,-8 3 4,1-1 1,-1 0-1,-1-1 0,1 0 1,-2-1-1,16-16 1,-9 6 24,1-1 0,-2-1 0,16-25 0,-29 40-62,0-1 0,0 0 0,-1 1 0,0-1 0,0 0 1,-1 0-1,0-1 0,0 1 0,-1 0 0,0-1 0,-1 1 0,0-1 1,0 1-1,-2-13 0,2 20-20,0 0 0,0 1 0,0-1 0,0 0 0,0 1 1,-1-1-1,1 0 0,0 1 0,0-1 0,-1 0 0,1 1 0,0-1 0,-1 1 0,1-1 1,-1 0-1,1 1 0,0-1 0,-2 0 0,-5 6 189,-3 19-10,6-13-156,2 0 0,0 1 0,0-1 1,1 0-1,0 1 0,1-1 0,2 20 1,-1-23-13,1 0 1,0 0-1,0 0 1,1-1-1,0 1 1,0 0-1,1-1 1,0 0-1,0 0 1,1 0-1,8 9 1,-4-5 46,0-1 1,1-1 0,0 0 0,1 0 0,-1-1 0,15 8 0,-20-13-47,-1-1 1,1 0-1,0 0 1,0 0-1,0-1 1,0 0-1,1 0 1,-1 0-1,0-1 1,0 1-1,1-1 1,-1-1-1,0 1 1,1-1-1,-1 0 1,0 0 0,0 0-1,8-4 1,0-1 30,-1-1 1,0 0-1,0-1 1,-1-1-1,0 0 1,0 0 0,12-15-1,-10 11-10,7-8 20,-1-1-1,-1-1 0,-1-1 1,-1-1-1,21-43 1,-10 9 55,28-94 1,-32 75-54,-4-2 1,-3-1-1,-4 0 0,-3-1 0,-4 0 0,-10-160 0,4 229-48,0-1-1,-1 0 0,-1 1 0,0-1 0,0 1 1,-2 0-1,0 0 0,0 1 0,-11-20 0,15 32-14,1-1 0,-1 0-1,1 1 1,0-1 0,-1 0-1,0 1 1,1-1 0,-1 0-1,1 1 1,-1-1 0,0 1-1,1-1 1,-1 1-1,0-1 1,0 1 0,1 0-1,-1-1 1,0 1 0,0 0-1,0-1 1,1 1 0,-1 0-1,0 0 1,0 0-1,0 0 1,0 0 0,0 0-1,1 0 1,-1 0 0,0 0-1,0 1 1,0-1 0,0 0-1,1 0 1,-1 1-1,0-1 1,0 0 0,1 1-1,-1-1 1,-1 1 0,-2 3 10,0 0 1,1 0 0,-1 0 0,1 0-1,-5 7 1,7-9-14,-13 20 9,2 0-1,0 1 1,2 1 0,0-1-1,2 2 1,-9 42 0,4-2 27,-4 91 1,9-30 26,5 0 1,19 174-1,-11-263-39,1-1 0,2 1 0,1-1 0,2-1 0,17 40 0,-25-70-16,-1 1 0,1-1 1,0 0-1,0 0 0,1 0 0,-1 0 0,1 0 0,0-1 0,1 0 0,-1 1 1,1-2-1,-1 1 0,1 0 0,1-1 0,-1 0 0,0 0 0,1-1 1,-1 0-1,1 0 0,0 0 0,-1 0 0,1-1 0,0 0 0,0 0 0,0-1 1,0 1-1,0-1 0,0-1 0,0 1 0,0-1 0,0 0 0,0 0 1,0-1-1,10-4 0,-2 1 7,-1-1 0,0 0 1,-1-1-1,1-1 0,-1 0 1,-1-1-1,1 0 1,18-20-1,1-6 45,37-55 0,-67 89-61,13-22 29,-14 23-21,1-1 0,-1 0 0,1 0 0,-1 0 0,1 1 0,-1-1 0,0 0 0,1 0 0,-1 0 0,0 0-1,0 0 1,0 0 0,0 0 0,0 0 0,0 0 0,0 0 0,0 0 0,0 0 0,0 1 0,0-1 0,-1 0 0,1 0 0,0 0 0,-1-1-1,-2 4 25,0 1 0,0 0 0,1-1 0,-1 1 0,1 0 0,-4 6 0,0 1-18,0 0 1,1 1-1,0-1 0,1 1 0,0 0 0,1 1 1,0-1-1,0 0 0,1 1 0,1-1 0,0 1 1,1 0-1,1 15 0,0-20-12,0 0 1,0 0-1,1-1 1,0 1-1,0 0 0,0 0 1,1-1-1,0 1 1,1-1-1,-1 0 0,1 0 1,0 0-1,1-1 1,-1 1-1,1-1 1,0 0-1,1-1 0,-1 1 1,1-1-1,0 0 1,0 0-1,0-1 0,8 4 1,-11-6-4,0 1 1,1-1-1,-1 0 0,0 0 1,1-1-1,-1 1 1,1-1-1,-1 0 0,1 0 1,0 0-1,-1 0 1,1 0-1,-1-1 0,1 1 1,-1-1-1,0 0 1,1 0-1,-1-1 1,0 1-1,0-1 0,1 1 1,-1-1-1,0 0 1,-1 0-1,1-1 0,0 1 1,-1 0-1,1-1 1,3-4-1,-1 0-2,0 0-1,-1 0 1,0 0 0,0-1-1,0 1 1,-1-1 0,0 0-1,-1 0 1,0 0-1,0-1 1,1-9 0,-3 10 1,0 0 0,-1 0 0,1 0 0,-2 0 0,1 0 0,-1 0 0,0 1 1,-1-1-1,0 1 0,0-1 0,0 1 0,-6-8 0,3 6 6,0 0 1,0 1-1,-1-1 0,0 1 1,-1 1-1,0 0 0,0 0 0,-15-10 1,20 15 3,-1 0 1,1 1-1,-1 0 1,1-1-1,-1 1 1,0 1 0,1-1-1,-1 0 1,0 1-1,0 0 1,1 0-1,-1 0 1,0 0-1,0 1 1,0-1-1,1 1 1,-7 2-1,-28 2 224,53 2-53,44-2-106,-26-2-48,41 0 0,-19-6-9,84 0-55,-116 4 46,0 1 1,0 0-1,43 13 0,-61-14 0,0 1 0,-1-1 0,0 1-1,1 0 1,-1 1 0,0-1 0,0 1 0,0 0-1,-1 0 1,1 0 0,-1 0 0,1 1-1,-1-1 1,0 1 0,0 0 0,-1 0 0,1 0-1,-1 0 1,3 8 0,-3-6 10,0 0 1,-1-1-1,0 1 1,0 0-1,-1 0 1,1 0-1,-1 0 0,0 0 1,-1 0-1,0 0 1,0-1-1,0 1 1,-1 0-1,1 0 1,-5 8-1,1-5 44,1 1 0,-2-1 1,1-1-1,-1 1 0,-13 14 0,28-62 582,1 19-603,0 1 0,2-1 0,0 2 0,1 0 0,1 0 0,0 1 0,2 1-1,16-15 1,-30 30-46,-1 0-1,0 0 1,1 0-1,-1 0 1,1 0-1,-1 0 1,1 0-1,-1 1 1,1-1-1,0 1 1,-1-1-1,1 1 1,0-1 0,-1 1-1,1 0 1,0 0-1,0 0 1,-1 0-1,1 0 1,0 0-1,0 1 1,-1-1-1,1 0 1,0 1-1,-1 0 1,1-1-1,-1 1 1,1 0-1,-1 0 1,1-1-1,-1 1 1,1 0-1,-1 1 1,0-1-1,3 2 1,0 2-7,0-1 0,0 0 0,-1 1 0,0 0 1,0 0-1,0 0 0,0 0 0,-1 0 0,4 10 0,-3 1 11,3 33 0,-5-31 18,2 0 1,4 23 0,-6-37-8,1 1-1,-1-1 1,1 0 0,0 1 0,0-1 0,0 0 0,1 0-1,-1 0 1,1-1 0,0 1 0,0 0 0,1-1 0,4 5-1,-4-6-2,-1 0 0,1-1 0,0 1 0,-1-1 0,1 0 0,0 0 0,0 0 0,0 0 0,-1-1 0,1 1-1,0-1 1,0 0 0,0 0 0,0 0 0,6-2 0,6-1 12,0-1-1,21-8 1,-9 1 2,0-1 0,-1-1 0,-1-1-1,28-21 1,96-80 62,-55 39-49,-62 52-25,-19 15-14,0-1 1,-1-1-1,0 0 0,17-19 1,-26 22 19,-10 8 1,-14 12 9,-112 84-12,108-76-12,1 1 0,1 0 0,-26 36 0,31-35-1,1 1 0,2 1 0,0 0 0,-12 32 0,25-54-1,0-1 1,1 1-1,-1-1 1,1 1-1,-1 0 0,1-1 1,0 1-1,0 0 0,-1-1 1,1 1-1,0 0 1,1 0-1,-1-1 0,0 1 1,0 0-1,1 1 0,0-2 0,-1 0 0,1 0 0,-1-1 0,1 1-1,0 0 1,-1 0 0,1-1 0,0 1 0,0 0-1,-1-1 1,1 1 0,0-1 0,0 1 0,0-1 0,0 1-1,0-1 1,0 0 0,0 1 0,0-1 0,1 0-1,3 1-3,0-1 0,0 0-1,0 0 1,-1-1 0,1 1-1,0-1 1,0 0-1,0 0 1,7-3 0,2-3-26,1 1 1,-1-2 0,-1 0 0,1-1 0,-1 0 0,-1-1-1,1 0 1,-2-1 0,0 0 0,0-1 0,-1-1 0,0 1-1,-1-2 1,-1 1 0,0-1 0,-1 0 0,0-1 0,9-29-1,6-49-294,-28 183 258,0-10 82,-24 218 126,21-236-62,-3 0-1,-37 108 0,40-145-52,-32 77 83,34-87-77,0 0-1,-2-1 1,0 1 0,-14 16-1,20-27-25,-1-1-1,1 1 0,-1-1 0,1 0 0,-1 0 0,0 0 1,0-1-1,-1 1 0,1-1 0,0 0 0,-1 0 0,1 0 0,-1-1 1,0 0-1,-7 1 0,5-1 7,-1-1 1,1 0-1,-1-1 1,1 0-1,-1 0 1,1 0-1,0-1 1,0 0-1,-9-4 1,-5-4 14,-1-1 0,2-2 0,0 0 1,0 0-1,-20-20 0,28 23-27,0 0 0,1-1 0,0 0 0,1 0 0,0-1 0,-14-24 0,23 33 0,0 0 0,0 1 0,0-1 0,1 0 0,-1 1 0,1-1 0,0 0 0,0 0 0,0 1 0,0-1 0,1 0 0,-1 0 0,1 1 0,-1-1 0,1 0 0,0 1 0,0-1 0,0 1 0,0-1 0,1 1 0,-1-1 0,1 1 0,-1 0 0,1 0 0,0 0 0,0 0 0,3-3 0,3-3 0,1 1 0,-1 0 0,1 1 0,0 0 0,17-8 0,10-1 0,1 2 0,0 2 0,1 1 0,0 2 0,75-6 0,-85 13 0,0 1 0,40 6 0,-9 0 0,-50-6 0,-8 0 0,1 0 0,-1 0 0,0 0 0,1 0 0,-1 0 0,0 0 0,0 0 0,1 1 0,-1-1 0,0 0 0,0 1 0,0-1 0,2 2 0,-2-18 883,-1 7-5853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36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204 107 6424,'0'0'8190,"-8"13"-7187,0 1-757,1-1 0,0 1 0,-5 16 0,7-11 16,1 1 0,1 0 1,0 0-1,1 27 0,7 84 1131,2-33-126,4 0 1,24 98-1,-22-138-536,-7-30 163,1 0 0,16 41 1,-23-68-806,0 0 0,0-1 0,1 1 0,-1 0 1,0 0-1,1-1 0,-1 1 0,1 0 0,-1 0 1,1-1-1,-1 1 0,1-1 0,-1 1 0,1 0 1,0-1-1,-1 1 0,1-1 0,1 1 1,-2-1-47,1 0 0,-1 0 0,0 0 0,1-1 0,-1 1 0,0 0 0,1 0 0,-1 0 0,0-1 0,1 1 0,-1 0 0,0 0 0,1-1 0,-1 1 0,0 0 0,0-1 0,1 1 0,-1 0 0,0-1 0,0 1 0,0 0 0,1-1 0,-1 1 0,0-1 0,0 0 0,7-38 573,-5 0-482,-2-1 0,-6-41-1,-17-82 40,16 115-121,-17-80 100,-72-220-1,88 317-116,5 21 15,0-1 0,-8-19 0,11 29-43,0 1-1,0-1 0,0 0 0,0 0 0,-1 0 0,1 1 1,0-1-1,1 0 0,-1 0 0,0 0 0,0 0 1,0 1-1,0-1 0,1 0 0,-1 0 0,0 1 1,1-1-1,-1 0 0,0 0 0,1 1 0,-1-1 0,1 1 1,-1-1-1,1 0 0,0 1 0,-1-1 0,2 0 1,21-14 91,-12 10-70,1 1 0,0 0-1,1 1 1,-1 0 0,0 1-1,20-1 1,77 4 138,-68 2-65,1 2-1,-1 2 1,0 2-1,73 25 1,-103-30-73,0 0 0,-1 1 0,1 0 0,-1 0 0,0 1 0,-1 1 0,1-1 0,-1 2 0,-1-1 0,1 1 0,-2 0 0,1 1 0,8 12 0,-15-19-23,0 0-1,0 1 1,0-1-1,0 1 1,0-1-1,0 1 1,-1 0-1,1-1 1,-1 1-1,0 0 1,0-1-1,0 1 1,0 0-1,0-1 1,0 1-1,-1 0 1,0-1-1,1 1 1,-1 0-1,0-1 1,0 1-1,-2 2 1,-2 4 8,-1 0 0,1 0-1,-2-1 1,-10 12 0,-25 23-13,-1-2 0,-2-3 0,-2-1 0,-2-2 0,-80 44 0,86-58 0,-55 19 0,98-40 0,0 0 0,-1 0 0,1 0 0,0 0 0,0 0 0,-1 0 0,1 0 0,0 0 0,-1 0 0,1 0 0,0 1 0,0-1 0,-1 0 0,1 0 0,0 0 0,0 1 0,0-1 0,-1 0 0,1 0 0,0 0 0,0 1 0,0-1 0,0 0 0,-1 0 0,1 1 0,0-1 0,0 0 0,0 0 0,0 1 0,0-1 0,0 0 0,0 1 0,0-1 0,0 0 0,0 0 0,0 1 0,0-1 0,0 0 0,0 1 0,0-1 0,0 0 0,0 0 0,0 1 0,0-1 0,0 0 0,1 0 0,-1 1 0,0-1 0,0 0 0,0 0 0,0 1 0,1-1 0,14 11 0,0-5 0,0-1 0,1-1 0,-1-1 0,1 0 0,0 0 0,20-1 0,8 2 0,382 76 0,-407-75 0,0 0 0,0 2 0,-1 0 0,0 1 0,0 0 0,-1 2 0,25 17 0,-41-27 0,0 1 0,0 0 0,0-1 0,1 1 0,-1 0 0,0 0 0,0 0 0,0 0 0,0 0 0,0 0 0,0 0 0,-1 0 0,1 1 0,0-1 0,0 0 0,-1 0 0,1 1 0,-1-1 0,1 0 0,-1 1 0,0-1 0,0 1 0,1-1 0,-1 0 0,0 1 0,0-1 0,0 1 0,0-1 0,-1 1 0,1-1 0,0 0 0,-1 1 0,1-1 0,-1 0 0,1 1 0,-1-1 0,1 0 0,-1 0 0,0 1 0,0-1 0,-1 2 0,-4 3 0,-1 0 0,1-1 0,-1 1 0,0-1 0,-15 7 0,-16 8 0,-1-2 0,-1-2 0,-1-2 0,0-1 0,0-2 0,-1-2 0,-1-2 0,-51 2 0,-14-5 0,0-6 0,-119-16 0,209 17 0,12 1 0,0 0 0,0 0 0,0-1 0,-1 0 0,1 0 0,0-1 0,0 0 0,0 0 0,1 0 0,-11-6 0,16 8 0,0 0 0,0 0 0,-1 0 0,1-1 0,0 1 0,0 0 0,0 0 0,0 0 0,0-1 0,0 1 0,0 0 0,0 0 0,0 0 0,0-1 0,0 1 0,0 0 0,0 0 0,0 0 0,0-1 0,0 1 0,0 0 0,0 0 0,0 0 0,0-1 0,0 1 0,0 0 0,1 0 0,-1 0 0,0 0 0,0-1 0,0 1 0,0 0 0,0 0 0,0 0 0,1 0 0,-1 0 0,0-1 0,0 1 0,0 0 0,0 0 0,1 0 0,-1 0 0,0 0 0,0 0 0,0 0 0,1 0 0,-1 0 0,0 0 0,0 0 0,0 0 0,1 0 0,-1 0 0,0 0 0,0 0 0,0 0 0,1 0 0,-1 0 0,0 0 0,0 0 0,0 0 0,1 0 0,-1 0 0,0 0 0,0 0 0,0 0 0,1 1 0,-1-1 0,8-1-85,-1 0 0,1-1 0,-1 1 0,0-1 0,1-1 0,7-3 0,-5 2-3412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0:37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6224,'0'0'13141,"15"2"-12313,32 2-49,75-3 1,65-13 610,-11 1-117,-110 8-346,-1 3 0,93 12 1,-146-10-737,-10-2-109,0 0-1,0 0 1,0 0 0,1 1-1,-1-1 1,0 1 0,0-1-1,0 1 1,0 0 0,0 0-1,-1 0 1,1 0 0,0 0-1,0 0 1,-1 1 0,3 0-1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7:23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5120,'0'0'14651,"4"10"-14495,11 29-5,-15-39-138,0 1 0,0-1 0,0 1 0,0-1 0,0 1 0,0-1 1,0 1-1,1-1 0,-1 1 0,0-1 0,0 1 0,0-1 0,1 1 0,-1-1 0,0 1 0,1-1 0,-1 0 0,0 1 0,1-1 0,-1 0 0,1 1 1,-1-1-1,1 0 0,-1 0 0,0 1 0,1-1 0,-1 0 0,1 0 0,-1 0 0,1 0 0,-1 1 0,1-1 0,-1 0 0,1 0 0,-1 0 0,2 0 0,1 0 91,0 2-58,-1 0 0,0-1 0,1 1 0,-1-1 0,0 0 0,1 0 0,0 0 0,-1 0 0,1 0 0,0 0 0,3 0 0,5 1 27,-9-1-51,34 8 317,1-1 1,0-2-1,60 2 1,62-2 481,-62-1-345,-71-5-291,-1-1-1,0-1 0,0-1 0,46-12 1,-11-2 497,-54 14-321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7:25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1 989 5720,'0'0'5832,"13"-12"-5330,0 1-356,-4 3-35,0 0 0,-1 0 0,1 0-1,-2-1 1,1-1 0,-1 1 0,9-17-1,31-65 1268,98-205 2101,-37 55-804,-95 206-2138,-11 27-280,1 0 0,0 0 0,0 0-1,7-11 1,-6 7 707,-4 12-923,0-1-1,0 1 1,0 0-1,-1 0 1,1-1-1,0 1 1,0 0-1,-1 0 1,1-1 0,0 1-1,0 0 1,-1 0-1,1 0 1,0-1-1,-1 1 1,1 0 0,0 0-1,-1 0 1,1 0-1,0 0 1,-1 0-1,1 0 1,-1 0-1,1 0 1,0 0 0,-1 0-1,1 0 1,-1 0-1,1 0 76,0 0-104,-1 0-1,1-1 1,0 1-1,0 0 1,-1 0-1,1 0 1,0 0-1,0-1 0,-1 1 1,1 0-1,0 0 1,-1 0-1,1 0 1,0 0-1,0 0 1,-1 0-1,1 0 1,0 0-1,-1 0 1,1 0-1,0 0 1,-1 0-1,1 0 0,0 0 1,-1 0-1,1 0 1,0 0-1,0 0 1,-1 0-1,1 0 1,0 0-1,-1 1 1,1-1-1,0 0 1,0 0-1,-1 0 1,1 1-1,0-1 1,0 0-1,-1 1 0,-8 8 135,2 2-117,2 1 0,0 0 0,0-1 0,1 1 0,0 1-1,1-1 1,1 1 0,0-1 0,-1 26 0,4 5 13,8 67 1,-6-93-41,0 1 1,1-1 0,8 24 0,-9-33-2,1 0-1,-1 0 1,1-1 0,0 1 0,1-1-1,-1 0 1,2-1 0,-1 1-1,9 7 1,-12-12 1,1-1 1,-1 1-1,1-1 0,-1 0 0,1 0 1,0 0-1,-1 0 0,1 0 0,0 0 1,0-1-1,0 0 0,0 1 0,0-1 1,-1 0-1,1 0 0,0-1 0,0 1 1,0 0-1,0-1 0,0 0 0,-1 0 1,1 0-1,0 0 0,-1 0 0,5-3 1,4-2 9,-2 0 1,1-1 0,-1 0-1,0 0 1,9-10 0,0-4 36,0-2-1,-2 0 1,-1-1 0,-1 0-1,16-37 1,6-9 86,22-52 150,-6 9-26,-47 102-172,-1 0 1,0 0-1,-1 0 1,-1 0-1,0-1 1,0 1-1,0-13 0,-9 53-10,2-14-56,-15 93 105,18-93-80,1 0-1,1-1 1,0 1 0,1 0-1,4 21 1,-1-18 21,0-1 0,1 0 0,0 0 0,1 0 0,15 27 0,-14-31-7,0 0 0,1-1 0,0 1 0,1-2 0,0 1 0,1-1 0,0-1 0,1 0 0,11 9 0,-6-9-129,27 24 0,-25-12-3818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115 289 5120,'0'0'7368,"-6"13"-6976,-7 16-126,1 2 0,2 0 1,-11 46-1,8 10 507,4-1 0,3 102 0,12-90 268,0-73-137,-6-24-687,0-13 375,-19-266 625,2 64-651,16 157-351,3 0 0,2 1 1,15-70-1,-17 116-179,0 0 1,1 0-1,1 0 0,-1 1 0,2-1 1,-1 1-1,1 0 0,1 1 1,-1-1-1,2 1 0,8-10 1,-12 15-22,0 0 0,1-1 1,0 2-1,-1-1 0,1 0 1,0 1-1,0 0 1,0 0-1,1 0 0,-1 0 1,0 1-1,1-1 0,-1 1 1,1 0-1,-1 1 1,1-1-1,0 1 0,-1 0 1,1 0-1,0 0 0,-1 1 1,1 0-1,-1-1 1,1 2-1,-1-1 0,9 4 1,0 1 1,-1 2 1,1-1-1,-1 2 1,-1-1-1,0 2 1,0-1-1,0 2 1,-1-1-1,-1 1 1,0 1-1,-1 0 1,0 0-1,0 1 1,-2-1-1,1 2 1,-2-1-1,0 1 1,0-1-1,-1 2 1,-1-1-1,2 21 1,-5-29-6,0-1 0,-1 1 0,1-1 0,-1 1 0,-1-1 0,1 1 0,-1-1 0,0 0 0,0 1-1,0-1 1,-1 0 0,0 0 0,0-1 0,0 1 0,-1-1 0,1 1 0,-1-1 0,0 0 0,0-1 0,-1 1 0,1-1 0,-1 1 0,1-1 0,-1-1 0,-10 5 0,-2 0 38,0-2 0,0 0 0,0-1 0,0-1 0,-1-1 0,1 0 1,-1-1-1,0-1 0,-23-3 0,-19 3 215,64-6-3587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10752,'0'0'2038,"-1"10"-1739,-5 64 98,-21 173 721,-18 148 1060,40-339-1693,-1 23 775,6-79-1249,0 0-1,0 0 0,0 0 0,0 0 1,0 0-1,1 0 0,-1 0 1,0 0-1,0 0 0,0 0 0,0 0 1,0 0-1,0 0 0,1 0 0,-1 0 1,0 0-1,0 0 0,0 0 0,0 0 1,0 0-1,1 0 0,-1 0 0,0 0 1,0 0-1,0 0 0,0 0 0,0 0 1,0 0-1,1 0 0,-1 0 1,0 0-1,0 0 0,0 0 0,0 0 1,0 1-1,0-1 0,0 0 0,0 0 1,1 0-1,-1 0 0,0 0 0,0 0 1,0 0-1,0 1 0,0-1 0,0 0 1,0 0-1,0 0 0,0 0 1,0 0-1,0 0 0,0 1 0,0-1 1,0 0-1,0 0 0,0 0 0,0 0 1,0 0-1,0 1 0,0-1 0,0 0 1,0 0-1,0 0 0,0 0 0,-1 1 1,9-13 377,73-189 614,-30 67-320,-34 106-379,0-2 390,-17 30-684,0 0 0,0 0 0,0 0 0,0 0 0,0 1-1,0-1 1,0 0 0,1 0 0,-1 0 0,0 0 0,0 0 0,0 0 0,0 0 0,0 0 0,0 0 0,0 0 0,1 0 0,-1 0 0,0 0 0,0 0 0,0 0 0,0 0 0,0 0 0,0 0 0,1 0 0,-1 0 0,0 0 0,0 0 0,0 0 0,0 0 0,0 0 0,0 0 0,0 0 0,1 0 0,-1 0 0,0 0 0,0 0 0,0 0 0,0 0-1,0-1 1,0 1 0,0 0 0,0 0 0,0 0 0,1 0 0,-1 0 0,0 0 0,0 0 0,0-1 0,0 1 0,0 0 0,0 0 0,0 0 0,0 0 0,0 0 0,0 0 0,0 0 0,0-1 0,0 1 0,0 0 0,0 0 0,0 0 0,0 0 0,0 0 0,0 0 0,0-1 0,4 17 159,1 22-105,-4-20-18,16 110 276,-16-122-288,1 1 0,0-1 0,0 0 0,0 0 0,1 0 0,-1 0 0,2 0 0,-1 0 0,1-1 0,6 8 0,-8-11-22,-1-1 1,1 1 0,0-1-1,0 1 1,0-1 0,1 0-1,-1 0 1,0 0 0,0 0-1,0-1 1,1 1 0,-1 0-1,0-1 1,1 0 0,-1 1-1,1-1 1,-1 0 0,0 0 0,1-1-1,-1 1 1,0 0 0,1-1-1,-1 1 1,0-1 0,1 0-1,-1 0 1,0 0 0,0 0-1,0 0 1,0 0 0,3-3-1,8-5 24,0 0 1,-1-1-1,-1 0 0,1-1 0,-2-1 0,10-12 0,54-83 207,-29 38-64,-38 58-125,6-12 37,-13 23-86,0-1 0,1 0-1,-1 1 1,0-1 0,0 1 0,1 0-1,-1-1 1,0 1 0,1-1 0,-1 1-1,0-1 1,1 1 0,-1 0 0,1-1 0,-1 1-1,1 0 1,-1-1 0,1 1 0,-1 0-1,1 0 1,-1-1 0,1 1 0,-1 0-1,1 0 1,0 0 0,0 2 4,0 1 0,0-1 0,0 1-1,0 0 1,-1-1 0,1 1 0,-1 0 0,0-1 0,0 6 0,1 0 4,5 70 20,-3-33-22,1 1-1,13 50 1,-16-90-6,1-1 1,0 0-1,0 0 1,0 1-1,0-1 1,4 4-1,-6-8-2,0 0 1,1-1-1,-1 1 0,1-1 1,0 1-1,-1 0 0,1-1 1,-1 0-1,1 1 0,0-1 1,-1 1-1,1-1 0,0 0 1,-1 1-1,1-1 0,0 0 1,0 0-1,-1 1 0,1-1 1,1 0-1,0 0 2,-1-1 0,0 1-1,1-1 1,-1 1 0,0-1 0,0 1-1,1-1 1,-1 0 0,0 1 0,0-1-1,0 0 1,0 0 0,0 0 0,0 0-1,0 0 1,1-2 0,21-28 50,-1-2 0,-2 0 0,28-65 1,-20 41 15,-14 24-17,-10 24-14,-1 0 0,1 0 0,1 1 0,0-1 0,0 1 0,11-14 0,-15 45 97,-3 56-69,-15 90-1,-27 82 32,-70 181 143,112-426-227,-9 25 38,10-29-46,0-1 0,1 1 0,-1-1-1,0 0 1,0 0 0,0 0 0,0 1 0,0-1 0,0 0-1,0 0 1,0 0 0,0 0 0,-1-1 0,1 1-1,0 0 1,-1 0 0,-1 0 0,3-1 0,-1 0 1,0 0-1,1 0 1,-1 0-1,0 0 1,1-1-1,-1 1 1,1 0-1,-1 0 1,0 0-1,1-1 0,-1 1 1,1 0-1,-1-1 1,1 1-1,-1-1 1,1 1-1,-1 0 1,1-1-1,-1 1 1,1-1-1,0 1 1,-1-2-1,-9-14 44,9 13-32,-3-6 4,0-1 0,1 0 0,0 0 0,0 0 0,1 0 0,1 0 0,0-1 0,0 1 0,2-21 0,0 15-6,1 1-1,0-1 0,1 1 0,1-1 0,11-27 1,-6 23-21,1 1 1,1 1 0,1-1 0,1 2 0,0 0-1,18-19 1,-6 12-17,1 1 0,1 1 0,34-21 0,-37 26 14,-1-1 0,0-2 0,-2 0 1,0-1-1,-1-1 0,-1-1 0,20-34 0,-2-3 62,55-126 0,-87 175-58,-3 4 14,1-1 0,0 1 0,1 0 0,-1 0 0,1 1 0,1-1 0,-1 1 0,8-8 0,-11 14-10,-1-1 0,1 1 0,0 0 0,0 0 0,-1-1 0,1 1 1,0 0-1,0 0 0,-1 0 0,1 0 0,0 0 0,0 0 0,-1 0 0,1 0 0,0 0 1,0 1-1,-1-1 0,1 0 0,0 0 0,0 1 0,-1-1 0,1 0 0,0 1 0,-1-1 1,1 1-1,0-1 0,-1 1 0,1-1 0,-1 1 0,1-1 0,-1 1 0,1 0 0,-1-1 1,1 2-1,15 24 7,-16-25-7,9 18 0,-2 0 1,0 0-1,-2 1 1,0 0-1,-1 0 0,3 40 1,-6-13-2,-7 89-1,5-119 4,-3 21-8,4-35 9,-1-1 1,1 0-1,-1 0 0,1 0 0,-1 1 1,0-1-1,0 0 0,0 0 0,0 0 1,-1 0-1,1-1 0,-3 4 1,3-4-2,-1 0 0,1-1 0,0 1 0,-1 0 0,1-1 0,-1 0 0,1 1 0,-1-1 0,1 0 0,-1 0 0,1 1 0,-1-1 0,1-1 0,-1 1 0,1 0 0,-1 0 0,1 0 0,-1-1 0,1 1 0,-1-1 0,1 1 0,-1-1 0,1 0 0,0 1 0,-1-1 0,1 0 0,0 0 0,0 0 0,0 0 0,0 0 0,-2-2 0,-3-2 14,0-1-1,0-1 0,0 1 1,-5-9-1,1 2 11,-10-15 63,19 27-91,0 0 0,0-1 0,1 1 0,-1 0 0,1 0 0,-1 0 0,1 0 0,-1-1 0,1 1 0,0 0 0,0-1 0,0 1 0,0 0 0,-1 0 0,2-1 0,-1 1 0,0 0 0,0-1 0,1-1 0,1 3-3,0 0-1,-1 0 0,1 0 0,0 0 0,0 0 0,0 0 0,-1 1 1,1-1-1,0 1 0,-1-1 0,1 1 0,2 1 0,1 0-12,5 0 5,1 1-1,-1-2 0,1 1 0,0-1 0,-1-1 0,1 0 0,0-1 0,14-2 0,-17 1 8,-1 0 1,0 0-1,1-1 1,-1 0-1,-1 0 0,1-1 1,0 0-1,-1 0 1,0 0-1,0-1 1,0 0-1,9-10 1,-4 2 11,8-6 6,-2-1-1,-1-1 0,15-24 1,6-9 64,-26 40-53,-1-1 1,10-18-1,-22 39-23,0 1 0,0 0 0,1-1 0,0 1-1,0 0 1,0 0 0,1 11 0,-1 11 3,-1-11 26,0 1-1,1-1 1,1 0 0,1 1-1,1-1 1,0 0 0,8 25-1,-9-36-5,1 0-1,1 0 0,-1 0 0,1 0 0,0-1 0,8 13 1,-9-18-15,-1 1 0,1-1 0,-1 1 1,1-1-1,0 1 0,0-1 1,0 0-1,0 0 0,-1 0 1,1 0-1,1 0 0,-1-1 1,0 1-1,0 0 0,0-1 0,0 0 1,0 1-1,0-1 0,1 0 1,-1 0-1,0 0 0,0-1 1,0 1-1,0 0 0,1-1 0,-1 0 1,4-1-1,12-6 52,0 0-1,0-2 1,0 0 0,-1-1-1,16-14 1,-15 12-16,97-78 227,-98 78-281,-15 11 7,0 0 0,0 0 0,0 0 0,1 1 0,-1-1 0,0 0 0,1 1 0,-1 0 0,1 0 0,0 0 0,-1 0 0,1 0 0,0 0 0,-1 1 0,5-1 0,-1 0 2,-1 1 0,1-1 0,-1-1 0,1 1 0,-1-1 0,0 0 0,0 0 0,0-1 0,0 1 0,0-1 0,0 0 0,-1 0 0,7-6 0,-6 4 6,-4 4-4,0 1 1,-1-1-1,1 1 0,0-1 1,0 0-1,-1 1 0,1-1 1,-1 0-1,1 0 0,-1 1 1,1-1-1,-1 0 0,1 0 1,-1 0-1,0 0 0,1 0 1,-1 0-1,0 0 0,0 0 1,0 0-1,0-1 0,0 2 64,0 0-88,-1 0 18,0 0 1,0 0 0,1 0-1,-1 0 1,0 1 0,0-1-1,1 0 1,-1 0 0,0 1-1,1-1 1,-1 1 0,1-1-1,-1 0 1,0 1-1,1-1 1,-1 1 0,1 0-1,-1-1 1,1 1 0,-1-1-1,0 2 1,-10 17-6,9-16 2,-11 19-4,1 1 0,1 0 0,1 1 0,1 0 0,1 1 1,-6 30-1,13-49 5,0 0 0,1 0 0,0 1 1,0-1-1,0 0 0,1 1 0,-1-1 1,2 0-1,1 8 0,-2-11 3,0-1 0,1 1-1,-1-1 1,0 1 0,1-1-1,0 0 1,-1 1 0,1-1 0,0 0-1,0 0 1,0 0 0,1 0-1,-1-1 1,0 1 0,1-1 0,-1 1-1,1-1 1,-1 0 0,1 0-1,0 0 1,-1 0 0,5 0-1,1 1-1,-1-1 0,1-1 0,-1 1 0,1-1-1,-1-1 1,1 1 0,-1-1 0,1-1-1,-1 1 1,12-5 0,3-3 17,0-1-1,20-13 1,-8 5 8,-14 7-13,-1-1 1,0-1-1,-1-1 0,21-20 1,59-72 40,-88 94-29,2-2 114,17-26-1,-21 33-73,-7 7-58,-1 0 0,1 0 0,-1 0 0,1 0 0,-1 0 0,0-1 1,1 1-1,-1 0 0,0 0 0,1-1 0,-1 1 0,0 0 0,1-1 0,-1 1 0,0 0 0,0-1 1,1 1-1,-1 0 0,0-1 0,0 1 0,0-1 0,1 1 0,-1 0 0,0-1 0,0 1 0,0-1 1,0 1-1,0-1 0,0 1 0,0 0 0,0-1 0,0 1 0,0-1 0,0 0 0,0 0 0,0 0-1,0 0 1,1-1-1,-1 1 1,0 0-1,1 0 1,-1 0-1,1 0 1,-1 0-1,1 0 1,0 0-1,1-2 1,2-3-1,-3 3 5,-1 2 342,-2 5-275,-46 82 113,-76 103-1,123-188-182,0 0 0,0 0-1,1 0 1,-1 0-1,0-1 1,1 1-1,-1 1 1,1-1-1,0 0 1,-1 0-1,1 0 1,0 0 0,-1 0-1,1 0 1,0 0-1,0 0 1,0 1-1,0-1 1,0 0-1,0 0 1,1 0 0,-1 0-1,0 0 1,0 0-1,1 0 1,-1 0-1,1 0 1,-1 0-1,1 0 1,-1 0 0,1 0-1,0 0 1,-1 0-1,1 0 1,0 0-1,0 0 1,0-1-1,0 1 1,-1 0 0,1-1-1,2 1 1,4 4 4,0-1 0,1-1 1,0 0-1,12 4 0,-6-2 17,123 37 236,-109-34-160,-15-5-93,0 1 0,0-2 0,1 0 0,-1 0 1,1-1-1,-1-1 0,27-2 0,-28-3-649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10344,'0'0'1681,"3"12"-1244,34 147 645,-29-130-784,1-1 0,2 0 1,0 0-1,27 43 0,-8-14 475,-29-54-600,1 1 1,0-1-1,0 1 1,0-1-1,0 0 1,0 0-1,1 0 1,-1 0-1,1 0 1,0-1 0,6 5-1,-9-7-144,1 0 1,-1 0-1,1 0 0,-1 0 0,0 0 1,1 0-1,-1 0 0,0 0 0,1 0 1,-1-1-1,1 1 0,-1 0 0,0 0 0,1 0 1,-1 0-1,0-1 0,0 1 0,1 0 1,-1 0-1,0-1 0,1 1 0,-1 0 1,0-1-1,0 1 0,0 0 0,1-1 1,-1 1-1,0 0 0,0-1 0,0 1 1,0 0-1,0-1 0,0 1 0,0-1 0,1 1 1,-1 0-1,0-1 0,0 1 0,0-1 1,-1 1-1,1 0 0,0-1 0,0 1 1,-1-23 247,-55-249 1327,29 154-831,26 113-690,0-1-1,0 1 1,0-1-1,1 0 1,0 1-1,0-1 1,1-10 0,0 13-53,0 0 1,0 1 0,0-1 0,0 0 0,1 0 0,-1 1 0,1-1 0,0 1 0,0-1 0,0 1-1,0 0 1,0-1 0,0 1 0,0 0 0,5-2 0,-2 0 23,1 1-1,0 0 1,0 0 0,0 0 0,1 1 0,-1 0-1,0 0 1,1 1 0,0-1 0,12 1-1,6 0 301,42 5-1,-43-1-55,33-2 1,-52-2-437,0 0 1,-1 0-1,1-1 1,0 1-1,-1-1 1,1 0-1,-1 0 1,0-1-1,0 1 0,7-7 1,-7 7-1346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15176,'0'0'1703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5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8136,'0'0'4026,"6"-12"-3435,-1 1-453,1-4 133,2 0 0,0 0-1,20-26 1,27-21 795,-35 41-395,36-49 0,-25 25 706,44-47 1,-62 76-845,-10 11-285,1 0 1,0 1-1,0-1 1,0 1-1,1 0 1,0 0-1,-1 0 1,8-3-1,-4 3 291,-8 3-509,0 1 0,1-1 0,-1 1 0,1-1 0,0 1-1,-1 0 1,1-1 0,-1 1 0,1 0 0,-1-1 0,1 1 0,0 0-1,-1 0 1,1 0 0,0 0 0,-1 0 0,1 0 0,-1-1 0,1 2-1,0-1 1,-1 0 0,1 0 0,0 0 0,-1 0 0,1 0 0,0 0-1,-1 1 1,1-1 0,-1 0 0,1 0 0,0 1 0,-1-1 0,1 0-1,-1 1 1,1-1 0,-1 1 0,1-1 0,-1 1 0,0-1 0,1 1-1,-1-1 1,0 1 0,1-1 0,-1 1 0,0-1 0,1 2 0,11 19 107,0 0 1,-1 1 0,-2 1 0,8 22 0,18 97 315,-33-129-388,0 1 0,-1-1 0,0 1 0,-1 0 0,-1-1 0,0 1 0,-3 14 0,3-26-49,1 0 0,0 0 0,-1 0 0,0 0-1,1 0 1,-1-1 0,0 1 0,0 0 0,0 0 0,0 0-1,0-1 1,-1 1 0,1-1 0,0 1 0,-1-1 0,1 1-1,-1-1 1,-3 2 0,2-1 4,0-1 0,0 0 0,0 0 1,0 0-1,0-1 0,0 1 0,0-1 0,0 0 0,0 1 0,-1-1 0,-2-1 0,-7-1 42,-1 0 0,1-2-1,0 1 1,-18-9 0,-95-43 454,125 55-506,1-1 1,-1 1-1,0 0 1,1-1-1,-1 1 1,1 0-1,-1 0 0,0-1 1,1 1-1,-1 0 1,0 0-1,1 0 1,-1 0-1,0 0 1,0 0-1,1 0 1,-1 0-1,0 0 0,1 0 1,-1 0-1,0 0 1,1 0-1,-1 1 1,0-1-1,1 0 1,-1 0-1,0 1 0,1-1 1,-1 0-1,0 2 1,1-1-4,0 0 0,0 0-1,0 0 1,1 0 0,-1 0 0,0 0 0,1 0 0,-1 0-1,1-1 1,-1 1 0,1 0 0,-1 0 0,1 0 0,0 0 0,-1-1-1,1 1 1,0 0 0,-1-1 0,1 1 0,0 0 0,1 0 0,10 8 16,1-1 0,0 0 0,0 0 0,1-1 0,21 7 0,76 20 117,-91-29-99,1 0 0,-1-1 0,1-1 0,0-1 0,1-1-1,-1-1 1,0 0 0,36-7 0,-44 4-62,-1 0-1,1 1 1,0 1-1,0 0 0,0 1 1,0 0-1,0 1 1,0 0-1,-1 1 1,1 1-1,0 0 1,22 9-1,-5 3-3596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8640,'0'0'6338,"1"-13"-5662,-1 9-628,1-6 102,0 1 1,0-1 0,0 0-1,2 1 1,-1-1 0,1 1 0,0 0-1,1 0 1,0 0 0,6-9-1,-4 9 22,1-1-1,0 1 1,1 1-1,0 0 1,0 0-1,1 0 1,0 1-1,0 0 0,1 1 1,0 0-1,11-5 1,-18 10-132,-1 0 1,1 1 0,-1 0 0,1-1-1,-1 1 1,1 0 0,-1 0 0,1 1-1,0-1 1,-1 1 0,1-1-1,-1 1 1,1 0 0,-1-1 0,0 1-1,1 1 1,-1-1 0,0 0-1,0 0 1,0 1 0,0-1 0,0 1-1,0 0 1,0 0 0,0 0-1,-1 0 1,1 0 0,1 2 0,3 5 44,0-1 0,-1 1 0,0 1-1,0-1 1,4 16 0,-3-5 1,-2 0 0,0 1 0,-1-1-1,-1 1 1,-1 0 0,0 0 0,-2 0-1,-1 0 1,0-1 0,-2 1 0,0-1-1,-1 1 1,-9 22 0,-3 0 115,-2 0-1,-2-1 1,-1-2 0,-52 72-1,68-103-111,-1 0 1,0 0-1,0-1 0,-1 0 0,0 0 0,0-1 1,-1 0-1,-13 8 0,136-31 1384,-74 15-1276,-1 3-1,1 1 0,-1 1 1,1 3-1,-1 1 0,55 20 1,-75-22-94,1-1 0,28 4 0,-40-9-3564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5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383 699 6328,'0'0'6708,"-11"-8"-6112,-1-1-507,-65-43 1275,69 47-1125,-1 1 1,0 0-1,0 0 1,0 0 0,0 2-1,0-1 1,0 1-1,-15-2 1,16 4-123,1 0 1,-1 0 0,0 1 0,1 0-1,-1 0 1,1 1 0,-1 0-1,1 0 1,0 1 0,-1 0-1,1 0 1,1 1 0,-1 0-1,1 0 1,-1 0 0,1 1-1,0 0 1,1 0 0,-1 1-1,1-1 1,0 1 0,0 0-1,1 1 1,0-1 0,0 1-1,0 0 1,1 0 0,0 0-1,1 0 1,-4 12 0,5-7-59,-1 0 0,2 0 0,-1 0 0,2 0 0,0 0 1,0 0-1,1 0 0,1 0 0,0 0 0,0 0 0,1-1 0,0 0 1,1 0-1,1 0 0,0 0 0,0-1 0,1 0 0,0 0 0,1-1 0,0 0 1,0 0-1,1 0 0,0-2 0,1 1 0,0-1 0,0 0 0,0-1 1,1 0-1,0-1 0,17 6 0,-15-8-28,0-1 1,0 0-1,0 0 1,0-2-1,0 0 1,0 0-1,0-1 1,0-1-1,0 0 1,0-1-1,0 0 1,-1-1-1,0 0 1,13-7-1,16-9 67,-1-2 0,61-44-1,-40 23 107,71-65-1,-118 97-130,-12 10-53,0 0 0,-1 0 0,1 0 0,0-1 0,0 1-1,-1 0 1,1-1 0,-1 1 0,1-1 0,-1 0 0,0 1 0,0-1 0,1 0 0,-1 0 0,0 0 0,0-3 0,-13 34 216,5-10-196,2 1 1,0-1-1,0 2 1,2-1-1,-1 37 1,4-51-30,0 0 1,0 0-1,1 0 1,0 0-1,0 0 1,1-1-1,-1 1 0,1 0 1,0-1-1,1 1 1,0-1-1,-1 1 1,2-1-1,-1 0 1,0 0-1,1-1 1,0 1-1,0-1 0,1 0 1,-1 0-1,1 0 1,0 0-1,0-1 1,7 4-1,-7-4 5,1-1-1,0 0 1,0 1-1,1-2 1,-1 1-1,0-1 0,1 0 1,-1 0-1,0-1 1,10 0-1,-13 0-7,0-1 0,1 1 0,-1-1 0,0 0 0,0 1 0,-1-1 0,1-1 0,0 1 0,0 0-1,0-1 1,-1 1 0,1-1 0,-1 0 0,1 0 0,-1 0 0,0 0 0,0-1 0,0 1 0,0 0 0,0-1-1,0 1 1,-1-1 0,2-3 0,0-1 10,0-1-1,-1 1 1,-1 0-1,1-1 0,-1 1 1,0-1-1,-1 1 1,1-1-1,-2 1 1,1-1-1,-1 1 0,0-1 1,-1 1-1,1 0 1,-1-1-1,-1 1 1,0 0-1,0 0 0,0 1 1,-1-1-1,0 1 1,0-1-1,0 1 1,-1 0-1,0 1 0,0-1 1,-10-7-1,10 10 2,0 0 1,-1 0-1,1 0 0,-1 1 0,0 0 0,1 0 1,-1 0-1,0 1 0,0-1 0,-9 1 1,-3 0 29,-1 1 0,-19 3 0,17-1 11,21-2-60,-22 2 90,19-3-51,13-2-43,279-68-26,-244 59 28,-9 4 4,0 3 0,0 1 0,0 1 0,44 4 0,-49-1 12,-28 0-11,-1 0 1,1 0-1,0 0 0,-1 1 0,1-1 1,-1 1-1,1 0 0,0-1 1,-1 1-1,0 0 0,1 1 0,-1-1 1,0 0-1,1 1 0,-1-1 0,0 1 1,0 0-1,0 0 0,0-1 0,-1 1 1,1 0-1,0 1 0,-1-1 0,0 0 1,1 0-1,-1 1 0,0-1 0,0 1 1,0-1-1,1 6 0,0 5 21,0 1-1,0 0 0,-1-1 1,-2 25-1,1-27-9,-7 58 84,0 9 188,9-69-150,4-13-27,7-15-16,-12 17-96,17-30 52,2 1 0,1 0 0,2 2 0,1 0 1,1 2-1,1 1 0,39-31 0,-61 54-41,0 1 0,0-1 0,0 1 1,0 0-1,1 0 0,8-2 0,-12 3-6,0 1 1,0 0-1,0 0 1,1 0-1,-1-1 1,0 1-1,0 0 1,0 0-1,0 0 0,1 1 1,-1-1-1,0 0 1,0 0-1,0 1 1,0-1-1,0 1 1,0-1-1,1 1 1,-1-1-1,0 1 0,0-1 1,-1 1-1,1 0 1,0 0-1,0 0 1,0-1-1,0 1 1,-1 0-1,1 0 1,0 0-1,-1 0 0,1 0 1,-1 0-1,1 2 1,11 31 35,10 49 0,7 23 111,-28-102-135,1 0 0,0 0 0,0-1 0,0 1-1,0-1 1,0 1 0,1-1 0,0 0 0,-1 1 0,1-2 0,5 5 0,-7-6-6,1 0 1,-1 0-1,0 0 1,1-1-1,0 1 1,-1 0-1,1-1 1,-1 1 0,1-1-1,0 1 1,-1-1-1,1 0 1,0 0-1,-1 0 1,1 0 0,0 0-1,-1 0 1,1 0-1,0-1 1,-1 1-1,1 0 1,0-1 0,-1 1-1,1-1 1,-1 0-1,1 0 1,-1 0-1,1 1 1,-1-1 0,3-2-1,20-20 95,-2 0 0,38-48-1,17-19 102,-68 81-181,5-6 28,2 0 1,0 2-1,19-14 0,-29 23-27,0 0-1,1 1 1,-1 0-1,1 0 1,0 1-1,0 0 1,0 0-1,0 0 1,0 1-1,0 0 1,0 1-1,0-1 1,8 2-1,-13-1-15,0 0 0,1 1 0,-1-1 0,0 1 0,0-1 0,0 1 0,0 0 0,0 0 0,0 0 0,0 0 0,0 0 0,0 1 0,0-1 0,0 0 0,-1 1 0,4 3 0,-3-2 7,1 1-1,0 0 1,-1 0 0,0 1-1,0-1 1,0 0 0,2 8-1,0 4 31,-1 0-1,-1 0 1,0 26-1,-1 62 208,-1-104-248,0 1 0,-1-1 0,1 0 0,0 1 0,0-1 0,0 1 0,0-1 0,0 0 0,0 1 0,0-1 0,0 1 0,0-1 0,1 0 0,-1 1 0,0-1 0,0 1 0,0-1 0,0 0 0,1 1 0,-1-1 0,0 0 0,0 1 0,1-1 0,-1 0 0,0 1 0,0-1 0,1 0 0,-1 0 0,1 1 0,9-7 49,11-24-18,-19 27-19,15-22 39,1 0 0,1 2 0,0 0 0,2 2 0,1 0 0,29-21 0,-50 40-56,1 1-1,-1 0 0,0 0 0,1 1 1,-1-1-1,1 0 0,-1 0 1,1 1-1,-1-1 0,1 1 0,0-1 1,-1 1-1,1 0 0,0 0 1,-1 0-1,1 0 0,0 0 0,-1 0 1,1 0-1,0 0 0,-1 0 0,1 1 1,0-1-1,-1 1 0,1 0 1,-1-1-1,1 1 0,-1 0 0,1 0 1,-1 0-1,1 0 0,-1 0 0,0 0 1,0 0-1,0 0 0,2 3 1,0-1 4,-1 0 1,-1 1-1,1-1 1,0 1 0,-1 0-1,1-1 1,-1 1 0,0 0-1,-1 0 1,1 0 0,-1 0-1,1 0 1,-1 0-1,-1 6 1,-3 121-19,5-87-33,-1-38 56,1-1 0,-1 1 0,2 0 0,-1-1 0,0 1 0,1 0 0,0-1 0,5 9 0,-6-11-4,0-1-1,1 1 1,-1-1 0,1 0-1,-1 1 1,1-1 0,0 0-1,0 0 1,0-1-1,0 1 1,0 0 0,1-1-1,-1 1 1,0-1 0,1 1-1,-1-1 1,1 0-1,-1 0 1,1 0 0,4 0-1,12 2 36,-13-2-27,-1 0 0,1-1-1,0 1 1,-1-1 0,1 0 0,7-2 0,11-2 25,-15 3-24,0 0 1,0-1-1,0 0 0,-1-1 1,14-5-1,-7 0 4,0 1-1,-1-2 1,0 0-1,0-1 1,-1 0-1,-1-1 1,0 0-1,0-1 1,-1-1-1,-1 1 1,0-2-1,9-16 1,-5 8 2,-3 5 90,13-31-1,-21 43-95,-1-1 0,0 1-1,-1-1 1,1 0 0,-1 0-1,0 1 1,-1-1 0,0 0-1,1 0 1,-2-6 0,1 11-14,0 0 0,0 0 0,0 0 0,0 0 0,0 0 1,-1 0-1,1 0 0,0 0 0,-1 1 0,1-1 0,0 0 1,-1 0-1,1 0 0,-1 0 0,1 1 0,-1-1 0,1 0 1,-1 1-1,0-1 0,1 0 0,-1 1 0,0-1 0,-1 0 1,1 1-3,0 0 1,0 0 0,0-1 0,0 2 0,0-1 0,1 0 0,-1 0 0,0 0 0,0 0 0,0 0 0,0 1 0,0-1 0,0 0 0,0 1 0,0-1 0,1 1 0,-1-1-1,-1 2 1,-2 0-3,1 1-1,0 0 1,0 0-1,0 0 1,0 1-1,0-1 1,1 1-1,0-1 1,-3 6-1,-1 7-2,2 0 1,0 0-1,0 1 0,2-1 0,0 1 1,1 0-1,1 25 0,4 0-25,15 77 0,-16-110 52,0 0 0,0 0 0,1-1 0,0 1 1,0-1-1,1 0 0,0 0 0,0 0 0,1-1 0,0 0 0,10 9 0,-14-15-9,0 0 0,0 0 0,0 0-1,0-1 1,0 1 0,0-1 0,0 1-1,0-1 1,0 0 0,0 1-1,0-1 1,1 0 0,-1 0 0,0-1-1,0 1 1,0 0 0,3-2 0,34-10 98,-24 5-71,0 0 1,-1-1-1,0 0 0,-1-1 0,0 0 0,0-2 0,12-12 0,72-87 217,-94 106-247,75-85 58,-69 82-65,1-1 0,-1 2 0,1-1 0,0 1 0,1 1 0,-1 0 0,13-4 0,-18 7 0,-3 1 0,0 1 0,0-1 0,0 0 0,0 1 0,0-1 0,0 1 0,0 0 0,0 0 0,0 0 0,0 0 0,0 0 0,0 0 0,0 1 0,0-1 0,0 1 0,0-1 0,0 1 0,0 0 0,3 1 0,1 2 0,-1 0 0,1 0 0,0 1 0,6 7 0,-8-8 0,0 0 0,0 0 0,0-1 0,1 1 0,-1-1 0,1 0 0,10 5 0,-15-8 0,0 0 0,1 0 0,-1 0 0,0 0 0,1 0 0,-1 0 0,0 0 0,0 1 0,1-1 0,-1 0 0,0 0 0,1 0 0,-1 0 0,0 0 0,1 0 0,-1-1 0,0 1 0,1 0 0,-1 0 0,0 0 0,1 0 0,-1 0 0,0 0 0,0 0 0,1-1 0,-1 1 0,0 0 0,0 0 0,1 0 0,-1-1 0,0 1 0,0 0 0,0 0 0,1-1 0,-1 1 0,0 0 0,1-15 0,-2 12 0,0 0 0,0 0 0,1 0 0,-2 0 0,1 1 0,0-1 0,-4-5 0,4 6 0,0 1 0,-1-1 0,0 0 0,1 1 0,-1-1 0,0 1 0,0 0 0,0 0 0,0-1 0,0 1 0,0 0 0,0 1 0,0-1 0,0 0 0,-1 1 0,1-1 0,0 1 0,0 0 0,-1-1 0,1 1 0,0 0 0,0 0 0,-1 1 0,1-1 0,0 0 0,0 1 0,-1 0 0,1-1 0,-3 3 0,-2 1 0,0 1 0,0 0 0,1 0 0,0 1 0,0 0 0,-9 11 0,10-11 0,0 0 0,1 1 0,0-1 0,0 1 0,0 0 0,1 0 0,0 0 0,0 0 0,1 0 0,0 1 0,0-1 0,-1 14 0,2-15 0,2 0 0,-1-1 0,0 1 0,1 0 0,0 0 0,1-1 0,-1 1 0,1-1 0,0 0 0,0 1 0,1-1 0,-1 0 0,1 0 0,0 0 0,1-1 0,-1 1 0,9 7 0,-9-8 0,1-1 0,1 1 0,-1-1 0,0 0 0,1 0 0,0 0 0,-1-1 0,1 0 0,0 0 0,0 0 0,1 0 0,-1-1 0,0 0 0,7 1 0,-3-2 0,0 0 0,-1 0 0,1-1 0,-1 0 0,1-1 0,-1 0 0,1 0 0,10-5 0,-2 0 0,-1-1 0,1-1 0,-1 0 0,-1-2 0,0 0 0,0 0 0,22-24 0,-8 2 0,-2-3 0,0 0 0,-3-1 0,-1-2 0,-2 0 0,29-78 0,-18 23 0,27-141 0,-41 148 0,8-117 0,-25 201-3,-1 0 0,0 0 1,0-1-1,-1 1 0,1 0 0,-1 0 0,1 0 1,-1 0-1,-2-5 0,3 8-2,-1 0-1,1 0 1,0 0 0,-1 0 0,1 0-1,0 0 1,-1 0 0,1 0-1,-1 0 1,1 0 0,0 0 0,-1 0-1,1 0 1,0 0 0,-1 0-1,1 1 1,0-1 0,-1 0 0,1 0-1,0 0 1,-1 1 0,1-1-1,0 0 1,0 0 0,-1 1 0,1-1-1,0 0 1,0 0 0,0 1-1,-1-1 1,1 0 0,0 1 0,0-1-1,0 0 1,0 1 0,-1 0-1,-8 14-73,-3 11-20,2 0-1,1 1 0,-10 44 1,-7 86-124,19-98 192,3 1-1,3 0 1,2-1-1,3 1 1,2-1-1,25 101 1,-31-159 32,1 6 20,1 0 1,0 1-1,0-1 1,1-1-1,0 1 1,0 0-1,1-1 1,-1 1-1,10 10 1,-12-16-16,0 0 0,1-1 0,-1 1 1,0-1-1,1 1 0,-1-1 0,0 0 0,1 1 0,-1-1 0,0 0 0,1 0 1,-1 0-1,1 0 0,-1 0 0,0 0 0,1-1 0,-1 1 0,1 0 0,-1-1 1,0 1-1,1-1 0,-1 1 0,0-1 0,0 0 0,0 0 0,2-1 1,31-23 86,-33 24-88,35-32 190,45-53 1,-78 81-174,1 1 1,-1 0-1,1 0 1,0 0-1,0 1 1,0-1 0,1 1-1,-1 0 1,1 0-1,-1 1 1,10-5-1,-13 8-22,-1-1 1,1 0-1,0 0 0,0 0 0,-1 0 0,1 1 0,0-1 0,0 0 0,-1 1 0,1-1 1,0 1-1,-1-1 0,1 0 0,0 1 0,-1 0 0,1-1 0,-1 1 0,1-1 0,-1 1 1,1 0-1,-1-1 0,1 1 0,-1 0 0,0-1 0,1 1 0,-1 0 0,0 0 0,0-1 1,1 2-1,5 28-1,-4-23 1,1 9 0,0 3 0,1 0 0,1-1 0,1 0 0,13 30 0,-17-43 0,1 0 0,0-1 0,0 1 0,0-1 0,1 0 0,-1 0 0,1 0 0,0-1 0,0 1 0,0-1 0,1 0 0,-1 0 0,1-1 0,0 1 0,-1-1 0,1 0 0,0 0 0,0 0 0,1-1 0,-1 0 0,10 1 0,-5-1 0,-1-1 0,1 0 0,-1 0 0,1-1 0,-1-1 0,0 0 0,1 0 0,-1 0 0,0-1 0,0-1 0,0 1 0,8-6 0,-1-1 0,-1 0 0,0-2 0,0 1 0,-1-2 0,13-14 0,-16 14 0,-7 8 0,0 0 0,0 0 0,1 1 0,0 0 0,-1 0 0,2 0 0,8-6 0,-13 13 0,-1-1 0,0 1 0,0-1 0,1 1 0,-2-1 0,1 1 0,0 0 0,0-1 0,-1 1 0,-1 3 0,2-1 0,-3 9 0,2 0 0,0 1 0,1-1 0,0 0 0,5 24 0,-4-31 0,0 0 0,1 0 0,1 0 0,-1 0 0,1-1 0,0 1 0,0-1 0,1 0 0,0 0 0,0 0 0,1 0 0,-1-1 0,8 7 0,-11-11 0,0 0 0,1 0 0,-1 0 0,1 0 0,-1 0 0,1 0 0,-1 0 0,1 0 0,-1-1 0,1 1 0,0-1 0,0 1 0,-1-1 0,1 0 0,0 0 0,0 0 0,-1 0 0,1 0 0,0 0 0,0 0 0,-1 0 0,1-1 0,0 1 0,-1-1 0,1 1 0,0-1 0,-1 0 0,1 1 0,-1-1 0,1 0 0,-1 0 0,1 0 0,-1 0 0,0-1 0,1 1 0,-1 0 0,0 0 0,0-1 0,1-1 0,3-2 0,-1-1 0,0 0 0,-1 0 0,1 0 0,-1 0 0,-1-1 0,1 1 0,2-13 0,-2 7 0,-2 0 0,0-1 0,0 1 0,-1 0 0,0-1 0,-1 1 0,-5-24 0,4 29 0,0 0 0,0 0 0,-1 1 0,0-1 0,0 1 0,0-1 0,-1 1 0,0 0 0,0 0 0,-1 1 0,1-1 0,-1 1 0,0 0 0,-1 0 0,-6-4 0,-15 0 0,24 8 0,0 1 0,1-1 0,-1 0 0,1 1 0,-1-1 0,0 0 0,1-1 0,0 1 0,-5-3 0,7 3 0,1 1 0,-1 0 0,0-1 0,1 1 0,-1-1 0,1 1 0,-1 0 0,0-1 0,1 1 0,-1 0 0,1-1 0,-1 1 0,1 0 0,-1 0 0,1-1 0,-1 1 0,1 0 0,-1 0 0,1 0 0,0 0 0,-1 0 0,1 0 0,-1 0 0,1 0 0,0 0 0,22-3 0,-22 2 0,6 1 0,124-13 0,-110 12 0,-1 2 0,1 0 0,0 1 0,28 6 0,-46-6 0,-1-1 0,1 0 0,0 1 0,0-1 0,-1 1 0,1 0 0,-1 0 0,1 0 0,-1 0 0,0 0 0,0 1 0,0-1 0,0 1 0,0-1 0,0 1 0,-1 0 0,0 0 0,1-1 0,-1 1 0,0 0 0,0 0 0,0 5 0,3 6 0,-2 1 0,0-1 0,0 21 0,-3 3 0,-1-30 0,2 0 0,-1 0 0,1 0 0,1 0 0,-1 0 0,4 15 0,-4-22 0,0-1 0,0 1 0,1-1 0,-1 1 0,0-1 0,0 1 0,1-1 0,-1 1 0,0-1 0,0 1 0,1-1 0,-1 1 0,1-1 0,-1 0 0,0 1 0,1-1 0,-1 0 0,1 1 0,-1-1 0,1 0 0,-1 0 0,1 1 0,-1-1 0,1 0 0,-1 0 0,1 0 0,-1 0 0,1 0 0,-1 0 0,1 1 0,1-2 0,0 1 0,-1 0 0,1-1 0,-1 1 0,1-1 0,-1 0 0,1 1 0,-1-1 0,0 0 0,3-1 0,32-32 0,-30 28 0,162-167 0,-165 170 0,0 0 0,0 1 0,0-1 0,0 1 0,1 0 0,-1 0 0,1 0 0,6-2 0,-9 3 0,0 1 0,1-1 0,-1 1 0,0 0 0,1 0 0,-1 0 0,1-1 0,-1 1 0,0 1 0,1-1 0,-1 0 0,1 0 0,-1 0 0,0 1 0,1-1 0,-1 1 0,0-1 0,0 1 0,1-1 0,-1 1 0,0 0 0,0 0 0,0 0 0,0-1 0,0 1 0,0 0 0,2 2 0,7 13 0,0-1 0,11 25 0,10 17 0,-5-21 0,32 33 0,-13-15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5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14872,'0'0'1551,"68"-30"-1662,-50 20-1,-6 4 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10448,'0'0'1472,"127"-28"-896,-30 14 8,9-2 120,9 8 16,-2 2 80,-20-2 0,-13 2-113,-19 0 17,-13 4-176,-13 2 0,-17 0-136,-14 2 16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1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6016,'0'0'6496,"9"-1"-6022,8 0-25,-1-2 0,30-7 0,-37 8-227,-1-1 1,0 0-1,0 0 0,-1-1 0,1 0 1,-1-1-1,0 1 0,0-1 0,7-7 0,-5 1-32,0-1 0,-1 0-1,0 0 1,-1-1-1,0 0 1,-1 0-1,-1-1 1,0 1-1,-1-1 1,0 0-1,-1-1 1,-1 1-1,1-16 1,-3 27-116,1-1 0,-1 1 0,0 0 0,-1 0 0,1-1 0,-1 1 1,1 0-1,-1 0 0,0 0 0,0 0 0,-1-1 0,1 2 0,0-1 0,-1 0 1,0 0-1,0 0 0,0 1 0,0-1 0,0 1 0,0-1 0,-1 1 0,1 0 0,-1 0 1,1 0-1,-1 0 0,0 1 0,0-1 0,0 1 0,0-1 0,0 1 0,0 0 1,0 0-1,-4 0 0,1 0-198,0 0 0,0 1 0,0-1 0,0 1 0,0 1 0,1-1 0,-1 1 0,0 0 0,0 0 0,0 1 0,1 0 0,-1 0 0,1 0 0,-1 0 0,1 1 0,-8 5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284 753 4720,'0'0'8857,"-8"10"-8518,5-5-317,-3 5 87,-1-1 0,0 0 0,0 0 1,-1-1-1,0 0 0,-1 0 0,0-1 0,0 0 0,0-1 0,-14 8 0,10-9 121,0 0-1,0-1 1,0-1-1,0 0 1,-27 3-1,37-6-186,1 0 0,0 0 0,-1 0 0,1 0 0,-1 0 1,1-1-1,-1 1 0,1-1 0,-1 1 0,1-1 0,0 0 0,-1 0 0,1 0 0,0 0 0,0 0 0,0-1 0,0 1 0,0-1 0,0 1 0,0-1 0,0 0 0,1 0 0,-1 1 0,1-1 0,-1 0 0,1-1 0,0 1 0,-1 0 0,1 0 0,1-1 0,-1 1 0,0 0 0,0-1 0,1 1 0,-1-1 0,1 1 0,0 0 0,0-1 0,0 1 0,0-4 0,1-3 13,0 1-1,0-1 1,1 1-1,0-1 1,1 1-1,-1 0 0,2 0 1,-1 0-1,6-8 1,6-10 96,22-28 0,-25 40-118,-1 0-1,2 0 0,0 1 1,1 1-1,0 0 1,0 1-1,2 0 1,-1 1-1,1 1 1,1 0-1,30-10 0,-43 18-30,0 0 0,-1 0 0,1 0 0,0 1 0,0-1 0,0 1 0,0 0 0,0 1 0,0-1 0,0 1 0,0-1-1,0 1 1,0 0 0,0 1 0,5 2 0,-3-1 11,-1 0-1,1 1 1,-1-1-1,0 1 1,0 1-1,-1-1 1,1 1-1,-1 0 1,4 5-1,0 3 40,0 0-1,-1 0 0,0 1 0,-1 0 0,0 1 0,-1-1 0,4 22 0,-6-13 33,-1-1 0,0 1 0,-2 0 0,-1 0 0,0 0 1,-8 36-1,-4-1 213,-26 72 1,-30 56 649,67-184-905,1 1 0,0-1 0,0 0 0,-1 0 0,1 0 0,-1 0 0,1 0 0,-3 1 0,-3-1 186,3-15-78,5-9-80,0 0-1,2 0 1,1 1 0,1-1-1,8-23 1,-4 11-14,12-41 99,4 1 0,3 1 0,56-106 0,-62 138-76,29-51 79,-43 80-120,0 1 0,1-1 1,0 2-1,0-1 0,16-11 0,-25 21-36,1 1 0,0-1 0,-1 0 0,1 1 0,-1-1 1,1 1-1,0-1 0,-1 1 0,1 0 0,0-1 1,0 1-1,-1 0 0,1-1 0,0 1 0,0 0 0,0 0 1,-1 0-1,1 0 0,0 0 0,0 0 0,0 0 1,0 0-1,-1 0 0,1 0 0,0 0 0,0 0 0,0 1 1,-1-1-1,1 0 0,0 1 0,0-1 0,-1 0 1,1 1-1,0-1 0,-1 1 0,1-1 0,-1 1 0,1-1 1,0 1-1,-1 0 0,1-1 0,0 2 0,1 3 10,1-1-1,-1 1 0,0 0 0,0 0 0,1 9 0,5 22 8,-2 0-1,-1 1 1,-2 0 0,-2 0-1,-3 45 1,-5-13 60,-29 127 1,8-71 165,28-125-234,-1 1-1,1 0 1,0 0-1,-1 0 0,1-1 1,0 1-1,0 0 1,0 0-1,0 0 1,0 0-1,0 0 0,0-1 1,0 1-1,0 0 1,0 0-1,0 0 1,0 0-1,1 0 0,-1 0 1,14-18 145,17-32-35,-1-2 1,40-93 0,-54 112-68,-12 24-33,0 0 1,-1 0-1,1 0 0,3-15 0,12-33-22,-12 34 17,0 1 0,1 0 0,1 0 0,1 0 0,1 1 0,16-22 0,-27 42-17,1-1-1,-1 1 1,0-1-1,1 1 1,-1-1 0,1 1-1,-1-1 1,1 1 0,-1 0-1,1-1 1,-1 1 0,1 0-1,-1-1 1,1 1 0,-1 0-1,1 0 1,0 0-1,-1 0 1,1-1 0,-1 1-1,1 0 1,0 0 0,-1 0-1,1 0 1,0 0 0,-1 0-1,1 0 1,-1 1 0,2-1-1,0 1-1,-1 0 0,1 0 0,0 0 0,-1 0 0,1 0 0,-1 0 0,1 1 0,-1-1-1,3 3 1,1 3-5,1 0-1,-1 1 0,4 9 0,10 24-17,-3 2-1,-2-1 0,-1 2 1,8 54-1,24 79 230,-45-174-190,1-1-1,0 0 0,0 1 1,1-1-1,-1 0 1,0 0-1,1 0 0,-1 0 1,1 0-1,0 0 0,-1 0 1,1 0-1,0-1 1,0 1-1,0-1 0,0 1 1,1-1-1,-1 0 1,0 0-1,0 0 0,1 0 1,-1 0-1,1-1 1,-1 1-1,1-1 0,-1 1 1,1-1-1,-1 0 0,1 0 1,-1 0-1,1 0 1,-1-1-1,1 1 0,-1-1 1,4 0-1,7-3 26,0 0 1,0-1-1,-1 0 0,1-1 0,12-8 1,22-16 82,-1-2 0,-2-2 0,43-42 1,-77 66-100,-2 2 19,0 1-1,1 0 1,12-9-1,-20 17-39,-1 0 0,0 0 0,0 0 0,0 0 1,0-1-1,0 1 0,0 0 0,0 0 0,0 0 0,0 0 0,0 0 0,-1 0 0,1 0 0,0-1 0,-1 1 0,1 0 1,0 0-1,-1 0 0,0 0 0,-11 28 3,4-15 0,-13 23-2,-21 48 0,38-73 15,-1 0 0,1 1-1,1 0 1,0-1 0,1 1-1,0 0 1,1 1 0,1 17-1,0-29-12,0-1 0,0 0 0,0 0 0,1 1 0,-1-1 0,0 0 0,1 1 0,-1-1 0,0 0 0,1 0 0,-1 0 0,1 0 0,0 1 0,-1-1 0,1 0 0,0 0 0,1 1 0,-1-2-2,-1 1 1,1-1 0,0 0 0,-1 1-1,1-1 1,0 0 0,0 0 0,-1 0 0,1 0-1,0 1 1,0-1 0,-1 0 0,1 0-1,0 0 1,0 0 0,-1-1 0,1 1 0,0 0-1,0 0 1,-1 0 0,2-1 0,1 0 5,0-1 1,0 0 0,0 0 0,0 0 0,0 0-1,0 0 1,-1-1 0,1 1 0,-1-1 0,4-4-1,10-19 92,-2-2 0,0 1 0,17-54 0,-26 53-18,-6 20-42,-3 21-25,1-2-14,1 1 0,0 0 0,1 0 0,0 0-1,0-1 1,3 19 0,-2-27-1,0 0 0,1 0 0,-1-1 0,1 1 0,0 0 0,-1 0 0,2-1 0,-1 1 0,0 0-1,0-1 1,1 1 0,-1-1 0,1 0 0,0 1 0,0-1 0,0 0 0,0 0 0,0 0 0,0-1 0,0 1 0,1 0 0,-1-1 0,0 1 0,1-1 0,0 0 0,-1 0 0,1 0 0,0 0 0,-1 0 0,1-1 0,0 1 0,0-1 0,3 0 0,9 0 13,1 0 0,-1-1 1,0-1-1,0-1 0,0 0 0,29-11 1,83-43 79,-70 29-64,-34 15-2,27-18 0,-12 7 45,-38 24-66,-13 7 13,0 2 0,1 0 0,-15 12 0,19-12-18,0 1 0,0 0 0,1 0 0,0 0 0,-6 14-1,11-21 2,0 1 0,1 0 0,0 0 0,0-1 0,0 1 0,0 0 0,0 0 0,1 0 0,0 0 0,0 0 0,0 0 0,0 0 0,0 0 0,1 0-1,0 0 1,0-1 0,0 1 0,0 0 0,1 0 0,1 3 0,-1-4 0,-1 1-1,1-1 0,0 0 1,1 0-1,-1 0 1,0 0-1,1-1 1,0 1-1,-1-1 0,1 1 1,0-1-1,0 0 1,0 0-1,1 0 1,-1-1-1,0 1 0,1-1 1,4 2-1,-4-3 5,-1 1-1,1-1 1,0-1 0,-1 1-1,1 0 1,0-1-1,-1 1 1,1-1-1,-1 0 1,1-1-1,-1 1 1,1 0-1,-1-1 1,0 0 0,0 0-1,0 0 1,0 0-1,5-5 1,0-1 19,0 1-1,-1-2 1,0 1 0,0-1 0,-1 0 0,0 0 0,-1 0-1,8-21 1,-5 10 37,-2-1 1,0 0-1,4-33 0,-10 27 20,-2 20-30,-2 18-22,-10 66-37,-4 121 1,-2 14-24,-20-4 75,31-174-31,-2 0-1,-1 0 0,-31 59 1,41-88-12,-1 0 0,-1 0 1,1-1-1,-1 0 1,0 1-1,0-1 0,0 0 1,0-1-1,-1 1 0,1-1 1,-1 0-1,0 0 0,-8 3 1,9-4 1,1-1 0,-1 0 0,1 0 0,0-1 0,-1 1 0,0-1 0,1 1 0,-1-1 1,1 0-1,-1-1 0,1 1 0,-1 0 0,1-1 0,-1 0 0,1 0 0,-1 0 0,1 0 0,0-1 0,0 1 1,-1-1-1,1 0 0,-4-3 0,3 1-12,-1 1 1,1-1-1,0 0 0,0 0 1,0 0-1,1-1 0,0 1 1,0-1-1,0 0 1,0 0-1,1 0 0,-1 0 1,1-1-1,1 1 1,-1 0-1,1-1 0,0 1 1,0-1-1,1 0 0,-1 1 1,2-11-1,0 7-16,1 0 0,0 1-1,0-1 1,1 0 0,0 1-1,1 0 1,0 0 0,0 0-1,0 0 1,1 1 0,1-1-1,-1 1 1,8-7 0,128-124-372,54-61 38,-22 0 169,-127 147 174,-13 18 36,39-32 0,-38 37 74,-33 28-90,0 0 0,0 0 0,0 0 0,0 0 0,0 0 0,1 0 0,-1 1 0,0-1 0,0 0 0,1 1-1,-1-1 1,1 1 0,-1-1 0,0 1 0,1 0 0,-1 0 0,1 0 0,-1 0 0,0 0 0,1 0 0,-1 0 0,1 0-1,-1 0 1,1 0 0,-1 1 0,0-1 0,1 1 0,-1-1 0,0 1 0,1 0 0,-1-1 0,0 1 0,0 0-1,0 0 1,1 0 0,-1 0 0,0 0 0,0 0 0,0 0 0,-1 0 0,1 0 0,0 0 0,1 2 0,2 4 23,0 0 1,0 1 0,-1-1-1,0 1 1,0 0 0,2 8-1,-1 8 85,0 1 0,-1 0-1,-2 43 1,-1-67-110,0-1-1,0 0 1,0 1-1,0-1 1,0 0-1,0 0 1,0 1-1,0-1 1,0 0-1,0 1 1,0-1 0,0 0-1,0 0 1,0 1-1,0-1 1,0 0-1,0 0 1,1 1-1,-1-1 1,0 0-1,0 0 1,0 1-1,0-1 1,1 0 0,-1 0-1,0 0 1,0 0-1,1 1 1,-1-1-1,0 0 1,0 0-1,1 0 1,-1 0-1,10-4 81,10-14 2,-19 17-84,64-81 88,-20 22-43,-41 55-41,0 1 0,0 0 0,0 0 0,9-5-1,-13 8-4,1 0 0,0 0 0,0 1 0,0-1 0,0 1 0,0-1 0,0 1 0,0-1-1,0 1 1,0 0 0,1-1 0,-1 1 0,0 0 0,0 0 0,0 0 0,0 0-1,0 0 1,0 0 0,1 0 0,-1 0 0,0 1 0,0-1 0,0 0 0,0 1 0,0-1-1,0 1 1,0-1 0,0 1 0,0-1 0,0 1 0,1 1 0,7 7 1,-1 1 0,-1 0 0,0 1 0,7 14-1,-10-17 0,1 0-1,0 1 1,0-2-1,1 1 0,-1 0 1,2-1-1,-1 0 0,1-1 1,10 8-1,-11-9 9,1-1 0,0 0-1,0-1 1,0 0 0,1 0 0,-1 0-1,1-1 1,0 0 0,-1-1 0,13 2-1,-16-3-3,1 0 0,-1-1 0,1 1 0,-1-1 0,1 0 0,-1 0 0,1-1 0,-1 1 0,0-1 0,0 0 0,0 0 0,0 0 0,0-1 0,0 1 0,-1-1 0,1 0 0,-1 0 0,1 0 0,4-7 0,-1 0 1,0-1 0,-1 0 0,0 0 0,-1 0 0,0-1 0,-1 0 0,0 0 0,0 0 1,-2 0-1,1-1 0,-2 1 0,1-26 0,-2 36-8,-1-1 0,1 1 0,0 0 1,-1-1-1,0 1 0,1-1 0,-1 1 0,0 0 1,-2-4-1,-5 3-36,-2 12 14,8-4 22,0 0 0,0-1 0,0 1 0,0 0 0,1 0 0,0 0 1,0 0-1,0 1 0,0-1 0,1 0 0,0 0 0,0 0 0,1 1 0,0 4 0,0-4 1,0 0-1,1 0 1,0 0-1,0 0 1,0 0-1,0-1 1,1 1-1,0-1 1,0 0-1,1 1 1,5 5-1,-2-3 2,1 0 0,0-1 0,0-1 0,0 1 0,1-1 0,0-1 0,18 9 0,-20-12 0,1 1 0,0-1 0,-1 0 0,1-1 0,0 0 0,0 0 0,0-1 0,0 0 0,0 0 0,0 0 0,9-3 0,-5 0 3,0 0-1,-1 0 1,1-1-1,-1-1 1,0 0 0,0 0-1,-1-1 1,16-11-1,-12 6 7,0-1 0,-1-1 0,0 0 0,-1 0 0,11-18-1,-2-1 10,-1-1 1,-2-1-1,-2 0 0,23-67 0,-19 35 20,-4-1 1,11-81 0,-3-141 141,-23 255-137,-2 0 1,-1 0 0,-11-58-1,13 91-41,0 0 0,-1 0 0,1 0 0,0 0 0,-1 0-1,1 0 1,0 0 0,-1 0 0,1 0 0,-1 1 0,1-1-1,-1 0 1,0 0 0,1 0 0,-3-1 0,3 2-2,0 0 1,-1 0-1,1 0 1,-1 0-1,1 0 1,0 0-1,-1-1 1,1 1-1,-1 0 1,1 0-1,0 0 1,-1 1-1,1-1 1,-1 0-1,1 0 1,0 0-1,-1 0 1,1 0-1,-1 0 1,1 1-1,0-1 1,-1 0-1,1 0 1,0 1-1,-1-1 1,1 0-1,-3 3-1,1-1-1,0 1 0,0 0 1,0 0-1,0-1 0,0 1 1,1 0-1,-3 5 0,-4 16-10,1 1 0,1-1-1,-4 35 1,-1 78-47,9-114 45,-1 69-68,9 95 1,21 89-24,-23-246 165,2-1 0,0 0 0,2 0 0,16 39 0,-23-67-48,-1 1 1,1-1 0,-1 1 0,1-1-1,0 0 1,0 1 0,0-1-1,0 0 1,0 0 0,0 0 0,0 0-1,0 0 1,0 0 0,0 0 0,1 0-1,-1 0 1,0 0 0,1-1-1,-1 1 1,1-1 0,-1 1 0,0-1-1,4 1 1,-2-1 3,0 0 1,0 0-1,0 0 1,0-1-1,0 1 1,0-1-1,0 0 1,0 0-1,0 0 1,0 0-1,3-3 1,5-3 40,-1 0 0,0 0 1,0-1-1,17-17 0,95-112 332,-110 121-329,8-10 41,-19 25-95,0 0 0,0 0 0,0 0 0,0 0 0,0 0 0,1 0 0,-1 1 0,0-1 0,1 0 0,-1 1 0,0-1 0,1 0 0,-1 1 1,0 0-1,4-1 0,-5 1-6,1 0 0,-1 0 0,0 1 0,1-1 1,-1 0-1,1 0 0,-1 1 0,1-1 1,-1 0-1,0 1 0,1-1 0,-1 0 0,0 1 1,1-1-1,-1 0 0,0 1 0,1-1 0,-1 1 1,0-1-1,0 1 0,0-1 0,1 1 0,-1-1 1,0 1-1,0-1 0,0 1 0,0-1 0,0 1 1,0-1-1,0 1 0,0 0 0,0 21-1,0-18 1,-3 52 0,-1 53 0,5-93 0,0 0 0,1 1 0,1-1 0,7 26 0,-9-40 0,0 0 0,0 0 0,0 1 0,0-1 0,0 0 0,1 0 0,-1 0 0,0 0 0,1 0 0,0-1 0,-1 1 0,1 0 0,0-1 0,0 1 0,0-1 0,0 0 0,3 2 0,-1-1 0,0-1 0,0 0 0,0 0 0,0 0 0,0 0 0,1-1 0,-1 0 0,0 0 0,6 0 0,4-2 0,-1-1 0,0 0 0,0 0 0,0-1 0,16-8 0,9-8 0,-1-1 0,-1-2 0,-1-2 0,44-39 0,-71 57 0,3-3 0,-2 1 0,13-17 0,6-6 0,-24 26 0,-12 6 0,-12 9 0,11-2 0,0 0 0,1 1 0,-1 0 0,1 0 0,-13 18 0,19-23 0,0 1 0,0 0 0,0-1 0,0 1 0,1 0 0,0 0 0,-1 0 0,0 8 0,2-10 0,0 1 0,0-1 0,0 0 0,0 0 0,0 1 0,1-1 0,-1 0 0,1 0 0,-1 0 0,1 0 0,0 1 0,0-1 0,0 0 0,0 0 0,0 0 0,1-1 0,1 4 0,6 3 0,0 0 0,0 0 0,0-1 0,1 0 0,0-1 0,1 0 0,0 0 0,-1-1 0,2-1 0,-1 0 0,0 0 0,1-1 0,0 0 0,12 0 0,-3 0 0,0-2 0,-1 0 0,1-1 0,0-2 0,0 0 0,-1-1 0,30-8 0,-43 9 106,0 0-1,0-1 1,0 0 0,8-4-1,-14 6-360,1 0-1,-1 0 0,1 0 1,-1 0-1,1 0 0,-1 0 0,0 0 1,0-1-1,0 1 0,0 0 1,0-1-1,0 1 0,0-1 0,0 1 1,0-1-1,0 1 0,-1-1 1,1 1-1,-1-1 0,1 0 1,-1-2-1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15176,'0'0'1216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550 315 11760,'0'0'904,"-109"-48"-392,-153-65 208,85 24-8,175 49-56,69 28 0,7 8 55,1 4 1,3-2-168,-7-2 0,-7 4-224,-9-2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1 820 6152,'0'0'3040,"9"-13"-2607,121-149 1200,-51 72-715,91-98 1266,-80 82-934,-14 16-197,-55 67-774,-13 12-57,1 1 0,0 0 0,0 1 0,1 0 0,0 1-1,22-14 1,-31 21-196,1 1-1,-1-1 0,0 1 0,0 0 1,0-1-1,0 1 0,0 0 0,0 0 1,0 0-1,0 0 0,1 0 0,-1 0 0,0 0 1,0 0-1,0 0 0,0 1 0,0-1 1,0 0-1,0 1 0,0-1 0,0 1 1,0-1-1,0 1 0,2 0 0,-1 1 3,0 0-1,0 1 1,0-1-1,-1 0 1,1 0-1,-1 1 1,1-1 0,-1 1-1,2 4 1,1 5 19,0 0 1,-1 0 0,2 18 0,-2 1 42,-2 0 0,0 0 0,-8 56 0,-23 91 258,26-161-312,-2 8 14,4-19-12,0 0-1,1 1 0,-1-1 1,1 10-1,16-41 253,16-32 0,-5 5-177,3 2 1,1 0-1,70-83 0,-89 120-73,13-15 44,-23 26-73,1 1 0,-1 0 0,0 0 0,1 0 0,-1 0-1,1 0 1,-1 0 0,1 0 0,-1 0 0,1 0 0,0 1 0,-1-1 0,1 1 0,2-1 0,-2 1-3,-1 1 0,0 0-1,0-1 1,0 1 0,0 0 0,0 0-1,0 0 1,0 0 0,0 0-1,0 0 1,0 0 0,-1 0-1,1 0 1,0 0 0,-1 0 0,1 1-1,-1-1 1,1 0 0,-1 0-1,1 1 1,-1-1 0,0 0-1,0 1 1,0 1 0,1 0 7,6 31 45,-3 1 1,0 0-1,-3 0 0,-3 53 0,0-11 49,2-77-109,0 0 1,0 1 0,0-1-1,0 0 1,0 0 0,0 0-1,0 1 1,0-1 0,0 0-1,0 0 1,0 1 0,0-1-1,0 0 1,1 0 0,-1 0-1,0 1 1,0-1 0,0 0-1,0 0 1,0 0 0,0 1-1,1-1 1,-1 0 0,0 0-1,0 0 1,0 0 0,0 0-1,1 1 1,-1-1 0,0 0-1,0 0 1,0 0 0,1 0-1,-1 0 1,0 0 0,0 0-1,0 0 1,1 0 0,-1 0-1,0 0 1,0 0 0,1 0-1,-1 0 1,0 0 0,0 0-1,0 0 1,1 0 0,-1 0-1,0 0 1,0 0 0,1 0-1,-1 0 1,0 0 0,0 0-1,0-1 1,1 1 0,-1 0-1,0 0 1,0 0 0,0 0-1,0 0 1,0-1 0,1 1-1,-1 0 1,0 0 0,14-13 31,-12 11-31,41-43 83,-2-2-1,59-88 1,-84 111 33,1 1 0,34-34 1,-51 57-117,1 0 1,-1 0-1,0-1 1,0 1-1,0 0 1,0 0-1,1 0 1,-1-1-1,0 1 1,0 0-1,0 0 1,1 0-1,-1 0 1,0 0-1,0-1 1,1 1-1,-1 0 1,0 0-1,1 0 1,-1 0-1,0 0 1,0 0-1,1 0 1,-1 0-1,0 0 1,0 0-1,1 0 1,-1 0-1,0 0 1,1 0-1,-1 0 1,0 0 0,0 0-1,1 1 1,-1-1-1,0 0 1,0 0-1,1 0 1,-1 0-1,0 0 1,0 1-1,0-1 1,1 0-1,-1 0 1,0 0-1,0 1 1,0-1-1,0 0 1,1 0-1,-1 1 1,0-1-1,0 0 1,0 0-1,0 1 1,0-1-1,0 0 1,0 1-1,0-1 1,0 0-1,0 0 1,0 1-1,0-1 1,0 0-1,0 1 1,0-1-1,0 0 1,1 29 15,-1-19-3,3 43 14,10 92-23,-11-130-14,2 1-1,0-1 1,0 0-1,1-1 1,1 1-1,0-1 0,11 16 1,-16-28 13,0 0-1,0 0 1,0 0-1,1-1 1,-1 1 0,0-1-1,1 1 1,0-1 0,-1 1-1,1-1 1,0 0 0,0 1-1,-1-1 1,1 0-1,0-1 1,0 1 0,0 0-1,0 0 1,1-1 0,-1 1-1,0-1 1,0 0 0,0 1-1,0-1 1,0 0-1,1-1 1,-1 1 0,4-1-1,-1 0 10,0-1-1,0-1 0,-1 1 1,1 0-1,0-1 0,-1 0 1,1 0-1,-1-1 1,0 1-1,6-7 0,3-5 14,0-1 0,-1 0 0,-1-1 0,13-23 0,29-76 135,-45 98-134,1-2 49,1 2 0,17-26 0,-25 41-64,14-14 101,-10 17-71,-3 11-23,-5 77 65,0-32-101,7 75 0,-5-124 14,2 0 1,-1 1 0,1-1 0,0 0 0,0 0 0,1 0-1,0 0 1,0 0 0,1-1 0,0 1 0,7 8 0,-9-13 2,0 1 1,1-1 0,-1 0-1,1 0 1,-1 0 0,1 0-1,0-1 1,0 1 0,0-1-1,0 1 1,0-1 0,0 0-1,0 0 1,0-1 0,0 1-1,0-1 1,1 1 0,-1-1-1,0 0 1,0 0 0,1 0-1,-1-1 1,0 1 0,0-1-1,0 0 1,0 0 0,1 0-1,4-2 1,11-6 27,0-1-1,0-1 1,-1-1 0,-1 0-1,0-2 1,-1 0-1,26-27 1,88-124 190,-130 164-217,70-115 236,-20 29 1,-49 85-237,0-1 0,1 1 0,-1 0 0,1 0 1,-1 1-1,1-1 0,0 0 0,0 0 0,0 1 0,0-1 1,0 1-1,0 0 0,0-1 0,0 1 0,0 0 1,1 0-1,-1 1 0,0-1 0,1 0 0,-1 1 1,0-1-1,1 1 0,-1 0 0,1 0 0,-1 0 1,1 0-1,-1 0 0,1 0 0,-1 1 0,1 0 0,-1-1 1,0 1-1,1 0 0,-1 0 0,0 0 0,0 0 1,0 0-1,0 1 0,0-1 0,0 1 0,0-1 1,0 1-1,0 0 0,-1-1 0,1 1 0,0 0 1,-1 0-1,0 0 0,0 1 0,1-1 0,-1 0 1,-1 0-1,1 1 0,0-1 0,0 3 0,3 13 7,-2 1 0,0 0 0,-1 0-1,-1 0 1,0 0 0,-4 21 0,1-20 1,2 0 0,0 0 1,1 1-1,2-1 1,3 25-1,-4-42-8,0 0 0,0 0 0,0 0 0,0 0 1,0 1-1,1-1 0,-1-1 0,1 1 0,0 0 0,0 0 1,0-1-1,0 1 0,0-1 0,1 1 0,-1-1 0,1 0 0,4 3 1,-3-3-4,0-1 0,0 1 1,0-1-1,1 0 0,-1 1 1,0-2-1,0 1 0,1-1 1,-1 1-1,1-1 0,7-1 1,1-1 1,0-1-1,-1 0 1,0 0 0,1-2 0,-1 1 0,-1-2 0,1 1 0,12-9 0,-1-2 20,-2-1 0,1 0 0,-2-2 0,0 0 0,-2-2 1,0 0-1,-1 0 0,-1-2 0,-1 0 0,-1-1 0,17-41 0,-23 47 37,1 1-1,20-31 1,-28 46-48,0 1-9,-1 0-1,1-1 0,0 1 1,0 0-1,0 0 1,0 0-1,0 0 0,0 0 1,0 0-1,0 0 0,0 1 1,3-2-1,-3 2-1,0 0-1,0 0 1,0 1 0,0-1-1,0 1 1,-1-1-1,1 1 1,0-1 0,0 1-1,0-1 1,0 1-1,-1 0 1,1-1 0,0 1-1,-1 0 1,1 0-1,0-1 1,-1 1 0,1 0-1,-1 0 1,0 0-1,1 0 1,0 1 0,20 29-9,-16-24 9,1 0-1,-1 1 1,-1 0-1,1 0 1,5 15-1,4 26-61,17 95 0,-30-133 61,1 0 0,0-1-1,1 1 1,8 20 0,-10-29 3,0 0 0,0 0 0,0 0 0,1 1 0,-1-1 0,1 0 0,-1 0 0,1-1 0,0 1 0,-1 0 0,1-1 0,0 1 0,0 0 0,0-1 0,0 0 0,0 0 0,1 0 0,-1 0 0,0 0 0,1 0 0,-1 0 0,0-1 0,1 1 0,-1-1 0,1 0 0,-1 1 0,5-1 0,10-3 1,-1 0 0,1-1 0,-1 0 0,24-10 0,62-34 64,-86 40-45,-4 0-4,-11 7-15,1-1 0,-1 1 1,0 0-1,1 0 0,-1 0 0,0 0 1,1 1-1,-1-1 0,1 0 0,0 0 1,-1 1-1,1-1 0,-1 1 0,1 0 1,0-1-1,-1 1 0,1 0 1,0 0-1,-1 0 0,1 0 0,2 1 1,-3 0 2,-1 0 0,0 1 0,0-1 1,0 0-1,0 1 0,0-1 0,0 1 1,0-1-1,0 0 0,-1 1 1,1-1-1,0 0 0,-2 3 0,1-1 5,0 5-12,0 0 1,0 0-1,1 0 1,0 0-1,0 0 1,1 1-1,0-1 1,2 10-1,-2-13 2,1-1-1,-1 0 0,1 1 1,-1-1-1,1 0 0,0 0 1,1 0-1,-1-1 0,1 1 1,0-1-1,-1 1 0,2-1 1,-1 0-1,0 0 0,1 0 1,5 4-1,-2-4 2,-1 0-1,1 0 1,0 0 0,0-1-1,1 0 1,-1-1 0,0 0-1,1 0 1,-1 0 0,1-1-1,-1 0 1,11-1 0,-13 0 3,0 0 1,-1 0-1,1 0 0,-1 0 1,0-1-1,1 0 1,-1 0-1,0 0 0,0 0 1,0-1-1,0 1 1,0-1-1,-1 0 0,1 0 1,-1-1-1,0 1 1,0-1-1,0 1 0,0-1 1,-1 0-1,3-5 1,0 0 6,-1-2 0,0 1 0,-1 0 0,0-1 0,0 1 0,-1-1 0,-1 0 0,1 0 0,-2 0 0,0 0 0,0 0 1,-1 0-1,0 0 0,-1 0 0,-5-18 0,6 26-9,0 1 0,0-1-1,-1 0 1,1 1 0,0-1 0,-1 1 0,0 0 0,0 0 0,0-1-1,0 1 1,0 0 0,0 0 0,0 1 0,0-1 0,-1 0 0,1 1-1,-1 0 1,1-1 0,-1 1 0,0 0 0,1 0 0,-6-1 0,3 2 0,-1-1 0,1 1 0,0 0 0,-1 0 0,1 0 0,0 1 1,-1 0-1,1 0 0,0 0 0,-1 0 0,-4 3 0,9-3-2,-1-1 0,1 0 1,0 1-1,0-1 0,0 1 0,0 0 0,0-1 0,0 1 0,0 0 0,0 0 1,1-1-1,-1 1 0,0 0 0,0 0 0,1 0 0,-2 2 0,2-3 0,0 1 0,0-1-1,-1 1 1,1-1 0,0 1-1,0 0 1,0-1 0,0 1-1,1-1 1,-1 1 0,0-1-1,0 1 1,0-1 0,0 1-1,0 0 1,1-1 0,-1 1-1,0-1 1,0 1 0,1-1-1,-1 0 1,0 1 0,1-1-1,0 1 1,0 0-2,1 1 0,-1-1 0,1 0 0,0 0 0,0 0 0,-1 0 0,1 0 0,0 0 0,0-1 0,0 1 0,0-1 0,0 1 0,0-1 0,0 0 0,0 1 0,0-1 0,4-1 0,9-1 0,-1-2-1,0 1 1,0-2 0,0 0 0,-1-1 0,1 0 0,-1-1 0,15-11 0,-5 2 8,0-2 0,-2 0 0,28-31 0,-12 4 36,11-12-80,-42 51 38,0 1 0,0-1 0,0 2 0,1-1 0,0 1-1,0 0 1,12-6 0,-17 10 1,0-1 0,0 0-1,0 1 1,0-1 0,0 1-1,0 0 1,0-1 0,-1 1 0,1 0-1,0 0 1,0 1 0,0-1-1,0 0 1,0 0 0,0 1 0,0-1-1,0 1 1,0 0 0,0 0-1,-1 0 1,1 0 0,0 0 0,-1 0-1,1 0 1,0 0 0,-1 0-1,1 1 1,-1-1 0,0 1 0,0-1-1,1 1 1,-1 0 0,0-1-1,0 1 1,0 0 0,-1 0 0,2 2-1,7 22 1,0 1 0,9 56 0,-4-14 0,-13-64 0,4 16 0,1 0 0,14 35 0,-17-51 0,-1 0 0,0 0 0,1 0 0,0-1 0,0 1 0,1-1 0,-1 0 0,1 0 0,0 0 0,0 0 0,0-1 0,1 1 0,-1-1 0,1 0 0,-1-1 0,10 4 0,-9-4 4,-1-2 0,1 1 0,0 0 0,0-1-1,0 0 1,0 0 0,0-1 0,-1 1 0,1-1 0,0 0-1,0 0 1,-1-1 0,1 1 0,0-1 0,-1 0 0,0-1-1,6-2 1,7-6 33,-1 0 0,26-25 0,-14 9 112,-2-2 0,-1-1 1,32-49-1,-7 9 189,-50 70-334,0-1 0,0 1 1,0-1-1,1 1 0,-1 0 0,0-1 0,1 1 1,-1-1-1,0 1 0,1 0 0,-1 0 1,0-1-1,1 1 0,-1 0 0,1-1 1,-1 1-1,1 0 0,-1 0 0,0 0 0,1 0 1,-1-1-1,1 1 0,-1 0 0,1 0 1,-1 0-1,1 0 0,-1 0 0,2 0 1,6 12 52,-2 20-12,-4 4-46,-1 0 0,-2 0 0,-2 0 0,-1-1 0,-16 66 0,19-96 1,-1 0 1,0 0-1,0 0 1,-1-1-1,1 1 1,-1-1-1,0 1 1,0-1-1,0 0 1,-1 0-1,1-1 1,-1 1-1,0-1 1,0 1-1,-6 2 1,7-4 4,-1 0 0,0 0 1,1-1-1,-1 0 0,0 1 1,0-1-1,0-1 1,0 1-1,0 0 0,0-1 1,0 0-1,0 0 1,0 0-1,0 0 0,0-1 1,0 0-1,1 0 1,-1 0-1,0 0 0,-5-2 1,-11-6 20,8 4 6,-1 0 0,1-1 0,0 0 0,0-1-1,-21-17 1,24 12-9,9 12-23,0 0 1,0-1-1,0 1 0,0 0 0,0 0 0,0 0 0,0 0 1,0-1-1,0 1 0,1 0 0,-1 0 0,0 0 1,0 0-1,0-1 0,0 1 0,0 0 0,0 0 0,0 0 1,0 0-1,1-1 0,-1 1 0,0 0 0,0 0 0,0 0 1,0 0-1,0 0 0,1 0 0,-1 0 0,0 0 1,0 0-1,0-1 0,0 1 0,1 0 0,-1 0 0,0 0 1,0 0-1,1 0 0,27 2-21,-11 1-5,148 14-133,-14 1 104,-127-17 55,1-1 0,0-1 0,0-1 0,39-8 0,-47 6-3,-1-1 0,-1 0 0,1-1 0,-1-1 0,0-1 0,0 0 0,25-19 0,6-11-364,50-52-1,-47 36-3448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 5520,'0'0'5305,"-8"12"-4784,-32 51 126,-81 133 1248,77-111-1495,3 2 0,4 2 1,5 1-1,3 1 0,4 2 1,4 1-1,-9 106 0,27-163-263,2 0 0,1 0 0,3 0 0,0 0 0,3-1 0,0 1 0,3-1 0,1-1 0,2 0 0,1 0 0,1-1 0,2-1-1,26 40 1,-5-20 492,58 65 1,-60-77 79,-2 0 1,49 81-1,-74-110-481,0 0 1,0 0-1,2 0 0,10 10 0,-15-19-3125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1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1292 8840,'0'0'7262,"0"-12"-6842,0-3-215,1-1 0,0 1 0,1 0 1,1 0-1,7-25 0,3 3 197,3 0 1,1 1-1,1 0 1,2 2-1,34-46 0,-19 37 76,2 1 0,2 2 0,1 2-1,2 1 1,56-37 0,-93 71-325,-1 0-1,1 0 1,0 0-1,0 1 1,10-4 0,-14 6-120,0 0 0,0-1 0,0 1 0,0 0 1,0 0-1,0 0 0,0 0 0,0 0 0,0 0 1,0 0-1,0 0 0,0 1 0,0-1 0,0 0 1,0 1-1,0-1 0,0 0 0,0 1 0,0-1 1,0 1-1,0-1 0,-1 1 0,1 0 0,0-1 1,0 1-1,-1 0 0,1 0 0,0 0 0,-1-1 1,1 1-1,-1 0 0,1 0 0,-1 0 0,1 0 1,-1 0-1,1 0 0,-1 2 0,2 6 77,0 1 0,0-1-1,-1 1 1,0-1 0,-2 19-1,-8 51 246,7-63-270,-3 8 67,0 0 1,-10 26 0,-3 12 311,15-46-286,3-10-43,4-7 73,44-57 51,23-25-103,-45 57-115,133-126 265,-158 151-302,0 0 0,0 1 0,0-1 0,0 0 0,1 0 0,-1 1 1,0-1-1,0 0 0,0 1 0,0-1 0,1 1 0,-1 0 0,0-1 0,1 1 0,-1 0 0,0 0 1,0 0-1,3 0 0,-3 0-2,0 1 0,-1-1 1,1 0-1,0 1 0,-1-1 1,1 1-1,0-1 0,-1 1 1,1 0-1,0-1 0,-1 1 1,1 0-1,-1-1 0,0 1 1,1 0-1,-1-1 0,1 1 1,-1 0-1,0 0 0,0 0 1,1 1-1,0 4 7,0 1 0,0 0 0,-1 0 1,0 0-1,-1 9 0,-3 19 34,-17 64 0,0-1 101,21-97-137,-1 0-1,1 0 0,0-1 0,0 1 1,0 0-1,0 0 0,0-1 0,0 1 0,0 0 1,0 0-1,0 0 0,0-1 0,1 1 1,-1 0-1,0-1 0,1 1 0,-1 1 0,1-2-2,-1 0-1,0 0 0,1 1 0,-1-1 0,0 0 1,1 0-1,-1 0 0,0 0 0,1 0 1,-1 0-1,0 0 0,1 0 0,-1 0 0,0 0 1,1 0-1,-1 0 0,1 0 0,-1 0 0,0 0 1,1 0-1,-1 0 0,0 0 0,1 0 1,-1-1-1,1 1 0,26-19 90,-19 13-82,19-15 26,170-120 114,-194 139-146,0 0 0,-1 1 0,1-1 0,0 1-1,-1 0 1,1 0 0,0 0 0,0 0 0,4 0-1,-5 1-2,-1 0 0,0 0 0,0 0 0,0 0-1,0 0 1,0 1 0,0-1 0,0 1-1,0-1 1,0 1 0,0-1 0,0 1 0,0-1-1,0 1 1,0 0 0,0-1 0,0 1-1,-1 0 1,1 0 0,0 0 0,-1 0 0,1 0-1,0-1 1,-1 1 0,1 0 0,-1 0-1,0 1 1,1-1 0,0 2 0,4 16 14,0 0-1,-2 1 1,0-1 0,1 33 0,-3-27 7,1 1 0,8 29 0,-10-52-17,0 0 0,1-1 0,-1 1 0,1-1-1,0 1 1,0-1 0,0 1 0,0-1 0,1 0 0,-1 1 0,0-1 0,1 0 0,0 0 0,-1 0 0,1 0 0,0 0 0,0 0 0,0-1 0,0 1-1,1-1 1,-1 1 0,0-1 0,1 0 0,-1 0 0,1 0 0,-1 0 0,1 0 0,-1-1 0,1 1 0,0-1 0,-1 0 0,1 1 0,-1-1 0,1 0-1,0-1 1,-1 1 0,1 0 0,0-1 0,3-1 0,15-3 26,-1-1 1,0-1-1,0-1 1,0-1-1,-1-1 0,0-1 1,-1 0-1,0-1 1,18-17-1,13-9 37,-23 19 51,29-29 0,-57 53-120,-1-1-1,1 1 1,0-1-1,0 1 1,0 0-1,-1 9 1,-2 3 13,1-4 11,0 0 1,-4 27 0,7-34-15,1-1 0,-1 0 1,1 0-1,1 0 0,-1 0 0,1 0 1,-1 1-1,2-1 0,-1 0 0,0 0 1,3 5-1,-3-8-4,1 0 0,-1-1 1,1 1-1,0 0 0,-1 0 0,1-1 0,0 1 1,0-1-1,0 1 0,0-1 0,0 0 0,0 0 1,0 0-1,1 0 0,-1 0 0,3 0 0,3 1 16,-1 0-1,1-1 0,13 1 1,-13-2-2,1 0 0,-1-1 0,1 0 0,-1 0 0,1-1-1,-1 0 1,0 0 0,10-5 0,-14 5-5,0 1-1,0-1 0,-1-1 0,1 1 0,-1 0 1,1-1-1,-1 0 0,0 0 0,0 0 0,0 0 0,0 0 1,-1-1-1,1 1 0,-1-1 0,0 0 0,0 1 1,0-1-1,1-5 0,0-1 9,-1 0 0,0 1 1,0-1-1,-1 0 0,0-1 0,-1 1 0,0 0 0,-3-15 1,2 21-12,1 0 0,-1 0 0,0 1 0,-1-1 0,1 1-1,-1-1 1,1 1 0,-1-1 0,0 1 0,0 0 0,-1 0 0,1 0 0,-1 0 0,1 0 0,-1 1 0,0-1 0,0 1 0,0 0 0,0 0 0,0 0 0,-1 0 0,1 0 0,-1 1 0,1-1 0,-7 0 0,-12-3 25,0 1-1,-1 1 1,-33 0 0,97-9-20,-23 7-28,208-40-136,-191 40 138,0 2 0,1 1 0,0 2 0,51 6 0,-81-6 23,0 1 0,0 0 0,-1 1 0,1-1 0,0 1 0,-1 1 0,1-1 0,-1 1 0,0-1 0,6 6 0,-9-6 2,1 0 1,-1 0-1,0 0 1,0 1-1,-1-1 0,1 1 1,0-1-1,-1 1 0,0 0 1,1-1-1,-1 1 0,0 0 1,0 0-1,-1 0 0,1 0 1,-1 0-1,1 0 0,-1 0 1,0 0-1,0 0 0,-1 5 1,-3 21 170,-13 48 1,15-68-182,20-24-6,10-22 0,2 1 0,2 1 0,46-39 0,-77 72 0,1 1 0,-1 0 0,0 0 0,0 0 0,1 0 0,-1 0 0,1 1 0,-1-1 0,0 0 0,1 1 0,0-1 0,-1 1 0,1-1 0,-1 1 0,1 0 0,0-1 0,-1 1 0,1 0 0,-1 0 0,4 1 0,-4-1 0,0 1 0,1 0 0,-1-1 0,0 1 0,0 0 0,0 0 0,0 0 0,0 0 0,0 0 0,0 0 0,0 0 0,-1 0 0,1 1 0,0-1 0,-1 0 0,1 0 0,-1 1 0,2 1 0,0 8 0,0-1 0,0 0 0,-1 0 0,-1 19 0,0-21 0,0-2 0,0-1 0,0 1 0,0 0 0,2 8 0,-2-14 0,0 1 0,0 0 0,1 0 0,-1-1 0,0 1 0,0 0 0,1 0 0,-1-1 0,0 1 0,1 0 0,-1-1 0,1 1 0,-1-1 0,1 1 0,-1-1 0,1 1 0,-1-1 0,1 1 0,-1-1 0,1 1 0,0-1 0,-1 1 0,1-1 0,0 0 0,0 0 0,-1 1 0,1-1 0,0 0 0,-1 0 0,1 0 0,0 0 0,0 0 0,0 0 0,-1 0 0,1 0 0,0 0 0,0 0 0,-1 0 0,1 0 0,0 0 0,0-1 0,9-2 0,-1-1 0,1 0 0,-1-1 0,0 0 0,14-10 0,40-38 0,-19 16 0,-28 24 0,28-21 0,-41 32 0,0 1 0,-1-1 0,1 1 0,0-1 0,0 1 0,0 0 0,0 0 0,0 0 0,0 1 0,0-1 0,1 1 0,-1 0 0,5 0 0,-6 0 0,0 1 0,0-1 0,-1 1 0,1 0 0,0 0 0,-1 0 0,1 0 0,-1 0 0,1 0 0,-1 1 0,0-1 0,0 0 0,1 1 0,-1-1 0,0 1 0,0-1 0,0 1 0,0-1 0,0 3 0,15 38 0,-11-26 0,0-4 0,0 1 0,0-1 0,1-1 0,0 1 0,1-1 0,9 12 0,-12-19 0,0 0 0,0 0 0,0 0 0,1-1 0,-1 0 0,1 0 0,0 0 0,0 0 0,0-1 0,0 0 0,1 0 0,-1 0 0,0-1 0,1 1 0,-1-1 0,12 0 0,-3-1 0,0 0 0,1-1 0,-1-1 0,0 0 0,0-1 0,0-1 0,0 0 0,-1-1 0,0 0 0,0-1 0,0-1 0,18-12 0,-22 13 0,0 0 0,-1-1 0,0 0 0,0-1 0,-1 0 0,0 0 0,10-15 0,-14 17 0,1-1 0,-1 1 0,-1-1 0,1 1 0,-1-1 0,0 0 0,0 0 0,-1 0 0,0 0 0,0 0 0,-1 0 0,0-9 0,0 15 0,0-1 0,0 0 0,0 0 0,0 1 0,0-1 0,0 0 0,-1 1 0,1-1 0,-1 0 0,1 1 0,-1-1 0,0 0 0,1 1 0,-1-1 0,0 1 0,0-1 0,0 1 0,0 0 0,-1 0 0,1-1 0,0 1 0,0 0 0,-1 0 0,1 0 0,-1 0 0,1 0 0,-1 0 0,1 1 0,-1-1 0,1 0 0,-1 1 0,0-1 0,1 1 0,-1 0 0,0-1 0,0 1 0,1 0 0,-1 0 0,-3 1 0,0-1 0,0 1 0,0 1 0,0-1 0,0 1 0,0 0 0,0 0 0,1 0 0,-1 1 0,1-1 0,-1 1 0,1 0 0,-4 4 0,2-1 0,1-1 0,0 1 0,0 0 0,0 0 0,1 1 0,0-1 0,0 1 0,1 0 0,0 0 0,0 0 0,1 0 0,-3 10 0,4-12 0,1 1 0,-1 0 0,1 0 0,0 0 0,0-1 0,1 1 0,0 0 0,0-1 0,0 1 0,0 0 0,1-1 0,0 1 0,0-1 0,1 0 0,0 0 0,0 0 0,3 5 0,-2-5 0,0 0 0,0 0 0,1 0 0,-1-1 0,1 0 0,0 0 0,0 0 0,1 0 0,-1-1 0,1 0 0,0 0 0,0 0 0,0-1 0,0 0 0,0 0 0,10 1 0,-4-2 0,0 0 0,-1-1 0,1 0 0,0-1 0,-1 0 0,1-1 0,-1 0 0,18-7 0,-3-1 0,-1-1 0,-1-1 0,0-1 0,32-25 0,22-11 0,-54 33 0,-19 12 0,0 1 0,0-1 0,0 1 0,1 0 0,-1 0 0,1 1 0,-1-1 0,1 1 0,0 1 0,9-3 0,-14 4 0,-1 1 0,1-1 0,0 0 0,0 0 0,-1 1 0,1-1 0,0 0 0,-1 1 0,1-1 0,0 1 0,-1-1 0,1 0 0,0 1 0,-1 0 0,1-1 0,-1 1 0,1-1 0,-1 1 0,0 0 0,1-1 0,-1 1 0,1 0 0,-1-1 0,0 1 0,0 0 0,1 0 0,-1-1 0,0 1 0,0 0 0,0 0 0,0 0 0,0 1 0,0 31 0,-1-26 0,-6 48 0,5-44 0,0 0 0,0 1 0,1-1 0,1 1 0,1 13 0,-1-25 0,0 0 0,0 1 0,0-1 0,0 0 0,0 1 0,0-1 0,1 0 0,-1 0 0,0 1 0,0-1 0,0 0 0,0 1 0,1-1 0,-1 0 0,0 0 0,0 0 0,1 1 0,-1-1 0,0 0 0,0 0 0,1 0 0,-1 0 0,0 1 0,0-1 0,1 0 0,-1 0 0,0 0 0,1 0 0,-1 0 0,0 0 0,1 0 0,-1 0 0,0 0 0,0 0 0,1 0 0,16-5 0,12-11 0,-11 3 0,25-22 0,-30 23 0,1 1 0,30-20 0,-42 30 0,-1 0 0,1 0 0,-1 0 0,1 0 0,-1 1 0,1-1 0,0 0 0,-1 1 0,1-1 0,0 1 0,0 0 0,-1 0 0,1-1 0,0 1 0,0 0 0,-1 1 0,1-1 0,0 0 0,0 0 0,-1 1 0,1-1 0,0 1 0,-1-1 0,1 1 0,0 0 0,-1 0 0,1 0 0,-1 0 0,1 0 0,2 2 0,0 2 0,0 1 0,0 0 0,-1 0 0,1 0 0,-1 0 0,3 11 0,6 9 0,-10-22 0,0 0 0,0 0 0,1 0 0,0-1 0,-1 1 0,2-1 0,-1 1 0,0-1 0,1 0 0,-1 0 0,1 0 0,0-1 0,0 1 0,0-1 0,0 0 0,0 0 0,1 0 0,-1-1 0,0 1 0,1-1 0,-1 0 0,1-1 0,0 1 0,5-1 0,-1 0 0,0-1 0,0 0 0,0-1 0,0 0 0,0-1 0,0 0 0,0 0 0,-1 0 0,1-1 0,-1-1 0,10-6 0,-2-1 0,0 0 0,-1-2 0,0 0 0,-1 0 0,-1-1 0,0-1 0,-1 0 0,13-23 0,6-18 0,29-74 0,-48 102 0,25-63 0,-4 0 0,27-128 0,-50 177 0,-3 18 0,-2 0 0,3-31 0,-10 45 0,-5 12 0,-8 19 0,4 5 0,2 0 0,0 0 0,2 1 0,-5 34 0,3-19 0,-40 248 0,42-221 0,3 0 0,7 91 0,-1-137 0,1 0 0,11 39 0,-11-51 0,0 1 0,1-1 0,1 0 0,0-1 0,0 1 0,0-1 0,11 13 0,-15-21 0,-1-1 0,0 0 0,0 1 0,1-1 0,-1 0 0,0 1 0,1-1 0,-1 0 0,0 1 0,1-1 0,-1 0 0,1 1 0,-1-1 0,0 0 0,1 0 0,-1 0 0,1 0 0,-1 1 0,1-1 0,-1 0 0,0 0 0,1 0 0,0 0 0,3-8 0,-6-18 0,-4-3-4061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16479,'0'0'2114,"15"0"-1546,159 3 342,149-2 488,-246-5-562,0-3-1,91-20 0,-159 25-602,1-1 0,-1 0 0,9-4 0,-15 6-407,-1 0 0,0 0 0,0 0-1,0 0 1,0-1 0,-1 1 0,1-1-1,0 1 1,0-1 0,-1 0 0,1 1-1,-1-1 1,0 0 0,1 0 0,1-4-1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157 649 7736,'0'0'8041,"-11"14"-7416,1-1-477,-12 16 337,-26 46 1,41-62-346,-30 60 643,32-64-636,2 1-1,-1 0 1,2 0 0,-1 0 0,-1 19 0,4-25-85,0 1 1,0-1 0,1 1-1,-1-1 1,1 0 0,0 1-1,1-1 1,-1 0-1,1 0 1,0 0 0,0 0-1,0 0 1,0 0 0,1 0-1,-1-1 1,1 1 0,0-1-1,0 0 1,1 0-1,-1 0 1,0 0 0,1 0-1,0-1 1,0 0 0,6 4-1,-1-2 47,-1-1 0,1 1 0,0-1 0,0-1 0,1 1 0,-1-2 0,1 1 0,-1-1-1,1-1 1,18-1 0,-18 0-8,1-1 0,-1-1 0,0 0-1,0 0 1,0-1 0,0 0-1,0-1 1,-1 0 0,0 0 0,0-1-1,0 0 1,9-9 0,-13 10-35,-1 1 0,0-1 1,0 1-1,0-1 0,0 0 0,-1-1 0,1 1 1,-1-1-1,-1 1 0,1-1 0,-1 0 1,0 0-1,0 0 0,-1 0 0,0 0 1,0 0-1,0-1 0,-1 1 0,0 0 0,0 0 1,-2-13-1,0 9 2,-1 0 0,0 0 0,0-1 0,-1 2 0,0-1 0,0 0 0,-1 1 0,-1 0 0,1 0 0,-2 0 0,1 1 0,-1 0 0,0 0 0,-1 1 0,0 0 0,0 0 0,-18-11 0,22 16-39,2 0 6,0 1 1,0 0-1,0-1 1,-1 1-1,1 0 1,0 0 0,0 1-1,-1-1 1,1 0-1,-1 1 1,1 0-1,-3-1 1,36 15 116,-6-8-114,0 0 1,39 2-1,-51-8-10,0 0 1,0 0-1,0-1 1,0-1-1,-1 0 0,1 0 1,13-6-1,-5 1 29,-1-1-1,0-1 1,0-1-1,-1-1 1,0 0 0,-1-1-1,0-2 1,-1 1-1,-1-2 1,0 0 0,-1-1-1,-1-1 1,0 0-1,-1-1 1,16-30-1,-13 17 69,-2-1-1,-1-1 0,-1 0 1,-2 0-1,-2-1 0,0 0 1,-3-1-1,3-66 0,-8 7 1125,-5 347-673,-71 469 0,13-445-333,51-238-150,-2-1 0,-1-1 1,-2 0-1,-43 67 1,57-98-59,-1-1 0,0-1 1,0 1-1,-1 0 1,-9 7-1,13-11-27,0 0 1,0 0-1,-1 0 1,1-1-1,0 1 1,-1-1 0,1 1-1,0-1 1,-1 1-1,1-1 1,-1 1-1,1-1 1,-1 0-1,1 0 1,-1 0-1,1 0 1,-1 0-1,1 0 1,-1-1-1,1 1 1,-1 0-1,1-1 1,-1 1-1,1-1 1,0 1-1,-1-1 1,1 0-1,0 1 1,0-1-1,-2-1 1,-2-3-8,0-1 1,0 1 0,0-1 0,1 0 0,0 0-1,1 0 1,-1 0 0,1-1 0,0 1-1,1-1 1,-1 0 0,1 0 0,1 0 0,-2-10-1,1 0-2,1 1 1,0 0-1,1-1 0,1 1 0,3-23 0,-1 28 1,0 1 0,1-1 0,0 1 0,0 0 0,1 0 0,0 0 0,1 1 0,0 0 0,1 0 0,0 0 0,0 1 0,1 0 0,0 0 0,0 1 0,1 0 0,14-8 0,1 0 0,1 1 0,1 1 0,0 1 0,0 2 0,36-10 0,99-15 0,13-3 0,-158 34 874,-6 3-5793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296 821 7528,'0'0'7469,"-12"1"-6762,-2-1-489,1 2 1,-1-1 0,1 2-1,-1 0 1,1 0-1,0 1 1,-23 11 0,24-8-55,-1 1 1,2 1-1,-1 0 0,1 1 1,1 0-1,0 0 0,0 1 1,1 1-1,0 0 1,1 0-1,1 0 0,0 1 1,-7 18-1,12-26-101,0 0-1,0 0 1,1 0 0,0 0-1,0 0 1,0 1-1,1-1 1,-1 0 0,1 1-1,1-1 1,-1 0 0,1 1-1,0-1 1,0 0-1,0 0 1,1 0 0,0 0-1,0 0 1,0 0-1,0 0 1,1-1 0,4 6-1,-3-4 8,1 0 1,1-1-1,-1 0 0,1 0 0,0 0 0,0-1 0,0 0 1,1 0-1,-1-1 0,1 1 0,0-1 0,0-1 0,0 1 0,0-1 1,9 1-1,0-1 37,-1-1 0,1-1 0,-1 0 0,1-1 0,-1-1 0,1 0 0,29-9 0,-16 2 80,1-1 0,54-29 0,-63 26-96,0 0 0,0-2-1,-1 0 1,24-26 0,66-79 381,-33 34 39,-50 51-17,-27 35-475,0 0 0,0 0 1,0 0-1,0 0 0,0 0 1,0 0-1,0 0 0,0 0 1,0 0-1,0 0 0,0-1 1,0 1-1,0 0 0,0 0 1,0 0-1,0 0 0,0 0 1,0 0-1,0 0 1,-1 0-1,1 0 0,0 0 1,0 0-1,0 0 0,0 0 1,0 0-1,0-1 0,0 1 1,-8 10 168,-4 15-106,2 1 0,0 0 0,2 0 1,1 1-1,1 0 0,1 0 0,-1 29 0,5-42-17,0-1-1,1 1 1,1 0-1,1 0 1,0 0-1,0-1 1,1 1-1,1-1 1,1 0-1,9 22 0,-13-33-43,1 0-1,-1 0 1,0 0-1,0-1 0,1 1 1,-1 0-1,1-1 1,-1 1-1,1-1 0,-1 1 1,1-1-1,0 0 0,0 0 1,0 0-1,0 0 1,0 0-1,0 0 0,0 0 1,4 0-1,-2-1 5,-1 0-1,1 0 1,-1 0-1,1 0 1,-1-1-1,0 1 1,1-1 0,-1 0-1,1 0 1,-1 0-1,4-3 1,3-2 18,0 1 0,0-2 1,-1 0-1,0 0 0,0 0 0,11-14 1,-3-2 37,-1 0 1,-2 0 0,0-2-1,21-51 1,-17 35 14,41-106 397,-59 145-327,-4 6-100,-4 10-27,3 1-16,1 1 0,0-1 0,2 1-1,0-1 1,0 1 0,2 0 0,0 0 0,2 17 0,-1-23-5,0-1-1,1 0 1,0 1 0,0-1 0,1 0-1,0 0 1,1 0 0,0-1-1,0 1 1,1-1 0,0 0 0,0 0-1,1-1 1,12 13 0,-14-16-4,1-1 1,-1 0-1,1 0 1,0 0-1,-1-1 0,1 0 1,0 0-1,0 0 1,1-1-1,-1 1 1,0-1-1,1 0 1,-1-1-1,0 1 1,1-1-1,-1 0 0,0-1 1,1 1-1,-1-1 1,0 0-1,1 0 1,-1-1-1,0 1 1,0-1-1,0 0 1,8-5-1,-1 0 13,-1 0 1,0-1-1,0 0 1,-1 0-1,0-1 1,-1-1 0,0 0-1,0 0 1,12-19-1,66-116 422,-84 138-370,0 1 0,-1-1 0,1 0 0,-1 0 1,0 0-1,-1 0 0,0 0 0,0 0 0,-1 0 0,0-11 0,0 17-5,2 1-30,15-3 87,77 29-131,-89-24 0,-1 0 0,1 0 0,0 0 0,0 1 0,-1 0 0,1 0 0,-1 0 0,0 0 0,0 1 0,0-1 0,-1 1 0,1 0 0,-1 0 0,0 0 0,0 1 0,0-1 0,-1 1 0,1 0 0,-1 0 0,3 9 0,1 8 0,-1 0 0,0 0 0,2 34 0,-5-38 0,2 26 0,14 90 0,-18-132 0,0 0 0,1 1 0,-1-1 0,1 1 0,0-1 0,-1 0 0,1 0 0,0 1 0,1-1 0,-1 0 0,0 0 0,0 0 0,1 0 0,0 0 0,-1 0 0,1-1 0,0 1 0,0 0 0,-1-1 0,4 2 0,-3-2 0,1 0 0,0 0 0,0-1 0,-1 1 0,1-1 0,0 0 0,0 0 0,-1 1 0,1-2 0,0 1 0,0 0 0,0-1 0,-1 1 0,6-2 0,5-4 0,1 1 0,-1-2 0,0 0 0,-1 0 0,15-12 0,-11 7 0,-1-1 0,0-1 0,-1 0 0,0-1 0,16-23 0,48-89 0,-45 70 0,-16 25 0,-1-1 0,15-50 0,-28 75 0,3-23 0,-6 26 0,0 1 0,1 0 0,0 0 0,0-1 0,0 1 0,2-4 0,-2 6 0,0 1 0,0 0 0,0 0 0,0 0 0,1 0 0,-1 0 0,0 0 0,1 0 0,-1 1 0,1-1 0,-1 0 0,0 1 0,1-1 0,-1 1 0,1 0 0,0-1 0,-1 1 0,1 0 0,-1 0 0,1 0 0,-1 0 0,1 0 0,0 0 0,-1 0 0,1 1 0,-1-1 0,3 1 0,2 1 0,0-1 0,0 1 0,0 0 0,-1 1 0,1-1 0,5 4 0,-5-1 0,0 0 0,0 0 0,0 0 0,-1 1 0,0 0 0,0 0 0,0 0 0,-1 1 0,0-1 0,0 1 0,-1 0 0,0 0 0,4 12 0,0 7 0,-1 0 0,4 43 0,-5-29 0,-1-10 0,-3-13 0,2-1 0,0 1 0,0-1 0,1 0 0,8 19 0,-10-31 0,0-1 0,0 1 0,0 0 0,1-1 0,-1 0 0,1 1 0,0-1 0,-1 0 0,1 0 0,1-1 0,-1 1 0,0-1 0,1 1 0,-1-1 0,1 0 0,0 0 0,0-1 0,0 1 0,0-1 0,0 0 0,0 0 0,0 0 0,0 0 0,0-1 0,0 0 0,5 0 0,4 0 0,-1-2 0,1 1 0,-1-2 0,0 1 0,0-2 0,0 0 0,0 0 0,0-1 0,-1 0 0,0-1 0,0-1 0,-1 1 0,1-2 0,13-12 0,6-8 0,-2-2 0,0-1 0,25-38 0,-45 58 0,-1 1 0,0-1 0,-1 0 0,0-1 0,-1 1 0,0-1 0,-1-1 0,0 1 0,-1 0 0,0-1 0,-1 0 0,1-21 0,-3 33 0,0 0 0,0-1 0,0 1 0,0-1 0,-1 1 0,1-1 0,0 1 0,-1-1 0,1 1 0,-1 0 0,1-1 0,-1 1 0,1 0 0,-1-1 0,0 1 0,0 0 0,0 0 0,0 0 0,0 0 0,0 0 0,0 0 0,0 0 0,0 0 0,0 0 0,0 0 0,-1 0 0,1 1 0,0-1 0,-1 0 0,1 1 0,-1 0 0,1-1 0,0 1 0,-1 0 0,1-1 0,-2 1 0,-1 0 0,1 1 0,-1-1 0,1 1 0,-1-1 0,1 1 0,0 0 0,0 0 0,-1 1 0,1-1 0,0 1 0,0 0 0,0-1 0,-5 5 0,3-1 0,-1 1 0,1 0 0,0-1 0,1 2 0,-1-1 0,1 0 0,1 1 0,-1 0 0,1 0 0,0 0 0,0 0 0,1 0 0,0 1 0,1-1 0,-1 1 0,1 8 0,0-5 0,1 1 0,1 0 0,0-1 0,0 1 0,1-1 0,1 1 0,0-1 0,0 0 0,1 0 0,7 13 0,-7-15 0,1 0 0,0-1 0,0 0 0,1 0 0,0 0 0,1-1 0,0 0 0,0 0 0,0-1 0,1 0 0,0 0 0,10 6 0,-12-9 0,0-1 0,1 1 0,-1-1 0,1 0 0,0 0 0,-1-1 0,1 0 0,0 0 0,0-1 0,0 1 0,0-2 0,-1 1 0,1-1 0,0 0 0,0 0 0,-1-1 0,1 0 0,10-4 0,4-5 0,0-1 0,0-1 0,34-28 0,-42 31 0,160-135 0,-155 129 0,-16 13 0,1 0 0,0 0 0,0 0 0,1 1 0,-1-1 0,0 1 0,1 0 0,-1 0 0,1 0 0,0 0 0,6-2 0,-9 5 0,-1-1 0,0 0 0,1 0 0,-1 1 0,0-1 0,0 0 0,1 1 0,-1-1 0,0 0 0,0 1 0,0-1 0,1 1 0,-1-1 0,0 0 0,0 1 0,0-1 0,0 1 0,0-1 0,0 0 0,0 1 0,0-1 0,0 1 0,0-1 0,0 0 0,0 1 0,0-1 0,0 1 0,-2 17 0,1-15 0,-2 27 0,-17 96 0,19-124 0,1 0 0,-1 1 0,1-1 0,0 0 0,0 0 0,-1 0 0,2 1 0,-1-1 0,0 0 0,0 0 0,1 1 0,-1-1 0,2 3 0,-2-5 0,0 1 0,1-1 0,-1 1 0,0-1 0,1 1 0,-1-1 0,1 0 0,-1 1 0,1-1 0,-1 0 0,0 1 0,1-1 0,-1 0 0,1 1 0,0-1 0,-1 0 0,1 0 0,-1 0 0,1 1 0,-1-1 0,1 0 0,1 0 0,-1 0 0,1 0 0,0-1 0,-1 1 0,1 0 0,-1-1 0,0 1 0,1-1 0,-1 1 0,1-1 0,1-1 0,22-13 0,-1-2 0,25-22 0,15-10 0,-46 36 0,-5 3 0,1 0 0,1 1 0,19-9 0,-33 18 0,0-1 0,0 1 0,0 0 0,0-1 0,1 1 0,-1 0 0,0 0 0,0 0 0,0 0 0,1 0 0,-1 0 0,0 0 0,0 0 0,0 1 0,1-1 0,-1 0 0,0 1 0,0-1 0,0 1 0,0-1 0,0 1 0,0-1 0,0 1 0,0 0 0,0 0 0,0-1 0,0 1 0,0 0 0,0 0 0,-1 0 0,1 0 0,0 0 0,-1 0 0,1 0 0,0 2 0,2 4 0,0 0 0,0 0 0,-1 1 0,3 10 0,-3-7 0,3 7 0,0 0 0,2 0 0,0 0 0,11 19 0,-15-31 0,1-1 0,-1 1 0,1-1 0,0 0 0,0 0 0,1-1 0,0 1 0,-1-1 0,2 0 0,-1-1 0,0 1 0,1-1 0,-1 0 0,1 0 0,0 0 0,8 2 0,-11-5 0,0 1 0,0-1 0,0 0 0,0 0 0,1 0 0,-1 0 0,0 0 0,0-1 0,0 1 0,0-1 0,-1 0 0,1 0 0,0 0 0,0 0 0,0 0 0,-1-1 0,1 1 0,4-5 0,3-2 0,-1 0 0,1-1 0,9-13 0,-8 9 0,14-16 0,-2-1 0,-1-1 0,23-46 0,43-105 0,-11-10 0,59-231 0,-112 325 0,-24 97 0,-1 3 0,-4 9 0,-7 18 0,-10 56 0,-18 147 0,23-99 0,7 1 0,5 1 0,16 154 0,-7-228 0,15 109 0,-15-158 0,1-11 0,-4-2 0,-1 0 0,1 0 0,0 0 0,-1 0 0,0 0 0,1 0 0,-1-1 0,1 1 0,-1 0 0,0 0 0,0 0 0,0-1 0,0 1 0,0 0 0,0-2 0,-1-18-16,-1 0 0,-1 1 0,-1-1 0,-10-29 0,-28-68-5273,39 110 4370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13560,'0'0'1713,"18"1"-1022,244 5 1616,-123 3-1097,-93-4-380,0-2-1,0-1 1,84-10-1,-90-3 109,-26 3-3641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315 184 5416,'0'0'10009,"-12"-6"-9376,2-1-446,5 4-117,1 1-1,0-1 1,-1 1-1,0-1 1,0 1 0,1 1-1,-1-1 1,0 1-1,-1-1 1,1 2-1,0-1 1,0 0 0,0 1-1,-6 0 1,2 1 69,0 1 0,0 0 0,0 0 0,0 0 0,0 1 0,1 0 0,-1 1 0,1 0 0,0 1 0,0-1 0,0 1 0,1 1 0,0 0 0,0 0 0,0 0 0,1 0 0,0 1 0,0 1 0,1-1 0,-1 1 0,2-1 0,-1 1 0,-4 12 0,2-3 91,1 0 0,0 1 0,1-1 0,-5 37 1,9-49-160,1 1 1,0-1 0,0 1-1,0 0 1,0-1 0,1 1 0,0-1-1,0 1 1,1-1 0,0 0 0,0 1-1,0-1 1,0 0 0,1 0 0,0 0-1,0-1 1,0 1 0,0-1-1,1 0 1,8 8 0,-3-5 22,1-1 0,0-1 1,0 1-1,0-2 0,1 1 0,0-1 1,0-1-1,0 0 0,0-1 0,0 0 0,1 0 1,-1-1-1,24-2 0,3-1 149,1-2 0,69-16 0,-69 11-117,0-2 0,-1-2-1,0-1 1,-1-3 0,-1 0 0,0-2 0,48-35 0,21-19 138,59-45 214,-126 89-316,17-18 228,-55 47-381,1 0-1,-1-1 0,1 1 1,-1 0-1,1 0 0,-1-1 1,0 1-1,1-1 0,-1 1 1,0 0-1,1-1 0,-1 1 1,0-1-1,0 1 1,0-1-1,1 1 0,-1 0 1,0-1-1,0 1 0,0-1 1,0 1-1,0-1 0,0 1 1,0-1-1,0 1 0,0-1 1,0 1-1,0-1 1,0 1-1,0-1 0,0 1 1,0-1-1,0 1 0,-1-1 1,1 1-1,0-1 0,0 1 1,-1-1-1,1 1 0,-1-1 1,-27 18 291,10-5-249,2 1-1,-1 0 1,2 2 0,0 0 0,1 0 0,-25 35-1,13-11 29,2 2-1,-20 46 0,34-66-20,1 0-1,-7 25 0,15-41-31,-1 1 0,1 0-1,0 0 1,0-1-1,1 1 1,0 0 0,0 0-1,0 0 1,1 0 0,0 0-1,0 0 1,0-1-1,4 11 1,-4-15-12,0 1 0,0 0-1,0-1 1,0 0 0,0 1 0,0-1 0,0 0-1,1 1 1,-1-1 0,0 0 0,1 0 0,-1 0-1,1 0 1,-1 0 0,1 0 0,-1-1 0,1 1-1,0 0 1,0-1 0,-1 1 0,1-1-1,0 0 1,0 0 0,-1 1 0,1-1 0,0 0-1,0-1 1,-1 1 0,1 0 0,0 0 0,0-1-1,2 0 1,3-1 17,0-1-1,0 0 1,0 0 0,0 0-1,0-1 1,8-7-1,-2 2 16,-1-2 0,-1 0 0,0 0 0,0-1-1,-1 0 1,-1-1 0,0 0 0,0-1 0,8-20-1,3-13 143,22-79 1,-28 79-49,-10 35-100,-2 7-3,0 0 1,-1 0 0,1-1-1,-1 1 1,0-8-1,-2 11 118,-3 7-89,-4 9-23,3 3-22,-1-1 0,2 1 0,0 0 0,1 0-1,1 0 1,0 0 0,2 18 0,0-23-12,1 0 0,0 1 0,1-1 1,0 0-1,1 0 0,1 0 0,-1-1 1,2 1-1,0-1 0,11 19 0,-14-27-7,1 0-1,0 0 0,0 0 1,0 0-1,0-1 0,0 0 0,0 1 1,1-1-1,-1 0 0,1 0 1,-1-1-1,1 1 0,0-1 0,0 0 1,0 0-1,0 0 0,0-1 1,-1 1-1,1-1 0,0 0 0,0 0 1,0 0-1,5-1 0,4-1 3,0 0 0,-1-1 0,0 0 0,1-1 0,22-10 0,-19 5 20,-1 0 1,0-1-1,0-1 0,-1 0 0,25-26 0,53-72 203,-84 98-197,5-6 109,17-27 0,-28 40-124,0 0-1,0-1 1,0 1-1,0 0 1,0-1-1,-1 1 0,0-1 1,0 1-1,0-1 1,-1 0-1,1 1 1,-2-10-1,1 12-14,-1 1 0,0 0 0,1 0 0,-1 0 0,0 0 0,0 0 0,0 0 0,0 0 0,0 0 0,0 1 0,0-1 0,0 0 0,0 1 0,-1-1 0,1 0 0,0 1 0,0-1 0,-1 1 0,1 0 0,-2-1 0,1 0 0,17 0 0,-9 1 0,96 3 0,-86-1 0,0 0 0,0 1 0,-1 0 0,23 9 0,-34-10 0,1 0 0,-1 0 0,0 1 0,1 0 0,-1-1 0,-1 1 0,1 1 0,0-1 0,-1 1 0,1-1 0,-1 1 0,0 0 0,-1 0 0,1 0 0,-1 1 0,1-1 0,1 6 0,2 8 0,-1-1 0,-1 1 0,3 25 0,5 17 0,-7-39 0,-2-11 0,-1-1 0,1 1 0,1-1 0,0 1 0,5 9 0,-7-17 0,0 0 0,-1 1 0,1-1 0,0 0 0,1 0 0,-1 0 0,0 0 0,0 0 0,1 0 0,-1-1 0,1 1 0,0-1 0,-1 0 0,1 0 0,0 0 0,0 0 0,0 0 0,0 0 0,0-1 0,0 1 0,4-1 0,2 0 0,0-1 0,-1 0 0,1 0 0,0-1 0,-1 0 0,1-1 0,-1 0 0,1 0 0,-1 0 0,0-1 0,-1-1 0,14-9 0,0-1 0,-2-1 0,0-1 0,21-25 0,-26 23 0,0-1 0,-1 0 0,-1-1 0,-1 0 0,-1-1 0,10-34 0,-3 14 0,-15 36 0,-1-1 0,1 1 0,-1-1 0,0 1 0,0-1 0,-1-9 0,5-23 0,-5 38 0,0 0 0,0 1 0,0-1 0,0 0 0,1 1 0,-1-1 0,0 0 0,1 1 0,-1-1 0,0 0 0,1 1 0,-1-1 0,1 1 0,-1-1 0,1 1 0,-1-1 0,1 1 0,-1-1 0,1 1 0,0 0 0,-1-1 0,1 1 0,0 0 0,-1-1 0,2 1 0,0 0 0,-1 0 0,1 0 0,-1 0 0,1 0 0,-1 0 0,1 0 0,-1 0 0,1 1 0,-1-1 0,0 1 0,3 1 0,4 1 0,-1 2 0,0-1 0,9 9 0,-15-12 0,9 7 0,-1 1 0,0 0 0,0 0 0,-1 1 0,-1 0 0,0 0 0,0 1 0,-1-1 0,0 2 0,-1-1 0,0 1 0,4 16 0,36 111 0,-44-136 0,0 0 0,0-1 0,0 1 0,0 0 0,1 0 0,-1-1 0,1 1 0,-1-1 0,1 1 0,0-1 0,0 0 0,0 0 0,1 0 0,-1 0 0,0 0 0,1 0 0,-1-1 0,5 3 0,-3-3 0,0 0 0,0 0 0,0 0 0,0 0 0,0-1 0,0 1 0,1-1 0,-1 0 0,0-1 0,0 1 0,0-1 0,5 0 0,1-2 0,0-1 0,1 0 0,-1 0 0,0-1 0,-1 0 0,1 0 0,-1-1 0,0 0 0,12-12 0,4-9 0,-1-1 0,23-36 0,-2 3 0,-29 45 0,-16 16 0,1 0 0,-1 0 0,0 0 0,0 0 0,0-1 0,1 1 0,-1 0 0,0 0 0,0 0 0,0 0 0,1 0 0,-1 0 0,0 0 0,0 0 0,1 0 0,-1 0 0,0 0 0,0 0 0,1 0 0,-1 0 0,0 0 0,0 0 0,0 0 0,1 0 0,-1 0 0,0 0 0,0 0 0,0 1 0,1-1 0,-1 0 0,0 0 0,0 0 0,0 0 0,0 0 0,1 1 0,-1-1 0,0 0 0,0 0 0,0 1 0,1 2 0,0 1 0,0 0 0,-1-1 0,0 1 0,1 0 0,-2 7 0,1 3 0,0-12 0,0 30 0,6 48 0,-5-71 0,0 0 0,2-1 0,-1 1 0,1 0 0,0 0 0,1-1 0,0 0 0,0 0 0,0 0 0,7 8 0,-9-15 0,-1 1 0,0-1 0,0 0 0,0 0 0,1 0 0,-1 0 0,1 0 0,-1-1 0,1 1 0,-1 0 0,1-1 0,-1 1 0,1-1 0,-1 1 0,1-1 0,0 0 0,-1 1 0,1-1 0,0 0 0,-1 0 0,1 0 0,0-1 0,-1 1 0,1 0 0,0-1 0,-1 1 0,1-1 0,1 0 0,6-3 0,-1 0 0,0 0 0,14-11 0,-16 11 0,27-21 0,-1-1 0,44-48 0,2-3 0,-76 75 0,0 1 0,0-1 0,0 0 0,0 1 0,0-1 0,0 1 0,1 0 0,-1 0 0,4-1 0,-6 2 0,0 0 0,1-1 0,-1 1 0,1 0 0,-1 0 0,0 0 0,1 0 0,-1 0 0,1 0 0,-1 1 0,1-1 0,-1 0 0,0 0 0,1 0 0,-1 0 0,0 0 0,1 1 0,-1-1 0,1 0 0,-1 0 0,0 0 0,1 1 0,-1-1 0,0 0 0,0 1 0,1-1 0,-1 0 0,0 1 0,0-1 0,1 0 0,-1 1 0,0-1 0,0 1 0,1 3 0,-1 1 0,1-1 0,-1 1 0,0-1 0,0 0 0,-1 1 0,0-1 0,1 0 0,-4 9 0,-25 75 0,-4-2 0,-46 88 0,62-139 0,-20 44 0,-117 237 0,-21-15 0,168-291 0,-9 15 0,-1-1 0,-24 25 0,41-49 0,0 0 0,-1 0 0,1 0 0,0 0 0,0 1 0,0-1 0,0 0 0,0 0 0,0 0 0,0 0 0,-1 0 0,1 0 0,0 0 0,0 0 0,0 0 0,0 0 0,0 0 0,-1 0 0,1 0 0,0 0 0,0 0 0,0 0 0,0-1 0,0 1 0,0 0 0,0 0 0,-1 0 0,1 0 0,0 0 0,0 0 0,0 0 0,0 0 0,0 0 0,0 0 0,0 0 0,0-1 0,0 1 0,-1 0 0,1 0 0,0 0 0,0 0 0,0 0 0,0 0 0,0-1 0,0 1 0,0 0 0,0 0 0,0 0 0,0 0 0,0 0 0,0 0 0,0-1 0,0 1 0,0 0 0,0 0 0,0 0 0,0 0 0,0 0 0,0 0 0,0-1 0,0 1 0,1 0 0,-1 0 0,0 0 0,0-12 0,6-12 0,1 0 0,1 1 0,0 0 0,2 0 0,18-29 0,-19 34 0,36-60 0,3 2 0,3 3 0,4 1 0,70-70 0,-40 45 0,55-58 0,-57 69 0,113-149 0,-67 75 0,-122 150 0,-2 2 0,1 1 0,0 0 0,0 0 0,0 1 0,13-10 0,-18 21 0,0 0 0,0 0 0,-1 0 0,1 0 0,-1 7 0,0-8 0,2 28 0,1 0 0,2 0 0,1-1 0,12 35 0,-18-65 0,1 1 0,-1-1 0,0 1 0,1-1 0,-1 0 0,1 1 0,0-1 0,-1 0 0,1 0 0,0 0 0,0 1 0,0-1 0,0 0 0,0 0 0,0 0 0,0 0 0,0-1 0,0 1 0,1 0 0,-1 0 0,0-1 0,1 1 0,-1 0 0,0-1 0,1 0 0,-1 1 0,0-1 0,1 0 0,-1 0 0,1 1 0,-1-1 0,1 0 0,-1 0 0,0-1 0,1 1 0,-1 0 0,1 0 0,-1-1 0,0 1 0,1-1 0,-1 1 0,2-2 0,6-3 0,0 0 0,0 0 0,-1-1 0,15-12 0,-15 11 0,-3 3 0,25-21 0,64-40 0,-93 64 0,-1 1 0,1 0 0,-1-1 0,1 1 0,-1 0 0,1 0 0,-1-1 0,0 1 0,1 0 0,-1 0 0,1 0 0,-1 0 0,1 0 0,-1 0 0,1 0 0,-1 0 0,1 0 0,-1 0 0,1 0 0,-1 0 0,1 0 0,-1 0 0,1 0 0,-1 1 0,1-1 0,-1 0 0,1 0 0,-1 1 0,1-1 0,5 16 0,-7 24 0,0-37 0,-14 139 0,15-140 0,0 0 0,-1 0 0,1 0 0,0-1 0,0 1 0,0 0 0,0 0 0,1 0 0,-1 0 0,1-1 0,-1 1 0,1 0 0,-1 0 0,1-1 0,0 1 0,0 0 0,0-1 0,1 2 0,-1-2 0,0 0 0,0 0 0,0 0 0,1-1 0,-1 1 0,0 0 0,1-1 0,-1 1 0,0-1 0,1 1 0,-1-1 0,1 0 0,-1 0 0,0 0 0,1 0 0,-1 0 0,1 0 0,1 0 0,8-2 0,-1 0 0,1-1 0,0-1 0,19-9 0,-9 5 0,-1 0 0,-11 4 0,0 0 0,0 1 0,0 0 0,0 1 0,0 0 0,1 0 0,-1 1 0,16 0 0,-24 1 0,1 1 0,0-1 0,-1 1 0,1 0 0,-1 0 0,1-1 0,-1 1 0,0 0 0,1 0 0,-1 0 0,0 1 0,0-1 0,0 0 0,2 3 0,17 25 0,-7-10 0,-9-15 0,1 0 0,0 0 0,-1-1 0,1 0 0,0 1 0,1-2 0,-1 1 0,1-1 0,-1 1 0,1-1 0,-1-1 0,1 1 0,0-1 0,0 0 0,0-1 0,11 1 0,-2-1 0,-1-1 0,0 0 0,1-1 0,-1 0 0,27-9 0,-20 1 0,0 0 0,-1-2 0,0 0 0,-1-1 0,0-1 0,21-22 0,-31 29 0,3-5 0,-1 0 0,0-1 0,19-27 0,-26 33 0,-3 6 0,0 0 0,0 0 0,-1 0 0,1 0 0,-1 0 0,1-1 0,-1 1 0,1 0 0,-1 0 0,1-1 0,-1 1 0,0 0 0,0 0 0,0-1 0,0 1 0,0-2 0,0 3 0,0-1 0,0 0 0,-1 1 0,1-1 0,0 0 0,-1 1 0,1-1 0,0 1 0,-1-1 0,1 0 0,-1 1 0,1-1 0,-1 1 0,1-1 0,-1 1 0,0 0 0,1-1 0,-1 1 0,1 0 0,-2-1 0,-1 0 0,0 0 0,1 1 0,-1-1 0,0 1 0,0-1 0,0 1 0,1 0 0,-1 0 0,0 1 0,0-1 0,0 0 0,-4 2 0,-5 3 0,1 0 0,-1 1 0,1 0 0,0 1 0,1 0 0,0 1 0,0 0 0,0 1 0,1 0 0,0 0 0,1 1 0,0 0 0,1 0 0,0 1 0,0 0 0,-9 22 0,14-25 0,0-1 0,0 0 0,1 1 0,0-1 0,0 1 0,1-1 0,1 9 0,-1-8 0,-1-7 0,1 0 0,0-1 0,0 1 0,0-1 0,0 1 0,0 0 0,1-1 0,-1 1 0,0 0 0,0-1 0,0 1 0,0-1 0,1 1 0,-1-1 0,0 1 0,1 0 0,-1-1 0,0 1 0,1-1 0,-1 1 0,0-1 0,1 1 0,-1-1 0,1 0 0,-1 1 0,1-1 0,-1 0 0,1 1 0,0-1 0,-1 0 0,1 0 0,-1 1 0,1-1 0,0 0 0,-1 0 0,1 0 0,-1 0 0,1 0 0,0 0 0,-1 0 0,1 0 0,0 0 0,-1 0 0,1 0 0,-1 0 0,1 0 0,0 0 0,-1-1 0,1 1 0,-1 0 0,1 0 0,0-1 0,-1 1 0,1-1 0,4-1 0,0-1 0,0 0 0,0 0 0,8-7 0,-2-1 0,0-1 0,-1 0 0,0-1 0,-1 0 0,10-20 0,22-29 0,-41 62 0,0-1 0,0 1 0,0 0 0,0-1 0,0 1 0,1 0 0,-1 0 0,0-1 0,0 1 0,1 0 0,-1 0 0,0-1 0,0 1 0,1 0 0,-1 0 0,0 0 0,1-1 0,-1 1 0,0 0 0,1 0 0,-1 0 0,0 0 0,1 0 0,-1 0 0,0 0 0,1 0 0,-1 0 0,0 0 0,1 0 0,3 9 0,-5 23 0,1-29 0,-5 41 0,-1 0 0,-15 49 0,-32 86 0,28-100 0,3-7 0,-70 210 0,74-237 0,-2-1 0,-2-1 0,-1-1 0,-32 42 0,50-77 0,-1 0 0,0 0 0,0-1 0,0 0 0,-1 0 0,0 0 0,-11 6 0,17-11 0,-1 0 0,1 0 0,-1 0 0,0-1 0,0 1 0,1 0 0,-1-1 0,0 0 0,0 1 0,0-1 0,0 0 0,0 0 0,1 0 0,-1 0 0,0 0 0,0 0 0,0 0 0,0-1 0,0 1 0,1-1 0,-1 0 0,0 1 0,0-1 0,1 0 0,-1 0 0,0 0 0,1 0 0,-1 0 0,1 0 0,0-1 0,-1 1 0,1 0 0,0-1 0,0 1 0,-1-1 0,1 1 0,0-1 0,1 0 0,-2-2 0,-3-7 0,1 1 0,0-1 0,1 0 0,0 0 0,1 0 0,0 0 0,-1-16 0,4-79 0,0 87 0,1 0 0,1 1 0,1-1 0,0 1 0,2 0 0,0 0 0,0 1 0,2 0 0,0 0 0,1 0 0,23-30 0,-22 34 0,1 1 0,1 0 0,0 0 0,0 1 0,1 1 0,1 0 0,0 1 0,0 0 0,0 1 0,1 1 0,1 0 0,-1 1 0,29-7 0,-7 7 0,1 1 0,47-1 0,-69 6 0,22-3 780,-17-2-5832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23 135 15976,'0'0'815,"-23"-64"-551,34 46-8,-3 6 16,4 0-256,10-1 0,16 3-56,2 4-8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1185 8936,'0'0'3194,"17"-6"-2282,2 0-667,0-2-1,-1 0 1,0-1 0,0-1-1,-1-1 1,26-20-1,36-40 505,-2-4 0,-4-3 0,-3-4-1,-4-2 1,-4-3 0,-3-2 0,91-192 0,-132 242-133,-2-2 0,-2 0 1,17-76-1,-31 117-598,0 0 1,0 0-1,0-1 0,0 1 1,0 0-1,1-1 0,-1 1 1,0 0-1,0-1 0,0 1 1,0 0-1,0-1 0,0 1 1,0 0-1,0-1 0,0 1 1,0 0-1,-1-1 0,1 1 1,0 0-1,0 0 0,0-1 1,0 1-1,0 0 0,-1-1 1,1 1-1,0 0 0,0 0 1,0-1-1,-1 1 0,1 0 1,0 0-1,0-1 0,-1 1 1,1 0-1,0 0 1,0 0-1,-1 0 0,1 0 1,0-1-1,-1 1 0,1 0 1,0 0-1,-1 0 0,1 0 1,0 0-1,-1 0 0,-16 6 437,9-1-357,0 0 0,0 1 1,1 0-1,0 0 0,0 0 1,1 1-1,-10 12 0,-34 57 299,50-76-396,-20 35 171,1 0 1,2 1-1,2 1 1,1 0-1,-15 73 1,23-84-73,2 0 1,1 0 0,2 1 0,0-1-1,2 1 1,0-1 0,2 0 0,1 1-1,14 46 1,-15-63-52,1 0-1,0 0 0,1 0 1,0-1-1,1 0 0,0 0 1,0 0-1,1-1 0,0 0 1,0 0-1,12 9 0,-13-13-7,0 0-1,0 0 1,0 0-1,0-1 1,1 0-1,0 0 0,-1-1 1,1 0-1,0 0 1,0 0-1,0-1 1,0 0-1,1-1 0,-1 1 1,0-1-1,0-1 1,14-2-1,0-1 48,0-2-1,0-1 0,0 0 1,-1-2-1,0 0 1,-1-2-1,0 0 1,-1 0-1,0-2 0,-1-1 1,0 0-1,-1-1 1,20-23-1,-35 37-63,1-1-1,-1 0 1,0 1 0,1-1-1,-1 0 1,0 0 0,0 0-1,0 0 1,0 0 0,0 0-1,-1 0 1,1 0-1,-1-1 1,1-2 0,-7 7 24,0 1 0,0 0 0,1 1 0,-1-1 0,-6 7 0,10-9-35,-10 9 20,-1 0 0,1 1-1,1 0 1,0 1 0,1 0-1,0 1 1,-14 24 0,19-29-6,1 1 1,0-1-1,0 1 1,1 0-1,0 0 1,1 1-1,0-1 0,0 0 1,1 1-1,1-1 1,-1 1-1,1-1 1,1 1-1,2 12 0,-3-18-8,1 1 1,1-1-1,-1 0 0,0 0 0,1 0 0,0 0 0,0-1 0,0 1 0,1 0 0,-1-1 0,1 1 1,0-1-1,-1 0 0,2 0 0,-1 0 0,0 0 0,0-1 0,1 1 0,0-1 0,-1 0 0,1 0 1,0 0-1,0-1 0,0 1 0,0-1 0,0 0 0,1 0 0,-1 0 0,0-1 0,9 1 0,-5-1 6,0-1 0,0 1 0,-1-2 0,1 1 0,0-1 0,-1 0-1,1 0 1,-1-1 0,0 0 0,1 0 0,-1-1 0,-1 0 0,1 0-1,-1-1 1,1 0 0,5-6 0,-3 2-18,-1 0 1,-1 0-1,0-1 0,0 0 0,-1 0 1,0-1-1,0 0 0,-2 0 0,1 0 1,2-12-1,-5 17-6,-1 0 1,0 0-1,-1 1 1,1-1-1,-1 0 0,0 0 1,-1 0-1,0 1 1,1-1-1,-2 0 0,1 1 1,-1-1-1,1 0 0,-2 1 1,1 0-1,0-1 1,-1 1-1,0 0 0,-1 1 1,1-1-1,-1 0 1,-7-7-1,4 6-1,-1 1 0,1 0 0,-1 0 0,0 1 0,-1 0 0,1 0 0,-1 1 0,1 0 0,-1 0 0,0 1 0,0 0 0,0 1 0,0 0 0,0 0 0,0 1 0,-11 1 0,19-1 0,1 0 0,0 0 0,-1 0 0,1 0 0,0 0 0,-1 0 0,1 0 0,0 0 0,0 0 0,-1 0 0,1 0 0,0 0 0,-1 0 0,1 0 0,0 0 0,0 0 0,-1 1 0,1-1 0,0 0 0,0 0 0,-1 0 0,1 1 0,0-1 0,0 0 0,0 0 0,-1 0 0,1 1 0,0-1 0,0 0 0,0 0 0,0 1 0,6 6 0,16 5 0,4-4 0,0-2 0,1-1 0,-1-1 0,44 1 0,-10-5 0,60-8 0,-78 2 0,1-3 0,51-17 0,-29 8 0,-45 15 0,-20 3 0,1 0 0,-1 0 0,0 0 0,0-1 0,1 2 0,-1-1 0,0 0 0,0 0 0,0 0 0,1 0 0,-1 0 0,0 0 0,0 0 0,0 0 0,1 0 0,-1 0 0,0 0 0,0 0 0,0 1 0,0-1 0,1 0 0,-1 0 0,0 0 0,0 0 0,0 0 0,0 1 0,0-1 0,1 0 0,-1 0 0,0 0 0,0 1 0,0-1 0,0 0 0,0 0 0,0 0 0,0 1 0,-1 1 0,0 1 0,0-1 0,0 1 0,0-1 0,-1 0 0,1 1 0,-1-1 0,-2 3 0,-8 11 0,-6 10 0,1 2 0,-24 57 0,39-80 0,1 1 0,-1-1 0,1 1 0,1 0 0,-1-1 0,1 1 0,0-1 0,0 1 0,1 0 0,0-1 0,2 11 0,-2-13 0,-1 0 0,1-1 0,0 1 0,0 0 0,1 0 0,-1 0 0,0-1 0,1 1 0,0-1 0,-1 1 0,1-1 0,0 0 0,0 0 0,0 0 0,1 0 0,-1 0 0,0 0 0,1 0 0,0-1 0,-1 1 0,1-1 0,0 0 0,4 2 0,-4-3 0,-1 0 0,1-1 0,0 1 0,0 0 0,0-1 0,-1 1 0,1-1 0,0 0 0,0 0 0,-1 0 0,1-1 0,-1 1 0,1 0 0,-1-1 0,0 0 0,1 0 0,-1 1 0,0-1 0,0 0 0,0-1 0,0 1 0,2-4 0,3-4 0,0-1 0,0 1 0,8-21 0,-12 23 0,0 0 0,-1 0 0,0 1 0,-1-1 0,1-1 0,-1 1 0,-1 0 0,0-15 0,0 21 0,0 0 0,-1-1 0,1 1 0,0 0 0,-1-1 0,1 1 0,-1 0 0,0 0 0,0 0 0,0 0 0,0 0 0,0 0 0,0 0 0,-1 0 0,1 0 0,0 0 0,-1 0 0,0 1 0,1-1 0,-1 1 0,0-1 0,0 1 0,0 0 0,0-1 0,0 1 0,0 0 0,0 1 0,0-1 0,0 0 0,-1 0 0,1 1 0,0-1 0,0 1 0,-1 0 0,-2 0 0,4 0 0,0 0 0,0-1 0,0 1 0,0 0 0,0 0 0,0 0 0,-1 1 0,1-1 0,0 0 0,0 0 0,0 0 0,0 1 0,1-1 0,-1 1 0,0-1 0,0 1 0,0-1 0,0 1 0,0-1 0,0 1 0,1 0 0,-1-1 0,0 1 0,-1 1 0,3-1 0,-1 0 0,0 0 0,0 0 0,0 0 0,1 0 0,-1 0 0,1 0 0,-1 0 0,0 0 0,1 0 0,-1-1 0,1 1 0,0 0 0,-1 0 0,1-1 0,0 1 0,-1 0 0,1-1 0,0 1 0,0 0 0,0-1 0,0 1 0,0-1 0,-1 1 0,1-1 0,0 0 0,1 1 0,11 3 0,0 1 0,0-2 0,1 0 0,-1 0 0,1-2 0,-1 1 0,25-2 0,-11 1 0,43-3 0,-43 0 0,37 3 0,-56-1 0,0 1 0,0 1 0,-1-1 0,1 1 0,-1 1 0,1-1 0,-1 1 0,0 1 0,9 4 0,-11-4 0,0 0 0,-1 1 0,0-1 0,0 1 0,0-1 0,0 1 0,-1 0 0,0 1 0,0-1 0,0 1 0,0-1 0,-1 1 0,0 0 0,0 0 0,-1 0 0,0 0 0,1 10 0,0 6 0,-1-1 0,-1 1 0,-4 35 0,-6 10 0,-2-2 0,-27 81 0,-59 122 0,79-215 0,64-134 0,33-84 0,57-116 0,34-3 0,-158 268 0,1 0 0,15-15 0,-23 27 0,1-1 0,-1 1 0,1 0 0,0 1 0,0-1 0,0 1 0,0 0 0,1 0 0,-1 1 0,10-4 0,-13 6 0,0 0 0,0-1 0,0 1 0,0 0 0,0 0 0,0 0 0,0 0 0,0 1 0,0-1 0,0 0 0,-1 1 0,1 0 0,0-1 0,0 1 0,0 0 0,-1 0 0,1 0 0,0 0 0,-1 0 0,1 0 0,-1 0 0,1 1 0,-1-1 0,1 0 0,-1 1 0,0 0 0,0-1 0,0 1 0,0-1 0,0 1 0,0 0 0,0 0 0,-1 0 0,1-1 0,-1 1 0,1 3 0,2 5 0,-1-1 0,-1 1 0,0 0 0,0 0 0,-2 18 0,0-10 0,-1 1 0,-1-1 0,-1 0 0,-1 0 0,0-1 0,-1 1 0,-1-1 0,-1-1 0,0 1 0,-1-1 0,-1-1 0,-1 1 0,-20 22 0,29-36 25,1-1-1,0 1 1,-1-1 0,0 0-1,1 1 1,-1-1 0,0 0-1,0 0 1,0 0-1,1-1 1,-1 1 0,0 0-1,0-1 1,0 1 0,0-1-1,0 0 1,-1 1 0,1-1-1,0 0 1,0 0 0,0 0-1,0-1 1,0 1 0,0 0-1,0-1 1,0 0-1,0 1 1,0-1 0,0 0-1,1 0 1,-1 0 0,0 0-1,0 0 1,1 0 0,-1-1-1,0 1 1,1-1 0,0 1-1,-2-3 1,-4-3-847,0-1 1,1 0-1,1-1 0,-1 1 1,-7-18-1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1 905 8336,'0'0'8230,"10"-5"-7454,10-4-442,-1-1 0,0-2 0,28-21 0,12-21 276,-2-2 0,-4-2 0,-1-3 0,-4-2 0,80-136 0,-99 148-301,132-242 2046,-266 535-708,88-193-1463,3 0 0,2 1 1,-8 64-1,19-106-126,0 1 1,1 0 0,0-1-1,0 1 1,3 15-1,-2-22-44,-1 0 1,1-1-1,-1 1 0,1 0 0,-1-1 0,1 1 1,0 0-1,0-1 0,0 1 0,0-1 0,0 1 1,0-1-1,0 0 0,0 1 0,1-1 0,-1 0 1,0 0-1,1 0 0,-1 0 0,1 0 0,-1 0 1,1 0-1,0-1 0,-1 1 0,1 0 0,0-1 1,-1 0-1,1 1 0,0-1 0,0 0 0,0 0 1,-1 0-1,1 0 0,0 0 0,2 0 0,3-2 16,0 1-1,0-1 1,-1 0-1,1-1 1,-1 1-1,1-1 1,-1-1-1,12-7 1,3-4 42,19-20 0,-39 34-68,26-24 88,-1-2 0,35-47 0,36-68 195,-13 19 72,-73 105-282,0 1 279,-8 20-181,-3 12-68,-2 263 508,5-243-488,2 0 1,1-1 0,2 0 0,17 45-1,-23-74-93,0 0 0,0 0 0,0 0 0,1 0 0,0 0-1,0-1 1,0 1 0,0-1 0,6 6 0,-7-9-66,-1 0 0,1 1 0,0-1 0,0 0 1,0 0-1,0 0 0,0-1 0,0 1 0,0 0 0,0-1 1,0 1-1,0-1 0,1 1 0,-1-1 0,0 0 0,0 0 1,0 0-1,1-1 0,-1 1 0,0 0 0,0-1 0,0 1 1,0-1-1,0 0 0,2-1 0,16-7-4272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15680,'0'0'2495,"15"0"-1983,229-12 1266,-197 9-687,1 2 1,-1 2 0,77 11-1,-117-11-897,0 0 65,-8 3-3645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7024,'0'0'8142,"5"10"-7780,-2-3-345,51 112 1277,1 42-265,15 41 121,-63-183-1010,-5-11-9,1-1 0,-1 0 1,2 0-1,-1 0 0,6 8 0,-5-12 438,-3-9-316,-3-14-107,2 16-73,-13-101 561,5-2 0,8-177-1,1 276-583,0 0 0,0-1 0,1 1 0,0 0 0,1 0-1,0 0 1,0 0 0,1 1 0,5-10 0,-7 13-20,1 0 1,1 0-1,-1 0 1,1 0-1,-1 1 1,1-1-1,0 1 1,0 0-1,0 0 1,1 1-1,-1-1 1,1 1 0,0 0-1,-1 0 1,1 0-1,7-1 1,1 1 23,0-1 0,1 2 0,0 0 0,-1 1 0,1 0 0,0 1 0,25 5 0,-31-4-20,1 0 0,-1 1 0,0 0 0,0 0 0,0 1 0,0 0 0,0 0 0,-1 1 1,0 0-1,0 0 0,0 1 0,-1 0 0,8 9 0,-4-3 71,-2 1 0,0 0-1,-1 1 1,10 22 0,-16-31-17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14168,'0'0'1153,"16"4"-728,40 9 169,0-2 1,69 4-1,-34-13 1044,154-16 0,-220 11-972,42-12 1,-58 12-957,0 0 0,0-1 0,0 0 0,0 0 0,-1 0 0,0-1 0,9-7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8840,'0'0'6793,"-1"14"-5741,-2 32-67,2 1 0,9 74 1,39 174 2372,15-27 860,-59-241-1940,-10-27-1137,-57-3 11,49 1-1016,-1 0 0,1 2 0,-1 0 0,0 0 0,1 2 0,-20 3 0,22-1-125,-10 2-8,1 1-1,-34 14 1,56-20-3,0-1 0,-1 0 0,1 1 0,0-1 0,-1 1 0,1-1 0,0 0 0,0 1 0,0-1 0,-1 1 0,1-1 0,0 0 0,0 1 0,0-1 0,0 1 0,0-1 0,0 1 0,0-1 0,0 1 0,0-1 0,0 1 0,0-1 0,0 1 0,0-1 0,0 0 0,0 1 0,0-1 0,1 1 0,-1-1 0,0 1 0,0-1 0,1 0 0,-1 1 0,0-1 0,0 1 0,1-1 0,-1 0 0,0 1 0,1-1 0,-1 0 0,1 0 0,-1 1 0,0-1 0,1 0 0,-1 0 0,1 0 0,-1 1 0,1-1 0,9 3 0,1 0 0,-1 0 0,0-1 0,1-1 0,-1 1 0,1-2 0,15 0 0,9 1 0,144 11 0,96 4 0,-3-23 0,-263 6 0,34-5 0,-42 6 0,0 0 0,0-1 0,0 1 0,0 0 0,0 0 0,0-1 0,0 1 0,0 0 0,0-1 0,0 1 0,0-1 0,0 0 0,0 1 0,-1-1 0,1 0 0,0 1 0,-1-1 0,1 0 0,0 0 0,-1 1 0,1-1 0,-1 0 0,1 0 0,-1 0 0,1 0 0,-1 0 0,0 0 0,1 0 0,-1 0 0,0 0 0,0 0 0,0 0 0,0-1 0,-2-7 146,0 1-1,-1 0 1,0 1-1,0-1 1,-7-11-1,-9-10-5061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13168,'0'0'1920,"11"-1"-1170,264-8 2927,281 27 1,-506-15-2202,97-6 1,-140 1-4669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325 228 5520,'0'0'12639,"-12"19"-12037,-12 21-194,1 1 1,-26 68-1,47-105-382,-89 275 1737,42-115-763,-15 65 966,60-209-1402,1 0 0,1 0 0,1 24 0,1-47-449,1 0 1,0 0-1,0-1 1,0 1 0,1 0-1,-1 0 1,1 0 0,0 0-1,2-4 1,6-10 77,28-64 451,27-89 0,17-93 25,-47 147-390,66-239 699,-94 327-738,-1 0 0,-1-1 0,-2 0-1,1-35 1,-3 62-240,3 8 0,4 10 0,176 405 0,-51-125 0,-96-209 0,52 87 0,-58-115 0,-42-104 0,-8-5 991,8 22-3688,8 22 388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16687,'0'0'2424,"71"35"-1696,-27-19 8,17-4-104,-1-4 8,-5-8 80,-5-2 8,-4-4-72,-13 0-8,-9 0-88,-12-8 0,0-5-160,-6-1 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1567 111 6728,'0'0'7777,"-11"-3"-7324,-182-42 1571,149 38-1537,-1 2-1,1 2 1,-71 5-1,81 2-211,1 0-1,0 3 1,0 0-1,0 3 1,-43 17-1,-100 59 977,130-63-928,-1 4 58,0 1-1,2 2 1,1 2 0,2 2 0,-59 61 0,78-72-261,-2 2 0,0 1-1,2 1 0,-23 35 0,12-6 135,2 2-1,-41 103 1,64-133-149,0-1 1,2 1 0,0 1-1,3-1 1,0 1 0,2 0 0,0 0-1,6 47 1,2-23 173,27 100 0,-26-129-217,1-1 1,1 1-1,2-2 1,0 1-1,1-2 0,21 28 1,-17-28-3,-8-8-14,1-1 0,1-1 0,0 1 1,1-2-1,15 13 0,14 5 55,0-1-1,2-3 1,0-1 0,2-3-1,47 17 1,-21-14 139,1-3 0,129 20 0,-100-26-123,-32-3-48,1-2-1,1-4 1,78-5 0,-58-8 66,-1-4 0,150-40 0,-197 37-58,-1-2 0,0-2-1,42-26 1,-49 26-34,-18 11-19,-1-1 0,-1 0 0,0-1 0,0-1 0,-1 0 0,0-1 1,-1-1-1,0 0 0,-1 0 0,0-1 0,13-24 0,15-47 231,49-155 1,-73 183-188,-2 1 0,-3-2 1,-2 0-1,1-79 0,-13-33 39,2 125-111,-1 1 0,-2-1 0,-2 1 1,-19-62-1,18 83 1,-2 1 0,0 0-1,-2 1 1,0 0 0,-2 1 0,-26-31 0,22 27 4,11 17 10,0 0 0,-1 1 0,1 0 1,-1 0-1,-1 0 0,-16-7 0,1-1 21,11 7-12,0 0 0,0 1 0,-1 1 0,1 0 0,-1 1-1,-27-5 1,-88-2 81,111 10-85,-52-8 20,48 5-54,-39-1-1,3 1 179,57 4-112,33-6 349,71-9-375,-49 9-15,80-22-1,-101 17-6,-22 7 0,1 0 0,0 1 0,17-3 0,-24 5 0,1 0 0,-1-1 0,1 0 0,-1 0 0,0 0 0,6-4 0,-6 4 0,-1 0 0,1-1 0,0 2 0,-1-1 0,1 0 0,0 1 0,0 0 0,0 0 0,5 0 0,-70 5 0,-1 2 0,-111 28 0,141-27 0,14-4 0,-1 2 0,0 0 0,-29 13 0,46-18 0,1 0 0,0 0 0,-1 0 0,1 1 0,0-1 0,-1 0 0,1 0 0,0 0 0,0 0 0,-1 1 0,1-1 0,0 0 0,0 0 0,-1 0 0,1 1 0,0-1 0,0 0 0,0 1 0,-1-1 0,1 0 0,0 0 0,0 1 0,0-1 0,0 0 0,0 1 0,0-1 0,0 0 0,0 1 0,0-1 0,0 0 0,0 1 0,0-1 0,0 0 0,0 1 0,0-1 0,0 0 0,0 1 0,0-1 0,0 0 0,0 1 0,0-1 0,1 0 0,-1 0 0,0 1 0,0-1 0,0 0 0,0 0 0,1 1 0,-1-1 0,1 1 0,15 10 0,-13-8 0,50 33 0,-15-8 0,47 23 0,-75-46 0,0 0 0,0 1 0,-1 0 0,1 1 0,-1 0 0,-1 0 0,1 0 0,-1 1 0,8 11 0,-1-1 0,-13-16 0,0-1 0,0 1 0,0 0 0,-1 0 0,1 0 0,0 1 0,-1-1 0,0 0 0,1 1 0,-1-1 0,0 0 0,1 5 0,-2-6 0,0 0 0,0-1 0,0 1 0,0 0 0,0-1 0,0 1 0,0 0 0,0-1 0,0 1 0,0 0 0,0-1 0,0 1 0,-1-1 0,1 1 0,0 0 0,-1-1 0,1 1 0,0-1 0,-1 1 0,1-1 0,0 1 0,-1-1 0,1 1 0,-1-1 0,1 1 0,-1-1 0,0 1 0,1-1 0,-1 0 0,1 0 0,-1 1 0,1-1 0,-1 0 0,-1 1 0,-16-1 0,16-2 0,0 1 0,0 0 0,0-1 0,0 1 0,0-1 0,0 0 0,0 1 0,1-1 0,-1 0 0,1 0 0,-1 0 0,1 0 0,0-1 0,0 1 0,0 0 0,0 0 0,0-1 0,0 1 0,1 0 0,-1-1 0,1 1 0,-1-4 0,1-5 0,0 0 0,1 0 0,3-20 0,-1 11 0,0-6 0,1 1 0,1 0 0,2 0 0,1 1 0,0-1 0,2 2 0,1-1 0,15-23 0,-16 34 877,-2 7-5814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5824,'0'0'10690,"-3"10"-10170,-4 15-162,1 0 1,1 0-1,2 0 0,1 0 1,0 1-1,4 40 0,3-7 460,-3-36-47,0 0 0,10 39 0,-8-50-60,1 8 1328,-28-11-1053,-25 6-626,37-13-289,1 1 1,-1 0-1,1 1 1,0 0-1,-18 11 1,24-12-16,-1 0 1,0 0-1,0-1 0,0 0 1,0 0-1,0 0 1,-1 0-1,1-1 0,-10 1 1,14-2-11,-25 6 466,170-19 317,-72 4-615,3 0 19,-23 2 205,95-1 0,-135 9-360,60 5 591,-65-4-540,-3 1-515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4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13360,'0'0'2545,"14"6"-1947,36 11 356,63 13-1,92 3 3094,-198-33-3899,0 0-1,0-1 1,0 0 0,0 0 0,0 0 0,0-1 0,0 0 0,-1-1-1,10-4 1,10-6-3070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4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291 243 6224,'0'0'5145,"-9"14"-4528,-135 247 1434,54-107-550,57-100-632,19-23 259,14-24-147,11-21-363,12-19-342,-2-1-1,-1-1 0,-2 0 1,19-54-1,96-339 1349,-128 412-1274,1 1-1,13-27 0,-13 30 165,2 2 311,-8 10-807,1 0 0,-1 0 0,1 0 1,-1 0-1,0 0 0,1 0 0,-1 0 0,1 0 0,-1 0 1,1 0-1,-1 1 0,0-1 0,1 0 0,-1 0 0,0 0 0,1 1 1,-1-1-1,1 0 0,-1 0 0,0 1 0,0-1 0,1 0 1,-1 0-1,0 1 0,1-1 0,-1 1 0,0-1 0,0 0 0,0 1 1,1-1-1,-1 0 0,0 1 0,0 0 0,13 25 404,14 35 0,1 6-38,2-1 284,22 76 0,5 11 444,-42-123-722,-11-23-221,0 1 1,-1-1 0,0 1 0,0 0 0,2 10 0,-4-15 75,0 3-577,-3-8-835,2-5-1087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13768,'0'0'1296,"82"-26"-976,-37 18 8,9-5 8,-3 3 0,1 2-9,-14-4-23,3 0 0,-5-4-120,-10 0-8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6824,'0'0'9440,"1"9"-9127,1 11-41,2-1 1,7 22-1,-3-7 93,0 1 1,3 47-1,5 28 68,83 334 711,-57-253-530,-37-170-446,-1-4 144,-1 0 0,0-1 0,-1 19 0,-2-34 85,-1-6-156,-8-20-124,0-1 0,1 0 0,2 0 0,-4-30 1,5 29-46,-33-152 238,-9-52-27,34 156-182,-6-46 118,17 109-186,1-1 1,0 1-1,1-1 1,1 1-1,3-24 1,-2 32-28,-1-1 1,1 1-1,0 0 0,0-1 1,0 1-1,1 0 1,-1 0-1,1 1 0,0-1 1,0 0-1,0 1 1,1 0-1,-1 0 1,1 0-1,0 0 0,0 0 1,0 1-1,8-4 1,5-2 11,0 0 0,1 2 0,0 0 0,32-6 0,-40 10-6,1 1 1,-1 1-1,0 0 0,1 0 1,-1 1-1,1 0 1,-1 1-1,0 0 0,0 0 1,13 6-1,-15-5 3,0 0-1,-1 1 0,1 0 1,-1 0-1,0 1 0,0 0 1,0 0-1,-1 1 0,1 0 1,6 9-1,-10-12-10,-1 1-1,1-1 1,-1 1 0,0 0-1,-1 0 1,1 0-1,-1 0 1,1 0 0,-1 0-1,-1 1 1,1-1 0,0 0-1,-1 0 1,0 1 0,0-1-1,0 0 1,-1 1-1,1-1 1,-1 0 0,0 0-1,0 0 1,-3 6 0,-1 0 0,1 0 0,-2 0 0,0 0 0,0-1 0,0 0 0,-1-1 0,-1 1 0,1-1 0,-14 10 0,-10 6 29,-47 28 0,-5 4 42,68-46-47,12-8-19,0 0 0,-1 0 0,1 0-1,0 1 1,0 0 0,-4 5 0,7-7-8,-1 0 1,0 0-1,1 0 1,-1 1-1,1-1 0,0 0 1,-1 1-1,1-1 1,0 0-1,0 0 0,0 1 1,0-1-1,0 0 1,0 1-1,0-1 1,0 0-1,0 1 0,1-1 1,-1 0-1,1 0 1,-1 1-1,1-1 0,-1 0 1,2 2-1,6 8 10,0 0 0,1-1 1,0 0-1,0 0 0,1-1 0,1 0 0,-1-1 0,20 12 0,23 19 12,139 139 16,-180-165-39,-1 1 0,0 0 0,-1 1 1,-1 0-1,0 0 0,-1 1 1,-1 0-1,6 19 0,-12-32 3,0 1-1,0 0 1,0 0 0,-1 0-1,1 0 1,-1 0 0,0 0-1,0 0 1,-1 0 0,1 0-1,-1 0 1,0 0-1,0 0 1,0 0 0,0 0-1,-1 0 1,0-1 0,0 1-1,0-1 1,0 1-1,0-1 1,0 0 0,-1 0-1,0 0 1,0 0 0,0 0-1,0 0 1,0-1 0,0 0-1,-1 0 1,1 0-1,-1 0 1,1 0 0,-1 0-1,0-1 1,-5 2 0,-19 4 27,0 0 1,0-2 0,-43 3-1,-89-4 24,121-5-128,-22-3-1038,59 4 214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4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5720,'0'0'16878,"5"11"-16478,17 32-9,-21-42-365,0 1 0,-1-1 0,1 0 1,0 0-1,0 0 0,0 0 0,0 0 1,0-1-1,0 1 0,0 0 0,0 0 1,0-1-1,1 1 0,-1 0 1,0-1-1,0 1 0,1-1 0,-1 0 1,0 1-1,1-1 0,-1 0 0,3 0 1,4 1 129,24 5 284,1-1 0,-1-1 0,1-2 0,64-4 0,-35-5 385,103-23 0,-139 25-431,1 1-1,0 2 1,32 0 0,-58 2-24,-24-7-2461,19 5-1152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2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8536,'0'0'4729,"10"0"-3976,-2 0-628,28 0 1046,54 7 0,-29 1-163,0-2-1,0-3 1,0-3 0,0-2 0,0-3 0,60-12-1,-113 15-897,-1 0-1,0 0 0,0-1 0,0 0 1,0 0-1,0-1 0,0 1 0,-1-2 1,0 1-1,0-1 0,0 0 0,0 0 1,9-11-1,13-22-3144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0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6224,'0'0'8013,"-8"10"-7657,-3 8-210,-24 30 436,-2-12 519,-1 11-312,3 1-1,2 3 1,-44 91 0,45-70-387,4 1 1,3 1 0,4 1-1,-19 113 1,33-134-228,3 0-1,1 0 1,4 0-1,1 1 1,3-1-1,2-1 0,18 69 1,-8-65 75,3 0 0,2-1 0,41 74 0,-21-59 517,97 127 1,-92-144-39,3-2 1,67 53-1,-69-63-190,-38-33-384,1 0 0,0-1 0,0 0 0,1-1-1,0 0 1,0-1 0,0 0 0,1-1 0,24 6-1,-36-11-149,0 1 0,0-1 0,-1 0 0,1 0 0,0 0 0,-1 0 0,1 0-1,0 0 1,0-1 0,-1 1 0,1 0 0,0 0 0,0 0 0,-1-1 0,1 1-1,0 0 1,-1-1 0,1 1 0,0 0 0,-1-1 0,1 1 0,-1-1 0,1 1-1,-1-1 1,1 1 0,-1-1 0,1 0 0,-1 1 0,0-1 0,1 0 0,-1 1-1,1-2 1,6-26-146,-7 28 140,8-51-240,-3 19-3723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5016,'0'0'14078,"-4"12"-13723,1-5-276,1-4-51,0 1-1,1 0 1,-1-1 0,1 1 0,0 0 0,-1 5 0,2-7-12,0-1 1,0 1 0,0-1-1,1 1 1,-1 0 0,0-1-1,1 1 1,-1-1-1,0 1 1,1-1 0,0 0-1,-1 1 1,1-1 0,0 1-1,0-1 1,0 0 0,0 0-1,0 1 1,0-1-1,0 0 1,0 0 0,0 0-1,2 1 1,39 27 387,122 90 646,-120-84-735,64 67 1,-79-68-141,-1 2 0,-1 1 0,-2 1 0,-2 1 0,-1 1 0,-2 1 0,-2 1-1,16 57 1,-14-26 161,-3 1-1,-3 1 0,-4 0 1,1 93-1,-25 136 482,-29-2 106,32-247-627,-23 65 1,2-12 83,24-76-219,-2 0-1,-1 0 0,-1-1 1,-2 0-1,-26 43 1,27-52-31,10-16-96,0 1 0,-1-1 0,0 1 0,-1-1 0,1 0 0,-1-1 0,0 1 0,0-1 0,-1 0 0,0 0 0,-9 6 0,14-11-42,1 0 0,-1 0-1,1 1 1,-1-1 0,0 0-1,0 0 1,1 0 0,-1 0 0,0 0-1,1 0 1,-1 0 0,0 0-1,1 0 1,-1 0 0,0 0-1,1 0 1,-1-1 0,0 1-1,1 0 1,-1 0 0,0-1-1,1 1 1,-1 0 0,1-1-1,-1 1 1,1-1 0,-1 1-1,1-1 1,-1 1 0,0-1-1,-8-16-2519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4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4120,'0'0'4305,"-10"1"-3665,-5 2-350,0-1 0,0 2 0,0 0 0,1 1 0,-1 0 0,-19 11 0,26-12-116,1 0 1,0 0-1,0 1 1,0 0 0,1 0-1,0 1 1,0-1-1,0 1 1,1 1-1,0-1 1,0 1-1,0 0 1,1 0-1,0 0 1,-3 9 0,6-13-90,0 0 1,0-1-1,1 1 0,0 0 1,-1 0-1,1-1 1,0 1-1,0 0 1,0 0-1,1-1 1,-1 1-1,1 0 1,0 0-1,-1-1 1,1 1-1,0-1 0,0 1 1,1-1-1,-1 1 1,1-1-1,-1 0 1,1 1-1,0-1 1,-1 0-1,1 0 1,0 0-1,1-1 1,-1 1-1,0 0 1,0-1-1,4 2 0,-2 0 9,0-1 0,1 0 0,-1 0 0,1-1 0,0 1-1,-1-1 1,1 0 0,0 0 0,0-1 0,0 1 0,0-1-1,-1 0 1,1 0 0,0-1 0,0 1 0,0-1 0,5-2-1,-2 0 39,1-1-1,-1 0 0,0-1 1,0 0-1,0 0 0,-1-1 1,0 0-1,0 0 0,11-13 1,-1-3 457,28-45 1,-17 22 240,-20 38 14,-7 22-511,-1-13-335,6 346 1151,-4-268-881,2 53 436,1-88-185,-2-20-145,-1 1 0,-2 26 0,-7 79 769,5-152-1452,2-1 0,3-37 0,-2 34-2871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4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7832,'0'0'9342,"12"3"-8611,30 4 457,1-1 1,50 0-1,30-2 558,71-2-80,819-100 1348,-732 68-2107,-248 27-503,-22 3-4484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4720,'0'0'15229,"3"13"-14635,92 465 4176,-78-356-3357,-13-82-515,-5-23-78,0-16-317,4-12-979,0-5-3412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8240,'0'0'14367,"13"-1"-13936,146-10 788,-148 9-1153,510-44 2574,-357 33-1720,39-1 675,-117 8 569,-78-1-2520,-6 3-2404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4616,'0'0'16306,"3"13"-15822,18 105 751,7 138 1,-4-24 174,-18-179-116,0 66 0,-6-118-959,-1-3-411,0 1 0,-1-1 1,1 0-1,0 1 0,0-1 1,1 0-1,-1 0 0,-1-4 0,2-6-3730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10448,'0'0'6838,"17"0"-6062,210-12 1635,-36 1-564,21-2-112,-212 13-1729,192-13 1898,-156 12-1088,1 2-1,-2 2 1,47 9-1,-74-10-873,49 9 2457,-21-8-6813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8640,'0'0'3422,"7"12"-2682,11 25 232,18 51-1,-35-85-921,5 19 463,1-1 0,2 0 0,0-1 0,22 37-1,-30-54-390,1-1 0,0 1-1,0-1 1,0 0 0,1 0-1,-1 0 1,5 3-1,-7-5-97,0 1 0,1-1-1,-1 0 1,0 0-1,1 0 1,-1 0-1,0 0 1,1 0 0,-1 0-1,0 0 1,1 0-1,-1 0 1,0 0 0,1 0-1,-1 0 1,0 0-1,1 0 1,-1 0 0,0 0-1,1 0 1,-1 0-1,0-1 1,1 1-1,-1 0 1,0 0 0,0 0-1,1 0 1,-1-1-1,6-16 339,-4-24 8,-2-1 1,-11-81-1,2 24 212,9 92-497,0-1 1,0 1-1,0-1 0,1 1 0,1-1 0,3-14 0,-4 20-46,0 0 0,0 0 0,-1-1 1,1 1-1,1 0 0,-1 0 0,0 0 0,0 0 0,1 0 0,-1 1 0,1-1 1,0 0-1,-1 1 0,1-1 0,0 1 0,0-1 0,0 1 0,0 0 0,0 0 0,0 0 1,1 0-1,-1 0 0,0 1 0,0-1 0,1 0 0,1 1 0,14 1 87,0 0-1,0 2 0,0 0 0,-1 1 0,0 1 1,0 0-1,20 10 0,8 1 228,-43-15-324,-1 0 1,1-1-1,0 0 0,-1 1 1,1-1-1,0 0 1,-1 0-1,1 0 0,0 0 1,0 0-1,-1 0 0,3-1 1,5-1-2369,-7 1 1532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7328,'0'0'11334,"2"-11"-10717,-1 5-502,-1 4-77,0-1 0,0 1 0,0 0-1,0 0 1,1 0 0,-1-1 0,1 1 0,-1 0 0,1 0 0,0 0 0,0 0 0,0 0 0,0 0 0,0 0 0,1 0-1,-1 0 1,0 1 0,1-1 0,0 0 0,-1 1 0,1-1 0,0 1 0,0 0 0,-1 0 0,1-1 0,0 1 0,0 0 0,0 1-1,5-2 1,70-11 2058,0 4-1,128 2 1,-131 1 554,-73 6-2498,-8 11-5934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13264,'0'0'1840,"10"1"-1568,33 0 124,0-2-1,0-2 1,43-8 0,133-35 1800,-167 35-972,0 3-1,1 2 0,87 2 1,-131 7-724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143 808 5920,'0'0'5512,"-4"18"-4644,-64 298 2325,2 161 1257,65-463-4237,-1-2 214,1 1 0,0-1 0,1 0 0,3 19 0,-3-31-413,0 0 0,0 0 0,0 0-1,0-1 1,0 1 0,0 0 0,0 0 0,0 0-1,0 0 1,0 0 0,0 0 0,0 0 0,0 0-1,0 0 1,0 0 0,1 0 0,-1 0 0,0 0-1,0 0 1,0 0 0,0 0 0,0 0 0,0 0-1,0 0 1,0 0 0,0 0 0,0 0 0,0 0-1,0 0 1,0 0 0,1 0 0,-1 0 0,0 0-1,0 0 1,0 0 0,0 0 0,0 0 0,0 0-1,0 0 1,0 0 0,0 0 0,0 1-1,0-1 1,0 0 0,0 0 0,0 0 0,0 0-1,0 0 1,0 0 0,0 0 0,0 0 0,0 0-1,1 0 1,-1 0 0,0 0 0,0 0 0,0 0-1,0 1 1,0-1 0,0 0 0,0 0 0,0 0-1,0 0 1,0 0 0,4-10 375,3-15-51,51-357 1587,-28 151-988,-13 111-490,30-153 599,-41 251-917,1 0 0,1 1 1,12-24-1,-15 36-74,1-1 0,-1 1 0,2 0 0,-1 1 1,1-1-1,0 1 0,1 1 0,16-14 0,-20 18-39,0 0 1,0 1-1,0-1 1,1 1-1,-1 0 0,1 1 1,-1-1-1,1 1 0,-1 0 1,1 0-1,0 0 0,0 1 1,-1-1-1,1 1 1,0 0-1,6 1 0,-5 1-4,-1-1-1,1 1 1,-1 0-1,0 1 1,0-1-1,0 1 1,0 0-1,0 0 1,0 0-1,-1 1 1,1 0-1,3 4 1,2 3 8,-1 1 0,0 0 0,-1 0 0,0 1 0,-1 0 0,-1 1 0,0-1 0,0 1 0,4 22 0,-7-26-7,0 1 1,-2 0-1,1 0 0,-1 0 1,-1 0-1,0 0 0,-1 0 0,0 0 1,0 0-1,-1 0 0,-1 0 0,0-1 1,0 1-1,-1-1 0,0 0 1,-1 0-1,0 0 0,-1 0 0,0-1 1,0 0-1,-1 0 0,0-1 1,-1 0-1,0 0 0,0-1 0,-14 10 1,10-9 15,-1 0 1,-1-1-1,1 0 1,-1-1-1,-25 7 1,29-11-2,1 0 0,-1 0 0,0-1-1,0 0 1,0-1 0,0 0 0,0-1 0,0 0 0,-16-4 0,21 4-3,-12-3 124,14 1-93,11-1-60,8-1-4,1 1-1,1 1 0,32-2 0,-4 1 3,22-6 1,0-2-1,-1-4 1,81-29 0,-123 34 21,0-1 1,0-1-1,-2-1 1,0-2 0,0 0-1,29-28 1,-48 39-7,1 1 0,-1-1 0,0 0 0,0-1 0,-1 1 0,1-1 0,-1 0 1,0 0-1,-1 0 0,3-9 0,-4 12-3,0 0 1,0-1-1,0 1 1,-1-1-1,1 1 0,-1-1 1,0 1-1,0-1 1,-1 1-1,1-1 0,-1 1 1,0-1-1,1 1 1,-1-1-1,-1 1 0,1 0 1,-1 0-1,1-1 1,-1 1-1,-2-3 0,2 4-4,1 1-1,-1 0 0,0 0 0,0-1 1,1 1-1,-1 0 0,0 0 0,0 1 0,0-1 1,0 0-1,0 1 0,0-1 0,-1 1 1,1 0-1,0-1 0,0 1 0,0 0 0,0 0 1,0 1-1,0-1 0,0 0 0,-1 1 1,1-1-1,0 1 0,-3 1 0,-8 3-6,0 0-1,-22 13 0,22-11 8,7-4-3,0 1 0,1-1 0,-1 1 0,0 1 0,1-1 0,0 1 0,0-1 0,1 2 0,-1-1 0,1 0 0,0 1 0,0 0 0,1 0 0,0 0 0,0 0 0,0 0 0,1 1 0,0-1 0,-2 10 0,3-7 5,0-1-1,0 1 0,1 0 0,0 0 0,1 0 0,0 0 1,1 0-1,-1-1 0,2 1 0,-1 0 0,1-1 0,0 0 0,1 0 1,7 12-1,-7-13 1,1 0 0,0-1-1,0 0 1,1 0 0,0 0 0,0 0 0,0-1 0,1 0 0,-1-1 0,1 1 0,0-1 0,1-1-1,-1 1 1,1-1 0,-1-1 0,1 1 0,0-1 0,0-1 0,12 2 0,-8-2 11,0 0 1,0-1-1,0-1 1,0 0 0,0-1-1,-1 0 1,1-1-1,0 0 1,-1-1-1,0 0 1,0 0-1,17-11 1,-3-1 40,-2-1 1,0-2-1,-1 0 0,-1-1 1,0-1-1,21-31 0,-37 46-27,-1 0-1,0-1 1,-1 0-1,0 0 1,0 0 0,0 0-1,-1 0 1,0 0-1,-1-1 1,1 1-1,-1-13 1,-1 4 31,0 0 1,-2 0 0,0 0-1,-5-17 1,7 31-62,0 1 0,-1 0 0,1-1 0,0 1 0,0 0 0,0-1 0,0 1 0,0-1 0,0 1 0,0 0 0,1-1 0,-1 1 0,0 0 0,1-1 0,-1 1 0,1 0 0,0 0 0,-1-1 0,1 1 0,0 0 0,1-2 0,0 2 0,0-1 0,0 1 0,0-1 0,0 1 0,0 0 0,0 0 0,0 0 0,1 0 0,-1 0 0,0 0 0,3 0 0,5-1 0,0 1 0,0 0 0,0 1 0,17 1 0,-20-1 0,0 1 0,0 1 0,0-1 0,-1 1 0,1 0 0,-1 0 0,1 1 0,-1 0 0,0 0 0,0 1 0,0 0 0,-1 0 0,1 0 0,-1 0 0,0 1 0,0 0 0,-1 0 0,7 8 0,2 8 0,-1 0 0,0 1 0,16 45 0,-19-42 0,1-1 0,23 38 0,-31-60 0,-1 0 0,1 0 0,-1 0 0,1 0 0,0 0 0,0-1 0,0 1 0,0 0 0,0-1 0,0 0 0,1 0 0,-1 1 0,0-1 0,1 0 0,-1-1 0,5 2 0,-3-1 0,1-1 0,0 0 0,-1 0 0,1 0 0,-1 0 0,1-1 0,0 0 0,7-2 0,-1 0 0,-1-1 0,0-1 0,1 0 0,-1 0 0,-1-1 0,17-13 0,-10 5 0,22-27 0,-9 8 0,6-6 0,42-60 0,-47 56 0,-38 60 0,0 1 0,1 0 0,1 0 0,1 1 0,-6 34 0,10-37 0,0 0 0,0 0 0,2 0 0,2 18 0,-3-27 0,2 1 0,-1-1 0,1 0 0,0 0 0,0 0 0,1 0 0,0-1 0,0 1 0,1-1 0,0 1 0,6 6 0,-8-11 0,1 0 0,0 0 0,0 0 0,0 0 0,0-1 0,0 1 0,0-1 0,1 0 0,-1 0 0,0 0 0,1 0 0,-1-1 0,1 1 0,-1-1 0,0 0 0,1 0 0,-1 0 0,1-1 0,-1 1 0,7-3 0,3 0 0,1 0 0,-1-2 0,23-9 0,-3-5 0,0-1 0,0-1 0,47-43 0,-27 22 0,-52 41 0,21-13 0,-19 19 0,-4 10 0,0-1 0,1-1 0,0 0 0,1 1 0,0-1 0,1 0 0,0 1 0,2-1 0,7 21 0,-10-31 0,0 0 0,0 0 0,1 0 0,0 0 0,-1 0 0,1 0 0,0 0 0,0-1 0,1 1 0,-1-1 0,1 1 0,-1-1 0,1 0 0,0 0 0,-1 0 0,1-1 0,0 1 0,5 2 0,-6-4 0,0 1 0,-1-1 0,1 1 0,0-1 0,0 0 0,0 0 0,0 0 0,0 0 0,0 0 0,-1 0 0,1 0 0,0 0 0,0-1 0,0 1 0,0-1 0,-1 1 0,1-1 0,0 0 0,-1 0 0,1 0 0,0 0 0,-1 0 0,1 0 0,-1 0 0,0-1 0,1 1 0,-1 0 0,0-1 0,0 1 0,0-1 0,0 1 0,0-1 0,0 0 0,1-1 0,1-4 0,0 0 0,0-1 0,-1 1 0,0 0 0,0-1 0,-1 0 0,0 1 0,0-1 0,-1 0 0,0 0 0,0 1 0,-1-1 0,0 0 0,0 1 0,-1-1 0,-4-12 0,3 11 0,-1 1 0,0-1 0,-1 1 0,0 0 0,0 0 0,0 1 0,-1 0 0,0 0 0,-1 0 0,0 0 0,0 1 0,0 0 0,-13-7 0,9 4 0,10 8 0,-1 0 0,1 0 0,0 0 0,0 0 0,-1 0 0,1 0 0,-1 0 0,1 1 0,-1-1 0,1 0 0,-1 1 0,1-1 0,-1 1 0,-2 0 0,4 0 0,0 0 0,-1 0 0,1 0 0,0 0 0,-1 0 0,1 0 0,0 0 0,0 0 0,-1 0 0,1 0 0,0 0 0,-1 0 0,1 0 0,0 0 0,0 0 0,-1 0 0,1-1 0,0 1 0,-1 0 0,1 0 0,0 0 0,0 0 0,-1 0 0,1-1 0,0 1 0,0 0 0,0 0 0,-1-1 0,1 1 0,0 0 0,0-1 0,12-1 0,54 5 0,94-9 0,64-19 0,-141 15 0,-41 6 0,-22 3 0,30-6 0,-49 7 0,-1-1 0,0 1 0,1 0 0,-1 0 0,0 0 0,1 0 0,-1 0 0,0 0 0,0 0 0,1 0 0,-1 0 0,0 0 0,1 0 0,-1 0 0,0 0 0,1 0 0,-1 0 0,0 0 0,1 0 0,-1 0 0,0 0 0,0 0 0,1 1 0,-1-1 0,0 0 0,1 0 0,-1 0 0,0 1 0,0-1 0,1 0 0,-1 0 0,0 1 0,-3 9 0,-13 12 0,-11 4 0,-36 40 0,57-59 0,0 1 0,0 0 0,1 0 0,1 0 0,-1 1 0,1-1 0,-4 15 0,8-21 0,-1 1 0,0-1 0,1 1 0,-1-1 0,1 1 0,0 0 0,0-1 0,0 1 0,0 0 0,1-1 0,-1 1 0,1-1 0,-1 1 0,1 0 0,0-1 0,0 0 0,0 1 0,0-1 0,1 1 0,-1-1 0,1 0 0,-1 0 0,1 0 0,0 0 0,-1 0 0,1 0 0,0-1 0,0 1 0,1 0 0,-1-1 0,3 2 0,-1-1 0,1 0 0,-1-1 0,1 1 0,-1-1 0,1 0 0,0 0 0,-1 0 0,1 0 0,0-1 0,0 0 0,-1 0 0,1 0 0,0-1 0,0 0 0,-1 0 0,8-2 0,-1-2 0,-1 0 0,0-1 0,-1 0 0,1 0 0,-1-1 0,0 0 0,-1-1 0,0 0 0,0 0 0,-1-1 0,9-13 0,6-10 0,33-69 0,-32 53 0,-3-1 0,-2 0 0,-2-2 0,-3 0 0,-1 0 0,-3-1 0,4-96 0,-13 141 0,0-32 0,0 37 0,0 1 0,0-1 0,0 1 0,0-1 0,-1 1 0,1 0 0,0-1 0,-1 1 0,1-1 0,-1 1 0,0 0 0,1-1 0,-1 1 0,0 0 0,0 0 0,0 0 0,0 0 0,0-1 0,0 1 0,0 0 0,-1-1 0,0 2 0,1 0 0,0 0 0,0 0 0,0 0 0,0 0 0,0 0 0,0 0 0,0 0 0,0 0 0,0 1 0,0-1 0,0 0 0,-1 1 0,1-1 0,0 1 0,1-1 0,-1 1 0,0-1 0,0 1 0,0 0 0,0-1 0,0 1 0,1 0 0,-1 0 0,0-1 0,-1 3 0,-16 25 0,6-4 0,1 0 0,2 1 0,0 0 0,2 0 0,1 1 0,-3 28 0,2 5 0,3 98 0,5-115 0,3 0 0,1 0 0,3-1 0,1 0 0,1 0 0,3-1 0,1-1 0,29 57 0,-35-75 864,-7-9-5729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16687,'0'0'2024,"77"-41"-2320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6424,'0'0'9121,"-8"12"-8645,-44 54 461,44-51-381,7-12-416,0-1 0,-1 0 0,1 1 0,0-1 0,-1 0 0,0 0 0,1 0 0,-3 5 3122,13-9-1562,22-6-916,7-1-439,6 1 35,39-7 344,109-7 0,-55 11-221,42 1 596,-176 10-1057,6-1 154,-1 1 0,0 1 0,0 0 0,0 0 0,12 3-1,-17-1-65,-3-3-126,0 0 0,0 0 1,0-1-1,0 1 0,1 0 0,-1 0 0,0 0 1,0 0-1,0 0 0,0 0 0,0-1 0,0 1 1,0 0-1,0 0 0,0 0 0,0 0 0,0 0 1,0 0-1,1 0 0,-1 0 0,0-1 0,0 1 1,0 0-1,0 0 0,0 0 0,0 0 0,0 0 1,1 0-1,-1 0 0,0 0 0,0 0 0,0 0 1,0 0-1,0 0 0,1 0 0,-1 0 0,0 0 1,0 0-1,0 0 0,0 0 0,0 0 0,0 0 1,1 0-1,-1 0 0,0 0 0,0 0 0,0 0 1,0 1-1,0-1 0,0 0 0,0 0 0,0 0 1,1 0-1,-1 0 0,0 0 0,0 0 0,0 0 1,0 1-1,0-1 0,0 0 0,0 0 0,0 0 1,0 0-1,0 0 0,0 0 39,-9-1-1141,-13 1-234,10 0-2755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0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10152,'0'0'8745,"14"-7"-8087,-2 1-511,-3 0-29,0 1 0,1 0 0,0 1 0,0 0 0,1 1 0,-1 0 1,0 1-1,15-2 0,33 1 823,74 8 0,-62-1-309,55 7 501,-75-5 66,89-2 0,-125-3-1090,10-2 1219,-23 1-1485,0 0 0,0 0 1,-1-1-1,1 1 0,0 0 1,0 0-1,-1-1 0,1 1 0,0 0 1,-1-1-1,1 1 0,0 0 1,-1-1-1,1 1 0,0-1 1,-1 1-1,1-1 0,-1 0 0,1 1 1,-1-1-1,0 1 0,1-1 1,0-1-1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0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4720,'0'0'8857,"-12"5"-8373,0-1-402,-41 16 869,0 3 0,-49 28 1,81-37-531,0 1 1,-26 23 0,40-32-288,1 0 0,0 1 0,0 0 1,1 0-1,0 1 0,0 0 0,0-1 0,1 2 1,1-1-1,-4 11 0,6-17-95,0 1-1,0-1 1,1 1 0,0-1-1,-1 1 1,1-1 0,0 1-1,0-1 1,1 1-1,-1-1 1,0 1 0,1-1-1,-1 1 1,1-1 0,0 0-1,0 1 1,0-1 0,2 4-1,0-3 4,-1 0-1,1 0 0,-1-1 0,1 1 1,0-1-1,0 1 0,0-1 0,1 0 1,-1 0-1,1 0 0,3 1 1,6 2 68,0-1 1,0-1-1,0 0 1,1-1 0,23 1-1,-26-2-31,0-2-1,0 0 1,0 0 0,-1 0-1,1-2 1,0 1-1,-1-1 1,0-1-1,13-6 1,-5 1 110,0-2 0,0 0 1,29-25-1,-40 30-124,-1 0-1,0-1 1,-1 1 0,0-1-1,0-1 1,0 1 0,-1-1 0,0 1-1,0-1 1,-1 0 0,0-1-1,0 1 1,-1 0 0,0-1-1,-1 0 1,0 1 0,0-1-1,-1 0 1,0 1 0,0-1-1,-1 0 1,0 0 0,-1 1 0,-3-12-1,4 18-22,1 1 1,-1 0-1,1-1 0,-1 1 0,1 0 0,-1 0 0,0 0 0,1 0 1,-1-1-1,0 1 0,0 0 0,0 0 0,-2-1 0,2 2-33,1 0-1,0 0 1,-1-1 0,1 1-1,-1 0 1,1 0-1,0 0 1,-1 0-1,1 0 1,-1 0-1,1 0 1,0 1-1,-1-1 1,1 0-1,-1 0 1,1 0 0,0 0-1,-1 0 1,1 1-1,0-1 1,-1 0-1,1 0 1,0 1-1,-1-1 1,1 0-1,0 1 1,-1-1-1,1 0 1,0 0 0,0 1-1,-1-1 1,1 1-1,0-1 1,0 0-1,0 1 1,0-1-1,0 0 1,-1 1-1,1-1 1,0 1-1,0-1 1,0 1 0,-8 22 52,1 0 0,0 0 0,2 1 0,-3 32 0,-18 566 931,29-582-705,1 0 0,14 53-1,-9-50 186,-7-26-267,2 7 319,-4-24-518,0 0 1,0 0-1,1 0 0,-1-1 0,0 1 1,0 0-1,0 0 0,0 0 0,0 0 1,0 0-1,0 0 0,0-1 0,1 1 1,-1 0-1,0 0 0,0 0 0,0 0 1,0 0-1,0 0 0,1 0 0,-1 0 1,0 0-1,0 0 0,0 0 0,0 0 1,1 0-1,-1 0 0,0 0 0,0 0 1,0 0-1,0 0 0,0 0 0,1 0 1,-1 0-1,0 0 0,0 0 0,0 0 1,0 0-1,1 0 0,-1 0 0,0 0 1,0 0-1,0 0 0,0 0 0,0 1 1,0-1-1,1 0 0,-1 0 0,0 0 1,0 0-1,0 0 0,0 0 1,0 1-1,0-1 0,0 0 0,0 0 1,0 0-1,3-6-236,38-78-673,-27 56-2684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8352,'0'0'16294,"6"12"-15981,7 15-24,-2 1-1,-1 0 0,12 56 1,-21-82-279,48 265 1942,-30-172-1081,-19-87-1010,2 10 859,0-16-1296,1-10-1600,4-10 566,-4 13-1512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10952,'0'0'5742,"3"11"-5061,3 32 404,2 80-1,0 13 627,12 72 893,-18-198-2188,0 0-1,0-1 1,1 1 0,0-1-1,0 0 1,10 17 0,-13-25-395,0-1 0,0 0 1,0 0-1,1 1 1,-1-1-1,0 0 0,0 0 1,0 0-1,1 1 1,-1-1-1,0 0 0,0 0 1,1 0-1,-1 0 1,0 0-1,1 0 0,-1 1 1,0-1-1,0 0 1,1 0-1,-1 0 0,0 0 1,1 0-1,-1 0 1,0 0-1,1 0 0,-1 0 1,0 0-1,0 0 1,1 0-1,-1-1 0,0 1 1,1 0-1,-1 0 1,0 0-1,0 0 0,1 0 1,-1-1-1,0 1 1,0 0-1,1 0 0,-1 0 1,0-1-1,0 1 1,0 0-1,1 0 0,-1-1 1,0 1-1,0 0 1,0 0-1,0-1 0,0 1 1,0 0-1,0-1 1,1 1-1,6-19-116,-7 17 102,7-22-492,-2-1 1,3-31-1,-6 15-3591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3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22 297 8976,'0'0'633,"-3"11"-18,-12 37 62,11-31 450,7-11 222,10-13 270,-11 6-1663,10-9 411,0-1 0,-1 0 0,0-1 1,15-21-1,6-7 230,-4 7-136,12-14 1008,67-61 1,-105 106-1412,37-29 1311,-35 28-1160,0 0 0,0 1 1,0 0-1,0 0 0,0 0 0,0 0 0,0 1 0,7-2 0,-8 3-105,0 1 0,0-1 0,0 1 0,0 0 0,1 0 0,-1 0 0,-1 1 0,1-1 0,0 1 0,0 0 0,4 3 0,17 8 361,9 1-14,-22-9-287,0 0 0,0 0 0,1-1 0,-1-1 0,1 0 0,0-1 0,0 0 0,0-1 0,12 0 0,4-3 376,-1-2 0,0-1 0,0-1 0,0-1 0,-1-1 1,0-2-1,0-1 0,37-21 0,-63 32-511,1-1 1,0 1-1,-1 0 1,1 0-1,0-1 1,0 1-1,-1 0 1,1 0-1,0 0 1,0 0-1,0 0 1,-1 0-1,1 0 1,0 0-1,0 0 1,-1 0-1,1 0 1,0 1-1,0-1 1,-1 0-1,1 0 1,0 1-1,0-1 1,-1 1-1,1-1 1,0 1-1,9 8-2809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1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4720,'0'0'14081,"10"1"-13787,-1 0-224,-5-1-37,1 0 0,-1 1 0,0 0 0,1 0 0,-1 0 0,0 0 0,0 0-1,0 1 1,0 0 0,0 0 0,0 0 0,0 0 0,4 5 0,39 34 208,-2 3 0,-2 1-1,-2 2 1,-2 2 0,-2 2 0,49 89-1,-68-105-193,22 40 50,-3 2-1,27 85 0,-35-70-24,-5 1-1,21 161 0,-40-203-24,-2 0 0,-3 0 0,-1 0 0,-3 0 0,-2 0 0,-22 88 0,13-88 39,-1-2 0,-3 0 0,-1-1 0,-3-1-1,-2 0 1,-34 46 0,52-81-36,-2-1 0,1-1 0,-1 1 0,-1-2 0,0 1 0,0-1 0,-23 14 0,19-12 641,-2 0-4332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5416,'0'0'10497,"2"10"-9777,7 35 639,2-1 1,28 71-1,-27-82-269,-8-20 8,1 1 1,10 18 0,-15-51 1503,-8-88-2002,-1 33-278,-22-233 704,30 291-968,0-78 336,2 85-344,-1 0 0,2 1-1,-1-1 1,1 1-1,1 0 1,-1 0 0,1 0-1,7-13 1,-10 20-36,1 0 0,0 0 0,-1 1 0,1-1 0,0 0 0,0 0 0,0 0 0,0 0 0,0 1 0,0-1 0,0 0 0,0 1 0,0-1 0,0 1 0,0 0 0,0-1 0,1 1 0,-1 0 0,0-1 0,2 1 0,0 0 17,0 0 0,1 0 0,-1 0 0,0 1 0,0-1 0,1 1 0,3 2-1,4 1 54,-1 0 0,0 1-1,14 9 1,139 94 1002,-162-107-1085,0 0-1,1 0 0,-1 0 1,0 0-1,1-1 0,-1 1 1,1 0-1,-1 0 0,1-1 1,-1 1-1,1-1 1,-1 0-1,1 1 0,-1-1 1,1 0-1,-1 0 0,1 0 1,0 0-1,-1 0 0,1 0 1,-1-1-1,3 0 0,-4 1-74,1 0 0,-1 0 0,0 0 0,0 1 0,0-1 0,1 0 0,-1 0 0,0 0 0,0 0 0,0 0 0,1 0 0,-1 0 0,0 0 0,0 0 0,0 0 0,0 0 0,1 1 0,-1-1 0,0 0 0,0 0 0,0 0 0,0 0 0,0 0 0,0 1 0,1-1 0,-1 0 0,0 0 0,0 0 0,0 0 0,0 1 0,0-1 0,0 0 0,0 0 0,0 0 0,0 1 0,0-1 0,0 0 0,0 0 0,0 0 0,0 1 0,0-1 0,0 0 0,0 0 0,0 0 0,0 1 0,0-1 0,0 0 0,0 0 0,-1 0 0,1 0 0,0 1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3408,'0'0'18091,"1"11"-17557,2 25-185,9 134 2078,-6-36 396,-6-125-2587,1 0-1,1 0 0,2 11 0,1 4 319,-4-24-529,-1 1-1,0-1 1,1 0 0,-1 1-1,0-1 1,1 0-1,-1 0 1,1 0 0,-1 1-1,1-1 1,-1 0-1,0 0 1,1 0 0,-1 0-1,1 0 1,-1 0-1,1 0 1,-1 0 0,1 0-1,-1 0 1,1 0 0,-1 0-1,0 0 1,1 0-1,-1 0 1,1 0 0,-1-1-1,1 1 1,-1 0-1,0 0 1,1 0 0,0-1-1,21-9 253,-16 7-207,51-20 516,1 3-1,114-25 1,-154 43-426,-1 0 1,0 1-1,19 2 1,-11-1-87,-22 3-193,0-6-338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3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5320,'0'0'12425,"1"-13"-11873,-1-1-382,0 8-102,0 1 0,0-1-1,0 0 1,1 1 0,0-1-1,0 1 1,1-1 0,-1 1-1,1 0 1,0-1 0,5-6-1,-3 5 157,0-1 1,1 1-1,1 1 0,-1-1 0,1 1 0,0 0 0,0 0 0,0 1 0,1 0 0,0 0 0,0 0 0,1 1 0,-1 0 0,1 0 1,15-4-1,-22 7-193,1 1 0,-1 0 0,1-1 0,-1 1 0,1 0 0,-1 0 0,1 0 1,0 0-1,-1 0 0,1 0 0,-1 0 0,1 1 0,0-1 0,-1 0 0,1 1 1,-1 0-1,1-1 0,-1 1 0,0 0 0,1-1 0,-1 1 0,0 0 0,1 0 1,-1 0-1,0 0 0,0 1 0,0-1 0,0 0 0,0 0 0,0 1 0,0-1 1,1 2-1,1 5 43,1 0 1,-1 0-1,0 0 0,3 14 1,-6-19-60,4 13 80,-2 0-1,0 1 0,-1-1 1,-1 1-1,-1 0 0,0-1 1,-1 0-1,0 1 0,-1-1 1,-12 31-1,5-19 136,-1-2 0,-1 1 0,-2-2 0,-1 0 0,-25 34 0,30-48 2,7-7-79,0 0 0,0 0 0,0 0 0,0 0-1,1 1 1,-4 6 0,6-11-137,0 0-1,0 1 1,0-1 0,1 1-1,-1-1 1,0 0-1,0 1 1,0-1-1,0 0 1,1 1 0,-1-1-1,0 1 1,0-1-1,1 0 1,-1 0 0,0 1-1,0-1 1,1 0-1,-1 1 1,0-1 0,1 0-1,-1 0 1,0 0-1,1 1 1,-1-1-1,1 0 1,-1 0 0,0 0-1,1 0 1,-1 0-1,1 0 1,-1 0 0,0 0-1,1 0 1,-1 0-1,1 0 1,0 0 0,20 1 131,-20-1-116,54 0 271,1 3 1,-1 2-1,0 2 1,-1 3-1,74 23 0,-127-33-408,21 9-32,-14-4-3889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4008,'0'0'4886,"-13"12"-3970,11-11-872,-17 16 387,1 0-1,1 0 1,-26 36 0,14-8-6,2 0 0,2 2-1,2 1 1,3 1 0,1 0 0,2 2-1,3 0 1,2 1 0,2 0 0,3 0 0,1 1-1,3 0 1,3 0 0,10 92 0,-4-103-159,3-1 0,1 0 1,1 0-1,3-1 0,1-1 0,2 0 1,2-1-1,1-1 0,40 55 0,70 78 1393,-98-133-660,2-1 1,50 42 0,-79-74-862,-1 0 1,1 0 0,-1 1-1,-1 0 1,1 0 0,0 0-1,-1 0 1,0 1 0,0-1-1,2 10 1,-3-12-151,-1 0-1,1 0 1,0 1 0,0-1 0,0-1 0,0 1 0,0 0-1,0 0 1,1-1 0,-1 1 0,4 1 0,11 3-3509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0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5320,'0'0'3528,"7"14"-2822,161 373 2007,-136-309-2363,27 77 886,57 231 0,-94-292-350,18 185-1,-36-231-556,-3 1 0,-2 0 0,-3 0-1,-1-1 1,-20 82 0,9-75 65,-2 0-1,-2-2 1,-3 0 0,-2-2 0,-3-1 0,-1-1 0,-43 54-1,57-84-144,-2-1-1,0-1 0,-26 21 0,32-30-147,0 0 0,0 0 0,-1-1 0,0-1 0,0 0 0,0 0 1,-19 4-1,27-9-105,1-1 0,-1 1 0,0-1 0,0 0 1,0 0-1,0 0 0,0 0 0,1-1 0,-8-1 1,-3-3-2718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104 165 4216,'0'0'12982,"-11"12"-12511,-5 9-170,-16 24 1,25-34-129,1-1-1,0 2 1,1-1 0,0 0-1,1 1 1,-4 17 0,6-19-21,1 1 0,0-1 1,1 1-1,0 0 0,1-1 1,0 1-1,1-1 1,0 1-1,1-1 0,0 0 1,0 0-1,1 0 0,0 0 1,7 10-1,-9-17-102,0 1 1,1-1-1,0 0 0,0 0 1,0 0-1,0 0 0,0-1 1,1 1-1,-1-1 0,1 0 0,0 0 1,-1 0-1,1 0 0,0-1 1,0 1-1,0-1 0,0 0 1,0 0-1,1-1 0,-1 1 1,0-1-1,0 0 0,0 0 1,8-2-1,-1 1 27,0-1 0,0 0 1,0-1-1,0 0 0,0-1 0,-1 0 1,20-12-1,-6 0 75,1-1 0,-2-1 0,0-1 0,-1-1 0,-2-1 0,35-44 0,-41 47-59,3-3 176,-1-1 1,19-34-1,-31 47 205,-14 37 22,9-15-459,0 0 1,0 0 0,1 1-1,1-1 1,0 0 0,5 20-1,-4-25-9,1 1 0,0 0-1,0-1 1,1 0-1,0 1 1,0-2-1,1 1 1,0 0-1,0-1 1,11 11-1,-10-12 5,0 0-1,1 0 1,0-1-1,0 0 0,1 0 1,0 0-1,0-1 1,0 0-1,9 2 1,-12-4-7,1-1 0,-1 0 0,0 0 0,1 0 0,-1-1 0,0 0 0,1 0 1,-1 0-1,0-1 0,1 0 0,-1 0 0,0 0 0,0-1 0,1 1 0,-1-1 0,7-5 0,-2 2 14,-2-1 0,1 0 0,0-1 0,-1 0 0,-1 0-1,1-1 1,-1 1 0,0-2 0,-1 1 0,0-1-1,0 0 1,-1 0 0,0-1 0,-1 0 0,0 0-1,0 0 1,-1 0 0,2-11 0,-2 5 14,-1 0 0,-1 0-1,0 0 1,-1 0 0,0 0 0,-1 0 0,-1 0 0,-1 0 0,0 1 0,-1-1 0,-9-21-1,9 28 16,0 1-1,0 0 0,-1 0 1,-1 1-1,1-1 0,-1 1 1,0 0-1,-11-9 0,13 13-19,0-1 0,0 1 0,0 0 0,0 1 0,-1-1 0,1 1 0,-1 0 0,1 0 0,-1 0 0,0 1 0,0-1 0,0 1 0,0 0 0,0 1 0,0-1 0,-9 1 0,11 0-87,0 1 0,1-1 0,-1 1 1,0 0-1,1 0 0,-1 0 0,1 0 0,0 0 1,-1 1-1,1-1 0,0 1 0,-1-1 0,1 1 1,0 0-1,0 0 0,1 0 0,-1 0 0,0 0 1,1 0-1,-1 0 0,1 1 0,0-1 0,-1 1 1,1-1-1,0 1 0,1-1 0,-1 1 0,0-1 1,0 5-1,2-5-187,0 0 0,0 0 0,0 0 0,0 0 0,0 0 0,0 0-1,0-1 1,1 1 0,-1 0 0,1-1 0,-1 1 0,1-1 0,0 1 0,2 1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6728,'0'0'8029,"-9"-2"-7438,3 1-493,1-1 24,-1 1 1,1 0 0,0 0-1,-1 0 1,1 1 0,-1 0 0,1 0-1,-1 0 1,1 1 0,-1 0-1,1 0 1,-8 2 0,12-3-95,-11 6 355,0 0 1,0 0-1,-13 10 0,23-15-296,0 1-1,-1-1 0,1 1 1,0 0-1,1 0 0,-1-1 1,0 1-1,0 0 0,1 1 1,-1-1-1,1 0 0,0 0 1,0 1-1,0-1 0,0 0 1,0 1-1,0-1 0,0 1 1,1-1-1,0 1 0,-1 0 1,1-1-1,0 1 0,0 3 1,1-4-39,0-1 1,-1 1 0,1-1-1,0 1 1,0-1 0,0 1-1,0-1 1,0 0 0,0 1-1,0-1 1,0 0 0,1 0-1,-1 0 1,0 0 0,1 0-1,-1 0 1,1 0 0,-1-1-1,4 2 1,32 9 459,-6-8-30,0-2 1,0 0-1,0-3 0,57-8 0,-51 5 26,6-1 159,-27 1-3874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5920,'0'0'12549,"11"7"-12099,0 0-292,1-1 0,0 0 0,0 0 0,0-1 0,1-1 0,0 0 0,17 3 0,541 47 2726,-138-67-1540,-255-9-890,8 0 28,-64 13-6,-62 5 30,-60 4-523,0 0 1,1 0 0,-1 0 0,0-1 0,0 1 0,0 0 0,1-1 0,-1 1 0,0 0 0,0 0 0,0-1-1,0 1 1,0 0 0,0-1 0,0 1 0,0 0 0,0-1 0,0 1 0,0 0 0,0-1 0,0 1 0,0 0-1,0-1 1,0 1 0,0 0 0,0 0 0,0-1 0,0 1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8840,'0'0'6113,"11"-13"-5516,-7 9-526,7-10 218,2 0-1,-1 2 0,2-1 1,-1 2-1,27-18 0,-33 25-9,1 0-1,-1 1 0,1 0 0,-1 0 0,1 1 0,0-1 0,14-1 0,-17 4-164,-1 0 1,1 0 0,-1 1-1,1-1 1,-1 1-1,1 0 1,-1 0-1,0 1 1,1-1-1,-1 1 1,0 0-1,0 0 1,0 0 0,0 1-1,3 3 1,-2-3-29,0 1 0,-1 0 0,0 1 0,0-1 0,0 1 0,0-1 0,-1 1 0,1 0 0,-1 1 0,-1-1 0,1 0 0,-1 1 0,3 9 0,-3-6-10,0 0 0,-1 0 0,-1 0 1,1 0-1,-1 0 0,-1 0 0,0 0 0,-2 13 0,-1-6 2,-1-1 0,0 0 0,-1 0-1,0 0 1,-1-1 0,-1 1 0,0-2 0,-1 1 0,-19 21 0,13-20 36,0-1 1,-1 0 0,-1-1-1,0-1 1,-1 0 0,0-1-1,-1-2 1,0 1 0,-34 10-1,38-15 144,20-6-53,23-7-80,194-33 791,-209 40-746,1 1 0,0 0 0,0 2 1,-1-1-1,1 2 0,13 4 0,-12-4 160,-13-3-289,-1 0 0,0 0-1,1 1 1,-1-1 0,0 0-1,1 1 1,-1-1-1,0 1 1,0 0 0,0-1-1,1 1 1,-1 0-1,0 0 1,0-1 0,0 1-1,0 0 1,0 0 0,0 0-1,-1 0 1,1 1-1,0-1 1,0 0 0,-1 0-1,1 0 1,0 2-1,9-15-918,-2-2-3023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14064,'0'0'1946,"12"-1"-1719,36 1 55,-46 1-238,1-1 0,-1 0 0,1 1 0,-1 0 0,1-1 0,-1 1 0,0 0 0,1 1 0,-1-1 0,0 0 0,0 0 0,0 1 0,0 0 0,0-1 0,0 1-1,0 0 1,0 0 0,1 2 0,1 1 133,-1 1 0,0 0-1,0 0 1,3 9 0,-6-15-174,13 33 1223,-2 0 1,11 56 0,-6-24 2009,-16-65-3226,0 0 0,0 0 0,0 1 0,0-1 0,1 0 1,-1 0-1,0 0 0,0 0 0,0 0 0,0 0 0,0 0 1,1 0-1,-1 1 0,0-1 0,0 0 0,0 0 0,0 0 1,0 0-1,1 0 0,-1 0 0,0 0 0,0 0 0,0 0 1,1 0-1,-1 0 0,0 0 0,0 0 0,0 0 0,0 0 1,0-1-1,1 1 0,-1 0 0,0 0 0,0 0 0,0 0 1,0 0-1,0 0 0,1 0 0,-1 0 0,0 0 0,0-1 1,0 1-1,0 0 0,0 0 0,12-11-240,8-14-552,-5 1-2722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5720,'0'0'13102,"-4"15"-13003,0-4-83,-3 14 26,0 1-1,-5 37 1,7-15 43,1 0-1,3 1 1,5 62 0,2-52 24,-2-16 118,1-1 0,1 0 0,25 78 0,-29-113 498,-4-10-165,-7-13-1652,8 13-781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10248,'0'0'1849,"1"11"-1297,1 17-47,-1-1 1,-1 0-1,-5 40 0,-7-6 605,-6 36 756,16-84-1348,1 1-1,0 0 0,2 0 0,2 24 1,-1 3 2380,9-55-1939,15-73-966,-18 57-2954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8536,'0'0'4216,"12"-3"-3607,43-13 923,101-46 0,-149 59-1344,0 0 0,0 0 0,0 1 1,1 0-1,-1 0 0,1 1 0,-1 0 0,1 0 1,-1 1-1,1-1 0,-1 2 0,11 1 0,3 2 687,0 1 0,38 15 0,-41-13-348,-7-3-252,0-1 0,0-1 0,1 0 0,-1 0 0,0-1 0,1-1 0,-1 1 0,1-2 0,-1 0 0,0 0 0,0-1 0,1-1 0,-1 0 0,0 0 0,-1-1 0,1 0 0,-1-1 0,0 0 0,0-1 0,0 0 0,16-14-1,-16 12-11,0-1 0,-1 0 0,0 0 0,0-1 0,-1-1 0,-1 1 0,1-1 0,8-19 0,-8 13-287,0 0-1,12-16 1,-2 10-4173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6224,'0'0'6010,"2"10"-5188,0-3-653,-1-3-72,0 1 0,0-1 1,0 1-1,-1-1 0,1 1 0,-1 0 0,0-1 0,-1 1 0,1-1 0,-1 1 1,0-1-1,0 1 0,-2 5 0,-61 120 1983,4-11-942,30-42-409,4 1 0,-31 157 0,37-105 37,-4 143 0,21-202-452,3 0 1,4-1-1,15 89 1,-11-115-125,3-1 0,1 0 0,3-1 1,1 0-1,2-1 0,30 50 0,-9-30 250,4-2 0,2-2 0,2-1 0,61 53 0,86 50 1532,-181-149-1589,2-1 0,-1 0 0,27 12 0,-35-19-342,0 0 0,1 0 1,-1 0-1,1 0 1,-1-1-1,1 0 0,0-1 1,-1 0-1,1 0 0,0 0 1,-1-1-1,9-1 0,2-3-345,32-14 0,-27 9-2443,-19 8 1875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5416,'0'0'4376,"5"12"-3660,57 128 1204,94 156 0,-105-203-1207,-4 3 0,-5 2 0,-3 2 0,-6 1 0,-3 1 0,31 210 0,-51-217-153,-3 1 1,-5 0-1,-4-1 0,-4 1 0,-4 0 0,-5-2 0,-52 183 1,47-212-243,-48 135 632,54-165-701,-2-1 1,-1-1-1,-34 50 0,45-74-188,-1-1 0,0 0-1,-1 0 1,0 0 0,0-1 0,0 0 0,-1-1 0,-11 7-1,14-10-720,-1 0 0,1 0 0,-1-1 0,-8 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5720,'0'0'7654,"-9"17"-7087,-92 195 1189,-43 222 870,132-391-2390,-35 140 1372,-29 232-1,54-141-150,22-215-1015,2 1 0,18 93 0,-11-113-223,1-1 1,3 0-1,1-1 1,2 0 0,1-2-1,2 0 1,1-1 0,41 53-1,-30-50 32,2 0-1,2-2 1,1-2-1,1-1 1,2-2 0,70 42-1,-6-14 719,-102-58-937,1 0-1,-1 0 1,1 0-1,-1-1 1,0 1 0,1-1-1,-1 1 1,1-1-1,0 1 1,2-1-1,-4 0-31,1 0-1,-1 0 1,0 0-1,1 0 1,-1 0-1,0-1 1,1 1-1,-1 0 1,0 0-1,1 0 1,-1-1 0,0 1-1,0 0 1,1 0-1,-1-1 1,0 1-1,0 0 1,1 0-1,-1-1 1,0 1-1,0 0 1,0-1-1,1 1 1,-1 0 0,0-1-1,0 1 1,0 0-1,0-1 1,0 1-1,0-1 1,0 1-1,0 0 1,0-1-1,0 1 1,0 0-1,0-1 1,0 1 0,0 0-1,0-1 1,0 1-1,0-1 1,-1 1-1,1 0 1,0-1-1,0 1 1,0 0-1,0 0 1,-1-1-1,-10-34-545,5 18-3055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1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6632,'0'0'6921,"1"13"-6118,11 153 1508,19 213 2347,-24-310-3786,8 59 1309,-14-119-1826,-1 4 19,0-13-361,0 1 1,0-1-1,0 0 0,0 0 1,0 0-1,0 0 1,0 1-1,0-1 1,0 0-1,0 0 1,0 0-1,0 0 1,1 0-1,-1 1 0,0-1 1,0 0-1,0 0 1,0 0-1,0 0 1,0 0-1,0 1 1,0-1-1,0 0 1,1 0-1,-1 0 0,0 0 1,0 0-1,0 0 1,0 0-1,0 1 1,1-1-1,-1 0 1,0 0-1,0 0 1,0 0-1,0 0 0,0 0 1,1 0-1,-1 0 1,0 0-1,0 0 1,0 0-1,0 0 1,1 0-1,-1 0 1,0 0-1,0 0 1,5-23 48,39-89-2965,-41 107 1856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12160,'0'0'1810,"1"13"-1259,24 414 3345,-17-223-1959,0 70 3451,-8-393-7151,0 106-133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9144,'0'0'1345,"12"-10"-926,5-4-260,12-12 644,61-39-1,-74 55-369,1 1 1,1 1 0,0 0-1,26-6 1,-37 12-221,0 0 0,0 1 0,1 0-1,-1 1 1,0-1 0,0 1 0,1 1 0,-1 0 0,0 0 0,0 0-1,1 1 1,-1 0 0,0 0 0,12 6 0,-4 2 306,1 0 0,-2 1 0,1 0 0,18 20 0,-19-17 49,1-1 0,0 0 1,23 13-1,-34-24-472,-1 0-1,1-1 1,-1 1 0,1-1 0,0 0 0,0 0 0,0-1 0,0 1-1,-1-1 1,1 0 0,0 0 0,0 0 0,0 0 0,0-1 0,0 1 0,0-1-1,-1 0 1,1 0 0,0-1 0,0 1 0,-1-1 0,1 0 0,-1 0 0,4-2-1,8-7 196,0-1 0,-1 0 0,23-26 0,-24 25-129,-8 7-103,41-40 508,38-54 0,-56 57-1056,-20 28-2763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3504,'0'0'17262,"6"-11"-17158,40-70 251,-33 54-77,-11 22-221,-1 1 1,1 0-1,0 0 0,1 0 0,-1 0 0,1 0 0,0 0 0,3-3 0,-2 3-12,0 0 0,0 0 0,0 0 0,1 1-1,-1-1 1,1 1 0,0 0 0,0 0 0,0 1 0,1 0 0,-1-1 0,1 2 0,-1-1 0,1 1 0,-1 0 0,1 0 0,11 0 0,-11 1-21,0 1 1,0 0-1,0 0 1,0 1-1,-1-1 1,1 1-1,0 1 1,-1-1-1,1 1 1,-1 0-1,0 0 1,0 0-1,0 1 1,-1 0-1,1 0 1,-1 0-1,0 0 1,4 6-1,-3-4 15,-1-1 0,0 1 0,0 0 0,-1 0 0,0 0 0,0 1 0,0-1 0,-1 1 0,0 0 0,0-1 0,-1 1 0,0 0 0,0 0 0,0 0 0,-1 9 0,-14 77 368,8-63-214,2-1-1,1 1 1,1 40 0,2-65-144,0 1 0,1-1 1,0 1-1,1-1 1,-1 1-1,1-1 1,0 0-1,0 0 1,0 0-1,1 0 0,0 0 1,0 0-1,0-1 1,6 7-1,-6-8-23,0-1-1,0 1 0,1 0 1,-1-1-1,1 0 1,0 0-1,-1 0 1,1 0-1,0-1 1,0 1-1,0-1 1,1 0-1,-1 0 0,0-1 1,0 1-1,0-1 1,1 0-1,-1 0 1,5-1-1,-2 1 0,0-1-1,0-1 1,0 1-1,0-1 1,0 0-1,0-1 1,-1 0 0,1 0-1,-1 0 1,0-1-1,0 0 1,0 0-1,10-10 1,-10 8-2,0-1 0,-1-1 0,0 1 0,0-1 0,-1 0 0,0 0-1,0 0 1,-1 0 0,0-1 0,3-14 0,-2 4 36,-1 0-1,-1 0 0,-1 0 1,-1 0-1,0 0 0,-4-27 1,-30-108 338,15 79-147,18 71-237,0 0 1,0 1-1,0-1 0,1 0 0,0 0 1,0 0-1,0 0 0,0 0 0,1 0 1,-1 0-1,1 0 0,0 0 0,3-6 1,-3 7-8,1 1 1,0-1 0,-1 1 0,1 0 0,0-1-1,0 1 1,1 0 0,-1 1 0,0-1 0,1 0-1,-1 0 1,1 1 0,-1 0 0,1-1 0,0 1-1,-1 0 1,1 0 0,0 1 0,3-2-1,20-4 21,-8 2 11,0 0 0,0 1 1,27-1-1,-4 2 81,-28 1-49,1 1 0,0 0-1,16 3 1,8-3 100,-33 0-134,0-1 0,-1 1 0,1 0 1,0 1-1,0-1 0,0 1 0,0 0 0,0 0 0,0 0 1,7 3-1,-11-3-52,0-1 1,-1 1-1,1-1 1,0 1-1,0 0 1,0-1-1,0 1 1,-1 0-1,1 0 1,0-1-1,0 1 1,-1 0-1,1 0 1,-1 0-1,1 0 1,-1 0-1,1 0 1,-1 0-1,0 0 1,1 0-1,-1 0 1,0 0-1,0 0 1,0 0-1,0 0 1,0 0-1,0 0 1,0 1-1,0-1 1,0 0-1,-1 2 1,0 9-4241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6016,'0'0'15426,"-4"12"-15011,2-8-377,-3 12 382,0 1-1,1 0 1,1-1-1,-3 31 1,8-26 307,-2-15-420,1 0-1,-1 0 0,0 1 1,0-1-1,-1 0 0,-1 6 1,1-10-283,0-1 1,1 1 0,-1 0 0,0-1-1,-1 1 1,1-1 0,0 1 0,0-1-1,-1 1 1,1-1 0,-1 0 0,1 0-1,-1 0 1,-2 1 0,-28 13 89,8-5-10,19-7-88,0 0 1,0-1-1,-1 1 0,1-1 1,-1 0-1,-7 1 0,12-3-6,1 0-8,0 0 1,0 0 0,0 0-1,0 1 1,0-1 0,0 0-1,0 0 1,0 0 0,0 0-1,0 0 1,0 1-1,0-1 1,0 0 0,0 0-1,0 0 1,0 0 0,0 1-1,0-1 1,0 0 0,0 0-1,0 0 1,1 0-1,-1 0 1,0 0 0,0 1-1,0-1 1,0 0 0,0 0-1,0 0 1,0 0 0,0 0-1,1 0 1,-1 0-1,0 1 1,0-1 0,0 0-1,0 0 1,0 0 0,1 0-1,-1 0 1,0 0-1,0 0 1,12 2 52,17-3-1,-25 0-35,22-1 42,13 0 112,0-1-1,0-3 0,38-10 1,-66 14-14,0 0 1,-1 1-1,1 0 1,18 1-1,-18 0 34,-6 3-750,0-11-663,2-1-2752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8240,'0'0'6542,"13"-2"-6155,43-6 40,106-19 852,123-40 333,-138 47-573,-69 12-366,-75 7-639,41-3 500,-41 4-450,1 0 0,-1 0 0,1 0 0,-1 1 1,1-1-1,-1 1 0,0 0 0,1 0 0,5 3 1,-5 0-88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4512,'0'0'17581,"14"2"-17251,29 4-16,0-1 0,51-1 0,69-15 335,161-2 319,347 1 631,-622 3-1439,-36 6-34,-1 1 0,26-2 0,-36 4-55,1 0-1,-1 0 1,0 0-1,1-1 1,-1 1-1,0-1 1,1 1-1,-1-1 1,4-2-1,-18-14-271,4 7-4253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154 155 6128,'0'0'8033,"-11"5"-7410,-5 2-394,-34 19 707,44-22-712,1-1-1,-1 1 1,1 0 0,1 1 0,-1-1-1,0 1 1,1 0 0,0 0 0,0 0-1,1 1 1,-1-1 0,1 1 0,0 0-1,1 0 1,0 0 0,-3 9 0,3-5-49,0 1 0,1 0 0,0 0 0,1 0 0,0 0 0,1 0 0,0 0 1,5 19-1,-5-25-124,0-1 1,1 1 0,0-1-1,0 0 1,0 0-1,0 0 1,1 0 0,0 0-1,0 0 1,0-1-1,0 1 1,0-1 0,1 0-1,-1 0 1,1 0 0,0 0-1,0-1 1,0 1-1,0-1 1,0 0 0,1 0-1,-1-1 1,1 1 0,-1-1-1,1 0 1,-1 0-1,1-1 1,0 1 0,-1-1-1,1 0 1,0-1-1,-1 1 1,1-1 0,0 1-1,-1-1 1,1-1 0,-1 1-1,1-1 1,-1 0-1,0 0 1,8-4 0,4-5 70,1 0 1,-2-1 0,1-1-1,-2 0 1,18-21-1,-11 8 78,-1 0-1,22-41 0,-6 14 253,-30 84 32,-3-11-406,0 0 1,11 34-1,-12-49-66,-1 0-1,1-1 1,0 1-1,0-1 1,1 1 0,-1-1-1,1 0 1,0 0-1,0 0 1,0 0-1,0-1 1,1 1-1,0-1 1,0 0-1,0 0 1,0 0-1,6 3 1,0-3 20,-1 1 0,1-1 0,-1-1 0,1 0 0,0 0-1,0-1 1,12 0 0,-17-1-7,0-1-1,-1 1 0,1-1 1,0 0-1,0 0 0,0-1 1,-1 1-1,1-1 0,-1 0 1,1-1-1,-1 1 0,0-1 1,0 1-1,0-1 0,0 0 1,5-7-1,-1 1 24,-1 0 1,0-1-1,0 0 1,-1 0-1,0-1 1,-1 0-1,0 0 0,-1 0 1,0 0-1,-1-1 1,2-13-1,-3 8 25,0-1-1,-1 0 0,-1 0 1,0 0-1,-1 1 0,-7-32 1,7 44-69,0 1 0,0 0 0,0 0 0,-1 0 0,0-1 0,1 2 0,-1-1 0,-1 0 0,1 0 0,-1 1 0,1-1 0,-1 1 0,0-1 0,0 1 0,0 0 0,-1 1 0,1-1 0,-1 0 0,1 1 0,-1 0 0,0 0 0,0 0 0,0 0 0,0 1 1,0 0-1,-1-1 0,1 1 0,0 1 0,-1-1 0,1 1 0,0 0 0,-1 0 0,1 0 0,-1 0 0,1 1 0,0-1 0,0 1 0,-1 1 0,1-1 0,0 0 0,0 1 0,0 0 0,0 0 0,0 0 0,1 0 0,-7 6 0,8-6-53,-1 0-1,1 0 1,0 0-1,-1 1 1,1-1 0,0 1-1,1 0 1,-1 0-1,0-1 1,1 1-1,-1 0 1,1 0 0,0 0-1,-1 6 1,4 12-3842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7136,'0'0'6385,"-10"5"-5782,-19 13 298,0 1 0,-31 26 0,43-30-445,11-11-44,0 1-1,1 0 0,0 0 1,0 0-1,0 1 0,-7 10 1,11-15-322,0 1 0,1-1-1,-1 0 1,1 1 0,-1-1 0,1 1 0,0-1 0,0 1 0,0-1-1,-1 0 1,1 1 0,0-1 0,1 1 0,-1-1 0,0 1 0,1 1 0,0-1-13,0 0 1,0 1 0,0-1-1,1 0 1,-1 0 0,1 0-1,-1 0 1,1-1 0,0 1 0,-1 0-1,1-1 1,4 3 0,4 3 41,1-1 0,-1 0 1,1-1-1,0 0 0,1 0 1,-1-2-1,1 1 1,0-1-1,0-1 0,0 0 1,0-1-1,0 0 0,1-1 1,-1 0-1,0-1 0,0 0 1,0-1-1,0-1 1,0 0-1,15-5 0,-7 0 5,1 0 0,-2-1 0,1 0 0,-1-2-1,20-15 1,-28 17-1361,0 0 0,14-15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5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4720,'0'0'9200,"-7"11"-9056,-35 50 67,10-17 63,2 2 0,-42 83 0,53-77-101,2 1 0,2 0 0,3 1 0,2 0 0,-4 61 0,10-36 166,3 1 0,18 151 1,-6-167-103,2 0-1,3-1 1,3-1 0,3-1-1,2 0 1,36 63 0,-8-33 462,4-3 0,4-2 0,73 80 0,7 23 2012,-135-182-2555,-1-1 1,-1 1 0,1 1-1,-1-1 1,-1 0 0,1 1-1,-1-1 1,1 11 0,0-4 81,7 11 474,-10-25-814,0 1 1,1-1-1,-1 1 0,0-1 1,1 1-1,-1-1 0,1 1 0,-1-1 1,0 0-1,1 1 0,-1-1 1,1 0-1,-1 0 0,1 1 1,0-1-1,-1 0 0,1 0 0,-1 0 1,1 1-1,-1-1 0,1 0 1,-1 0-1,1 0 0,0 0 1,-1 0-1,1 0 0,-1 0 1,1 0-1,-1-1 0,1 1 0,-1 0 1,1 0-1,1-1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8640,'0'0'1993,"-1"12"-1409,1-9-550,-1 8 94,0 0-1,1 0 1,0 0-1,1 0 1,1 1 0,-1-1-1,6 15 1,33 81 1003,62 115 0,22 57 893,-72-135-569,-6 3 0,39 226 0,-72-297-1019,30 226 1120,-37-236-1051,-3 0-1,-8 105 1,-2-119-95,-1 1 1,-27 86-1,24-105-156,-2 1-1,-2-2 0,-1 0 1,-35 54-1,45-78-158,0-2 0,-14 15 0,19-20-88,-1 0 0,0-1 0,0 1 0,0-1 0,1 0 0,-1 1 0,-1-1-1,1 0 1,0 0 0,0 0 0,0 0 0,0-1 0,-1 1 0,1-1 0,0 1 0,-1-1-1,1 0 1,-3 0 0,5 0-11,-1 0-1,1 0 1,-1 0-1,1 0 1,-1 0 0,1 0-1,-1-1 1,1 1-1,-1 0 1,1 0 0,-1-1-1,1 1 1,-1 0-1,1-1 1,0 1-1,-1-1 1,1 1 0,0 0-1,-1-1 1,1 1-1,0-1 1,0 1 0,-1-1-1,1 1 1,0-1-1,0 1 1,0-1-1,-1-20-196,4-20-3366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5920,'0'0'9850,"13"4"-9252,39 14-28,-48-16-493,0 0-1,0 0 0,1 0 1,-1 1-1,0 0 1,-1-1-1,1 2 0,-1-1 1,1 0-1,-1 1 1,0-1-1,0 1 0,0 0 1,-1 0-1,1 0 1,-1 0-1,0 1 0,0-1 1,-1 1-1,1-1 1,-1 1-1,0-1 1,0 1-1,-1 0 0,1 0 1,-1 8-1,-1 6 152,0 0 1,-2 1-1,0-1 0,-10 33 0,-8 5 366,17-48-340,-1 0 0,2 1-1,-1-1 1,1 1 0,1 0 0,0 0-1,0 0 1,1 0 0,0 0 0,1 11-1,1-20-211,-1 0-1,0-1 1,0 1-1,1 0 1,-1-1-1,1 1 1,-1 0-1,1-1 0,-1 1 1,1-1-1,-1 1 1,1-1-1,-1 1 1,1-1-1,0 1 1,-1-1-1,1 0 1,0 1-1,-1-1 0,1 0 1,0 1-1,0-1 1,-1 0-1,1 0 1,0 0-1,0 0 1,0 0-1,0 0 1,24 0 397,-25 0-438,16-2 180,-1 0 1,0-2-1,1 1 1,-1-2-1,0 0 0,-1-1 1,1-1-1,-1 0 1,-1-1-1,1 0 1,-1-1-1,18-17 0,-27 23-395,20-16 559,-11 7-4215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4:5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7632,'0'0'4897,"8"14"-4274,108 162 1154,93 137 447,-165-237-1678,-4 2-1,40 108 1,-59-128-190,-3 2 0,16 96 0,-28-115-163,-3 0 0,-1-1 0,-2 1 0,-10 79 0,-6-34 258,-3-1-1,-56 148 0,-93 150 1334,127-292-1236,-47 89 769,70-150-946,2 1 0,-20 53 1,36-84-403,0 0 0,-1 0 1,1 0-1,0 0 1,0 0-1,0 0 1,0 0-1,0 0 1,0 0-1,0 0 1,0 0-1,0 1 1,0-1-1,0 0 1,0 0-1,0 0 1,0 0-1,0 0 1,0 0-1,0 0 1,0 0-1,0 0 1,0 0-1,0 1 1,0-1-1,0 0 1,0 0-1,0 0 1,0 0-1,0 0 1,0 0-1,0 0 1,0 0-1,0 0 1,0 0-1,1 1 1,-1-1-1,0 0 1,0 0-1,0 0 1,0 0-1,0 0 1,0 0-1,0 0 1,0 0-1,0 0 1,0 0-1,0 0 1,1 0-1,-1 0 1,0 0-1,0 0 1,0 0-1,0 0 1,0 0-1,0 0 1,0 0-1,0 0 0,0 0 1,1 0-1,-1 0 1,0 0-1,0 0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18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6128,'0'0'11273,"-11"10"-11019,-2 1-168,7-6-43,0-1-1,1 2 1,-1-1 0,1 0-1,1 1 1,-1 0 0,1 0-1,0 0 1,-6 12-1,-10 17 328,14-25-244,0 0 0,1 0 1,-6 15-1,1 8 214,-8 53 0,4-15 99,12-61-344,0 0 0,0 0 0,1 0 0,1 0 0,0 0 0,0 1 0,1-1 0,0 0 0,1 0 0,4 15 0,-5-22-69,4 5 555,8-11-107,-3-3-400,0 0-1,-1-1 0,1 0 1,-1 0-1,-1-1 0,1 0 0,-1-1 1,-1 0-1,14-19 0,9-10 218,-30 36-262,1 1-1,0 0 0,0 0 1,0 0-1,1 0 0,-1 0 1,0 0-1,0 0 0,0 0 1,1 0-1,-1 0 0,0 1 1,1-1-1,-1 0 1,1 1-1,-1-1 0,1 1 1,-1 0-1,1 0 0,-1-1 1,3 1-1,-3 1-8,1-1 0,-1 1 1,1-1-1,0 1 0,-1 0 0,0-1 0,1 1 0,-1 0 1,1 0-1,-1 0 0,0 0 0,0 1 0,0-1 1,0 0-1,0 0 0,2 3 0,3 5 30,-1 1 0,0 1 0,-1-1 0,5 16 0,-7-21-33,6 18 46,1-1 1,1 0-1,0 0 0,26 36 1,-35-56-50,1 0 0,0 0-1,0 0 1,0 0 0,0 0 0,0 0 0,0-1 0,1 1 0,-1-1-1,0 1 1,1-1 0,-1 0 0,1 0 0,0 0 0,-1 0-1,1-1 1,0 1 0,-1-1 0,1 1 0,0-1 0,0 0 0,-1 0-1,1 0 1,0-1 0,0 1 0,3-2 0,1 0 16,-1 0-1,1 0 1,-1-1 0,0 0 0,0 0 0,0 0-1,0-1 1,0 0 0,8-8 0,8-10 67,-1-1 1,29-41-1,-43 53-52,0-1 0,-1 0 0,-1 0 0,0-1 0,-1 1 0,5-26 1,-5 16 52,-1 0 0,-1 0 1,-1-30-1,-2 43-52,0 0 0,0 0 1,-1 1-1,0-1 0,0 0 0,-1 1 0,-6-13 0,7 17-15,-1-1 0,1 1 0,-1 0 1,1 0-1,-1 1 0,0-1 0,-1 1 0,1-1 0,0 1 0,-1 0 0,0 0 0,0 0 0,0 1 1,0-1-1,-8-2 0,11 5-22,0-1 1,0 1 0,0 0 0,0 0-1,0-1 1,0 1 0,0 0-1,0 0 1,0 0 0,0 0-1,-1 0 1,1 1 0,0-1-1,0 0 1,0 1 0,0-1-1,0 0 1,0 1 0,0-1-1,-1 2 1,1-2-33,1 0-1,0 0 1,0 0 0,0 0 0,0 0 0,0 1-1,0-1 1,0 0 0,-1 0 0,1 0 0,0 0-1,0 0 1,0 0 0,0 1 0,0-1-1,0 0 1,0 0 0,0 0 0,0 0 0,0 0-1,0 1 1,0-1 0,0 0 0,0 0 0,0 0-1,0 0 1,0 1 0,0-1 0,0 0-1,0 0 1,0 0 0,0 0 0,0 0 0,0 1-1,0-1 1,1 0 0,-1 0 0,0 0 0,0 0-1,12 3-3505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19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0 6520,'0'0'6365,"-10"2"-5633,-20 4 320,-32 10-1,47-12-636,1 1 0,-1 1 0,1 1-1,0 0 1,-13 9 0,21-11-233,1 0 0,-1 0 1,1 0-1,1 1 0,-1 0 1,1 0-1,0 0 0,-5 11 1,7-14-106,0 0-1,1 1 1,-1-1 0,1 0 0,0 1 0,0-1 0,0 1 0,1 0-1,-1-1 1,1 1 0,0 0 0,0-1 0,0 1 0,1 0 0,-1-1-1,1 1 1,0-1 0,2 8 0,-1-8 12,0 1 1,0-1-1,0 1 0,1-1 0,-1 1 1,1-1-1,0 0 0,0 0 0,0-1 1,0 1-1,1-1 0,-1 1 0,8 2 1,-5-3 20,0 0 0,0 0 0,0-1 0,0 0 1,0 0-1,1-1 0,-1 1 0,10-2 0,-11 1 3,0-1-1,0 0 1,0 0 0,-1 0-1,1-1 1,0 1-1,-1-1 1,1 0 0,-1-1-1,8-4 1,2-2 170,5 1 232,-1-1-3902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6016,'0'0'12299,"15"9"-11863,-2-1-309,-7-4-74,0 0 1,0 0 0,1 0 0,-1-1 0,1 0 0,-1 0-1,1-1 1,0 0 0,0 0 0,0-1 0,0 0 0,0 0 0,9 0-1,32-3 520,-18 0 181,47 4 1,-41-3-95,-31 0-533,0 0 0,1 1 1,-1 0-1,0 0 1,0 1-1,9 1 1,29 11 1256,-38-10-1149,-1-4 52,-4 1-281,0 0 0,0 0 1,0 0-1,0 0 0,0 0 0,0 0 0,1 0 0,-1 0 0,0 0 0,0 0 1,0 0-1,0 0 0,0 0 0,0 0 0,0 0 0,1 0 0,-1 0 0,0 0 1,0 0-1,0 0 0,0 0 0,0 0 0,0 0 0,0 0 0,1 0 0,-1 0 0,0 0 1,0 0-1,0 0 0,0 0 0,0 0 0,0 1 0,0-1 0,0 0 0,0 0 1,0 0-1,0 0 0,0 0 0,1 0 0,-1 0 0,0 0 0,0 1 0,0-1 1,0 0-1,0 0 0,0 0 0,0 0 0,0 0 0,0 0 0,0 0 0,0 1 1,0-1-1,0 0 0,0 0 0,0 0 0,-1 0 0,0 2 114,-2-7-195,-2 4-2135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548 624 4720,'0'0'5817,"-11"-4"-5458,-1 0-323,-20-7 586,0 1 0,-1 2 0,-64-9 0,75 17-366,0 1 1,0 1 0,0 1-1,0 0 1,-28 10-1,39-10-128,1 1 0,-1 0 0,0 0 0,1 2 0,0-1 0,1 1 0,-1 0 0,1 1 0,0 0-1,0 1 1,1-1 0,-9 12 0,12-13-18,1 1-1,-1 0 0,1 0 1,1 0-1,-1 0 0,1 0 1,-3 13-1,5-16-63,0 0-1,1 0 1,0 0-1,0 0 1,0 0-1,0 0 1,0 0-1,1 0 1,0 0 0,0-1-1,0 1 1,0 0-1,1 0 1,-1-1-1,1 1 1,4 6-1,-3-4-9,1-1-1,0 1 0,0-1 0,0 0 0,1 0 0,-1 0 0,1 0 1,0-1-1,1 0 0,-1 0 0,1 0 0,0-1 0,0 0 0,0 0 1,0 0-1,0-1 0,1 0 0,-1 0 0,1-1 0,-1 1 0,1-2 1,0 1-1,0-1 0,-1 0 0,1 0 0,0 0 0,7-3 0,-1 1 7,0-2-1,-1 0 1,0 0-1,0-1 1,0-1-1,0 0 1,-1 0-1,0-2 1,0 1-1,-1-1 1,0 0-1,0-1 1,-1-1-1,0 1 0,12-19 1,-10 12 19,-1 0 1,0 0-1,-1-1 1,-1 0-1,-1 0 1,-1-1-1,0 0 1,-1-1-1,-1 1 1,2-26-1,-5 2 88,-2 0 0,-2-1-1,-2 1 1,-2 1 0,-16-57-1,17 76-31,-1 0-1,-1 0 1,-1 1-1,-1 1 1,-17-27-1,23 40-70,-1 0-1,0 1 1,0-1-1,0 1 0,-1 0 1,0 0-1,0 1 0,0 0 1,-1 0-1,0 0 1,0 1-1,0 0 0,0 0 1,-1 1-1,1 0 1,-1 0-1,-14-2 0,19 4-29,0 1 0,-1 0 0,1-1 0,0 1 0,-1 0 0,1 1 0,-1-1 0,1 0 0,-6 3 0,8-3-19,0 1 0,0 0 0,1-1-1,-1 1 1,0 0 0,0 0 0,1 0 0,-1-1 0,0 1 0,1 0 0,-1 0 0,1 0 0,-1 0 0,1 0 0,-1 0 0,1 0 0,0 0 0,0 1 0,0-1 0,-1 0 0,1 0 0,0 0-1,0 0 1,0 0 0,0 0 0,1 0 0,-1 0 0,0 0 0,0 0 0,1 0 0,-1 0 0,2 2 0,0 5-104,1-1 1,0 0-1,7 11 0,-3-6-2495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1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6128,'0'0'12290,"7"-11"-11834,23-30 1,-28 40-403,0-1-1,-1 0 0,1 1 0,0-1 1,0 1-1,0 0 0,1-1 0,-1 1 1,0 0-1,0 0 0,1 0 0,-1 1 1,0-1-1,1 1 0,-1-1 0,1 1 1,-1 0-1,1 0 0,3 0 0,5-1 158,1 0 24,-1 1-1,1 0 0,0 1 0,11 1 1,25 2 404,15 0 90,-47-2-488,2 0 0,-1-2 0,26-2 0,-32 1-76,-1 1-1,1 0 1,0 0-1,15 3 1,-9-1 127,-9 0-157,8-4 153,-8-1-49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3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5920,'0'0'11495,"-2"16"-11105,-2 44 158,3 76 1,8 121 670,-6-85-424,0-52-213,-9 57 1215,5-165-1326,-1-11 114,4-2-561,-1 0 0,0-1 0,1 1 0,-1 0 0,1-1 0,-1 1 0,1 0-1,0-1 1,0 1 0,-1 0 0,1-1 0,0 1 0,0-2 0,1-18-3092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4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355 1 6824,'0'0'4074,"-11"0"-3582,9 1-471,-12-1 195,0 2-1,0 0 1,0 0 0,0 1-1,-19 7 1,18-4-5,0 1 1,0 1-1,0 0 0,1 1 1,0 0-1,1 1 1,0 1-1,0 0 0,1 0 1,1 1-1,0 1 0,-14 21 1,16-21 16,1 0 0,0 0 0,2 1 0,-9 23 1,13-34-170,1 1 1,0-1-1,0 0 1,0 1-1,1-1 1,0 1 0,-1-1-1,1 1 1,0-1-1,0 1 1,1-1-1,-1 1 1,1-1 0,0 0-1,0 1 1,0-1-1,0 0 1,0 1 0,1-1-1,0 0 1,-1 0-1,1 0 1,0 0-1,0-1 1,1 1 0,3 3-1,-5-5-23,1 1 0,-1-1 1,1 1-1,0-1 0,0 0 0,0 1 0,-1-1 0,1 0 0,0 0 1,1 0-1,-1-1 0,0 1 0,0 0 0,0-1 0,0 0 0,1 1 1,-1-1-1,0 0 0,0 0 0,0 0 0,1 0 0,-1-1 0,0 1 1,0-1-1,0 1 0,0-1 0,1 0 0,-1 1 0,0-1 0,0 0 1,0-1-1,-1 1 0,1 0 0,0 0 0,0-1 0,1-1 0,15-14 113,-1 0 0,0-1 0,-2-1-1,0 0 1,-1-1 0,-1 0-1,-1-1 1,-1-1 0,0 0 0,7-24-1,-16 25 181,-1 15 13,-1 18-99,-1 167 70,6 268 732,-9-318 419,15-163-904,-1-29-451,20-98-378,-22 121-3048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4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7736,'0'0'3585,"3"21"-2989,17 261 1455,-29 375 3286,9-646-5245,0 9 223,-2 1 0,0-1 1,-1 0-1,0 0 0,-10 28 1,12-47-281,1 0 1,-1 1-1,1-1 1,0 0-1,-1 1 1,1-1-1,0 0 1,0 1-1,0-1 1,0 0-1,0 1 1,0 1-1,1 7 689,12-60 293,12-74-1376,-19 83-2314,-3 24-11954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5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97 5520,'0'0'7300,"3"11"-6534,4 22-196,-1-1 1,1 39-1,0 80 930,0 11-38,-1-93-798,6 116 1423,-10-170-1806,-2-14-227,1 0 0,-1 0 0,0 0 0,0 0 0,0 0 0,1 0-1,-1 0 1,0 1 0,0-1 0,-1 0 0,1 0 0,0 0 0,0 0-1,-1 0 1,1 0 0,0 0 0,-1 0 0,1 0 0,-2 2 0,-4 4 1024,5-12 545,-1-10-1443,-3-2-45,-2-5 3,2-1-1,-5-41 1,1-34 34,-4-106 107,13 182-253,-1-20 56,3 0 1,7-52-1,-4 67-57,-2 10 19,0-1 0,1 1 0,0 0 0,14-30 0,-16 42-33,1 1 1,0 0-1,0 0 0,0 0 0,1 1 1,-1-1-1,1 1 0,0 0 0,0 0 1,0 0-1,0 0 0,0 1 0,1 0 1,-1 0-1,1 0 0,0 0 0,-1 1 1,10-2-1,4 0 10,1 0-1,0 2 1,29 1-1,-32 0-6,0 1 1,0 1-1,0 0 0,-1 2 1,1 0-1,28 11 0,-38-13-12,0 1 0,0 0 0,-1 0-1,1 1 1,-1-1 0,1 1 0,-1 0 0,0 1-1,-1-1 1,1 1 0,-1 0 0,0 0 0,0 1-1,-1-1 1,1 1 0,-1 0 0,0 0 0,-1 0-1,4 11 1,-5-12-3,-1 0-1,0 0 0,1 0 1,-1 0-1,-1-1 1,1 1-1,-1 0 0,0 0 1,0 0-1,0-1 0,-1 1 1,0 0-1,0-1 1,0 0-1,0 1 0,-1-1 1,1 0-1,-1 0 1,-5 6-1,-7 5 3,0 0 0,-1-1 0,-20 15 0,23-18 6,-141 94 92,59-43 79,93-61-166,1 0-1,-1 0 1,0 0 0,1 1-1,-1-1 1,1 1 0,-1-1-1,1 1 1,0 0 0,-2 2-1,3-4-4,0 1 0,0 0 0,-1-1 0,1 1-1,0-1 1,0 1 0,0-1 0,0 1-1,0-1 1,0 1 0,0-1 0,0 1-1,0-1 1,0 1 0,0 0 0,1-1 0,-1 1-1,0-1 1,0 1 0,0-1 0,1 1-1,-1-1 1,0 1 0,1-1 0,0 1 0,2 2 6,1-1 1,-1 1-1,1-1 1,0 0-1,0 0 1,0 0 0,1-1-1,6 2 1,-6-1-10,156 54 71,-135-45-66,1 1 0,-2 2 0,47 32-1,-67-43-6,-1 1-1,1 0 1,0 0-1,-1 1 0,0-1 1,0 1-1,0 0 0,6 10 1,-10-13-3,1 0 0,0-1 0,-1 1 0,0 0 0,1 0 0,-1 0 0,0 0 0,0 0 0,0 0 0,0 0 0,0 0 0,0 0 0,-1 0 0,1-1 0,-1 1 0,1 0 0,-1 0 0,0 0 0,0-1 0,0 1 0,0 0 0,0-1 0,0 1 0,0 0 0,0-1 0,-1 0 0,1 1 0,0-1 0,-1 0-1,0 0 1,-2 2 0,-8 5 1,0 0 0,-1 0 0,0-2 0,0 1 0,0-2 0,-1 0 0,0 0 0,-17 2-1,2-2 54,-1 0-1,-58-1 0,64-5 21,0-2 0,1 0-1,-1-2 1,1-1 0,-32-11-1,-14-4 126,67 20-189,-1 0 1,0 1-1,1-1 1,-1 1-1,1 0 1,-1-1-1,0 1 1,-4 1-1,-4 3-3969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7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5016,'0'0'14058,"22"0"-13725,332-26 603,136-8-193,4-1 137,-26 23 261,-397 12-838,-36-1 89,0 2-1,0 1 0,0 2 1,52 12-1,-80-13 612,-18-5-758,-21-5-450,2-5-194,15 6-2914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5:28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7528,'0'0'6992,"2"17"-6176,3 42 327,-6 98 1,-3-111-633,-6 125 1478,10-162-1815,1-1 65,-1 0 0,0 0 0,0 0 0,-1 0 0,0 0-1,-1 0 1,1 0 0,-1-1 0,-1 1 0,-3 8 0,19-87 1718,1 9-1701,-1 4 28,2 0 0,2 1 1,29-63-1,-39 108-189,0 1-1,1-1 0,0 1 1,12-12-1,-2 1 65,-17 21-144,0 0 1,0-1 0,0 1-1,0 0 1,0 0-1,1-1 1,-1 1-1,0 0 1,1 0 0,-1 0-1,0 0 1,1 1-1,0-1 1,-1 0-1,1 1 1,-1-1 0,1 1-1,0-1 1,-1 1-1,1 0 1,0 0 0,-1 0-1,1 0 1,2 0-1,-1 1 9,0 0 0,-1 0 1,1 0-1,-1 1 0,0-1 0,1 1 0,-1-1 0,0 1 0,0 0 0,0 0 1,0 0-1,0 0 0,2 4 0,4 6 46,0 1 1,0 0 0,-2 1-1,6 15 1,-7-13-6,-1-1 0,-1 1 0,0-1 0,-1 1 1,0 22-1,-1-21 14,-1-17-72,-1 1 0,1 0 0,0-1 0,0 1 0,0-1 0,0 1-1,0 0 1,0-1 0,0 1 0,0 0 0,0-1 0,1 1-1,-1-1 1,0 1 0,0 0 0,0-1 0,1 1 0,-1-1 0,0 1-1,1-1 1,-1 1 0,0-1 0,1 1 0,-1-1 0,1 1-1,-1-1 1,1 0 0,-1 1 0,1-1 0,-1 0 0,1 1-1,-1-1 1,1 0 0,-1 1 0,1-1 0,0 0 0,-1 0 0,1 0-1,-1 0 1,1 0 0,0 0 0,-1 0 0,1 0 0,0 0-1,-1 0 1,1 0 0,-1 0 0,2 0 0,3-2 21,-1-1 1,1 1-1,-1-1 1,1 1 0,4-5-1,-9 6-28,82-65 186,-50 38-52,1 2 0,62-38 0,-92 62-113,0 0 1,0 1-1,0-1 0,0 1 1,0 0-1,0 0 0,0 0 1,0 1-1,0-1 0,1 1 1,-1-1-1,0 1 0,1 0 1,-1 0-1,0 1 0,4 0 1,-5 0 1,1 0 0,0 1 0,0-1 0,-1 1 0,1 0 0,-1-1 0,0 1 1,1 1-1,-1-1 0,0 0 0,0 0 0,-1 1 0,1-1 0,0 1 0,-1 0 1,1-1-1,0 5 0,2 3 9,-1-1 0,0 1 0,-1 0 0,0 1 0,-1-1 0,1 20 0,0 4 37,1 4 101,-2 0 1,-2 1-1,-6 48 0,6-82-108,1 1-1,-1-1 0,1 1 0,1-1 0,-1 1 0,3 8 1,-3-12-338,1 1 1,0-1-1,0 0 1,0 0-1,0 1 1,0-1-1,0 0 1,1 0-1,-1 0 1,1 0-1,-1 0 1,1-1-1,0 1 1,0 0-1,2 1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3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5224,'0'0'9648,"-6"19"-9274,4-13-335,-6 16 76,1 0 1,2 0 0,0 0 0,1 1 0,0 24 0,12 294 1355,-1 15-64,-48 92 1112,40-437-2389,-3 18 314,4-29-434,0 0 0,0 1 0,-1-1-1,1 0 1,0 1 0,0-1 0,0 0 0,0 1 0,-1-1 0,1 0 0,0 1 0,0-1 0,0 0 0,-1 0 0,1 1 0,0-1 0,-1 0 0,1 0 0,0 1 0,0-1 0,-1 0 0,1 0 0,-1 0 0,1 0 0,0 0-1,-1 1 1,1-1 0,0 0 0,-1 0 0,1 0 0,0 0 0,-1 0 0,1 0 0,-1 0 0,1 0 0,0 0 0,-1 0 0,1-1 0,0 1 0,-1 0 0,1 0 0,0 0 0,-1 0 0,1 0 0,0-1 0,-1 1 0,1 0-1,0 0 1,0-1 0,-1 1 0,1 0 0,0 0 0,0-1 0,-1 1 0,1 0 0,0-1 0,0 1 0,-1-1 0,-1-2 12,-1-1 0,1 1-1,0-1 1,-1 0 0,2 0 0,-1 0 0,0 0 0,1 0-1,0 0 1,0 0 0,-1-7 0,0-2-70,1-1 0,0-18 1,5-6-2896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3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0 582 7936,'0'0'4208,"11"-2"-3756,-6 1-399,0 0 1,0 0 0,0-1 0,0 0 0,-1 0 0,1 0-1,0 0 1,-1-1 0,0 0 0,0 0 0,0 0-1,0 0 1,0-1 0,0 1 0,-1-1 0,0 0 0,0 0-1,4-6 1,14-27 420,-1 0-1,-2-1 0,21-63 0,24-127 1810,-60 220-2043,-1 0 0,0 0 0,-1 0 0,0 0-1,0 0 1,-1 0 0,0 0 0,-1-9 0,1 17-227,0 0 1,0 0 0,0 0-1,0 0 1,0 0-1,0 0 1,-1 0-1,1 0 1,0 0 0,0 1-1,0-1 1,0 0-1,0 0 1,0 0 0,0 0-1,0 0 1,0 0-1,0 0 1,0 0 0,-1 0-1,1 0 1,0 0-1,0 0 1,0 0 0,0 0-1,0 0 1,0 0-1,0 0 1,0 0 0,-1 0-1,1 0 1,0 0-1,0 0 1,0 0-1,0 0 1,0 0 0,0 0-1,0 0 1,0 0-1,-1 0 1,1 0 0,0 0-1,0 0 1,0 0-1,0 0 1,0 0 0,0 0-1,0 0 1,0 0-1,0 0 1,0 0 0,-1-1-1,1 1 1,0 0-1,0 0 1,0 0 0,0 0-1,-4 12 237,-20 163 790,15-95-736,2 24 97,7-92-324,0 0 1,2 1-1,-1-1 1,1 0-1,1 0 1,6 17-1,-9-28-66,0 0 0,1 0 0,-1 0 1,0-1-1,1 1 0,-1 0 0,0-1 0,1 1 1,-1 0-1,1-1 0,-1 1 0,1 0 0,0-1 0,-1 1 1,1-1-1,0 1 0,-1-1 0,1 1 0,0-1 1,-1 0-1,1 1 0,0-1 0,0 0 0,0 0 0,-1 1 1,1-1-1,0 0 0,0 0 0,1 0 0,0 0 4,0-1 1,0 1-1,0-1 0,0 0 0,0 0 0,0 0 1,0 0-1,0 0 0,0 0 0,0-1 0,1 0 1,7-7 40,-1 0 1,15-19 0,-24 28-57,33-47 114,-3-1 1,-1-2 0,23-57-1,-16 32 69,-34 72-171,-2 1-4,1 0 0,0 1 0,0-1 1,-1 0-1,1 1 0,0-1 0,0 1 1,1-1-1,-1 1 0,0 0 0,0-1 1,1 1-1,-1 0 0,1 0 0,-1 0 1,1 0-1,1-1 0,-2 2-3,0 1-1,-1-1 0,1 0 1,0 1-1,-1 0 0,1-1 1,-1 1-1,1-1 0,-1 1 1,1 0-1,-1-1 1,0 1-1,1 0 0,-1-1 1,0 1-1,1 0 0,-1-1 1,0 1-1,0 0 0,0 0 1,0 0-1,1-1 0,-1 1 1,0 0-1,0 0 0,-1 1 1,2 2 8,9 79 204,1 114 0,-10-162-139,-1-27-68,0-1 32,0 0 0,0 0 0,1 0 0,2 7 0,-3-13-38,0 0-1,0-1 1,1 1-1,-1 0 1,0 0-1,0 0 1,1 0-1,-1-1 1,1 1-1,-1 0 1,1 0-1,-1-1 1,1 1-1,-1 0 1,1-1-1,0 1 1,-1 0-1,1-1 1,0 1-1,0-1 1,-1 1-1,1-1 1,0 0-1,0 1 1,0-1 0,-1 0-1,1 1 1,0-1-1,0 0 1,0 0-1,0 0 1,0 0-1,0 0 1,0 0-1,-1 0 1,1 0-1,0 0 1,2-1-1,11-4-3269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3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7528,'0'0'1770,"3"10"-1100,13 52 141,-4 1 0,-2 0 0,2 97 0,-16 207 1662,1-277-1776,3 323 2878,1-303-2051,-1-110-1510,0 0-1,0 0 1,0 0 0,0 0 0,0 0 0,0 0 0,0 0-1,1 0 1,-1 0 0,0 0 0,0 0 0,0 0 0,0 0 0,0 0-1,0 0 1,0 0 0,0 0 0,0 0 0,0 0 0,0 0 0,0 0-1,0 0 1,0 0 0,0 0 0,0 0 0,1 0 0,-1 0 0,0 0-1,0 0 1,0 0 0,0 0 0,0 0 0,0 0 0,0 0-1,0 0 1,0 0 0,0 0 0,0 0 0,0 0 0,0 0 0,0 0-1,0 0 1,4-11 230,1-10-2881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4616,'0'0'9870,"-1"13"-9468,10 197 1115,-8-185-1400,30 281 1204,-17-184-650,-10-94-463,2 43 1087,-6-70-1131,-1-2-139,1 1 0,-1 0 1,1 0-1,-1-1 1,1 1-1,-1 0 0,1-1 1,-1 1-1,1-1 0,-1 1 1,1 0-1,-1-1 0,1 1 1,0-1-1,-1 1 0,1-1 1,0 0-1,-1 1 1,1-1-1,0 1 0,0-1 1,-1 1-1,1-2 0,-5-19 121,4 15-67,-17-89 328,6 0 0,-2-99 0,10 124-244,4 45-75,1 0 1,1 0-1,1 0 1,1 0-1,1 1 0,14-40 1,-17 58-74,1-1 1,0 1-1,1 0 1,-1-1-1,1 1 1,1 1 0,-1-1-1,1 1 1,0 0-1,0 0 1,0 0-1,1 1 1,-1-1-1,8-2 1,1-1 15,0 0 1,1 2-1,0 0 0,0 0 1,17-3-1,-23 8-17,0-1 1,-1 1-1,1 0 0,0 1 1,0 0-1,0 1 1,0 0-1,0 0 0,-1 1 1,12 3-1,0 2 37,1 1-1,37 21 0,-55-28-46,0 1-1,0-1 0,-1 1 1,1 0-1,-1 0 1,1 0-1,-1 1 0,0-1 1,1 0-1,-1 1 0,-1 0 1,1-1-1,0 1 1,-1 0-1,1 0 0,-1 0 1,2 5-1,-2-4 0,-1 0 0,1 0 0,-1 1 0,0-1 0,0 0 0,-1 0 0,1 0 0,-1 1 0,0-1 0,0 0 1,-3 8-1,-3 1 5,0 0 0,0 0 1,-1-1-1,-1 0 1,0 0-1,-16 16 0,-16 9 34,0-2 0,-67 42-1,51-37 18,56-39-56,0-1 0,1 0 0,-1 1 0,1-1 0,-1 0 0,0 1 0,1-1 0,-1 1 0,1-1 1,-1 1-1,1-1 0,-1 1 0,1-1 0,-1 1 0,1-1 0,0 1 0,-1 0 0,1-1 0,0 1 0,-1 0 0,1-1 0,0 1 0,0 0 0,0 0 0,0-1 0,0 1 0,0 0 0,0-1 0,0 1 0,0 0 0,0 0 0,0-1 0,0 1 0,0 1 0,2 0 7,0 0 0,0 0 0,0 0 0,0 0 0,0-1 0,0 1 0,5 3 0,1 0 3,27 18 12,0-3-1,1-1 1,42 16 0,-51-23-19,-3-1-19,-1 1-1,-1 1 0,0 1 0,-1 0 1,0 2-1,25 24 0,-42-36 13,0 1-1,-1-1 0,1 1 0,-1-1 1,1 1-1,-2 0 0,4 6 0,-6-10 2,1 0 0,0 1 0,-1-1 0,0 1 0,1-1 0,-1 1 0,0-1 0,0 1 1,0-1-1,0 1 0,0-1 0,0 1 0,0-1 0,0 1 0,-1-1 0,1 1 0,-1-1 0,1 0 0,-1 1 0,1-1 0,-1 1 0,0-1 0,0 0 0,1 0 0,-1 1 0,0-1 0,0 0 0,0 0 0,-1 0 0,-1 1 0,-10 7 13,0-1 1,-1 0-1,0-1 0,0-1 0,-1 0 1,-18 5-1,-97 17 92,54-14-19,24-6-20,37-6-87,0 0 1,0 1-1,-26 8 1,40-11 8,1 1 0,-1-1 0,0 0 0,1 1-1,-1-1 1,1 0 0,-1 1 0,0-1 0,1 1 0,-1-1 0,1 1 0,-1-1 0,1 1 0,0 0 0,-1-1 0,0 2-1,0 4-3292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3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7136,'0'0'9402,"-1"10"-8947,-2 33-18,3-41-411,1 0 0,-1 0 0,1-1 0,-1 1 0,1 0 0,0-1-1,-1 1 1,1-1 0,0 1 0,0-1 0,0 1 0,0-1 0,1 1 0,-1-1 0,0 0-1,1 0 1,-1 1 0,0-1 0,1 0 0,-1 0 0,1-1 0,0 1 0,-1 0 0,1 0 0,0-1-1,2 1 1,4 3 72,22 8 196,1-1-1,1-1 1,33 6 0,102 12 605,-32-7-159,-102-15-499,8 2 433,0-1 0,65 2 1,-68-3 805,-38-6-1283,-13-13 458,4 5-1191,0-1 1,0 0 0,-9-14 0,14 17-1343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3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9536,'0'0'1774,"19"-1"-1338,263-19 879,67 0 452,-39 13-1149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4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318 426 4120,'0'0'5105,"-13"5"-4848,-11 4-197,-78 35 737,88-37-571,1 0 0,-1 1 0,2 1 0,-1 0 0,-17 16 1,19-13 47,1 0 0,1 1 0,-1 0 0,2 0 0,-8 16 0,13-23-159,1 0 0,-1 0-1,1 0 1,0 0 0,0 0 0,0 1 0,1-1 0,0 1 0,1 0 0,0-1 0,-1 1 0,2-1 0,-1 1 0,3 11 0,-2-17-84,-1 1 1,0-1-1,1 1 1,-1-1 0,1 0-1,0 1 1,-1-1 0,1 0-1,0 1 1,0-1 0,0 0-1,0 0 1,0 0 0,0 1-1,0-1 1,0 0-1,1-1 1,-1 1 0,0 0-1,0 0 1,1 0 0,-1-1-1,1 1 1,-1-1 0,1 1-1,-1-1 1,1 0 0,1 1-1,0-1 2,-1-1 1,1 1-1,0-1 0,0 1 0,-1-1 0,1 0 0,-1 0 0,1 0 1,-1 0-1,1-1 0,-1 1 0,1-1 0,-1 0 0,0 1 0,3-5 0,13-12 49,-1-1-1,0-2 1,-2 1-1,-1-2 1,0 0-1,-2 0 1,-1-1-1,13-36 1,-2-6 159,24-133 0,-43 177-159,0 1 0,-1-1 0,-2 0-1,0 0 1,-1 0 0,-1 0 0,-1 1-1,-1-1 1,-11-34 0,4 35 8,10 20-89,1-1 0,0 1 0,0 0 0,-1 0 1,1-1-1,0 1 0,0 0 0,-1 0 0,1-1 0,0 1 1,-1 0-1,1 0 0,0 0 0,-1-1 0,1 1 0,0 0 1,-1 0-1,1 0 0,0 0 0,-1 0 0,1 0 0,0 0 1,-1 0-1,1 0 0,-1 0 0,1 0 0,0 0 0,-1 0 1,1 0-1,0 0 0,-1 0 0,1 0 0,0 1 0,-1-1 1,1 0-1,0 0 0,-1 0 0,1 1 0,0-1 0,-1 0 1,1 0-1,0 1 0,0-1 0,-1 0 0,1 0 0,0 1 1,0-1-1,0 0 0,0 1 0,-1-1 0,1 0 0,0 1 1,0-1-1,0 0 0,0 1 0,0-1 0,0 1 0,0-1 1,0 1-1,-9 23-5,1 0 0,1 1 0,1 0 0,1 0 0,-2 38 0,3-11 2,3 1 1,9 80-1,-5-112 32,1 1 0,1-2 0,1 1 0,1 0 0,0-1 0,2-1 0,0 1 0,1-1 0,14 19-1,-21-34-12,0 1 0,1-1 0,-1 0 0,1-1-1,0 1 1,0-1 0,1 1 0,-1-1-1,1-1 1,-1 1 0,1-1 0,0 1-1,7 1 1,-9-3 3,1 0-1,-1-1 1,0 1-1,0-1 1,1 0 0,-1 0-1,0 0 1,0 0-1,1-1 1,-1 1-1,0-1 1,0 0-1,0 0 1,0 0-1,0 0 1,0 0 0,0-1-1,0 0 1,0 1-1,0-1 1,-1 0-1,1 0 1,2-3-1,8-9 64,0 0-1,-1 0 0,-1-1 1,0-1-1,-1 0 0,-1 0 1,0-1-1,-1 0 0,-1 0 0,8-31 1,-13 36-44,0 0-1,-1-1 1,-1 1 0,-1-19 0,0 0 69,1 30-93,0-5-44,0 12-58,0-3 80,0 0 0,1 0 0,0 0 0,-1-1 0,1 1 1,0 0-1,2 4 0,-1-4 1,-1-1 1,0 1-1,0 0 1,0 0 0,0 0-1,0 1 1,0 5-1,5 103 126,-6-99-56,0-9-2873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33 617 3912,'0'0'7260,"-5"11"-7024,0 3-67,-1 0 1,2 1 0,0-1-1,1 1 1,0 0-1,1 0 1,1 0 0,1 27-1,2-28 81,1 1-1,6 17 0,-8-28-177,0 0-1,1 0 0,0 0 0,0 0 0,0 0 0,0-1 0,1 1 0,-1-1 0,1 1 0,0-1 0,0 0 0,6 4 0,5 4 235,-10-8-197,1 0 1,0 1 0,-1-2-1,1 1 1,0 0 0,7 1-1,-10-3-81,0-1 0,0 1 0,0-1-1,0 0 1,0 0 0,0 0 0,0 0-1,0-1 1,0 1 0,0 0 0,0-1 0,0 1-1,0-1 1,0 0 0,0 0 0,-1 0-1,1 0 1,0 0 0,0 0 0,-1 0 0,1 0-1,1-2 1,4-4 57,-1 0 1,0 0-1,0-1 0,0 1 0,-1-1 1,0 0-1,-1-1 0,6-12 0,22-80 439,-17 51-238,-14 43-227,1 0 0,-1-1-1,0 0 1,0-9-1,2-18 243,2 3 148,-5 31-316,5 2-133,0 1 0,-1-1 0,1 1 0,-1 0 0,0 0 0,0 1 0,1-1 0,-2 1 0,1 0 0,0 0 0,0 0 0,-1 1 0,0-1 0,0 1 0,0-1-1,0 1 1,0 0 0,-1 1 0,0-1 0,1 0 0,1 7 0,0 4 22,-1 0 1,0 1-1,1 25 1,3 23 104,-4-46-97,0-4 55,0-1-1,5 16 1,-6-24-56,0-1 0,0 1 0,0-1 0,1 0 0,0 0 0,0 0 0,0 0 0,0 0 0,0-1 0,5 4 0,-5-4-20,1 0 1,-1 0-1,1 0 0,0-1 1,0 1-1,0-1 0,1 0 1,-1 0-1,0-1 0,1 1 1,0-1-1,-1 0 0,1 0 1,-1-1-1,1 1 0,0-1 1,0 0-1,-1 0 0,1-1 1,7-1-1,1 0 24,0-1 0,0-1 1,-1 0-1,1-1 0,-1 0 0,0-1 0,21-14 0,-27 14 4,0 0-1,0 0 0,-1-1 0,1 0 1,-1 0-1,-1 0 0,0-1 0,0 1 1,0-1-1,-1 0 0,0 0 1,0 0-1,-1-1 0,1-9 0,-3 13-21,1 0-1,-1 0 1,-1 0-1,1 0 1,-1 0-1,0 0 1,0 1-1,0-1 1,-1 0-1,0 0 1,0 1-1,0-1 1,0 1-1,-1-1 1,1 1-1,-1 0 0,0 0 1,-1 0-1,1 0 1,-7-4-1,9 7-12,0 1-1,0-1 0,-1 1 0,1 0 0,0 0 0,-1-1 1,1 1-1,-1 0 0,1 0 0,0 0 0,-1 1 0,1-1 1,0 0-1,-1 0 0,1 1 0,0-1 0,0 1 1,-1-1-1,1 1 0,0-1 0,0 1 0,0 0 0,-1 0 1,1 0-1,0-1 0,0 1 0,0 0 0,1 0 0,-1 0 1,0 1-1,-1 0 0,-25 36-55,22-29 47,1-1 0,-1 1 1,1 0-1,1 0 0,0 1 0,0-1 0,-2 13 0,5-19 10,0 0 0,-1 0 1,1 0-1,1 0 0,-1 0 1,0 0-1,1 0 0,-1 0 0,1 0 1,0 0-1,0 0 0,0-1 1,0 1-1,1 0 0,-1-1 1,1 1-1,-1-1 0,1 1 0,0-1 1,0 0-1,0 0 0,0 1 1,1-2-1,-1 1 0,0 0 0,1 0 1,0-1-1,3 2 0,1 1 12,1-2 0,0 1 0,0-1 0,1 0 0,-1 0 0,0-1 0,0 0 0,14-1 0,69-8 243,-78 6-217,2-1 9,1 0 1,-1-1-1,0 0 1,-1-1-1,16-8 0,65-39 103,-88 47-148,66-47 95,-60 41-42,-8 8-22,-13 15-96,6-10 47,-14 21 8,-21 30 12,34-47-4,0-1 0,0 1 0,1 0 0,-1 0 0,1 0 0,1 0-1,-3 11 1,3-8-2,1-5 0,-1 1 0,1-1 0,0 1 0,0-1 0,0 0 0,2 8 0,-2-11-1,0 0 1,1 0-1,-1 0 1,1 0-1,-1 0 1,1 0-1,-1 0 0,1-1 1,0 1-1,-1 0 1,1 0-1,0-1 1,0 1-1,-1 0 1,1-1-1,0 1 1,0-1-1,0 1 1,0-1-1,0 0 0,0 1 1,0-1-1,0 0 1,0 1-1,0-1 1,0 0-1,0 0 1,0 0-1,0 0 1,0 0-1,0 0 0,0 0 1,0-1-1,0 1 1,2-1-1,7-1 24,1-1 0,-1 0 0,1-1 0,-1 0 0,0-1 0,-1 0 0,1 0 0,-1-1 0,0 0 0,14-13 0,5-7 25,41-50 0,-51 52-29,-1 0 1,-1-1 0,-1 0 0,-1-2 0,-1 1 0,18-56-1,-10 4 47,17-106-1,-32 145-52,1-61 0,-6 79-10,-2 1 0,-1 0 0,0 0 0,-10-38 0,12 57-4,0 1 0,0-1 0,0 1 0,0-1 0,-1 1 0,1 0-1,0-1 1,0 1 0,0-1 0,0 1 0,0 0 0,-1-1 0,1 1-1,0-1 1,0 1 0,-1 0 0,1-1 0,0 1 0,0 0 0,-1 0 0,1-1-1,0 1 1,-1 0 0,1-1 0,-1 1 0,1 0 0,0 0 0,-1 0 0,1 0-1,-1-1 1,1 1 0,0 0 0,-1 0 0,1 0 0,-1 0 0,0 0 0,0 1-1,0-1 0,0 1 0,0 0 0,0 0 0,0-1 0,0 1 0,0 0 0,0 0 0,1 0 0,-1 0 0,0 0 0,0 2 0,-18 35-34,7-2-3,2-1 0,1 1 0,1 1 0,-4 66 0,7-28-4,4-1 1,3 1 0,12 78-1,-9-112 35,-3-22 30,1 0 1,0 0 0,2 0-1,10 29 1,-14-45-15,1 1-1,0-1 1,0 1-1,0-1 1,0 0-1,0 0 1,1 0-1,0 0 1,-1 0 0,1-1-1,0 1 1,0-1-1,6 4 1,-7-5-2,1 0 0,-1 0 0,0-1 0,1 1 0,-1-1 0,0 1 0,1-1 0,-1 0 0,1 0 0,-1 0 0,1 0 0,-1 0 0,0 0 0,1-1 0,-1 1 0,1-1 0,-1 0 0,0 0 0,0 0 0,1 0 0,-1 0 0,3-2 0,3-3 19,0 0 0,0 0 0,-1 0 0,0-1 0,0 0 0,9-13 0,28-52 155,-31 48-87,20-26 0,-33 49-94,0 1 1,1-1-1,-1 1 1,0-1-1,1 1 1,-1-1-1,0 1 1,1-1-1,-1 1 1,1 0-1,-1-1 1,1 1-1,-1 0 1,1-1-1,-1 1 1,1 0-1,-1 0 1,1-1-1,1 1 1,2 7 11,-4 24 5,0-23-15,0 7 4,0-1-1,1 1 0,0 0 1,2-1-1,-1 1 0,2-1 1,0 0-1,1 0 0,9 20 1,-13-33-3,-1 0 1,1 0-1,0 0 1,0 0-1,0 0 1,-1 0-1,1 0 1,0 0 0,0-1-1,0 1 1,0 0-1,0-1 1,1 1-1,-1 0 1,0-1-1,0 1 1,0-1-1,0 0 1,1 1 0,-1-1-1,2 0 1,0 0 3,0 0 1,0 0 0,-1-1-1,1 1 1,0-1-1,0 0 1,-1 0 0,1 0-1,3-2 1,6-3 21,-1-1 1,-1-1-1,14-11 1,-19 15-20,25-24 70,-19 18-24,-1 1-1,1 0 0,13-9 1,-23 18-55,-1 0 1,0 0 0,0-1 0,1 1-1,-1 0 1,0 0 0,1-1 0,-1 1 0,0 0-1,1 0 1,-1 0 0,0 0 0,1 0-1,-1 0 1,1-1 0,-1 1 0,0 0-1,1 0 1,-1 0 0,1 0 0,-1 0 0,0 0-1,1 1 1,-1-1 0,0 0 0,1 0-1,-1 0 1,1 0 0,-1 0 0,1 1-1,2 11 19,-2-6-17,1 5 11,0 0 1,0 0-1,1-1 1,0 1 0,1-1-1,1 0 1,-1 0-1,8 12 1,-10-21-12,0 1 1,-1 0-1,1-1 1,0 0-1,0 1 1,0-1-1,0 0 1,0 0 0,0 0-1,0 0 1,0 0-1,0 0 1,0-1-1,0 1 1,1-1-1,-1 1 1,0-1 0,1 0-1,-1 0 1,0 0-1,0 0 1,1-1-1,-1 1 1,0 0-1,0-1 1,1 0 0,-1 1-1,0-1 1,0 0-1,0 0 1,0 0-1,0-1 1,0 1-1,0 0 1,0-1 0,-1 1-1,1-1 1,-1 1-1,1-1 1,-1 0-1,1 0 1,-1 0-1,0 0 1,0 0 0,0 0-1,0 0 1,0 0-1,0 0 1,-1-1-1,1-3 1,0 0 10,-2 1 1,1-1-1,0 1 0,-1-1 1,0 1-1,-1-1 0,1 1 1,-1 0-1,0-1 0,-4-7 1,4 10-9,1 1 1,-1 0 0,1-1-1,-1 1 1,0 0 0,0 0 0,0 0-1,0 0 1,0 0 0,0 0-1,0 1 1,-1-1 0,1 1-1,-1-1 1,1 1 0,-1 0 0,0 0-1,1 0 1,-1 1 0,0-1-1,0 0 1,-5 1 0,-58-2 129,101-11-152,-32 12 13,59-22-101,124-28 0,-171 47 106,1 2 0,-1 0 0,1 1 0,0 1 0,24 2 0,-38-2 2,-1 0-1,1 1 1,-1-1 0,1 1-1,-1-1 1,0 1-1,1 0 1,-1 0 0,0 0-1,1-1 1,-1 1-1,0 0 1,0 1 0,0-1-1,0 0 1,0 0-1,0 0 1,0 1-1,0-1 1,0 2 0,1 1 1,-1-1-1,0 0 1,-1 0 0,1 1 0,-1-1 0,1 1 0,-1-1 0,0 0 0,-1 4 0,0 4 12,-1-1 1,0 1 0,0-1-1,-1 0 1,-5 11 0,-5 0 20,11-19-27,1 0 0,-1 1 0,1-1 0,-1 0 0,1 1 0,0 0 0,0-1-1,0 1 1,0 0 0,0-1 0,0 5 0,13-19 25,54-85 74,-57 83-101,-5 8 6,0 0 0,0 0 0,0 0 0,11-9 0,-15 14-12,1 1 0,0-1 0,-1 1 0,1-1 0,0 1 0,0-1 1,-1 1-1,1-1 0,0 1 0,0 0 0,0-1 0,0 1 0,0 0 0,-1 0 0,1 0 0,0 0 0,0 0 0,0 0 0,0 0 0,0 0 1,0 0-1,0 0 0,0 0 0,0 0 0,-1 1 0,1-1 0,0 0 0,0 1 0,0-1 0,0 1 0,-1-1 0,1 1 0,0-1 0,-1 1 1,1-1-1,0 1 0,-1 0 0,1-1 0,0 1 0,-1 0 0,1 0 0,-1-1 0,1 1 0,-1 1 0,9 12 40,-2-1 0,0 1 0,-1 1 1,0-1-1,7 31 0,-11-37-31,0 1 0,-1-1 0,0 1 0,-1 0 0,0-1 0,0 1 0,-1 0 0,0 0 0,-1-1 0,1 1 0,-2-1 0,-2 9 0,5-17-23,0 0 0,-1 1 0,1-1 1,0 0-1,0 1 0,0-1 0,0 0 0,0 0 1,-1 0-1,1 1 0,0-1 0,0 0 0,-1 0 1,1 0-1,0 1 0,0-1 0,-1 0 0,1 0 1,0 0-1,0 0 0,-1 0 0,1 0 0,0 0 1,-1 1-1,1-1 0,0 0 0,0 0 0,-1 0 1,1 0-1,0 0 0,-1 0 0,1 0 0,0-1 1,-1 1-1,1 0 0,0 0 0,0 0 0,-1 0 1,1 0-1,-1-1 0,-8-5-2492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12056,'0'0'1112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7232,'0'0'1178,"18"2"-823,285 14 1477,-260-17-1205,0 2 0,63 9 0,-91-9-283,-14-1-391,0 0 0,1 0-1,-1 0 1,0 0-1,1 0 1,-1 0-1,0 1 1,0-1-1,1 0 1,-1 1-1,0-1 1,1 1-1,-1-1 1,1 2-1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8840,'0'0'864,"66"-22"-704,-5 10-208,13 6 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147 681 4008,'0'0'5212,"-11"8"-4512,-7 3-346,2 2 1,-1 0-1,-16 18 1,28-26-195,0 0 1,0 1-1,1 0 0,0 0 1,0 0-1,0 0 0,1 1 1,0-1-1,0 1 0,1 0 1,-1 0-1,2 0 1,-1 0-1,1 0 0,-1 9 1,2-12-49,0-1 1,0 1-1,1-1 0,0 1 1,-1-1-1,1 0 1,0 1-1,1-1 1,-1 0-1,0 0 1,1 0-1,0 0 1,0 0-1,0 0 1,0 0-1,0-1 1,4 4-1,-4-4-46,0 0 1,0-1-1,0 0 0,1 1 1,-1-1-1,0 0 0,1 0 0,-1 0 1,1 0-1,-1-1 0,1 1 1,0-1-1,-1 1 0,1-1 1,0 0-1,-1 0 0,1 0 1,-1 0-1,1-1 0,0 1 1,-1-1-1,1 0 0,4-1 0,-2 0 8,0 0-1,-1-1 1,1 0-1,-1 1 1,0-2-1,0 1 1,0 0-1,0-1 1,0 0-1,-1 1 0,1-2 1,-1 1-1,5-9 1,0-2 199,-1 0 1,9-32-1,-10 29 8,-6 16-235,0 0 1,0 0 0,0 1-1,0-1 1,0 0 0,-1 0-1,1 0 1,-1 1 0,1-1-1,-1 0 1,1 1 0,-1-1-1,0 1 1,-1-3 0,-2-4 147,11-23 40,3-34-98,22-71 1,-1 3 52,-20 78-75,44-269 1038,-53 317-970,0 10-65,1 18-8,41 426 369,-22 1-276,-27-250-73,2-161-64,-1-1 1,-2 1 0,-15 46 0,21-81-57,0 0 0,-1-1 0,1 1 0,-1-1 0,0 1 1,1-1-1,-1 0 0,0 1 0,0-1 0,0 1 0,0-1 0,0 0 1,0 0-1,0 0 0,0 0 0,0 0 0,-1 0 0,1 0 1,0 0-1,-1 0 0,1 0 0,-1-1 0,1 1 0,-1-1 0,-2 2 1,3-3-1,-1 1 1,1 0 0,0-1 0,-1 1 0,1-1 0,0 1 0,0-1 0,-1 1 0,1-1 0,0 0 0,0 0 0,0 1-1,0-1 1,0 0 0,0 0 0,0 0 0,0 0 0,1 0 0,-1-1 0,0 1 0,0 0 0,1 0 0,-1 0 0,1-1-1,-1 1 1,1 0 0,0-1 0,-1 1 0,1 0 0,0-2 0,-2-7 14,0 0 1,1 0-1,0 0 1,0 0-1,1 0 0,1 0 1,0 0-1,0 0 1,1 1-1,0-1 0,1 0 1,0 1-1,0-1 1,5-9-1,0 6 51,0-1 0,1 2 0,0-1 0,1 1-1,0 0 1,1 1 0,0 0 0,16-11 0,2 2-591,2 0 0,-1 2 1,2 2-1,0 1 0,1 1 0,60-16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4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1 612 4912,'0'0'4724,"12"-6"-4240,3-2-331,-6 4-68,-1 0 0,0-1 0,0 0-1,0 0 1,0-1 0,-1 0 0,7-7 0,7-9 229,-2-1 0,-1-1 0,26-43 0,37-87 655,-23 42-233,15-36 1240,-89 276-11,12-101-1868,-16 131 385,19-132-346,0 0 0,1 0 0,8 50 0,-8-75-125,1 1 1,-1-1-1,0 1 1,1-1-1,-1 1 1,1-1-1,0 1 0,-1-1 1,1 0-1,0 1 1,0-1-1,0 0 1,0 0-1,2 2 1,-3-2-5,1-1 0,0 1 0,0-1 0,-1 0 0,1 1 1,0-1-1,0 0 0,0 1 0,0-1 0,0 0 0,0 0 0,-1 0 1,1 0-1,0 0 0,0 0 0,0 0 0,0 0 0,1-1 0,2 0 8,-1 0-1,0-1 0,0 0 1,1 1-1,-1-1 0,-1 0 1,1 0-1,0-1 0,0 1 1,3-5-1,18-24 51,-1-1 0,-2-1 0,21-43 0,-11 19 11,-9 14-35,-10 21 64,24-38 0,-36 60-102,1 0 1,-1 0-1,0 0 1,0 0-1,0-1 0,0 1 1,0 0-1,0 0 1,1 0-1,-1 0 1,0 0-1,0 0 1,0 0-1,0 0 0,1-1 1,-1 1-1,0 0 1,0 0-1,0 0 1,0 0-1,1 0 1,-1 0-1,0 0 1,0 0-1,0 0 0,1 0 1,-1 0-1,0 0 1,0 0-1,0 0 1,0 1-1,1-1 1,-1 0-1,0 0 0,0 0 1,0 0-1,0 0 1,1 0-1,-1 0 1,0 0-1,0 1 1,0-1-1,0 0 0,0 0 1,0 0-1,0 0 1,1 0-1,-1 1 1,0-1-1,0 0 1,0 0-1,0 0 1,0 1-1,6 12 62,-4-8-42,7 17 34,8 19 110,1 0 0,2-1 0,49 71-1,-37-79 64,-31-30-227,1-1 1,-1 0-1,1 1 1,0-1 0,-1 0-1,1 0 1,0 0-1,0 0 1,0-1 0,-1 1-1,1 0 1,0-1-1,0 1 1,0-1 0,0 0-1,0 0 1,0 0-1,0 0 1,3 0 0,-4-1-85,0 1 0,-1-1 1,1 1-1,0-1 0,0 1 0,-1-1 1,1 0-1,0 0 0,-1 1 1,1-1-1,-1 0 0,1 0 0,-1 0 1,1 0-1,-1 0 0,0 1 1,1-1-1,-1 0 0,0 0 0,0 0 1,0-2-1,1 2-1013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8432,'0'0'3430,"16"-1"-2763,174 1 1220,-83 10 29,172 40-1,-263-45-1572,-12-3-556,-1-1 1,1 0-1,-1 0 1,1-1-1,-1 1 1,7 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4720,'0'0'11640,"10"4"-11490,-8-3-143,6 2 25,-1 0 0,1-1 0,0 0 1,0 0-1,0-1 0,0 0 0,0 0 0,15-1 0,237-8 1587,-217 2-763,-43 7-845,0 1 1,0-1-1,0 1 1,0-1 0,-1 0-1,1 1 1,0-1-1,-1 1 1,1-1-1,-1 0 1,0 3-1,-5 3 0,0 1-1,-1-1 0,0 0 1,0 0-1,0-1 0,-15 9 1,-10 10 0,-100 82 77,121-98-79,1 1-1,1 0 0,0 1 0,-8 12 0,7-10 3,-23 24 0,27-31-3,1-1 0,-1 1 0,1 0 0,0 0 0,0 1 0,0 0 0,1 0 0,-7 14 0,1-6 45,9-14-41,0 0 0,0 1 0,0-1 0,0 0 0,0 1 0,0-1 0,1 0 0,-1 1 0,0-1 0,0 4 0,1-5 28,10 0 59,114-13 175,96-4 435,-165 23 203,-55-10-675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239 444 5520,'0'0'2520,"-10"7"-1999,-16 10 9,1 1 0,-43 41 1,48-36 100,-27 38-1,41-52-439,1 0-1,-1 0 1,2 0-1,-1 1 1,1 0-1,1 0 1,0 0-1,-2 11 1,5-20-149,-1 0 1,1 0 0,0 1 0,0-1-1,0 0 1,0 0 0,0 1-1,0-1 1,0 0 0,0 0 0,1 0-1,-1 1 1,0-1 0,1 0 0,-1 0-1,1 0 1,-1 0 0,1 0-1,-1 0 1,1 0 0,0 0 0,0 0-1,-1 0 1,1 0 0,1 1 0,0-1 3,0 0 0,0-1 0,0 1 0,0 0 0,0-1 0,0 0 0,0 1 0,0-1 0,0 0 0,0 0 0,0 0 0,0 0 0,3-1 0,3 0 50,-1-1-1,1 0 0,-1 0 0,0-1 1,1 0-1,11-7 0,-8 2-9,-1 0 1,0-1-1,0-1 0,-1 0 0,-1 0 0,1 0 1,-2-1-1,1-1 0,-2 1 0,1-1 0,7-20 0,-1-6 133,-1 0 0,11-64 0,-19 72-122,0 0 1,-2-1 0,-2 1-1,-1-1 1,-1 1-1,-1 0 1,-2 0-1,-1 0 1,-1 0 0,-17-43-1,23 70-75,-1-1 0,1 1 0,-1-1 0,0 1 0,0 0 0,0 0 0,0 0 0,-1 0 0,-3-4 0,5 7-15,0-1-1,0 1 1,0-1 0,0 1 0,0-1-1,0 1 1,0 0 0,0-1 0,0 1-1,0 0 1,0 0 0,0 0 0,0 0-1,0 0 1,0 0 0,0 0 0,0 0-1,0 0 1,0 0 0,0 1 0,0-1-1,0 0 1,0 1 0,0-1 0,0 1-1,0-1 1,0 1 0,0-1 0,1 1-1,-1 0 1,0-1 0,0 1-1,0 0 1,1 0 0,-1-1 0,0 3-1,-4 3 13,0 0 0,0 1 0,1 0 0,0 0 0,1 0 0,-1 1 0,-4 14 0,1 4 10,-4 28 1,8-34-19,0-1 0,1 0 0,2 1 0,0-1 0,1 1 0,0-1-1,2 0 1,0 1 0,1-1 0,1-1 0,1 1 0,1-1 0,1 0 0,0 0 0,1-1 0,1 0 0,0 0-1,1-2 1,1 1 0,1-1 0,19 18 0,-17-21 15,-1-2 1,1 0-1,1 0 1,0-2-1,0 0 0,1 0 1,0-2-1,19 5 0,-31-10-12,0 0 0,0 0-1,0 0 1,1-1-1,-1 0 1,0 0 0,0-1-1,1 1 1,-1-1 0,0 0-1,0-1 1,0 1-1,6-3 1,-4 0 5,1 0 0,-2 0 1,1 0-1,0-1 0,-1 0 0,0 0 1,0 0-1,5-8 0,-2 2 14,0-1-1,-1 0 1,0 0 0,-1-1 0,-1 0-1,0 0 1,-1 0 0,0-1-1,3-16 1,-6 23-4,-2 1 1,1-1-1,0 1 1,-1-1-1,-1 0 1,1 1-1,-1-1 0,0 1 1,0-1-1,-1 1 1,-4-11-1,5 14-16,0 1 0,0-1-1,-1 1 1,1-1 0,-1 1 0,1 0 0,-1 0-1,0 0 1,0 0 0,0 0 0,0 0-1,-1 0 1,1 1 0,0-1 0,-1 1 0,1 0-1,-1-1 1,1 1 0,-1 0 0,0 1 0,1-1-1,-1 0 1,0 1 0,0-1 0,1 1-1,-1 0 1,0 0 0,0 0 0,0 0 0,-2 1-1,2 0-1,1-1 0,0 1 0,-1 0 0,1-1 0,0 1-1,0 0 1,0 0 0,0 1 0,0-1 0,0 0-1,0 1 1,0-1 0,0 1 0,1-1 0,-3 4 0,1-1 7,0 1 0,0-1 1,1 1-1,0-1 1,0 1-1,-3 10 1,2-4 6,1 0 1,0 0 0,1 1 0,0-1 0,2 21 0,-1-27-18,1 0 0,0 0 0,0 0 1,0-1-1,0 1 0,1 0 1,0-1-1,0 1 0,0-1 0,0 0 1,1 0-1,-1 0 0,1 0 0,0 0 1,1 0-1,-1-1 0,1 0 0,-1 1 1,1-1-1,0-1 0,0 1 0,6 3 1,-4-4-2,0 1 1,1-1-1,-1 0 1,1-1-1,0 0 0,-1 0 1,1 0-1,0-1 1,0 0-1,0 0 1,-1 0-1,1-1 1,0 0-1,0-1 1,8-2-1,23-11 18,-26 9 28,1 1-1,0 1 1,23-6 0,-33 10-38,0-1 1,1 1-1,-1 0 1,1 0-1,-1 0 1,1 0-1,-1 1 1,1-1-1,-1 1 1,0 0-1,1 0 1,-1 0-1,0 0 0,1 1 1,-1-1-1,0 1 1,0 0-1,-1 0 1,5 3-1,0 2 6,-1 0-1,1 1 0,-2 0 0,1 0 0,-1 1 1,0-1-1,-1 1 0,7 18 0,-2 2 42,10 49 0,-10-32-2,-2 0 0,-2 1 0,-2 0 1,-2 0-1,-7 66 0,5-110-52,-4 22 67,0-18-4,4-7-67,1 0 1,-1 0-1,1-1 1,-1 1-1,1 0 0,0 0 1,-1-1-1,1 1 1,-1 0-1,1 0 1,0-1-1,-1 1 0,1 0 1,0-1-1,0 1 1,-1-1-1,1 1 0,0 0 1,0-1-1,-1 1 1,1-1-1,0 1 1,0-1-1,-9-18 48,2 0 0,0-1-1,1 0 1,-5-29 0,-5-83 66,11 71-50,3 0 0,2 1-1,3-1 1,13-77 0,-14 130-48,0-1 0,1 1 0,4-13 0,-6 19-13,0 0-1,0 0 1,0-1-1,1 1 1,-1 0-1,1 0 1,-1 0-1,1 0 1,0 0-1,-1 1 1,1-1-1,0 1 1,0-1-1,0 1 1,1-1-1,1 0 1,-2 2-6,0-1 1,-1 1 0,1 0 0,0 0 0,-1 0 0,1 0 0,0 0 0,-1 1 0,1-1 0,0 0-1,-1 1 1,1-1 0,-1 1 0,1 0 0,-1-1 0,1 1 0,-1 0 0,1 0 0,-1 0 0,0 0-1,1 0 1,-1 0 0,0 1 0,0-1 0,0 0 0,0 0 0,0 1 0,0-1 0,0 1 0,0-1-1,-1 1 1,1 1 0,4 7 0,-1 0 0,0 0-1,4 18 1,-5-13 3,0 1 1,-1 0-1,0-1 0,-1 1 1,-2 22-1,0-28 4,-1 0 0,1 0 0,-1 0 0,-1 0 0,0-1 0,0 1-1,-1-1 1,0 0 0,-10 16 0,2-6 37,8-12-23,0 0 0,-1-1 0,-8 10 0,15-17-28,0 0 0,0 0 1,0 0-1,0 1 0,0-1 1,0 0-1,0 1 1,0 0-1,4-1 0,16-4-8,26-15 4,-1-1-1,-1-3 1,-1-2 0,59-45 0,-87 57 9,0-1 0,19-23 0,-29 30 0,-1 0 0,0-1 0,0 0 0,-1 0 0,0 0 0,-1 0 0,4-12 0,-7 19 1,0 0 1,0 0-1,-1 0 0,1 0 0,-1 0 0,0 1 0,1-1 0,-1 0 0,0 0 1,0 0-1,0 0 0,-1 0 0,1 0 0,0 0 0,-1 0 0,1 0 0,-1 0 1,1 0-1,-1 1 0,0-1 0,0 0 0,0 0 0,0 1 0,0-1 0,0 1 1,-1-1-1,1 1 0,0-1 0,-1 1 0,-2-2 0,1 2 2,1 0-1,-1 0 0,0 0 1,0 0-1,1 1 0,-1-1 1,0 1-1,0 0 0,0 0 1,0 0-1,0 0 0,1 1 1,-1-1-1,0 1 0,0-1 1,0 1-1,1 0 0,-1 0 1,0 1-1,-4 2 0,0 0 7,-1 2 1,1-1-1,0 1 0,0 0 0,1 1 0,0 0 0,0 0 1,0 0-1,1 1 0,0-1 0,1 1 0,-1 0 0,2 1 1,-1-1-1,-3 13 0,5-15-5,1 0 1,-1 0-1,1 0 1,1-1-1,-1 1 1,1 0-1,0 0 1,0 0-1,0 0 1,1 0-1,0 0 1,0 0-1,1 0 1,0-1-1,0 1 1,0-1-1,0 1 1,1-1-1,0 0 1,0 0-1,1 0 0,-1 0 1,1 0-1,8 7 1,-9-10 0,-1-1-1,1 1 1,0-1 0,0 1-1,0-1 1,0 0 0,0 0-1,0-1 1,0 1-1,0 0 1,0-1 0,1 0-1,-1 0 1,0 0 0,0 0-1,0 0 1,0-1 0,0 0-1,1 1 1,-1-1 0,0 0-1,0 0 1,5-3 0,6-4 13,1 1 1,-1-2-1,15-11 0,-27 18-15,108-89 177,-54 44-40,-55 46-137,0 0 1,0 0-1,-1 0 0,1 0 1,0 0-1,0 1 1,0-1-1,1 0 0,-1 1 1,0-1-1,0 1 1,0-1-1,0 1 0,0 0 1,1-1-1,-1 1 1,0 0-1,0 0 0,1 0 1,-1 0-1,0 0 1,0 0-1,1 0 0,-1 0 1,0 1-1,2-1 1,-2 2 0,0-1 0,1 0 0,-1 0 0,0 1 0,0-1 0,0 0 1,0 1-1,0-1 0,0 1 0,0 0 0,0-1 0,0 1 0,-1 0 1,1-1-1,0 4 0,1 8 15,0 0 1,0 0-1,-2 21 1,0-33-19,0 17 23,-1-13-6,1 1 1,-1-1 0,2 0 0,-1 1-1,2 7 1,-1-13-14,-1 0 0,1 0-1,0-1 1,0 1 0,-1 0 0,1-1-1,0 1 1,0 0 0,-1-1 0,1 1-1,0-1 1,-1 1 0,1-1 0,-1 1-1,2-2 1,9-10 21,-1-1-1,12-17 1,-15 19-20,0 0 1,1 0-1,1 1 0,-1 1 1,12-10-1,-19 18-6,0 1 1,0-1-1,0 1 1,0-1-1,0 1 1,1 0-1,-1-1 0,0 1 1,0 0-1,0 0 1,0 0-1,1 0 1,-1 0-1,0 0 1,0 0-1,0 0 0,0 0 1,1 0-1,-1 1 1,0-1-1,0 1 1,0-1-1,0 0 1,0 1-1,0 0 0,0-1 1,0 1-1,0 0 1,0-1-1,0 1 1,0 0-1,0 0 1,-1 0-1,1 0 0,0 0 1,0 1-1,5 5 10,-1 1 0,0 0 0,6 11 0,-10-17-6,16 35-7,-10-19-6,19 31-1,-24-45 9,1 0 0,0-1 0,0 1 0,0 0 0,0-1 0,1 1 0,-1-1 0,1 0 0,0-1 0,0 1 0,0 0 0,7 2 0,-7-4 3,0 0 0,-1 0-1,1-1 1,0 1 0,0-1 0,0 0-1,-1 0 1,1-1 0,0 1 0,0-1-1,-1 0 1,1 0 0,0 0 0,-1 0-1,1 0 1,-1-1 0,1 0-1,-1 0 1,0 0 0,0 0 0,0 0-1,0-1 1,4-3 0,4-5 7,0-1 1,-1 0-1,0 0 1,9-16 0,-5 4 17,-1 0 0,12-30 1,2-7 92,-22 51-111,8-14 96,-13 24-104,0-1 1,0 1 0,0 0 0,1 0 0,-1 0 0,0 0-1,0-1 1,0 1 0,1 0 0,-1 0 0,0 0-1,0 0 1,1 0 0,-1 0 0,0 0 0,1 0 0,-1 0-1,0 0 1,0 0 0,1 0 0,-1 0 0,0 0 0,0 0-1,1 0 1,-1 0 0,0 0 0,0 0 0,1 0 0,-1 0-1,0 1 1,10 12 31,-3 5 17,-1 0 0,-1 0 0,0 0 1,-1 1-1,-1 0 0,-1 0 0,0 27 0,-2-46-45,0 0-1,0 1 0,0-1 0,-1 0 1,1 0-1,0 0 0,0 0 1,0 0-1,0 1 0,0-1 1,0 0-1,0 0 0,-1 0 1,1 0-1,0 0 0,0 0 1,0 0-1,0 1 0,-1-1 1,1 0-1,0 0 0,0 0 1,0 0-1,0 0 0,-1 0 1,1 0-1,0 0 0,0 0 0,0 0 1,0 0-1,-1 0 0,1 0 1,0 0-1,0 0 0,0 0 1,-1 0-1,1 0 0,0 0 1,0-1-1,0 1 0,0 0 1,-1 0-1,1 0 0,0 0 1,-16-8 77,-14-11-39,20 13-23,0 0-1,0 1 1,0 0-1,-1 0 1,0 1-1,-18-5 1,26 9-21,0-1 1,0 0 0,-1 0 0,1 1-1,0 0 1,-1 0 0,1 0 0,0 0-1,0 0 1,-1 0 0,1 1 0,0 0-1,0 0 1,0 0 0,0 0 0,0 0-1,0 0 1,0 1 0,0 0 0,0-1-1,0 1 1,1 0 0,-1 0 0,1 1-1,0-1 1,-1 0 0,1 1 0,-2 3 0,2-2-3,0 0 0,0 0 1,1 0-1,0 0 1,0 1-1,0-1 1,0 0-1,1 1 1,0-1-1,-1 0 1,1 1-1,1-1 1,-1 0-1,1 1 1,0-1-1,0 0 0,0 0 1,0 1-1,1-1 1,0 0-1,0 0 1,0-1-1,5 8 1,-5-8 4,0 0 0,0 0 0,1-1 1,-1 1-1,1-1 0,-1 0 0,1 1 1,0-1-1,0 0 0,0-1 0,0 1 1,0 0-1,1-1 0,-1 0 0,0 0 1,1 0-1,-1 0 0,1 0 0,-1-1 1,1 1-1,-1-1 0,1 0 0,-1 0 1,1-1-1,0 1 0,-1-1 0,1 1 1,-1-1-1,7-3 0,-3 1 2,0-1-1,0-1 1,0 0-1,0 0 1,-1 0 0,0 0-1,0-1 1,-1 0-1,1-1 1,-1 1-1,0-1 1,-1 0 0,0 0-1,4-9 1,0-2 9,0 0 1,-1-1-1,-1 0 1,6-36-1,-6 0 38,-3-1-1,-3 0 0,-9-82 1,9 130-43,0 3-6,0 1 0,0 0 0,-1 0 0,1 0 0,-1 0-1,0 0 1,0 0 0,0 0 0,0 0 0,-1 0 0,-4-7 0,6 11-2,0 0 0,-1 0 0,1 0 0,0 0 0,-1-1 1,1 1-1,-1 0 0,1 0 0,-1 0 0,1 0 0,0 0 1,-1 0-1,1 0 0,-1 0 0,1 0 0,0 1 0,-1-1 1,1 0-1,-1 0 0,1 0 0,0 0 0,-1 0 0,1 1 1,0-1-1,-1 0 0,1 0 0,0 1 0,-1-1 0,1 0 1,0 1-1,-1-1 0,1 0 0,0 1 0,0-1 0,-1 0 1,1 1-1,0-1 0,0 0 0,0 1 0,0-1 0,-1 2 1,-6 19-2,5 7-9,0 1 0,2-1 0,1 1-1,8 43 1,-2-33-29,1 0 0,26 68 0,-22-77 24,1-1 0,1-1 0,2 0 0,0-1 0,29 35 0,-44-60 18,1 0 0,0 0 1,-1 0-1,1 0 1,0 0-1,0 0 1,1-1-1,-1 1 0,0-1 1,1 1-1,-1-1 1,0 0-1,1 0 1,0 0-1,-1 0 0,1-1 1,-1 1-1,1-1 1,0 1-1,-1-1 1,1 0-1,0 0 0,0 0 1,3-1-1,-1 0 4,-1-1-1,0 0 0,0 0 0,0-1 0,0 1 0,0-1 0,0 0 1,-1 1-1,1-2 0,-1 1 0,0 0 0,0-1 0,5-6 1,5-11 37,-1-1 0,-1-1 0,-1 1 0,12-41 0,2-3 189,-17 52-134,-7 14-97,0 0-1,0 0 1,0 0-1,0 0 1,0 0-1,0 0 1,0 0-1,0 0 1,0 0-1,0 0 1,0 0-1,0 0 1,0 0-1,0 0 1,0 0-1,0 0 1,0 0-1,0 0 1,0 0-1,0 0 1,0 1-1,0-1 1,1 0-1,-1 0 1,0 0-1,0 0 1,0 0-1,0 0 1,0 0-1,0 0 1,0 0-1,0 0 1,0 0-1,0 0 1,0 0-1,0 0 1,0 0-1,0 0 1,0 0-1,1 0 1,-1 0-1,0 0 1,0-1-1,0 1 1,0 0-1,0 0 1,0 0-1,0 0 1,0 0-1,0 0 1,0 0-1,0 0 1,0 0-1,0 0 1,0 0 0,0 0-1,0 0 1,0 0-1,0 0 1,-2 26 97,1-18-100,-7 44 85,-26 83 0,22-111-66,11-21-10,-1-1 0,1 0 0,-1 1 0,1 0 0,0-1 1,0 1-1,0 0 0,0-1 0,0 1 0,1 0 0,-1 0 1,0 4-1,2-6-3,0-1 0,0 0 0,0 1 1,0-1-1,0 0 0,0 1 0,0-1 1,0 0-1,0 0 0,-1 0 0,1 0 0,0 0 1,0 0-1,0 0 0,0 0 0,0 0 0,0-1 1,0 1-1,0 0 0,1-1 0,0 1 6,46-11 169,58-20 0,-46 6-3980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7:5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87 125 5224,'0'0'8160,"-10"-3"-7687,5 0-367,-24-6 145,28 9-232,0 0 0,0 0-1,0 0 1,0 0 0,0 0-1,0 0 1,0 0 0,0 0-1,0 1 1,0-1 0,0 0-1,0 1 1,0-1 0,0 0-1,1 1 1,-1-1 0,0 1-1,0 0 1,0-1 0,0 1-1,1 0 1,-1-1 0,0 1-1,1 0 1,-1 0 0,1 0-1,-1-1 1,1 1 0,-1 0-1,0 1 1,-2 4 135,1 0 0,-1 0 0,1 1 0,0-1 0,1 0 0,-1 1 0,1-1 0,1 1 0,-1-1 0,1 1 0,0-1 0,1 1 0,-1 0 0,1-1 0,3 9 0,-4-14-107,1 0 0,0 1 0,0-1 1,0 0-1,1 1 0,-1-1 0,0 0 1,0 0-1,1 0 0,-1 0 0,0 0 1,1 0-1,-1-1 0,1 1 0,0 0 0,-1-1 1,1 1-1,-1-1 0,1 1 0,0-1 1,-1 0-1,1 0 0,0 0 0,-1 0 1,1 0-1,0 0 0,-1 0 0,1-1 0,0 1 1,2-1-1,0 0 15,-1 0 1,1 0-1,-1 0 0,1 0 1,-1-1-1,1 0 0,-1 1 1,0-1-1,0 0 1,0 0-1,0-1 0,0 1 1,3-4-1,-2-2 38,-1 1 1,0-1-1,0 0 1,0 0-1,-1 0 0,-1-1 1,1 1-1,-1 0 1,0-1-1,-1 1 1,-1-15-1,1 19-13,-3-5 139,3 9-219,-1-1 0,1 1 0,0 0 0,0 0 0,0 0 0,-1-1 0,1 1 0,0 0 0,0 0 0,0 0 0,0-1 0,-1 1 0,1 0 0,0 0 0,0-1 0,0 1 0,0 0 0,0-1 0,0 1 0,0 0 0,0 0 0,0-1 0,0 1 0,0 0 0,0 0 0,0-1 0,0 1 0,0 0 0,0-1 0,0 1 0,0 0 0,0 0 0,1-1 0,-1 1 0,0 0 0,0 0 0,0-1 0,0 1 0,0 0 0,1 0 0,-1 0 0,0-1 0,0 1 0,0 0 0,1 0 0,-1 0 0,0 0 0,0 0 0,1-1 0,-1 1 0,0 0 0,0 0-1,1 0 1,-1 0 0,0 0 0,1 0 0,-1 0 0,0 0 0,0 0 0,1 0 0,-1 0 0,0 0 0,1 0 0,1-1 8,1 0 0,0 0 0,-1 0-1,0 0 1,1 0 0,-1-1-1,0 1 1,1-1 0,2-2 0,8-5 12,11-4 6,-10 4-4,1 1-1,0 1 1,1 0-1,0 1 1,27-6-1,-40 11-14,0 0-1,1 1 1,-1-1-1,0 1 1,1 0 0,-1 0-1,0 1 1,0-1-1,1 0 1,4 2-1,-6-1-3,-1 0-1,1 0 1,-1 0 0,1 0-1,-1 1 1,0-1-1,1 0 1,-1 1-1,0-1 1,0 0-1,0 1 1,0-1-1,0 1 1,0 0-1,0-1 1,-1 1-1,1 0 1,0 0-1,-1-1 1,0 1-1,1 3 1,1 17 78,0 1 1,-2 0-1,0-1 0,-2 1 1,-7 38-1,7-48-17,-1-2 7,0 2 105,4-11-33,5-6 52,56-65 147,-44 48-237,0 1-1,1 0 1,0 1 0,2 2-1,34-24 1,-53 40-99,1-1 1,-1 1 0,0 0-1,1 0 1,0 0-1,-1 1 1,1-1-1,-1 1 1,1-1 0,0 1-1,0 0 1,-1 0-1,1 0 1,0 0-1,-1 0 1,1 1 0,0-1-1,-1 1 1,1 0-1,-1 0 1,1 0 0,-1 0-1,1 0 1,-1 0-1,0 1 1,1-1-1,2 4 1,5 4 21,0 0 0,-1 1 1,-1 0-1,12 18 0,-1-3 64,-5-8 68,1-1 0,29 24 0,-41-38-136,-1-1 0,0 1 0,1-1 0,-1 0 0,1 0 0,0 0 0,-1 0 0,1 0 0,0-1 0,0 1 0,-1-1 0,1 0 0,0 0 0,0 0 0,0 0 1,0 0-1,4-2 0,0 1-753,0-1 1,0-1 0,0 1-1,12-7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0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1 550 8840,'0'0'1121,"11"-8"-538,2-1-390,1 1 83,-1-1-1,-1-1 0,20-18 0,-14 7 274,-1 0 0,0-1 0,-2 0 0,0-1 0,17-40 0,43-131 2613,-62 155-2401,-6 13-247,-7 22-360,1-1 1,0 1-1,0 0 1,1-1-1,-1 1 1,1 0-1,0 0 1,3-5-1,-5 9-122,1 0 0,-1-1-1,1 1 1,-1-1 0,1 1-1,0 0 1,-1 0-1,1-1 1,0 1 0,-1 0-1,1 0 1,0 0 0,-1 0-1,1 0 1,0-1 0,-1 1-1,1 1 1,0-1-1,-1 0 1,1 0 0,0 0-1,-1 0 1,1 0 0,1 1-1,15 7 226,-11-3-209,0 0 0,0 0 1,-1 0-1,0 1 0,0 0 0,0 0 0,0 0 0,5 12 0,2 7 76,11 28 1,-14-29 15,11 49 1,-18-60-90,0 0-1,0 0 1,-1 0 0,-1 0-1,-2 24 1,1-34-33,1 0 0,0 0 0,-1-1 0,0 1 0,0 0 0,0-1 0,0 1 0,0 0 0,-1-1 0,1 0 0,-1 1 0,1-1 0,-1 0 0,0 0 0,0 0 0,0 0-1,0 0 1,0 0 0,0 0 0,-1-1 0,-3 3 0,0-2 17,1-1-1,0 1 0,0-1 1,-1 0-1,1 0 0,0-1 1,-1 0-1,1 0 1,-1 0-1,-7-2 0,4 2 37,-1-1 0,0-1-1,1 0 1,-1 0 0,1-1-1,0 0 1,-15-8 0,23 11-60,0-1 1,0 1 0,1-1 0,-1 0-1,0 1 1,1-1 0,-1 0-1,0 1 1,1-1 0,-1 0 0,0 0-1,1 1 1,-1-1 0,0-2 0,1 3-8,0 0 0,0-1 0,0 1-1,0 0 1,0-1 0,0 1 0,1 0 0,-1-1 0,0 1 0,0 0 0,0 0 0,0-1 0,0 1 0,1 0 0,-1-1 0,0 1 0,0 0 0,0 0 0,1-1 0,-1 1 0,0 0 0,0 0 0,1 0 0,-1-1 0,0 1 0,1 0 0,-1 0 0,32-9 72,-20 7-83,48-11 24,89-23-73,-130 30 46,-1-1 0,0 0 1,0-2-1,-1 0 0,30-21 0,72-62-6,-98 71 37,-18 17-14,0 1 0,0-1 0,1 1 0,-1 0 0,8-5 0,-19 66 214,5-37-203,-1 3 16,2 1-1,0 37 1,2-56-24,0 0 1,1 0-1,0 0 1,0 0 0,0 0-1,1 0 1,0-1-1,0 1 1,0 0 0,1-1-1,0 1 1,0-1-1,0 0 1,1 0 0,7 8-1,-8-11-3,1 1 0,0-1-1,0 1 1,0-1 0,0-1-1,0 1 1,0 0-1,1-1 1,-1 0 0,1 0-1,-1 0 1,1-1 0,-1 1-1,1-1 1,-1 0 0,1-1-1,-1 1 1,1-1 0,-1 1-1,0-1 1,8-3 0,5-2 12,0 0 1,-1-1-1,0-1 1,17-11-1,-12 5 5,-1 0 0,-1-1 0,0-2 0,21-22 0,59-79 66,-81 95-82,-17 20-4,1 1 0,0 0 0,-1-1 0,1 1 0,-1-1 0,0 1 0,0-1 0,0 1 0,0-1 0,0 0 0,-1 0 0,1 1 0,-1-6 0,0 8-3,0-1 0,0 1 1,0-1-1,0 1 0,0-1 0,0 1 1,0-1-1,-1 1 0,1-1 1,0 1-1,0-1 0,-1 1 0,1-1 1,0 1-1,-1-1 0,1 1 1,0 0-1,-1-1 0,1 1 1,-1-1-1,1 1 0,-1 0 0,1 0 1,-1-1-1,1 1 0,-1 0 1,-1-1 2,0 1 0,1 0 0,-1 0-1,0 0 1,1 0 0,-1 0 0,0 0 0,0 1 0,1-1 0,-1 0 0,0 1 0,-2 1 0,-5 2 13,1 0-1,0 1 1,1 0-1,-1 0 1,1 0-1,0 1 0,0 1 1,0-1-1,1 1 1,0 0-1,1 0 1,-8 12-1,6-8-2,1 1-1,0 0 0,1 0 1,0 0-1,0 0 1,2 1-1,-1 0 0,-1 15 1,5-21-11,0-1 1,0 0-1,0 0 1,1 0-1,0 0 1,0 0-1,1-1 0,-1 1 1,1 0-1,1 0 1,-1-1-1,5 9 1,-5-12-4,0 1 1,-1 0-1,1-1 1,0 1-1,1-1 1,-1 0-1,0 1 1,1-1-1,-1 0 1,1 0-1,0-1 1,-1 1-1,1 0 1,0-1-1,0 0 1,0 0-1,0 0 1,0 0-1,0 0 1,1-1-1,-1 1 1,0-1-1,0 0 1,6 0-1,-5-1 4,0 1-1,0-1 1,-1-1-1,1 1 1,0 0 0,0-1-1,-1 0 1,1 0-1,-1 0 1,0 0-1,0 0 1,0-1 0,0 0-1,0 1 1,0-1-1,-1 0 1,1 0-1,-1-1 1,0 1-1,0 0 1,0-1 0,0 1-1,-1-1 1,1 0-1,-1 1 1,0-1-1,1-5 1,1-3 55,-1-1 1,-1 0-1,1 0 1,-2 0-1,0 0 1,-2-14-1,5 68-26,-2 1 1,-1-1-1,-2 0 0,-2 0 0,-2 0 0,-2-1 1,-1 0-1,-2 0 0,-2-1 0,-21 45 0,31-79-13,1-1-1,-1 1 0,0-1 1,0 1-1,0-1 0,-1 0 0,1 0 1,-1 0-1,0-1 0,0 1 1,0-1-1,-1 0 0,1 0 0,-9 3 1,11-5-9,0 0 0,0 0-1,-1-1 1,1 1 0,0-1 0,-1 0 0,1 0 0,0 0 0,0 0 0,-1 0 0,1 0 0,0 0 0,-1-1 0,1 1 0,0-1 0,0 0 0,-1 0 0,1 0-1,0 0 1,0 0 0,0 0 0,0 0 0,0-1 0,1 1 0,-1-1 0,0 1 0,0-1 0,1 0 0,-1 0 0,1 1 0,0-1 0,0 0 0,0 0 0,-2-5-1,1 3-6,1 1 0,0-1-1,0 0 1,0 0-1,0-1 1,1 1-1,-1 0 1,1 0-1,0 0 1,1 0-1,-1 0 1,1 0-1,-1 0 1,1 0-1,3-8 1,2-3-5,0 0 0,13-23 0,-3 11-13,1 1 1,40-45-1,49-40-46,-85 90 57,279-238-79,-294 255 84,0-1 0,0 1 0,0 0 0,14-6 0,-19 9-1,0 1 0,0-1 0,1 1 0,-1 0 0,0-1 0,1 1 0,-1 0 0,0 0 0,1 0 0,-1 0 0,0 0 0,1 0 0,-1 0 0,0 0 0,1 0 0,-1 1 0,0-1 0,1 0 0,-1 1 0,0 0 0,0-1 0,0 1 0,1-1 0,-1 1 0,0 0 0,0 0 0,0 0 0,0 0 0,0 0 0,0 0 0,0 0 0,-1 0 0,1 0-1,1 2 1,4 8 47,-1 2 0,0-1 0,-1 1 0,0-1 0,-1 1 0,0 0 0,-1 0-1,0 1 1,-1 19 0,-1-33-43,0 1-1,0-1 1,0 0-1,0 1 1,0-1-1,0 0 1,0 0-1,0 1 1,0-1-1,0 0 1,0 1-1,0-1 1,0 0-1,0 1 0,0-1 1,0 0-1,0 0 1,1 1-1,-1-1 1,0 0-1,0 1 1,0-1-1,0 0 1,1 0-1,-1 0 1,0 1-1,0-1 1,0 0-1,1 0 1,-1 0-1,0 1 1,1-1-1,-1 0 1,0 0-1,0 0 1,1 0-1,-1 0 1,0 0-1,1 0 1,-1 1-1,0-1 1,1 0-1,-1 0 1,0 0-1,0 0 1,1 0-1,-1-1 1,0 1-1,1 0 1,-1 0-1,0 0 1,1 0-1,-1 0 1,0 0-1,0 0 1,1-1-1,-1 1 1,0 0-1,0 0 1,1 0-1,-1 0 1,0-1-1,0 1 0,0 0 1,1 0-1,-1-1 1,0 1-1,21-20 90,-18 16-72,6-4 4,-3 1-1,0 1 0,1 0-1,-1 0 1,15-9 0,-19 14-23,1 0 1,-1 0 0,0 0 0,0 0-1,1 1 1,-1-1 0,0 1-1,1-1 1,-1 1 0,0 0 0,1 0-1,-1 0 1,0 0 0,1 0 0,-1 0-1,1 1 1,-1-1 0,0 1-1,1 0 1,-1 0 0,0 0 0,0 0-1,3 1 1,4 5 16,-1 0 1,1 0-1,-1 0 0,-1 1 1,13 17-1,-10-13 22,22 22-1,-26-30-99,-2 1-1,1-1 0,0 1 0,-1 0 0,0 0 0,0 1 0,-1-1 1,5 9-1,-9-10-772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0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14168,'0'0'456,"63"-22"-376,-27 10 0,15-6-224,15 0 0,5 4-40,1 8 16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0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63 429 15320,'0'0'1086,"-4"13"-683,-2 8-170,0 1 1,2 1 0,0-1-1,0 32 1,4-43-113,0-1 1,1 0 0,0 1-1,1-1 1,0 0 0,1 0-1,4 12 1,-5-18-76,0-1 1,-1 1-1,1-1 0,0 1 1,1-1-1,-1 0 0,1 0 1,-1 0-1,1-1 0,0 1 1,0 0-1,0-1 0,0 0 1,0 0-1,1 0 0,-1 0 0,1 0 1,-1-1-1,1 0 0,0 1 1,-1-1-1,7 0 0,-8 0-27,-1-1 0,1 0 0,-1 0 0,1 0 0,-1 0 0,1 0 0,-1 0 0,1 0 0,-1-1 0,1 1 0,-1-1 0,1 1 0,-1-1 0,0 1 0,1-1 0,-1 0 0,0 0 0,1 1 0,-1-1 0,0 0 0,0 0 0,1-2 0,0 1 7,0-1 0,0 1 0,-1-1 1,0 0-1,1 1 0,-1-1 0,0 0 1,0 0-1,-1 0 0,2-5 0,-1 0 26,-1-1 0,1 1-1,-1-1 1,-1 0 0,0 1-1,-3-16 1,0 14 14,0 0 0,0 0 0,-1 1 0,-1 0 0,1 0 0,-2 0 0,1 1 0,-1 0 0,0 0 0,-1 1 0,-15-12 0,21 17-40,0 1 0,0 0 0,0 0 0,0 0 0,0 0 1,-1 0-1,1 0 0,0 0 0,-1 1 0,1-1 0,-1 1 0,1 0 0,0 0 0,-1 0 0,1 0 1,-1 0-1,1 0 0,-1 1 0,1-1 0,0 1 0,-1 0 0,1 0 0,0 0 0,-3 1 0,3-1-10,1 0-1,-1 0 1,1 1-1,-1-1 1,1 0-1,0 1 1,0-1-1,-1 1 0,1 0 1,0-1-1,0 1 1,0 0-1,1 0 1,-1 0-1,0-1 1,1 1-1,-1 0 1,1 0-1,0 0 0,-1 0 1,1 0-1,0 0 1,0 0-1,0 0 1,1 0-1,-1 0 1,0 0-1,1 0 1,0 2-1,1 1-2,-1-1 0,1 0 0,0 0 1,1 1-1,-1-1 0,1-1 0,-1 1 0,1 0 0,0-1 1,0 1-1,1-1 0,-1 0 0,1 0 0,0 0 0,0-1 1,0 1-1,0-1 0,0 0 0,0 0 0,0-1 0,9 3 1,-8-3-10,0 0 0,0 0 0,1 0 1,-1-1-1,0 0 0,1 0 0,-1 0 1,0 0-1,0-1 0,0 0 0,1 0 1,-1-1-1,0 0 0,0 1 0,0-1 1,-1-1-1,1 1 0,-1-1 0,6-3 1,-1-3 6,-1 1-1,1-1 1,-1-1 0,-1 0 0,0 0 0,0 0 0,-1-1 0,0 1 0,-1-2 0,4-13 0,0-2 38,-1-1 0,-1 0 1,3-35-1,-5 19 117,-2 0-1,-2-1 1,-3 1-1,-12-86 1,10 108 101,4 22-259,0 0 0,1 0 0,-1 0 0,0 0 0,0 0 0,0 0 0,0 1 0,0-1 1,0 0-1,0 0 0,0 0 0,0 0 0,0 0 0,0 0 0,0 0 0,0 0 0,0 0 0,0 0 0,1 0 0,-1 0 0,0 0 0,0 0 0,0 0 0,0 0 0,0 0 1,0 0-1,0 0 0,0 0 0,0 0 0,0 0 0,0 0 0,0 0 0,0 0 0,0-1 0,1 1 0,-1 0 0,0 0 0,0 0 0,14 39 219,-14-39-228,39 118 208,36 192 1,-60-220-134,-4 0 0,-2 170 0,-11-219-16,-13 74 0,11-97-37,0 1 1,-2-1-1,0 0 0,-1 0 1,-18 32-1,23-47-12,0 0-1,0 0 1,0 0-1,-1 0 1,1 0 0,-1-1-1,-3 4 1,5-6-6,1 1 0,-1-1 0,0 1 0,0-1 0,0 0 0,0 1 0,1-1 1,-1 0-1,0 0 0,0 0 0,0 1 0,0-1 0,0 0 0,0 0 0,0 0 0,0 0 0,1-1 0,-1 1 0,0 0 0,0 0 0,0 0 0,0-1 0,0 1 1,1-1-1,-1 1 0,0 0 0,0-1 0,0 1 0,1-1 0,-1 0 0,0 1 0,1-1 0,-2-1 0,-4-4 14,1-1 0,0-1 0,0 1-1,0-1 1,1 0 0,0 0 0,0-1 0,1 1 0,0-1-1,1 1 1,0-1 0,0 0 0,-1-17 0,2 15 3,1-1 1,0 1 0,1 0 0,0-1 0,1 1-1,0 0 1,1 0 0,0 0 0,0 0-1,10-19 1,-4 16 1,1-1 1,1 1-1,0 1 0,1 0 0,0 0 1,1 1-1,0 1 0,1 0 0,0 1 0,1 0 1,0 2-1,1-1 0,-1 2 0,1 0 1,1 1-1,0 0 0,-1 2 0,1 0 0,1 1 1,26-2-1,-32 6-34,0 1 1,0 0-1,0 1 0,0 0 1,0 1-1,-1 0 0,12 7 1,6 1-443,-14-6-3150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0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167 599 6632,'0'0'4857,"-13"12"-4282,0-2-425,1 1 21,0 0 0,0 1 0,1 0 0,0 1 0,-10 16 0,11-13 144,1 0 1,1 0-1,0 1 1,-8 25 0,13-34-182,1 0 0,0 0 0,1 0 0,0 0 0,0 1 0,1-1 0,0 0 0,0 1 0,1-1 0,0 0 0,1 0 0,2 10-1,-2-13-51,0 0-1,1 0 1,0-1-1,0 1 0,0-1 1,0 0-1,1 0 0,-1 0 1,1 0-1,0-1 0,0 1 1,0-1-1,1 0 0,-1 0 1,1-1-1,7 4 0,-1-2 65,0 0 0,0 0-1,0-1 1,1 0 0,-1-1-1,16 1 1,-17-2-29,0-1 1,0-1-1,1 1 0,-1-2 0,0 1 0,0-1 1,-1-1-1,1 0 0,0 0 0,-1-1 0,17-8 1,-16 5 4,0 0-1,0-1 1,0 0 0,-1 0 0,0-1 0,-1 0 0,0-1 0,11-16-1,-5 1 45,-1 0 0,-1-1 0,-2 0 0,0 0 0,-2-1 0,-1-1 0,7-49 0,-8 21 5,-2-1 0,-3 0 0,-3 0 0,-12-89 1,5 86-59,-28-147 354,41 264-297,52 693 124,-53-583 412,16-203-126,-2-16-413,12-30 14,-25 73-153,1 0-1,-1 1 1,1-1 0,1 1-1,0 0 1,10-11 0,-15 18-23,0-1 0,1 1 1,-1 0-1,1-1 0,0 1 1,-1 0-1,1 0 1,0 0-1,0 1 0,0-1 1,0 0-1,-1 1 1,1-1-1,0 1 0,0 0 1,0-1-1,0 1 1,0 0-1,0 0 0,2 0 1,0 1 2,0 0 0,0 0 0,-1 1 0,1-1 0,0 1 0,-1-1 0,0 1-1,1 0 1,4 5 0,5 4 10,-1 0 0,-1 1-1,18 24 1,-27-33-17,35 55 43,-26-38-21,0-1-1,17 20 1,-24-35-15,-1 1 0,2-1 1,-1 0-1,0 0 1,1-1-1,0 1 0,-1-1 1,1 0-1,1 0 1,-1 0-1,0-1 0,11 3 1,-9-4-3,-1 0 0,1-1 0,0 0 0,-1 0 1,1 0-1,0-1 0,-1 0 0,1-1 0,0 1 0,-1-1 0,0-1 1,13-5-1,-8 2 0,1 0 1,-1-1-1,0 0 1,0-1-1,15-15 1,-18 15 3,0-2 0,0 1 0,-1-1 0,0 0 0,0 0 0,-1-1 0,-1 1 0,8-21 0,-13 30-8,0 1 0,0 0 0,0 0 0,0-1 0,0 1 0,0 0 0,0-1-1,0 1 1,0 0 0,0 0 0,0-1 0,0 1 0,0 0 0,0-1 0,-1 1 0,1 0 0,0 0 0,0-1 0,0 1-1,0 0 1,0 0 0,-1-1 0,1 1 0,0 0 0,0 0 0,-1 0 0,1 0 0,0-1 0,0 1 0,0 0 0,-1 0-1,1 0 1,0 0 0,-1 0 0,1 0 0,0-1 0,0 1 0,-1 0 0,1 0 0,0 0 0,-1 0 0,1 0-1,0 0 1,0 0 0,-1 0 0,1 0 0,0 1 0,-1-1 0,1 0 0,0 0 0,0 0 0,-1 0 0,1 0 0,0 0-1,0 0 1,-1 1 0,1-1 0,0 0 0,0 0 0,0 0 0,-1 1 0,-12 14 20,1 0 1,0 1-1,1 0 0,1 1 1,0 0-1,1 0 0,1 1 1,1 0-1,0 1 0,2 0 1,0 0-1,1 0 0,1 0 1,1 1-1,0 0 0,3 33 1,-1-49-14,1 1 0,-1-1 0,1 1 0,1-1 0,-1 1 0,1-1 1,-1 0-1,1 0 0,1 0 0,-1 0 0,4 5 0,-5-8-4,0 0 0,0 0 0,0 0 0,0 0 1,0-1-1,0 1 0,0 0 0,0 0 0,0-1 0,1 1 0,-1-1 0,0 1 0,0-1 1,1 1-1,-1-1 0,0 0 0,1 0 0,-1 0 0,1 1 0,-1-1 0,0-1 0,1 1 1,-1 0-1,0 0 0,1 0 0,-1-1 0,0 1 0,1-1 0,-1 1 0,0-1 0,0 1 1,0-1-1,1 0 0,-1 1 0,0-1 0,0 0 0,0 0 0,0 0 0,0 0 0,1-2 0,6-5 11,-1-1 0,0 0 0,0 0 0,-1-1 0,-1 0 0,1 0 0,-2 0 0,1-1 0,2-11-1,5-18 57,6-42 0,-18 80-69,3-12 71,-1-1 1,0-27 0,-2 41-71,0 1-1,0 0 1,0-1 0,0 1 0,0 0 0,0-1-1,0 1 1,0 0 0,0-1 0,0 1-1,0 0 1,0-1 0,0 1 0,0 0 0,0-1-1,1 1 1,-1 0 0,0 0 0,0-1 0,0 1-1,1 0 1,-1 0 0,0-1 0,0 1 0,1 0-1,-1 0 1,0-1 0,0 1 0,1 0-1,-1 0 1,0 0 0,1 0 0,-1 0 0,0-1-1,0 1 1,1 0 0,-1 0 0,0 0 0,1 0-1,-1 0 1,0 0 0,1 0 0,-1 0 0,0 0-1,1 0 1,-1 0 0,0 0 0,1 1-1,-1-1 1,0 0 0,1 0 0,-1 0 0,0 0-1,1 0 1,-1 1 0,1-1 0,11 24 26,25 36 0,-30-50-24,0-1 0,1 0 0,0 0 0,0-1-1,1 0 1,13 9 0,-19-15-4,0-1-1,0 1 1,0-1-1,0 0 1,0 0-1,0 0 1,1 0-1,-1 0 0,0-1 1,1 1-1,-1-1 1,0 0-1,1 0 1,5-1-1,-3 0 6,0-1-1,0 1 1,1-1-1,-1-1 1,-1 1-1,1-1 1,7-4-1,0-2 11,0-1 0,0 0 0,-1 0 0,0-1 0,14-19 0,11-19 125,59-105 0,-78 128-74,-17 25-66,-1 1 0,0 0 0,1-1 0,-1 1 0,1 0 0,-1-1 0,1 1 0,-1 0 0,1 0 0,-1-1 0,1 1 0,-1 0 0,1 0 0,-1 0 0,1 0 0,-1 0 0,1 0 0,-1 0 0,1 0 0,-1 0 0,1 0 0,-1 0 0,1 0 0,-1 0 0,1 0 0,-1 0 0,1 1 0,-1-1 0,1 0 0,-1 0 0,1 1 0,-1-1 1,1 0-1,-1 0 0,1 1 0,-1-1 0,0 1 0,1-1 0,-1 0 0,0 1 0,1-1 0,-1 1 0,0-1 0,0 1 0,1-1 0,-1 1 0,0-1 0,0 1 0,0-1 0,0 1 0,1-1 0,-1 1 0,5 15 34,0-1 1,5 29 0,-7-29-22,0 0 0,1-1 0,10 26 0,-11-34-8,0 0 0,1 0 0,-1 0-1,1 0 1,1 0 0,-1-1-1,1 0 1,0 0 0,11 9-1,-12-12 0,0 0-1,0 1 0,0-2 1,0 1-1,0 0 0,0-1 1,1 0-1,-1 0 0,0 0 1,1 0-1,-1-1 0,1 0 0,-1 0 1,1 0-1,-1 0 0,1-1 1,4-1-1,3-1 7,-1-1-1,0 0 1,0-1-1,-1 0 1,1 0-1,-1-1 1,0-1-1,14-12 0,71-72 31,-76 71-36,-8 9-5,39-44 9,-45 48-9,1 0 0,-1 0 0,-1-1 0,1 1 0,6-17 0,-11 24-1,0 0-1,0 0 1,0 0 0,-1 0-1,1 0 1,0 0 0,0 0-1,0 0 1,0 0 0,0 0-1,0 1 1,0-1 0,0 0 0,0 0-1,0 0 1,-1 0 0,1 0-1,0 0 1,0 0 0,0 0-1,0 0 1,0 0 0,0 0-1,0 0 1,0 0 0,-1 0-1,1 0 1,0 0 0,0 0-1,0 0 1,0 0 0,0 0-1,0 0 1,0 0 0,0 0-1,0 0 1,-1 0 0,1-1-1,0 1 1,0 0 0,0 0-1,0 0 1,0 0 0,0 0-1,0 0 1,0 0 0,0 0-1,0 0 1,0 0 0,0 0-1,0-1 1,-1 1 0,1 0-1,0 0 1,0 0 0,0 0-1,0 0 1,0 0 0,0 0-1,0 0 1,0-1 0,0 1-1,0 0 1,0 0 0,0 0-1,-8 6-26,-3 5 32,0 1 0,0 1 0,1 0 0,1 0 0,0 1 0,1 0 0,1 0 0,0 1 0,1 0 0,1 0 0,-8 30 0,12-33 14,-1 0-1,1 22 1,1-31-18,0 0 0,0 1 0,1-1-1,0 0 1,-1 0 0,1 0-1,2 4 1,-3-6-2,1-1 1,-1 1-1,1 0 0,-1 0 1,1 0-1,-1-1 0,1 1 0,-1 0 1,1-1-1,0 1 0,0 0 1,-1-1-1,1 1 0,0-1 0,0 1 1,0-1-1,0 1 0,-1-1 1,1 0-1,0 1 0,0-1 0,0 0 1,1 0-1,2 0-4,0 0 0,-1 0 0,1 0 0,0-1 0,-1 1 0,1-1 0,0 0-1,-1 0 1,1 0 0,-1-1 0,0 1 0,1-1 0,-1 0 0,0 0 0,0 0 0,0 0 0,0-1 0,2-2 0,5-5-9,-2-1 0,1 0 0,10-19 0,-5 7-3,-13 21 18,1 0 0,-1 0 1,1 1-1,-1-1 0,1 0 1,-1 1-1,1-1 0,0 1 1,0 0-1,3-3 0,-4 4 0,-1 0 0,1 0 0,-1 0 0,1 0 0,0 0 0,-1 0 0,1 0 0,0 0 0,-1 0 0,1 0 0,0 0 0,-1 0 0,1 1 0,-1-1 0,1 0 0,0 0 0,-1 1 0,1-1 0,-1 0 0,1 1-1,-1-1 1,1 0 0,-1 1 0,1-1 0,-1 1 0,1-1 0,-1 1 0,0-1 0,1 1 0,-1 0 0,0-1 0,1 1 0,-1-1 0,0 1 0,0-1 0,1 1 0,-1 0 0,0-1 0,0 1 0,0 0 0,0-1 0,0 2 0,5 19 9,-1 1 1,-1 0-1,1 42 1,-9 69-3,0-83-2,-2 0 0,-3-1-1,-1 0 1,-3-1-1,-26 65 1,36-105-7,-13 26-5,15-32 5,1 0 1,0-1-1,0 1 1,-1-1-1,1 1 0,-1-1 1,1 0-1,-1 1 0,1-1 1,-1 0-1,0 0 1,0 0-1,1 0 0,-1 0 1,0-1-1,-3 2 0,5-2 1,-1 0-1,1 0 0,-1 0 1,1 0-1,-1 0 1,1 0-1,-1 0 0,1 0 1,-1 0-1,1-1 0,-1 1 1,1 0-1,-1 0 0,1 0 1,-1 0-1,1-1 1,-1 1-1,1 0 0,0-1 1,-1 1-1,1 0 0,-1-1 1,1 1-1,0 0 0,-1-1 1,1 1-1,0-1 1,-1 0-1,-4-18-25,8-22-28,1 26 32,0 0 1,1 0-1,0 0 0,1 1 1,1-1-1,16-25 1,64-74-116,-47 66 75,56-66-86,-46 57-24,56-83 0,-100 131 155,0-1 0,-1 0 0,-1 0 0,0-1 0,0 1 0,-1-1 0,-1 0 0,3-21 0,-4 28 15,-1 0 1,0-1 0,-1 1-1,1-1 1,-1 1 0,1 0-1,-1-1 1,-1 1 0,1 0-1,-4-8 1,3 9 4,1 1 0,-1-1 0,0 1 0,0 0 0,0 0 0,-1-1 0,1 1 0,0 1 0,-1-1 0,1 0 0,-1 0 0,0 1 0,1 0 0,-1-1 0,0 1 0,0 0 0,-4 0 0,4 0 3,-1 0 0,1 0 1,-1 1-1,0 0 0,1 0 1,-1 0-1,1 0 0,-1 0 1,0 1-1,1 0 0,-1-1 0,1 1 1,-1 1-1,1-1 0,0 0 1,0 1-1,-1 0 0,1-1 1,0 1-1,0 1 0,0-1 0,1 0 1,-1 1-1,1-1 0,-1 1 1,1 0-1,-3 4 0,2-2 4,0 1-1,0-1 0,0 1 1,1 0-1,0-1 1,0 1-1,0 0 0,1 0 1,0 0-1,0 0 1,1 0-1,0 1 0,0-1 1,0 0-1,2 11 0,1-7 19,-1-1-1,1 0 0,1 0 1,0 0-1,0 0 0,1 0 1,0-1-1,0 0 0,1 0 1,0 0-1,0-1 0,1 1 1,0-2-1,0 1 0,1-1 0,0 0 1,0-1-1,0 1 0,1-2 1,0 1-1,0-1 0,0-1 1,0 1-1,0-2 0,1 1 1,-1-1-1,1-1 0,0 0 1,0 0-1,-1-1 0,1 0 0,0 0 1,0-1-1,-1-1 0,1 0 1,17-5-1,-10 0-76,0 0 0,0-2 1,16-10-1,-9 3-3352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1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5920,'0'0'12183,"3"13"-11828,2 9-236,12 47 608,10 79 0,-26 149 1258,-1-284-1856,2 31 262,-1-34-246,0-1 0,-1 1-1,0 0 1,-2 18-1,1-27-108,-1 11 359,-1 0 0,0 18-1,0-27-261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15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10344,'0'0'4350,"14"3"-3906,245 38 1747,-200-35-1425,0-2 1,1-3-1,-1-3 0,0-3 1,101-19-1,-124 23 444,-35 1-1034,2 0 473,-3 0-825,-5 0 185,-4 1-3509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1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9848,'0'0'689,"6"-11"-454,-4 8-207,2-4 25,0 0 0,0 1-1,1-1 1,0 1 0,0 0-1,0 1 1,1-1 0,-1 1-1,1 0 1,9-5 0,-6 4 38,4-2 94,0 0 0,0 0 1,1 1-1,0 1 0,0 0 0,1 1 1,28-7-1,-18 9 420,0 1-1,48 3 1,-65-1-428,1 1-1,-1 0 1,0 1 0,0-1 0,0 2-1,-1-1 1,1 1 0,0 0 0,-1 1 0,0 0-1,0 0 1,12 9 0,-14-8-67,0 0 0,0 0 0,-1 0 0,0 0 0,0 1 0,0-1 0,-1 1 0,1 0 0,-1 1 0,-1-1 0,1 0 0,-1 1 0,0-1 0,-1 1 0,1 7 0,-1-6-35,-1-1 1,-1 1-1,1 0 0,-1-1 1,0 1-1,-1-1 0,0 1 0,0-1 1,-1 0-1,0 0 0,0 0 1,-1 0-1,-5 8 0,-4 5 74,-2 0-1,0-1 1,-1-1-1,-1 0 0,-1-1 1,0-1-1,-1 0 1,-1-2-1,-29 17 0,28-19 60,1 0-1,0 2 1,1 0-1,-26 25 1,44-38-196,1-1-1,0 0 1,-1 0 0,1 1 0,0-1 0,0 0 0,0 0 0,-1 1 0,1-1-1,0 0 1,0 1 0,0-1 0,0 0 0,0 1 0,-1-1 0,1 0-1,0 1 1,0-1 0,0 0 0,0 1 0,0-1 0,0 0 0,0 1 0,0-1-1,0 0 1,0 1 0,0-1 0,1 0 0,-1 1 0,0-1 0,0 0 0,0 1-1,0-1 1,0 0 0,1 0 0,-1 1 0,0-1 0,0 0 0,1 1 0,-1-1-1,0 0 1,0 0 0,1 0 0,-1 1 0,0-1 0,1 0 0,-1 0 0,0 0-1,0 0 1,1 0 0,-1 1 0,0-1 0,1 0 0,-1 0 0,1 0 0,24 6 70,-20-5-28,85 12 328,132 2 1,-98-9 28,-107-5-268,1 1 1,-1 1-1,25 6 0,-39-8-81,-1 0-1,0-1 1,1 1-1,-1-1 1,1 1-1,-1-1 0,1 0 1,-1 0-1,4-1 1,-5 1-159,-1 0 0,1 0 1,-1-1-1,1 1 0,-1 0 0,0 0 0,1-1 1,-1 1-1,1-1 0,-1 1 0,0 0 0,1-1 1,-1 1-1,0-1 0,0 1 0,1-1 1,-1 1-1,0-1 0,0 1 0,0-1 0,1 1 1,-1-1-1,0 1 0,0-1 0,0 1 1,0-1-1,0 1 0,0-1 0,0 1 0,0-1 1,0 1-1,-1-1 0,1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2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35 133 3408,'0'0'9658,"-3"-10"-9444,-3-4-144,1 0 189,0-1-1,1 1 1,-3-18 0,6 25 184,-1-17 119,1 22 370,0 13 1009,29 657 1269,-7-482-1981,-21-186-1235,4 21 520,0-19-115,2-12-271,10-21-3275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2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11256,'0'0'1480,"-75"44"-840,37-26 0,3-2-88,5-4 0,12-6-88,10-2-8,4-4-104,14-12-9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6824,'0'0'2076,"13"2"-1712,152 8 846,78 9 1366,-215-16-2145,-18-3-144,0 1-1,0 1 1,0 0 0,0 0-1,18 8 1,-27-10-321,0 1 1,0-1 0,-1 1-1,1-1 1,0 1-1,0 0 1,-1 0-1,1-1 1,0 1-1,-1 0 1,1 0-1,-1 0 1,1-1 0,-1 1-1,1 0 1,-1 0-1,0 0 1,1 0-1,-1 0 1,0 0-1,0 0 1,0 0 0,0 0-1,0 0 1,0 0-1,0 0 1,0 0-1,0 0 1,0 0-1,0 0 1,-1 0-1,1 0 1,-1 1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2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5 5120,'0'0'5593,"-10"-1"-5278,4 1-276,-3-2 110,1 1 1,-1 1 0,0-1 0,1 2-1,-1-1 1,0 1 0,1 0 0,-10 3-1,8 0 46,-3 0 101,0 1-1,0 0 1,0 1-1,1 0 1,0 1 0,-13 9-1,18-10-149,1 0-1,0 1 1,0 0 0,0 0-1,1 0 1,0 0 0,0 1-1,1 0 1,0 0-1,0 0 1,1 0 0,0 1-1,0-1 1,-2 14-1,4-18-87,1 1-1,-1-1 1,1 1-1,0-1 0,0 1 1,0-1-1,1 1 0,-1-1 1,1 1-1,0-1 0,0 0 1,1 1-1,-1-1 1,1 0-1,0 0 0,0 0 1,1 0-1,-1 0 0,1-1 1,0 1-1,0-1 0,0 1 1,0-1-1,0 0 1,1-1-1,-1 1 0,1 0 1,0-1-1,0 0 0,6 3 1,-6-4-3,0 1-1,1-1 1,-1 0 0,1 0 0,0 0-1,-1-1 1,1 0 0,0 0 0,0 0-1,-1 0 1,1-1 0,0 1 0,-1-1-1,1-1 1,-1 1 0,1 0 0,-1-1 0,0 0-1,1 0 1,-1-1 0,6-3 0,-3 0 20,0 1 1,-1-1 0,0 0-1,0 0 1,0 0 0,-1-1-1,1 0 1,-2 0 0,1 0-1,6-16 1,-6 9 37,-2 0-1,0 0 1,0 0-1,-1 0 0,-1 0 1,0 0-1,-2-23 1,1 9 254,0 28-360,0 0 1,0 0-1,-1 0 1,1 0 0,0 0-1,0 0 1,0 0-1,0 0 1,0 0-1,0 0 1,0 0 0,0 0-1,0 0 1,0 0-1,0 0 1,0 0-1,0 0 1,0 0-1,0 0 1,0 0 0,0 0-1,-1 0 1,1 0-1,0 0 1,0 0-1,0 0 1,0 0 0,0 0-1,0 0 1,0 0-1,0 0 1,0 0-1,0 0 1,0 0 0,0 0-1,0 0 1,0 0-1,0 0 1,0 0-1,0 0 1,0 0 0,0 0-1,0-1 1,-2 14 83,0 176 156,13 338 768,-2-446-231,-9-81-774,1 0-1,-1 0 0,1 0 1,-1-1-1,1 1 1,-1 0-1,1 0 0,-1 0 1,0 0-1,1-1 1,-1 1-1,1 0 0,-1 0 1,1-1-1,-1 1 0,0 0 1,1-1-1,-1 1 1,0 0-1,1-1 0,-1 1 1,0-1-1,1 0 1,8-19-114,-1-1 1,-1 0 0,5-27-1,-3 13-2997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2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115 256 4616,'0'0'2322,"-7"-10"-1715,-51-87 1092,51 80-1122,0 1 0,-5-20 0,-6-17 1770,16 41-1710,-1-2 1604,2 25-39,19 131-507,-6-58-1127,-5-26-180,40 296 1736,-41-299-913,1 79 0,-11-111-297,4-22-533,-6 24 1167,-1 9-1354,-2 40 0,1-12-94,7-18 65,1-43-61,4-13-41,-2 0-73,-1 0 1,0 0-1,0 0 1,-3-19-1,1 4-50,0-24-3668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3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6424,'0'0'9914,"4"-11"-9638,16-36-13,-18 45-233,-1-1-1,1 0 1,0 1 0,0-1-1,0 1 1,1 0 0,-1 0 0,0 0-1,1 0 1,0 0 0,3-2 0,6-4 109,-7 3-53,1-1 80,1 1 0,-1-1 0,1 2 0,12-8 0,-18 11-136,0 0 1,1 1-1,-1-1 0,0 1 1,1-1-1,-1 1 0,0-1 1,1 1-1,-1 0 0,1 0 1,-1 0-1,1 0 0,-1 0 1,0 0-1,1 0 0,-1 0 0,1 1 1,-1-1-1,0 0 0,1 1 1,-1-1-1,0 1 0,1 0 1,-1-1-1,0 1 0,0 0 1,1 0-1,-1 0 0,0-1 0,0 1 1,0 1-1,0-1 0,0 0 1,1 2-1,3 8 42,0 0 0,-1 0 1,-1 1-1,1 0 0,-2-1 0,1 1 0,0 17 1,-3-24-51,26 224 725,-25-215-667,1 0 1,0 0-1,1 0 1,1-1-1,0 1 1,1-1-1,1 0 1,0 0-1,7 12 1,-11-23-56,0 1-1,0-1 1,0 0 0,0 1-1,0-1 1,0 0-1,0-1 1,1 1 0,-1 0-1,1-1 1,-1 1 0,1-1-1,0 0 1,-1 0 0,1 0-1,0 0 1,0 0-1,0 0 1,0-1 0,0 0-1,0 1 1,0-1 0,0 0-1,0-1 1,0 1 0,-1 0-1,1-1 1,0 0 0,0 1-1,0-1 1,0 0-1,-1-1 1,1 1 0,0 0-1,-1-1 1,1 0 0,-1 1-1,0-1 1,1 0 0,-1 0-1,0 0 1,0-1-1,0 1 1,-1 0 0,1-1-1,0 1 1,1-5 0,9-19 115,-1-1 0,-2 0 0,12-53 0,-12 30 134,3-71 1,-13 36 62,-1 56-98,2 0-1,4-30 1,-3 33-14,-1 22-112,0-1-1,1 0 1,-1 1-1,1-1 1,0 0-1,3-8 0,-3 12-90,0-1 0,0 0 0,0 1 0,0 0-1,0-1 1,0 1 0,1-1 0,-1 1-1,0 0 1,1 0 0,-1 0 0,1 0 0,0 0-1,-1 0 1,1 1 0,0-1 0,-1 0 0,1 1-1,0-1 1,0 1 0,-1 0 0,4-1 0,14-1 42,1 1 0,0 1 0,0 0 0,0 2 1,34 7-1,99 31 175,-127-32-169,-6 0 34,1 0-186,-7-6-3270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39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6128,'0'0'8137,"0"11"-7616,0-4-463,0 22 876,6 47-1,-4-56-256,0 33 0,0 1 73,-2-49-629,1 0-1,0 0 0,-1-1 0,0 1 0,0 0 0,-1 0 0,1-1 0,-1 1 0,0 0 1,0-1-1,-3 8 0,3-7 87,0 0 0,1 0 1,0-1-1,0 1 0,0 0 1,2 9-1,0 7 803,2-20-631,-8-1-181,-34 14 5,32-11-177,0 0 1,-1-1-1,1 1 1,-12 1-1,-2-1 17,10-2 4,0 0 0,0 1 0,1 0 0,-1 1 0,0 0 0,-15 7 0,11-9 57,14-1-99,-1 0 0,1 0 1,-1 0-1,1 0 1,-1 0-1,1-1 0,-1 1 1,1 0-1,-1 0 0,1 0 1,-1 0-1,1 1 1,-1-1-1,0 0 0,1 0 1,-1 0-1,1 0 1,0 0-1,-1 1 0,1-1 1,-1 0-1,1 0 0,-1 1 1,1-1-1,-1 0 1,1 1-1,0-1 0,-1 0 1,1 1-1,-1 0 1,37 4 356,-23-4-338,-1 1 1,1 1-1,-1 0 0,1 1 0,19 9 0,-15-6 19,34 9-1,2-3 44,-32-7 16,0-1 0,0-1-1,41 3 1,-62-7-99,1 0 1,-1 0-1,0 0 1,1 0-1,-1 0 1,1 0-1,-1-1 1,0 1 0,1 0-1,-1 0 1,1 0-1,-1 0 1,0-1-1,1 1 1,-1 0-1,0 0 1,1-1-1,-1 1 1,0 0-1,0-1 1,1 1-1,-1 0 1,0-1-1,0 1 1,1 0-1,-1-1 1,0 1-1,0 0 1,0-1-1,0 1 1,0-1-1,0 1 1,1 0-1,-1-1 1,0 1-1,0-1 1,-2-21-125,0 10 61,-2-47-534,2 39-2369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4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6520,'0'0'7490,"13"2"-6890,0-1-395,1 1 0,0 1-1,-1 1 1,0 0 0,0 0-1,0 1 1,0 1 0,-1 0-1,17 12 1,-24-14-107,0 0 0,-1 1-1,1 0 1,-1 0 0,-1 0 0,1 1 0,-1-1 0,1 1 0,-2 0-1,1 0 1,-1 0 0,0 0 0,0 0 0,0 0 0,-1 1 0,0-1-1,0 1 1,-1-1 0,0 0 0,0 1 0,0-1 0,-3 13 0,-1 2 152,-2 0 1,0-1 0,-1 1-1,-1-2 1,-16 31-1,22-47-172,0 0 0,1 0 0,-1 0 0,1 0 0,0 0 0,0 0 0,0 0 0,1 0 0,-1 0 0,1 0 0,0 1 0,-1-1 0,1 0 0,1 0 0,0 5 0,0-6-14,0 1 0,0 0 1,1-1-1,-1 1 1,1-1-1,0 1 0,-1-1 1,1 1-1,1-1 0,-1 0 1,0 0-1,0 0 0,1-1 1,-1 1-1,1 0 0,3 1 1,5 2 65,0 0 1,-1-1-1,2 0 0,-1-1 1,0 0-1,1-1 1,-1 0-1,1-1 1,-1 0-1,1-1 1,0-1-1,12-1 1,12 1-309,-25 1-2807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4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260 176 4120,'0'0'7089,"-10"3"-6684,-81 33 1651,81-32-1678,7-4-278,0 1 0,1 0-1,-1-1 1,1 1 0,-1 0 0,1 1-1,0-1 1,-1 0 0,1 1 0,0-1-1,0 1 1,-2 2 0,0-2 250,0-1 0,0 1 0,0-1 0,0 1 0,0-1 0,0-1 0,0 1 0,0-1 0,0 1 0,0-1 0,-7-1 0,10 1-162,-30-4 1836,3-2 476,27 6-2036,12 1-192,221 5 301,-21 0-247,-11 1-52,-104-9-153,473-11 430,45-60 114,-420 44-406,494-92 858,-666 116-1036,-10 1 15,1 1 0,0 1 0,0 0-1,0 1 1,0 0 0,25 2 0,-38-1-85,1 0 0,0 0-1,-1 0 1,1 1 0,-1-1 0,1 0-1,-1 0 1,1 0 0,-1 1 0,1-1-1,-1 0 1,1 0 0,-1 1-1,0-1 1,1 1 0,-1-1 0,1 0-1,-1 1 1,0-1 0,1 1 0,-1-1-1,0 1 1,1-1 0,-1 1 0,0-1-1,0 1 1,0-1 0,1 1 0,-1-1-1,0 1 1,0-1 0,0 2 0,0 0 60,0 0-1,-1 1 1,1-1 0,-1 0 0,1 0 0,-1 1 0,0-1 0,-1 3 0,-24 37-2925,24-40 1713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4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8744,'0'0'9631,"-4"12"-9416,0-3-172,0 0-1,1 0 1,1 1-1,0-1 1,0 1-1,1 0 1,0-1-1,0 1 1,2 14-1,5 30 183,28 201 846,-21-140-572,-1 1 684,-10-107-929,-1-7-183,-1 0 0,1 0-1,-1 0 1,1 0 0,-1-1-1,0 1 1,0 0 0,0 0-1,0 0 1,0 0 0,-1 0-1,0 3 1,-5 5 963,4-12-479,2-8-467,4-7-442,-3 12-2445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4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0 15776,'0'0'4466,"-11"7"-4325,-18 10 41,-38 30 0,58-41-110,1 1-1,0 1 1,0-1 0,0 1 0,1 1 0,1-1-1,-1 1 1,1 0 0,-9 20 0,14-24-8,-1 0 0,1 0 1,0 0-1,1 0 0,-1 0 1,1 1-1,0-1 0,0 0 1,1 0-1,-1 0 1,1 0-1,0 1 0,1-1 1,-1 0-1,1-1 0,0 1 1,0 0-1,4 6 0,-4-9-33,0 1 0,0-1 0,0 1-1,0-1 1,0 0 0,0 0 0,1 1 0,-1-2-1,1 1 1,-1 0 0,1 0 0,0-1 0,0 1-1,-1-1 1,1 0 0,0 0 0,0 0 0,0-1-1,0 1 1,1-1 0,-1 1 0,0-1-1,0 0 1,0 0 0,0 0 0,0-1 0,0 1-1,1-1 1,-1 0 0,0 1 0,3-3 0,-1 1 2,-1-1 0,0 1-1,0-1 1,0 0 0,0 0 0,-1 0 0,1-1 0,-1 1 0,0-1 0,0 0 0,0 0 0,-1 0 0,1 0 0,-1 0 0,2-6 0,3-6 74,-1 0 1,7-32-1,-9 29 57,-1 0-1,-1 0 1,0-28 0,-4 40 83,-3 11-37,-4 16-5,5 3-124,1 1-1,0-1 0,2 1 1,1 0-1,1 0 0,8 46 1,43 140 407,-49-202-468,10 30 128,-8-25-32,-1 0-1,4 18 1,-6-24-60,-1-12 705,0-13-4450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4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9744,'0'0'10879,"0"9"-10576,6 79 475,28 148-1,-11-92-377,37 176 624,-44-254-390,-2 1 0,6 74 0,-21-121 550,0-21-1146,1 1 1,-1-1-1,0 0 1,1 0-1,-1 1 1,1-1 0,-1 0-1,1 0 1,-1 0-1,1 0 1,-1 0-1,1 0 1,0 0-1,0 0 1,-1 0 0,1 0-1,0 0 1,0 0-1,0-1 1,-20-72 419,3 13-4237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17383,'0'0'4674,"2"17"-4533,38 204 207,0-2 167,-15-66 209,-24-119-33,-1-34-680,0 0 0,0 0 0,0 0 0,0 0 0,0 1 0,0-1 0,0 0 0,1 0 0,-1 0 0,0 0 0,0 0 0,0 0 0,0 0 0,0 0 0,0 0 1,0 1-1,0-1 0,0 0 0,0 0 0,0 0 0,0 0 0,0 0 0,0 0 0,0 0 0,0 0 0,0 0 0,0 1 0,0-1 0,0 0 0,0 0 1,0 0-1,0 0 0,0 0 0,0 0 0,-1 0 0,1 0 0,0 0 0,0 1 0,0-1 0,0 0 0,0 0 0,0 0 0,0 0 0,0 0 0,0 0 1,0 0-1,0 0 0,-1 0 0,1 0 0,0 0 0,0 0 0,0 0 0,0 0 0,0 0 0,0 0 0,0 0 0,0 0 0,0 0 0,-1 0 0,1 0 1,0 0-1,0 0 0,0 0 0,0 0 0,0 0 0,0 0 0,0 0 0,0 0 0,-1 0 0,-3-20 474,-6-35-182,-3 0 0,-22-64 1,-43-126 467,52 140-164,13 50 42,13 54-617,0-1 0,0 0 0,0 1-1,0-1 1,0 1 0,0-1 0,0 0-1,1 1 1,-1-1 0,1 1 0,-1-1-1,1 1 1,-1-1 0,1 1 0,0-1-1,0 1 1,0-1 0,0 1 0,0 0-1,0 0 1,0 0 0,0-1 0,0 1-1,0 0 1,1 0 0,-1 0 0,0 1-1,1-1 1,-1 0 0,1 0 0,-1 1-1,3-1 1,4-3 36,1 1 0,0 0-1,18-3 1,-9 3-3,1 2 0,-1 0 0,0 1 0,0 1 0,0 1-1,0 0 1,0 1 0,0 1 0,0 1 0,-1 1 0,24 10 0,-38-15-38,0 1 0,0-1 1,1 1-1,-1 0 0,0-1 0,0 1 1,-1 1-1,1-1 0,0 0 0,-1 1 1,1-1-1,-1 1 0,0 0 0,0 0 1,3 5-1,-4-5-1,0 0 0,0 0-1,-1 0 1,1 0 0,-1 0 0,0 0 0,0 1-1,0-1 1,0 0 0,-1 0 0,1 0 0,-1 0-1,0 0 1,0 0 0,0 0 0,0 0 0,0 0 0,-3 4-1,-5 8 47,-1-1 1,-1 0-1,0-1 0,-1 0 0,0-1 0,-16 12 0,-10 12 169,36-35-237,1 0 0,0 0 0,-1 0 0,1 1 0,0-1 0,0 1 0,0-1 0,0 1 0,0-1 0,0 1 0,1 0 0,-1-1 0,0 1 0,1 0 0,-1 0 0,1-1 0,0 1 0,-1 0 0,1 3 0,1-3 1,-1-1 0,1 1 0,-1-1 0,1 1 0,0-1 0,0 0 0,0 1 0,0-1 0,0 0 0,0 0 0,0 0 1,0 1-1,0-1 0,0 0 0,1 0 0,-1-1 0,0 1 0,2 1 0,8 3 23,0-1-1,0 0 0,1-1 1,19 4-1,-21-5-23,46 9-4,7 2 0,64 21 0,-107-28 0,-11-4 0,-1 0 0,1 1 0,13 6 0,-20-9 0,-1 1 0,0 0 0,0-1 0,1 1 0,-1 0 0,0 0 0,0 0 0,0 0 0,0 0 0,0 0 0,0 0 0,0 0 0,0 0 0,0 0 0,-1 1 0,1-1 0,0 0 0,-1 0 0,1 1 0,-1-1 0,0 1 0,1-1 0,-1 0 0,0 1 0,0-1 0,0 1 0,0-1 0,0 1 0,0 0 0,-1 1 0,0 0 0,0-1 0,0 1 0,0-1 0,0 0 0,-1 1 0,1-1 0,-1 0 0,1 0 0,-1 0 0,0 0 0,-4 4 0,-29 18 0,32-22 0,-36 21 0,0-2 0,-65 25 0,-88 19 0,89-32 0,85-29 0,14-3 0,0 0 0,0 0 0,0 0 0,0 0 0,1 1 0,-8 3 0,43-10 0,-6-2-4009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3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4312,'0'0'8129,"16"9"-7828,-4-1-242,0-1 1,1 0-1,0-1 0,0 0 0,1-1 0,0-1 1,0 0-1,0-1 0,23 2 0,128 3 658,280-23 0,-329 5-480,378-41 796,-152 21 271,-313 29-956,0 2 0,1 1 0,-1 1 0,-1 1 0,1 1 0,30 11 0,-42-9 227,-10-3-487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3 19199,'0'0'4159,"11"0"-3958,33-2-89,-42 1-111,0 1 0,0 1 0,0-1-1,-1 0 1,1 0 0,0 0 0,0 1-1,-1-1 1,1 1 0,0 0 0,-1-1-1,1 1 1,0 0 0,-1 0 0,1 0-1,-1 0 1,0 0 0,1 0 0,-1 1-1,0-1 1,0 0 0,1 1 0,-1-1-1,0 1 1,-1-1 0,3 4 0,-2-1 7,1 1 1,-1 0-1,0 0 1,0-1-1,-1 1 0,0 0 1,0 5-1,-1 11 47,0-1 0,-2 1 0,-1-1 0,0 0 0,-2-1-1,0 1 1,-11 21 0,-6 8 158,-44 69-1,32-62-78,-242 351 1043,212-340-910,48-51-93,0 1 1,2 0 0,-21 28-1,29-35 361,17-26-182,24-30-1135,-26 36-1817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17887,'0'0'5368,"8"11"-5020,-2-2-281,0-1-20,-1-1 0,0 1 0,0 0 0,-1 1 0,0-1 0,-1 1 0,4 12 0,-1 11 263,-1 0 1,-1 0-1,-1 59 0,-1-82 148,-2-9-448,0 0 0,0 0 0,0-1 0,0 1-1,0 0 1,0 0 0,0 0 0,0 0 0,0 0 0,0 0-1,0 0 1,0 0 0,0 0 0,0 0 0,0 0-1,0 0 1,1 0 0,-1 0 0,0-1 0,0 1-1,0 0 1,0 0 0,0 0 0,0 0 0,0 0-1,0 0 1,0 0 0,0 0 0,0 0 0,0 0-1,0 0 1,0 0 0,1 0 0,-1 0 0,0 0-1,0 0 1,0 0 0,0 0 0,0 0 0,0 0 0,0 0-1,0 0 1,0 0 0,0 0 0,0 0 0,7-42 398,-2 19-310,2-19 151,14-44 0,-17 73-169,0-1 1,1 1-1,1 0 0,1 1 0,-1 0 1,2 0-1,10-14 0,-16 24-49,0-1-1,0 1 1,1 0 0,-1 0-1,0 0 1,1 0-1,-1 1 1,1-1 0,0 1-1,-1 0 1,1-1-1,0 1 1,0 0 0,0 1-1,0-1 1,0 0-1,5 1 1,-6 0-14,0 0 1,0 0-1,0 0 0,1 1 1,-1 0-1,0-1 0,0 1 1,0 0-1,0 0 0,0 0 1,0 0-1,-1 0 0,1 0 1,0 0-1,0 1 0,-1-1 1,1 1-1,-1-1 0,1 1 0,-1 0 1,0 0-1,0-1 0,0 1 1,0 0-1,2 3 0,3 13 103,0 0 0,6 27 0,-3-5 166,-9-40-278,0 1 1,0-1-1,0 0 1,0 1-1,0-1 1,1 0-1,-1 1 1,0-1-1,0 1 1,0-1-1,0 0 1,0 1 0,1-1-1,-1 0 1,0 1-1,0-1 1,1 0-1,-1 0 1,0 1-1,0-1 1,1 0-1,-1 0 1,0 1-1,1-1 1,-1 0-1,0 0 1,1 0-1,-1 0 1,1 1-1,-1-1 1,0 0-1,1 0 1,-1 0-1,0 0 1,1 0-1,-1 0 1,1 0-1,-1 0 1,0 0 0,1 0-1,-1 0 1,0 0-1,1-1 1,-1 1-1,1 0 1,-1 0-1,0 0 1,1 0-1,-1-1 1,0 1-1,1 0 1,-1-1-1,22-19 171,-9 7-104,10-8 30,1 2 0,1 1-1,1 1 1,41-21 0,-64 37-81,1 0-1,-1 0 1,0 1 0,1-1-1,-1 1 1,0 0 0,1 0-1,-1 0 1,0 0 0,1 1-1,-1-1 1,0 1 0,0 0-1,1 0 1,-1 0 0,0 0 0,0 1-1,0-1 1,3 3 0,5 3 51,-1 0 1,1 1-1,12 12 1,-14-11 35,-2 1-1,1 0 0,-1 0 1,-1 0-1,0 0 1,0 1-1,-1 0 1,0 1-1,-1-1 1,3 16-1,0-6-61,-11 5 823,-1-12-5783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96 110 13968,'0'0'7798,"-10"3"-7474,-31 9 5,17-8 700,23-4-996,1 0 1,-1 0 0,1 0-1,-1 0 1,1 0-1,-1 0 1,1 0 0,-1 0-1,1 1 1,-1-1-1,1 0 1,-1 0-1,1 0 1,-1 1 0,1-1-1,-1 0 1,1 0-1,0 1 1,-1-1 0,1 0-1,0 1 1,-1-1-1,0 1 1,1-1-21,0 0 0,0 0-1,0 0 1,0 0 0,0 0 0,0 1 0,0-1 0,0 0 0,0 0-1,0 0 1,0 0 0,0 0 0,-1 0 0,1 0 0,0 0-1,0 0 1,0 0 0,0 0 0,0 0 0,0 0 0,0 0 0,0 0-1,0 0 1,0 0 0,0 0 0,-1 0 0,1 0 0,0 0-1,0 0 1,0 0 0,0 0 0,0-1 0,0 1 0,0 0 0,0 0-1,0 0 1,0 0 0,0 0 0,0 0 0,0 0 0,-1 0 0,1 0-1,0 0 1,0 0 0,0 0 0,0 0 0,0 0 0,0-1-1,0 1 1,0 0 0,0 0 0,0 0 0,0 0 0,0 0 0,0 0-1,0 0 1,0 0 0,0 0 0,0-1 0,0 2-3,0-1 0,0 0 0,0 0 0,0 0 0,0 0 0,0 0 0,0 0-1,0 0 1,0 0 0,0 0 0,0 0 0,0 0 0,0 0 0,0 1 0,0-1 0,-1 0 0,1 0 0,0 0 0,0 0 0,0 0 0,0 0 0,0 0 0,0 0 0,0 0 0,0 0 0,0 0 0,0 0 0,0 0 0,-1 0 0,1 0 0,0 0 0,0 0 0,0 0 0,0 0 0,0 0 0,0 0 0,0 0-1,0 0 1,0 0 0,0 0 0,-1 0 0,1 0 0,0 0 0,0 0 0,0 0 0,0 0 0,0 0 0,0-1 0,0 1 0,0 0 0,0 0 0,0 0 0,0 0 0,0 0 0,0 0 0,0 0 0,0 0 0,0 0 0,-1 0 0,1 0 0,0 0 0,0-1 0,0 1 0,0 0 0,0 0 16,0 0 1,0 0-1,0 0 1,0 0-1,0 0 1,0 0-1,0 0 1,0 0-1,0 0 1,0-1-1,0 1 1,0 0-1,0 0 1,0 0-1,0 0 1,0 0-1,0 0 1,0 0-1,0 0 1,0 0-1,0 0 1,0 0-1,0 0 1,0 0-1,0 0 1,-1 0-1,1 0 1,0 0-1,0 0 1,0 0-1,0 0 1,0 0-1,0 0 1,0 0-1,0 0 1,0 0-1,0 0 1,0 0-1,0 0 1,0 0-1,0 0 1,-1 0-1,1 0 1,0 0-1,0 0 1,0 0-1,0 0 1,0 0-1,0 0 1,8-9 427,11 1-314,1 1 0,0 1 0,0 1-1,33-4 1,1-1 47,114-18 351,0 8 0,201 0 0,-344 20-458,4 0 251,37-6 0,-54 4-92,-8 2-10,-9 1 248,0 0-663,1 1 0,0 0 0,0 0 1,0 0-1,0 1 0,1-1 0,-1 1 0,-3 3 0,3-2-2469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18591,'0'0'4900,"13"-6"-4782,5-3-56,0 1 1,1 1-1,0 1 1,1 0-1,-1 1 0,22-2 1,157 6 489,-92 4-261,28 0 116,52 0 527,-147-7-213,-20 2-3357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14272,'0'0'7226,"-6"13"-6805,2-4-339,-3 5 39,2-1 0,0 0 0,0 1 0,1 0 0,-2 20 0,-3 86 838,2-7 164,3-58-457,2-30-99,-4 28 0,3-16 904,1-36-918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8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18487,'0'0'4966,"12"-8"-4588,-4 2-317,5-3 13,0 0 0,1 1 0,0 0 0,18-7 0,151-48 334,-147 53-331,1 2 1,1 2 0,42-3 0,69 12 190,-13 0 234,-119-4-242,1 0 0,-1-1-1,0-1 1,24-7 0,-35 8-201,-1 1 87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8:5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17583,'0'0'5018,"14"-11"-4686,-1 0-266,5-4 24,0 1 0,1 1 0,34-17 0,-20 14 30,1 2 0,0 1 0,60-14 0,-81 24-67,1 1 0,0 0 0,0 1 1,0 0-1,0 1 0,0 1 1,0 0-1,0 0 0,-1 2 0,1 0 1,0 0-1,22 10 0,-33-11-20,-1-1 0,1 0-1,-1 1 1,1-1 0,-1 1-1,0 0 1,1 0 0,-1 0-1,0 0 1,0 0 0,0 0-1,-1 0 1,1 1 0,-1-1-1,1 1 1,-1-1 0,0 1-1,2 3 1,-2-1 9,-1 0-1,1-1 1,-1 1 0,0 0-1,0 0 1,0-1-1,-1 1 1,1 0 0,-1 0-1,-2 5 1,-1 1 14,0 0 0,-1-1 0,0 0 0,-1 0 0,0-1 0,0 1 0,-1-1 0,-16 16 0,-6 3 154,-37 28 0,34-32 170,-2-2 0,-63 30 0,97-51-372,0-1-1,0 0 1,0 0 0,0 0-1,0 1 1,0-1 0,0 0 0,0 0-1,0 1 1,0-1 0,0 0-1,1 0 1,-1 0 0,0 1 0,0-1-1,0 0 1,0 0 0,0 0-1,0 1 1,1-1 0,-1 0 0,0 0-1,0 0 1,0 0 0,0 0-1,1 1 1,-1-1 0,0 0 0,0 0-1,0 0 1,1 0 0,-1 0-1,0 0 1,0 0 0,0 0 0,1 0-1,-1 0 1,0 0 0,0 0-1,1 0 1,-1 0 0,0 0 0,0 0-1,14 5 67,22 2 64,46 3 0,-6-1 10,-10 0 300,118 0 0,-175-9-351,-1 1 0,0 0 0,0 0-1,8 3 1,3 3-3790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12256,'0'0'8271,"1"14"-7839,20 143 850,-8-74-557,-10-55-118,1 0 0,2 0 0,11 32 0,-6-38 552,-5-17-257,-3-13-25,-2 0-788,0 0-1,0 1 1,1 0-1,0-1 0,4-9 1,3-11 40,-7 19-93,45-159 667,-39 148-565,0 0 0,1 1 0,0 0 1,2 1-1,0 0 0,17-20 0,-27 36-107,1 0 0,-1 1-1,1-1 1,0 0 0,0 1 0,-1-1 0,1 1 0,0 0 0,0-1 0,0 1 0,1 0 0,-1 0 0,0 1 0,4-2-1,-4 2-7,-1 0 0,1 0 0,-1 0 0,1 0 0,0 1 0,-1-1 0,1 1 0,-1-1 0,1 1 0,-1-1 0,1 1 0,-1 0 0,0 0 0,1-1 0,-1 1 0,0 0 0,0 0 0,1 1 0,-1-1 0,0 0 0,0 0 0,1 3 0,8 10 37,-1 0 1,-1 0 0,0 1-1,-1 1 1,-1-1 0,9 32-1,13 104 477,-16-72-429,-6-62-108,-6-17 0,1 0 0,-1 0 0,0 0 0,0 0 0,0 0 0,1 0 0,-1 0 0,0 0 0,0 0 0,1 0 0,-1 0 0,0 0 0,0 0 0,1 0 0,-1 0 0,0 0 0,0 0 0,1 0 0,-1 0 0,0 0 0,0 0 0,1 0 0,-1 0 0,0 0 0,0 0 0,0-1 0,1 1 0,-1 0 0,0 0 0,0 0 0,0 0 0,1-1 0,-1 1 0,0 0 0,0-1 0,17-30 0,-13 23 0,6-12 0,3-10 0,2 1 0,31-46 0,-40 68 0,-1 0 0,1 0 0,0 0 0,1 1 0,-1-1 0,1 2 0,0-1 0,1 1 0,-1 0 0,1 1 0,0 0 0,1 0 0,-1 0 0,1 1 0,8-2 0,-12 5 0,0-1 0,-1 1 0,1 0 0,0 0 0,0 1 0,0 0 0,-1-1 0,1 2 0,0-1 0,-1 0 0,1 1 0,-1 0 0,1 0 0,-1 0 0,0 1 0,0 0 0,0-1 0,5 6 0,1 0 0,-1 1 0,0 1 0,0 0 0,-1 0 0,11 18 0,-8-7 0,-2 0 0,0 0 0,-1 1 0,0 0 0,6 38 0,-14-57 0,2 8 0,6 16 0,-8-27 0,1 1 0,-1-1 0,1 0 0,-1 0 0,1 0 0,-1 0 0,1 0 0,-1 0 0,1 0 0,-1 0 0,1 0 0,-1 0 0,1 0 0,-1 0 0,1-1 0,-1 1 0,1 0 0,-1 0 0,1 0 0,-1-1 0,0 1 0,1 0 0,-1-1 0,1 1 0,-1 0 0,0-1 0,1 1 0,-1 0 0,0-1 0,1 0 0,1-1 0,15-10-3935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15776,'0'0'4439,"2"-10"-4287,1-3-33,1 1 0,0 0 0,11-23 0,-11 28-16,0 0-1,0 0 1,0 0 0,1 1 0,0 0 0,0 0 0,1 0 0,0 1-1,8-7 1,-5 6 68,0 1 0,0 0 0,1 1-1,0 0 1,13-4 0,-20 7-125,1 0-1,-1 0 1,0 1-1,1-1 1,-1 1-1,1-1 1,-1 1-1,1 1 1,-1-1 0,1 0-1,-1 1 1,1-1-1,-1 1 1,0 0-1,1 0 1,-1 1 0,0-1-1,0 1 1,4 2-1,0 2 16,0 1-1,-1 0 0,0 1 1,0 0-1,0 0 0,-1 0 1,-1 0-1,1 1 0,-1-1 1,-1 1-1,4 12 1,3 16 175,7 57 1,-14-70-148,4 60 197,-6-65-194,0 1 0,1-1 0,1 1-1,8 26 1,-8-35-80,-1-5 59,0 0-1,0 0 1,0-1-1,1 1 1,0-1 0,4 6-1,-7-10-52,1 0 0,0 0 0,0 0 1,0 0-1,0-1 0,0 1 0,0 0 0,0-1 0,0 1 1,0-1-1,0 1 0,0-1 0,0 0 0,1 1 0,-1-1 0,0 0 1,0 0-1,0 0 0,1 0 0,-1 0 0,0 0 0,0 0 0,0 0 1,0 0-1,1 0 0,-1-1 0,0 1 0,0-1 0,0 1 0,0 0 1,0-1-1,0 0 0,0 1 0,0-1 0,0 0 0,1-1 1,7-5 55,0-1 1,-1 0-1,0-1 1,-1 1-1,0-2 1,0 1-1,-1-1 1,7-13 0,-4 7-3,10-21 128,-2-2 0,-2 0 0,-1 0-1,14-68 1,24-68 1217,-49 168-1347,-3 5 34,0 1 0,1-1 0,-1 1 1,1 0-1,0-1 0,-1 1 0,1 0 0,0-1 1,0 1-1,0 0 0,0 0 0,1-2 0,-1 3-48,1-1-1,-1 1 1,0 0-1,1 0 1,-1 0-1,0 0 1,1 0-1,-1 0 1,1 0-1,-1 0 1,0 0-1,0 0 1,1 1-1,-1-1 1,0 1-1,1-1 1,0 2-1,67 24 48,-28-10-74,60 16-1,-92-30-28,1-1 0,-1-1 0,1 1 0,15-2 0,1-1 0,-11 0 792,-2 1-1526,-3 5-3260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21407,'0'0'5915,"4"11"-5814,3 20 40,-1-1-1,-2 1 1,1 50 0,-4-51 19,0-14 43,-1-1 1,0 1-1,-4 22 0,2-32-49,2-5-116,0-1 0,-1 1 0,1 0 0,0 0 0,0-1 0,-1 1 0,1 0 0,0 0 0,0-1 0,0 1 0,0 0 0,0 0 0,0 0 0,0-1 0,1 1 0,-1 0 0,0 0 0,0-1 0,0 1 0,1 0 0,-1 0 0,0-1 0,1 1 0,0 1 0,-1-1 690,3-12-345,2-17 21,-2 14-1128,0 0-3277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4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416 563 7024,'0'0'5717,"-14"-5"-5274,2-1-317,6 3-75,1 0 0,-1 0 0,0 1 1,0 0-1,0 0 0,0 1 0,0 0 0,0 0 0,-1 0 1,1 0-1,0 1 0,0 0 0,-7 2 0,-14 1 243,1 1 0,0 2-1,0 0 1,0 2 0,-33 15-1,52-20-228,0 1-1,0 0 1,1 0-1,-1 0 1,1 1-1,0 0 1,0 0 0,1 1-1,-1 0 1,1 0-1,0 0 1,1 0-1,0 1 1,0 0-1,0 0 1,1 0 0,0 0-1,0 1 1,0-1-1,1 1 1,1-1-1,-2 14 1,2-17-38,1 0 1,0 0 0,0 0-1,0-1 1,1 1 0,-1 0-1,1 0 1,0-1-1,0 1 1,0 0 0,1-1-1,-1 1 1,1-1 0,0 0-1,0 1 1,0-1-1,0 0 1,1 0 0,-1 0-1,1-1 1,0 1 0,-1-1-1,1 1 1,1-1 0,-1 0-1,6 3 1,-3-2 13,0-1 0,0 1 0,0-2 0,1 1 0,-1-1 0,1 0 0,-1 0 0,1 0 0,-1-1 0,1 0 0,-1-1 0,0 1 0,1-1 0,-1-1 0,7-1 0,1-2 44,1-1 0,-2-1-1,1 0 1,-1-1 0,0 0-1,-1-1 1,0 0 0,0-1 0,-1-1-1,0 0 1,-1 0 0,0-1-1,-1 0 1,0-1 0,9-19-1,-5 8 28,-2 0 1,-1-1-1,0 0 0,-2 0 1,-1-1-1,-1 0 0,-1-1 0,1-26 1,-5 24 3,-1 0 0,0 1 0,-3-1 0,-8-43-1,8 58-58,0 1-1,-1-1 1,-1 1-1,-1 0 0,1 0 1,-2 1-1,0 0 0,0 0 1,-1 0-1,-1 1 0,-11-12 1,13 16-22,-1 2 0,1-1 0,-1 1 1,0 0-1,0 1 0,0 0 0,-1 0 0,1 1 1,-1 0-1,0 0 0,0 1 0,0 0 0,-17-1 1,18 3-14,1 0 1,-1 0-1,1 0 1,-1 1 0,1 0-1,0 0 1,-1 1 0,1 0-1,0 1 1,0-1-1,0 1 1,0 0 0,1 1-1,-1 0 1,1 0-1,0 0 1,-7 7 0,11-9 0,0 0 0,1 1 0,-1-1 1,0 0-1,1 1 0,-1 0 0,1-1 0,0 1 1,0 0-1,0 0 0,0 0 0,0 0 1,1-1-1,-1 1 0,1 0 0,0 0 1,0 5-1,0-4-475,1 0 1,-1-1-1,1 1 0,0-1 1,0 1-1,0 0 1,2 3-1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18087,'0'0'4407,"16"-13"-4156,-3 1-200,1 0 0,-1 0-1,2 1 1,0 1-1,0 0 1,29-13-1,4 3 116,1 3 0,0 1 0,1 3 0,72-10 0,-39 9 88,-49 7 64,0 1 0,49-1 0,-66 4 269,-3 0-3648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16983,'0'0'5972,"12"-3"-5750,2 1-142,1-1 1,-1 2-1,1 0 1,23 1-1,-28 1 9,0 0 1,0 1-1,0 0 0,-1 0 1,1 1-1,-1 0 1,1 1-1,-1 0 0,10 6 1,-17-8-49,0-1 1,0 0-1,0 1 0,-1 0 1,1-1-1,0 1 1,-1 0-1,1 0 1,-1 0-1,0 0 1,0 0-1,0 0 1,0 0-1,0 0 1,0 0-1,0 0 1,-1 1-1,1-1 1,-1 0-1,0 1 0,1-1 1,-1 0-1,0 1 1,-1-1-1,1 0 1,-1 5-1,-1 3 81,-1-1 0,0 1 0,-1 0 0,-7 14 0,-1-4 70,0-1 0,-2 0 0,0 0 0,-1-2 0,-29 27 0,-16 19 757,60-63-929,0 1 1,-1-1-1,1 1 0,0-1 0,0 1 0,0-1 1,0 0-1,0 1 0,0-1 0,0 1 1,-1-1-1,1 1 0,0-1 0,1 0 0,-1 1 1,0-1-1,0 1 0,0-1 0,0 1 0,0-1 1,0 0-1,0 1 0,1-1 0,-1 1 1,0-1-1,0 0 0,1 1 0,-1-1 0,0 0 1,1 1-1,-1-1 0,0 0 0,1 1 0,-1-1 1,0 0-1,1 0 0,-1 1 0,0-1 1,1 0-1,-1 0 0,1 0 0,-1 0 0,1 0 1,-1 0-1,0 1 0,2-1 0,23 7 179,-22-6-153,5 1 14,1-1 0,0 0-1,0 0 1,0-1 0,0 0 0,0-1 0,12-1 0,1-3 248,38-13-1,-56 16-251,1 1-1,0 0 0,0 0 1,0 0-1,0 1 0,0-1 1,1 1-1,-1 1 0,0-1 1,0 1-1,0-1 0,0 2 1,0-1-1,0 0 0,-1 1 1,1 0-1,0 0 0,-1 0 1,8 6-1,-9-6-517,0 1 0,0-1 0,0 1 0,0 0 0,0 0 0,-1 0 0,0 0 0,4 7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14464,'0'0'8378,"7"11"-8025,23 35-14,-29-44-303,1 0 1,0 0 0,0 0-1,1 0 1,-1 0-1,0 0 1,1-1-1,-1 1 1,1-1-1,-1 1 1,1-1-1,0 0 1,-1 0-1,1 0 1,0-1-1,0 1 1,0-1-1,0 1 1,-1-1 0,1 0-1,0 0 1,4-1-1,7 2 80,399 1 1399,-194-6-1053,296-30 340,-192-3-404,251-34 166,-506 61-479,624-76 706,-580 78-703,525-41 700,-570 42-663,490-37 1111,-494 41-962,-44 1-56,0 1 0,0 0 0,-1 2 0,29 3 0,-30-1-167,-17-3-51,0 0 0,0 1 0,0-1 0,0 0 0,0 0 0,0 1 0,0-1 0,-1 0 0,1 0 0,0 1 0,0-1 0,0 0 0,0 0 0,0 0 0,-1 1 0,1-1 0,0 0 0,0 0 0,0 0 0,-1 1 0,1-1 0,0 0 0,0 0 0,0 0 0,-1 0 0,1 0 0,0 0 0,0 0 0,-1 1 0,1-1 0,0 0 0,-1 0 0,1 0 0,0 0 0,0 0 0,-1 0 0,1 0 0,-82 6 988,12-1-5928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0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1 244 21711,'0'0'5793,"5"18"-5517,69 277 98,-43-184-221,8 35 204,-39-145-352,5 24 298,1-1 0,1 0 0,14 31-1,-21-55-266,0 0-1,0 1 1,0-1-1,0 0 0,0 0 1,0 0-1,0 1 0,0-1 1,0 0-1,0 0 0,0 0 1,0 0-1,0 1 1,0-1-1,0 0 0,0 0 1,0 0-1,0 0 0,1 1 1,-1-1-1,0 0 1,0 0-1,0 0 0,0 0 1,0 0-1,1 1 0,-1-1 1,0 0-1,0 0 0,0 0 1,0 0-1,1 0 1,-1 0-1,0 0 0,0 0 1,0 0-1,0 0 0,1 0 1,-1 0-1,0 0 1,0 0-1,0 0 0,1 0 1,-1 0-1,1-12 669,-5-35-583,2 21 92,-5-35-156,-3 0 0,-2 1 0,-26-73 0,6 18-36,5 31-21,15 51 0,-13-54 0,24 77 0,-1 1 0,1-1 0,0 1 0,1-1 0,0 0 0,1 1 0,0-1 0,0 1 0,1-1 0,4-12 0,-5 19 0,1 0 0,-1 0 0,1 0 0,0 0 0,0 0 0,0 1 0,1-1 0,-1 1 0,1-1 0,-1 1 0,1 0 0,0 0 0,3-2 0,43-20 0,-41 21 0,17-6 0,1 0 0,1 2 0,0 1 0,0 1 0,43-3 0,-34 7 0,0 1 0,0 2 0,64 11 0,-85-10 0,-1 1 0,1 0 0,-1 1 0,0 0 0,0 1 0,17 10 0,-29-15 0,-1 0 0,1 0 0,-1 0 0,0 1 0,1-1 0,-1 0 0,0 0 0,0 1 0,0-1 0,0 1 0,0-1 0,0 1 0,0-1 0,-1 1 0,1-1 0,-1 1 0,1 0 0,-1-1 0,1 3 0,-1-1 0,0 1 0,0-1 0,0 1 0,0-1 0,-1 1 0,0-1 0,1 0 0,-1 1 0,-2 3 0,-2 4 0,0 0 0,-1-1 0,0 0 0,-13 16 0,-1-3 0,0-1 0,-2-1 0,-1-1 0,0-1 0,-41 26 0,-139 66 0,86-50 0,82-43 0,17-9 0,-28 19 0,45-28 0,1 0 0,0 0 0,0 0 0,0 0 0,0 0 0,0 0 0,-1 0 0,1 1 0,0-1 0,0 0 0,0 0 0,0 0 0,0 0 0,0 0 0,0 1 0,0-1 0,0 0 0,-1 0 0,1 0 0,0 0 0,0 1 0,0-1 0,0 0 0,0 0 0,0 0 0,0 0 0,0 1 0,0-1 0,0 0 0,0 0 0,0 0 0,0 0 0,1 1 0,-1-1 0,0 0 0,0 0 0,0 0 0,0 0 0,0 1 0,0-1 0,0 0 0,0 0 0,0 0 0,1 0 0,-1 0 0,0 0 0,0 0 0,0 1 0,0-1 0,0 0 0,1 0 0,-1 0 0,0 0 0,0 0 0,0 0 0,0 0 0,1 0 0,-1 0 0,0 0 0,0 0 0,0 0 0,0 0 0,1 0 0,-1 0 0,0 0 0,0 0 0,1 0 0,18 4 0,-13-4 0,196 19 0,-22-3 0,-148-12 0,32 3 0,1 3 0,123 36 0,-181-44 0,-1 1 0,0-1 0,0 1 0,-1 1 0,1-1 0,-1 1 0,10 8 0,-14-11 0,1 0 0,-1 1 0,0-1 0,0 0 0,0 1 0,0-1 0,-1 0 0,1 1 0,0-1 0,0 1 0,-1-1 0,1 1 0,-1 0 0,0-1 0,1 1 0,-1 0 0,0-1 0,0 1 0,0 0 0,0-1 0,0 1 0,0-1 0,-1 1 0,1 0 0,0-1 0,-1 1 0,1-1 0,-1 1 0,0 0 0,0-1 0,1 0 0,-1 1 0,0-1 0,0 1 0,-2 0 0,-7 9 0,0-1 0,-1 0 0,0-1 0,0-1 0,-1 1 0,-21 9 0,-3 1 0,-42 13 0,37-17 0,-1-2 0,0-2 0,-1-1 0,-56 4 0,67-12 0,0-1 0,0-1 0,0-2 0,0-1 0,1-2 0,-47-12 0,71 15 0,0 0 0,1 0 0,-1-1 0,1 0 0,0 0 0,-10-7 0,14 8 0,-1 0 0,1 0 0,0 0 0,0-1 0,0 1 0,0-1 0,1 1 0,-1-1 0,1 0 0,-1 1 0,1-1 0,0 0 0,0 0 0,0 0 0,1 0 0,-2-6 0,2-27-3935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59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39 8744,'0'0'7529,"-11"-4"-7233,-40-16 6,45 18-191,0 1 0,-1-1 0,0 1 0,1 0 0,-1 0 0,0 1-1,1 0 1,-1 0 0,-10 2 0,2 1 214,0 1 0,-22 9 0,1 0 193,27-10-416,-1 1 1,2 0 0,-1 1-1,0 0 1,1 0 0,0 1-1,0 0 1,1 0 0,0 1-1,0 0 1,-7 9-1,-8 12 283,-30 51-1,35-49-156,2 0 0,1 0 1,1 2-1,2-1 0,1 2 0,1-1 1,2 1-1,-5 66 0,11-87-128,1 1 0,1-1 0,0 0 0,1 0 0,0 0-1,1 0 1,0 0 0,1 0 0,7 16 0,-9-23-65,1 0-1,-1-1 1,1 1-1,0-1 1,0 0 0,0 0-1,1 0 1,-1 0-1,1-1 1,0 1 0,0-1-1,1 0 1,-1 0 0,0-1-1,1 1 1,0-1-1,-1 0 1,1 0 0,0-1-1,0 1 1,0-1-1,0 0 1,0-1 0,9 1-1,0-2 16,-1 0 0,0-1 0,1-1 0,-1 0 0,0-1 1,0 0-1,-1-1 0,1 0 0,-1-1 0,0-1 0,0 0 0,-1 0 0,0-1 0,-1-1 0,18-17 0,-5 1 25,-1 0 0,-1-2 0,-1 0 0,-1-1 0,17-37 0,-24 40-26,-1 0 0,-1-1 0,-1 0 0,-1 0 0,-2-1 0,-1 0 0,-1 0 0,-1 0 0,-1 0 0,-1-1 0,-2 1 0,-6-40 0,6 59-11,0 1-1,-1 0 0,0 0 1,-1 0-1,1 0 1,-1 0-1,-1 0 1,1 1-1,-8-10 1,10 14-22,-1 0 1,0 0 0,1 1-1,-1-1 1,0 1 0,0-1-1,0 1 1,0 0 0,0-1-1,0 1 1,0 0 0,-1 0-1,1 1 1,0-1 0,-1 0-1,1 1 1,0-1 0,-1 1-1,1 0 1,0 0 0,-1 0-1,1 0 1,-1 0 0,1 1-1,0-1 1,-1 1 0,1-1-1,0 1 1,-1 0 0,1 0-1,-4 2 1,1 0-3,1 1 1,-1-1-1,1 0 0,0 1 1,0 0-1,0 0 1,1 0-1,-1 1 0,1-1 1,0 1-1,0 0 0,1 0 1,-1 0-1,-1 6 0,-4 12 45,-10 45 0,15-55-35,-3 17 65,2 0 1,1 0-1,1 0 0,1 0 0,2 0 0,1 0 0,2 0 0,0-1 0,2 1 0,2-1 0,0 0 0,24 53 0,-27-73-46,1 0 1,-1-1 0,1 0 0,1 0-1,-1 0 1,1 0 0,1-1-1,-1 0 1,1-1 0,1 0 0,-1 0-1,1-1 1,0 0 0,0 0-1,10 3 1,-6-3 27,0 0 0,0-1 0,1-1 0,-1 0 1,1-1-1,-1 0 0,1-1 0,0-1 0,0 0 0,23-4 0,-24 1-29,0 0 1,-1-1-1,1-1 1,-1 0-1,0 0 0,-1-1 1,1-1-1,-1 0 1,0-1-1,-1 0 0,0 0 1,0-1-1,-1-1 1,12-15-1,7-12 233,-3-1 1,38-76-1,-21 37-161,-41 75-114,1-1 0,-1 0 0,1 0 0,0 1 0,0-1 0,1 1 0,2-4 0,-5 6 0,1 0 0,-1 0 0,0-1 0,1 1 0,-1 0 0,1 0 0,-1 0 0,0 0 0,1 0 0,-1-1 0,1 1 0,-1 0 0,0 0 0,1 0 0,-1 0 0,1 0 0,-1 0 0,0 0 0,1 0 0,-1 1 0,1-1 0,-1 0 0,0 0 0,1 0 0,0 1 0,0 0 0,0 0 0,0 0 0,0 0 0,0 0 0,-1 0 0,1 0 0,0 0 0,-1 0 0,1 0 0,-1 0 0,2 2 0,5 25 0,0-1 0,-1 2 0,-2-1 0,1 39 0,-4-47 0,-1-1 0,0 1 0,-2 0 0,0-1 0,-1 1 0,-1-1 0,-11 33 0,13-49 0,1-1 0,0 1 0,-1-1 0,1 0 0,-1 1 0,0-1 0,1 0 0,-1 0 0,0 0 0,0-1 0,-1 1 0,1 0 0,0-1 0,-1 1 0,1-1 0,-1 0 0,1 0 0,-1 0 0,1 0 0,-1 0 0,0 0 0,1-1 0,-1 0 0,0 1 0,-4-1 0,-2-1 0,-1 1 0,1-2 0,0 1 0,0-2 0,0 1 0,-12-6 0,21 7 0,9 3 0,26 5 0,15 3 0,-18-4 0,-20-3 0,0-1 0,0 0 0,1 0 0,-1-1 0,1-1 0,-1 0 0,17-3 0,-6-2 887,-3 1-1877,-8 1-2842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1029 8640,'0'0'6808,"11"-8"-6370,0 1-324,0-2 0,-1 1 0,0-1 0,-1-1 1,0 1-1,0-2 0,-1 1 0,8-16 0,-4 0 384,13-46 1,-15 42 64,-9 26-76,-3 7-266,-3 13-57,-26 279 927,-28 216 767,56-472-1636,-1-5 884,2-39-605,-2-23-257,0-34 60,3 0 0,2 0 0,12-85 0,3 66 24,3 1-1,3 0 0,34-75 1,-47 130-202,1 1 0,21-35 1,-26 52-80,-1 0-1,2 1 1,-1-1 0,1 1 0,0 0-1,0 0 1,0 1 0,1 0-1,0 0 1,0 1 0,15-8-1,-19 11-30,0 0-1,0 0 1,0 0-1,0 0 0,0 0 1,1 1-1,-1-1 1,0 1-1,0 0 0,0 0 1,1 0-1,-1 1 1,0-1-1,0 1 0,0 0 1,4 1-1,-3 0 3,1 0 0,-1 0-1,0 1 1,0-1 0,0 1 0,0 0-1,0 1 1,-1-1 0,6 7-1,-1 1 14,0 1 0,0 0-1,-1 0 1,-1 1 0,0 0-1,5 15 1,-7-15-6,-1-1 0,0 1-1,-1 0 1,-1 0 0,1 0 0,-2 0 0,0 0 0,-2 17 0,0-20 0,0 0 0,0 0 0,-1 0 0,0 0 0,0 0 0,-1-1 0,-1 1 1,1-1-1,-2 0 0,-11 15 0,14-20 4,-1 0 1,0 0 0,-1 0-1,1-1 1,0 0 0,-1 0-1,0 0 1,0-1 0,1 1-1,-2-1 1,1 0 0,0-1-1,0 1 1,0-1 0,-1 0-1,1-1 1,-7 1-1,-1-1 96,0 0 0,0-1 0,0 0-1,0-1 1,0-1 0,-12-4-1,24 7-104,1 0 0,-1 0 0,1 0 0,-1 0 0,1-1 0,-1 1 0,0 0 0,1 0 0,-1 0 0,1-1-1,-1 1 1,1 0 0,-1-1 0,1 1 0,-1 0 0,1-1 0,-1 1 0,1-1 0,0 1 0,-1-1 0,0 0-1,11-4 178,28-1-143,-32 5-39,68-11-28,113-33-1,66-43-24,-224 75 44,-1-1 1,-1-2-1,41-30 1,8-5 12,-71 48-16,-1 1 1,1 0-1,0 0 0,0 1 0,0-1 0,0 1 0,0 0 0,0 0 0,0 1 0,0 0 0,0 0 1,0 0-1,0 0 0,0 1 0,0 0 0,0 0 0,6 2 0,-4-1-4,-2 0 0,1 1 0,0-1 0,0 1 0,-1 0 0,0 1 1,1 0-1,-1-1 0,-1 2 0,1-1 0,-1 0 0,1 1 0,4 7 0,-60-21 348,34 6-267,0 2 0,-1 0 0,1 1 1,0 0-1,-26 5 0,36-4-62,0 0 0,0 1 0,0 0 1,0 1-1,0-1 0,1 1 0,-1 0 0,1 1 0,0 0 0,0 0 0,0 0 0,1 0 1,-1 1-1,1 0 0,0 0 0,-4 7 0,2-3-11,1 1-1,0-1 1,1 2 0,0-1-1,1 0 1,0 1 0,-4 15-1,7-21-6,0 0 1,1 0-1,-1 0 0,1 0 0,0 0 0,1 1 0,-1-1 0,1 0 1,0 0-1,0 0 0,1 0 0,-1 0 0,1-1 0,0 1 0,1 0 1,-1-1-1,1 1 0,5 6 0,-5-7 14,0 0 1,1-1-1,-1 1 0,1-1 0,0 0 1,0 0-1,0 0 0,0 0 1,1-1-1,-1 1 0,10 2 0,-11-4-3,-1 0 0,1-1 0,0 0 0,-1 0 0,1 1 0,0-1 0,0-1 0,-1 1 0,1 0 0,0-1-1,0 1 1,-1-1 0,1 0 0,-1 0 0,1 0 0,0 0 0,-1-1 0,0 1 0,1-1 0,-1 1 0,0-1-1,0 0 1,3-3 0,1-2-8,0 1-1,-1-1 0,0-1 0,0 1 0,-1-1 1,0 0-1,3-10 0,19-63-4,-15 42 1,-8 27 1,0 1 0,-1 0 0,0-1 0,1-19 0,-5 29 0,-1 6 0,-2 7 0,2 6 0,0 0 0,1 0 0,1 0 0,1 0 0,1 1 0,0-1 0,1 0 0,1 0 0,0 0 0,2-1 0,7 22 0,-10-33 0,0-2 0,0 1 0,0 0 0,1 0 0,-1-1 0,1 1 0,0-1 0,0 0 0,0 0 0,0 0 0,1 0 0,-1 0 0,1-1 0,0 0 0,-1 0 0,1 0 0,0 0 0,0 0 0,1-1 0,-1 1 0,0-1 0,0-1 0,1 1 0,-1 0 0,0-1 0,1 0 0,-1 0 0,7-1 0,4-1 0,0 0 0,0-1 0,0 0 0,0-1 0,0-1 0,25-13 0,-22 9 0,-1-1 0,0-1 0,-1-1 0,0 0 0,-1-1 0,0-1 0,-1 0 0,0-1 0,14-21 0,-16 21 0,-3 4 0,-1-1 0,13-21 0,-19 29 0,1 0 0,0 0 0,1 0 0,-1 1 0,1-1 0,-1 1 0,1 0 0,0 0 0,0 0 0,0 0 0,1 1 0,-1 0 0,1 0 0,-1 0 0,1 0 0,0 1 0,0-1 0,8 0 0,-5 1 0,0-1 0,0 2 0,1-1 0,-1 1 0,0 0 0,1 1 0,-1 0 0,0 0 0,0 1 0,10 3 0,-13-3 0,-1 0 0,0 1 0,0-1 0,0 1 0,0-1 0,0 1 0,0 1 0,-1-1 0,1 0 0,-1 1 0,0 0 0,0-1 0,-1 1 0,1 0 0,-1 1 0,0-1 0,2 5 0,2 7 0,-2 0 0,0 0 0,3 27 0,3 12 0,-9-52 0,0 1 0,0-1 0,0 0 0,0 0 0,1 0 0,0 0 0,-1 0 0,1 0 0,0-1 0,1 1 0,-1 0 0,0-1 0,4 3 0,-5-4 0,1 0 0,0 1 0,0-1 0,0 0 0,0-1 0,0 1 0,0 0 0,0 0 0,0-1 0,0 1 0,0-1 0,0 0 0,0 0 0,0 0 0,1 0 0,-1 0 0,0 0 0,0 0 0,0-1 0,0 1 0,0-1 0,2 0 0,12-6 0,-1 0 0,0-1 0,0-1 0,-1 0 0,0-1 0,-1-1 0,0 0 0,-1-1 0,0 0 0,16-21 0,5-13 0,48-90 0,-66 109 0,27-57 0,-2-1 0,-5-2 0,-4-1 0,-3-2 0,29-174 0,-51 233 0,1-61 0,-7 91 0,0 1 0,0 0 0,0 0 0,0 0 0,0 0 0,0-1 0,0 1 0,0 0 0,0 0 0,0 0 0,0-1 0,0 1 0,0 0 0,0 0 0,0 0 0,0 0 0,0-1 0,0 1 0,0 0 0,0 0 0,0 0 0,0 0 0,0-1 0,-1 1 0,1 0 0,0 0 0,0 0 0,0 0 0,0 0 0,0 0 0,0-1 0,-1 1 0,1 0 0,0 0 0,0 0 0,0 0 0,0 0 0,-1 0 0,1 0 0,0 0 0,0 0 0,0 0 0,0 0 0,-1 0 0,1 0 0,0 0 0,0 0 0,-1 0 0,-9 7 0,-8 14 0,-7 20 0,2 1 0,1 2 0,2 0 0,-18 64 0,27-71 0,1 2 0,2-1 0,-5 76 0,10-43 0,8 90 0,-2-124 0,3 0 0,0 1 0,2-2 0,17 47 0,-20-71 0,0-1 0,0 1 0,1-1 0,0 0 0,1 0 0,0-1 0,17 18 0,-21-25 0,-1 0 0,1-1 0,0 1 0,0-1 0,1 0 0,-1 0 0,0 0 0,1 0 0,-1-1 0,1 1 0,-1-1 0,1 0 0,0 0 0,0 0 0,-1 0 0,1-1 0,0 0 0,0 0 0,0 0 0,0 0 0,0 0 0,-1-1 0,1 1 0,0-1 0,0 0 0,-1-1 0,1 1 0,-1-1 0,7-3 0,4-3 0,-1-1 0,0-1 0,-1 0 0,0 0 0,0-2 0,-1 1 0,-1-1 0,0-1 0,0 0 0,11-21 0,-1-5 0,-2 0 0,21-67 0,-35 99 0,-3 6 0,-1 0 0,1 0 0,-1 1 0,1-1 0,-1 0 0,1 0 0,-1 0 0,0 0 0,1 0 0,-1 0 0,0 1 0,0-1 0,0 0 0,1 0 0,-1 0 0,0 0 0,0 0 0,0 0 0,-1 0 0,1 0 0,0 0 0,-1-1 0,0 4 0,0 0 0,-1 0 0,1 0 0,0 0 0,0 0 0,0 1 0,0-1 0,0 0 0,0 4 0,-7 45 0,-3 52 0,10-82 0,1-1 0,1 1 0,1-1 0,1 1 0,8 31 0,-10-50 0,-1 0 0,1 0 0,0-1 0,0 1 0,0 0 0,-1 0 0,2 0 0,-1-1 0,0 1 0,0-1 0,0 1 0,1-1 0,-1 1 0,1-1 0,-1 0 0,1 1 0,0-1 0,-1 0 0,1 0 0,0 0 0,0-1 0,0 1 0,0 0 0,0-1 0,0 1 0,3 0 0,0-1 0,0 0 0,0 0 0,0-1 0,-1 0 0,1 1 0,0-2 0,0 1 0,-1 0 0,1-1 0,6-3 0,10-7 0,0 0 0,27-22 0,13-8 0,-59 40 0,9-5 0,-1 1 0,1 0 0,0 0 0,0 1 0,1 1 0,21-6 0,72-18 0,-103 28 0,13-4 0,-15 4 0,0 0 0,0 0 0,0 0 0,0 0 0,1 0 0,-1 0 0,0 0 0,0 0 0,0 0 0,1 0 0,-1 0 0,0 0 0,0 0 0,0 0 0,0 0 0,0-1 0,1 1 0,-1 0 0,0 0 0,0 0 0,0 0 0,0 0 0,0 0 0,1-1 0,-1 1 0,0 0 0,0 0 0,0 0 0,0 0 0,0 0 0,0-1 0,0 1 0,0 0 0,0 0 0,0 0 0,0-1 0,0 1 0,0 0 0,0 0 0,0 0 0,0 0 0,0-1 0,0 1 0,0 0 0,0 0 0,0 0 0,0 0 0,0-1 0,0 1 0,0 0 0,0 0 0,0 0 0,0 0 0,-1-1 0,1 1 0,0 0 0,0 0 0,0 0 0,0 0 0,0 0 0,0 0 0,-1-1 0,1 1 0,-3 0 0,0 0 0,-1 1 0,1-1 0,0 0 0,0 1 0,0 0 0,0 0 0,0 0 0,0 0 0,0 0 0,-4 3 0,-4 1 0,3-2 0,0 0 0,0 1 0,0 0 0,0 0 0,1 1 0,0 0 0,0 0 0,0 1 0,1 0 0,-10 10 0,13-12 0,0 0 0,0 0 0,0 0 0,1 0 0,0 1 0,-1-1 0,1 1 0,1 0 0,-1-1 0,1 1 0,0 0 0,0 0 0,0 0 0,1 0 0,-1 0 0,1 0 0,0 0 0,1 0 0,1 9 0,-1-12 0,-1 0 0,1 0 0,0 0 0,0 0 0,-1 0 0,2 0 0,-1 0 0,0 0 0,0-1 0,0 1 0,1 0 0,-1-1 0,1 1 0,0-1 0,-1 1 0,1-1 0,0 0 0,3 2 0,0-1 0,-1-1 0,0 1 0,0-1 0,0 0 0,1-1 0,-1 1 0,0-1 0,1 0 0,4 0 0,2-1 0,1-1 0,-1 0 0,1 0 0,-1-1 0,0-1 0,16-7 0,-2-2 0,-1-1 0,-1-1 0,-1-1 0,0-1 0,0-2 0,-2 0 0,-1 0 0,0-2 0,-1-1 0,-2 0 0,0-1 0,17-33 0,140-268 0,-158 297 0,-2 0 0,-1-1 0,-2 0 0,0-1 0,-2 0 0,-1-1 0,-2 1 0,3-51 0,-7 79 0,-1-1 0,0 1 0,0-1 0,0 1 0,0-1 0,-1 1 0,1-1 0,0 1 0,-1-1 0,1 1 0,-1 0 0,1-1 0,-1 1 0,1 0 0,-1-1 0,0 1 0,0 0 0,0 0 0,0-1 0,-2 0 0,2 1 0,0 1 0,0 0 0,0 0 0,0-1 0,-1 1 0,1 0 0,0 0 0,0 1 0,0-1 0,-1 0 0,1 0 0,0 1 0,0-1 0,0 0 0,0 1 0,0-1 0,0 1 0,0-1 0,0 1 0,0 0 0,0-1 0,0 1 0,0 0 0,0 0 0,0 0 0,-1 1 0,-14 15 0,0-1 0,1 2 0,1 0 0,0 1 0,2 0 0,0 1 0,-16 37 0,18-29 0,0 0 0,2 1 0,1 0 0,2 0 0,-4 47 0,8-66 0,-2 28 0,2 0 0,7 74 0,-5-101 0,1 1 0,1-2 0,0 1 0,0 0 0,1-1 0,1 1 0,0-1 0,0 0 0,1 0 0,0-1 0,0 0 0,1 0 0,0-1 0,13 12 0,-7-8 0,0-2 0,1 0 0,0 0 0,0-1 0,1-1 0,20 8 0,-28-13 0,2-1 0,-1 1 0,0-2 0,0 1 0,1-1 0,-1 0 0,1-1 0,-1 0 0,0 0 0,1-1 0,-1 0 0,1 0 0,-1-1 0,12-4 0,-12 3 0,1 0 0,-1-1 0,0 0 0,0 0 0,0-1 0,0 0 0,-1 0 0,0-1 0,0 0 0,-1 0 0,1-1 0,-1 1 0,0-2 0,-1 1 0,0 0 0,7-15 0,-7 10 0,-2 7 0,-1 0 0,0 0 0,0 0 0,0-1 0,0 1 0,-1-1 0,0 1 0,0-1 0,-1 0 0,1 1 0,-1-1 0,-1 0 0,1 1 0,-2-10 0,2 14 0,-1 1 0,1-1 0,0 0 0,0 1 0,-1-1 0,1 0 0,-1 1 0,1-1 0,0 0 0,-1 1 0,1-1 0,-1 1 0,1-1 0,-1 1 0,0-1 0,1 1 0,-1-1 0,1 1 0,-1-1 0,0 1 0,1 0 0,-1 0 0,0-1 0,0 1 0,1 0 0,-1 0 0,-1-1 0,0 1 0,-1 0 0,0 1 0,1-1 0,-1 0 0,1 1 0,-1-1 0,1 1 0,-4 1 0,-2 1 0,0 1 0,0 0 0,1 1 0,-10 6 0,14-9 0,0 1 0,0 0 0,0-1 0,0 1 0,1 0 0,-1 1 0,1-1 0,-1 0 0,1 1 0,0-1 0,1 1 0,-1 0 0,1-1 0,-3 9 0,4-9 0,0 1 0,0-1 0,0 1 0,0-1 0,1 1 0,-1-1 0,1 1 0,0-1 0,0 0 0,0 1 0,0-1 0,1 0 0,-1 0 0,1 0 0,0 0 0,0 0 0,3 4 0,3 3 0,1-1 0,0 0 0,0-1 0,0 0 0,1-1 0,0 0 0,1 0 0,0-1 0,0 0 0,18 6 0,-19-8 0,0-1 0,1 0 0,-1-1 0,1 0 0,0 0 0,0-2 0,0 1 0,0-1 0,0-1 0,0 0 0,-1 0 0,15-4 0,-21 4 121,-1-1 1,0 1-1,1-1 1,-1 0-1,0 0 0,5-4 1,6-7-4907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0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15272,'0'0'3119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15584,'0'0'216,"110"-24"8,-7 0-144,26-7 0,4 7-80,0 6 8,-10 8 152,-8 0-1,-20 2-79,-9 2 8,-11 2-56,-9 4 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41 984 8432,'0'0'8058,"-7"10"-7666,-24 31 13,31-41-389,0 0 0,0 0 0,-1 0 0,1 1 0,0-1 0,0 0 0,-1 1 0,1-1 0,0 0 0,0 0 0,0 1 0,0-1 0,0 0 0,-1 1 0,1-1 0,0 0 0,0 1 0,0-1 0,0 0 0,0 1 0,0-1 0,0 0 0,0 1 0,0-1 0,0 0 0,0 1 0,0-1 0,1 0 0,-1 1 0,0-1 0,0 0 0,0 1 0,0-1 0,0 0 0,1 0 0,-1 1 0,0-1 0,0 0 0,1 1 0,-1-1 0,0 0 0,0 0 0,1 0 0,-1 1 0,0-1 0,1 0 0,-1 0 0,0 0 0,0 0 0,1 0 0,0 1 0,14 0 318,-14-1-268,7 0 49,0 0-1,0-1 0,0-1 0,0 1 0,0-1 0,-1-1 0,1 1 0,-1-1 1,1 0-1,-1-1 0,0 0 0,-1 0 0,8-6 0,0 0 68,-1-1 0,0-1 0,-1 0 0,0-1 0,11-14 0,58-87 1416,-80 112-1487,0 0 0,1 0-1,-1 0 1,0 0 0,0 0-1,0 0 1,0 0 0,0 0-1,-1 0 1,1 0 0,-1-1-1,1-3 1,-1 6 301,0 5-15,-6 27-142,2 0 0,0 33 0,3-34-85,1-21-104,0 0 0,0-1 1,1 1-1,0-1 0,1 1 1,0-1-1,7 18 0,-9-25-47,1 1 0,0-1 0,1 1-1,-1-1 1,0 1 0,1-1 0,-1 0 0,1 0-1,0 0 1,0 1 0,0-2 0,0 1 0,0 0-1,0 0 1,0-1 0,1 1 0,-1-1 0,0 0-1,1 0 1,-1 1 0,1-2 0,0 1 0,-1 0-1,1 0 1,0-1 0,-1 0 0,1 1 0,0-1-1,0 0 1,-1 0 0,1-1 0,3 0 0,3-1 5,-1-1 1,1 0 0,-1 0-1,0-1 1,0 0 0,-1 0 0,1-1-1,-1 0 1,10-8 0,6-8 52,27-31 0,-32 31-35,131-153 357,-121 137-293,-3-1 1,-1 0-1,20-46 0,-23 36 11,-3-1 0,-1-1-1,-3-1 1,-2 0-1,-2 0 1,3-55-1,-11 88-17,-1 1 1,-1-1-1,0 1 0,-2-1 0,0 1 0,-8-33 0,10 50-91,-1-1-1,1 0 1,-1 1 0,1-1-1,-1 0 1,1 1 0,-1-1 0,0 1-1,1-1 1,-1 0 0,0 1 0,1 0-1,-1-1 1,0 1 0,0-1 0,1 1-1,-1 0 1,0 0 0,0-1 0,0 1-1,0 0 1,1 0 0,-1 0 0,0 0-1,0 0 1,0 0 0,0 0 0,0 0-1,1 0 1,-1 1 0,0-1 0,0 0-1,-1 1 1,-27 12 93,16-4-88,1 1 1,0 1 0,0 0-1,1 0 1,0 2 0,1-1 0,1 1-1,0 0 1,-11 23 0,10-16-16,1 2 1,1-1 0,1 1 0,2 0-1,-1 1 1,-1 24 0,1 13-2,2 1 0,4 75 1,3-104 54,1 0 1,1-1-1,1 1 1,2-1 0,2 0-1,13 30 1,-22-58-45,35 71 219,-31-67-168,0 1 0,0 0 0,1-1 0,0 0 0,0 0 0,14 11 0,-15-14 2,0-1 1,0 0 0,0 1-1,0-2 1,0 1-1,8 2 1,-11-4-38,0-1 0,1 1 1,-1-1-1,0 0 0,1 0 0,-1 0 0,0 0 0,0 0 0,1-1 1,-1 1-1,0-1 0,0 1 0,0-1 0,1 0 0,-1 0 1,0 0-1,0 0 0,0 0 0,0 0 0,2-3 0,18-15 43,-2-1 1,0-1-1,-2-1 0,0-1 0,25-41 0,22-32-67,-61 91 0,0 0 0,0 0 0,1 0 0,0 1 0,0 0 0,9-7 0,15-11 0,-26 20 0,0 1 0,0 0 0,0 0 0,0 0 0,0 0 0,1 0 0,-1 1 0,0-1 0,0 1 0,6 0 0,-6 1 0,0-1 0,-1 1 0,1 0 0,-1 0 0,0 0 0,1 0 0,-1 0 0,0 1 0,1-1 0,-1 1 0,0 0 0,0-1 0,0 1 0,-1 0 0,1 0 0,0 0 0,-1 0 0,1 1 0,-1-1 0,0 0 0,1 1 0,-1-1 0,0 1 0,-1-1 0,1 1 0,0-1 0,-1 1 0,1-1 0,-1 1 0,0 0 0,0-1 0,0 1 0,0 0 0,-2 4 0,-5 22 0,-2-1 0,-1 0 0,-1-1 0,-27 47 0,38-74 0,-3 6 0,-1-1 0,1 0 0,-1 0 0,0 0 0,-1 0 0,1-1 0,-1 1 0,0-1 0,0-1 0,0 1 0,0-1 0,-1 1 0,0-1 0,1-1 0,-1 1 0,0-1 0,0 0 0,0-1 0,-1 1 0,1-1 0,0-1 0,-1 1 0,1-1 0,0 0 0,-1 0 0,1-1 0,0 0 0,0 0 0,-1 0 0,1-1 0,0 0 0,0 0 0,0 0 0,1-1 0,-7-4 0,12 7 0,-1 0 0,1 0 0,0 0 0,-1 0 0,1 0 0,0 0 0,-1 0 0,1 0 0,0-1 0,-1 1 0,1 0 0,0 0 0,-1 0 0,1-1 0,0 1 0,0 0 0,-1 0 0,1-1 0,0 1 0,0 0 0,-1-1 0,1 1 0,0 0 0,0-1 0,0 1 0,0 0 0,0-1 0,0 1 0,-1 0 0,1-1 0,0 1 0,0 0 0,0-1 0,0 1 0,0 0 0,0-1 0,0 1 0,0 0 0,1-2 0,15-3 0,26 3 0,24 8 0,94 20 0,-4 0 0,-149-26 0,0 1 0,1-1 0,-1-1 0,0 1 0,13-3 0,-16 2 0,0 0 0,0 0 0,-1-1 0,1 1 0,-1-1 0,1 1 0,-1-1 0,0 0 0,0 0 0,0-1 0,0 1 0,4-5 0,-3-2 871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3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13360,'0'0'3081,"15"-5"-2665,-7 2-365,15-4 134,1 0-1,0 1 1,29-3-1,184-8 1552,-183 16-909,-1 2 1,77 12 0,-22 3 1068,-100-15-1875,4 2 128,-6 1-3349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4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39 3408,'0'0'9897,"-10"5"-9524,-30 16-3,40-21-297,0 0 1,-1 0-1,1 0 1,0 1-1,0-1 0,-1 0 1,1 0-1,0 0 1,0 0-1,-1 0 1,1 0-1,0 0 1,0 0-1,-1 1 1,1-1-1,0 0 1,0 0-1,0 0 1,-1 1-1,1-1 1,0 0-1,0 0 1,0 0-1,0 1 1,0-1-1,-1 0 1,1 0-1,0 1 1,0-1-1,0 0 1,0 1-1,0-1 1,0 0-1,0 0 1,0 1-1,0-1 1,0 1-1,11 2 604,21-2-678,-31-2 83,94-6 958,165-35 0,-157 22-333,-82 17-303,40-1 0,-46 8 11,-14-4-408,-1 0 1,0 0 0,0 0 0,0 0 0,1 1 0,-1-1 0,0 0 0,0 0 0,0 0-1,1 0 1,-1 0 0,0 0 0,0 0 0,0 0 0,0 0 0,1 0 0,-1 1 0,0-1-1,0 0 1,0 0 0,0 0 0,0 0 0,0 1 0,1-1 0,-1 0 0,0 0 0,0 0-1,0 0 1,0 1 0,0-1 0,0 0 0,0 0 0,0 0 0,0 1 0,0-1 0,0 0-1,0 0 1,0 0 0,0 1 0,0-1 0,0 0 0,0 0 0,0 0 0,0 1 0,0-1-1,0 0 1,0 0 0,0 0 0,-1 1 0,1-1 0,0 0 0,0 0 0,0 0 0,0 0-1,0 1 1,0-1 0,-1 0 0,1 0 0,0 0 0,0 0 0,-1 0 0,-1 2 11,-1 0 1,1 1 0,0-1 0,0 0 0,-1 1-1,-2 4 1,-9 11 24,-264 227 221,208-185-162,52-45-41,0 1 0,2 0 0,0 2-1,1 0 1,-26 40 0,39-54-63,-1 1-1,1 0 1,0 1 0,0-1-1,0 0 1,1 0 0,-1 7-1,2-12 2,1 1 1,-1-1-1,0 1 0,1-1 0,-1 1 0,1-1 0,-1 0 0,1 1 1,-1-1-1,1 0 0,-1 1 0,1-1 0,-1 0 0,1 1 0,0-1 1,-1 0-1,1 0 0,-1 0 0,1 0 0,0 0 0,-1 0 0,1 0 1,-1 0-1,1 0 0,0 0 0,-1 0 0,1 0 0,0 0 0,-1 0 1,1 0-1,-1-1 0,1 1 0,0 0 0,25-7 25,142-41 82,-134 41-55,1 1 1,0 2-1,36 0 0,-29 2 29,-29 1-41,0 0-1,0 1 1,0 0-1,18 3 0,-4 1 418,-17-5-755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3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20631,'0'0'120,"113"-53"-1056,-50 27 528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80 463 8936,'0'0'5032,"12"-4"-4455,4-2-402,-1-1 0,0 0-1,0-1 1,0-1 0,-1 0 0,23-21 0,-19 12 26,0-2 1,-1 0-1,-1-2 0,-1 1 0,0-2 1,-2 0-1,-1 0 0,-1-1 1,-1-1-1,-1 0 0,-1 0 1,5-32-1,-12 53-105,-1 1 0,0-1 0,1 1 0,-1 0 0,-1-1 0,1 1 0,-1-1 0,1 1 0,-1 0 0,0-1 0,-3-5 0,4 8-68,0 1 0,-1-1 0,1 0 0,0 1 0,-1-1 0,1 1 0,-1-1 0,1 1 0,-1-1 1,1 1-1,-1 0 0,1-1 0,-1 1 0,1-1 0,-1 1 0,0 0 0,1 0 0,-1-1 0,1 1 0,-1 0 0,0 0 0,1 0 0,-2 0 0,1 0-10,-1 0-1,1 1 1,0-1-1,0 0 1,-1 1-1,1 0 1,0-1-1,0 1 1,0 0-1,0 0 1,0-1-1,0 1 1,0 0-1,0 0 1,0 0-1,-1 2 1,-13 18 46,2 0 0,0 1 0,1 1 0,1 0 0,-12 40 0,11-31-8,-1 3-7,3 1 0,-10 56 1,-1 77 95,9-70-17,3-16-14,3-26 135,-1-1-1,-31 110 1,17-117 36,19-45-235,0 0 0,0 0 1,-1 0-1,0 0 0,1 0 0,-1 0 1,-1-1-1,-5 6 0,7-8-18,0 0 0,0-1 0,0 1 0,0-1 0,0 1 0,0-1 0,0 1 0,0-1 0,0 0 0,0 0 0,0 0 0,0 0 0,0 0 0,0-1 0,0 1 0,0-1 0,0 1 0,0-1 0,0 1 0,1-1 0,-1 0 0,0 0 0,0 0-1,1 0 1,-1-1 0,0 1 0,1 0 0,-1-1 0,1 1 0,0-1 0,-1 1 0,1-1 0,0 1 0,0-1 0,0 0 0,0 0 0,0 0 0,1 1 0,-2-5 0,1 1-1,1 1 0,0-1 1,0 0-1,0 1 0,0-1 0,1 0 1,-1 1-1,1-1 0,1 0 0,-1 1 1,0-1-1,1 1 0,0 0 0,0 0 0,1 0 1,-1 0-1,1 0 0,-1 0 0,1 0 1,1 1-1,-1-1 0,0 1 0,6-4 1,-4 3-18,-1 1-1,1 0 1,0 0 0,0 0 0,0 0 0,0 1 0,1 0 0,-1 0 0,1 0 0,-1 1 0,1-1 0,0 1 0,-1 1 0,1-1 0,0 1 0,0 0 0,-1 0 0,11 3 0,8 4 1,-1 1 1,0 1 0,0 1 0,-1 1 0,0 1 0,-1 1 0,28 23 0,-2 3 13,75 85 1,-116-118-14,-1 0-1,1-1 0,0 1 1,1-1-1,-1 0 1,1-1-1,0 1 0,0-2 1,10 5-1,-13-6-3,-1-1-1,1-1 0,0 1 0,0 0 1,0-1-1,0 0 0,0 0 1,-1 0-1,1-1 0,0 1 1,0-1-1,0 0 0,-1 0 0,1 0 1,0 0-1,-1-1 0,1 1 1,-1-1-1,1 0 0,-1 0 1,5-4-1,14-12 80,-1-1 0,0 0 0,-2-2 0,30-40 0,-27 26 140,27-57 0,-27 49-111,-19 36-102,1 0 0,0 0 0,1 0 0,-1 0 0,1 1 0,0 0 0,1 0 0,-1 0 0,1 1 0,1 0 0,-1 0 0,1 0 0,-1 1 0,1 0 0,1 0 0,-1 1 0,0 0 0,1 0 0,12-3 0,-14 5-9,33-6 15,-31 5-20,-8-1 10,0 2-11,-1 1 0,0-1 0,0 1-1,1-1 1,-1 1 0,0 0 0,0-1 0,0 1 0,0 0-1,0 0 1,1-1 0,-1 1 0,0 0 0,0 0-1,-2 0 1,-18 0 37,0 0 0,0 2-1,-23 4 1,37-4-30,1-1-1,-1 1 1,0 1 0,1 0 0,0 0-1,-1 0 1,1 0 0,0 1-1,1 0 1,-1 0 0,1 1-1,0 0 1,-8 8 0,2 0-3,-5 6 12,1 1 0,-15 26 0,26-40-22,1 0 1,0 0 0,1 0-1,-1 0 1,1 1 0,0-1-1,1 1 1,-1 0-1,1 0 1,1-1 0,-1 1-1,1 0 1,1 8-1,-1-13 5,0-1 0,0 0 0,0 0 0,0 0 0,1 1 0,-1-1 0,0 0 0,1 0 0,-1 0-1,0 0 1,1 1 0,-1-1 0,1 0 0,0 0 0,-1 0 0,1 0 0,0 0 0,0 0 0,-1 0-1,1-1 1,0 1 0,0 0 0,0 0 0,0-1 0,0 1 0,0 0 0,0-1 0,1 1-1,-1-1 1,0 1 0,0-1 0,0 0 0,0 0 0,1 1 0,-1-1 0,0 0 0,0 0 0,1 0-1,-1 0 1,0 0 0,0 0 0,0-1 0,1 1 0,0-1 0,3-1 10,-1 1 0,1-2-1,-1 1 1,0 0 0,1-1 0,-1 0 0,-1 0 0,1 0 0,6-7-1,2-7 36,-1 0 0,0 0 0,-1-1 0,-2-1 0,1 0 0,6-26-1,-10 26 51,-2 9 48,-2 23-68,0-4-64,0-1 0,0 0-1,1 1 1,0-1 0,0 0-1,1 0 1,0 0 0,1-1-1,-1 1 1,9 10 0,-3-4-4,1 0 1,0-1 0,1-1-1,17 16 1,-23-24 7,-1 0-1,1-1 1,-1 1-1,1-1 1,0 0 0,0-1-1,1 1 1,-1-1-1,0 0 1,1 0-1,0-1 1,-1 1-1,1-1 1,0-1 0,-1 1-1,9-1 1,-6-1 12,0 0 0,-1-1-1,1 1 1,-1-2 0,0 1 0,1-1 0,-1 0 0,-1-1 0,1 1 0,0-1 0,5-5 0,4-4 62,0-1 1,-2 0 0,0-1-1,0-1 1,-2 0-1,0-1 1,0 0 0,10-23-1,-16 27-1,-1 5-32,0 0-1,-1-1 1,0 0-1,-1 0 1,0 0 0,0 0-1,-1-1 1,2-16-1,-4 26-54,0-1-1,0 1 1,0 0-1,0-1 1,0 1-1,0-1 1,1 1-1,-1 0 1,0-1 0,0 1-1,1 0 1,-1-1-1,0 1 1,0 0-1,1-1 1,-1 1-1,0 0 1,1-1-1,-1 1 1,0 0-1,1 0 1,-1 0-1,1-1 1,-1 1-1,0 0 1,1 0-1,-1 0 1,1 0-1,-1 0 1,1 0-1,-1 0 1,0 0-1,1 0 1,-1 0-1,1 0 1,1 0-1,-1 0-1,1 0 1,-1 0 0,1 1-1,-1-1 1,1 0 0,-1 1 0,1-1-1,-1 1 1,3 1 0,1 2-8,-1 0 0,1 0 1,-1 0-1,0 1 1,0 0-1,-1 0 0,1 0 1,4 11-1,20 48-46,-25-58 47,4 12 1,0 0 1,1-1 0,1 0-1,1-1 1,0 0 0,1 0-1,18 19 1,-26-34 7,-1 1 0,1 0 0,0-1 0,0 1 0,0-1 0,0 0 1,0 0-1,0 0 0,0-1 0,0 1 0,0-1 0,0 0 0,0 1 0,1-1 0,-1-1 0,0 1 0,0 0 0,0-1 0,0 0 0,0 1 0,0-1 1,0 0-1,0-1 0,4-1 0,6-3 29,1-1 0,-1-1-1,21-16 1,31-32 109,-47 40-94,0 0 0,0 1 0,1 1 1,1 1-1,22-11 0,-41 23-43,0 1-1,1-1 1,-1 1-1,0-1 0,0 1 1,1 0-1,-1-1 1,0 1-1,1 0 1,-1 0-1,0 0 1,1 0-1,-1 0 1,0 0-1,1 0 1,-1 1-1,0-1 1,1 0-1,-1 1 1,0-1-1,1 1 1,-1 0-1,0-1 1,0 1-1,0 0 1,0-1-1,0 1 1,0 0-1,0 0 1,0 0-1,0 0 1,0 0-1,0 0 1,-1 0-1,1 1 1,0-1-1,-1 0 1,1 0-1,-1 0 1,1 3-1,3 6 14,-2-1 0,1 1 0,-1 0 0,0 14-1,0-13 6,-2 22 38,-1-28-47,1-1 1,-1 1-1,1-1 0,0 1 0,1-1 0,-1 1 0,1-1 0,0 1 0,0-1 0,0 0 0,1 1 0,2 5 0,-4-10-10,1 1 0,0-1 0,0 1 0,-1-1 0,1 0 0,0 1 0,0-1 0,-1 0 0,1 1 1,0-1-1,0 0 0,0 0 0,-1 0 0,1 1 0,0-1 0,0 0 0,0 0 0,0-1 0,-1 1 0,1 0 0,0 0 0,0 0 0,0 0 0,-1-1 0,1 1 0,0 0 0,0-1 0,-1 1 0,1-1 0,0 1 0,1-2 1,22-16 61,-24 18-66,60-64 145,-47 48-90,0 1 0,2 0 0,0 1 1,1 1-1,18-13 0,-33 25-54,-1 1 1,1 0-1,-1-1 0,1 1 0,-1 0 1,1-1-1,0 1 0,-1 0 1,1-1-1,0 1 0,-1 0 0,1 0 1,-1 0-1,1 0 0,0 0 0,0-1 1,-1 1-1,1 0 0,0 1 1,-1-1-1,1 0 0,0 0 0,-1 0 1,1 0-1,0 0 0,-1 1 1,1-1-1,-1 0 0,1 1 0,0-1 1,-1 0-1,1 1 0,-1-1 0,1 1 1,-1-1-1,1 1 0,-1-1 1,1 1-1,-1-1 0,0 1 0,1-1 1,-1 1-1,0 0 0,1-1 1,-1 1-1,0-1 0,0 1 0,0 0 1,0-1-1,1 1 0,-1 0 1,0 0-1,0-1 0,0 1 0,0 0 1,-1 0-1,2 7 15,-1 0 1,0-1-1,-2 14 1,2-18-16,-8 40-1,5-28 0,1 0 0,-1 18 0,3-33 0,0 1 0,0-1 0,0 0 0,0 0 0,0 1 0,0-1 0,0 0 0,0 0 0,0 1 0,0-1 0,0 0 0,0 0 0,0 0 0,0 1 0,0-1 0,1 0 0,-1 0 0,0 0 0,0 1 0,0-1 0,0 0 0,0 0 0,1 0 0,-1 1 0,0-1 0,0 0 0,0 0 0,1 0 0,-1 0 0,0 0 0,0 0 0,0 0 0,1 0 0,-1 1 0,0-1 0,0 0 0,1 0 0,-1 0 0,0 0 0,0 0 0,1 0 0,-1 0 0,0 0 0,0 0 0,1 0 0,-1-1 0,0 1 0,0 0 0,0 0 0,1 0 0,-1 0 0,0 0 0,0 0 0,0 0 0,1-1 0,-1 1 0,0 0 0,0 0 0,0 0 0,0 0 0,1-1 0,-1 1 0,0 0 0,0 0 0,0-1 0,15-12 0,-15 12 0,47-54 0,12-13 0,-59 67 0,1 0 0,-1 1 0,1-1 0,0 0 0,0 0 0,-1 1 0,1-1 0,0 0 0,0 1 0,0-1 0,0 1 0,0-1 0,0 1 0,0 0 0,0-1 0,0 1 0,0 0 0,0 0 0,0-1 0,0 1 0,0 0 0,0 0 0,0 0 0,0 0 0,0 0 0,0 1 0,0-1 0,0 0 0,0 0 0,0 1 0,0-1 0,0 0 0,0 1 0,0-1 0,0 1 0,-1 0 0,1-1 0,0 1 0,0 0 0,0-1 0,-1 1 0,1 0 0,0 0 0,-1 0 0,2 1 0,2 5 0,0 0 0,0 1 0,0 0 0,3 13 0,-3-10 0,2 6 0,-3-7 0,1-1 0,0 1 0,0-1 0,1 0 0,6 9 0,-9-15 0,0-1 0,1 1 0,-1-1 0,1 0 0,0 1 0,-1-1 0,1-1 0,0 1 0,0 0 0,0-1 0,0 1 0,1-1 0,-1 0 0,0 0 0,1 0 0,-1 0 0,1-1 0,-1 1 0,4-1 0,6 0 0,-1-1 0,1-1 0,-1 1 0,0-2 0,0 0 0,0 0 0,0-1 0,0-1 0,-1 0 0,14-8 0,-7 3 0,0-2 0,0 0 0,-1-1 0,-1-1 0,18-19 0,-16 16 0,-10 15 0,-8 3 0,1-1 0,-1 0 0,0 1 0,0-1 0,1 0 0,-1 1 0,0-1 0,0 1 0,0-1 0,0 0 0,0 1 0,0-1 0,1 1 0,-1-1 0,0 1 0,0-1 0,0 0 0,-1 1 0,1-1 0,0 1 0,0-1 0,0 1 0,0 0 0,-3 9 0,0 1 0,0-1 0,-1 0 0,-6 12 0,6-14 0,0 0 0,0 1 0,1 0 0,1-1 0,-1 1 0,1 0 0,-1 11 0,3-13 0,0 0 0,0 1 0,0-1 0,1 0 0,0 0 0,4 12 0,-4-16 0,0-1 0,0 1 0,0-1 0,1 1 0,-1-1 0,1 1 0,-1-1 0,1 0 0,0 0 0,0 0 0,0 0 0,0 0 0,0 0 0,0 0 0,1-1 0,-1 1 0,1-1 0,-1 0 0,1 0 0,4 2 0,-4-3 0,-1 1 0,0-1 0,1 0 0,-1 0 0,1 0 0,-1 0 0,1-1 0,-1 1 0,1 0 0,-1-1 0,0 0 0,1 0 0,-1 0 0,0 0 0,0 0 0,1 0 0,-1 0 0,0-1 0,0 1 0,0-1 0,-1 0 0,1 1 0,0-1 0,2-4 0,0 2 0,-1 0 0,0-1 0,0 0 0,0 0 0,0 0 0,-1 0 0,0 0 0,0-1 0,2-9 0,-3 12 0,-1 0 0,0 0 0,0 0 0,0 1 0,0-1 0,-1 0 0,1 0 0,-1 0 0,1 1 0,-1-1 0,0 0 0,0 1 0,0-1 0,-4-4 0,-1-2 0,0 1 0,-1 0 0,-9-8 0,16 16 0,0-1 0,0 1 0,0 0 0,0-1 0,0 1 0,0 0 0,0-1 0,0 1 0,0 0 0,0-1 0,0 1 0,0 0 0,0-1 0,0 1 0,0 0 0,0-1 0,0 1 0,0 0 0,1-1 0,-1 1 0,0 0 0,0 0 0,0-1 0,1 1 0,-1 0 0,0 0 0,0-1 0,1 1 0,-1 0 0,0 0 0,0 0 0,1-1 0,-1 1 0,0 0 0,1 0 0,-1 0 0,0 0 0,1 0 0,-1 0 0,1-1 0,16-6 0,-16 6 0,18-7 0,33-21 0,6-3 0,-54 30 0,1 0 0,1 0 0,-1 0 0,0 1 0,0 0 0,1 0 0,-1 0 0,0 1 0,1-1 0,-1 1 0,1 0 0,-1 1 0,0 0 0,8 1 0,-6 0 0,0 1 0,-1 0 0,1 0 0,-1 0 0,1 1 0,-1 0 0,0 0 0,0 1 0,7 7 0,5 8 0,-1 1 0,-1 0 0,0 1 0,18 37 0,-29-51 0,5 12 0,2-1 0,0 0 0,1-1 0,27 29 0,-35-43 0,0 1 0,1 0 0,-1-1 0,1 0 0,0-1 0,0 1 0,0-1 0,1 0 0,-1-1 0,1 1 0,-1-1 0,1-1 0,0 1 0,0-1 0,0 0 0,0-1 0,0 0 0,0 0 0,8-1 0,-5-1 94,0 0 1,-1 0-1,1-1 1,-1-1-1,1 0 1,-1 0-1,0 0 0,16-12 1,-17 10-1052,0 0 0,-1-1 0,1 0 0,7-10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8336,'0'0'6206,"8"-12"-5715,48-80 334,-6 6-55,-1 2 533,69-92-1,-113 170-1227,12-13 785,-17 19-836,0 0 0,1-1 1,-1 1-1,1 0 0,-1 0 1,1 0-1,-1 0 1,0 0-1,1 0 0,-1 0 1,1 0-1,-1 0 0,1 0 1,-1 0-1,1 0 1,-1 0-1,0 0 0,1 0 1,-1 0-1,1 0 1,-1 0-1,1 1 0,-1-1 1,0 0-1,1 0 0,-1 0 1,0 1-1,1-1 1,-1 0-1,0 1 0,1-1 1,-1 0-1,0 1 0,1-1 1,-1 0-1,0 1 1,0-1-1,0 1 0,1-1 1,-1 0-1,0 1 0,0-1 1,0 1-1,0-1 1,0 1-1,0-1 0,0 0 1,0 1-1,2 6 78,0 0 1,-1 0-1,0 0 1,0 0-1,-1 0 1,0 1-1,0-1 0,-2 8 1,-13 61 374,13-67-405,-16 56 401,-4-2 1,-40 85-1,42-102-137,15-33 16,12-22 29,5-9-310,208-237 736,-189 221-688,-16 17-52,34-38 310,60-51-1,-107 104-347,0 0-1,1 1 1,-1-1 0,1 0-1,-1 1 1,1-1-1,0 1 1,0 0 0,5-2-1,-7 3-18,0 0 1,0 0-1,0 0 0,0 0 0,0 0 1,0 0-1,0 1 0,0-1 0,-1 0 1,1 0-1,0 1 0,0-1 0,0 1 1,0-1-1,0 1 0,-1-1 0,1 1 1,0 0-1,0-1 0,-1 1 1,1 0-1,0 0 0,-1-1 0,1 1 1,-1 0-1,1 0 0,-1 0 0,1 0 1,-1 0-1,0-1 0,1 1 0,-1 0 1,0 1-1,3 8 34,0-1 1,-1 1-1,-1 0 1,1-1 0,-2 1-1,1 0 1,-1 0-1,-2 9 1,-2 11 96,-10 37 0,-1 1 137,14-59-59,2-9-74,6-18 3,0 0-67,15-28 59,2 0-1,1 1 0,3 2 1,2 1-1,37-41 0,-67 82-130,1 0-1,0 0 1,0 0-1,0-1 1,0 1-1,0 0 0,1 1 1,-1-1-1,0 0 1,0 0-1,1 0 1,-1 1-1,0-1 0,1 1 1,-1-1-1,1 1 1,-1-1-1,0 1 1,1 0-1,-1 0 0,1 0 1,-1 0-1,4 0 1,-4 1-4,0 0 0,1 0 0,-1 0 0,0 0 1,0 0-1,0 0 0,1 0 0,-1 0 0,-1 1 0,1-1 1,0 1-1,0-1 0,0 0 0,-1 1 0,1-1 0,-1 1 1,1-1-1,-1 1 0,0 0 0,1-1 0,-1 3 0,3 22 12,-2 0-1,0 0 0,-2 0 0,-3 27 0,1-28 3,1-1 0,1 1 0,1 0-1,7 44 1,-7-67-17,1-1 0,-1 1 0,0 0 0,1 0 0,0-1 1,-1 1-1,1 0 0,0-1 0,0 1 0,0-1 0,0 1 0,0-1 0,0 1 0,1-1 0,-1 0 0,0 1 0,1-1 0,-1 0 0,1 0 1,-1 0-1,1 0 0,0-1 0,-1 1 0,1 0 0,0-1 0,-1 1 0,1-1 0,0 1 0,0-1 0,0 0 0,-1 0 0,1 0 0,0 0 1,0 0-1,3 0 0,3-2 16,1 0 0,0 0 0,0 0 1,-1-1-1,15-8 0,6-4 54,-1-1-1,-1-1 1,37-31 0,68-72 460,-125 114-491,-5 4-12,0 0 0,0 0 0,0 0 0,0 0-1,0 0 1,1 1 0,-1-1 0,1 1 0,-1 0 0,4-2 0,-5 3-24,-1 0 1,0 0-1,0 0 1,1 0 0,-1 1-1,0-1 1,0 0-1,1 0 1,-1 0-1,0 0 1,0 0 0,1 0-1,-1 0 1,0 0-1,0 0 1,1 1-1,-1-1 1,0 0 0,0 0-1,0 0 1,0 0-1,1 1 1,-1-1 0,0 0-1,0 0 1,0 1-1,0-1 1,0 0-1,1 0 1,-1 0 0,0 1-1,0-1 1,0 0-1,0 1 1,-2 19 73,-27 77 26,21-75-102,1 0 0,0 1-1,2-1 1,1 1 0,0 0-1,0 35 1,5-55 3,-1-1 1,0 1-1,1-1 0,0 1 0,-1-1 1,1 0-1,0 1 0,0-1 0,1 0 1,-1 0-1,0 0 0,1 0 0,-1 0 1,1 0-1,0 0 0,0 0 0,-1 0 1,1-1-1,0 1 0,0-1 0,1 1 1,-1-1-1,0 0 0,0 0 0,1 0 1,-1 0-1,1 0 0,-1-1 0,0 1 1,1-1-1,-1 0 0,1 1 0,-1-1 1,1 0-1,0-1 0,-1 1 0,1 0 1,-1-1-1,0 1 0,1-1 0,-1 0 1,1 0-1,-1 0 0,0 0 0,0 0 1,1 0-1,-1 0 0,0-1 0,0 1 1,0-1-1,0 0 0,-1 0 0,1 0 1,1-2-1,3-4-6,-1 0 0,-1-1 0,1 0 0,-1 0 0,-1 0 0,1-1 0,-2 1 0,1-1 0,-2 1 0,1-1 0,-1 0 0,0 0 0,-2-18 0,1 20 0,-1 1 0,0-1 0,0 0 0,-1 0 0,0 1 0,0-1 0,-1 1 0,0 0 0,0 0 0,-1 0 0,0 0 0,0 0 0,0 1 0,-1-1 0,0 1 0,0 1 0,-12-11 0,-9 7 0,25 8 0,1 1 0,-1 0 0,0 0 0,0-1 0,0 1 0,1 0 0,-1 0 0,0 0 0,0 0 0,0 0 0,1 0 0,-1 0 0,0 1 0,0-1 0,0 0 0,1 0 0,-1 1 0,0-1 0,0 0 0,1 1 0,-1-1 0,0 0 0,1 1 0,-1-1 0,0 1 0,1 0 0,-1-1 0,0 2 0,1-1 0,0-1 0,0 1 0,0 0 0,0-1 0,1 1 0,-1-1 0,0 1 0,1 0 0,-1-1 0,0 1 0,1-1 0,-1 1 0,1-1 0,-1 1 0,1-1 0,-1 1 0,1-1 0,-1 1 0,1-1 0,-1 0 0,1 1 0,0-1 0,-1 0 0,1 1 0,-1-1 0,1 0 0,1 0 0,18 7 0,-9-5 0,0-1 0,1 0 0,-1-1 0,1 0 0,-1 0 0,1-1 0,-1-1 0,0 0 0,1-1 0,-1 0 0,0-1 0,11-4 0,14-9 0,0-1 0,34-24 0,-33 16 0,-27 18 0,0 1 0,0 0 0,1 0 0,-1 1 0,1 1 0,1 0 0,12-4 0,-22 9 0,-1 0 0,1 0 0,-1 0 0,1 0 0,-1 0 0,0 0 0,1 1 0,-1-1 0,1 1 0,-1-1 0,0 1 0,1-1 0,-1 1 0,0 0 0,1 0 0,-1 0 0,0 0 0,0 0 0,0 0 0,0 0 0,0 0 0,0 0 0,0 0 0,0 0 0,0 1 0,-1-1 0,1 0 0,-1 1 0,1-1 0,0 3 0,2 4 0,0 0 0,-1 0 0,3 16 0,-3 10 0,0-1 0,-4 36 0,0-5 0,2-38 0,-1-14 0,1-1 0,0 1 0,0 0 0,2-1 0,-1 1 0,6 15 0,-7-26 0,0-1 0,0 0 0,0 1 0,0-1 0,0 0 0,0 1 0,1-1 0,-1 0 0,0 0 0,0 1 0,0-1 0,1 0 0,-1 0 0,0 1 0,0-1 0,1 0 0,-1 0 0,0 0 0,1 0 0,-1 1 0,0-1 0,0 0 0,1 0 0,-1 0 0,0 0 0,1 0 0,-1 0 0,0 0 0,1 0 0,-1 0 0,0 0 0,1 0 0,-1 0 0,0 0 0,1 0 0,-1 0 0,0 0 0,1 0 0,-1 0 0,0 0 0,1-1 0,-1 1 0,0 0 0,0 0 0,1 0 0,-1-1 0,0 1 0,0 0 0,1 0 0,-1-1 0,0 1 0,0 0 0,0 0 0,1-1 0,-1 1 0,0 0 0,0 0 0,0-1 0,0 1 0,0-1 0,15-22 0,-13 21 0,21-46 0,-2-1 0,16-52 0,-19 46 0,41-83 0,-58 136 0,0 1 0,0-1 0,0 0 0,0 0 0,0 1 0,0-1 0,1 1 0,-1-1 0,0 1 0,1 0 0,0-1 0,-1 1 0,1 0 0,0 0 0,-1 0 0,4-1 0,-3 2 0,-1 0 0,1-1 0,-1 1 0,1 1 0,0-1 0,-1 0 0,1 0 0,-1 0 0,1 1 0,-1-1 0,1 1 0,-1-1 0,0 1 0,1 0 0,-1 0 0,0-1 0,1 1 0,-1 0 0,0 0 0,0 0 0,0 0 0,2 2 0,27 28 0,-14-12 0,2-2 0,0 0 0,0-1 0,27 17 0,-40-30 0,0 0 0,0 0 0,1 0 0,0-1 0,-1 0 0,1 0 0,0 0 0,0-1 0,0 0 0,0 0 0,0 0 0,0-1 0,0 0 0,0 0 0,0-1 0,1 1 0,-1-1 0,0-1 0,-1 1 0,1-1 0,0 0 0,7-4 0,-4 1 0,-1-1 0,0 0 0,0 0 0,-1-1 0,0 0 0,0 0 0,0-1 0,-1 0 0,0 0 0,-1 0 0,0-1 0,0 0 0,-1 0 0,0 0 0,0-1 0,2-14 0,-5 22 0,0 0 0,-1 0 0,1-1 0,-1 1 0,0 0 0,0-1 0,0 1 0,0-1 0,0 1 0,-1 0 0,1-1 0,-1 1 0,1 0 0,-1 0 0,0-1 0,0 1 0,0 0 0,0 0 0,0 0 0,-1 0 0,1 0 0,-1 0 0,1 0 0,-1 1 0,0-1 0,1 1 0,-4-3 0,3 3 0,0 0 0,0 0 0,0 1 0,0-1 0,0 1 0,0-1 0,0 1 0,0 0 0,0-1 0,0 1 0,0 0 0,0 1 0,0-1 0,0 0 0,0 1 0,0-1 0,0 1 0,0-1 0,0 1 0,0 0 0,0 0 0,0 0 0,1 0 0,-1 0 0,0 0 0,1 0 0,-1 1 0,1-1 0,-1 1 0,1-1 0,0 1 0,-2 2 0,-5 8 0,1-1 0,1 1 0,0 0 0,0 1 0,2 0 0,-1-1 0,2 1 0,-1 1 0,2-1 0,0 0 0,1 1 0,0-1 0,1 1 0,0-1 0,3 18 0,-1-20 0,0 0 0,0 0 0,1-1 0,0 1 0,1-1 0,1 0 0,-1 0 0,11 16 0,-10-20 0,-1 0 0,1 0 0,0-1 0,1 1 0,-1-1 0,1 0 0,0-1 0,0 0 0,1 0 0,-1 0 0,1-1 0,0 1 0,11 2 0,-13-4 0,1-1 0,0-1 0,-1 1 0,1-1 0,0 1 0,-1-2 0,1 1 0,0-1 0,-1 1 0,1-2 0,0 1 0,-1-1 0,0 1 0,1-1 0,-1-1 0,0 1 0,0-1 0,0 0 0,0 0 0,7-7 0,1-1 0,0-1 0,-1-1 0,0 0 0,-1-1 0,14-22 0,15-28 0,44-94 0,-83 154 0,0 1 0,1 0 0,-1 0 0,1 0 0,-1 1 0,1-1 0,0 0 0,0 1 0,0-1 0,1 1 0,-1-1 0,0 1 0,1 0 0,4-3 0,-7 5 0,1 0 0,-1 0 0,1 0 0,-1 0 0,1 0 0,-1 1 0,1-1 0,-1 0 0,1 0 0,-1 0 0,1 0 0,-1 1 0,1-1 0,-1 0 0,1 1 0,-1-1 0,0 0 0,1 1 0,-1-1 0,1 0 0,-1 1 0,0-1 0,0 1 0,1-1 0,-1 0 0,0 1 0,0-1 0,1 1 0,-1-1 0,0 1 0,0-1 0,0 1 0,0 0 0,6 20 0,-6-21 0,3 23 0,-2 1 0,0-1 0,-1 1 0,-1-1 0,-2 1 0,0-1 0,-1 0 0,-1 0 0,-2 0 0,-17 42 0,21-60 0,-1 1 0,0 0 0,0-1 0,0 0 0,-1 0 0,0 0 0,1-1 0,-2 1 0,1-1 0,0 0 0,-9 4 0,4-2 0,24-10 0,-1 1 0,0 1 0,24-2 0,-16 2 0,125-26 0,-137 27 170,-1-1 0,0 2 0,1-1 0,12 2 0,13 5-4955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1 889 8744,'0'0'8061,"10"6"-7569,-5-3-434,-2-1-17,0 0 0,0 0-1,0 0 1,0-1 0,1 1 0,-1-1-1,1 0 1,5 1 0,-8-2-22,1 0-1,0 0 1,0 0 0,0-1 0,0 1 0,0-1 0,0 1 0,0-1 0,0 1 0,0-1 0,-1 0 0,1 0-1,0 0 1,0 0 0,-1 0 0,1-1 0,-1 1 0,1 0 0,-1-1 0,0 1 0,0-1 0,1 1 0,0-3-1,19-28 330,0 0 0,24-55 0,23-79 673,-35 84-446,-19 49-291,-1 0 0,-2-1 0,-1-1 0,-2 0-1,-1 0 1,-2 0 0,0-37 0,-4 40-30,0 14 21,-1-1-1,-1 1 0,0-1 0,-1 1 1,-8-29-1,10 46-263,0 1-1,0 0 1,0-1 0,0 1 0,-1 0 0,1-1-1,0 1 1,0 0 0,0-1 0,0 1 0,-1 0-1,1 0 1,0-1 0,0 1 0,-1 0 0,1 0-1,0-1 1,0 1 0,-1 0 0,1 0-1,0 0 1,-1 0 0,1-1 0,0 1 0,-1 0-1,1 0 1,0 0 0,-1 0 0,1 0 0,0 0-1,-1 0 1,1 0 0,0 0 0,-1 0 0,1 0-1,0 0 1,-1 0 0,1 0 0,-1 0-1,1 0 1,0 0 0,0 1 0,-1-1 0,1 0-1,0 0 1,-1 0 0,1 1 0,0-1 0,-1 0-1,1 0 1,0 1 0,0-1 0,0 0-1,-1 0 1,1 1 0,0-1 0,0 0 0,0 1-1,-15 19 217,14-19-218,-9 17 67,1 2 0,0-1 1,2 1-1,0 0 0,1 0 1,1 1-1,1 0 0,1 0 0,0 0 1,2 0-1,1 27 0,4 5 129,1 0-1,3-1 1,20 72-1,-22-102-92,1-2-1,10 24 1,-15-38-61,1 0 0,0 0 0,1 0-1,0-1 1,0 1 0,0-1 0,0 0 0,1 0 0,0-1 0,0 1 0,9 6-1,-12-10-29,1 0-1,-1-1 1,1 1-1,-1 0 0,1-1 1,-1 1-1,1-1 1,0 0-1,-1 0 0,1 0 1,0 0-1,-1 0 0,1-1 1,-1 1-1,1-1 1,-1 1-1,1-1 0,-1 0 1,1 0-1,-1 0 0,0-1 1,1 1-1,-1 0 1,2-3-1,7-4 54,0-1-1,-1 0 1,12-13-1,-19 19-50,62-76 332,10-10 329,-75 89-676,0 0 1,0 0 0,0 0 0,0 0-1,0 0 1,0-1 0,0 1-1,0 0 1,1 0 0,-1 0-1,0 0 1,0 0 0,0 0 0,0 0-1,0 0 1,0 0 0,0 0-1,0 0 1,0 0 0,1-1 0,-1 1-1,0 0 1,0 0 0,0 0-1,0 0 1,0 0 0,0 0-1,0 0 1,1 0 0,-1 0 0,0 0-1,0 0 1,0 0 0,0 0-1,0 0 1,0 0 0,0 1 0,0-1-1,1 0 1,-1 0 0,0 0-1,0 0 1,0 0 0,0 0-1,0 0 1,0 0 0,0 0 0,0 0-1,0 0 1,1 0 0,-1 1-1,0-1 1,0 0 0,0 0-1,0 0 1,0 0 0,0 0 0,0 0-1,0 0 1,0 0 0,0 1-1,0-1 1,0 0 0,0 0 0,0 15 227,-7 31-204,4-25 56,2-14-73,-3 16 50,2 0 1,0 0-1,3 43 1,-1-61-51,1 0 0,0 0 0,0 0-1,0 0 1,0 0 0,1 0 0,0 0 0,0 0 0,0-1 0,0 1-1,1-1 1,0 1 0,0-1 0,0 0 0,0 0 0,1 0 0,-1-1 0,1 1-1,0-1 1,0 0 0,0 0 0,1 0 0,7 3 0,-11-5-9,1-1 1,-1 1 0,0-1-1,0 1 1,0-1 0,0 0-1,0 0 1,1 1 0,-1-1-1,0 0 1,0 0 0,0 0-1,1 0 1,-1-1 0,0 1-1,0 0 1,0 0-1,0-1 1,1 1 0,-1-1-1,0 1 1,0-1 0,0 1-1,0-1 1,0 0 0,0 1-1,0-1 1,0 0 0,0 0-1,-1 0 1,1 0 0,0 0-1,0 0 1,-1 0 0,1 0-1,-1 0 1,1 0 0,-1 0-1,1 0 1,-1 0 0,0 0-1,1-2 1,1-5 37,-1 0 1,0 1-1,0-1 1,-1 0-1,0-11 1,-2-10 36,-9-47 0,8 64-69,0 0 1,0 0-1,-1 0 0,-1 1 0,0 0 1,-11-18-1,13 25-12,0 0 0,0 0 0,0 1 0,-1-1 0,-7-4 0,10 7 0,1 0 0,-1 0 0,0 1 0,0-1 0,-1 0 0,1 1 0,0-1 0,0 1 0,0-1 0,0 1 0,0 0 0,-1-1 0,1 1 0,0 0 0,0 0 0,0 0 0,-1 0 0,1 0 0,0 0 0,0 0 0,-1 0 0,1 1 0,0-1 0,0 0 0,0 1 0,0-1 0,-2 1 0,3-1 0,0 1 0,0-1 0,-1 0 0,1 0 0,0 1 0,0-1 0,0 0 0,0 0 0,0 1 0,-1-1 0,1 0 0,0 1 0,0-1 0,0 0 0,0 0 0,0 1 0,0-1 0,0 0 0,0 1 0,0-1 0,0 0 0,0 0 0,0 1 0,0-1 0,0 0 0,1 1 0,-1-1 0,0 0 0,0 0 0,0 1 0,0-1 0,0 0 0,1 0 0,-1 1 0,0-1 0,0 0 0,0 0 0,1 0 0,-1 1 0,0-1 0,0 0 0,0 0 0,1 0 0,0 1 0,13 8 0,-13-9 0,39 19 0,1-1 0,71 19 0,-102-34 0,1-1 0,0 0 0,0 0 0,0-1 0,0 0 0,-1-1 0,1 0 0,0-1 0,0 0 0,0-1 0,0 0 0,0-1 0,-1 0 0,13-5 0,-9 3 484,4-2-171,-17 7-451,-1-1 1,0 1-1,1 0 0,-1-1 1,0 1-1,1-1 0,-1 1 1,0 0-1,0-1 0,1 1 1,-1-1-1,0 1 0,0-1 1,0 1-1,0 0 0,1-1 1,-1 1-1,0-1 0,0 1 1,0-1-1,0 1 0,0-1 1,0 1-1,0-1 0,-1 1 1,1-1-1,0 1 0,0-1 1,0 1-1,0-1 0,-1 1 1,1 0-1,0-1 0,-1 0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1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15880,'0'0'1903,"99"-28"-1495,-27 5 8,13 3-152,-1 2 8,1 2 24,-4 8 0,-9-6 0,1 6 0,-11 4-96,3 4 0,-3 0-176,-9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10152,'0'0'6999,"15"-1"-6507,-11 0-454,6 1 46,1-1 0,0 0 0,-1-1 0,1 0 0,-1-1 0,0 0 0,1-1 0,-1 0 0,10-6 0,-4-1 105,1-1 0,-2-1 1,0 0-1,0-1 1,-1-1-1,-1 0 0,18-26 1,3-13 555,28-59 1,-27 46-59,8-10 753,-35 55-391,-7 21-833,-7 15 295,4-1-433,0 0 0,1 0 1,1 0-1,0-1 0,4 27 1,-3-22-24,1 5 2,0 1 0,1-1 0,2 1 0,0-1 1,1 0-1,2-1 0,0 0 0,1 0 0,15 26 0,-20-43-42,-1 0 0,0-1 1,1 1-1,-1-1 0,1 0 1,0 0-1,0 0 0,0 0 1,1-1-1,-1 0 0,1 0 1,-1 0-1,1 0 0,0-1 0,0 1 1,-1-1-1,1-1 0,0 1 1,0-1-1,0 1 0,0-1 1,0-1-1,9-1 0,-2 1 13,0-1 0,0-1 0,-1 0-1,1-1 1,0 0 0,-1-1 0,0 0-1,17-11 1,-11 4 20,0 0 0,-1-1 0,-1 0 0,0-1 0,16-21 0,-24 26-20,-2 1-1,1 0 1,-1-1 0,-1 0-1,1 0 1,-1-1 0,-1 1 0,0-1-1,0 0 1,-1 0 0,-1 0-1,2-16 1,-3 21 2,0-1-1,0 0 0,0 1 1,-1-1-1,0 0 1,0 1-1,-1-1 1,-3-9-1,4 13-18,0 1 1,0-1-1,0 1 1,0-1-1,0 1 0,0 0 1,0 0-1,0-1 1,0 1-1,-1 0 0,1 0 1,-1 0-1,1 0 0,-1 1 1,1-1-1,-1 0 1,1 1-1,-1-1 0,1 1 1,-1-1-1,0 1 1,1 0-1,-1 0 0,0-1 1,1 1-1,-1 0 0,0 1 1,0-1-1,1 0 1,-1 0-1,0 1 0,1-1 1,-4 2-1,-1 0 6,0 1 1,0 0-1,0 0 0,0 1 1,1 0-1,-1 0 0,1 0 1,0 0-1,0 1 0,0 0 1,1 0-1,-5 6 0,-3 6 14,1 1-1,-15 29 0,22-37-24,0 0 0,0 0 0,1 0 0,0 1 0,1-1 0,0 1 0,1-1 0,0 1 0,0 0 0,2-1 0,-1 1 0,3 16 0,-1-19-9,0 0 0,0 0 0,1 0 0,0 0 0,0-1 0,1 1 0,0-1 0,0 0 0,1 0 0,-1 0 0,2-1 0,-1 0 0,1 0 0,0 0 0,0-1 0,11 8 0,-7-7 0,0 0 0,0-1 1,0 0-1,1 0 0,0-2 1,0 1-1,0-1 1,0-1-1,1 0 0,19 1 1,-14-3 10,0-1 1,-1 0-1,1-2 1,0 0-1,-1 0 1,26-11 0,-1-3 49,-1-2 1,-1-2 0,-1-1 0,58-46 0,-53 33 25,-2-3 0,50-56 0,-17 15 95,-68 74-144,-5 4-31,0 1 1,-1 0 0,1 0-1,-1-1 1,1 1-1,-1 0 1,1-1-1,-1 1 1,1-1-1,-1 1 1,0 0 0,1-1-1,-1 1 1,1-1-1,-1 1 1,0-1-1,0 1 1,1-1-1,-1 0 1,0 1 0,0-1-1,0 1 1,1-1-1,-1 1 1,0-1-1,0 0 1,0 1-1,0-1 1,0 1 0,0-1-1,0 0 1,0 1-1,0-1 1,-1 1-1,1-1 1,0 0-1,0 1 1,-1-1 0,1 0-1,-1 1 0,0-1 1,0 1-1,0 0 0,0 0 0,1 0 0,-1 0 1,0 0-1,0 0 0,0 0 0,0 1 0,1-1 1,-1 0-1,0 0 0,0 1 0,0-1 0,1 0 1,-1 1-1,0-1 0,1 1 0,-1-1 0,0 1 1,1-1-1,-2 2 0,-23 17 18,20-16-14,-27 26 11,1 1 1,1 1-1,2 1 0,1 2 1,2 0-1,-40 73 1,60-97-12,0 0 0,1 0 0,0 1-1,0-1 1,1 1 0,1 0 0,-2 15 0,4-23-6,-1 0-1,1 0 1,0 0-1,0-1 1,0 1-1,0 0 1,1 0-1,-1-1 1,1 1-1,0 0 1,0 0-1,0-1 1,0 1-1,0-1 1,0 1-1,1-1 1,-1 1-1,1-1 1,0 0-1,-1 0 1,1 0-1,0 0 1,0 0-1,1 0 1,-1 0-1,0-1 1,1 1-1,-1-1 1,1 0-1,-1 1 1,1-1-1,-1 0 1,1-1-1,3 2 1,-2-2-2,1 1 1,-1-1 0,1 0-1,-1 0 1,1 0 0,0 0-1,-1-1 1,1 0-1,-1 0 1,1 0 0,-1 0-1,0-1 1,0 0 0,1 0-1,-1 0 1,0 0-1,-1-1 1,1 1 0,0-1-1,-1 0 1,5-5 0,5-6 0,-1 0 1,-1-1 0,18-28 0,-27 39-2,13-22 47,-2-2-1,0 0 1,-2 0-1,-1-1 1,-2 0-1,0-1 1,5-47-1,-13 51 223,-2 21-114,-2 18-88,-3 33-60,-2 64 0,-3 32 3,-13-19 117,-78 235 0,95-335-80,4-8 11,-1 0 0,-1 0 1,-13 23-1,17-35-39,1-1 0,-1 1 1,1-1-1,-1 1 1,0-1-1,0 0 1,0 0-1,0 0 0,-1 0 1,1 0-1,0 0 1,-1-1-1,1 1 0,-1-1 1,0 0-1,1 0 1,-1 0-1,0 0 0,0 0 1,0 0-1,0-1 1,1 0-1,-1 1 1,0-1-1,-6-1 0,7 1-3,-1 0 0,1 0 1,-1-1-1,1 1 0,-1-1 0,1 0 0,-1 0 0,1 0 0,0 0 0,-1 0 0,1 0 0,0-1 0,0 1 0,0-1 0,0 1 0,0-1 0,0 0 0,0 0 1,1 0-1,-1 0 0,1 0 0,-1 0 0,1-1 0,0 1 0,0 0 0,0-1 0,0 1 0,0 0 0,0-1 0,1 0 0,-1 1 0,1-1 0,0 1 0,0-1 1,0 1-1,0-1 0,0 0 0,1-3 0,1-2-17,-1-1 0,2 1 0,-1 0 0,1-1 0,0 1 0,1 0 0,0 1 0,0-1 0,1 1 0,6-10 0,18-13-7,1 1-1,2 1 1,0 1-1,49-30 0,40-32-66,58-69-5,-151 130 110,-2-1 0,-1-1-1,-1-2 1,22-37 0,-22 26 22,34-85 0,-55 116-52,-5 12 0,-9 21 0,0 17 0,-12 69 0,20-86 0,1 0 0,1 0 0,1 0 0,1 1 0,4 21 0,-4-35 0,1 0 0,-1-1 0,2 1 0,-1-1 0,1 1 0,1-1 0,-1 0 0,1 0 0,0 0 0,1-1 0,9 12 0,-11-16 0,0 1 0,0-1 0,0 0 0,0 0 0,0 0 0,0 0 0,0 0 0,1-1 0,-1 0 0,1 1 0,-1-1 0,1-1 0,-1 1 0,1 0 0,0-1 0,-1 0 0,1 0 0,0 0 0,-1 0 0,1 0 0,-1-1 0,1 0 0,0 0 0,-1 0 0,1 0 0,-1 0 0,5-3 0,7-3 0,-1-1 0,-1-1 0,1 0 0,23-21 0,43-52 0,-1 1 0,-34 32 0,-11 10 0,-36 44 0,1 0 0,0 0 0,-1-1 0,1 1 0,0 9 0,-2 7 0,0-10 0,0 0 0,1 1 0,1-1 0,0 1 0,1-1 0,0 1 0,0-1 0,1 1 0,1-1 0,0 0 0,1 1 0,0-1 0,0 0 0,1 0 0,1-1 0,0 1 0,7 11 0,-10-19 0,0-1 0,-1 0 0,1 0 0,0 0 0,0 0 0,0 0 0,0 0 0,1-1 0,-1 1 0,0-1 0,1 1 0,-1-1 0,1 0 0,-1 0 0,1 0 0,0 0 0,-1 0 0,1-1 0,0 0 0,0 1 0,-1-1 0,1 0 0,0 0 0,0 0 0,0 0 0,-1-1 0,1 1 0,0-1 0,-1 0 0,1 0 0,0 0 0,-1 0 0,1 0 0,4-3 0,0 0 0,-1-1 0,0 1 0,1-1 0,-1 0 0,-1 0 0,1-1 0,-1 1 0,0-1 0,0-1 0,-1 1 0,6-11 0,-8 12 0,1 0 0,-1-1 0,-1 1 0,1-1 0,-1 1 0,0-1 0,0 0 0,-1 1 0,1-1 0,-2-7 0,1 10 0,0 0 0,-1 0 0,0 0 0,1 0 0,-1 0 0,0 0 0,-1 0 0,1 1 0,0-1 0,-1 0 0,0 1 0,1-1 0,-1 1 0,0-1 0,0 1 0,-1 0 0,1 0 0,0 0 0,-1 0 0,-3-2 0,-4-1 0,-1 0 0,0 1 0,0 0 0,0 1 0,-17-3 0,2 0 0,26 6 0,0 0 0,0 0 0,0 0 0,0-1 0,0 1 0,0 0 0,0 0 0,0 0 0,0 0 0,0 0 0,0 0 0,0 0 0,0 0 0,0 0 0,0 0 0,0-1 0,0 1 0,0 0 0,0 0 0,0 0 0,0 0 0,0 0 0,0 0 0,0 0 0,0 0 0,0 0 0,0-1 0,0 1 0,0 0 0,0 0 0,0 0 0,0 0 0,0 0 0,0 0 0,0 0 0,0 0 0,0 0 0,0 0 0,0 0 0,-1 0 0,1 0 0,0 0 0,0 0 0,0-1 0,0 1 0,0 0 0,0 0 0,0 0 0,0 0 0,0 0 0,0 0 0,-1 0 0,1 0 0,0 0 0,0 0 0,0 0 0,0 0 0,14-3 0,27-3 0,-34 5 0,71-14 0,11-3 0,-79 17 0,-1 0 0,1 1 0,0 0 0,-1 0 0,1 1 0,17 4 0,-23-4 0,-1 0 0,1 0 0,-1 1 0,1-1 0,-1 1 0,0 0 0,0 0 0,0 0 0,0 0 0,0 0 0,0 1 0,-1-1 0,1 1 0,-1 0 0,0 0 0,1 0 0,-1 0 0,-1 0 0,1 0 0,2 5 0,-1 3 0,0 1 0,0-1 0,-1 1 0,1 22 0,-2-19 0,1-1 0,4 20 0,-6-34 0,0 1 0,0-1 0,0 0 0,0 0 0,0 1 0,0-1 0,1 0 0,-1 0 0,0 1 0,0-1 0,0 0 0,0 0 0,0 0 0,1 1 0,-1-1 0,0 0 0,0 0 0,0 0 0,1 0 0,-1 1 0,0-1 0,0 0 0,1 0 0,-1 0 0,0 0 0,0 0 0,1 0 0,-1 0 0,0 0 0,0 0 0,1 1 0,-1-1 0,1-1 0,9-4 0,11-15 0,-18 17 0,46-52 0,28-29 0,-66 75 0,-1-1 0,1 2 0,0 0 0,1 0 0,25-12 0,-36 20 0,0-1 0,0 1 0,1 0 0,-1 0 0,0 0 0,0-1 0,1 1 0,-1 0 0,0 1 0,1-1 0,-1 0 0,0 0 0,0 0 0,1 1 0,-1-1 0,0 1 0,0-1 0,0 1 0,0-1 0,1 1 0,-1 0 0,0 0 0,0-1 0,0 1 0,0 0 0,0 0 0,-1 0 0,1 0 0,0 0 0,0 0 0,-1 0 0,1 0 0,0 0 0,-1 1 0,1 1 0,4 7 0,-1 0 0,0 1 0,3 14 0,-2-7 0,0-4 0,1 5 0,1-1 0,15 29 0,-20-43 0,1 1 0,0-1 0,0 0 0,0 1 0,1-2 0,-1 1 0,1 0 0,0-1 0,0 1 0,0-1 0,1 0 0,-1-1 0,1 1 0,8 3 0,-9-6 0,-1 1 0,0-1 0,0 0 0,0 0 0,0 0 0,1 0 0,-1 0 0,0-1 0,0 0 0,0 1 0,0-1 0,0 0 0,0 0 0,0-1 0,0 1 0,0-1 0,-1 1 0,1-1 0,0 0 0,-1 0 0,0 0 0,4-4 0,6-6 0,-1 0 0,18-26 0,-27 35 0,21-30 0,29-61 0,-50 91 0,10-19 0,-5 18 0,-4 13 0,-3 23 0,-4 41 0,1-38 0,2-10 0,-2 1 0,-1 0 0,-1-1 0,-1 0 0,-16 42 0,18-59 0,5-15 0,6-15 0,-3 14 0,0 1 0,0-1 0,1 0 0,0 1 0,0 0 0,1 0 0,0 1 0,0-1 0,1 1 0,0 1 0,0-1 0,9-5 0,-4 5 0,0 1 0,0 0 0,1 0 0,-1 1 0,1 1 0,0 0 0,21-1 0,-30 3 121,1 1 1,-1 0-1,1 1 1,-1-1-1,0 1 0,8 2 1,-10-3-654,0 1 1,0 0-1,0-1 0,0 1 1,0 0-1,-1 0 1,1 1-1,3 1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2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17487,'0'0'1352,"32"-76"-1008,14 21-120,11 9 0,9 6-456,-29 26-8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233 632 9144,'0'0'8170,"-10"-3"-7770,2 1-325,0 1-1,0-1 1,0 1 0,1 1-1,-1 0 1,0 0 0,0 0-1,0 1 1,0 0 0,0 1-1,1-1 1,-1 2 0,-14 5-1,14-4 33,1 1 0,0 0 1,0 0-1,0 1 0,0 0 0,1 0 0,0 0 0,0 1 0,1 0 0,0 0 0,0 1 0,-7 15 0,10-19-55,0 0 0,1 1 0,-1-1 0,1 1 0,0-1 0,1 1 0,-1-1 0,1 1 0,0 0 0,0-1 0,0 1 0,1 0 0,0-1 0,-1 1 0,2 0 0,-1-1 0,0 0 0,1 1 0,0-1 0,0 0 0,0 0 0,1 0 0,-1 0 0,1 0 0,6 6 0,-5-6 17,1 0-1,-1 0 1,1 0-1,-1-1 1,1 0-1,0 0 1,0 0-1,1 0 1,-1-1-1,1 0 1,-1 0-1,1-1 0,0 1 1,7 0-1,-10-2-17,0 0 0,0 0 0,0 0-1,0 0 1,0-1 0,-1 1-1,1-1 1,0 0 0,0 1-1,0-2 1,-1 1 0,1 0-1,0 0 1,-1-1 0,1 1 0,-1-1-1,1 0 1,-1 0 0,0 0-1,0 0 1,0 0 0,0 0-1,0-1 1,-1 1 0,1-1-1,-1 1 1,1-1 0,-1 0 0,0 1-1,1-5 1,1-1 72,-1-1 0,0 1 0,0-1 0,-1 0 0,0 1 0,0-1 0,-1 0 0,0 1 0,-1-1 0,0 0 0,-3-13 0,2 17-43,1 0 1,-1 0-1,0 0 0,0 1 1,0-1-1,-1 1 1,0 0-1,0-1 0,0 1 1,0 0-1,-1 1 0,1-1 1,-1 1-1,0-1 0,0 1 1,0 0-1,0 0 0,-1 1 1,1 0-1,-1-1 0,-6-1 1,-1-2 152,11 2 14,24-3 34,-12 4-326,-1-1 70,1 0 1,0 0 0,-1-2-1,0 1 1,0-1-1,-1 0 1,0-1-1,0-1 1,0 1 0,-1-1-1,0 0 1,11-15-1,7-13 208,40-73 0,-65 107-223,53-98 782,43-112 1,-68 143 871,-35 246-1344,-57 340 0,34-373-320,-59 165 0,80-281 0,-2 0 0,-1-1 0,-1-1 0,-1 0 0,-22 33 0,34-58 0,1-1 0,-1 1 0,1 0 0,0-1 0,-1 1 0,1 0 0,-1-1 0,1 1 0,-1-1 0,0 1 0,1-1 0,-1 1 0,0-1 0,1 0 0,-1 1 0,0-1 0,1 0 0,-1 1 0,0-1 0,0 0 0,1 0 0,-1 0 0,-1 1 0,1-2 0,0 1 0,1 0 0,-1-1 0,1 1 0,-1-1 0,0 1 0,1-1 0,-1 1 0,1-1 0,-1 1 0,1-1 0,-1 0 0,1 1 0,0-1 0,-1 1 0,1-1 0,0 0 0,-1 0 0,1 0 0,-2-7 0,0 1 0,0 0 0,0-13 0,1 7 0,0 1 0,1 0 0,1 0 0,0-1 0,1 1 0,0 0 0,1 0 0,0 0 0,1 1 0,0-1 0,1 1 0,0 0 0,7-11 0,-3 9 0,0 1 0,0 0 0,1 1 0,1 0 0,-1 0 0,2 2 0,0-1 0,0 1 0,0 1 0,21-11 0,-2 4 0,0 2 0,60-18 0,-71 25 0,1 2 0,0 1 0,1 0 0,-1 1 0,36 3 0,-50-1 90,-1 1 1,0 0-1,0 1 1,0-1-1,0 1 1,0 1-1,-1-1 1,1 1-1,-1 0 1,6 3-1,1 3-1748,0 1-1,16 16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2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286 892 9144,'0'0'7121,"-11"-3"-6608,6 2-459,-1-1 5,0 1 0,0 0 0,1 0 0,-2 0 0,1 1 0,0-1 0,0 1 0,0 1-1,0-1 1,0 1 0,0 0 0,-9 4 0,2 0 74,-1 1-1,2 1 1,-1 0-1,1 1 1,0 1 0,1-1-1,0 2 1,0 0-1,1 0 1,0 1-1,1 0 1,0 0 0,-14 25-1,21-31-78,0 0 0,0 0 0,0-1 0,1 1 0,0 0 0,0 0 0,0 0 0,0 1 0,1-1 0,0 0 0,0 0 0,1 0 0,-1 0 0,1 0 0,0 0 0,0 0 0,1 0 0,-1 0 0,1 0 0,0-1 0,5 9 0,-4-9-10,-1-1 0,0 0 0,1 0-1,-1 0 1,1 0 0,0 0 0,0-1 0,0 1-1,0-1 1,1 0 0,-1 0 0,0 0 0,1 0 0,0 0-1,-1-1 1,1 0 0,0 1 0,0-2 0,0 1-1,0 0 1,0-1 0,0 1 0,0-1 0,0 0-1,0-1 1,-1 1 0,1-1 0,6-1 0,-1-1 12,1-1 0,-1 0 0,-1-1 0,1 0 0,-1 0 0,0-1 0,0 0 0,0 0 0,-1-1 0,0 0 0,0 0 0,-1-1 0,0 0 0,0 0 0,4-10 0,10-17 125,-2-1 1,18-50-1,-35 84-172,17-46 165,-2 0-1,-3-1 1,-1-1-1,-2 0 1,-3 0 0,-2-1-1,-2 0 1,-3 0-1,-8-80 1,6 121-86,0 0 0,-6-19-1,7 27-34,0-1-1,0 0 0,0 0 0,-1 0 0,1 1 0,-1-1 0,0 1 0,0-1 1,1 1-1,-2 0 0,1 0 0,0 0 0,0 0 0,-5-3 0,6 5-37,1 0 0,-1 0 0,0 0 1,0 0-1,0 0 0,1 0 0,-1 0 0,0 0 0,0 0 0,1 0 0,-1 0 0,0 1 0,0-1 0,1 0 0,-1 1 0,0-1 0,0 0 1,1 1-1,-1-1 0,0 1 0,1-1 0,-1 1 0,1-1 0,-1 1 0,1 0 0,-1-1 0,0 2 0,-13 20 174,6-1-118,1 0-1,0 1 1,2 0 0,0 0-1,2 0 1,-2 43 0,5-25-20,1-1 1,2 0-1,2 0 1,2 0-1,1 0 1,2-1-1,1 0 1,3-1-1,0-1 1,23 39-1,-35-70-36,1-1 0,0 0-1,0 0 1,1 0 0,-1 0 0,1 0 0,0-1-1,0 1 1,0-1 0,0 0 0,1 0-1,-1-1 1,1 1 0,0-1 0,-1 0-1,1 0 1,0-1 0,0 1 0,0-1-1,6 0 1,-4 0 7,-1-1 1,1 0-1,0 0 0,-1-1 1,1 0-1,0 0 0,-1-1 1,1 0-1,-1 0 0,0 0 0,0-1 1,1 0-1,-2 0 0,1 0 1,6-5-1,0-2 49,0 0-1,0-1 1,-1 0 0,-1 0 0,0-2 0,11-16-1,-4 1 265,25-59 0,-34 71-194,-6 13-65,-1 1 0,1-1 0,-1 0-1,0 0 1,1 0 0,-1 0 0,-1 0-1,1 0 1,0-4 0,-1 7 44,0 7 85,0 28-148,1 1 0,9 49 0,-8-75-57,0 0 1,0-1-1,1 1 1,0-1 0,1 1-1,0-1 1,1 0-1,0-1 1,0 1-1,1-1 1,0 0 0,0 0-1,13 11 1,-17-17 4,0-1 0,0 0 1,0 1-1,0-1 0,0 0 0,0 0 1,0 0-1,0-1 0,0 1 1,1 0-1,-1-1 0,0 0 0,1 1 1,-1-1-1,0 0 0,1 0 0,-1 0 1,0 0-1,1-1 0,-1 1 1,0-1-1,1 1 0,-1-1 0,0 0 1,0 0-1,0 0 0,0 0 1,0 0-1,2-2 0,6-4 12,0-1 0,-1 0 0,0 0 0,10-13 0,-8 9 6,2-4 19,0 0 0,-1-1-1,0-1 1,-2 0 0,17-37-1,29-103 218,-52 144-237,23-80 162,-4-1-1,-4-1 1,9-154 0,-18 140-7,-11 126-177,-1 0 0,-5 22 0,0-5 0,-117 717 0,77-466 0,-41 130 0,78-360 0,7-38 0,0 0 0,0 0 0,-2-1 0,0 0 0,-7 16 0,11-30 0,1 0 0,-1 1 0,1-1 0,-1 0 0,1 0 0,-1 0 0,0 0 0,0 0 0,1 0 0,-1-1 0,0 1 0,0 0 0,0 0 0,0 0 0,0-1 0,0 1 0,0-1 0,0 1 0,-1-1 0,0 1 0,1-1 0,0 0 0,0 0 0,1 0 0,-1 0 0,0-1 0,0 1 0,1 0 0,-1-1 0,0 1 0,0 0 0,1-1 0,-1 1 0,0-1 0,1 1 0,-1-1 0,0 0 0,1 1 0,-1-1 0,1 1 0,-1-1 0,0-1 0,-1-3 0,-1 1 0,1-1 0,0 0 0,0 0 0,1 0 0,-1 0 0,0-8 0,1 0 0,1 1 0,1 0 0,0-1 0,0 1 0,2 0 0,5-20 0,29-70 0,-27 80 0,15-36 0,58-94 0,47-44 0,20-34 0,-115 170 0,21-33 0,73-168 0,-64 39 0,-31 97 0,-31 97 0,-5 18 0,1 10 0,1 0 0,0 0 0,-1 0 0,1 0 0,0 0 0,0 0 0,-1 0 0,1 1 0,0-1 0,-1 0 0,1 0 0,0 0 0,0 0 0,-1 0 0,1 0 0,0 1 0,0-1 0,0 0 0,-1 0 0,1 0 0,0 1 0,0-1 0,0 0 0,-1 0 0,1 1 0,0-1 0,0 0 0,0 0 0,0 1 0,0-1 0,0 0 0,0 1 0,-1-1 0,-9 21 0,1 0 0,-13 41 0,7-16 0,-102 335 0,14-41 0,-126 266 0,221-589 0,0-1 0,-18 25 0,12-18 0,2-8 0,5-13 0,5-11 0,2 5 0,1 0 0,0-1 0,0 1 0,1 0 0,-1 0 0,4-6 0,1-4 0,8-24 0,23-43 0,-31 68 0,2 2 0,-1-1 0,1 1 0,1 0 0,0 1 0,0 0 0,17-13 0,279-186 0,-140 95 0,-148 100 0,-1-1 0,0 0 0,-1-1 0,-1 0 0,-1-1 0,0-1 0,12-23 0,-16 25 0,-1-2 0,6-23 0,-12 35 0,0 0 0,0-1 0,-1 1 0,0 0 0,-1-1 0,1 1 0,-1-1 0,0 1 0,-1-1 0,-1-8 0,2 14 0,-1 0 0,1 0 0,0 0 0,-1 0 0,1 0 0,0 0 0,-1 0 0,1 0 0,-1 1 0,0-1 0,1 0 0,-1 0 0,0 0 0,1 1 0,-1-1 0,0 0 0,0 0 0,1 1 0,-1-1 0,0 1 0,0-1 0,0 1 0,0-1 0,0 1 0,0 0 0,0-1 0,-1 1 0,-1 0 0,1 0 0,0 0 0,-1 1 0,1-1 0,0 1 0,-1-1 0,1 1 0,0 0 0,0 0 0,0 0 0,-4 2 0,-2 2 0,1 0 0,0 0 0,0 1 0,0 0 0,-8 10 0,6-3 0,2 0 0,-1 1 0,1-1 0,1 1 0,1 0 0,0 1 0,1 0 0,0-1 0,1 1 0,1 0 0,0 1 0,1 23 0,1-32 0,1 1 0,0-1 0,1 0 0,0 0 0,0 0 0,0 0 0,1 0 0,0 0 0,0-1 0,1 1 0,-1-1 0,2 0 0,7 9 0,-10-12 0,1 0 0,0 0 0,1 0 0,-1 0 0,0 0 0,1-1 0,-1 0 0,1 0 0,0 0 0,0 0 0,0 0 0,0-1 0,0 1 0,0-1 0,0 0 0,0-1 0,1 1 0,-1-1 0,0 0 0,0 0 0,1 0 0,-1 0 0,0-1 0,6-1 0,4-3 0,-1 0 0,1-1 0,-1 0 0,0-1 0,0-1 0,-1 0 0,21-19 0,72-80 0,-44 41 0,-34 40 0,43-60 0,-69 85 0,0-1 0,0 1 0,0 0 0,0 0 0,0-1 0,1 1 0,-1 0 0,0 0 0,0 0 0,1 0 0,-1 0 0,1 0 0,-1 0 0,1 1 0,-1-1 0,1 0 0,-1 1 0,1-1 0,-1 1 0,1 0 0,0 0 0,-1-1 0,1 1 0,0 0 0,-1 0 0,1 1 0,0-1 0,-1 0 0,1 0 0,0 1 0,-1-1 0,1 1 0,-1 0 0,1-1 0,1 2 0,2 1 0,-1 0 0,0 0 0,0 0 0,-1 0 0,1 1 0,-1-1 0,1 1 0,-1 0 0,0 0 0,3 7 0,33 74 0,-26-53 0,20 34 0,-30-61 0,0 0 0,1-1 0,0 1 0,0-1 0,0 0 0,0 0 0,1 0 0,-1 0 0,1-1 0,0 0 0,0 0 0,0 0 0,1 0 0,-1-1 0,1 0 0,-1 0 0,1-1 0,0 1 0,0-1 0,-1-1 0,1 1 0,0-1 0,0 0 0,0 0 0,0-1 0,0 1 0,-1-1 0,1-1 0,0 1 0,-1-1 0,1 0 0,-1 0 0,1-1 0,-1 1 0,0-1 0,5-4 0,2-2 0,-1 0 0,0-1 0,-1 0 0,0-1 0,-1 0 0,0-1 0,-1 0 0,0 0 0,-1-1 0,0 0 0,7-20 0,-12 29 0,-1 0 0,0 0 0,0 0 0,0 0 0,0-8 0,-1 12 0,0-1 0,0 1 0,0-1 0,0 1 0,0-1 0,0 1 0,0-1 0,0 1 0,0-1 0,0 1 0,0-1 0,0 1 0,-1-1 0,1 1 0,0-1 0,0 1 0,0 0 0,-1-1 0,1 1 0,0-1 0,-1 1 0,1 0 0,0-1 0,-1 1 0,1-1 0,-1 1 0,1 0 0,0 0 0,-1-1 0,1 1 0,-1 0 0,1 0 0,-1-1 0,1 1 0,-1 0 0,1 0 0,-1 0 0,1 0 0,-1 0 0,1 0 0,-1 0 0,1 0 0,-1 0 0,1 0 0,-1 0 0,1 0 0,-1 0 0,1 0 0,-1 0 0,1 1 0,-1-1 0,1 0 0,0 0 0,-1 1 0,1-1 0,-1 0 0,1 0 0,-1 1 0,-6 4 0,0-1 0,0 1 0,1 0 0,-1 0 0,1 0 0,1 1 0,-1 0 0,1 0 0,0 1 0,-4 7 0,5-9 0,1 0 0,0 1 0,1-1 0,-1 1 0,1-1 0,0 1 0,1 0 0,-1 0 0,1 0 0,0 0 0,1 0 0,-1 0 0,1 0 0,1 8 0,0-11 0,-1 0 0,1 0 0,0-1 0,0 1 0,0 0 0,0 0 0,1-1 0,-1 1 0,1-1 0,0 1 0,-1-1 0,1 0 0,0 1 0,1-1 0,-1 0 0,0 0 0,0-1 0,1 1 0,-1 0 0,1-1 0,0 0 0,-1 1 0,1-1 0,0 0 0,0 0 0,-1-1 0,1 1 0,0 0 0,0-1 0,0 0 0,4 0 0,4 0 0,0 0 0,0-1 0,-1 0 0,1-1 0,0 0 0,-1-1 0,14-5 0,43-20 0,67-38 0,-120 58 0,0 1 0,1 0 0,0 1 0,1 1 0,22-6 0,-37 11 0,0 0 0,0 0 0,0 0 0,0 0 0,0 0 0,0 0 0,0 0 0,0 1 0,0-1 0,0 0 0,0 0 0,0 1 0,0-1 0,0 1 0,-1-1 0,1 1 0,0-1 0,0 1 0,0 0 0,-1-1 0,1 1 0,0 0 0,-1-1 0,1 1 0,0 0 0,-1 0 0,1 0 0,-1 0 0,0 0 0,1-1 0,-1 1 0,0 0 0,1 0 0,-1 0 0,0 0 0,0 0 0,0 0 0,0 0 0,0 2 0,1 6 0,-1 0 0,0-1 0,-3 16 0,2-10 0,-4 14 0,4-24 0,0 1 0,0-1 0,1 0 0,-1 0 0,1 1 0,0-1 0,0 0 0,2 7 0,-2-11 0,0 1 0,0-1 0,1 0 0,-1 1 0,0-1 0,1 0 0,-1 0 0,0 1 0,1-1 0,-1 0 0,0 0 0,1 1 0,-1-1 0,1 0 0,-1 0 0,1 0 0,-1 0 0,0 1 0,1-1 0,-1 0 0,1 0 0,-1 0 0,1 0 0,-1 0 0,1 0 0,-1 0 0,0 0 0,1-1 0,-1 1 0,1 0 0,-1 0 0,1 0 0,-1 0 0,0-1 0,1 1 0,-1 0 0,1-1 0,19-9 0,-17 8 0,53-34 0,24-12 0,-80 48 0,1-1 0,0 1 0,0-1 0,0 1 0,1 0 0,-1-1 0,0 1 0,0 0 0,0 0 0,0 0 0,0-1 0,0 1 0,0 0 0,0 1 0,0-1 0,1 0 0,-1 0 0,0 0 0,0 1 0,0-1 0,0 0 0,0 1 0,0-1 0,0 1 0,0-1 0,0 1 0,1 0 0,1 3 0,0-1 0,0 0 0,-1 1 0,1 0 0,3 6 0,-5-6 0,1-1 0,0 0 0,-1-1 0,1 1 0,0 0 0,0 0 0,1-1 0,-1 1 0,1-1 0,-1 0 0,1 0 0,3 2 0,-4-3 0,0-1 0,0 1 0,1-1 0,-1 0 0,0 0 0,0 0 0,0 0 0,1 0 0,-1 0 0,0-1 0,0 1 0,0-1 0,0 1 0,1-1 0,-1 0 0,0 0 0,0 0 0,0 0 0,-1 0 0,1 0 0,0-1 0,0 1 0,-1-1 0,3-1 0,3-4 0,-1 0 0,1-1 0,-1 1 0,5-10 0,32-52 0,41-88 0,-63 111 0,-2-2 0,-2 0 0,10-54 0,-16 63 0,-7 26 0,-1 1 0,0-1 0,-1 1 0,0-1 0,0-23 0,-2 36 0,0 0 0,0 0 0,0-1 0,0 1 0,0 0 0,0 0 0,0 0 0,0 0 0,0 0 0,0 0 0,0-1 0,0 1 0,0 0 0,0 0 0,0 0 0,0 0 0,0 0 0,0 0 0,0 0 0,0-1 0,0 1 0,0 0 0,0 0 0,0 0 0,0 0 0,0 0 0,0 0 0,0 0 0,-1-1 0,1 1 0,0 0 0,0 0 0,0 0 0,0 0 0,0 0 0,0 0 0,0 0 0,0 0 0,-1 0 0,1 0 0,0 0 0,0 0 0,0 0 0,0 0 0,0 0 0,0 0 0,0 0 0,-1 0 0,1 0 0,0 0 0,-6 7 0,-6 18 0,9-20 0,-6 16 0,0 1 0,2 0 0,1 0 0,0 0 0,2 1 0,1-1 0,0 1 0,2 0 0,2 32 0,5 22 0,21 105 0,-24-170 0,-3-9 43,1 0 1,-1 0-1,1-1 1,0 1-1,0 0 1,0-1-1,0 1 1,0-1-1,1 1 0,-1-1 1,1 0-1,0 0 1,-1 0-1,1 1 1,0-2-1,0 1 1,1 0-1,-1 0 1,0-1-1,0 1 0,1-1 1,3 2-1,-3-2-337,1 0 0,-1 0 1,1-1-1,-1 1 0,0-1 0,1 0 0,-1 0 0,1 0 0,-1 0 0,1-1 0,-1 1 0,0-1 0,1 0 1,-1 0-1,0 0 0,6-3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16280,'0'0'3289,"17"0"-2645,210 4 944,-2 8 319,-178-9-1310,-16-2 99,-28-1-665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4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6424,'0'0'6994,"11"0"-6582,188 2 1331,46-1 195,-185 0-1397,-48 0-1053,1 0 0,0-1 1,21-3-1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2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13968,'0'0'3175,"68"-65"-2527,-13 35-160,11 2 8,3-2-280,7-1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3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84 11152,'0'0'10425,"0"14"-9899,0 39-132,-1 91 1329,24 190 0,-14-268-1076,-6-39 228,-3-22 64,0-7 473,-22-143 11,-10-84-332,14 88-662,16 129-429,0-1 0,2 0 0,-1 0 0,2 0 0,-1 0 0,2 0 0,4-17 0,-5 26 0,0-1 0,1 1 0,-1-1 0,1 1 0,1 0 0,-1 0 0,0 0 0,1 0 0,0 0 0,0 1 0,0-1 0,0 1 0,1 0 0,-1 0 0,1 0 0,0 0 0,0 0 0,0 1 0,0 0 0,0 0 0,1 0 0,-1 0 0,7-1 0,4 0 0,0 0 0,1 1 0,-1 1 0,0 1 0,1 0 0,-1 1 0,25 4 0,-32-4 0,0 1 0,0 1 0,0-1 0,0 2 0,0-1 0,13 9 0,-17-9 0,0 0 0,0 0 0,-1 0 0,1 0 0,-1 1 0,1 0 0,-1 0 0,0 0 0,-1 0 0,1 0 0,-1 0 0,3 8 0,-3-6 0,-1 0 0,0 0 0,0 0 0,-1 0 0,1 1 0,-2-1 0,1 0 0,-1 0 0,1 0 0,-2 0 0,1 0 0,-1 0 0,0 0 0,0 0 0,-5 10 0,-4 5 0,-1 0 0,-24 31 0,16-28 0,-33 31 0,7-6 0,41-44 0,3-3 0,0 0 0,0 0 0,0 0 0,0 0 0,1 0 0,-1 1 0,1-1 0,-1 0 0,1 1 0,0-1 0,-1 4 0,2-6 0,1 1 0,-1-1 0,1 1 0,-1-1 0,0 1 0,1-1 0,-1 0 0,1 1 0,-1-1 0,1 0 0,-1 1 0,1-1 0,0 0 0,-1 0 0,1 0 0,-1 1 0,1-1 0,0 0 0,0 0 0,2 1 0,122 28 0,5 2 0,-93-20 0,98 32 0,-133-42 0,0-1 0,-1 1 0,1 0 0,0 0 0,-1-1 0,1 1 0,0 0 0,-1 0 0,1 0 0,-1 1 0,1-1 0,-1 0 0,0 1 0,0-1 0,1 0 0,-1 1 0,0 0 0,0-1 0,1 3 0,-2-2 0,0-1 0,0 1 0,0-1 0,0 0 0,0 1 0,0-1 0,-1 1 0,1-1 0,0 0 0,-1 1 0,1-1 0,-1 0 0,1 1 0,-1-1 0,0 0 0,0 0 0,1 0 0,-1 1 0,-2 0 0,-3 4 0,0 0 0,0-1 0,-1 1 0,0-1 0,0-1 0,0 0 0,-9 4 0,-24 8 0,-1-1 0,0-3 0,-1-1 0,0-2 0,-1-2 0,0-2 0,0-2 0,-60-3 0,71-4 981,1 0-5897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0 969 9944,'0'0'5636,"13"-12"-4826,2 0-582,84-81 1291,-77 70-878,23-31 0,-40 46-461,1 0 1,-1 0-1,-1-1 1,1 1-1,-1-1 1,-1 0-1,0-1 1,3-13-1,-5 16 49,-1 0-1,0 0 1,0 0 0,-2-13-1,1 15-11,0-1 1,1 0-1,0 1 0,0-1 0,1-6 0,-1 10-127,1-1 0,0 1-1,0-1 1,0 1 0,0-1-1,0 1 1,1 0-1,-1-1 1,1 1 0,-1 0-1,1 0 1,0 0 0,0 0-1,3-3 1,-4 5-75,0 0-1,-1-1 1,1 1 0,0 0 0,0-1-1,0 1 1,-1 0 0,1 0-1,0 0 1,0 0 0,0 0 0,0 0-1,0 0 1,-1 0 0,1 0 0,0 0-1,0 0 1,0 0 0,0 1 0,-1-1-1,1 0 1,0 1 0,0-1-1,-1 1 1,1-1 0,0 1 0,-1-1-1,1 1 1,0-1 0,-1 1 0,1-1-1,-1 1 1,1 0 0,-1 0 0,1-1-1,-1 1 1,1 1 0,17 29 262,-10-8-100,-2 1 0,0 0-1,4 42 1,-6-36 22,1 0 0,9 29 0,-10-49-131,0 0 1,0-1-1,1 1 0,0-1 0,0 1 1,1-2-1,0 1 0,1-1 1,0 0-1,0 0 0,11 8 0,-13-12-23,0 0 0,0 0 0,1-1-1,0 0 1,0 0 0,0 0 0,0-1 0,0 0-1,0 0 1,1-1 0,-1 1 0,1-1-1,-1-1 1,1 1 0,-1-1 0,1 0-1,-1-1 1,1 1 0,9-4 0,0 0 45,0-2 1,0 0-1,0 0 0,-1-2 1,28-17-1,64-58 258,-30 22-133,29-14 41,91-71 148,-183 134-313,1 1-1,17-10 1,-32 21-89,0 0 0,1 0 0,-1 0 0,0 0 0,0 0 0,0 0 0,1 0 0,-1 0 0,0 0 0,0 0 0,0 0 0,0 0 0,1-1 0,-1 1 0,0 0 0,0 0 0,0 0 0,0 0 0,0 0 0,0 0-1,1-1 1,-1 1 0,0 0 0,0 0 0,0 0 0,0 0 0,0-1 0,0 1 0,0 0 0,0 0 0,0 0 0,0 0 0,0-1 0,0 1 0,0 0 0,0 0 0,0 0 0,0-1 0,0 1 0,0 0 0,0 0 0,0 0 0,0 0 0,0-1 0,0 1 0,-1 0-1,1 0 1,-1 0-1,1 0 1,-1 0 0,1 0-1,-1 0 1,1 0-1,-1 0 1,1 1-1,-1-1 1,1 0 0,-1 0-1,1 0 1,0 1-1,-1-1 1,1 0-1,-1 1 1,1-1-1,0 0 1,-1 1 0,1-1-1,-1 1 1,-17 15 73,-38 27 1,5-6-33,33-23-8,1 1 0,0 1 0,0 1 0,2 0 0,0 1-1,1 0 1,-17 32 0,28-44-13,1 0 0,0 0 0,0 0-1,1 1 1,0-1 0,-1 12 0,2-15-7,0 0 1,0 0-1,0 1 1,0-1-1,1 0 1,-1 0-1,1 0 1,0 0-1,-1 0 1,2 0-1,-1-1 1,0 1-1,0 0 1,1 0-1,0-1 1,1 3-1,-2-4-8,0-1 0,0 1 1,-1-1-1,1 1 0,0-1 0,0 0 1,-1 1-1,1-1 0,0 0 0,0 0 0,0 0 1,0 0-1,0 0 0,-1 0 0,1 0 1,0 0-1,0 0 0,0 0 0,0 0 1,0 0-1,-1 0 0,1-1 0,0 1 0,0 0 1,0-1-1,23-13 59,-18 11-39,14-9 39,0-1 0,-2-1-1,0-1 1,0 0-1,-2-1 1,0-1-1,0 0 1,-2-1 0,0-1-1,14-26 1,-28 45-66,1-1 0,-1 1 1,0-1-1,1 1 0,-1-1 1,0 1-1,1-1 0,-1 1 1,0-1-1,1 1 0,-1-1 0,1 1 1,-1 0-1,1-1 0,-1 1 1,1 0-1,-1-1 0,1 1 1,0 0-1,-1 0 0,1 0 1,-1-1-1,1 1 0,-1 0 1,1 0-1,0 0 0,-1 0 1,1 0-1,0 0 0,-1 0 0,1 0 1,-1 0-1,1 1 0,-1-1 1,1 0-1,0 0 0,-1 0 1,1 1-1,-1-1 0,1 0 1,-1 1-1,1-1 0,-1 0 1,1 1-1,-1-1 0,1 1 1,-1-1-1,0 1 0,1-1 0,-1 1 1,26 34-3,-15-19 1,91 94 1,-90-99 0,-6-4 0,1-1 0,0 0 0,0-1 0,1 0 0,-1 0 0,1 0 0,0-1 0,0 0 0,1-1 0,-1 0 0,1 0 0,0-1 0,0 0 0,-1 0 0,1-1 0,0-1 0,13 1 0,-6-3 0,1 0 0,-1-1 0,1 0 0,-1-2 0,0 0 0,0 0 0,-1-2 0,22-12 0,66-29 0,-67 33 0,-2-2 0,0-1 0,49-34 0,-82 51 0,-1 1 0,1-1 0,0 1 0,-1 0 0,1-1 0,0 1 0,-1-1 0,1 0 0,-1 1 0,1-1 0,-1 1 0,1-1 0,-1 0 0,1 1 0,-1-1 0,0 0 0,1 0 0,-1 0 0,-10 0 0,-25 12 0,16 0 0,0 1 0,1 0 0,0 1 0,1 1 0,1 1 0,0 0 0,1 2 0,0-1 0,-19 32 0,30-42 0,1 0 0,0-1 0,0 1 0,1 0 0,-1 1 0,0 5 0,2-10 0,0 0 0,1 0 0,-1 0 0,1 0 0,0 1 0,0-1 0,0 0 0,0 0 0,0 0 0,0 0 0,1 0 0,-1 0 0,0 0 0,1 0 0,0 0 0,-1 0 0,1 0 0,0 0 0,0-1 0,0 1 0,1 0 0,0 2 0,0-4 0,-1 1 0,1 0 0,-1-1 0,0 1 0,1-1 0,-1 1 0,1-1 0,-1 0 0,1 0 0,-1 1 0,1-1 0,-1 0 0,1-1 0,-1 1 0,1 0 0,0 0 0,-1-1 0,0 1 0,1 0 0,-1-1 0,1 0 0,-1 1 0,0-1 0,3-1 0,35-24 0,-35 23 0,20-16 0,-2 0 0,0-2 0,-2 0 0,0-2 0,-1 0 0,-2-1 0,0-1 0,-2 0 0,0-1 0,14-38 0,-9 12 0,-3-1 0,-2-1 0,-3 0 0,10-92 0,-16 94 0,6-72 0,-12 108 0,0-1 0,-1 0 0,-1 0 0,-1 1 0,-5-21 0,8 36 0,0 1 0,0-1 0,0 1 0,0-1 0,0 1 0,0-1 0,-1 1 0,1 0 0,0-1 0,0 1 0,0-1 0,-1 1 0,1-1 0,0 1 0,0 0 0,-1-1 0,1 1 0,0 0 0,-1-1 0,1 1 0,-1 0 0,1 0 0,0-1 0,-1 1 0,1 0 0,-1 0 0,1 0 0,0-1 0,-1 1 0,1 0 0,-1 0 0,1 0 0,-1 0 0,1 0 0,-1 0 0,1 0 0,-1 0 0,1 0 0,-1 0 0,1 0 0,0 0 0,-1 1 0,1-1 0,-1 0 0,1 0 0,-1 0 0,1 0 0,0 1 0,-1-1 0,1 0 0,-1 1 0,1-1 0,0 0 0,-1 1 0,1-1 0,0 0 0,0 1 0,-1-1 0,1 1 0,-20 25 0,4 2 0,1 1 0,1 0 0,2 1 0,0 0 0,-11 56 0,14-41 0,2 1 0,2-1 0,2 69 0,3-84 0,2 1 0,10 48 0,-9-67 0,0 0 0,1-1 0,0 0 0,0 0 0,1 0 0,1 0 0,0-1 0,0 0 0,12 14 0,-10-15 0,-1-2 0,1 1 0,0-1 0,0 0 0,1-1 0,15 10 0,-20-15 0,-1 1 0,1 0 0,0-1 0,0 0 0,0 0 0,0 0 0,0 0 0,0-1 0,0 0 0,0 0 0,0 0 0,0 0 0,0 0 0,1-1 0,-1 0 0,-1 0 0,1 0 0,0 0 0,0 0 0,6-4 0,4-2 0,-1 0 0,0-1 0,0-1 0,-1 0 0,0-1 0,0 0 0,-1-1 0,-1 0 0,18-23 0,-1 1 0,-22 29 0,-1-1 0,0 1 0,0-1 0,0 0 0,-1 0 0,0-1 0,0 1 0,5-12 0,-16 89 0,6-46 0,1-12 0,1 0 0,0-1 0,3 17 0,-2-25 0,-1 0 0,1 0 0,1 0 0,-1 0 0,1-1 0,-1 1 0,1 0 0,1-1 0,-1 1 0,1-1 0,5 7 0,-7-10 0,0-1 0,0 1 0,0-1 0,0 1 0,0-1 0,1 1 0,-1-1 0,0 0 0,0 0 0,0 0 0,1 1 0,-1-1 0,0 0 0,0-1 0,1 1 0,-1 0 0,0 0 0,0 0 0,0-1 0,1 1 0,-1-1 0,0 1 0,2-2 0,25-13 0,-10 1 0,-1-1 0,0 0 0,-1-1 0,21-27 0,-5 6 0,-31 35 0,1 0 0,-1 1 0,1-1 0,-1 0 0,1 1 0,0 0 0,0-1 0,-1 1 0,1 0 0,0 0 0,0 0 0,3-1 0,-4 2 0,0 0 0,0 0 0,0 0 0,0 0 0,0 1 0,0-1 0,-1 0 0,1 1 0,0-1 0,0 1 0,0-1 0,-1 1 0,1-1 0,0 1 0,-1-1 0,1 1 0,0 0 0,-1-1 0,1 1 0,-1 0 0,1 0 0,-1-1 0,1 1 0,-1 0 0,0 0 0,1 0 0,-1-1 0,1 3 0,20 58 0,-16-44 0,1 0 0,8 18 0,-9-25 0,-1 0 0,1 0 0,1 0 0,0-1 0,9 11 0,-14-18 0,1 0 0,0 0 0,0 0 0,0 0 0,0-1 0,0 1 0,0-1 0,0 1 0,1-1 0,-1 0 0,1 0 0,-1 0 0,0 0 0,1 0 0,0-1 0,-1 1 0,1-1 0,-1 0 0,1 1 0,0-1 0,-1 0 0,1-1 0,4 0 0,1-1 0,-1-1 0,0 0 0,0 0 0,0 0 0,0-1 0,-1 0 0,1-1 0,9-7 0,-1-2 0,28-32 0,-22 15 0,-19 26 0,1 0 0,0 0 0,1 0 0,-1 1 0,1-1 0,0 1 0,0 0 0,0 0 0,7-4 0,-11 7 0,1 1 0,-1 0 0,1-1 0,-1 1 0,1-1 0,-1 1 0,1 0 0,0 0 0,-1-1 0,1 1 0,-1 0 0,1 0 0,0 0 0,-1 0 0,1 0 0,0-1 0,-1 1 0,1 0 0,1 1 0,4 13 0,-3-4 0,1 0 0,0 0 0,1 0 0,0-1 0,1 0 0,0 0 0,0 0 0,11 11 0,-16-19 0,1 0 0,-1-1 0,0 1 0,0 0 0,1-1 0,-1 1 0,1-1 0,-1 0 0,1 1 0,-1-1 0,0 0 0,1 0 0,-1 0 0,1 0 0,-1 0 0,1 0 0,-1 0 0,1-1 0,-1 1 0,1 0 0,-1-1 0,0 1 0,1-1 0,-1 0 0,0 1 0,1-1 0,-1 0 0,0 0 0,0 0 0,2-1 0,5-5 0,0 1 0,14-15 0,-21 19 0,20-19 0,-1-2 0,-1-1 0,17-27 0,18-23 0,-12 17 0,-41 55 0,0 1 0,0-1 0,1 0 0,-1 1 0,0-1 0,1 1 0,-1-1 0,1 1 0,-1 0 0,1 0 0,2-2 0,-3 3 0,-1-1 0,1 1 0,-1-1 0,1 1 0,-1-1 0,1 1 0,0-1 0,-1 1 0,1 0 0,0 0 0,-1-1 0,1 1 0,0 0 0,-1 0 0,1 0 0,0 0 0,-1-1 0,3 1 0,-2 1 0,0 0 0,0 0 0,0 0 0,0 0 0,0 0 0,0 0 0,0 1 0,0-1 0,-1 0 0,1 0 0,0 1 0,0 1 0,3 6 0,0 1 0,0 0 0,-1 0 0,-1 0 0,0 0 0,0 1 0,-1-1 0,0 0 0,-1 1 0,0-1 0,0 1 0,-2-1 0,1 0 0,-1 1 0,-4 13 0,4-19 0,0 0 0,0 0 0,-1-1 0,0 1 0,1-1 0,-1 1 0,-1-1 0,1 0 0,-1 0 0,1 0 0,-1 0 0,0-1 0,-1 0 0,1 0 0,0 0 0,-1 0 0,0 0 0,1-1 0,-1 0 0,0 0 0,0-1 0,-1 1 0,1-1 0,-8 1 0,1-7 0,11 4 0,0 0 0,0 0 0,-1 1 0,1-1 0,0 1 0,0-1 0,0 1 0,0-1 0,0 1 0,-1 0 0,1-1 0,0 1 0,-2 0 0,40 13 0,-19-6 0,11 4 0,6 2 0,63 15 0,-86-26 0,-1 0 0,1 0 0,0-2 0,-1 1 0,1-2 0,0 1 0,-1-2 0,1 0 0,21-6 0,-30 8 89,-1-1 1,1 0-1,-1 0 1,1 0-1,-1-1 1,1 1-1,-1 0 0,0-1 1,1 0-1,1-2 1,-3 3-349,0 0 0,0-1 0,-1 1 0,1 0 0,0-1 1,-1 1-1,1-1 0,-1 1 0,0-1 0,0 1 0,1-1 0,-1 1 1,0-1-1,0 1 0,0-1 0,0 1 0,-1-1 0,0-2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16783,'0'0'4496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302 934 8136,'0'0'7742,"-10"-4"-7259,-33-10-21,37 12-361,0 2-1,0-1 0,0 1 0,0-1 0,0 2 0,0-1 0,0 1 0,1 0 0,-1 0 0,0 0 1,0 1-1,1 0 0,-1 0 0,-7 4 0,-1 0 118,3-1-32,-1 0-1,1 1 1,0 0 0,1 1-1,-1 1 1,1-1-1,1 2 1,0-1-1,-9 11 1,15-15-94,0 0 0,0 0 0,1 0 0,-1 0 0,1 1 0,0-1 0,0 1 0,0 0 0,1 0 0,-1 0 0,0 6 0,2-8-36,0 1 0,0 0 0,0-1 0,1 1 1,-1-1-1,1 1 0,0 0 0,0-1 0,0 1 0,1-1 0,-1 0 0,1 1 0,0-1 0,-1 0 0,1 0 0,1 0 1,2 3-1,2 2 26,1-1 0,0 0-1,1-1 1,-1 1 0,1-1 0,1-1 0,-1 0 0,1 0 0,-1-1 0,1 0 0,1-1 0,-1 0 0,0-1 0,1 0 0,-1 0 0,1-1 0,0 0 0,12-2 0,2 0 34,-1-1-1,0-2 1,0 0 0,0-1 0,0-2 0,42-17 0,-41 12-22,-1-1 0,0-1 1,-1-1-1,-1-1 0,0 0 1,-1-2-1,-1-1 1,-1 0-1,32-43 0,-25 25 30,-1-1 0,-3-1 0,-1-1 0,-1-1-1,16-53 1,-33 84-103,30-86 388,30-139 0,-54 188-260,13-97 241,-20 129-289,-2 0 0,0-1 0,0 1-1,-2 0 1,0 0 0,-1 0-1,-4-17 1,7 32-90,0 0 0,0-1 0,-1 1-1,1 0 1,0-1 0,0 1 0,0 0 0,0 0 0,0-1 0,0 1-1,0 0 1,-1 0 0,1 0 0,0-1 0,0 1 0,0 0-1,-1 0 1,1 0 0,0 0 0,0-1 0,0 1 0,-1 0 0,1 0-1,0 0 1,0 0 0,-1 0 0,1 0 0,0 0 0,0-1-1,-1 1 1,1 0 0,0 0 0,0 0 0,-1 0 0,1 0-1,0 0 1,-1 0 0,1 0 0,0 1 0,0-1 0,-1 0 0,1 0-1,0 0 1,0 0 0,-1 0 0,1 0 0,0 1 0,-15 13 201,-9 26-25,5 3-19,2 1 0,2 1 0,-17 86-1,-9 146 290,37-238-385,-8 65 109,-31 218 838,37-293-836,3-17-19,1 1 0,-2 23 0,3-25-149,-1-4-15,8-14-2,28-38 2,2 1 0,1 1 0,69-59 0,-106 102 0,6-6 0,0 1 0,1 0 0,-1 0 0,1 0 0,12-5 0,-18 9 0,0 1 0,0-1 0,1 1 0,-1 0 0,0-1 0,1 1 0,-1 0 0,0 0 0,1 0 0,-1 0 0,0 0 0,1 0 0,-1 0 0,0 0 0,1 1 0,-1-1 0,0 0 0,0 1 0,1-1 0,-1 1 0,0 0 0,0-1 0,0 1 0,0 0 0,0 0 0,1-1 0,-1 1 0,-1 0 0,1 0 0,0 0 0,0 0 0,0 1 0,0-1 0,-1 0 0,1 0 0,-1 0 0,1 0 0,-1 1 0,1-1 0,-1 0 0,0 1 0,1 1 0,5 19 0,-1 0 0,-1 1 0,1 23 0,-4-25 0,2-1 0,0 0 0,1 0 0,10 27 0,-13-43 0,1 0 0,0 0 0,0 0 0,1-1 0,-1 1 0,1-1 0,-1 0 0,1 0 0,0 0 0,1 0 0,-1 0 0,0 0 0,1-1 0,-1 0 0,1 0 0,0 0 0,0 0 0,0 0 0,0-1 0,0 0 0,0 0 0,0 0 0,0 0 0,0 0 0,0-1 0,1 0 0,5 0 0,3-1 0,0-1 0,-1 1 0,1-2 0,-1 0 0,0-1 0,0 0 0,21-10 0,7-6 0,-2-2 0,-1-1 0,61-49 0,-79 52 0,0-1 0,-2 0 0,28-44 0,-44 65 0,0-1 0,4-7 0,1 0 0,-1 0 0,-1-1 0,1 1 0,-1-1 0,4-16 0,-8 25 0,0 0 0,0-1 0,1 1 0,-1 0 0,0 0 0,0-1 0,0 1 0,0 0 0,0 0 0,0-1 0,0 1 0,0 0 0,0 0 0,0-1 0,0 1 0,0 0 0,-1 0 0,1-1 0,0 1 0,0 0 0,0 0 0,0-1 0,0 1 0,0 0 0,0 0 0,-1 0 0,1-1 0,0 1 0,0 0 0,0 0 0,-1 0 0,1 0 0,0-1 0,0 1 0,0 0 0,-1 0 0,1 0 0,0 0 0,0 0 0,-1 0 0,1 0 0,0 0 0,0 0 0,-1-1 0,1 1 0,0 0 0,0 0 0,-1 0 0,1 1 0,0-1 0,0 0 0,-1 0 0,1 0 0,0 0 0,-1 0 0,-15 8 0,15-7 0,-25 17 0,2 2 0,0 0 0,1 2 0,1 0 0,-38 51 0,52-62 0,0-1 0,1 1 0,1 1 0,0-1 0,0 1 0,1 0 0,1 0 0,0 0 0,-5 26 0,9-37 0,0 1 0,-1-1 0,1 1 0,0 0 0,0-1 0,0 1 0,1-1 0,-1 1 0,0-1 0,1 1 0,-1-1 0,1 1 0,-1-1 0,1 1 0,-1-1 0,1 0 0,0 1 0,0-1 0,0 0 0,0 1 0,0-1 0,0 0 0,0 0 0,0 0 0,1 0 0,-1 0 0,0 0 0,0 0 0,1-1 0,-1 1 0,1 0 0,-1-1 0,3 1 0,-1 0 0,0-1 0,0 1 0,0-1 0,0 0 0,0 0 0,0 0 0,0 0 0,0 0 0,0-1 0,0 0 0,0 1 0,0-1 0,-1 0 0,1 0 0,0-1 0,4-1 0,1-3 0,0-1 0,0 0 0,-1 0 0,1-1 0,-2 0 0,1 0 0,-1 0 0,0-1 0,-1 0 0,0 0 0,-1 0 0,1-1 0,2-11 0,4-16 0,-1-2 0,5-42 0,-9 32 0,-6 66 0,1-1 0,1 0 0,0 0 0,1 0 0,0 0 0,2 0 0,0 0 0,12 25 0,-14-35 0,0 1 0,1-1 0,0 0 0,1 0 0,-1 0 0,1-1 0,0 0 0,0 0 0,1 0 0,-1 0 0,1-1 0,0 0 0,1 0 0,-1 0 0,1-1 0,-1 0 0,1-1 0,0 1 0,0-1 0,0-1 0,0 1 0,8 0 0,-8-2 0,0 0 0,-1-1 0,1 1 0,-1-1 0,1-1 0,-1 1 0,1-1 0,-1-1 0,0 1 0,7-4 0,6-5 0,32-22 0,105-89 0,-152 119 0,1 1 0,-1-1 0,0 1 0,1 0 0,0 0 0,9-3 0,-13 5 0,0 0 0,0 0 0,1-1 0,-1 1 0,0 0 0,0 0 0,0 0 0,1 0 0,-1 0 0,0 1 0,0-1 0,0 0 0,0 0 0,1 1 0,-1-1 0,0 1 0,0-1 0,0 1 0,0-1 0,0 1 0,0 0 0,0-1 0,0 1 0,0 0 0,0 0 0,-1 0 0,1 0 0,0 0 0,0 0 0,-1 0 0,1 0 0,-1 0 0,1 1 0,2 6 0,-1 0 0,-1 0 0,1 0 0,-2 0 0,1 1 0,-1-1 0,0 0 0,0 0 0,-3 11 0,2-7 0,0 1 0,1-1 0,1 15 0,-1-27 0,0 0 0,0 1 0,0-1 0,0 1 0,0-1 0,0 0 0,0 1 0,0-1 0,0 0 0,1 1 0,-1-1 0,0 0 0,0 1 0,0-1 0,1 0 0,-1 1 0,0-1 0,1 0 0,-1 0 0,0 1 0,0-1 0,1 0 0,-1 0 0,0 0 0,1 1 0,-1-1 0,0 0 0,1 0 0,-1 0 0,1 0 0,-1 0 0,0 0 0,1 0 0,-1 0 0,0 0 0,1 0 0,-1 0 0,1 0 0,-1 0 0,0 0 0,1 0 0,-1 0 0,0 0 0,1 0 0,-1 0 0,1-1 0,-1 1 0,1 0 0,18-12 0,-19 12 0,19-13 0,-1-2 0,-1 0 0,19-21 0,-26 24 0,1 1 0,16-12 0,-22 19 0,1 0 0,-1 0 0,1 1 0,-1 0 0,1 0 0,0 0 0,0 1 0,8-2 0,-12 4 0,-1-1 0,1 1 0,-1 0 0,0 0 0,1 1 0,-1-1 0,1 0 0,-1 0 0,0 1 0,1-1 0,-1 1 0,0-1 0,1 1 0,-1-1 0,0 1 0,0 0 0,1 0 0,-1 0 0,0 0 0,0-1 0,0 1 0,0 1 0,0-1 0,0 0 0,-1 0 0,1 0 0,0 0 0,1 3 0,1 3 0,1 1 0,-1 0 0,3 14 0,-3-11 0,2 5 0,-3-10 0,-1 0 0,1 0 0,1 0 0,-1 0 0,1 0 0,6 9 0,-8-13 0,1 0 0,-1-1 0,1 1 0,0-1 0,0 0 0,0 0 0,-1 1 0,1-1 0,0 0 0,0-1 0,0 1 0,1 0 0,-1-1 0,0 1 0,0-1 0,0 1 0,0-1 0,1 0 0,-1 0 0,0 0 0,0 0 0,0-1 0,1 1 0,2-1 0,16-4 0,0-1 0,-1-1 0,0 0 0,22-12 0,73-47 0,-71 37 0,-1-2 0,62-59 0,-101 87 0,0-1 0,-1 1 0,0-1 0,0 0 0,0-1 0,3-5 0,-7 9 0,1 1 0,-1 0 0,0 0 0,0 0 0,0 0 0,0-1 0,1 1 0,-1 0 0,0 0 0,0 1 0,0-1 0,0 0 0,1 0 0,-1 0 0,-1 1 0,-7 2 0,0 1 0,1 0 0,-1 1 0,1 0 0,0 0 0,-8 7 0,-41 41 0,40-36 0,1 1 0,-22 33 0,31-40 0,0 0 0,2 0 0,-1 0 0,1 0 0,1 1 0,-6 22 0,9-31 0,0 1 0,1 0 0,-1-1 0,1 1 0,0 0 0,0 0 0,0-1 0,1 1 0,-1 0 0,1-1 0,0 1 0,0 0 0,0-1 0,1 1 0,-1-1 0,1 0 0,0 1 0,0-1 0,0 0 0,0 0 0,0 0 0,1 0 0,-1 0 0,1-1 0,0 1 0,4 2 0,-3-3 0,1 1 0,0-1 0,-1 0 0,1-1 0,0 1 0,0-1 0,0 0 0,0 0 0,0 0 0,0-1 0,0 0 0,0 0 0,0 0 0,0-1 0,0 1 0,0-1 0,0-1 0,10-2 0,-5-1 0,0 1 0,-1-1 0,1-1 0,-1 0 0,0 0 0,0 0 0,-1-1 0,0-1 0,0 0 0,-1 0 0,0 0 0,0-1 0,7-12 0,-5 6 0,-1-1 0,0 0 0,-2-1 0,0 1 0,0-1 0,-2 0 0,4-28 0,-7 40 0,-1 1 0,0 0 0,0 0 0,0 0 0,-1-1 0,-1-4 0,2 8 0,0 1 0,0-1 0,0 1 0,0 0 0,0-1 0,0 1 0,-1-1 0,1 1 0,0 0 0,0-1 0,-1 1 0,1-1 0,0 1 0,0 0 0,-1 0 0,1-1 0,0 1 0,-1 0 0,1-1 0,-1 1 0,1 0 0,0 0 0,-1 0 0,1-1 0,-1 1 0,1 0 0,-1 0 0,0 1 0,0-1 0,0 0 0,0 1 0,0-1 0,0 1 0,0-1 0,0 1 0,1-1 0,-1 1 0,0-1 0,0 1 0,1 0 0,-1 0 0,1-1 0,-1 1 0,-1 2 0,-7 11 0,0 1 0,1 0 0,0 0 0,1 1 0,1 0 0,0 1 0,1-1 0,-4 31 0,1 14 0,0 70 0,6-79 0,0 3 0,-9 110 0,8-136 0,-2 0 0,-1 0 0,-16 43 0,22-69 0,-1 0 0,0 0 0,0-1 0,0 1 0,-1-1 0,1 1 0,-1-1 0,1 1 0,-1-1 0,0 0 0,0 0 0,0 0 0,0 0 0,0 0 0,0 0 0,-1-1 0,1 1 0,0-1 0,-4 2 0,4-3 0,-1 0 0,1 1 0,-1-1 0,0-1 0,1 1 0,-1 0 0,1-1 0,-1 1 0,1-1 0,-1 1 0,1-1 0,-1 0 0,1 0 0,0-1 0,0 1 0,-1 0 0,1-1 0,0 1 0,0-1 0,0 0 0,-2-2 0,-4-3 0,0 0 0,0-1 0,1 0 0,0-1 0,0 1 0,-10-19 0,15 24 0,0-1 0,1 0 0,-1 0 0,1 0 0,0 0 0,1 0 0,-1 0 0,0 0 0,1 0 0,0 0 0,0-1 0,1 1 0,-1 0 0,1 0 0,-1 0 0,1 0 0,1 0 0,-1 0 0,0 0 0,1 0 0,4-6 0,1-1 0,1 0 0,0 1 0,0 1 0,1-1 0,1 1 0,11-9 0,67-43 0,151-89 0,-188 117 0,73-63 0,-103 77 0,-1 0 0,-1-2 0,-1 0 0,0 0 0,24-43 0,-34 49 0,-1-1 0,0 0 0,7-25 0,-12 32 0,0 1 0,0-1 0,-1 1 0,0-1 0,-1 1 0,0-1 0,0 0 0,-1 1 0,-1-10 0,2 17 0,-1 0 0,1 0 0,0 0 0,0 0 0,-1 0 0,1 0 0,0 0 0,-1 1 0,1-1 0,-1 0 0,0 0 0,1 0 0,-1 0 0,1 1 0,-1-1 0,0 0 0,0 1 0,1-1 0,-1 0 0,0 1 0,0-1 0,0 1 0,0-1 0,0 1 0,0 0 0,0-1 0,0 1 0,0 0 0,0 0 0,0 0 0,0-1 0,0 1 0,0 0 0,0 0 0,0 1 0,0-1 0,0 0 0,0 0 0,0 0 0,0 1 0,0-1 0,1 0 0,-3 1 0,-2 2 0,0-1 0,0 1 0,1-1 0,-1 1 0,1 1 0,-9 6 0,7-3 0,1 0 0,-1 0 0,1 0 0,1 1 0,-1 0 0,1 0 0,0 0 0,1 0 0,0 1 0,1-1 0,-1 1 0,1 0 0,-1 15 0,2-11 0,1 0 0,-1 0 0,2 0 0,0 0 0,1 0 0,0 0 0,1 0 0,8 23 0,-7-26 0,1 0 0,0 0 0,1-1 0,0 1 0,1-1 0,0-1 0,0 1 0,16 13 0,-18-18 0,-1-1 0,1 1 0,-1-1 0,1 0 0,0 0 0,0-1 0,0 1 0,1-1 0,-1 0 0,0-1 0,1 1 0,-1-1 0,1 0 0,0-1 0,-1 1 0,1-1 0,0 0 0,-1 0 0,8-2 0,-2-1 0,-1 0 0,0-1 0,-1-1 0,1 1 0,-1-1 0,1-1 0,-2 0 0,1 0 0,-1-1 0,1 0 0,10-12 0,6-11 0,39-59 0,-44 61 0,-6 5 0,22-46 0,-21 39 0,-1 8 0,-14 22 0,0 0 0,0 0 0,0 1 0,0-1 0,0 0 0,0 1 0,0-1 0,0 0 0,0 0 0,0 1 0,0-1 0,0 0 0,1 1 0,-1-1 0,0 0 0,0 0 0,0 1 0,0-1 0,0 0 0,0 0 0,1 0 0,-1 1 0,0-1 0,0 0 0,0 0 0,1 0 0,-1 1 0,0-1 0,0 0 0,1 0 0,-1 0 0,0 0 0,0 0 0,1 0 0,-1 0 0,0 1 0,0-1 0,1 0 0,-1 0 0,0 0 0,1 0 0,-1 0 0,0 0 0,0 0 0,1 0 0,-1-1 0,0 1 0,1 0 0,-1 0 0,0 0 0,0 0 0,1 0 0,-1 0 0,0 0 0,0-1 0,0 1 0,1 0 0,-1 0 0,0 0 0,0-1 0,0 1 0,1 0 0,-1 0 0,-1 43 0,-1 1 0,-2-1 0,-3 0 0,-21 80 0,12-80 0,16-42 0,-1 1 0,1-1 0,-1 0 0,1 0 0,-1 1 0,0-1 0,1 0 0,-1 0 0,0 0 0,0 0 0,0 0 0,0 0 0,0 0 0,0 0 0,0-1 0,0 1 0,-1 0 0,1-1 0,0 1 0,0 0 0,-1-1 0,1 0 0,0 1 0,-1-1 0,1 0 0,0 0 0,-1 1 0,-2-1 0,4 0 0,0-1 0,0 1 0,-1 0 0,1 0 0,0 0 0,0 0 0,-1 0 0,1 0 0,0-1 0,0 1 0,0 0 0,-1 0 0,1 0 0,0-1 0,0 1 0,0 0 0,0 0 0,-1 0 0,1-1 0,0 1 0,0 0 0,0 0 0,0-1 0,0 1 0,0 0 0,0 0 0,0-1 0,0 1 0,0 0 0,0-1 0,0 1 0,0 0 0,0 0 0,0-1 0,0 1 0,0 0 0,0 0 0,0-1 0,0 1 0,0 0 0,0 0 0,1-1 0,-1 1 0,0 0 0,0 0 0,0 0 0,0-1 0,1 1 0,-1 0 0,0 0 0,0 0 0,0 0 0,1-1 0,10-9 0,3 5 0,-1 0 0,1 2 0,-1-1 0,1 2 0,0 0 0,0 0 0,26 2 0,22-4 0,-31 2 468,32-5-529,-26-5-4281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5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10248,'0'0'10703,"2"15"-10317,14 106 364,-7-56-233,-3-9 207,3-1-1,27 95 1,0-37 684,-38-124-1154,1-1-1,0 0 0,0-13 1,0-4-137,-15-152 489,-4-88 450,18 242-896,1 18-82,0-1 0,1 0 1,0-11-1,1 19-53,-1 0 1,0 0-1,0 1 1,1-1 0,-1 0-1,1 1 1,-1-1-1,1 0 1,0 1 0,-1-1-1,1 1 1,0-1-1,0 1 1,0-1 0,0 1-1,1 0 1,-1-1-1,0 1 1,0 0 0,1 0-1,-1 0 1,1 0-1,1-1 1,3 1 9,-1 0 0,1 1 0,0-1 0,0 1 0,-1 0 0,1 1 0,0 0 0,0-1 0,-1 2 0,1-1 0,10 4 0,3 1 34,134 40 352,-129-38-339,82 23 521,-97-29-879,23 4 1528,-30-5-1517,-1-1-1,1 0 0,-1 0 0,1 0 0,-1 0 0,0 0 1,1 0-1,-1 0 0,1-1 0,-1 1 0,1 0 0,-1-1 1,0 1-1,1-1 0,-1 0 0,2-1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10656,'0'0'14354,"4"11"-14147,14 32-3,-17-40-135,0 1 1,1-1 0,-1 1-1,-1-1 1,1 1 0,0 0-1,-1 0 1,0 5 0,1 6 65,1 23 181,-1 0 1,-2-1-1,-11 70 0,-2 51 819,14-157-1116,0 0-1,0 0 1,0 0-1,1 0 1,-1 0-1,0 0 1,1 0-1,-1-1 1,0 1-1,1 0 1,-1 0-1,1 0 1,-1-1-1,1 1 1,0 0-1,-1-1 1,1 1-1,0 0 1,-1-1-1,1 1 1,0-1-1,0 1 1,-1-1-1,1 1 1,0-1-1,0 0 1,0 1-1,0-1 1,0 0-1,0 0 1,-1 0-1,1 0 1,0 1-1,0-1 1,0 0-1,0-1 1,0 1-1,1 0 1,8-1 27,-1 0 0,1-1 0,9-2 0,-5 1 25,90-22 209,-61 13-25,71-9 0,-78 18-91,78-12 152,-105 14-127,-3 1-1168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0:5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9848,'0'0'13487,"10"-5"-13140,7-4-196,1 2-1,1 1 1,0 0 0,0 1-1,28-3 1,0 5 382,82 8 0,-117-4-462,4-1 140,0 0 0,20-4-1,18 0 546,-53 4-731,5 0 164,0 0-1,0 0 1,-1 1-1,1-1 1,0 1-1,0 0 1,8 4-1,-2-3 634,-12-2-808,0 0 0,0 0 0,0 0-1,1 0 1,-1 0 0,0 0 0,0 0-1,0 0 1,1 0 0,-1 0 0,0 0-1,0 1 1,0-1 0,0 0 0,1 0-1,-1 0 1,0 0 0,0 0 0,0 0-1,0 0 1,1 0 0,-1 1 0,0-1-1,0 0 1,0 0 0,0 0 0,0 0-1,0 0 1,1 1 0,-1-1 0,0 0-1,0 0 1,0 0 0,0 0-1,0 1 1,0-1 0,0 0 0,0 0-1,0 0 1,0 1 0,0-1 0,0 0-1,0 0 1,0 0 0,0 1 0,0-1-1,0 0-157,-4 0-1047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0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11656,'0'0'6329,"13"-4"-5797,18-3-144,0 1 1,0 1 0,45-1-1,34 3 558,86 3 1078,-180 2-1544,0 0 0,0-2 0,-1 0 0,1-1 0,0 0 0,-1-1 0,1-1 0,27-9-1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8336,'0'0'14058,"9"14"-13869,25 49 3,-29-54-107,-1 1 0,-1 0-1,1 0 1,-2 0 0,1 0-1,-2 0 1,1 0 0,-1 19-1,3 16 372,4 31 476,-7-36 57,-1-39-857,0-1-114,1-1-1,0 1 1,-1 0 0,1 0-1,-1-1 1,1 1 0,0 0-1,-1-1 1,1 1 0,-1 0-1,1-1 1,-1 1 0,1-1-1,-1 1 1,0-1 0,1 1-1,-1-1 1,0 1 0,1-1-1,-1 1 1,0-1 0,1 0-1,-1 1 1,0-1 0,0 0 0,6-21 62,-4 12-16,12-30 56,2 0-1,1 2 1,3 0 0,24-38 0,-35 63-77,0 1 1,0 0-1,1 0 1,1 1 0,0 0-1,16-12 1,-25 22-39,-1 0 1,0 0-1,0 0 0,1 1 1,-1-1-1,0 0 0,0 1 1,1-1-1,-1 1 1,1 0-1,-1-1 0,1 1 1,-1 0-1,0 0 0,1 0 1,-1 0-1,1 0 1,-1 0-1,1 0 0,-1 1 1,0-1-1,2 1 0,-1 0 1,0 0-1,0 1 1,0-1-1,0 0 0,-1 1 1,1-1-1,-1 1 1,1 0-1,-1-1 0,1 1 1,-1 0-1,2 4 1,2 5 8,-1 0-1,0 0 1,0 1 0,1 13 0,-4-19-5,5 26 190,-1 1 1,-1 64-1,-4-97-190,1 1 0,-1-1-1,0 0 1,1 0-1,-1 1 1,0-1-1,1 0 1,-1 0 0,0 0-1,1 0 1,-1 0-1,1 0 1,-1 0-1,0 1 1,1-1-1,-1 0 1,0 0 0,1 0-1,-1 0 1,1-1-1,-1 1 1,0 0-1,1 0 1,-1 0 0,0 0-1,1 0 1,-1 0-1,1-1 1,-1 1-1,0 0 1,1 0-1,-1 0 1,0-1 0,0 1-1,1 0 1,-1-1-1,17-9 66,-3-1-27,-1-1-1,0-1 0,0 0 1,13-20-1,14-14 43,-20 25 24,2 1-1,0 1 0,37-25 1,-58 44-106,0 0-1,1 0 1,-1 0 0,1 0 0,-1 1 0,1-1 0,0 0-1,-1 1 1,1-1 0,0 1 0,-1 0 0,1-1 0,0 1 0,0 0-1,-1 0 1,1 0 0,0 0 0,0 1 0,-1-1 0,4 1-1,-3 0 0,0 1-1,0-1 1,0 0-1,0 1 1,0-1-1,0 1 1,0 0-1,-1 0 1,1-1-1,-1 1 1,1 0-1,-1 0 1,2 4-1,2 6 14,0 1-1,0 0 1,-2 1 0,4 16-1,-4-18 10,24 152 419,-22-99 113,-5-65-554,0 0 0,0 0 0,0 0 0,1 1 0,-1-1 0,0 0 0,0 0 0,0 0 0,0 0 0,0 0 0,0 0 0,0 1 0,0-1 0,1 0 0,-1 0 0,0 0 0,0 0 0,0 0 0,0 0 0,0 0 0,1 0 0,-1 0 0,0 0 0,0 0 0,0 0 0,0 0 0,1 0 0,-1 0 0,0 0 0,0 0 0,0 0 0,0 0 0,0 0 0,1 0 0,-1 0 0,0 0 0,0 0 0,0 0 0,0 0 0,1 0 0,-1 0 0,0 0 0,0 0 0,0-1 0,0 1 0,0 0 0,0 0 0,0 0 0,1 0 0,-1 0 0,0 0 0,0 0 0,0-1 0,0 1 0,0 0 0,0 0 0,0 0 0,0 0 0,0-1 0,0 1 0,10-11 70,-3-2-16,2-3-4257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47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59 4416,'0'0'5296,"-10"-7"-4968,-31-18-2,39 24-228,0 0-1,0 1 0,0-1 1,0 0-1,0 1 0,0-1 1,0 1-1,0 0 0,0 0 1,0 0-1,0 0 0,0 0 1,0 0-1,0 0 0,0 1 1,0-1-1,-3 2 0,-13 3 5323,17-4-5220,1 1-1,0-1 0,0 0 1,0 0-1,0 1 1,0-1-1,0 0 1,0 0-1,0 0 0,0 1 1,1-1-1,-1 0 1,1 1-1,84 0 485,79-3-133,81 7 96,13-1 468,-245-6-861,0-1 0,0 0 1,18-6-1,-25 6-138,0 0 0,0 0 1,0-1-1,0 0 1,0 0-1,-1 0 0,0-1 1,9-6-1,-13 8-75,0 2-42,-1 0-1,0 0 1,1 0-1,-1-1 1,0 1-1,1 0 1,-1 0-1,0 0 1,0 0-1,1-1 1,-1 1-1,0 0 1,0 0-1,1 0 1,-1-1-1,0 1 1,0 0-1,0-1 1,1 1-1,-1 0 1,0 0-1,0-1 1,0 1-1,0 0 1,0-1-1,0 1 1,1 0-1,-1-1 1,0 1-1,0 0 1,0-1-1,0 1 1,0 0-1,0-1 1,0 1-1,-1 0 1,1-1-1,0 1 1,0 0-1,0 0 1,0-1-1,0 1 1,0 0-1,-1-1 1,1 1-1,0-1 1,-3 2-652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8640,'0'0'9727,"13"-11"-9325,-13 11-397,29-24 593,62-39 0,-79 57-293,0 1 1,1 0-1,0 0 0,23-4 1,-35 9-260,1-1 0,0 1 1,-1-1-1,1 1 0,-1 0 1,1 0-1,0 0 0,-1 0 1,1 0-1,-1 0 0,1 1 1,0-1-1,-1 0 0,1 1 1,-1-1-1,1 1 0,-1 0 1,1-1-1,-1 1 0,0 0 1,1 0-1,-1 0 0,0 0 1,0 0-1,1 0 0,-1 0 1,0 1-1,0-1 0,0 0 1,0 0-1,-1 1 0,1-1 1,1 3-1,0 4 81,0-1 0,0 1 0,-1-1 1,0 1-1,-1 13 0,1-3 53,1 14 44,0 9 177,2 0 0,2 0-1,15 57 1,-19-92-289,0-1 0,0 1-1,0 0 1,1-1 0,0 1 0,0-1 0,4 5 0,-6-9-80,0 0 0,-1 0 0,1 0 0,0-1 0,0 1 0,0 0 0,0-1 0,0 1 0,0 0 1,0-1-1,0 1 0,0-1 0,0 0 0,0 1 0,1-1 0,-1 0 0,2 0 0,-1 0-7,0 0-1,-1-1 1,1 1-1,0-1 1,0 1-1,-1-1 1,1 0-1,-1 0 1,1 1-1,0-1 1,-1 0-1,0-1 0,1 1 1,-1 0-1,2-2 1,6-7 76,-1 0 0,-1 0 0,1-1 0,-2 0 0,1 0 0,7-19 0,22-75 253,-15 18-77,-17 63-166,1 0 0,1 1 1,2 0-1,0 1 1,16-33-1,-23 54-101,0 0-1,0 0 0,0 0 0,1 0 1,-1 0-1,0 0 0,0 0 0,1 1 0,-1-1 1,0 0-1,1 1 0,-1-1 0,0 1 1,1-1-1,-1 1 0,1 0 0,-1-1 0,1 1 1,-1 0-1,1 0 0,-1 0 0,1 0 1,-1 0-1,1 1 0,-1-1 0,0 0 0,1 1 1,-1-1-1,1 1 0,-1-1 0,0 1 1,3 1-1,5 2 9,-1 1 0,1 0 0,12 10-1,28 19 76,-31-23 69,-1 1 0,27 25 0,-42-36-187,-1-1-1,0 1 1,0-1 0,0 0 0,0 1-1,1-1 1,-1 0 0,0 0-1,0 0 1,1 0 0,-1 0 0,0 0-1,3 0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1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10248,'0'0'13735,"-1"13"-13380,-9 79 310,9 30 797,1-68 267,0-53-1676,0 0 0,0-1 0,-1 1 0,1-1-1,0 1 1,0-1 0,-1 1 0,1-1 0,0 1 0,-1-1 0,1 1 0,0-1 0,-1 0 0,1 1 0,-1-1 0,1 0 0,-1 1 0,1-1-1,-1 0 1,1 1 0,-1-1 0,1 0 0,-1 0 0,1 0 0,-1 0 0,1 1 0,-1-1 0,0 0 0,1 0 0,-1 0 0,1 0 0,-1 0-1,0 0 1,1 0 0,-1-1 0,1 1 0,-2 0 0,-27-5 45,23 3 43,-12-2-37,12 2-50,0 1-1,-1-1 1,1 1-1,-1 0 1,1 1 0,-1 0-1,1 0 1,-1 0 0,0 1-1,-6 1 1,5 0 122,-1 0 1,1 0 0,-15 0-1,23-2-82,1 1-82,1 0-1,-1 0 1,1 0 0,-1 0 0,1 0 0,-1 0 0,1-1-1,0 1 1,0-1 0,-1 1 0,1-1 0,0 0 0,0 0-1,-1 1 1,3-1 0,22 0-2,0 0 1,45-7-1,20-1-2,-40 10 43,60 11 0,-67-7 24,-35-6-31,-1 0-1,0 0 1,0 0-1,13-3 1,-18 3-30,0-1 0,1 0 0,-1 1 1,0-1-1,0 0 0,0-1 0,0 1 0,0-1 0,0 1 0,0-1 1,-1 0-1,1 0 0,3-4 0,-5 4-35,0-1 0,0 0-1,-1 1 1,1-1 0,-1 0 0,0 0-1,0 1 1,0-1 0,0 0 0,0 0-1,-2-4 1,1-8-211,1-3-4104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2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9040,'0'0'10503,"11"-5"-10111,32-18-30,-40 21-159,0 1 0,0-1 0,0 1 0,0 0 0,0 0 1,0 0-1,0 0 0,0 1 0,0-1 0,1 1 0,3 0 1,13-3 838,-8-1-873,0 1 0,0 1 0,1 0 0,-1 0 0,0 1 0,1 1 0,-1 0 1,0 1-1,13 2 0,18 0 10,35-2 243,142-17 0,79-32 207,-68 9-214,149 0 180,41 12 53,-184 8-274,42 8 296,-15 1 223,-86 2 219,-172 8-971,-5 0-117,-1 0-1,1 0 0,-1 0 0,1 0 1,0 1-1,-1-1 0,1 0 1,0 0-1,-1 0 0,1 0 0,-1 0 1,1 0-1,0-1 0,-1 1 1,1 0-1,0 0 0,-1 0 1,1-1-1,-1 1 0,1 0 0,-1-1 1,1 1-1,-1 0 0,1-1 1,-1 1-1,1 0 0,-1-1 0,1 1 1,-1-1-1,1 1 0,-1-2 1,-17-2-12,9 2-4071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2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 8840,'0'0'10710,"-10"-1"-10466,3-1-194,-1 0 38,0 1 1,-1 0 0,1 0 0,0 1 0,-1 0-1,1 0 1,-13 2 0,10 2 10,1-1-1,-1 1 1,0 1 0,1 0 0,0 1-1,0 0 1,1 0 0,-1 1-1,2 0 1,-1 0 0,1 1 0,0 1-1,0-1 1,1 1 0,0 0-1,1 1 1,0 0 0,0 0-1,1 0 1,1 1 0,-1-1 0,2 1-1,0 0 1,0 0 0,1 0-1,0 1 1,1-1 0,0 1 0,1-1-1,1 13 1,-1-23-74,0 1 0,1 0 1,-1 0-1,1 0 0,-1 0 0,1-1 1,0 1-1,0 0 0,0-1 0,0 1 1,0 0-1,0-1 0,0 1 0,1-1 1,-1 0-1,0 1 0,1-1 1,-1 0-1,1 0 0,0 0 0,-1 0 1,1 0-1,0 0 0,-1-1 0,1 1 1,0 0-1,0-1 0,0 1 0,0-1 1,-1 0-1,1 0 0,0 0 0,0 0 1,0 0-1,0 0 0,2-1 0,5 1 58,-1-2-1,1 1 1,-1-1-1,1 0 1,-1-1-1,15-7 1,-11 4 24,-1-2 0,1 1 0,-1-1 1,-1-1-1,0 0 0,0-1 0,16-20 0,-14 15 83,-2-1-1,0 0 0,0-1 1,-1 0-1,7-21 0,-8 10 930,-9 31-1033,1 0 0,-1 0-1,1 0 1,0 0 0,0 0 0,0 0 0,1 5 0,0 5 12,22 273 1048,-6-127-412,-12-112-465,3 77 1243,-9-116-1718,-1-7 308,-3-13 191,-3-15-5204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2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10040,'0'0'6801,"3"15"-6336,52 257 1402,29 258 2169,-82-513-3359,0-1 1,-2 1 0,-1 21-1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2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9440,'0'0'7582,"5"10"-7069,8 21 10,-1-1-1,9 40 0,37 287 2725,-34-181-1675,-19-146-1198,0-5 713,1 45 1,-6-69-839,1-32-446,-2 23-2600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2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117 136 9144,'0'0'11745,"-6"11"-11264,3-7-432,0 2 20,0 0 0,-1 0-1,2 1 1,-1-1 0,1 1 0,0-1-1,1 1 1,-1 0 0,1-1-1,0 1 1,1 0 0,0 8 0,5 25 454,2 0 0,12 39 1,4 25 376,7 90 1212,-25-152 145,-20-68-1231,-7-14-589,1-1 0,-23-68 0,-15-95 816,56 190-1251,0 0 0,1 0-1,0-1 1,1 0 0,1 1 0,0-1 0,1 1 0,5-27 0,-4 37-2,-1 0 0,1 0 0,0 0 0,0 0 0,0 1 0,1-1 0,-1 0 0,1 1 0,0 0 0,4-4 0,36-29 0,-37 32 0,9-7 0,0 1 0,0 1 0,1 1 0,1 0 0,0 1 0,0 0 0,0 2 0,0 0 0,1 1 0,0 1 0,0 0 0,0 1 0,0 1 0,32 3 0,-46-2 0,0 0 0,0 1 0,0 0 0,0 0 0,0 0 0,0 0 0,0 0 0,0 1 0,-1 0 0,1 0 0,0 0 0,-1 0 0,0 0 0,1 1 0,-1-1 0,0 1 0,0 0 0,0 0 0,-1 0 0,4 6 0,-3-4 0,-1 0 0,0 0 0,0 0 0,0 0 0,0 0 0,-1 1 0,0-1 0,0 0 0,-1 1 0,0-1 0,0 1 0,0-1 0,0 0 0,-1 1 0,-1 6 0,-1-1 0,0 0 0,-1-1 0,0 1 0,-1-1 0,0 0 0,-1 0 0,0 0 0,0-1 0,-11 12 0,-9 7 0,-43 36 0,20-19 0,36-33 0,-1 0 0,-17 11 0,41-25 0,0 0 0,0 1 0,0 0 0,1 1 0,15 1 0,20-1 0,18-4 0,-35 1 0,0 1 0,0 1 0,1 1 0,-1 2 0,40 8 0,-45-6 0,-10-1 0,-1 0 0,18 6 0,-29-9 0,1 1 0,-1 0 0,0 0 0,0 0 0,0 0 0,0 0 0,0 1 0,0-1 0,0 1 0,0-1 0,0 1 0,-1 0 0,1 0 0,0-1 0,-1 1 0,0 0 0,1 1 0,-1-1 0,1 3 0,-1-2 0,-1 1 0,0-1 0,0 0 0,0 0 0,0 1 0,0-1 0,-1 0 0,0 0 0,1 0 0,-1 0 0,0 0 0,0 0 0,-1 0 0,1 0 0,-1 0 0,1 0 0,-4 4 0,-3 2 0,0 1 0,0-1 0,-12 10 0,-5 3 0,-2 0 0,0-2 0,-2-2 0,0 0 0,-1-2 0,-1-1 0,0-1 0,-63 18 0,49-26 850,15-8-5635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30 166 8432,'0'0'6873,"2"-11"-6364,1-3-305,-1 8 34,0-1-1,-1 0 1,0 1 0,-1-1 0,1-12 2178,16 373 1149,-7-209-2680,1-8 30,3 85 2143,-23-242-1982,-11-74-413,-14-71 138,26 108-568,-13-142 506,20 170-617,1 0 1,1 0-1,2 0 0,12-54 1,-11 70-106,1-9 65,1 0 1,2 0-1,10-21 0,-16 37-67,1 1-1,0 0 0,1-1 0,-1 2 1,1-1-1,0 0 0,0 1 1,0-1-1,1 1 0,-1 0 0,1 1 1,0-1-1,0 1 0,0 0 0,1 0 1,11-4-1,-3 3-14,0 1 0,0 0 0,0 1 0,1 1 0,0 0 0,-1 1 0,1 0 0,15 3 0,-25-2 0,0-1 0,0 2 0,0-1 0,0 0 0,0 1 0,0 0 0,0 0 0,0 0 0,-1 1 0,1 0 0,-1-1 0,0 2 0,0-1 0,0 0 0,0 1 0,-1 0 0,1 0 0,-1 0 0,0 0 0,0 0 0,0 1 0,-1-1 0,0 1 0,0 0 0,3 8 0,-3-4 0,-1-1 0,0 1 0,-1-1 0,0 1 0,0-1 0,-1 1 0,0-1 0,0 0 0,-1 1 0,0-1 0,-1 0 0,0 0 0,0 0 0,0-1 0,-1 1 0,0-1 0,-1 1 0,-5 5 0,-4 6 0,0-2 0,-2 0 0,0-1 0,-1 0 0,-27 19 0,-4 2 0,47-37 0,1 0 0,0 0 0,0 0 0,0 0 0,0 0 0,0 0 0,-1 0 0,1 0 0,0 0 0,0 0 0,0 0 0,0 0 0,0 0 0,0 1 0,0-1 0,0 0 0,-1 0 0,1 0 0,0 0 0,0 0 0,0 0 0,0 0 0,0 1 0,0-1 0,0 0 0,0 0 0,0 0 0,0 0 0,0 0 0,0 1 0,0-1 0,0 0 0,0 0 0,0 0 0,0 0 0,0 0 0,0 1 0,0-1 0,0 0 0,0 0 0,0 0 0,0 0 0,0 0 0,0 0 0,1 1 0,-1-1 0,0 0 0,0 0 0,0 0 0,0 0 0,0 0 0,0 0 0,0 0 0,0 0 0,1 0 0,-1 1 0,0-1 0,0 0 0,0 0 0,0 0 0,0 0 0,0 0 0,1 0 0,-1 0 0,0 0 0,0 0 0,0 0 0,1 0 0,17 6 0,0-1 0,1 0 0,0-1 0,35 1 0,27 7 0,-68-10 0,0 2 0,-1 0 0,1 1 0,-1 0 0,0 0 0,0 2 0,0-1 0,-1 1 0,14 12 0,-20-15 0,0 1 0,-1-1 0,1 1 0,-1 0 0,0 0 0,-1 0 0,1 1 0,-1-1 0,0 1 0,-1 0 0,1 0 0,-1 0 0,0 0 0,0 0 0,-1 0 0,0 1 0,0-1 0,-1 1 0,1-1 0,-1 0 0,-1 8 0,-1-6 0,1-1 0,-1 1 0,0-1 0,0 1 0,-1-1 0,0 0 0,-1 0 0,1 0 0,-1 0 0,-6 7 0,2-5 0,0 1 0,-1-2 0,0 1 0,0-1 0,-20 13 0,6-8 0,-1 0 0,0-2 0,-1 0 0,0-2 0,-33 8 0,11-5 0,-92 11 0,121-18 0,13-1 0,12-2 0,41-3 974,-19-2-3889,-23 2 880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3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65 607 9848,'0'0'10419,"-5"18"-9887,-29 114 508,25-90 33,-6 78-1,14-103-767,0-14-218,1-1 1,0 0 0,0 1-1,0-1 1,0 0 0,1 1 0,-1-1-1,0 0 1,2 5 0,-1-7-60,-1 1 0,1-1 0,-1 1 0,0-1 0,1 0 0,-1 1 0,1-1 0,-1 1 0,1-1 0,-1 0 1,1 0-1,-1 1 0,1-1 0,0 0 0,-1 0 0,1 0 0,-1 1 0,1-1 0,0 0 0,-1 0 0,1 0 0,-1 0 0,1 0 0,0 0 0,-1 0 1,1-1-1,-1 1 0,1 0 0,-1 0 0,1 0 0,0-1 0,-1 1 0,1 0 0,-1 0 0,1-1 0,-1 1 0,1 0 0,-1-1 0,0 1 0,1-1 0,0 0 1,12-8 157,-1 0 1,0-1-1,0-1 1,-1 0 0,10-14-1,44-65 640,-18 22 4,-45 65-832,0 0 127,0 0 1,0 0 0,1 1 0,-1-1-1,0 1 1,5-4 0,-6 6-99,-1 0 0,0 0 0,1 0 0,-1-1 0,0 1 0,1 0 0,-1 0 0,1 0-1,-1 0 1,0 0 0,1 0 0,-1 0 0,1 0 0,-1 0 0,1 0 0,-1 0 0,0 0 0,1 0 0,-1 0 0,1 0 0,-1 0 0,1 1 0,8 12 373,-5 0-245,0 1 1,0 0 0,1 17-1,-5-23-107,1 0-1,0 1 1,1-1-1,0 0 1,0-1 0,1 1-1,0 0 1,0-1-1,1 1 1,0-1-1,0 0 1,0 0-1,6 6 1,-8-11-39,0-1-1,0 1 1,0-1 0,1 1 0,-1-1 0,0 0 0,1 0-1,-1 0 1,0 0 0,1 0 0,-1 0 0,1-1 0,-1 1 0,1-1-1,-1 0 1,1 0 0,0 0 0,-1 0 0,1 0 0,-1 0 0,1-1-1,-1 1 1,1-1 0,-1 0 0,1 0 0,-1 0 0,0 0-1,3-1 1,4-3 19,-2 0 1,1 0-1,0 0 0,-1-1 0,0 0 0,9-10 0,30-41-28,-2-2 0,66-120 0,-88 138 0,-2-1 0,-2-1 0,-1-1 0,11-51 0,-10 15 0,12-123 0,-29 183 0,-7 28 0,-7 33 0,6-2 0,1-1 0,2 1 0,2 0 0,1 0 0,2 0 0,2 0 0,11 58 0,-2-41 0,3-1 0,2 0 0,3-1 0,39 78 0,-39-89 0,-13-28 0,-1-1 0,2 0 0,0 0 0,0 0 0,21 23 0,-29-37 25,0 1-1,1-1 1,-1 0 0,0 1 0,1-1-1,-1 0 1,0 0 0,1 0-1,-1 1 1,1-1 0,-1 0-1,0 0 1,1 0 0,-1 0 0,1 0-1,-1 0 1,1 0 0,-1 0-1,1 0 1,-1 0 0,0 0 0,1 0-1,-1 0 1,1 0 0,-1 0-1,1 0 1,-1 0 0,0 0-1,1-1 1,-1 1 0,1 0 0,-1 0-1,0-1 1,1 1 0,-1 0-1,0 0 1,1-1 0,6-7-3457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17383,'0'0'3304,"11"3"-2584,38 9-99,1-2-1,1-3 0,83 2 0,168-16 1391,-65-1-1232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4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7936,'0'0'7601,"10"-8"-7112,2 0-317,0-1 0,0 1 0,1 1-1,0 1 1,1-1 0,-1 2 0,25-7 0,17 4 317,1 1 0,0 3 1,72 5-1,-89 2-121,1 1 0,0 2 0,38 12 0,-18-4 539,-59-14-880,25 9 855,-25-9-817,0 1 1,0-1-1,0 1 1,-1 0-1,1-1 1,0 1-1,-1 0 1,1 0-1,0-1 1,-1 1-1,1 0 1,-1 0-1,1 0 1,-1 0-1,0 0 1,1 0-1,-1 0 1,0 0-1,0 0 1,0 0-1,1 0 1,-1 0-1,0 1 1,0-1-5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3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9744,'0'0'9857,"7"-11"-9464,136-257 1435,-72 78-658,-6 13 159,-41 131-483,-28 58-466,1-1 0,-2 23 0,1-11-233,-15 135 495,18-139-510,1 0 1,1 1-1,0-1 1,2 0-1,0 0 1,7 24-1,-8-37-61,1 0 1,-1 0-1,1 0 0,0 0 0,1-1 0,-1 1 1,1-1-1,0 0 0,6 6 0,-8-9-44,0-1 0,0 1 1,0 0-1,0-1 0,0 0 0,1 1 0,-1-1 0,0 0 0,1 0 0,-1 0 1,1-1-1,-1 1 0,1 0 0,-1-1 0,1 0 0,-1 0 0,1 0 0,-1 0 1,1 0-1,0 0 0,-1 0 0,1-1 0,-1 1 0,1-1 0,3-1 0,4-3 33,0-1 0,0 0-1,-1 0 1,0-1-1,0 0 1,0 0-1,-1-1 1,0-1-1,-1 1 1,7-10-1,12-19 240,24-47 0,-35 58-142,-10 17-102,22-37 686,25-62-1,-44 221-367,-4-80-373,1-1 0,2 1 0,1-2 0,1 1 0,21 44 0,-23-62 0,0 0 0,1-1 0,1 0 0,0 0 0,21 21 0,-23-27 0,0-1 0,1 0 0,0 0 0,0-1 0,0 1 0,1-2 0,0 1 0,0-1 0,0-1 0,12 4 0,-13-6 82,0 1 1,1-1-1,-1-1 1,0 0-1,0 0 1,1 0-1,-1-1 1,0-1-1,0 1 0,0-1 1,11-4-1,-7 1-788,0 0-1,-1-1 0,0 0 1,0 0-1,0-1 0,10-10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368 372 9144,'0'0'8055,"-13"-6"-7443,3 1-471,6 2-88,0 0 0,0 1 0,-1 0 1,0 0-1,1 0 0,-1 1 1,0-1-1,0 1 0,1 0 1,-1 0-1,0 1 0,0 0 1,0 0-1,0 0 0,0 0 1,-7 2-1,-2 2 94,1 1-1,-1 0 1,1 1 0,1 0 0,-1 1-1,1 0 1,0 1 0,1 1-1,0 0 1,0 0 0,-15 18-1,15-14-7,0 1 0,1 0 0,0 1 0,1 0 0,1 0 0,0 1 0,1 0 0,1 1-1,-5 18 1,9-25-42,1 1 0,0-1 0,0 0-1,1 1 1,1-1 0,-1 1 0,2-1 0,0 0-1,0 0 1,1 0 0,0 0 0,7 16-1,-7-20-30,0-1 0,0 1 0,1-1 0,-1 1 0,1-1-1,1 0 1,-1-1 0,1 1 0,7 5 0,-8-7-21,0-1 0,0 1 0,0-1 0,0-1 0,0 1 1,0 0-1,0-1 0,1 0 0,-1 0 0,0 0 0,1-1 0,-1 0 0,1 1 0,7-2 1,-4 0 3,-1-1 1,0 0 0,0 0-1,0-1 1,0 0-1,0 0 1,0 0 0,-1-1-1,1 0 1,-1 0 0,0-1-1,0 0 1,-1 0 0,6-6-1,4-6 68,0-1 1,-1-1-1,15-26 0,-11 10 8,-1 0 0,-1-1 0,-3-1 1,-1 0-1,-1-1 0,-2 0 0,-2-1 0,4-67 1,-10 69 77,-6-65 1,3 84-107,-1 1-1,0 0 1,-2-1-1,0 2 1,-12-29-1,17 45-83,-1-1 0,1 0 0,0 1-1,-1-1 1,1 0 0,0 1 0,-1-1 0,1 0-1,-1 1 1,1-1 0,-1 1 0,1-1-1,-1 1 1,1-1 0,-1 1 0,1 0 0,-1-1-1,0 1 1,1-1 0,-1 1 0,0 0 0,1 0-1,-1-1 1,0 1 0,1 0 0,-1 0 0,0 0-1,1 0 1,-2 0 0,0 0 2,1 1 1,0 0-1,-1-1 1,1 1-1,0 0 0,-1 0 1,1 0-1,0-1 1,0 1-1,0 1 0,0-1 1,0 0-1,-1 2 1,-4 5 32,1 0 1,0 1-1,-4 10 1,8-19-43,-5 16 45,1-1 1,0 1-1,1 0 0,0 1 0,2-1 1,0 1-1,1-1 0,0 18 0,3 7 81,2 1 0,9 44-1,-9-67-79,1 1 0,1-1 0,1 0 1,0-1-1,1 1 0,1-2 0,19 30 0,-22-40-29,0 1 0,0-1 0,0 0 0,1-1 0,1 1 0,-1-1 0,1-1-1,8 6 1,-10-8-8,0 0-1,0-1 0,1 0 1,-1 1-1,1-2 0,-1 1 1,1-1-1,0 0 0,-1-1 0,1 1 1,0-1-1,9-2 0,-1 0 11,-1-1 0,1-1 0,-1 0 0,0-1 0,0 0 0,0-1 1,-1-1-1,0 0 0,23-17 0,-25 16 26,-1 0 0,-1-1 0,0 0 0,0-1 0,0 0 0,-1 0 0,-1 0 0,0-1 0,0 0 0,-1-1 0,8-19 0,-14 30-32,1 0-1,-1 0 0,1 0 1,-1 0-1,0 0 1,1 0-1,-1-1 1,0 1-1,0 0 1,0 0-1,0 0 1,0 0-1,0 0 1,0-1-1,0 1 1,0 0-1,-1 0 1,1 0-1,0 0 1,-1 0-1,1 0 1,-1 0-1,1 0 1,-1 0-1,0-2 0,0 3-5,0 0 0,0 0-1,0 0 1,0 0 0,0 0-1,0 0 1,0 0-1,0 0 1,0 0 0,0 0-1,0 1 1,0-1 0,0 0-1,0 1 1,0-1 0,0 1-1,0-1 1,0 1-1,1-1 1,-1 1 0,0-1-1,0 1 1,0 0 0,1-1-1,-1 1 1,1 0-1,-1 0 1,-1 1 0,-13 17 54,0-1 0,-16 27-1,26-36-49,0-1 0,0 1-1,1 0 1,1 1 0,0-1-1,0 1 1,0 0 0,-1 13-1,4-19-11,1 1 0,-1-1 0,1 1 0,0-1 0,0 1 0,0-1 0,0 1 0,1-1 0,0 0 0,0 0 0,0 0 0,0 0 0,1 0 0,0-1 0,-1 1 0,1-1 0,1 1 0,4 4 0,-1-2 0,1 0 0,-1-1-1,1 1 1,0-2-1,0 1 1,0-1 0,18 6-1,-24-9-1,1 0-1,-1-1 0,0 1 1,0-1-1,1 1 1,-1-1-1,0 0 0,0 0 1,1 0-1,-1-1 1,0 1-1,0 0 0,1-1 1,-1 1-1,0-1 1,0 0-1,0 0 0,0 0 1,0 0-1,0 0 0,0 0 1,0-1-1,0 1 1,0-1-1,-1 1 0,1-1 1,-1 1-1,1-1 1,-1 0-1,0 0 0,1 0 1,-1 0-1,0 0 0,0 0 1,0 0-1,0-4 1,2-3 7,0 0 1,-1 0 0,0 0 0,-1-1 0,0 1-1,-1-1 1,0-15 0,-2 10-11,1-1 0,-2 1 0,0 0 0,-1 0 0,-11-27 0,12 35 0,0 1 0,0 0 0,-1 0 0,0 0 0,0 1 0,0-1 0,-1 1 0,1 0 0,-1 0 0,-1 0 0,1 1 0,-1 0 0,0 0 0,0 0 0,-8-3 0,14 7 0,-1-1 0,1 1 0,-1 0 0,1 0 0,-1 0 0,1 0 0,-1-1 0,1 1 0,-1 0 0,1 0 0,-1 0 0,1 0 0,-1 0 0,1 0 0,-1 0 0,1 0 0,-1 0 0,1 1 0,-1-1 0,1 0 0,-1 0 0,1 0 0,-1 1 0,1-1 0,0 0 0,-1 0 0,1 1 0,-1-1 0,1 0 0,0 1 0,-1-1 0,1 0 0,0 1 0,-1-1 0,1 1 0,0-1 0,-1 1 0,1-1 0,0 0 0,0 1 0,0-1 0,0 1 0,-1-1 0,1 1 0,0-1 0,0 1 0,0-1 0,0 1 0,0-1 0,0 1 0,0-1 0,0 1 0,1-1 0,-1 1 0,0 4 0,0-1 0,1 0 0,-1 0 0,1 0 0,3 8 0,0-4 0,0 1 0,1-1 0,0 0 0,1 0 0,0-1 0,0 1 0,1-1 0,-1-1 0,2 1 0,-1-1 0,14 8 0,-8-5 0,1-1 0,0-1 0,0-1 0,1 0 0,-1 0 0,23 4 0,-30-8 0,1-1 0,0 0 0,-1-1 0,1 1 0,0-2 0,0 1 0,-1-1 0,1 0 0,-1 0 0,1-1 0,-1 0 0,1-1 0,-1 1 0,0-1 0,0-1 0,0 1 0,-1-1 0,1-1 0,-1 1 0,0-1 0,0 0 0,8-9 0,1-4 0,-1-1 0,-1-1 0,15-30 0,-24 41 0,0 0 0,-1 0 0,0 0 0,0 0 0,-1-1 0,0 1 0,0-1 0,-1 1 0,-1-1 0,0 0 0,-1-15 0,-1 13 0,2 6 0,-1 1 0,0-1 0,0 1 0,0 0 0,0-1 0,-1 1 0,-4-9 0,6 14 0,0-1 0,0 1 0,-1 0 0,1 0 0,0 0 0,0 0 0,0 0 0,0 0 0,0 0 0,0 0 0,0-1 0,-1 1 0,1 0 0,0 0 0,0 0 0,0 0 0,0 0 0,0 0 0,-1 0 0,1 0 0,0 0 0,0 0 0,0 0 0,0 0 0,0 0 0,-1 0 0,1 0 0,0 0 0,0 0 0,0 0 0,0 0 0,0 0 0,-1 0 0,1 0 0,0 0 0,0 0 0,0 0 0,0 1 0,0-1 0,0 0 0,-1 0 0,1 0 0,0 0 0,-5 9 0,-2 9 0,4-6 0,1 1 0,1 0 0,0 0 0,1-1 0,0 1 0,1 0 0,0 0 0,1-1 0,1 1 0,0-1 0,0 1 0,6 12 0,0-5 0,0 0 0,1 0 0,1-1 0,0 0 0,2-1 0,17 20 0,-28-35 0,0-1 0,0 1 0,0-1 0,0 0 0,1 0 0,-1 1 0,1-2 0,0 1 0,-1 0 0,1 0 0,0-1 0,0 0 0,0 1 0,0-1 0,0 0 0,0 0 0,0-1 0,0 1 0,0-1 0,1 0 0,-1 1 0,0-1 0,0-1 0,1 1 0,-1 0 0,0-1 0,0 0 0,0 1 0,0-1 0,0-1 0,0 1 0,0 0 0,0-1 0,0 1 0,-1-1 0,1 0 0,0 0 0,-1 0 0,0 0 0,4-4 0,10-12 0,0-1 0,0 0 0,-2-1 0,14-26 0,-2 5 0,7-14 0,-18 29 0,29-37 0,-44 62 0,1-1 0,0 1 0,0 0 0,0 0 0,0 0 0,0 0 0,0 0 0,1 0 0,-1 0 0,0 0 0,0 1 0,1-1 0,-1 0 0,0 1 0,1-1 0,-1 1 0,1-1 0,-1 1 0,1 0 0,-1 0 0,1-1 0,2 1 0,-3 1 0,1 0 0,0-1 0,0 1 0,-1 0 0,1 0 0,0 0 0,-1 0 0,1 0 0,-1 0 0,1 0 0,-1 1 0,0-1 0,1 0 0,-1 1 0,2 2 0,2 4 0,0 1 0,-1-1 0,0 2 0,0-1 0,5 18 0,-3-2 0,-1 1 0,-1 0 0,0 29 0,-3-44 0,-1 0 0,-1 0 0,0 0 0,0 0 0,-1 0 0,-1 0 0,0 0 0,0 0 0,-10 19 0,11-26 0,0-1 0,-1 0 0,1 0 0,-1 0 0,1 0 0,-1 0 0,0-1 0,0 1 0,-1-1 0,1 0 0,0 0 0,-1 0 0,1 0 0,-1-1 0,0 0 0,0 1 0,1-1 0,-1 0 0,0-1 0,0 1 0,0-1 0,0 0 0,-7 0 0,-7-1 0,0-1 0,0-1 0,-32-10 0,42 11 0,-4-4 0,8 4 0,9 4 0,18 9 0,1-1 0,0-2 0,1-1 0,43 8 0,-13-8 0,64 1 0,-101-7 197,0-1-1,1-1 1,-1-1 0,23-5 0,-34 5-576,1 0 1,-1-1 0,0 0-1,0 0 1,0 0 0,-1-1-1,1 1 1,-1-2 0,0 1-1,0-1 1,0 0 0,6-7-1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4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13 985 9848,'0'0'11215,"-3"-14"-10775,2 12-426,-1-4 29,1 0 1,-1 0 0,1 0 0,0 0 0,0-1 0,1 1 0,0 0 0,0 0 0,0-1 0,1 1 0,0 0 0,0 0 0,1 0 0,0 0 0,0 0 0,0 0-1,0 1 1,5-7 0,47-68 818,4 2-1,92-95 0,-132 154-436,0 1 1,2 1-1,-1 1 0,2 1 0,0 0 0,1 2 0,25-12 0,-46 24-381,0 1 0,0 0-1,0 0 1,0-1-1,0 1 1,0 0-1,1 0 1,-1 0-1,0 0 1,0 0-1,0 0 1,0 1 0,0-1-1,0 0 1,0 1-1,0-1 1,0 0-1,0 1 1,0-1-1,0 1 1,0-1-1,0 1 1,0 0 0,0 0-1,0-1 1,-1 1-1,1 0 1,0 0-1,-1 0 1,1 0-1,0 0 1,-1-1-1,1 1 1,-1 0 0,1 1-1,-1-1 1,0 0-1,1 1 1,2 6 109,-1 1 1,0-1-1,3 17 0,-3 7 137,0 0 0,-2 0-1,-7 51 1,-24 98 662,26-166-952,2 1 0,7-16 0,7-9 0,13-17 0,-1-1 0,-1-1 0,23-39 0,38-48 0,-63 90 0,2 2 0,0 0 0,2 1 0,29-21 0,-53 43 0,1-1 0,0 1 0,-1 0 0,1-1 0,0 1 0,-1-1 0,1 1 0,0 0 0,-1-1 0,1 1 0,0 0 0,0 0 0,-1 0 0,1 0 0,0 0 0,0-1 0,-1 1 0,1 0 0,0 1 0,0-1 0,0 0 0,-1 0 0,1 1 0,-1-1 0,0 0 0,1 1 0,-1-1 0,0 1 0,0-1 0,1 1 0,-1-1 0,0 0 0,0 1 0,0-1 0,1 1 0,-1-1 0,0 1 0,0-1 0,0 1 0,0-1 0,0 1 0,0-1 0,0 2 0,-7 37 0,5-31 0,-38 159 0,39-163 0,0-1 0,0 1 0,1 0 0,0-1 0,-1 1 0,1-1 0,1 1 0,-1 3 0,1-6 0,-1 0 0,0 0 0,0-1 0,1 1 0,-1 0 0,1 0 0,-1-1 0,1 1 0,-1 0 0,1-1 0,-1 1 0,1 0 0,-1-1 0,1 1 0,0-1 0,0 1 0,-1-1 0,1 1 0,0-1 0,0 1 0,-1-1 0,1 0 0,0 0 0,0 1 0,0-1 0,0 0 0,-1 0 0,1 0 0,0 0 0,0 0 0,0 0 0,0 0 0,0 0 0,-1 0 0,1 0 0,0-1 0,1 1 0,8-2 0,0-1 0,-1 0 0,1-1 0,-1 0 0,1 0 0,11-9 0,52-38 0,-60 42 0,51-41 0,37-26 0,-99 74 0,0 1 0,-1 0 0,1 0 0,0 0 0,0 0 0,0 0 0,0 1 0,4-2 0,-6 2 0,0 0 0,0 0 0,1 0 0,-1 0 0,0 0 0,0 0 0,0 0 0,1 0 0,-1 0 0,0 0 0,0 0 0,1 0 0,-1 0 0,0 0 0,0 0 0,0 0 0,1 0 0,-1 0 0,0 0 0,0 0 0,0 0 0,1 1 0,-1-1 0,0 0 0,0 0 0,0 0 0,0 0 0,1 0 0,-1 1 0,0-1 0,0 0 0,0 0 0,0 0 0,0 0 0,1 1 0,-1-1 0,0 0 0,0 0 0,0 0 0,0 1 0,0-1 0,0 0 0,0 0 0,0 1 0,0-1 0,0 0 0,0 0 0,0 0 0,0 1 0,0-1 0,0 0 0,0 0 0,0 0 0,0 1 0,0-1 0,-1 0 0,1 2 0,-2 21 0,0-1 0,-2 1 0,-9 31 0,-4 20 0,16-70 0,-2 19 0,0-1 0,1 0 0,1 25 0,1-43 0,0 1 0,0 0 0,1-1 0,0 1 0,-1-1 0,2 1 0,-1-1 0,0 1 0,1-1 0,0 0 0,0 0 0,0 0 0,1 0 0,-1 0 0,1 0 0,0 0 0,0-1 0,0 0 0,0 1 0,1-1 0,6 4 0,-8-6 0,0-1 0,-1 1 0,1-1 0,0 1 0,0-1 0,0 0 0,0 1 0,0-1 0,0 0 0,0 0 0,0-1 0,0 1 0,0 0 0,0-1 0,0 1 0,-1-1 0,1 1 0,0-1 0,0 0 0,0 0 0,-1 0 0,1 0 0,0 0 0,-1 0 0,1-1 0,-1 1 0,2-3 0,4-2 0,-1 0 0,-1-1 0,1 0 0,6-12 0,-6 8 0,-1 1 0,0-1 0,-1 0 0,0 0 0,0 0 0,-2-1 0,1 1 0,-1-1 0,-1 0 0,0-18 0,-1 20 0,-1 0 0,0 0 0,-1 1 0,0-1 0,0 0 0,-1 1 0,0 0 0,0 0 0,-1 0 0,-1 0 0,0 0 0,0 1 0,-8-10 0,11 16 0,0 1 0,0-1 0,0 1 0,0 0 0,-1 0 0,1 0 0,0 0 0,-1 0 0,1 0 0,-1 0 0,1 1 0,-1-1 0,1 1 0,-1 0 0,0 0 0,1 0 0,-1 0 0,1 0 0,-1 1 0,0-1 0,1 1 0,-1 0 0,1-1 0,0 1 0,-1 0 0,1 0 0,0 1 0,-1-1 0,1 0 0,-2 3 0,-1 0 0,0 1 0,0-1 0,-1 0 0,-11 6 0,17-10 0,-1 0 0,1 1 0,-1-1 0,1 0 0,-1 0 0,1 0 0,-1 0 0,1 0 0,-1-1 0,1 1 0,-1 0 0,0 0 0,1 0 0,-1 0 0,1 0 0,0-1 0,-1 1 0,1 0 0,-1 0 0,1-1 0,-1 1 0,1 0 0,0-1 0,-1 1 0,1-1 0,-1 1 0,1 0 0,0-1 0,0 1 0,-1-1 0,1 1 0,0-1 0,0 1 0,0-1 0,-1 1 0,1-2 0,0 1 0,-1 0 0,1 0 0,0 0 0,0 0 0,0 0 0,-1 0 0,1 0 0,0 0 0,0 0 0,1-1 0,-1 1 0,0 0 0,0 0 0,0 0 0,1 0 0,-1 0 0,1 0 0,-1 0 0,1 0 0,0-1 0,5-5 0,1 1 0,-1-1 0,1 2 0,0-1 0,1 1 0,-1 0 0,10-4 0,61-24 0,-23 11 0,-15 4 0,-1-1 0,-1-2 0,44-33 0,-69 44 0,0 0 0,-1-1 0,-1-1 0,0 0 0,0 0 0,-1-1 0,-1-1 0,0 1 0,-1-1 0,0-1 0,10-28 0,-15 35 0,0 0 0,0 0 0,-1 0 0,0-1 0,0 0 0,-1 1 0,-1-1 0,1 1 0,-1-1 0,-1 0 0,1 1 0,-1-1 0,-5-15 0,6 23 0,0 1 0,0-1 0,0 0 0,-1 0 0,1 1 0,0-1 0,-1 0 0,1 1 0,0-1 0,-1 1 0,1-1 0,-1 1 0,1-1 0,-1 0 0,1 1 0,-1 0 0,1-1 0,-1 1 0,0-1 0,1 1 0,-1 0 0,0-1 0,1 1 0,-1 0 0,0 0 0,1-1 0,-2 1 0,1 0 0,0 0 0,0 1 0,-1-1 0,1 0 0,0 1 0,0-1 0,0 1 0,0-1 0,0 1 0,0 0 0,0-1 0,0 1 0,0 0 0,-1 1 0,-2 2 0,1 0 0,0 0 0,0 0 0,0 0 0,0 0 0,1 1 0,-3 5 0,-1 13 0,1 1 0,0-1 0,2 1 0,1 0 0,1 0 0,3 41 0,4-15 0,1-1 0,18 60 0,-4-33 0,36 81 0,-21-70 0,-34-77 0,-6-9 0,-13-14 0,-222-196-2730,182 163 2164,46 37-48,6 6 371,1 0 0,0 0 0,0-1 0,0 1 0,0-1 0,0 0 0,1 0 0,0 0 0,0 0 0,-4-8 1,7 11 205,0 1 1,0-1 0,1 0 0,-1 0 0,0 0-1,1 0 1,-1 0 0,1 0 0,-1 1 0,1-1-1,-1 0 1,1 0 0,-1 1 0,1-1 0,0 0 0,-1 1-1,1-1 1,0 0 0,-1 1 0,1-1 0,0 1-1,0-1 1,0 1 0,1-1 0,27-12-162,-25 11 137,24-7 72,0 0 0,0 1 1,30-3-1,93-7 449,-127 16-352,0-1 9,133-9 923,-123 11-424,0 1 0,54 9 0,-60-1-306,-17-3-3972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1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339 820 8432,'0'0'8189,"-16"4"-7673,-15 3-169,1 2 1,-49 20 0,66-23-210,1 0 1,1 0-1,-1 1 1,1 0-1,0 1 1,1 0-1,0 1 1,0 0-1,1 0 1,-14 20-1,15-17 26,1 1-1,1-1 0,0 2 0,0-1 0,2 0 0,-1 1 0,-1 16 0,5-24-79,0 0 0,1 0 0,-1 0-1,2 0 1,-1 0 0,1 0 0,0 0-1,2 10 1,-1-12-33,-1-1-1,1 1 1,-1-1-1,1 1 1,0-1-1,1 0 1,-1 1-1,1-1 0,-1 0 1,1-1-1,0 1 1,0 0-1,0-1 1,5 4-1,0-2 30,1 0-1,-1-1 1,1 0-1,0 0 1,-1-1-1,1 0 1,0 0-1,0-1 0,1-1 1,-1 1-1,16-2 1,-1-2 83,0 0 0,0-2 0,32-10 0,-27 5-28,1-2 0,-1-1 0,-1-2 0,0-1 0,-1 0 0,25-22 0,140-134 593,-156 134-562,-1 0-1,-2-3 1,-2-1 0,-2-1-1,-2-1 1,-1-1 0,29-75-1,-32 62 169,28-112 0,-45 141-120,-1 0 0,-1-1 1,-1 0-1,-2 0 0,-2 0 1,-3-30-1,4 58-159,-1-1 1,1 0-1,-1 1 0,1-1 0,-1 1 1,0-1-1,0 1 0,0 0 0,0-1 1,-3-2-1,4 4-34,-1 1 0,0-1-1,1 1 1,-1-1 0,0 1 0,0-1 0,1 1 0,-1-1 0,0 1-1,0-1 1,0 1 0,0 0 0,1 0 0,-1 0 0,0-1 0,0 1 0,0 0-1,0 0 1,0 0 0,0 0 0,0 0 0,1 0 0,-1 1 0,0-1 0,0 0-1,0 0 1,0 1 0,0-1 0,1 0 0,-1 1 0,0-1 0,0 1 0,0 0-1,-7 4 61,0 0-1,1 1 0,0 0 0,0 0 0,1 1 1,0 0-1,-6 8 0,-2 4 119,-19 36 0,10-8 156,-32 96-1,-3 57 49,49-167-405,-52 237 3,13-52-1,47-212 0,-1 1 0,0 0 0,1 1 0,0-1 0,0 9 0,29-67 0,-5 14 0,1 1 0,1 1 0,2 1 0,44-43 0,-63 70 0,0 1 0,0-1 0,17-9 0,-24 15 0,1 0 0,-1 0 0,1 1 0,0-1 0,0 0 0,-1 0 0,1 1 0,0-1 0,0 1 0,0 0 0,0-1 0,0 1 0,-1 0 0,1 0 0,0 0 0,0 0 0,0 1 0,0-1 0,0 0 0,0 1 0,-1 0 0,1-1 0,0 1 0,0 0 0,-1 0 0,1 0 0,0 0 0,1 1 0,4 6 0,-1-1 0,0 1 0,0 0 0,-1 1 0,0-1 0,5 13 0,20 60 0,-24-59 0,2 0 0,1-1 0,11 22 0,-16-36 0,0-1 0,1 0 0,-1 0 0,1 0 0,0-1 0,0 0 0,1 0 0,0 0 0,0 0 0,0-1 0,0 0 0,0 0 0,14 5 0,-12-7 0,0 0 0,1 0 0,-1-1 0,0 1 0,1-2 0,-1 1 0,1-1 0,-1-1 0,1 0 0,-1 0 0,0 0 0,9-4 0,-3 1 0,0-1 0,0-1 0,0 0 0,24-16 0,49-39 0,-72 49 0,16-11 0,-1-1 0,-2-1 0,0-1 0,45-57 0,-71 81 0,0-1 0,-1 0 0,1 1 0,0-1 0,-1 0 0,1 0 0,-1 0 0,1-6 0,-1 9 0,-1-1 0,0 1 0,0 0 0,0-1 0,0 1 0,-1-1 0,1 1 0,0-1 0,0 1 0,0 0 0,0-1 0,0 1 0,0 0 0,-1-1 0,1 1 0,0-1 0,0 1 0,-1 0 0,1-1 0,0 1 0,0 0 0,-1 0 0,1-1 0,0 1 0,-1 0 0,1 0 0,-1-1 0,0 1 0,-1-1 0,0 1 0,1-1 0,-1 1 0,0 0 0,1 0 0,-1 0 0,0 0 0,1 0 0,-1 0 0,-1 1 0,-12 2 0,0 0 0,0 2 0,1-1 0,0 2 0,0 0 0,0 1 0,-13 8 0,3 1 0,1 0 0,-40 37 0,53-43 0,1 0 0,-1 1 0,2 0 0,0 1 0,-13 22 0,18-27 0,-1 1 0,1 0 0,0 0 0,1 0 0,0 0 0,0 0 0,0 0 0,1 1 0,1-1 0,0 16 0,0-20 0,1 1 0,1-1 0,-1 0 0,0 0 0,1 0 0,0 1 0,0-2 0,0 1 0,1 0 0,-1 0 0,1-1 0,0 1 0,0-1 0,0 0 0,4 3 0,-2-2 0,-1-1 0,1 1 0,0-1 0,-1 0 0,1-1 0,1 1 0,-1-1 0,0 0 0,0-1 0,1 1 0,7 0 0,-10-2 0,0 0 0,0 0 0,0 0 0,0-1 0,-1 0 0,1 0 0,0 1 0,0-2 0,0 1 0,-1 0 0,1 0 0,-1-1 0,1 0 0,-1 1 0,1-1 0,-1 0 0,0 0 0,0 0 0,0 0 0,0-1 0,0 1 0,1-3 0,5-8 0,0 1 0,-1-1 0,5-14 0,-9 21 0,54-142 0,-7 15 0,-39 116 0,-11 17 0,0 0 0,0-1 0,1 1 0,-1 0 0,0 0 0,0 0 0,1 0 0,-1-1 0,0 1 0,1 0 0,-1 0 0,0 0 0,1 0 0,-1 0 0,0 0 0,1 0 0,-1 0 0,0 0 0,1 0 0,-1 0 0,0 0 0,1 0 0,-1 0 0,0 0 0,0 0 0,1 0 0,-1 1 0,0-1 0,1 0 0,1 2 0,0 0 0,0 0 0,-1 1 0,1-1 0,-1 0 0,1 1 0,-1-1 0,0 1 0,2 5 0,61 139 0,-62-143 0,0 0 0,0 0 0,0 0 0,1 0 0,-1 0 0,1-1 0,0 1 0,0-1 0,1 0 0,5 5 0,-6-6 0,-1-1 0,0 0 0,1 0 0,-1 0 0,1 0 0,-1 0 0,1-1 0,0 1 0,-1-1 0,1 0 0,0 0 0,-1 0 0,1 0 0,0 0 0,-1 0 0,1-1 0,0 1 0,-1-1 0,1 0 0,2-1 0,25-11 0,0-1 0,-1-2 0,0-1 0,41-33 0,-2 2 0,-64 45 0,-1 1 0,1 0 0,0-1 0,1 2 0,-1-1 0,0 0 0,0 1 0,1 0 0,-1 0 0,6-1 0,-9 2 0,0 0 0,1 0 0,-1 1 0,0-1 0,1 0 0,-1 0 0,0 1 0,0-1 0,1 1 0,-1-1 0,0 1 0,0 0 0,0-1 0,0 1 0,0 0 0,0 0 0,0 0 0,0 0 0,0 0 0,0 0 0,0 0 0,-1 0 0,1 0 0,0 0 0,-1 0 0,1 0 0,-1 1 0,1-1 0,-1 0 0,0 0 0,1 1 0,-1-1 0,0 0 0,0 1 0,0-1 0,0 0 0,0 0 0,0 3 0,0 25 0,-4 31 0,0 13 0,6-55 0,-2-18 0,-1 1 0,1-1 0,0 0 0,0 0 0,0 1 0,0-1 0,0 0 0,0 0 0,0 1 0,0-1 0,0 0 0,0 0 0,0 1 0,0-1 0,0 0 0,0 0 0,1 0 0,-1 1 0,0-1 0,0 0 0,0 0 0,0 1 0,0-1 0,0 0 0,1 0 0,-1 0 0,0 0 0,0 1 0,0-1 0,0 0 0,1 0 0,-1 0 0,0 0 0,0 0 0,0 0 0,1 1 0,-1-1 0,0 0 0,0 0 0,1 0 0,-1 0 0,0 0 0,0 0 0,1 0 0,-1 0 0,0 0 0,0 0 0,0 0 0,1 0 0,-1 0 0,0 0 0,0 0 0,1 0 0,-1-1 0,0 1 0,0 0 0,0 0 0,1 0 0,-1 0 0,0-1 0,46-47 0,-30 30 0,1-1 0,1 2 0,0 0 0,1 1 0,39-24 0,-57 39 0,1 1 0,-1-1 0,1 0 0,0 0 0,-1 1 0,1-1 0,0 1 0,-1-1 0,1 1 0,0 0 0,-1 0 0,1 0 0,0 0 0,0 0 0,-1 0 0,1 0 0,0 0 0,0 1 0,-1-1 0,1 1 0,0-1 0,-1 1 0,1 0 0,-1 0 0,1-1 0,-1 1 0,1 0 0,-1 0 0,1 1 0,0 0 0,3 4 0,0 1 0,0 0 0,0-1 0,-1 2 0,5 9 0,10 18 0,-15-31 0,-1-1 0,1 1 0,0-1 0,0 1 0,0-1 0,0 0 0,0-1 0,1 1 0,-1-1 0,1 0 0,0 0 0,0 0 0,0 0 0,0-1 0,0 0 0,0 0 0,0-1 0,0 1 0,0-1 0,0 0 0,0 0 0,0-1 0,10-2 0,8-2 0,-1-1 0,-1-1 0,1-1 0,21-11 0,-30 13 0,137-68 0,-129 61 0,0 0 0,-1-1 0,0-1 0,30-31 0,-39 33 0,9-8 0,-32 34 0,0-1 0,0 1 0,1 1 0,1 0 0,-12 23 0,10-14 0,1 1 0,1 0 0,-11 41 0,17-49 0,1-1 0,1 1 0,0-1 0,0 1 0,2 0 0,0 0 0,3 20 0,0-23 0,0-1 0,9 25 0,-10-32 0,1 0 0,-1 0 0,1 0 0,0 0 0,0 0 0,0-1 0,1 1 0,-1-1 0,6 5 0,-8-9 0,0 1 0,0 0 0,0-1 0,0 1 0,0 0 0,0-1 0,0 0 0,0 1 0,1-1 0,-1 1 0,0-1 0,0 0 0,0 0 0,0 0 0,1 0 0,-1 0 0,0 0 0,0 0 0,0 0 0,1 0 0,-1-1 0,0 1 0,0 0 0,0-1 0,0 1 0,0-1 0,1 1 0,-1-1 0,0 0 0,0 1 0,0-1 0,-1 0 0,1 0 0,0 1 0,0-1 0,0 0 0,-1 0 0,1 0 0,0 0 0,0-2 0,3-3 0,-1 0 0,0 0 0,0-1 0,0 1 0,2-13 0,23-137 0,-20 101 0,-6 42 0,-3 19 0,-3 24 0,-10 209 0,5-60 0,-37 212 0,43-377 0,0 0 0,0-1 0,-2 1 0,0-1 0,-10 21 0,13-31 0,1 0 0,-1 0 0,0-1 0,0 1 0,0 0 0,0-1 0,0 0 0,-1 1 0,1-1 0,-1 0 0,1 0 0,-1 0 0,0 0 0,0-1 0,0 1 0,0-1 0,0 0 0,0 0 0,0 0 0,0 0 0,-1 0 0,1-1 0,0 1 0,0-1 0,-1 0 0,1 0 0,0 0 0,-1-1 0,-3 0 0,-3-2 0,0-1 0,0 0 0,0 0 0,0-1 0,1-1 0,0 1 0,0-2 0,0 1 0,1-1 0,0 0 0,0-1 0,-9-13 0,2 3 0,0-2 0,2 1 0,1-2 0,-17-37 0,26 50 0,0 0 0,0-1 0,0 1 0,2-1 0,-1 0 0,1 1 0,-1-15 0,2 18 0,1 0 0,-1 0 0,1 1 0,0-1 0,0 0 0,0 0 0,1 1 0,0-1 0,-1 1 0,2-1 0,-1 1 0,0 0 0,1 0 0,0 0 0,4-5 0,4-1 0,-1 1 0,1 0 0,1 1 0,-1 0 0,16-7 0,67-28 0,-53 25 0,55-23 0,-5 3 0,142-82 0,-212 105 0,-1 0 0,-1-1 0,0-1 0,-1-1 0,0-1 0,-2-1 0,0 0 0,-2 0 0,0-2 0,12-25 0,-21 36 0,-1 1 0,0-1 0,-1 0 0,0 0 0,0 0 0,0-12 0,-3 20 0,0 0 0,0-1 0,0 1 0,0 0 0,0 0 0,-1 0 0,0 0 0,1 0 0,-1 0 0,0 0 0,-3-5 0,3 6 0,0 1 0,0-1 0,-1 1 0,1-1 0,0 1 0,-1 0 0,1 0 0,-1 0 0,1 0 0,-1 0 0,0 0 0,1 0 0,-1 0 0,0 1 0,0-1 0,1 1 0,-1-1 0,0 1 0,0 0 0,0-1 0,-3 1 0,-2 0 0,0 1 0,0-1 0,0 1 0,0 1 0,0-1 0,0 1 0,0 0 0,1 1 0,-1 0 0,1 0 0,-1 0 0,1 1 0,0 0 0,0 0 0,1 0 0,-1 1 0,1 0 0,0 0 0,0 0 0,1 1 0,-1-1 0,1 1 0,0 0 0,1 0 0,-5 10 0,4-6 0,0 1 0,0-1 0,0 1 0,2-1 0,-1 1 0,1 0 0,1 0 0,0 0 0,1 0 0,0 0 0,0 0 0,1 0 0,1 0 0,0 0 0,0 0 0,4 11 0,1-8 0,-1 0 0,2 0 0,0-1 0,0 0 0,1 0 0,1-1 0,0 0 0,1 0 0,0-2 0,0 1 0,1-1 0,1-1 0,0 0 0,23 12 0,-27-17 0,1 1 0,0-1 0,0-1 0,1 1 0,-1-2 0,1 0 0,-1 0 0,1-1 0,0 0 0,-1 0 0,1-1 0,0-1 0,-1 0 0,1-1 0,0 0 0,-1 0 0,0-1 0,1 0 0,-1-1 0,0 0 0,-1-1 0,11-6 0,-10 4 212,-1 0 1,0-1-1,9-10 1,3-6-4998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9744,'0'0'16689,"-10"-1"-16363,-4 0-209,-32-3 433,34 10 4498,11 7-4763,-7 17-285,6-26 0,0 0 0,1 1 0,0-1 0,0 0 0,-1 9 0,2-13 22,0 0 1,0 1-1,0-1 0,0 0 0,0 0 0,0 1 1,0-1-1,0 0 0,0 0 0,0 0 1,0 0-1,1 1 0,-1-1 0,0 0 1,0 0-1,0 0 0,0 0 0,0 1 1,1-1-1,-1 0 0,0 0 0,0 0 1,0 0-1,1 0 0,-1 0 0,0 0 1,0 1-1,0-1 0,1 0 0,-1 0 1,0 0-1,0 0 0,0 0 0,1 0 1,-1 0-1,0 0 0,0 0 0,1 0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0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12960,'0'0'4793,"-10"7"-4344,-31 25 12,38-30-388,1 0 0,0 0 0,0 0 0,0 0 0,1 0 0,-1 0 0,0 1-1,1-1 1,0 1 0,-2 2 0,3-4-21,-1-1-1,1 1 1,0 0 0,0-1-1,0 1 1,-1 0 0,1 0-1,0-1 1,0 1 0,0 0 0,0-1-1,0 1 1,0 0 0,0-1-1,0 1 1,1 0 0,-1-1-1,0 1 1,0 0 0,0-1-1,1 1 1,-1 0 0,0-1-1,1 1 1,-1-1 0,1 1-1,-1 0 1,0-1 0,1 1-1,1-1 75,0-1-1,0 1 0,-1-1 0,1 0 1,0 1-1,-1-1 0,1 0 0,0 0 1,-1 0-1,3-2 0,-4 3-116,6-5 207,-1 0 0,1 0 1,-1 0-1,-1-1 0,9-10 0,-11 13-114,0 0 0,-1 0 0,1 0 0,-1-1 0,1 1 0,-1 0 0,0-1-1,0 1 1,0-1 0,-1 1 0,1-1 0,-1 1 0,0-8 0,-1 9 3,1 0-1,-1 0 1,0 0-1,0 0 1,0 1 0,0-1-1,-1 0 1,1 0-1,0 1 1,-1-1 0,1 1-1,-1-1 1,0 1 0,1 0-1,-1 0 1,0-1-1,0 1 1,0 0 0,0 1-1,0-1 1,0 0-1,0 0 1,0 1 0,0-1-1,-3 1 1,3-1 1123,18-2-4820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0 777 9240,'0'0'8434,"10"-11"-8075,18-25-18,0-2 0,-3-1 1,28-58-1,-25 33 180,-2-1 1,-4-2-1,20-97 0,-34 136-223,-6 22-116,0 0-1,0 1 1,0-1-1,-1 0 0,0 0 1,0 0-1,-1 0 0,0 0 1,0 0-1,-1-10 1,-1 15 176,-1 6-155,-4 10 1,6-13-171,-7 21 140,-4 4-6,1 1 0,2 0 0,1 0 0,1 1 0,-2 30 0,5-17 23,0-4 115,2 61 1,2-89-220,1 0 0,0 0 1,1 0-1,0 0 0,1-1 0,0 1 1,0-1-1,1 1 0,0-1 0,1 0 1,6 9-1,-9-16-43,0 1 0,0-1 0,0 1 1,0-1-1,1 0 0,-1 0 0,1 0 0,0 0 1,-1-1-1,1 1 0,0-1 0,0 1 0,0-1 1,0 0-1,0 0 0,0 0 0,1-1 1,-1 1-1,0-1 0,0 0 0,0 0 0,1 0 1,-1 0-1,0 0 0,0-1 0,0 1 0,1-1 1,-1 0-1,0 0 0,4-2 0,4-2 51,0-1 0,0 0 0,0 0-1,-1-1 1,0 0 0,15-14 0,-6 1 67,0 0-1,-1-2 1,-1 1 0,-2-2 0,0 0 0,-1-1-1,21-50 1,-4-9 333,22-99 0,-44 147-350,-5 23-50,4-20 112,-7 30-176,-1 0 0,0 0 0,1 0 0,-1 0 1,0 1-1,0-1 0,0 0 0,-1 0 0,1 0 0,0 0 0,-1 0 0,1 0 1,-2-2-1,2 4-30,0 0 1,0-1 0,-1 1-1,1 0 1,0 0 0,0-1-1,0 1 1,-1 0 0,1 0-1,0-1 1,0 1 0,-1 0-1,1 0 1,0 0 0,0 0 0,-1-1-1,1 1 1,0 0 0,-1 0-1,1 0 1,0 0 0,-1 0-1,1 0 1,0 0 0,-1 0-1,1 0 1,0 0 0,-1 0-1,1 0 1,0 0 0,-1 0-1,1 0 1,0 0 0,-1 0-1,1 0 1,0 1 0,0-1-1,-1 0 1,1 0 0,0 0-1,-1 0 1,1 1 0,0-1-1,0 0 1,-1 0 0,1 1 0,0-1-1,0 0 1,0 0 0,0 1-1,-1-1 1,1 0 0,0 1-1,0-1 1,0 0 0,0 1-1,-10 22-1,-3 21 1,2 1 0,2 0 0,2 1 0,2 0 0,3 91 0,3-121 0,1 1 0,1-1 0,0 1 0,1-1 0,1 0 0,1 0 0,0-1 0,1 1 0,0-1 0,1-1 0,1 1 0,20 23 0,-24-33 0,-1 0 0,1-1 0,1 0 0,-1 0 0,1 0 0,-1 0 0,1-1 0,0 0 0,0 0 0,1-1 0,-1 0 0,0 0 0,1 0 0,-1-1 0,1 0 0,0 0 0,11-1 0,-1 0 0,0-1 0,0-1 0,0-1 0,0-1 0,27-8 0,55-20 856,-37 17-5676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0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22 638 10752,'0'0'5270,"-4"11"-4683,-12 31-61,15-30 574,8-9-515,14-9-16,-19 5-415,9-5 46,0 0 0,-1-1 0,1-1 0,-1 1 0,-1-2 0,1 1-1,-2-2 1,1 1 0,9-15 0,5-7 287,-3-1 1,0-1-1,-2 0 1,21-56-1,35-148 1864,-68 214-1487,-1 0 0,4-44 0,-5 51 142,-4 16-970,0 0 0,0 0 0,0 0 1,0 0-1,0 0 0,0 1 0,0-1 1,0 0-1,0 0 0,0 0 0,1 0 1,-1 0-1,0 0 0,0 0 0,0 1 1,0-1-1,0 0 0,0 0 0,1 0 1,-1 0-1,0 0 0,0 0 0,0 0 1,0 0-1,0 0 0,1 0 0,-1 0 0,0 0 1,0 0-1,0 0 0,0 0 0,1 0 1,-1 0-1,0 0 0,0 0 0,0 0 1,0 0-1,0 0 0,1 0 0,-1 0 1,0 0-1,0 0 0,0-1 0,0 1 1,0 0-1,0 0 0,1 0 0,-1 0 1,0 0-1,0 0 0,0-1 0,4 19 171,-1 0 0,-1 0 0,0 19 0,2 18-99,0-12-100,0-3-5,9 40-1,-10-69-2,-1-1 0,2 1 0,-1-1-1,1 0 1,1 0 0,0-1 0,0 1-1,13 15 1,-17-23 0,1-1 0,0 1 0,-1-1 0,1 1 0,0-1 0,-1 0 0,1 1 0,0-1 0,0 0 0,0 0 0,0-1 0,0 1 0,0 0 0,0-1 0,0 1 0,1-1 0,-1 0 0,4 1 0,-2-2 0,0 1 0,0-1 0,0 0 0,1 0 0,-1 0 0,0 0 0,0-1 0,-1 0 0,6-2 0,2-3 0,1-1 0,-2 0 0,1-1 0,-1 0 0,11-13 0,2-6 0,0-1 0,33-61 0,26-71 0,-78 153 0,1-1 0,1 0 0,0 0 0,7-8 0,-2 3 0,-11 14 0,0 0 0,0 0 0,0-1 0,0 1 0,0 0 0,0 0 0,0-1 0,1 1 0,-1 0 0,0 0 0,0 0 0,0 0 0,0-1 0,0 1 0,1 0 0,-1 0 0,0 0 0,0 0 0,0 0 0,1 0 0,-1-1 0,0 1 0,0 0 0,0 0 0,1 0 0,-1 0 0,0 0 0,0 0 0,1 0 0,-1 0 0,0 0 0,0 0 0,1 0 0,-1 0 0,0 0 0,0 0 0,0 0 0,1 0 0,-1 1 0,0-1 0,0 0 0,0 0 0,1 0 0,-1 0 0,0 0 0,0 0 0,0 1 0,1-1 0,-1 0 0,0 0 0,0 0 0,0 0 0,0 1 0,0-1 0,0 0 0,1 0 0,-1 0 0,0 1 0,0-1 0,0 0 0,0 0 0,0 0 0,0 1 0,0-1 0,0 0 0,0 0 0,0 1 0,0-1 0,2 17 0,-3 26 0,-2 0 0,-13 71 0,10-87 0,-1 0 0,-2 0 0,0 0 0,-2-1 0,-15 28 0,23-49 0,0 0 0,0-1 0,0 1 0,-1-1 0,0 1 0,0-1 0,0 0 0,0 0 0,-9 6 0,11-9 0,0-1 0,1 1 0,-1 0 0,0-1 0,0 1 0,0-1 0,0 1 0,0-1 0,0 0 0,0 0 0,0 0 0,0 0 0,0 0 0,0 0 0,0-1 0,0 1 0,0 0 0,1-1 0,-1 0 0,0 1 0,0-1 0,0 0 0,1 0 0,-1 0 0,0 0 0,1-1 0,-1 1 0,1 0 0,-1-1 0,-1-1 0,2 1 0,-1 1 0,1 0 0,0 0 0,0-1 0,0 1 0,-1 0 0,2-1 0,-1 1 0,0-1 0,0 1 0,0-1 0,1 0 0,-1 1 0,1-1 0,-1 0 0,1 1 0,0-1 0,-1-3 0,2 4 0,-1 0 0,1 0 0,0-1 0,-1 1 0,1 0 0,0 0 0,0 0 0,0 0 0,0 0 0,0 0 0,0 0 0,0 0 0,0 1 0,0-1 0,0 0 0,0 0 0,1 1 0,-1-1 0,0 1 0,0-1 0,1 1 0,-1 0 0,0 0 0,1-1 0,1 1 0,14-2 0,-1 0 0,0 1 0,0 0 0,1 2 0,-1 0 0,0 0 0,20 6 0,6 3 0,63 24 0,7 19 0,-110-53 398,1 2-301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14568,'0'0'1744,"13"-62"-1321,13 25 9,12 1-272,20 8 16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1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1220 9440,'0'0'10159,"10"-7"-9719,-5 4-380,3-2 31,-1 0 0,1 0 0,-1-1 0,0 0 1,-1-1-1,0 1 0,0-1 0,8-12 0,12-30 559,-1-1 1,-3-1-1,-3-1 0,26-108 0,-40 143-448,-2 5 208,0-1-1,-1 1 1,0-1 0,0-12 0,-2 25-397,0 0 1,-1 0 0,1 0 0,0 0 0,0 0 0,0 1 0,0-1-1,0 0 1,-1 0 0,1 0 0,0 0 0,0 0 0,0 0 0,-1 0-1,1 0 1,0 0 0,0 0 0,0 0 0,0 0 0,-1 0 0,1 0-1,0 0 1,0 0 0,0 0 0,-1 0 0,1 0 0,0 0 0,0 0-1,0 0 1,0 0 0,-1-1 0,1 1 0,0 0 0,0 0 0,0 0 0,0 0-1,0 0 1,-1 0 0,1-1 0,0 1 0,0 0 0,0 0 0,0 0-1,0 0 1,0-1 0,0 1 0,0 0 0,0 0 0,0 0 0,0 0-1,0-1 1,0 1 0,0 0 0,0 0 0,0 0 0,0-1 0,0 1-1,0 0 1,0 0 0,0 0 0,0 0 0,0-1 0,0 1 0,0 0 0,-10 14 562,2 9-428,1 0 0,1 0 0,1 0 1,-4 40-1,6-18 169,4 69 1,0-100-190,1 0 0,1-1 0,0 0 0,0 1 0,2-1 0,8 19 0,-12-30-95,0 0 0,0 0 0,0 0-1,0-1 1,0 1 0,1 0 0,-1-1 0,0 1 0,1-1 0,0 0 0,-1 1 0,1-1 0,0 0 0,-1 0 0,1 0 0,0 0-1,0 0 1,0 0 0,0-1 0,3 1 0,-1 0 11,0-1-1,0 0 1,-1 0-1,1-1 1,0 1-1,0-1 1,-1 0-1,1 0 1,-1 0-1,7-3 1,1-1 43,0-1 0,-1-1 0,1 1 1,-1-2-1,17-16 0,78-89 399,-86 89-383,-1 0-1,-2 0 1,16-31-1,-29 48-102,-2 5 0,0 0 0,-1 0 0,1 0 0,0 0 0,0 0 0,1 0 0,-1 1 0,0-1 0,1 0 0,-1 1 0,1-1 0,-1 1 0,1-1 0,2-1 0,-3 3 0,0 0 0,-1 1 0,1-1 0,0 0 0,-1 0 0,1 1 0,0-1 0,-1 0 0,1 1 0,-1-1 0,1 1 0,-1-1 0,1 1 0,-1-1 0,1 1 0,-1-1 0,1 1 0,-1-1 0,1 1 0,-1 0 0,0-1 0,0 1 0,1 0 0,-1-1 0,0 1 0,1 1 0,6 19 0,-2 5 0,-1 0 0,-1 0 0,-2 0 0,-1 44 0,-1-20 0,5-53 0,0 0 0,0-1 0,0 0 0,-1 0 0,1 0 0,-1 0 0,3-6 0,30-48 0,48-73 0,-69 111 0,1 0 0,0 0 0,2 2 0,20-17 0,5 10 0,-42 24 0,-1 1 0,0 0 0,0 0 0,1 0 0,-1 0 0,0 0 0,0 0 0,1 0 0,-1 0 0,0 0 0,0 0 0,1 0 0,-1 0 0,0 0 0,0 0 0,0 0 0,1 0 0,-1 0 0,0 0 0,0 0 0,1 0 0,-1 0 0,0 1 0,0-1 0,1 0 0,-1 0 0,0 0 0,0 0 0,0 0 0,0 1 0,1-1 0,-1 0 0,0 0 0,0 0 0,0 1 0,0-1 0,0 0 0,1 0 0,-1 0 0,0 1 0,0-1 0,0 0 0,0 1 0,3 11 0,2 20 0,-3-1 0,0 37 0,1 33 0,-1-87 0,0 0 0,1 0 0,0-1 0,1 1 0,7 15 0,-11-28 0,1 0 0,-1 0 0,1 0 0,-1 0 0,1 0 0,-1 0 0,1 0 0,0 0 0,-1-1 0,1 1 0,0 0 0,0 0 0,-1-1 0,1 1 0,0 0 0,0-1 0,0 1 0,0-1 0,0 1 0,0-1 0,0 1 0,0-1 0,0 0 0,0 1 0,0-1 0,1 0 0,-1 0 0,0 0 0,0 0 0,0 0 0,0 0 0,0 0 0,0 0 0,0-1 0,0 1 0,0 0 0,0-1 0,0 1 0,2-1 0,1-2 0,0 1 0,1-1 0,-1 0 0,0 0 0,0 0 0,-1-1 0,1 1 0,3-6 0,9-14 0,-1-1 0,-1-1 0,-1 0 0,17-47 0,11-24 0,-34 81 0,-5 9 0,1 1 0,0-1 0,0 0 0,1 1 0,7-10 0,-11 15 0,1 0 0,-1 0 0,1 0 0,-1 0 0,1-1 0,-1 1 0,1 0 0,0 0 0,-1 0 0,1 0 0,-1 1 0,1-1 0,-1 0 0,1 0 0,-1 0 0,1 0 0,-1 0 0,1 1 0,-1-1 0,1 0 0,-1 1 0,1-1 0,-1 0 0,1 1 0,-1-1 0,1 0 0,-1 1 0,0-1 0,1 1 0,-1-1 0,0 1 0,1-1 0,-1 1 0,0-1 0,0 1 0,1 0 0,11 20 0,83 179 0,-82-171 0,-10-21 0,1 1 0,-1-1 0,2-1 0,-1 1 0,1-1 0,0 1 0,0-1 0,11 10 0,-15-16 0,0-1 0,0 1 0,0 0 0,0-1 0,0 1 0,0-1 0,0 1 0,0-1 0,0 0 0,0 1 0,0-1 0,0 0 0,0 0 0,0 1 0,0-1 0,0 0 0,0 0 0,0 0 0,0-1 0,0 1 0,0 0 0,0 0 0,0 0 0,2-1 0,0-1 0,-1 1 0,0-1 0,0 1 0,0-1 0,0 0 0,0 0 0,0 1 0,0-1 0,-1 0 0,2-3 0,4-6 0,-1-1 0,-1 1 0,6-16 0,-10 25 0,10-32 0,-1 1 0,-2-1 0,-1 0 0,-1-1 0,-2 0 0,-1-42 0,-3 76 0,0 0 0,0 0 0,1 0 0,-1-1 0,1 1 0,-1 0 0,1 0 0,-1 0 0,1 0 0,0 0 0,-1 0 0,1 0 0,0 0 0,0 0 0,0 0 0,0 0 0,0 1 0,0-1 0,0 0 0,0 1 0,0-1 0,0 0 0,0 1 0,2-1 0,31-9 0,-30 8 0,16 0 0,0 0 0,0 0 0,0 2 0,-1 1 0,30 4 0,-2-1 0,235 19 0,-278-23 0,-1 0 0,1 1 0,0-1 0,-1 1 0,1 0 0,5 2 0,-8-3 0,-1 0 0,0 1 0,0-1 0,1 0 0,-1 0 0,0 0 0,0 1 0,1-1 0,-1 0 0,0 0 0,0 0 0,0 1 0,0-1 0,1 0 0,-1 0 0,0 1 0,0-1 0,0 0 0,0 0 0,0 1 0,0-1 0,0 0 0,0 1 0,0-1 0,0 0 0,1 0 0,-2 1 0,1-1 0,0 0 0,0 1 0,0-1 0,-11 13 0,-6 0 0,-132 106 0,130-101 0,1 0 0,0 1 0,2 1 0,0 1 0,-17 30 0,30-46 0,0 1 0,1 0 0,0 0 0,0 0 0,1 0 0,-1 0 0,1 0 0,0 12 0,1-17 0,0 1 0,-1 0 0,2-1 0,-1 1 0,0-1 0,0 1 0,0-1 0,1 1 0,-1-1 0,1 1 0,-1-1 0,1 1 0,-1-1 0,1 0 0,0 1 0,0-1 0,0 0 0,0 1 0,0-1 0,0 0 0,0 0 0,0 0 0,0 0 0,0 0 0,1 0 0,-1 0 0,0-1 0,1 1 0,-1 0 0,1-1 0,-1 1 0,1-1 0,-1 1 0,1-1 0,-1 0 0,1 0 0,-1 1 0,1-1 0,-1 0 0,4-1 0,-1 0 0,0 0 0,0 0 0,0 0 0,0 0 0,0-1 0,0 0 0,-1 0 0,1 0 0,0 0 0,-1-1 0,0 1 0,1-1 0,-1 0 0,0 0 0,-1 0 0,1 0 0,0-1 0,2-4 0,6-9 0,-1 0 0,11-26 0,3-9 0,-3 0 0,-2-1 0,13-59 0,-33 123 0,0-1 0,0 1 0,1 0 0,1 0 0,0-1 0,0 1 0,1-1 0,0 1 0,1-1 0,0 0 0,1 1 0,6 11 0,-6-14 0,0 1 0,1-1 0,0 0 0,0-1 0,1 1 0,0-1 0,1 0 0,-1 0 0,1-1 0,0 0 0,1 0 0,0-1 0,0 0 0,16 8 0,-20-12 0,0 1 0,1-1 0,-1 0 0,1 0 0,-1-1 0,1 1 0,-1-1 0,1 0 0,-1 0 0,1 0 0,0-1 0,-1 0 0,6-1 0,-3 0 0,0-1 0,0 0 0,0-1 0,0 1 0,-1-1 0,1 0 0,6-7 0,7-7 0,-2 0 0,0-2 0,23-32 0,-36 45 0,26-38 0,-3-1 0,-1-2 0,22-55 0,-48 102 0,-1 0 0,1-1 0,0 1 0,-1-1 0,0 1 0,1 0 0,-1-1 0,0 1 0,1-1 0,-1 1 0,0-1 0,0 1 0,0-1 0,0 1 0,-1-1 0,1 1 0,0-1 0,-1 1 0,1-1 0,-1 1 0,0-3 0,0 4 0,1 0 0,0 0 0,-1 0 0,1 0 0,0 0 0,-1 0 0,1 1 0,0-1 0,-1 0 0,1 0 0,0 0 0,-1 0 0,1 0 0,0 0 0,0 1 0,-1-1 0,1 0 0,0 0 0,0 0 0,-1 1 0,1-1 0,0 0 0,0 0 0,0 1 0,-1-1 0,1 0 0,0 1 0,0-1 0,0 0 0,0 1 0,0-1 0,0 0 0,0 0 0,0 1 0,-1-1 0,1 0 0,0 1 0,0-1 0,1 0 0,-1 1 0,0-1 0,0 0 0,0 1 0,0-1 0,0 1 0,0 16 0,3 2 0,1 0 0,1-1 0,0 1 0,2-1 0,0-1 0,11 20 0,-6-13 0,-2 1 0,11 33 0,-21-57 0,3 13 0,1-1 0,1 1 0,0-1 0,11 22 0,-14-32 0,-1-1 0,1 1 0,0-1 0,-1 1 0,1-1 0,0 0 0,0 0 0,1 0 0,-1 0 0,0 0 0,1-1 0,-1 1 0,1-1 0,-1 1 0,1-1 0,0 0 0,-1 0 0,1 0 0,0-1 0,0 1 0,0-1 0,0 1 0,0-1 0,-1 0 0,1 0 0,0 0 0,0 0 0,0-1 0,5-1 0,6-2 0,-1 0 0,0-1 0,-1-1 0,1 0 0,-1-1 0,-1 0 0,1 0 0,-1-2 0,0 1 0,-1-1 0,12-14 0,-10 11 0,88-106 0,-29 14 0,-66 96 0,-5 10 0,-9 14 0,0 7 0,1 1 0,1 0 0,-6 44 0,11-56 0,1 0 0,1 1 0,0-1 0,1 0 0,1 0 0,0 1 0,0-1 0,1 0 0,7 19 0,-8-28 0,-1 0 0,0 0 0,0-1 0,1 1 0,0 0 0,-1-1 0,1 1 0,0-1 0,0 0 0,0 0 0,1 0 0,-1 0 0,1 0 0,-1 0 0,1-1 0,-1 1 0,1-1 0,3 2 0,-2-2 0,0 0 0,1 0 0,-1-1 0,0 1 0,1-1 0,-1 0 0,1 0 0,-1-1 0,0 1 0,1-1 0,4-1 0,3-2 0,0-1 0,0 0 0,-1 0 0,1-1 0,-2 0 0,1-1 0,15-13 0,9-10 0,-12 9 0,1 1 0,29-19 0,-19 18 0,-8 4 0,40-19 0,-57 32 0,1 0 0,1 0 0,-1 1 0,0 1 0,1 0 0,-1 0 0,21 0 0,-22 1 0,0 1 0,0 1 0,-1-1 0,1 2 0,0-1 0,-1 1 0,1 0 0,-1 1 0,11 4 0,-12-2 0,-13-4 0,-22-4 0,16 1 0,4 1 0,-1 1 0,1 0 0,-1 1 0,1-1 0,0 2 0,-1-1 0,1 1 0,0 0 0,0 1 0,0 0 0,0 0 0,0 1 0,1 0 0,-1 0 0,1 0 0,0 1 0,1 1 0,-1-1 0,1 1 0,-9 11 0,7-8 0,2 1 0,-1 0 0,2 1 0,-1 0 0,1 0 0,-6 22 0,9-27 0,0 1 0,1-1 0,0 0 0,0 1 0,1-1 0,0 1 0,0-1 0,0 1 0,1-1 0,0 1 0,0-1 0,1 0 0,0 1 0,4 8 0,-6-13 0,1-1 0,-1 0 0,1 0 0,-1 1 0,1-1 0,0 0 0,0 0 0,0 0 0,0 0 0,0 0 0,0 0 0,0 0 0,0 0 0,0 0 0,0 0 0,0 0 0,1-1 0,-1 1 0,0-1 0,0 1 0,1-1 0,-1 1 0,2-1 0,-1 0 0,-1 0 0,1 0 0,-1-1 0,1 1 0,0-1 0,-1 1 0,1-1 0,-1 0 0,1 1 0,-1-1 0,0 0 0,1 0 0,-1 0 0,0 0 0,1 0 0,1-2 0,2-4 0,0 0 0,0 0 0,0 0 0,-1-1 0,0 1 0,5-14 0,10-38 0,-16 46 0,1 0 0,10-23 0,-8 49 0,1 1 0,0-2 0,1 1 0,0-1 0,1 0 0,0 0 0,1-1 0,0-1 0,0 0 0,2 0 0,-1-1 0,1 0 0,19 10 0,-27-17 0,0-1 0,0 0 0,1 0 0,-1-1 0,0 1 0,1-1 0,-1 0 0,0 0 0,1 0 0,-1-1 0,0 1 0,0-1 0,1 0 0,-1 0 0,0-1 0,0 1 0,0-1 0,0 0 0,0 0 0,-1 0 0,1-1 0,3-2 0,8-7 0,0 1 0,-2-2 0,23-25 0,14-23 0,24-28 0,-73 88 0,0 0 0,-1 0 0,1 0 0,0 0 0,0 0 0,0 0 0,0 0 0,1 0 0,-1 1 0,0-1 0,0 0 0,0 1 0,1-1 0,-1 1 0,0-1 0,0 1 0,1 0 0,-1-1 0,1 1 0,-1 0 0,0 0 0,1 0 0,-1 0 0,3 0 0,-3 1 0,0 1 0,1-1 0,-1 0 0,0 0 0,0 1 0,0-1 0,0 1 0,0-1 0,0 1 0,0-1 0,0 1 0,0 0 0,-1-1 0,1 1 0,-1 0 0,1 0 0,-1-1 0,0 1 0,0 2 0,3 53 0,-3-44 0,0 1 0,4 21 0,-4-33 0,0 0 0,1-1 0,-1 1 0,0-1 0,1 1 0,0-1 0,-1 1 0,1-1 0,0 0 0,0 1 0,1 1 0,-1-2 0,-1-1 0,1 0 0,-1 1 0,1-1 0,-1 0 0,1 0 0,-1 1 0,1-1 0,-1 0 0,1 0 0,-1 0 0,1 0 0,-1 1 0,1-1 0,0 0 0,-1 0 0,1 0 0,-1 0 0,1 0 0,-1-1 0,1 1 0,0 0 0,3-2 0,0 0 0,-1 0 0,1 0 0,-1 0 0,1-1 0,-1 1 0,3-4 0,3-2 0,26-21 0,2 1 0,58-34 0,-94 61 0,1 0 0,-1 0 0,1 0 0,-1 0 0,1 1 0,0-1 0,-1 1 0,1-1 0,0 1 0,-1 0 0,1 0 0,0-1 0,0 1 0,-1 0 0,1 0 0,0 1 0,3 0 0,-4-1 0,-1 1 0,1 0 0,0-1 0,0 1 0,0 0 0,-1 0 0,1 0 0,0 0 0,-1 0 0,1 0 0,-1 0 0,1 0 0,-1 0 0,0 0 0,1 0 0,-1 0 0,0 0 0,0 0 0,1 0 0,-1 0 0,0 1 0,0-1 0,0 0 0,-1 0 0,1 0 0,-1 2 0,-1 21 0,0-7 0,0 0 0,2 30 0,0-42 0,1 0 0,0-1 0,0 1 0,0 0 0,1 0 0,-1-1 0,1 1 0,0-1 0,0 1 0,1-1 0,-1 0 0,1 0 0,0 0 0,4 5 0,-4-6 0,1 0 0,-1 0 0,1 0 0,-1 0 0,1 0 0,0-1 0,0 0 0,0 0 0,0 0 0,7 2 0,-7-3 0,-1-1 0,1 1 0,-1-1 0,0 0 0,1 0 0,-1 0 0,0-1 0,1 1 0,-1-1 0,0 0 0,1 0 0,-1 0 0,0-1 0,0 1 0,4-3 0,8-6 0,-2-1 0,1 0 0,-1-1 0,-1 0 0,0-1 0,18-24 0,-18 21 0,21-28 0,-2-1 0,-2-2 0,-2-1 0,38-91 0,-30 43 0,37-163 0,-62 215 0,10-49 0,-20 93 0,0-1 0,0 0 0,0 1 0,1-1 0,-1 0 0,0 0 0,0 1 0,0-1 0,0 0 0,-1 1 0,1-1 0,0 0 0,0 0 0,0 1 0,-1-1 0,1 0 0,0 1 0,0-1 0,-1 1 0,1-1 0,-1 0 0,1 1 0,-1-1 0,0 1 0,1 0 0,-1 0 0,0 0 0,1 0 0,-1 0 0,1 0 0,-1 0 0,0 0 0,1 1 0,-1-1 0,1 0 0,-1 1 0,0-1 0,1 0 0,-1 1 0,1-1 0,-1 0 0,1 1 0,0-1 0,-1 1 0,1-1 0,-1 1 0,1-1 0,0 1 0,-1-1 0,1 1 0,0-1 0,0 1 0,-1 1 0,-18 30 0,2 1 0,-25 68 0,-13 79 0,41-124 0,3 1 0,3 0 0,2 1 0,2 94 0,4-138 0,1 0 0,1-1 0,0 1 0,0 0 0,1-1 0,9 24 0,-10-33 0,-1 0 0,1 0 0,1 0 0,-1-1 0,0 1 0,1-1 0,0 1 0,0-1 0,0 0 0,0 0 0,0 0 0,0-1 0,1 1 0,0-1 0,-1 0 0,1 0 0,0 0 0,0 0 0,0 0 0,0-1 0,0 0 0,1 0 0,-1 0 0,0-1 0,6 1 0,4-1 0,0-1 0,0 0 0,0-1 0,0 0 0,0-1 0,0-1 0,14-6 0,91-45 0,-51 21 0,-25 9 850,-20 5-5635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2:4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6 7528,'0'0'6614,"-12"7"-6164,-11 8-161,0 1 0,1 1 1,1 1-1,1 1 0,-20 24 1,20-17 5,1 1 1,2 0 0,1 2-1,1 0 1,1 0 0,2 2-1,-11 38 1,19-52-159,1-1-1,0 1 1,1 0 0,1 0-1,1 0 1,3 29 0,-1-33-43,1-1 1,0 1 0,1-1 0,0 0 0,1 0 0,0 0 0,1-1-1,0 0 1,14 19 0,-9-16 2,0-1 1,1 0-1,0-1 1,1 0-1,1-1 1,0-1-1,0 0 0,1-1 1,0 0-1,0-1 1,1-1-1,0-1 1,1 0-1,-1-1 0,1-1 1,0 0-1,0-1 1,0-1-1,1-1 1,-1 0-1,1-1 0,-1-1 1,0-1-1,0 0 1,0-2-1,0 1 1,27-11-1,-9 0 124,-1-2 0,-1-1 0,0-1 0,57-44 0,-74 49-113,-1-1 0,0-1 0,-1 0 0,0-1 0,-2 0 0,1-1-1,-2 0 1,-1-1 0,0-1 0,11-28 0,-13 24 15,-2 1 0,0-1 0,-1 0 0,-2-1 0,0 1 0,-1-32 0,-2 40-54,-1 0 1,0 0-1,-2 0 1,0 0-1,0 0 1,-1 1-1,-1-1 1,-1 1-1,0 0 1,0 1-1,-10-14 1,10 18-45,-2 0 1,1 1 0,-1 0 0,0 1 0,0 0-1,-1 0 1,0 0 0,0 1 0,-1 1 0,0-1-1,0 2 1,0-1 0,0 1 0,-1 1 0,1 0-1,-1 1 1,-15-2 0,-16-1 17,0 3 0,-1 1 0,-46 6-1,81-5-39,-55 6-18,1 2 0,-109 30 0,134-28-147,37-10 131,0 0 0,0 0-1,0 0 1,0 0 0,0 0-1,0 0 1,0 0 0,0 0-1,0 0 1,-1 0 0,1 0-1,0 0 1,0 0 0,0 0-1,0 0 1,0 0-1,0 0 1,0 0 0,0 0-1,0 0 1,-1 0 0,1 0-1,0 0 1,0 0 0,0 0-1,0 0 1,0 0 0,0 0-1,0 0 1,0 0-1,0 0 1,0 0 0,-1 0-1,1 0 1,0 0 0,0 0-1,0 0 1,0 0 0,0-1-1,0 1 1,0 0 0,0 0-1,0 0 1,0 0 0,0 0-1,0 0 1,0 0-1,0 0 1,0 0 0,0 0-1,0-1 1,0 1 0,0 0-1,0 0 1,0 0 0,0 0-1,0 0 1,0 0 0,0 0-1,0 0 1,0 0 0,0 0-1,0-1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18391,'0'0'812,"13"0"-168,56 3 460,99 17 0,77 25 1114,-215-39-1463,-1 1 0,1 1 1,-1 1-1,-1 2 0,50 25 0,-78-36-744,0 0-1,-1 0 0,1 0 0,0 0 0,0 0 0,0 0 0,0 0 0,0 0 0,-1 1 0,1-1 0,0 0 0,0 0 1,0 0-1,0 0 0,0 0 0,0 0 0,-1 0 0,1 1 0,0-1 0,0 0 0,0 0 0,0 0 0,0 0 0,0 0 1,0 1-1,0-1 0,0 0 0,0 0 0,0 0 0,0 0 0,0 0 0,0 1 0,0-1 0,0 0 0,0 0 0,0 0 1,0 0-1,0 1 0,0-1 0,0 0 0,0 0 0,0 0 0,0 0 0,0 0 0,0 1 0,0-1 0,0 0 0,1 0 1,-1 0-1,0 0 0,0 0 0,0 0 0,0 1 0,0-1 0,0 0 0,1 0 0,-1 0 0,0 0 0,0 0 0,0 0 1,1 0-1,-13 1-3957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1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16479,'0'0'1936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8032,'0'0'8113,"11"-1"-7683,186-9 3372,-61 12-2015,-31 1-605,22-1-155,72-1-167,191-9 81,187-9-140,461-72 677,-762 62-1109,242-12 93,-468 36-423,230-13 232,154-12 343,111-4 561,-403 27-858,296-8 742,-204 7-1059,-234 6 0,32-4 0,-31 4 0,0 0 0,0-1 0,1 1 0,-1 0 0,0-1 0,0 1 0,1-1 0,-1 0 0,0 1 0,0-1 0,0 0 0,0 0 0,0 0 0,0 1 0,0-1 0,0 0 0,0 0 0,-1 0 0,1 0 0,0-1 0,0-1 0,1-12-3937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8744,'0'0'18471,"10"-11"-17870,4-2-387,-8 8-83,0-1 0,0 0 1,0 0-1,-1 0 0,0-1 0,7-13 0,-2-5 1299,-8 21 260,0 15-851,-1-2-992,2 13-3926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5:24.892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8240,'0'0'8299,"4"16"-7767,6 31-47,6 67 0,-7 248 1031,-2-52 25,0-217-358,-7-93-1176,0 0 0,0 0 0,0 0 1,0 0-1,0 0 0,0 0 0,0 1 0,0-1 1,0 0-1,0 0 0,0 0 0,0 0 1,0 0-1,0 0 0,0 0 0,0 1 1,0-1-1,0 0 0,0 0 0,0 0 0,0 0 1,0 0-1,1 0 15,-1 0-15,0 1 0,0-1 0,0 0 0,0 0 1,0 0-1,0 0 0,0 0 0,1 0 1,-1 0-1,0 0 0,0 0 0,0 0 0,0 0 1,0 0-1,0 0 0,0 0 0,1 0 1,-1 0-1,0 0 0,0 0 0,0 0 1,0 0-1,0 0 0,0 0 0,0 0 0,1 0 1,-1 0-1,0 0 0,0 0 0,0 0 1,0-1-1,0 1 0,0 0 15,1 0-15,-1 0 0,0 0 0,0 0 1,0 0-1,0 0 0,0-1 0,8-9 191,5-17-40,-1-1 0,-2 1 0,0-2 0,8-41 1,-8 28-46,35-149 282,25-86 198,-59 240-426,2 0 0,2 1 0,20-35 0,-34 68-141,1 1 1,-1-1 0,1 1 0,-1-1 0,1 1 0,0 0-1,0 0 1,0-1 0,0 1 0,0 1 0,0-1 0,0 0 0,4-1-1,-5 2-12,-1 1-1,1 0 0,0 0 0,0 0 0,0 0 0,-1-1 0,1 1 0,0 1 1,0-1-1,0 0 0,-1 0 0,1 0 0,0 0 0,0 0 0,-1 1 1,1-1-1,0 0 0,1 1 0,0 1 7,0-1 1,0 1-1,-1-1 0,1 1 0,0 0 1,-1 0-1,1 0 0,1 4 1,21 37 152,-3 2 1,-2 1 0,20 66 0,-2-4 74,-28-82-171,26 61 182,-31-79-199,0-1-1,1 1 0,0-1 1,0 1-1,0-2 0,1 1 1,12 11-1,-16-17-39,0 0 0,-1 0 0,1 0-1,0 0 1,0-1 0,0 1 0,0-1 0,-1 1-1,1-1 1,0 0 0,0 1 0,0-1 0,0 0-1,0 0 1,0-1 0,0 1 0,0 0 0,0-1-1,-1 1 1,1-1 0,0 1 0,0-1 0,0 0-1,-1 0 1,1 0 0,0 0 0,1-1 0,6-4 62,0-1 1,0 0-1,10-12 0,-14 15-42,13-16 136,-1 0 0,0-2 0,17-30 1,-12 19 261,-22 33-425,1-2 157,-1 2-157,1-1 14,-1 1-14,0 0 0,0 0 0,0 0 0,1 0 0,-1 0 0,0 0 0,0 0 0,0 0 0,0 0 1,1 0-1,-1 0 0,0 0 0,0 0 0,0 0 0,1 0 0,-1 0 0,0 0 0,0 0 1,0 0-1,2 1 157,-2 0-157,0-1 0,1 0 0,-1 0 0,0 0 1,0 0-1,0 1 0,0-1 0,0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2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60 249 8840,'0'0'8710,"-4"18"-8323,-1-1-282,0 0 12,1 1-1,0-1 1,1 1-1,-1 33 1,19 182 914,-1-64-96,-8-110 307,-14-104-388,-14-118-165,-14-175 470,37 298-957,1 0 0,10-49 0,-8 63-86,-2 16-63,0 1 1,1-1 0,0 1 0,1 0 0,0 0-1,0 0 1,1 1 0,0 0 0,1-1 0,11-11 0,-15 18-39,1 0 0,-1 1 0,1-1 0,0 1 0,0 0 0,-1 0 0,1 0 0,0 0 0,0 0 1,0 0-1,0 1 0,1-1 0,-1 1 0,0 0 0,0 0 0,0 0 0,0 1 0,0-1 1,0 1-1,0 0 0,4 1 0,7 2 21,-1 0 1,0 2 0,17 8-1,-18-7-12,0-1-1,-1 2 1,0 0-1,0 0 0,-1 1 1,0 0-1,-1 1 1,12 15-1,-16-19-14,0 1-1,-1 0 0,-1 0 0,1 1 0,-1-1 1,0 1-1,-1-1 0,1 1 0,-2 0 1,1 0-1,-1 0 0,0 0 0,-1 0 0,0 0 1,-1 13-1,-2-8 3,0 1 0,-1 0 0,0-1 0,-1 1 0,0-1 0,-1-1 0,-1 1 0,0-1 0,-1 0 0,0 0 0,-13 13 0,16-18 17,-1-1-1,0 0 1,0 0 0,-1 0-1,1-1 1,-1 0 0,-1-1-1,1 1 1,-1-1 0,1 0-1,-1-1 1,0 0 0,-1 0-1,1-1 1,0 0 0,-1-1-1,1 1 1,-1-2 0,-15 1-1,-24-9 405,40 4-150,20 7-265,4 4-257,1-1 0,20 3 0,-17-3-2991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2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0 829 11352,'0'0'4938,"13"-10"-4507,-5 4-350,6-4 78,-2 0 1,1-1-1,-2 0 1,22-26-1,-8-1 419,-1-1 0,23-52-1,-11 20 377,-35 68-784,1-1 0,-1 0 0,0 0 0,1 0 0,-2-1 0,1 1 0,0 0 0,-1 0 0,0 0 0,-1-7 0,1 1 707,0 9-843,1 0 0,-1 1 0,0-1 0,0 0 0,0 1 0,1-1 0,-1 1 1,0-1-1,0 1 0,1-1 0,-1 1 0,1-1 0,-1 1 0,0-1 0,1 1 0,-1-1 1,1 1-1,-1-1 0,1 1 0,-1 0 0,1-1 0,0 1 0,-1 0 0,1-1 1,-1 1-1,1 0 0,0 0 0,-1 0 0,1 0 0,-1 0 0,1 0 0,0-1 0,-1 2 1,1-1-1,0 0 0,-1 0 0,1 0 0,0 0 0,-1 0 0,2 1 0,29 6 442,-28-6-422,9 2 56,-3 0-8,0-1-1,-1 1 1,0 0-1,1 1 1,8 6-1,-14-8-72,0 0-1,0 1 0,0 0 1,0-1-1,-1 1 0,1 0 1,-1 1-1,0-1 0,0 0 1,0 1-1,0-1 1,-1 1-1,0-1 0,1 1 1,0 7-1,4 18 171,1 52 1,-5-57-74,0 1 0,1-1 0,12 44 0,-14-65-112,0 0 0,0 0 0,1 0 0,-1 0 0,1-1 0,0 1 0,0 0 0,0-1 0,0 1 0,0-1 0,0 0 0,1 0 0,-1 0 0,1 0 0,-1 0 0,1 0 0,0-1 0,0 1 0,0-1 0,0 0 0,0 0 0,0 0 0,0 0 0,0 0 0,1-1 0,-1 1 0,0-1 0,0 0 0,0 0 0,1 0 0,-1-1 0,0 1 0,4-2 0,4 0 16,0-1 0,0 0 0,-1 0-1,1-1 1,-1-1 0,0 0 0,0 0 0,14-11 0,-4 0 29,-1-1-1,-1-1 1,26-32 0,42-66 338,-85 114-387,2 0 181,-3 6-75,-6 18-40,-10 28-41,-7 19 32,21-60-57,0 0-1,1 0 0,0 0 0,0 0 0,0 0 1,2 10-1,0-15-4,-1-1 1,1 0 0,0 1-1,0-1 1,1 0 0,-1 0-1,1 0 1,-1 0 0,1 0-1,0 0 1,0 0 0,0-1-1,1 1 1,-1-1 0,1 1-1,-1-1 1,1 0 0,0 0-1,0 0 1,0 0 0,0-1-1,6 3 1,-7-3 2,0-1 1,0 1-1,0-1 1,0 1-1,0-1 1,0 0-1,0 0 1,0 0-1,0 0 1,0 0-1,0 0 0,0-1 1,0 1-1,0-1 1,0 1-1,0-1 1,0 0-1,0 0 1,0 0-1,0 0 1,0 0-1,-1 0 0,1 0 1,0-1-1,-1 1 1,1 0-1,-1-1 1,0 0-1,1 1 1,-1-1-1,0 0 1,0 0-1,0 1 0,0-1 1,0 0-1,-1 0 1,1 0-1,0-2 1,0-2 6,0 1 1,0-1 0,-1 1-1,0-1 1,0 0 0,0 1-1,-1-1 1,0 1 0,0-1-1,0 1 1,-1-1 0,0 1-1,0 0 1,0 0 0,-4-7-1,3 6 12,0 1 0,0-1 0,-1 1 0,0 0 0,0 0 0,0 0 0,0 0 0,-1 1 0,0 0 0,0 0 0,0 0 0,-1 0 0,-7-3 0,6 5 13,0 1 1,0 0-1,0 0 1,0 0-1,0 1 0,-1 0 1,1 1-1,-8 1 1,15-2-37,0 0 0,-1 0 1,1 0-1,0 0 1,-1-1-1,1 2 0,0-1 1,-1 0-1,1 0 0,0 0 1,-1 0-1,1 0 1,0 0-1,-1 0 0,1 0 1,0 0-1,0 1 0,-1-1 1,1 0-1,0 0 0,-1 0 1,1 1-1,0-1 1,0 0-1,-1 0 0,1 0 1,0 1-1,0-1 0,0 0 1,0 1-1,-1-1 0,1 0 1,0 1-1,11 4 54,22 2-28,10-6-6,82-8 1,44-18 12,-162 24-34,13-2 15,19-4 73,71-3 0,-110 10-88,0 0 0,1 0 0,-1 0 0,1 0 0,-1 0 0,0 1 0,1-1 0,-1 0 0,1 0 0,-1 0 0,0 0 1,1 1-1,-1-1 0,0 0 0,1 0 0,-1 1 0,0-1 0,1 0 0,-1 1 0,0-1 0,0 0 0,1 1 0,-1-1 0,0 0 0,0 1 0,0-1 0,1 0 0,-1 1 0,0-1 0,0 1 0,0-1 0,0 0 0,0 1 0,0-1 0,0 1 0,0-1 1,0 0-1,0 1 0,0-1 0,0 1 0,0-1 0,0 1 0,0-1 0,-1 0 0,1 1 0,0 0 0,-9 19 21,-55 88 41,62-104-60,0 0-1,1 0 1,0 0-1,0 0 1,0 0-1,0 0 1,1 0-1,-1 0 1,1 1-1,0-1 1,0 0 0,1 0-1,-1 0 1,1 0-1,0 0 1,0 0-1,2 5 1,-2-6 0,0-1 0,0 0 0,0 0 0,1 0 0,-1 1 0,1-1 0,-1-1 0,1 1 0,0 0 0,0 0 0,0-1 0,0 1 0,0-1 1,0 1-1,0-1 0,0 0 0,1 0 0,-1 0 0,0 0 0,1 0 0,-1 0 0,1-1 0,-1 1 0,1-1 0,-1 0 0,1 0 0,-1 0 0,1 0 0,3-1 0,-1 0 25,0 0 0,-1 0 0,1-1 0,0 0 0,-1 0 0,1 0 0,-1 0 0,0-1 0,0 0 0,1 0 0,-2 0-1,1 0 1,0-1 0,-1 1 0,0-1 0,0 0 0,0 0 0,0 0 0,0 0 0,-1-1 0,0 1 0,3-10 0,-1 6 20,-2 0 0,1-1 1,-1 1-1,-1 0 0,1-1 1,-1 0-1,-1 1 0,0-1 1,0 0-1,-1 1 0,1-1 1,-5-13-1,5 21-50,0 0 0,-1 0 0,1 0 0,-1 0 0,0 0 0,1 0 0,-1 0 0,0 0 0,1 0 0,-1 0 0,0 0 0,0 0 0,0 1 0,0-1 0,0 0 0,0 1 0,0-1 0,0 0 0,0 1 0,0 0 0,0-1 0,0 1 0,0-1 0,-1 1 0,1 0 0,0 0 0,0 0 0,0 0 0,0 0 0,-1 0 0,1 0 0,0 0 0,-2 1 0,1-1 0,0 0 0,1 1 0,-1-1 0,0 1 0,0 0 0,0-1 0,1 1 0,-1 0 0,0 0 0,1 0 0,-1 0 0,1 1 0,-1-1 0,1 0 0,0 1 0,0-1 0,-1 1 0,1-1 0,0 1 0,-1 1 0,2-2 0,0-1 0,0 1 0,0-1 0,0 0 0,0 1 0,0-1 0,0 1 0,1-1 0,-1 0 0,0 1 0,0-1 0,0 1 0,0-1 0,1 0 0,-1 1 0,0-1 0,0 0 0,1 1 0,-1-1 0,0 0 0,1 1 0,-1-1 0,0 0 0,1 0 0,-1 0 0,0 1 0,1-1 0,-1 0 0,1 0 0,-1 0 0,0 0 0,1 1 0,-1-1 0,1 0 0,-1 0 0,1 0 0,-1 0 0,1 0 0,18 1 0,-11-2 0,0 0 0,-1 0 0,1-1 0,-1 0 0,1-1 0,-1 0 0,0 0 0,0-1 0,0 1 0,-1-1 0,1-1 0,-1 1 0,0-1 0,7-8 0,6-7 0,-1-1 0,26-41 0,-24 33 0,-2-1 0,-2-1 0,-1 0 0,-1 0 0,-2-2 0,10-38 0,32-80 0,-39 114 0,-12 27 0,1-1 0,1 0 0,8-14 0,-11 19 0,-3 12 0,-6 93 0,1-40 0,-58 441 0,52-436 0,-2 0 0,-28 78 0,15-84 0,24-52 0,0-1 0,0 0 0,-1 0 0,1 0 0,-1 0 0,-1-1 0,1 0 0,-7 6 0,10-10 0,1 1 0,0-1 0,-1 1 0,1-1 0,-1 1 0,1-1 0,-1 0 0,1 1 0,-1-1 0,1 0 0,-1 1 0,0-1 0,1 0 0,-1 0 0,1 1 0,-1-1 0,0 0 0,1 0 0,-1 0 0,1 0 0,-1 0 0,0 0 0,1 0 0,-1 0 0,0 0 0,1 0 0,-1-1 0,1 1 0,-1 0 0,0 0 0,1 0 0,-1-1 0,1 1 0,-1 0 0,1-1 0,-1 1 0,1-1 0,-1 1 0,1 0 0,-1-1 0,1 1 0,-1-1 0,1 1 0,0-1 0,-1 1 0,1-1 0,0 0 0,0 1 0,-1-1 0,1 1 0,0-1 0,0-1 0,-1-1 0,1 1 0,-1-1 0,1 0 0,0 0 0,0 0 0,1 0 0,-1 1 0,1-1 0,-1 0 0,2-4 0,1 2 0,-1 0 0,1 1 0,0 0 0,0-1 0,0 1 0,1 0 0,-1 0 0,8-5 0,36-25 0,-32 24 0,20-12 0,1 2 0,1 1 0,0 2 0,1 2 0,67-17 0,-81 26 566,13-3-815,-14-2-4003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27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2714 0 13560,'0'0'4901,"-1"18"-4385,4 351 1622,26 21 123,-20-290-1563,-4-24-161,5 53 754,-8-118-1184,-2-7 63,1 0-1,0-1 1,-1 1-1,0 0 0,0 0 1,0 0-1,-1 6 0,0-8-124,0 0 0,0-1 0,1 1 0,-1-1 0,0 1 0,-1-1 0,1 0 0,0 1-1,0-1 1,0 0 0,-1 0 0,1 1 0,-1-1 0,1 0 0,-1-1 0,1 1 0,-1 0-1,1 0 1,-1-1 0,-3 2 0,-32 9 105,1-1 1,-2-2-1,-43 3 0,-119 2 90,71-7-114,-303 28 145,-327 19 191,484-38-177,-378-1 1009,635-15-1201,11 1-32,0 0 0,0 0 0,1-1 0,-1 0 0,0 0 0,0-1 0,0 0 0,1 0-1,-10-4 1,16 6-57,0-1 0,-1 1-1,1 0 1,0 0 0,-1 0-1,1 0 1,0-1 0,-1 1-1,1 0 1,0 0 0,-1-1-1,1 1 1,0 0 0,0 0-1,0-1 1,-1 1 0,1 0-1,0-1 1,0 1 0,0 0-1,-1-1 1,1 1 0,0-1-1,0 1 1,0 0 0,0-1-1,0 1 1,0 0 0,0-1-1,0 1 1,0-1 0,0 1-1,10-10 145,21-2 51,-29 11-196,22-6 504,48-6 0,-15 6-3154,-41 5 184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527 548 8744,'0'0'7641,"-11"-2"-7249,-15-3 14,0-2 1,-45-17 0,58 17-181,-1 2 0,-1 0 0,1 1 1,-20-4-1,27 7-127,0 0 1,1 1-1,-1 0 0,0 0 1,0 1-1,0 0 1,1 0-1,-1 0 0,0 1 1,1 0-1,-13 6 1,1 0 130,1 2 1,0 0 0,0 1 0,1 0-1,1 1 1,-22 22 0,33-30-182,-1 1 0,2 0 1,-1 0-1,0 0 0,1 0 0,0 0 1,0 0-1,1 1 0,-1 0 1,1-1-1,0 1 0,1 0 0,0 0 1,-1 0-1,2 0 0,-1 0 0,1 0 1,0 0-1,0 1 0,1-1 0,0 0 1,0 0-1,0 0 0,1 0 0,3 8 1,-2-7-11,1 0 0,0-1 0,0 1 0,1-1 1,0 0-1,0 0 0,0 0 0,1-1 0,0 1 1,0-1-1,0-1 0,1 1 0,-1-1 0,1 0 1,14 5-1,0-1 69,1-1 1,0-1 0,1 0 0,27 2-1,-17-7 79,-1 0 109,-25 1 38,-11 1 196,-40 17-347,1 1 0,1 2 0,1 2 0,-58 47 0,89-65-126,1 1 0,0 1 0,0 0 0,1 0 0,-13 18 1,20-25-45,-1 0 0,1 1 0,0-1 0,0 1 0,0-1 0,0 1 0,0 0 0,0-1 0,1 1 0,-1 0 0,1 0 0,0-1 0,0 1 0,0 0 0,0 0 0,0 0 0,0-1 0,1 1 0,0 0 0,-1-1 0,1 1 0,0 0 0,0-1 0,1 1 0,-1-1 0,0 1 0,1-1 0,0 0 0,-1 0 0,1 0 0,3 4 1,1 0 7,0 0 1,0 0 0,1-1 0,-1 0 0,1 0 0,0-1 0,1 1 0,-1-2 0,1 1-1,-1-1 1,1 0 0,0 0 0,0-1 0,1 0 0,-1-1 0,0 0 0,1 0 0,8-1-1,14-3 96,1-1 0,-1-2 0,60-19 0,87-46 295,-168 67-388,158-74 319,-130 58-206,-1-2-1,44-33 0,-64 42-56,-6 5-3,-1 1-1,0-1 1,-1 0 0,0-1 0,0 0 0,0-1 0,-2 0 0,9-12 0,-16 21-69,0 1 0,1 0 0,-1 0 0,0 0 0,0 0 0,0 0 0,0 0 0,0-1 0,1 1 0,-1 0 0,0 0 0,0 0 0,0-1 0,0 1-1,0 0 1,0 0 0,0 0 0,0 0 0,0-1 0,0 1 0,0 0 0,0 0 0,0-1 0,0 1 0,0 0 0,0 0 0,0 0 0,0-1 0,0 1-1,0 0 1,0 0 0,0 0 0,0-1 0,0 1 0,0 0 0,0 0 0,0 0 0,-1 0 0,1-1 0,0 1 0,0 0 0,0 0 0,0 0 0,0 0 0,-1 0-1,1-1 1,0 1 0,0 0 0,0 0 0,-13 4 133,-15 14-67,-16 16-22,-52 52 0,71-62-60,12-11-3,0 0 0,0 1 0,-11 16 0,22-26 9,-1 0 0,0 1 1,1-1-1,0 1 0,0 0 0,0-1 1,1 1-1,-1 0 0,1 0 1,1 0-1,-1 0 0,1 0 1,-1 0-1,1 0 0,1 0 1,0 6-1,-1-10 2,1 1 0,-1 0 0,1-1 0,0 1 0,0 0 0,0-1 0,0 1 0,0-1 0,0 1 0,0-1 0,0 0 0,1 1 0,-1-1 0,0 0 0,1 0 0,-1 0 0,1 0 0,-1 0 0,1 0 0,0 0 0,-1-1 0,1 1 0,0-1 0,-1 1 0,1-1 0,0 0 0,0 1 0,0-1 0,-1 0 0,1 0 0,0 0 0,0 0 0,1-1 0,5 1 0,-1-1 0,0 0 0,0-1 0,0 1 0,0-2 0,12-4 0,-7 0 13,1-1 0,-1-1-1,-1 0 1,0 0 0,0-1 0,-1-1 0,0 0-1,0 0 1,8-15 0,-12 17 21,-1 0 0,0-1 0,-1 1 0,6-16 0,-7 15 43,2-1 1,-1 1-1,9-13 1,-9 17 9,-5 7-44,-6 17-61,-9 28-34,-2 0 1,-42 77-1,21-45-9,-46 91 21,-112 165 0,139-250 280,58-80-151,7-7-33,9-8 16,61-52 210,103-110-1,53-89 76,-218 244-333,61-65 12,17-19-25,-9 9-11,-10 12 0,5-6 0,-85 116 0,-8 2 0,-17 53 0,28-74 0,0 1 0,1 0 0,0 0 0,1 0 0,0 0 0,1 0 0,0 0 0,3 22 0,-3-31 0,0-1 0,1 1 0,-1 0 0,1-1 0,-1 1 0,1-1 0,0 1 0,0-1 0,-1 1 0,1-1 0,0 0 0,0 1 0,0-1 0,0 0 0,1 0 0,-1 1 0,0-1 0,0 0 0,1 0 0,-1-1 0,1 1 0,1 1 0,0-1 0,-1-1 0,1 1 0,0-1 0,-1 0 0,1 0 0,0 0 0,0 0 0,-1 0 0,1 0 0,0-1 0,-1 0 0,5 0 0,3-3 0,1-1 0,-1 0 0,1 0 0,-2-1 0,13-9 0,13-14 0,-1-2 0,-2-1 0,-1-2 0,35-51 0,-16 19 0,-53 103 0,-1-10 0,2 28 0,2-46 0,0 0 0,1-1 0,0 1 0,1 0 0,0-1 0,0 1 0,5 11 0,-6-18 0,0 0 0,0 0 0,0 0 0,1 0 0,-1 0 0,0 0 0,1-1 0,-1 1 0,1 0 0,-1-1 0,1 0 0,0 1 0,0-1 0,0 0 0,0 0 0,0 0 0,0 0 0,0 0 0,3 1 0,-2-2 0,1 1 0,0-1 0,0 0 0,0 1 0,0-2 0,0 1 0,-1 0 0,1-1 0,0 0 0,5-1 0,6-4 0,0-1 0,-1 0 0,1 0 0,14-12 0,31-22 0,31-20 0,-78 53 0,1 1 0,0 1 0,0 0 0,29-8 0,-35 13 0,0-1 0,0 1 0,1 1 0,-1 0 0,0 0 0,1 0 0,-1 1 0,16 4 0,-1 2 0,38 17 0,-16-5 0,-34-16 0,-15-5 0,-19-6 0,16 6 0,-10-3 0,0 1 0,-18-2 0,28 5 0,1 1 0,0 0 0,-1 0 0,1 1 0,0-1 0,0 2 0,-1-1 0,1 1 0,-8 2 0,-3 4 0,0-1 0,0 2 0,1 0 0,-17 13 0,28-19 0,1 1 0,-1 0 0,1-1 0,0 2 0,0-1 0,0 0 0,1 1 0,0-1 0,-1 1 0,2 0 0,-1 0 0,0 1 0,1-1 0,0 0 0,0 1 0,1-1 0,-2 11 0,3-13 0,0 1 0,0-1 0,0 0 0,0 0 0,1 0 0,0 0 0,-1 0 0,1 1 0,0-1 0,0-1 0,1 1 0,-1 0 0,1 0 0,-1 0 0,1-1 0,0 1 0,0-1 0,0 1 0,0-1 0,1 0 0,-1 0 0,1 0 0,-1 0 0,1 0 0,0 0 0,-1-1 0,1 0 0,3 2 0,-2-2 0,1 1 0,-1-1 0,0 0 0,0-1 0,1 1 0,-1-1 0,0 1 0,1-1 0,-1-1 0,0 1 0,1-1 0,-1 1 0,0-1 0,0-1 0,1 1 0,-1 0 0,0-1 0,0 0 0,-1 0 0,6-3 0,4-6 0,-1 0 0,0-1 0,-1 0 0,0-1 0,-1 0 0,-1-1 0,10-16 0,19-28 0,-39 62 0,0-1 0,0 1 0,0 0 0,1-1 0,0 1 0,-1 0 0,1 0 0,0-1 0,1 1 0,0 4 0,8 46 0,-5-42 0,0 1 0,1-1 0,1 0 0,-1 0 0,11 14 0,-14-23 0,1 0 0,-1 0 0,0 0 0,1 0 0,-1 0 0,1-1 0,0 0 0,0 1 0,0-1 0,0 0 0,1 0 0,-1-1 0,0 1 0,1-1 0,-1 0 0,1 0 0,-1 0 0,1 0 0,0 0 0,-1-1 0,1 0 0,0 1 0,5-2 0,0 0 0,-1-1 0,0 0 0,0-1 0,0 0 0,-1 0 0,1-1 0,-1 0 0,0 0 0,0-1 0,0 1 0,0-2 0,-1 1 0,0-1 0,0 0 0,7-10 0,5-7 0,-1-1 0,-2 0 0,14-30 0,13-37 0,49-162 0,-51 132 0,-4 6 0,35-202 0,-59 216 0,-14 88 0,-5 19 0,-8 20 0,-12 42 0,3 0 0,-17 80 0,20-59 0,5 1 0,3 0 0,-3 142 0,16-216 0,1 1 0,1-1 0,0 0 0,1 1 0,1-1 0,9 27 0,-10-36 0,0-1 0,0 1 0,1-1 0,-1 1 0,1-1 0,1 0 0,-1-1 0,1 1 0,0-1 0,0 0 0,1 0 0,0 0 0,0-1 0,0 0 0,0 0 0,0 0 0,10 3 0,-13-7 0,0 1 0,1 0 0,-1-1 0,1 0 0,-1 0 0,1 0 0,-1 0 0,0-1 0,1 1 0,-1-1 0,1 0 0,-1 0 0,0 0 0,0 0 0,1 0 0,-1-1 0,0 0 0,0 1 0,-1-1 0,1 0 0,2-3 0,10-7 0,-1 0 0,19-24 0,-22 24 0,-7 7 0,14-13 0,-1-2 0,-1 0 0,20-32 0,-35 50 0,0 0 0,1 0 0,-1 0 0,0 0 0,1 0 0,-1 0 0,1 0 0,0 1 0,0-1 0,-1 1 0,1-1 0,0 1 0,0 0 0,0-1 0,4 0 0,-6 2 0,1 1 0,-1 0 0,1-1 0,-1 1 0,0-1 0,1 1 0,-1 0 0,0-1 0,1 1 0,-1 0 0,0 0 0,0-1 0,0 1 0,1 0 0,-1 0 0,0-1 0,0 1 0,0 0 0,0 0 0,-1 0 0,1 25 0,0-19 0,1 13 0,1-1 0,1 1 0,1-1 0,0 0 0,11 30 0,-14-46 0,0-1 0,0 1 0,1-1 0,-1 1 0,1-1 0,-1 0 0,1 0 0,0 0 0,-1 0 0,1 0 0,0 0 0,1 0 0,-1 0 0,0-1 0,0 1 0,1-1 0,4 2 0,-3-2 0,-1 0 0,1 0 0,0-1 0,0 1 0,0-1 0,0 0 0,-1 0 0,1 0 0,0-1 0,0 1 0,5-3 0,3-1 0,0 0 0,-1-1 0,1 0 0,-1-1 0,-1-1 0,18-12 0,1-6 0,-2 0 0,-1-2 0,33-44 0,-62 78 0,1 0 0,-1 1 0,1-1 0,-1 9 0,-1 5 0,2-14 0,1 0 0,0 0 0,0 0 0,0 0 0,1 0 0,1 0 0,-1 0 0,1 0 0,0 0 0,3 8 0,-3-11 0,0 0 0,1 1 0,0-1 0,-1 0 0,2-1 0,-1 1 0,0 0 0,1-1 0,0 1 0,0-1 0,0 0 0,0 0 0,0 0 0,0 0 0,1-1 0,0 1 0,6 3 0,-7-5 0,-1 0 0,1 0 0,-1 0 0,1 0 0,-1 0 0,1 0 0,-1-1 0,1 1 0,0-1 0,0 0 0,-1 0 0,1 0 0,0 0 0,-1 0 0,1 0 0,0-1 0,-1 0 0,1 1 0,-1-1 0,1 0 0,-1 0 0,1 0 0,-1-1 0,1 1 0,-1 0 0,0-1 0,0 0 0,0 1 0,0-1 0,0 0 0,0 0 0,0 0 0,-1-1 0,1 1 0,-1 0 0,1 0 0,0-3 0,1-1 0,-1 0 0,0 0 0,0 0 0,0 0 0,-1 0 0,0 0 0,0 0 0,0 0 0,-1-1 0,0 1 0,0 0 0,-1-1 0,0 1 0,0 0 0,-2-7 0,1 9 0,1-1 0,-2 1 0,1 0 0,0 0 0,-1 0 0,0 1 0,1-1 0,-2 0 0,1 1 0,0 0 0,-1 0 0,-5-4 0,-1 0 0,1 2 0,-2-1 0,-19-7 0,29 13 0,-1 0 0,1-1 0,0 1 0,0-1 0,0 1 0,0-1 0,0 1 0,0-1 0,0 1 0,1-1 0,-1 0 0,0 1 0,-1-3 0,2 3 0,0 0 0,0-1 0,0 1 0,0 0 0,0-1 0,0 1 0,0 0 0,1 0 0,-1-1 0,0 1 0,0 0 0,0 0 0,1 0 0,-1-1 0,0 1 0,0 0 0,0 0 0,1 0 0,-1-1 0,0 1 0,1 0 0,-1 0 0,0 0 0,0 0 0,1 0 0,-1 0 0,0 0 0,0 0 0,1 0 0,-1 0 0,1 0 0,38-5 0,-33 5 0,58-5 0,55-3 0,-100 7 0,0 2 0,-1 1 0,1 0 0,23 6 0,-39-7 0,0 0 0,0 0 0,0 0 0,0 1 0,0-1 0,0 1 0,-1-1 0,1 1 0,0 0 0,-1 0 0,0 0 0,1 0 0,-1 1 0,0-1 0,0 1 0,0-1 0,0 1 0,-1 0 0,1-1 0,-1 1 0,0 0 0,2 5 0,0 3 0,-1 1 0,-1-1 0,0 0 0,-1 24 0,0-20 0,0-15 0,0 1 0,0-1 0,0 0 0,0 1 0,0-1 0,0 0 0,0 1 0,0-1 0,0 0 0,0 0 0,0 1 0,0-1 0,0 0 0,0 1 0,0-1 0,0 0 0,0 0 0,0 1 0,0-1 0,1 0 0,-1 1 0,0-1 0,0 0 0,0 0 0,1 1 0,-1-1 0,0 0 0,0 0 0,1 0 0,-1 0 0,0 1 0,0-1 0,1 0 0,-1 0 0,0 0 0,0 0 0,1 0 0,-1 0 0,0 0 0,1 1 0,-1-1 0,0 0 0,1 0 0,-1 0 0,0 0 0,0 0 0,1 0 0,-1-1 0,0 1 0,1 0 0,-1 0 0,0 0 0,1 0 0,-1 0 0,0 0 0,0 0 0,1-1 0,-1 1 0,0 0 0,0 0 0,1 0 0,-1-1 0,0 1 0,0 0 0,22-19 0,-16 14 0,39-40 0,-34 32 0,1 1 0,0 1 0,19-15 0,-29 25 0,0 0 0,0-1 0,0 1 0,1 0 0,-1 0 0,0 1 0,0-1 0,1 0 0,-1 1 0,0-1 0,1 1 0,-1 0 0,1 0 0,-1 0 0,0 0 0,1 0 0,-1 1 0,0-1 0,1 1 0,-1-1 0,0 1 0,1 0 0,-1 0 0,0 0 0,0 0 0,0 0 0,0 0 0,2 3 0,6 4 0,-2 0 0,1 0 0,-1 1 0,11 16 0,3 2 0,-9-12 0,-1 0 0,-1 1 0,14 25 0,15 23 0,-38-64 974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15072,'0'0'2647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31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501 806 4512,'0'0'9104,"-14"5"-8671,-17 5-245,-107 43 1168,114-40-1115,1 2-1,0 1 1,-29 25 0,15-10 40,15-16-91,1 2 1,1 1-1,0 1 1,2 0-1,-31 42 0,48-59-174,0-1-1,0 1 1,0 0-1,0 0 1,0-1-1,1 1 1,-1 0-1,1 0 0,-1 0 1,1 0-1,0 0 1,0 0-1,-1 0 1,1 0-1,1 0 0,-1 0 1,0 0-1,0 0 1,1 0-1,1 3 1,-1-2 0,1 0 1,0 0-1,-1-1 1,1 1-1,1-1 1,-1 1-1,0-1 1,1 0-1,-1 1 1,1-1-1,4 2 1,2 1 14,1 0-1,0 0 1,0-1 0,0 0 0,1-1 0,16 3 0,-12-4 2,0-1-1,0 0 1,0-2-1,0 1 1,0-2-1,0 0 1,-1 0 0,1-2-1,-1 0 1,1 0-1,-1-1 1,0-1-1,-1-1 1,1 0 0,-1 0-1,-1-1 1,1-1-1,13-12 1,-12 9 12,0-1 0,0-1 1,-1 0-1,-1 0 0,0-2 1,-1 1-1,-1-1 0,0-1 1,-1 0-1,-1 0 0,-1-1 1,9-30-1,-10 16 13,0-1-1,-2 0 1,-1-35 0,-7-100 137,1 120-129,-20-413 493,23 444-537,0 13-16,0-1 0,1 1 1,-1 0-1,-1 0 1,1 0-1,-1 0 1,1-1-1,-1 1 1,0 0-1,-1 0 1,1 0-1,-1 1 1,1-1-1,-1 0 1,-4-4-1,5 8-7,0 1 0,0 0 0,1-1 0,-1 1 0,0 0 0,0 0 0,0 0-1,0-1 1,1 1 0,-1 0 0,0 0 0,1 0 0,-1 0 0,0 2 0,-8 16-15,1 0 1,1 0-1,1 1 0,1-1 1,0 1-1,-3 35 0,2 125-114,6-179 129,1 49-72,2 1 0,2-1 0,22 87 0,-13-72 14,-7-31 27,2 0-1,1 0 1,23 53 0,-30-81 32,0 0 1,1-1 0,-1 1-1,1-1 1,1 0 0,-1 0 0,1-1-1,0 1 1,0-1 0,5 4-1,5 1 5,1-1 0,22 9 0,-19-8-2,-14-8 2,0 1 0,0-1 0,1 0-1,-1 0 1,1 0 0,-1-1 0,1 0 0,-1 0 0,1 0 0,-1-1-1,1 1 1,-1-1 0,11-4 0,-4 1 22,1-1-1,-1 0 1,0-1 0,18-12-1,-15 7 23,0-1-1,-1-1 0,-1 0 0,0 0 0,-1-2 0,0 1 1,14-27-1,-20 30-2,0 0-1,-1-1 1,-1 0 0,0 0 0,-1 0 0,3-22 0,-5 31-28,-1 0-1,0 0 1,0 0 0,-1 0-1,1 0 1,-1 0-1,1 0 1,-1 0 0,0 1-1,0-1 1,0 0 0,-2-4-1,0 2 72,0 2-20,-1 12-28,0 3-20,0 1 0,1 0 0,0 0-1,1 0 1,0 0 0,1 1 0,0-1 0,1 0 0,1 1 0,0-1-1,1 0 1,0 0 0,1 0 0,1 0 0,0 0 0,8 16 0,-11-27-17,-1 1 0,1-1 1,0 0-1,0 1 0,1-1 1,-1 0-1,0 0 0,1 0 1,-1 0-1,1 0 0,0-1 1,-1 1-1,1 0 0,0-1 1,0 1-1,0-1 0,0 0 1,1 1-1,-1-1 0,0 0 1,0-1-1,1 1 0,-1 0 1,0 0-1,1-1 0,-1 0 1,1 1-1,-1-1 0,1 0 1,-1 0-1,1 0 0,-1-1 1,1 1-1,-1-1 0,0 1 1,1-1-1,-1 0 0,0 0 1,1 0-1,-1 0 0,4-2 1,1-2 9,1 0 0,0 0 0,-1 0 1,0-1-1,-1 0 0,1-1 0,-1 0 1,0 0-1,-1 0 0,6-9 0,34-82 78,-26 55-77,-7 18-10,7-16 38,-13 13 103,-6 26-76,-1 3-10,-1 16-16,0-3-27,1 0 1,0 0-1,1 0 0,1 0 0,0 0 1,1 0-1,5 15 0,-6-21-11,2 0 0,0 0 0,0 0 0,0 0 0,1-1 0,0 1 0,0-1 0,1 0 0,0-1 0,0 1-1,0-1 1,1 0 0,7 6 0,-9-9 0,1 0-1,-1-1 1,0 0-1,1 0 1,-1 0-1,1 0 0,-1-1 1,1 0-1,0 0 1,0 0-1,-1 0 1,1-1-1,0 0 1,0 0-1,0 0 0,0-1 1,-1 1-1,1-1 1,0 0-1,8-4 1,5-2-4,0 0 0,-1-2 0,30-19 0,-35 21-9,-6 3 2,0-1 0,0 1-1,-1-1 1,1 0-1,-1 0 1,0 0 0,0-1-1,-1 0 1,0 0 0,0 0-1,0 0 1,-1-1 0,4-10-1,-5 13 8,-1 1 0,0-1 0,0 0 0,-1 0 0,1 0 0,-1 0 0,0 0 0,0 0 0,0 0 0,-1 0 0,1 0 0,-1 0 0,0 0 0,0 0 0,0 1 0,-1-1 0,1 0 0,-1 1 0,0-1-1,0 1 1,0-1 0,0 1 0,-1 0 0,0 0 0,-5-5 0,7 7-1,0-1 0,-1 1 0,1 0 0,-1 0 0,1 0 0,-1 0 0,0 0 0,1 0 0,-1 0 0,0 1 0,0-1 0,0 1 0,1-1 0,-1 1 0,0 0 0,0-1 0,0 1 0,0 0 0,0 0 0,0 1 0,1-1 0,-1 0 0,0 1 0,0-1 0,0 1 0,0-1 0,1 1 0,-1 0 0,0 0 0,1-1 0,-3 3 0,2-1 1,-1 0-1,1 0 0,0 0 0,0 0 1,0 0-1,0 1 0,0-1 0,0 1 1,1 0-1,-1-1 0,1 1 0,0 0 1,0 0-1,0 0 0,0 0 1,0 0-1,1 0 0,-1 5 0,1 6 13,0 1-1,0-1 1,2 0 0,-1 1-1,2-1 1,7 25-1,-6-30-2,0-1 0,0 1 1,0 0-1,1-1 0,0 0 0,1 0 0,0-1 0,0 0 0,1 0 0,0 0 0,9 7 0,-8-8 59,1-1 1,-1 1-1,1-2 0,0 1 0,0-1 0,1-1 1,-1 1-1,1-2 0,0 1 0,0-1 0,11 0 0,-13-1-278,0-1-1,-1 0 1,1 0-1,0-1 1,0 0 0,0 0-1,-1-1 1,1 0-1,-1-1 1,1 1-1,-1-1 1,0-1-1,0 1 1,10-8-1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11152,'0'0'848,"81"0"-352,22-6 0,56-2 88,40-4 0,27-3 200,-61 5 0,-64 8 47,-16-4 9,1 0-64,-7 0-8,-10 2-232,-39 8 0,-8 2-264,-2-4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4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269 553 9344,'0'0'5872,"-10"2"-5162,-12 5-360,1 0 0,-38 19 0,46-19-216,1-1 0,1 2 0,0 0-1,0 0 1,0 1 0,-18 20 0,20-19 79,1 1-1,-1 1 1,2-1 0,-10 21 0,16-30-166,-1 0 0,1 0 1,1 0-1,-1 1 0,0-1 0,0 0 0,1 0 1,0 1-1,-1-1 0,1 0 0,0 1 0,0-1 1,0 0-1,0 1 0,1-1 0,-1 0 0,1 1 1,-1-1-1,1 0 0,0 0 0,0 1 0,0-1 1,0 0-1,0 0 0,0 0 0,1 0 0,-1 0 1,0-1-1,1 1 0,0 0 0,-1-1 0,1 1 1,0-1-1,0 1 0,0-1 0,3 1 0,1 1 36,1 0-1,0-1 0,-1 0 1,1 0-1,0-1 0,0 0 1,0 0-1,0 0 0,0-1 1,0 0-1,0-1 0,0 0 1,0 0-1,11-3 0,-10 2-6,0-1 0,-1 1 0,1-2-1,-1 1 1,0-1 0,0 0 0,0 0-1,0-1 1,-1 0 0,0 0 0,0 0 0,8-10-1,-10 9-13,0 0 0,-1-1-1,0 0 1,0 1 0,0-1-1,-1 0 1,0 0 0,0-1-1,-1 1 1,0 0 0,0-1-1,-1 1 1,1 0 0,-2-1-1,1 1 1,-1-1 0,0 1-1,-1 0 1,0 0 0,0 0-1,0 0 1,-1 0 0,0 0 0,0 1-1,-1-1 1,0 1 0,0 0-1,-1 0 1,1 0 0,-8-7-1,9 12-29,0-1 1,0 0-1,1 1 0,-1 0 0,0 0 0,0 0 0,0 0 0,-1 0 1,1 0-1,0 1 0,0-1 0,0 1 0,0 0 0,-1 0 0,1 1 1,0-1-1,0 0 0,0 1 0,0 0 0,-5 1 0,6-1-14,1-1-1,-1 1 0,1 0 0,-1-1 0,1 1 1,-1 0-1,1 0 0,-1 0 0,1 0 1,0 0-1,0 1 0,-1-1 0,1 0 0,0 0 1,0 1-1,0-1 0,1 1 0,-1-1 0,0 1 1,0-1-1,1 1 0,-1 0 0,1-1 1,-1 1-1,1 0 0,0-1 0,0 1 0,0 0 1,0-1-1,0 1 0,0 0 0,0-1 1,0 1-1,1 0 0,-1-1 0,0 1 0,1 0 1,1 2-1,-1-2-2,0 0 0,1 0-1,-1 0 1,0 0 0,1 0 0,0-1 0,-1 1 0,1-1 0,0 1-1,0-1 1,0 1 0,0-1 0,0 0 0,0 0 0,0 0 0,0 0-1,0 0 1,4 0 0,4 1 25,0 0-1,-1 0 0,13-1 1,-9-1-2,0-1 0,0 0 0,0-1 0,0 0 0,0-1 0,-1-1 0,1 0-1,-1 0 1,0-2 0,17-9 0,-13 6 31,-1-1 0,0 0-1,-1-1 1,0-1 0,-1 0-1,0-1 1,13-17-1,1-7 167,-3-1 0,-1-1 0,-1-1 0,-2 0 0,-3-2-1,-1 0 1,13-51 0,-25 76-97,-3 8-6,1 0 0,1 0 1,0 0-1,0 0 0,1 0 0,0 0 0,0 1 1,1 0-1,6-8 0,-11 15-123,0 1 0,0 0 0,0 0 0,1 0 0,-1 0 0,0 0 0,0 0 0,0 0 0,0 0 0,1 0 0,-1 0 0,0 0 0,0 0 0,0-1 0,0 1 1,1 0-1,-1 0 0,0 0 0,0 0 0,0 0 0,0 1 0,1-1 0,-1 0 0,0 0 0,0 0 0,0 0 0,0 0 0,1 0 0,-1 0 0,0 0 0,0 0 0,0 0 0,0 0 0,0 1 0,1-1 0,-1 0 0,0 0 0,0 0 0,0 0 0,0 0 0,0 1 0,0-1 0,0 0 0,0 0 0,1 0 0,-1 0 0,0 1 0,0-1 0,0 0 0,0 0 1,0 0-1,0 0 0,0 1 0,0-1 0,0 0 0,3 16 194,11 257 391,-22 3-277,-2-152-221,-49 239 0,29-255-96,26-95 0,-2 0 0,0-1 0,0 1 0,-1-1 0,-15 20 0,20-29 0,-1-1 0,1 1 0,-1-1 0,1 0 0,-1 1 0,0-1 0,0-1 0,0 1 0,0 0 0,0-1 0,0 1 0,0-1 0,-1 0 0,1 0 0,-1 0 0,1-1 0,0 1 0,-1-1 0,1 0 0,-1 0 0,1 0 0,-1 0 0,1-1 0,-1 1 0,1-1 0,0 0 0,-1 0 0,1 0 0,-6-3 0,4 1 0,-1 0 0,1 0 0,1 0 0,-1 0 0,0-1 0,1 0 0,0 0 0,0 0 0,0 0 0,0-1 0,1 0 0,0 1 0,0-1 0,0-1 0,0 1 0,1 0 0,-2-7 0,2 6 0,1 0 0,0-1 0,1 1 0,-1 0 0,1 0 0,0-1 0,1 1 0,-1 0 0,1 0 0,1-1 0,2-8 0,0 5 0,0 1 0,0-1 0,1 1 0,1 0 0,0 1 0,9-12 0,5-1 0,0 0 0,2 2 0,0 0 0,29-17 0,-5 7 0,2 2 0,1 2 0,1 2 0,1 2 0,72-19 0,-120 39 6,47-10 970,-46 10-1468,0 1 1,0-1-1,0 1 0,0 0 0,0 0 0,0 1 1,0-1-1,0 1 0,6 2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1460 8840,'0'0'11175,"1"-11"-10752,0 5-350,-1-3 24,1 1 0,1-1-1,-1 0 1,1 1 0,1 0 0,0-1 0,5-9 0,21-38 721,56-81-1,-63 106-415,3 1-1,0 1 1,55-48-1,-78 75-321,0 0-1,1 0 0,-1 0 0,1 1 1,0-1-1,-1 1 0,1-1 0,0 1 1,0 0-1,0 0 0,0 0 0,0 0 1,0 1-1,6-1 0,-7 1-34,-1 1 0,1-1 0,0 1 0,0-1 0,-1 1-1,1-1 1,0 1 0,-1 0 0,1 0 0,-1 0 0,1 0-1,-1 0 1,0 0 0,1 1 0,-1-1 0,0 0 0,0 1 0,0-1-1,0 1 1,0-1 0,0 1 0,0-1 0,0 1 0,-1 0-1,1-1 1,0 4 0,2 6 57,0 1 1,-1-1-1,-1 1 0,0-1 0,0 1 1,-1 0-1,-1 0 0,0-1 1,-3 17-1,-5 13 254,-17 48 0,20-69-243,-1 4 179,-1 0 1,-22 43-1,63-120 449,71-87 0,65-45 123,-159 175-780,-7 7-34,0-1 1,0 1-1,1-1 0,-1 1 0,1 0 1,0 0-1,0 1 0,0-1 0,0 1 1,5-2-1,-8 4-48,0 0 1,0 0-1,-1 0 0,1-1 1,0 1-1,0 0 1,-1 0-1,1 1 0,0-1 1,0 0-1,0 0 0,-1 0 1,1 0-1,0 1 1,-1-1-1,1 0 0,0 1 1,0-1-1,-1 1 0,1-1 1,-1 0-1,1 1 0,0 0 1,-1-1-1,1 1 1,-1-1-1,1 1 0,-1 0 1,0-1-1,1 1 0,-1 0 1,1-1-1,-1 1 0,0 0 1,0 0-1,1-1 1,-1 1-1,0 0 0,0 1 1,4 34 26,-4-31-29,0 19 0,0 0 0,-2 0 0,0 0 0,-11 44 0,10-60 0,1 0 0,1 0 0,-1 1 0,1 8 0,17-35 0,-13 14 0,40-60 0,4 1 0,74-77 0,-118 137 0,26-21 0,-28 24 0,-1 0 0,1-1 0,-1 1 0,1 0 0,0-1 0,-1 1 0,1 0 0,0 0 0,0-1 0,-1 1 0,1 0 0,0 0 0,-1 0 0,1 0 0,0 0 0,-1 0 0,1 0 0,0 0 0,0 0 0,-1 1 0,1-1 0,0 0 0,-1 0 0,1 1 0,0-1 0,-1 0 0,1 1 0,-1-1 0,1 0 0,0 1 0,-1-1 0,1 1 0,-1-1 0,1 1 0,-1-1 0,0 1 0,1 0 0,-1-1 0,1 1 0,-1 0 0,0-1 0,1 2 0,2 7 0,1 1 0,-2 0 0,1 0 0,-1 0 0,-1 0 0,1 14 0,-4 65 0,-1-28 0,3-49 0,-1-4 0,1 0 0,0-1 0,2 14 0,-2-20 0,0 0 0,0 0 0,0 0 0,0 0 0,0 0 0,1 0 0,-1 0 0,0 0 0,1 0 0,-1 0 0,1 0 0,-1 0 0,1-1 0,0 1 0,-1 0 0,1 0 0,0 0 0,-1-1 0,1 1 0,0 0 0,0-1 0,0 1 0,0-1 0,-1 1 0,1-1 0,0 1 0,0-1 0,0 0 0,0 1 0,0-1 0,0 0 0,0 0 0,0 0 0,2 1 0,7-4 0,1 1 0,-1-1 0,0 0 0,0-1 0,0 0 0,-1-1 0,1 0 0,11-9 0,-5 5 0,242-161 0,-257 169 0,0 0 0,1 0 0,-1 0 0,0 0 0,1 0 0,-1 1 0,0-1 0,1 0 0,-1 1 0,1-1 0,0 1 0,-1-1 0,1 1 0,-1 0 0,1 0 0,2-1 0,-4 2 0,1-1 0,-1 0 0,0 1 0,0-1 0,1 0 0,-1 1 0,0-1 0,0 0 0,0 1 0,0-1 0,1 0 0,-1 1 0,0-1 0,0 1 0,0-1 0,0 0 0,0 1 0,0-1 0,0 1 0,0-1 0,0 0 0,0 1 0,0-1 0,0 0 0,-1 1 0,1-1 0,0 1 0,0-1 0,0 0 0,0 1 0,-1-1 0,1 0 0,0 1 0,-1-1 0,1 2 0,-64 153 0,23-62 0,39-86 0,-1-1 0,1 1 0,0 0 0,1-1 0,0 1 0,0 0 0,0 9 0,1-14 0,0 0 0,0-1 0,0 1 0,0-1 0,1 1 0,-1 0 0,0-1 0,1 1 0,-1-1 0,1 1 0,0-1 0,0 1 0,-1-1 0,1 0 0,0 1 0,0-1 0,0 0 0,0 0 0,1 0 0,-1 0 0,0 0 0,0 0 0,1 0 0,-1 0 0,0 0 0,1-1 0,-1 1 0,1 0 0,-1-1 0,1 1 0,0-1 0,-1 0 0,1 1 0,-1-1 0,1 0 0,2 0 0,4 0 0,1 0 0,-1 0 0,1-1 0,-1 0 0,0-1 0,1 0 0,-1 0 0,0 0 0,0-1 0,0-1 0,-1 1 0,10-7 0,-12 7 0,0-1 0,0 0 0,0 0 0,-1-1 0,1 1 0,-1-1 0,0 0 0,-1 0 0,1 0 0,-1-1 0,0 1 0,0-1 0,0 0 0,-1 0 0,0 0 0,0 0 0,1-8 0,-1 2 0,-1 0 0,0 0 0,0-1 0,-1 1 0,0 0 0,-1 0 0,-5-23 0,4 31 0,1 0 0,0 0 0,-1 0 0,0 0 0,0 0 0,0 0 0,-1 0 0,1 1 0,-1-1 0,0 1 0,0-1 0,0 1 0,0 0 0,-1 0 0,1 1 0,-1-1 0,1 1 0,-1 0 0,0 0 0,0 0 0,0 0 0,-1 0 0,1 1 0,-8-2 0,9 3 0,-30-5 0,32 5 0,1 0 0,-1-1 0,1 1 0,-1 0 0,0 0 0,1 0 0,-1 0 0,0 0 0,1 0 0,-1 0 0,1 0 0,-1 0 0,0 0 0,1 1 0,-1-1 0,1 0 0,-1 0 0,0 1 0,1-1 0,-1 0 0,1 0 0,-1 1 0,1-1 0,-1 1 0,1-1 0,-1 1 0,1-1 0,0 0 0,-1 1 0,1-1 0,0 1 0,-1 0 0,1-1 0,0 1 0,-1-1 0,1 1 0,0-1 0,0 1 0,0 0 0,0-1 0,0 1 0,0 1 0,0-1 0,0 0 0,1 0 0,0 1 0,-1-1 0,1 0 0,0 0 0,-1 0 0,1 0 0,0 0 0,0 0 0,0 0 0,0-1 0,0 1 0,0 0 0,0 0 0,0-1 0,0 1 0,1 0 0,-1-1 0,0 0 0,0 1 0,0-1 0,1 0 0,-1 1 0,0-1 0,3 0 0,36 2 0,-39-2 0,11-1 0,-1-1 0,1 0 0,-1 0 0,0-1 0,1-1 0,-2 0 0,1 0 0,0-1 0,-1-1 0,0 0 0,0 0 0,10-8 0,12-14 0,0 0 0,28-34 0,-6 5 0,6-3 0,68-88 0,-100 111 0,-2-2 0,-2 0 0,-2-2 0,19-45 0,-13 14 0,35-146 0,-57 192 0,-3 18 0,-1-1 0,0 1 0,0-1 0,-1 0 0,0 0 0,-1 0 0,0 0 0,0 1 0,-2-11 0,2 18 0,0 1 0,0-1 0,0 1 0,0-1 0,0 1 0,-1-1 0,1 1 0,0-1 0,0 1 0,-1-1 0,1 1 0,0-1 0,0 1 0,-1 0 0,1-1 0,-1 1 0,1-1 0,0 1 0,-1 0 0,1-1 0,-1 1 0,1 0 0,-1 0 0,1-1 0,-1 1 0,1 0 0,-1 0 0,1 0 0,-1-1 0,0 2 0,-1-1 0,1 0 0,0 0 0,0 0 0,0 1 0,0-1 0,-1 1 0,1-1 0,0 1 0,0-1 0,0 1 0,-1 1 0,-28 27 0,28-27 0,-18 23 0,1 0 0,1 1 0,2 1 0,-18 38 0,-42 121 0,56-127 0,2 2 0,3 0 0,-9 79 0,15-50 0,5 151 0,6-194 0,2-1 0,15 70 0,-19-113 0,1 1 0,1-1 0,-1 0 0,0 1 0,1-1 0,0 0 0,0 0 0,0 0 0,0 0 0,0 0 0,0-1 0,1 1 0,0-1 0,-1 1 0,1-1 0,0 0 0,0 0 0,0 0 0,0-1 0,0 1 0,1-1 0,-1 1 0,0-1 0,1 0 0,-1 0 0,1-1 0,-1 1 0,1-1 0,0 0 0,-1 0 0,1 0 0,-1 0 0,1 0 0,-1-1 0,1 0 0,-1 0 0,7-2 0,4-4 0,-1-2 0,0 1 0,-1-2 0,0 1 0,0-2 0,14-16 0,55-77 0,-52 64 0,-20 28 0,-2-1 0,7-14 0,-9 18 0,-1-1 0,2 1 0,-1 0 0,1 0 0,8-9 0,-14 18 0,0 0 0,0 0 0,0 0 0,1 0 0,-1-1 0,0 1 0,0 0 0,0 0 0,0 0 0,0 0 0,0 0 0,0 0 0,1 0 0,-1 0 0,0 0 0,0-1 0,0 1 0,0 0 0,0 0 0,1 0 0,-1 0 0,0 0 0,0 0 0,0 0 0,0 0 0,1 0 0,-1 0 0,0 0 0,0 0 0,0 0 0,0 0 0,0 0 0,1 0 0,-1 1 0,0-1 0,0 0 0,0 0 0,0 0 0,0 0 0,1 0 0,-1 0 0,0 0 0,0 0 0,0 0 0,0 1 0,0-1 0,0 0 0,0 0 0,0 0 0,1 0 0,-1 1 0,2 12 0,-1 13 0,-3-4 0,-3 104 0,5-110 0,1 0 0,1 0 0,1 0 0,0 0 0,10 27 0,-12-40 0,0 0 0,0 0 0,0 0 0,0-1 0,1 1 0,-1-1 0,1 1 0,0-1 0,0 1 0,0-1 0,0 0 0,0 0 0,1 0 0,-1 0 0,0 0 0,1-1 0,0 1 0,2 1 0,-1-3 0,-1 1 0,1 0 0,-1-1 0,1 0 0,0 0 0,-1 0 0,1 0 0,-1 0 0,1-1 0,-1 0 0,1 0 0,-1 0 0,0 0 0,1 0 0,3-3 0,10-4 0,-2-1 0,1 0 0,-1-1 0,-1-1 0,0 0 0,14-16 0,71-85 0,-88 99 0,25-31 0,-39 51 0,-1 0 0,1 0 0,1 0 0,-1 0 0,-2 14 0,3-10 0,0-1 0,1 0 0,1 0 0,0 1 0,0-1 0,1 1 0,1-1 0,-1 0 0,5 13 0,-5-19 0,0-1 0,1 0 0,-1 0 0,1 0 0,0 1 0,0-2 0,0 1 0,0 0 0,0 0 0,1-1 0,-1 1 0,1-1 0,-1 0 0,1 1 0,0-1 0,0-1 0,0 1 0,0 0 0,0-1 0,1 0 0,-1 1 0,0-1 0,1 0 0,-1-1 0,1 1 0,-1-1 0,1 1 0,-1-1 0,1 0 0,4-1 0,-5 1 0,0 0 0,0-1 0,0 0 0,0 1 0,0-1 0,0 0 0,0 0 0,0 0 0,0-1 0,-1 1 0,1-1 0,0 1 0,-1-1 0,1 0 0,-1 0 0,3-3 0,-2 2 0,0-1 0,-1 0 0,1 0 0,-1-1 0,0 1 0,0 0 0,0-1 0,0 1 0,1-8 0,-1 0 0,0 0 0,-1-1 0,0 1 0,-1 0 0,0-1 0,-1 1 0,-3-15 0,3 22 0,-1 0 0,0-1 0,0 1 0,0 0 0,0 1 0,-1-1 0,0 0 0,0 1 0,0-1 0,0 1 0,-1 0 0,1 0 0,-1 1 0,0-1 0,-1 1 0,1-1 0,0 1 0,-1 1 0,0-1 0,0 1 0,1 0 0,-1 0 0,-1 0 0,1 0 0,0 1 0,0 0 0,-7 0 0,8-1 0,-1 1 0,1 0 0,-1 1 0,1-1 0,-1 1 0,0 0 0,1 0 0,-1 0 0,0 1 0,1 0 0,-1 0 0,1 0 0,-1 0 0,1 1 0,-1-1 0,-6 5 0,11-6 0,-1 0 0,1 0 0,0 0 0,0 1 0,-1-1 0,1 0 0,0 0 0,0 0 0,-1 0 0,1 1 0,0-1 0,0 0 0,-1 0 0,1 1 0,0-1 0,0 0 0,0 0 0,-1 1 0,1-1 0,0 0 0,0 1 0,0-1 0,0 0 0,0 0 0,0 1 0,0-1 0,0 0 0,0 1 0,0-1 0,0 0 0,0 1 0,0-1 0,0 0 0,0 1 0,10 7 0,16 0 0,-13-7 0,0 0 0,0-1 0,0 0 0,0-1 0,18-3 0,65-20 0,-8 2 0,-75 20 0,9-3 0,0 2 0,1 0 0,-1 1 0,26 2 0,-46 0 0,0 0 0,0 0 0,0 1 0,0-1 0,0 1 0,0 0 0,0 0 0,0-1 0,0 1 0,-1 0 0,1 1 0,0-1 0,0 0 0,-1 0 0,1 1 0,-1-1 0,3 4 0,-2-2 0,0 0 0,0 0 0,-1 0 0,1 1 0,-1-1 0,0 1 0,0-1 0,0 1 0,0 5 0,0 6 0,0 0 0,-2 0 0,-3 28 0,3-37 0,-10 49 0,11-55 0,0 1 0,0-1 0,1 0 0,-1 0 0,0 1 0,0-1 0,1 0 0,-1 0 0,0 0 0,1 0 0,-1 0 0,0 1 0,0-1 0,1 0 0,-1 0 0,0 0 0,1 0 0,-1 0 0,0 0 0,1 0 0,-1 0 0,0 0 0,1 0 0,-1 0 0,0 0 0,0 0 0,1 0 0,-1 0 0,0-1 0,1 1 0,-1 0 0,0 0 0,1 0 0,-1 0 0,0-1 0,0 1 0,1 0 0,-1 0 0,0 0 0,0-1 0,0 1 0,1 0 0,-1-1 0,15-12 0,0-1 0,23-30 0,-5 7 0,-30 34 0,18-20 0,0 1 0,2 1 0,45-32 0,-66 51 0,1 0 0,0 1 0,0-1 0,-1 1 0,1 0 0,0 0 0,0 0 0,0 0 0,1 1 0,-1-1 0,0 1 0,0-1 0,0 1 0,0 0 0,0 1 0,1-1 0,5 2 0,-5-1 0,0 1 0,-1 0 0,1 0 0,0 0 0,-1 0 0,1 0 0,-1 1 0,0 0 0,0 0 0,0 0 0,5 6 0,3 7 0,-1 1 0,-1-1 0,0 2 0,10 29 0,-17-41 0,-1-2 0,12 28 0,11 48 0,-23-79 27,-1-1 1,0 1-1,0 0 0,1-1 1,-1 1-1,0-1 0,0 1 1,0 0-1,0-1 0,0 1 1,0 0-1,0-1 0,0 1 1,0 0-1,0-1 0,0 1 0,0 0 1,0-1-1,-1 1 0,1 0 1,0-1-1,0 1 0,-1-1 1,1 1-1,0 0 0,-1-1 1,1 1-1,-1-1 0,1 1 1,-1-1-1,1 0 0,-1 1 1,1-1-1,-1 1 0,0 0 1,-1-1-356,1 0 0,0 0 0,0 0 0,-1 0 0,1 0 0,0 0 0,0-1 1,-1 1-1,1 0 0,0-1 0,0 1 0,-1 0 0,1-1 0,-1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16687,'0'0'1904,"69"-28"-2064,-51 22-8,-6 0 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3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13056,'0'0'856,"121"-26"-440,-8 18 0,22-2 248,22 2 0,20-4-17,-18 0 1,-42 1 0,-20 9 0,-14-2-96,-13 0 16,-3-2-240,-19-2 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4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9344,'0'0'11993,"3"12"-11717,9 37 277,9 80 0,7 132 1550,-21-218-542,2-67-783,-3-8-588,61-300 1311,-64 322-1385,0 0 0,9-18 0,-11 25-84,0 1-1,0 0 0,1 0 1,-1 0-1,1 0 1,-1 0-1,1 0 1,0 0-1,0 0 0,0 1 1,0-1-1,0 1 1,0-1-1,0 1 0,0 0 1,0 0-1,5-2 1,-6 3-22,0 0 1,0 0-1,0 0 1,-1 0 0,1 0-1,0 0 1,0 1-1,0-1 1,-1 0-1,1 0 1,0 1-1,0-1 1,0 0 0,-1 1-1,1-1 1,0 1-1,-1-1 1,1 1-1,0-1 1,-1 1-1,1 0 1,-1-1 0,1 1-1,0 0 1,11 20 127,1 13-7,-2 1-1,-1-1 0,6 42 1,0-4 101,-13-48-128,-3-20-53,0 1 1,1-1-1,-1 0 1,1 0-1,0 0 0,0 0 1,1 0-1,1 4 0,-3-8-42,0 0-1,1 1 0,-1-1 1,0 0-1,0 0 0,0 0 0,1 1 1,-1-1-1,0 0 0,0 0 1,1 0-1,-1 1 0,0-1 1,0 0-1,1 0 0,-1 0 0,0 0 1,1 0-1,-1 0 0,0 0 1,0 0-1,1 0 0,-1 0 1,0 0-1,1 0 0,-1 0 0,0 0 1,1 0-1,-1 0 0,0 0 1,1 0-1,-1 0 0,0 0 1,0 0-1,1-1 0,-1 1 0,0 0 1,0 0-1,1 0 0,-1 0 1,0-1-1,0 1 0,1 0 0,11-14 89,-10 12-69,95-142 364,-70 99-198,62-77 1,-85 117-195,0 0 0,1 1 0,-1 0 0,1-1 0,0 2 0,8-6 0,-11 8 0,-1 1 0,0-1 0,1 0 0,-1 1 0,1-1 0,0 1 0,-1 0 0,1 0 0,-1-1 0,1 1 0,-1 0 0,1 0 0,0 0 0,-1 1 0,1-1 0,-1 0 0,1 1 0,0-1 0,-1 1 0,1-1 0,-1 1 0,0-1 0,1 1 0,-1 0 0,1 0 0,-1 0 0,0 0 0,0 0 0,2 2 0,6 7 0,-1 0 0,0 0 0,0 0 0,-1 1 0,0 1 0,-1-1 0,9 25 0,-3 2 0,9 50 0,-13-52 0,21 62 0,-26-79 0,-3-15 0,0-3 850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4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331 610 8240,'0'0'9694,"-11"0"-9261,1 0-326,1 0 5,-1 0 1,1 0 0,-1 1-1,1 0 1,-1 1-1,-9 3 1,2 1 111,1 0 0,0 1 0,1 1 0,-1 0 0,2 1 0,-1 0 0,1 2 0,-17 15 0,23-18-114,1 0 0,0 0 0,0 0 0,0 1 0,1 0 0,1 1 0,-1-1 0,2 1 0,-1 0 0,1 0-1,1 1 1,0-1 0,0 1 0,-1 16 0,4-21-58,0 1 0,0-1 0,0 0 0,1 1-1,0-1 1,0 1 0,1-1 0,0 0 0,0 0 0,0 0-1,1 0 1,0 0 0,0 0 0,0-1 0,1 0-1,0 1 1,0-1 0,0-1 0,0 1 0,1 0 0,0-1-1,10 7 1,-7-6 44,1 0-1,-1 0 1,1-1-1,0 0 1,0-1 0,0 0-1,0 0 1,1-1-1,-1 0 1,1-1-1,-1 0 1,1-1-1,0 0 1,18-2 0,-23 1-41,0 0 1,0-1-1,0 0 1,0 0-1,-1 0 1,1-1 0,0 0-1,-1 0 1,0 0-1,0 0 1,0 0 0,0-1-1,-1 0 1,1 0-1,-1 0 1,0 0 0,0-1-1,0 1 1,2-6-1,5-10 125,-1 0 0,12-44 0,-21 64-177,13-47 197,-2-1 0,-3 1 0,-2-2 0,-1 1 0,-5-95 0,-7 65 32,-2 1-1,-5 1 1,-22-75 0,0 46 192,37 143-146,-2 1-223,82 514 691,-46-357-264,-31-175-381,12 61 252,-13-73-235,-1 0 0,2 0 0,-1 0 0,1 0 0,1-1 0,6 11 0,-3-9-244,-3-9 715,-3-18-3591,-2 14 1632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4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9536,'0'0'8889,"9"-12"-8467,1-1-241,0 0-1,1 1 1,1 0-1,-1 0 0,2 2 1,14-11-1,-21 17-27,1 0 1,0 1-1,-1 0 1,1 0-1,1 0 0,-1 1 1,0 0-1,1 0 1,-1 1-1,13-1 1,-14 2-12,-1 0 1,1 1 0,0 0-1,-1 0 1,1 1 0,0-1-1,-1 1 1,0 0 0,1 0-1,-1 1 1,0 0 0,0 0 0,0 0-1,6 6 1,-6-4-7,0-1-1,-1 1 1,0 0-1,1 1 1,-2-1-1,1 1 1,-1-1 0,0 1-1,0 0 1,0 1-1,-1-1 1,0 0 0,0 1-1,-1-1 1,0 1-1,1 7 1,-1 13 393,-1 0 0,-6 48 0,-1 6 651,7-76-1105,1 0 0,-1 0 0,1-1 0,0 1 0,0 0 0,0-1 0,0 1 0,1-1 0,0 1 1,0-1-1,0 0 0,1 1 0,-1-1 0,1 0 0,0-1 0,6 7 0,-6-7-33,0-1 1,0 1-1,0-1 0,1 0 1,-1 0-1,1-1 0,-1 1 1,1-1-1,-1 1 1,1-1-1,0-1 0,0 1 1,-1 0-1,1-1 0,0 0 1,0 0-1,0 0 0,0 0 1,0 0-1,-1-1 0,8-1 1,-5-1 12,-1 1 0,1-1 0,0 0 0,-1-1-1,0 1 1,1-1 0,-2 0 0,1 0 0,0-1 0,-1 1 0,0-1 0,0 0 0,0 0 0,0-1 0,-1 1 0,0-1 0,4-11 0,2-6 76,0 1-1,-2-2 1,5-29 0,-8 28-119,-1 0 0,-1-28 0,2-22-19,-2 38 7,3-16 0,-5 49 0,1 0 0,0 0 0,1 0 0,-1 0 0,1 0 0,-1 0 0,1 1 0,0-1 0,1 1 0,2-4 0,-3 5 0,0 0 0,0 0 0,1 0 0,-1 1 0,1-1 0,-1 1 0,1 0 0,0 0 0,-1 0 0,1 0 0,0 0 0,0 1 0,0-1 0,-1 1 0,1-1 0,5 1 0,2 0 0,-1 1 0,1 0 0,14 3 0,40 13 852,-26-3-5649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4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7832,'0'0'13014,"-9"15"-12550,-29 51-9,35-58-359,0 0 1,0 0-1,0 0 1,1 0 0,1 0-1,-1 1 1,1-1-1,1 1 1,0 9 0,-2 11 242,-3 26 411,-4 57 2685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5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11352,'0'0'2329,"-2"17"-1644,-44 272 2935,29-208-2286,11-57-196,-7 52-1,13-67-942,-1 3 342,-2-5-3066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33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1342 4616,'0'0'3429,"10"-13"-3113,106-158 696,-51 58 22,97-229 0,-16-2 370,-118 284-869,-3-1-1,25-96 1,-32 89 458,-18 68-950,0-1 0,1 1 0,-1-1 0,0 1 0,0-1 0,0 0 0,0 1 0,0-1 0,0 1-1,0-1 1,0 1 0,0-1 0,0 1 0,0-1 0,0 1 0,0-1 0,0 1 0,-1-1 0,1 0 0,0 1 0,-1-1 0,-8 3 608,-12 19-176,2 12-344,2-1 0,1 2 0,1 0 1,2 1-1,1 1 0,2 0 0,-6 43 1,6-13 53,3 1 1,4 0-1,4 75 1,0-125-135,1-1-1,1 0 1,0-1 0,1 1 0,0 0 0,1-1-1,10 21 1,-11-29-23,-1-1-1,1 1 1,1 0-1,-1-1 1,1 0 0,0 0-1,0 0 1,1-1-1,0 0 1,0 0-1,0 0 1,0-1 0,1 0-1,0 0 1,-1 0-1,2-1 1,9 3-1,-11-5-11,-1 0 0,1 0-1,0-1 1,-1 0 0,1 0-1,0-1 1,-1 0 0,1 0 0,-1 0-1,1 0 1,-1-1 0,0 0-1,1 0 1,5-4 0,9-5 52,0-1 0,19-15 0,-21 12-12,0 0 0,-2-1 0,0 0 0,-1-1 0,0-1 0,-2-1 0,18-29 0,-26 33 64,-5 15-116,0 0 0,-1 0 1,1 0-1,0 0 0,0-1 0,0 1 1,0 0-1,0 0 0,-1 0 1,1 0-1,0 0 0,0 0 0,0 0 1,0 0-1,-1 0 0,1 0 1,0 0-1,0 0 0,0 0 0,0 0 1,-1 0-1,1 0 0,0 0 0,0 0 1,0 0-1,-1 0 0,1 0 1,0 0-1,0 0 0,0 0 0,0 0 1,-1 0-1,1 0 0,0 0 0,0 0 1,0 0-1,0 1 0,0-1 1,0 0-1,-1 0 0,-22 20 151,14-9-131,1 1 0,-1 1 0,2 0 0,0 0 1,1 0-1,0 1 0,0 0 0,2 0 0,-5 22 0,8-29-13,0-1 0,0 1 0,1 0 0,0 0 0,1 0 0,-1 0 0,1 0 0,0 0 0,1-1 0,2 8 0,-2-10-1,0 0 0,0 0 0,0 0 0,1 0 1,-1 0-1,1 0 0,0 0 0,0-1 0,1 0 0,-1 0 0,1 0 1,-1 0-1,1 0 0,0-1 0,0 1 0,5 1 0,-7-3-6,0 0 0,0 0 0,0 0 0,0 0 0,1 0 0,-1 0 0,0-1 0,0 1 0,0-1 0,1 0 0,-1 0-1,0 0 1,0 0 0,1 0 0,-1 0 0,0 0 0,0-1 0,1 1 0,-1-1 0,0 0 0,0 0 0,0 1 0,0-1 0,0-1 0,0 1-1,0 0 1,0 0 0,0-1 0,-1 1 0,1-1 0,-1 1 0,1-1 0,-1 0 0,1 0 0,0-2 0,1-1 2,0-1 1,-1 1-1,0-1 1,0 0 0,0 0-1,-1 0 1,0 0-1,0 0 1,0 0-1,-1 0 1,0 0-1,-1-7 1,0 2 15,0 1-1,-1-1 1,0 1-1,-1-1 1,-4-9-1,6 15 2,-2 1 1,1 0-1,0 0 0,-1 0 0,0 0 0,0 0 0,0 1 0,0-1 1,0 1-1,-1 0 0,0 0 0,1 0 0,-9-4 0,4 2 30,5 3-23,0 0 1,-1 1-1,1-1 0,-1 1 1,1 0-1,-5-2 1,8 3-30,0 0 1,0 0-1,0 0 0,0 0 1,0 0-1,0 0 1,0 0-1,0 0 1,0 0-1,0-1 1,0 1-1,0 0 1,0 0-1,0 0 0,0 0 1,0 0-1,0 0 1,0 0-1,0 0 1,0 0-1,0-1 1,0 1-1,0 0 1,0 0-1,0 0 0,0 0 1,0 0-1,0 0 1,0 0-1,0 0 1,0 0-1,0 0 1,0 0-1,0-1 0,0 1 1,0 0-1,-1 0 1,1 0-1,0 0 1,0 0-1,0 0 1,0 0-1,0 0 1,0 0-1,0 0 0,0 0 1,0 0-1,0 0 1,-1 0-1,1 0 1,0 0-1,0 0 1,0 0-1,0 0 1,0 0-1,0 0 0,0 0 1,0 0-1,0 0 1,-1 0-1,1 0 1,0 0-1,0 0 1,11-3 39,18-2-17,172-7 131,-21 5-292,-179 7-35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5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8536,'0'0'9135,"15"-2"-8715,213-15 754,159-21-99,-185 14-614,167-19 422,107-11 644,-96 39 245,-141 8-204,-210 6-1226,0-1 0,0-2 0,28-7 0,-56 11-346,0 0 0,0 0 0,0-1 0,0 1 1,0-1-1,0 1 0,-1-1 0,1 1 0,0-1 0,0 1 0,0-1 0,-1 0 0,1 1 0,0-1 0,-1 0 0,1 0 0,0 1 1,0-3-1,1-4-3492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5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340 491 10344,'0'0'6565,"-10"-7"-5916,3 2-483,4 2-99,0 1 1,0-1-1,-1 1 0,1 0 1,-1 0-1,1 0 0,-1 1 1,0-1-1,0 1 0,0 0 0,1 0 1,-1 0-1,0 0 0,0 1 1,-1-1-1,1 1 0,-7 1 0,-2 2 200,0 1-1,1 1 0,0 0 1,0 1-1,0 0 0,1 0 0,0 1 1,0 1-1,0 0 0,1 1 1,1-1-1,-1 2 0,1 0 1,-13 19-1,13-16 34,0 0 1,1 1-1,1 0 1,0 1-1,1-1 1,1 1-1,0 0 0,1 1 1,0-1-1,2 1 1,-3 30-1,5-43-229,0 1 1,0-1-1,1 0 0,-1 0 1,1 0-1,-1 0 0,1 0 0,0 0 1,0 0-1,0 0 0,1-1 0,-1 1 1,1 0-1,-1-1 0,1 1 1,0-1-1,0 1 0,0-1 0,0 0 1,0 0-1,1 0 0,-1 0 0,1 0 1,3 2-1,-2-3-4,0 1 0,0-1-1,0 0 1,0 0 0,0 0 0,0 0-1,1-1 1,-1 0 0,0 0 0,0 0 0,1 0-1,-1 0 1,0-1 0,0 0 0,0 0 0,0 0-1,5-2 1,1-2 3,1 0 1,-2-1-1,1 0 0,0 0 0,-1-1 1,-1 0-1,1-1 0,-1 1 0,0-2 1,9-12-1,3-6 77,-2-1 0,19-39 1,-18 26-17,-1 0 0,-2 0 0,-1-2-1,14-76 1,-23 84-28,-1 1 0,-3-1 1,0 0-1,-3 0 0,0 0 0,-11-56 0,11 88-90,-8-32 160,9 34-159,0 0-1,-1 0 0,1 0 0,-1 0 1,1-1-1,-1 1 0,1 0 0,-1 0 0,0 0 1,1 0-1,-1 0 0,0 0 0,0 1 1,0-1-1,1 0 0,-1 0 0,0 0 0,0 1 1,0-1-1,-1 1 0,1-1 0,0 1 1,0-1-1,-1 0 0,1 2-8,0 0 0,0-1 0,0 1 0,0-1 1,0 1-1,0 0 0,1 0 0,-1 0 0,0 0 0,1-1 0,-1 1 0,0 0 0,1 0 1,-1 0-1,1 0 0,0 0 0,-1 0 0,1 0 0,0 0 0,-1 1 0,1-1 0,0 1 1,-1 1 0,-9 42-4,1 1 0,2-1 0,3 2 0,0 65 0,7-37-3,4-1 1,15 75-1,-18-125 1,1-1 0,1-1 0,1 1 0,0-1 0,17 32 0,-23-53 17,-1 0 0,1 0 1,-1 0-1,1 0 0,0 0 0,0 0 1,-1-1-1,1 1 0,0 0 0,0 0 1,0-1-1,0 1 0,0-1 0,0 1 1,0-1-1,0 1 0,0-1 0,0 1 0,0-1 1,0 0-1,0 1 0,0-1 0,0 0 1,2 0-1,0-1 29,-1 1 1,0-1-1,1 1 1,-1-1-1,0 0 1,0 0-1,0 0 1,0 0-1,0 0 0,0-1 1,2-1-1,5-5-774,0-1-1,-1 0 0,11-15 0,-14 19-1419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12360,'0'0'5938,"-1"13"-5315,-10 99 1808,-29 119 0,33-199-1881,-8 38 1590,-7 81 1,21-141-1914,1-1 1,0 0-1,0 1 0,1-1 1,0 0-1,1 0 0,0 1 1,1-1-1,5 14 0,-5-19-133,-1 1 0,1-1-1,-1 1 1,1-1-1,1 0 1,-1 0-1,0-1 1,1 1 0,0-1-1,0 0 1,0 0-1,0 0 1,0 0 0,1 0-1,-1-1 1,1 0-1,0 0 1,0 0-1,5 0 1,11 2-94,0-2 0,0-1 0,0 0 0,0-2 0,0 0 0,0-1 0,-1-1 0,1-1 0,-1-1 0,26-10 0,-42 14 95,0-1 1,0 0-1,0 0 1,0 0-1,0 0 1,-1-1-1,1 1 0,5-6 1,-7 6-633,0-1-1,0 1 1,-1 0 0,0 0 0,1-1 0,-1 1-1,0-1 1,1-4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3:5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17383,'0'0'3160,"11"3"-2278,25 4-118,0-2 0,64 2 0,110-15 1880,-192 7-2025,0 0 0,26-6 1,-40 6-753,1 1 0,-1-1 0,0-1 0,0 1 1,0-1-1,1 0 0,-1 0 0,-1 0 0,1 0 1,0 0-1,-1-1 0,1 0 0,-1 0 0,0 0 1,5-5-1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0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9440,'0'0'10767,"10"0"-10319,190 6 1860,-106-5-1611,-46-1-63,63 8-1,-24-5 804,-74-3-4422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09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11352,'0'0'8562,"17"1"-7939,-10 0-544,17 2 199,1-2 0,-1 0 0,30-4 1,44-9 672,109-10 1104,-102 21-214,-62 2-4187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8840,'0'0'12679,"4"15"-12093,12 55 465,12 116 0,-9 91 1141,-17-226-1707,11 119 1877,-6-121-417,-17-105-1412,6 7-899,2 21-3797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13056,'0'0'6905,"16"-4"-6292,50-10 336,69-6-1,-40 9 125,55-5 290,-125 15-718,1 1 0,-1 2-1,49 8 1,-38-4 1212,-29-4-585,-7-2-1259,0 0 0,0 0 0,0 0-1,0 0 1,0 0 0,-1 0 0,1 0-1,0 0 1,0 0 0,0 0-1,0 0 1,0 0 0,0 0 0,0 0-1,0 0 1,0 0 0,0 1 0,0-1-1,0 0 1,0 0 0,0 0-1,0 0 1,0 0 0,0 0 0,0 0-1,0 0 1,0 0 0,0 0 0,0 0-1,0 0 1,0 0 0,0 0-1,0 0 1,0 0 0,0 0 0,0 0-1,0 1 1,0-1 0,0 0 0,0 0-1,0 0 1,0 0 0,0 0-1,0 0 1,0 0 0,0 0 0,0 0-1,0 0 1,-19 0-4458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11952,'0'0'4328,"15"0"-3554,22 0-373,180-2 2393,58 10 1042,-232-5-3002,31-1 2442,-63 2-2449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9440,'0'0'7615,"2"14"-7012,9 205 1749,-5 4 864,-6-222-3204,0 7 292,0-1-1,1 1 0,0 0 1,0-1-1,1 1 1,4 13-1,-6-21-298,0 0 0,1 0 0,-1 0 0,0 0 0,0 0 1,0 1-1,0-1 0,1 0 0,-1 0 0,0 0 0,0 0 0,0 0 0,0 0 0,1 0 1,-1 0-1,0 1 0,0-1 0,0 0 0,1 0 0,-1 0 0,0 0 0,0 0 0,0 0 1,1 0-1,-1 0 0,0 0 0,0 0 0,0-1 0,1 1 0,-1 0 0,0 0 0,0 0 0,0 0 1,0 0-1,1 0 0,-1 0 0,0 0 0,0 0 0,0-1 0,0 1 0,1 0 0,-1 0 1,0 0-1,0 0 0,0-1 0,0 1 0,0 0 0,11-15 350,1-12-4098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4816,'0'0'11795,"3"11"-11639,1 4-104,-3-6-11,2 0 0,-1 1 0,1-1 0,1 0 0,8 15 0,29 51 237,69 141 106,97 227 151,-145-301-128,-63-141-390,2-1 0,-1 0 0,0 1 0,0-1 0,0 1 0,0-1 0,0 0 1,0 1-1,0-1 0,0 1 0,1-1 0,-1 0 0,0 1 0,0-1 0,1 0 0,-1 1 1,0-1-1,0 0 0,1 1 0,-1-1 0,0 0 0,1 0 0,-1 1 0,0-1 0,1 0 0,-1 0 1,0 0-1,1 0 0,0 1 0,4-13 226,0-37-124,-4 34-44,14-101 213,39-155 0,-36 207-97,3 0 0,2 1 0,59-110 0,-46 123 76,-28 40-134,0 0 0,12-22 0,-19 31-133,-1 1 0,0 0 0,0 0 0,0 0 0,0 0 0,0-1 0,0 1 1,0 0-1,0 0 0,0 0 0,0-1 0,0 1 0,0 0 0,0 0 0,0 0 0,0-1 0,0 1 1,0 0-1,0 0 0,0 0 0,0 0 0,0-1 0,0 1 0,0 0 0,0 0 0,-1 0 1,1 0-1,0-1 0,0 1 0,0 0 0,0 0 0,0 0 0,0 0 0,-1 0 0,1-1 0,0 1 1,0 0-1,0 0 0,0 0 0,-1 0 0,1 0 0,0 0 0,0 0 0,0 0 0,-1 0 1,1 0-1,0 0 0,0 0 0,0 0 0,-1 0 0,-13 0-21,8 0 19,-380 28-60,105-3 131,264-23-42,0 0 1,-33 10-1,25-5-45,20-7-199,9-3 230,10-6-1378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33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8032,'0'0'456,"13"-6"-270,34-13 429,1 2 1,59-13-1,-45 19-50,0 3 0,1 2 0,65 4 1,191 19 1615,-253-12-1678,-37-2-58,56-5-1,-73 1-366,0 0 0,0-2-1,0 1 1,-1-2 0,1 1-1,-1-2 1,14-6-1,13-13-2068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12960,'0'0'1869,"3"12"-1162,5 34 381,5 73 1,-7 150 3053,-7-211-2482,1-20-3706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7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8640,'0'0'12463,"1"11"-12064,2 66 222,-2-31 170,1 1 0,11 54 1,-3-48 1249,-8-74-1489,27-143 316,-27 154-791,1 0-1,0 0 1,1 1 0,0-1-1,1 1 1,0 0 0,0 0 0,1 0-1,0 1 1,1 0 0,-1 0-1,12-10 1,-17 17-58,0 0-1,1 0 1,-1 1-1,0-1 1,1 0-1,-1 0 0,1 1 1,-1-1-1,1 0 1,0 1-1,-1 0 1,1-1-1,-1 1 1,1 0-1,0 0 1,-1 0-1,1 0 1,0 0-1,-1 0 1,1 0-1,-1 1 1,1-1-1,0 1 1,-1-1-1,1 1 1,-1-1-1,1 1 0,-1 0 1,0 0-1,1 0 1,-1 0-1,0 0 1,1 0-1,-1 0 1,0 0-1,0 0 1,1 3-1,4 4 71,0 0 0,-1 0 0,0 1 0,6 17 0,-7-17-40,-2-4-17,8 17 330,0 1 1,10 43-1,-20-64-314,1-1 1,-1 1-1,0 0 0,1-1 1,-1 1-1,1-1 1,0 1-1,-1-1 0,1 1 1,0-1-1,0 1 1,1 0-1,-1-1-27,0-1 0,-1 0 1,1 0-1,0 0 0,0 1 0,-1-1 1,1 0-1,0 0 0,0 0 0,0 0 1,-1 0-1,1-1 0,0 1 0,0 0 1,-1 0-1,1 0 0,0-1 0,0 1 1,-1 0-1,1-1 0,0 1 0,-1 0 1,1-1-1,-1 1 0,1-1 0,0 1 1,-1-1-1,1 0 0,-1 1 0,1-2 1,27-25 52,42-51 0,-43 45-48,40-37 1,-65 68-27,0 0 0,0 0 0,1 0 0,-1 1 0,1-1 0,-1 1 0,1-1 0,0 1 0,-1 0 0,1 0 0,0 0 0,0 0 0,0 1 0,0-1 0,4 0 0,-5 2 0,0-1 0,0 0 0,0 1 0,0-1 0,0 1 0,0 0 0,0 0 0,0 0 0,0 0 0,-1 0 0,1 0 0,0 0 0,-1 0 0,1 1 0,0-1 0,-1 1 0,0-1 0,1 1 0,-1 0 0,0-1 0,2 4 0,2 5 0,0 1 0,0-1 0,-1 1 0,0 0 0,3 20 0,5 61 0,-3-21 0,-8-41 0,-1-25 0,-1 1 0,2-1 0,-1 1 0,1-1 0,1 8 0,-2-12 225,1 0 160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19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1 363 9240,'0'0'12601,"12"-11"-12064,-4 3-416,10-8 371,1-1 1,41-24 0,-36 24 104,-18 13-381,-1 0 1,0 1 0,1-1 0,0 1 0,0 0 0,0 0 0,8-2 0,-13 5-180,1 0 0,-1 0 0,0 0 0,0 0 0,0 0 0,0 0 0,0 1 0,0-1 0,0 0 0,0 0 0,0 1 0,0-1 0,0 1 0,0-1 0,0 1 0,0-1 0,0 1 0,0 0 0,0-1 0,-1 1 0,1 0 0,0 0 0,0 0 0,-1 0 0,1-1 0,-1 1 0,1 0 0,-1 0 0,1 1 0,13 35 462,-12-29-378,31 126 847,-23-85-365,29 83 1,-38-127-543,1 0 0,1-1 0,-1 1 0,1-1 0,0 0 0,0 1 0,0-1 0,0-1 0,1 1 0,-1 0 1,1-1-1,0 0 0,0 0 0,0 0 0,8 4 0,-9-6-25,0 0 0,1 0 0,-1 0-1,0 0 1,0-1 0,0 1 0,1-1 0,-1 0 0,0 0 0,0 0 0,1-1 0,-1 1 0,0-1 0,0 1-1,0-1 1,1 0 0,-1 0 0,0-1 0,0 1 0,-1-1 0,1 1 0,0-1 0,0 0 0,-1 0-1,4-4 1,4-4-17,0 0-1,-1-1 0,0 0 0,-1 0 0,0-1 0,-1 0 0,-1-1 1,1 1-1,-2-1 0,0 0 0,-1-1 0,0 1 0,2-15 1,1-22 82,-2 1 1,-2-70 0,1-9-27,-3 100-75,-1 19 0,0 1 0,1 0 0,0 0 0,0 0 0,0 0 0,1 0 0,4-11 0,-5 18 0,0 0 0,0-1 0,0 1 0,0 0 0,0 0 0,0 0 0,0 0 0,0 0 0,1 1 0,-1-1 0,0 0 0,1 1 0,-1-1 0,0 0 0,1 1 0,-1 0 0,1-1 0,-1 1 0,1 0 0,-1 0 0,1 0 0,-1 0 0,1 0 0,-1 0 0,1 0 0,-1 0 0,1 1 0,2 0 0,6 1 0,1 2 0,19 7 0,-20-6 0,37 12 0,8 4 0,62 33 0,-105-49 492,-12-7 0,-15-9-5411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2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64 7328,'0'0'14983,"-7"-11"-14708,-19-30-20,22 29 1249,2 17-1419,0 0 1,0 0-1,1 0 0,0 0 1,0 0-1,0 0 1,0 0-1,1 1 1,0 6-1,-1 7 83,-9 182 1278,9-167-1140,-4 94 1919,4-120-1757,-1-12-207,-1-15-103,4 0-296,1 1 1,1 0-1,5-20 1,1 6-3923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2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9648,'0'0'6112,"-3"11"-5543,-38 280 3581,37-240-3231,3-35-317,0 0-1,-4 17 1,5-24-333,0-8-349,0 1-1,0-1 0,0 0 1,0 1-1,0-1 0,-1 0 1,1 1-1,0-1 0,0 0 1,-1 0-1,1 1 1,-1-1-1,1 0 0,-1 0 1,-1 2-1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289 506 10344,'0'0'5480,"-12"5"-4847,8-3-600,-26 11 691,0 1 0,-51 34 0,65-35-318,0 1-1,1 0 1,1 0 0,-13 18-1,22-25-258,0-1 0,0 1 0,1 1 0,0-1 0,1 1 0,-1-1 0,1 1 0,1 0 0,0 0 0,0 0 0,0 0 0,0 16 0,2-19-64,1 0 1,0 0 0,0 0 0,0 0 0,1 0 0,0 0-1,0 0 1,0 0 0,0 0 0,1-1 0,0 1 0,0-1-1,0 0 1,0 0 0,1 0 0,0 0 0,5 4-1,-6-5-28,0-1 0,0 0-1,0 1 1,0-1-1,1 0 1,-1-1-1,1 1 1,-1-1-1,1 1 1,-1-1-1,1 0 1,0 0-1,0-1 1,-1 1-1,1-1 1,0 0-1,0 0 1,0 0-1,0 0 1,-1-1-1,1 0 1,0 1 0,0-1-1,5-3 1,-2 0 9,1-1 0,-1 0 0,0-1 1,0 1-1,0-2 0,-1 1 1,0 0-1,0-1 0,-1 0 1,0-1-1,0 1 0,6-15 1,1-4 82,-1-1 0,12-45 0,-15 38-40,-1-1 0,-2 0 1,-1 0-1,-2-1 0,-2-35 0,-4 20 85,-1 0 1,-23-90-1,23 117-75,-2 0 1,-1 1 0,-1 0-1,-15-30 1,19 41-16,5 10-81,0 1-1,-1 0 1,1-1 0,0 1 0,-1 0 0,1-1 0,-1 1 0,1 0 0,-1 0 0,0-1-1,1 1 1,-1 0 0,0 0 0,0 0 0,0 0 0,0 0 0,0 0 0,-2-1-1,2 2-6,1 1-1,-1-1 1,0 1-1,1 0 0,-1-1 1,0 1-1,1 0 1,-1 0-1,1-1 0,-1 1 1,1 0-1,0 0 1,-1 0-1,1 0 0,0-1 1,-1 1-1,1 0 1,0 0-1,0 2 0,-2 22 35,1-21-30,1 47 91,2 0 0,14 77-1,-6-55-2,-4-21-7,60 378 1380,-62-413-1334,-1-5 139,0 1 0,-1 0 0,1 13-1,-2-22-231,2-8-29,3-11-19,8-56 765,-4 22-6010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10752,'0'0'8619,"12"-6"-8237,11-6-203,-5 2 143,0 1 1,1 0 0,0 2 0,36-10 0,-53 17-270,0 0 0,0 0 0,0 0 0,0 0-1,0 1 1,0-1 0,0 1 0,-1-1 0,1 1 0,0 0 0,0-1 0,-1 1-1,1 0 1,0 0 0,-1 1 0,1-1 0,-1 0 0,0 0 0,1 1 0,-1-1 0,0 1-1,0-1 1,0 1 0,0-1 0,2 3 0,2 6 129,0 0 0,-1 1 1,4 12-1,-3-10-25,26 99 934,-14-44-318,2-19-59,-18-46-651,0 0 0,1-1 0,-1 1 0,1-1 0,-1 1 1,1-1-1,0 0 0,0 0 0,0 0 0,0 0 0,1 0 0,-1 0 0,1-1 0,-1 1 0,3 1 0,-3-3-32,0 0 1,0 0 0,-1 1-1,1-1 1,0 0-1,-1-1 1,1 1 0,0 0-1,-1 0 1,1-1-1,0 1 1,-1-1-1,1 0 1,-1 1 0,1-1-1,-1 0 1,1 0-1,-1 0 1,1 0 0,-1 0-1,0 0 1,0 0-1,1-1 1,-1 1 0,1-2-1,4-5 62,1 0-1,8-18 1,-10 19-22,5-12 39,-1 0-1,-1 0 1,-1 0-1,10-40 1,-8 13 111,4-52 1,-12 59-97,-1 30-49,0 0 0,0 0 1,0 1-1,1-1 1,0 0-1,1 1 1,0-1-1,0 1 1,1 0-1,7-15 0,-9 21-48,1 0-1,0 0 0,0 0 0,0 0 0,0 1 0,1-1 0,-1 1 0,0-1 1,1 1-1,-1 0 0,0 0 0,1 0 0,0 0 0,-1 1 0,1-1 0,3 0 0,44-2 289,-46 3-278,176 6 1386,-143-9-414,-7 0-6092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2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10152,'0'0'5880,"-1"16"-5227,-12 235 3177,13-229-3212,0-15-318,0-1 1,0 1-1,-1 0 1,0-1 0,0 1-1,-3 10 1,1-14 364,2-9-273,1-8-2840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13768,'0'0'2280,"-2"97"-1521,-2-55 9,2-6-184,-2-2 0,4-5-72,0-11 0,0-4-64,0-4 8,-2 0-96,2-4 8,0-4-120,2-2 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4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10040,'0'0'12186,"12"-2"-11723,173-32 1838,-38 11-828,229-7-1,369-22 1015,-707 48-1677,41 2 1,-79 2-774,0-3-178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39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408 266 4312,'0'0'3564,"-4"-10"-3112,2 4-437,-2-4 191,-1 0 0,0 0 0,-6-9 0,9 15-112,0 1 1,-1 0-1,0 0 1,1 0 0,-1 0-1,0 0 1,0 1-1,-1-1 1,1 1-1,0 0 1,-1 0-1,1 0 1,-1 1-1,-4-2 1,-1 1 40,0 0-1,0 1 1,-1 0-1,1 1 1,0 0 0,0 0-1,-1 1 1,1 1-1,0-1 1,0 1 0,0 1-1,0 0 1,0 0-1,1 0 1,-1 1 0,1 1-1,-13 8 1,6-3 20,1 1 0,0 0 1,1 1-1,1 1 1,0 0-1,0 0 0,1 1 1,-12 21-1,19-29-91,1 1-1,0-1 0,0 1 0,0-1 1,1 1-1,0 0 0,0 0 0,0 0 1,1 1-1,0-1 0,1 0 1,0 0-1,1 14 0,1-13-8,0 0 0,0-1 1,0 1-1,1-1 0,1 0 0,-1 0 0,1 0 0,0 0 0,0-1 0,1 0 1,0 1-1,10 8 0,-5-6 8,1 0-1,0 0 1,1-1 0,-1-1 0,1 0 0,1 0 0,0-1-1,-1-1 1,2 0 0,-1-1 0,0-1 0,1 0-1,0 0 1,0-1 0,0-1 0,17-1 0,-8-1 19,0 0 0,-1-2 0,1-1 0,-1-1 0,0 0 0,0-2 0,-1-1 0,1 0 0,24-15 0,140-86 404,-186 109-482,10-5 53,-1 0 0,0-1 1,0 1-1,0-2 1,-1 1-1,0-1 1,0-1-1,8-8 0,-16 15-48,0 1 0,1-1 0,-1 1 0,1-1-1,-1 1 1,0-1 0,0 0 0,1 1 0,-1-1-1,0 1 1,0-1 0,0 0 0,1 1 0,-1-1-1,0 0 1,0 1 0,0-1 0,0 1 0,-1-2-1,-7-2 133,-18 9 14,12 1-96,1 0 3,0 0 1,-16 10 0,26-14-47,0 0-1,0 0 1,0 0 0,1 0 0,-1 0 0,1 1 0,0-1 0,0 1-1,0 0 1,0 0 0,0 0 0,1 0 0,-1 0 0,1 0 0,-2 5-1,3-6-6,-1 1-1,1-1 1,0 0-1,0 1 1,0-1-1,1 0 1,-1 0-1,0 1 1,1-1-1,0 0 1,-1 0-1,1 0 1,0 1-1,0-1 1,0 0-1,1 0 1,-1 0-1,0-1 1,1 1-1,-1 0 1,1 0-1,-1-1 1,1 1-1,0-1 1,3 3 0,2 0 0,1 1 0,-1-1 1,1 0-1,0-1 0,11 4 1,-9-5-9,-1 0-1,0-1 1,1 0 0,0 0 0,-1-1 0,1 0-1,-1-1 1,1 0 0,-1-1 0,1 0 0,-1 0-1,0-1 1,0 0 0,14-7 0,-21 9 4,0-1 0,0 1 0,0-1 0,0 1 0,0-1 0,-1 0 0,1 0 0,0 0 0,-1 0 0,0 0 0,1 0 1,-1 0-1,0 0 0,0 0 0,0-1 0,0 1 0,0 0 0,-1-1 0,1 1 0,-1-1 0,0 1 0,1-1 0,-1 1 0,0 0 0,0-1 0,-1 1 1,1-1-1,0 1 0,-1-1 0,0 1 0,-1-4 0,-3-8 32,0 1 0,-1 0 0,0 0 0,-10-14 0,10 17 2,2 4-10,0 0 0,-1 1 0,1 0-1,-1 0 1,0 0 0,-1 0 0,1 1 0,-1 0-1,0 0 1,0 1 0,-7-4 0,7 6-1,0 0 1,0 0-1,0 0 0,0 1 1,-6 0-1,7 0 106,93-23-95,108-23 82,-41 24 365,-150 21-456,-1 1 0,0 0 0,0-1 0,0 2 0,1-1 0,-1 0 0,0 1 0,0 0 0,0 0 0,0 0 0,0 0 0,0 1 0,0-1 0,0 1 0,0 0 0,-1 0-1,1 1 1,-1-1 0,5 5 0,-5-4 3,1 1 1,-1 1-1,0-1 0,-1 0 0,1 1 0,-1-1 0,0 1 0,0 0 1,0 0-1,0 0 0,-1 0 0,0 0 0,0 0 0,-1 0 0,1 8 1,-1 15 110,-2 0 0,0 0 0,-2 0 0,-1 0 0,-1-1 0,-11 29 0,17-55-129,-1 0 1,1 0 0,0 0 0,-1 0 0,1 0 0,0-1-1,0 1 1,0 0 0,-1 0 0,1 0 0,0 0 0,0 0-1,0 0 1,0 0 0,1 0 0,-1 1 0,1-2-10,-1 0 0,0 0 0,1 0 0,-1 0 1,1 0-1,-1 0 0,0 0 0,1 0 0,-1 0 1,0 0-1,1 0 0,-1 0 0,1 0 0,-1 0 1,0 0-1,1-1 0,-1 1 0,0 0 0,1 0 1,-1-1-1,0 1 0,1 0 0,-1 0 0,0-1 1,1 1-1,27-30 128,-23 25-114,41-44 169,86-70 0,-128 116-176,0 0-1,0 0 1,0 1-1,1-1 0,-1 1 1,0-1-1,8-1 1,-11 4-10,1-1 0,-1 1 0,1 0 0,-1 0 0,1 0 0,-1 0 0,1 0 0,-1 0 0,1 1 0,-1-1 0,1 0 0,-1 1 0,1-1 0,-1 1 0,0 0 1,1-1-1,-1 1 0,0 0 0,1 0 0,-1 0 0,0 0 0,0 0 0,0 0 0,0 0 0,0 0 0,0 0 0,0 1 0,1 0 0,28 56 92,-26-49-74,0 0-1,0 0 0,1 0 0,0-1 0,1 1 1,0-1-1,0-1 0,1 1 0,0-1 0,9 8 1,-14-14-19,0 1 1,1-1-1,-1 0 1,0 0 0,1 0-1,-1-1 1,1 1-1,-1-1 1,1 1-1,-1-1 1,1 0 0,-1 0-1,1 0 1,-1 0-1,1 0 1,0 0 0,-1-1-1,1 0 1,-1 1-1,0-1 1,1 0 0,-1 0-1,0 0 1,1 0-1,-1-1 1,0 1 0,0 0-1,0-1 1,0 0-1,0 1 1,0-1 0,1-3-1,7-5 1,-1-1-1,-1 0 0,0-1 1,8-16-1,12-25 7,24-68-1,-48 109-8,5-10 0,-6 22 0,-2 13 0,-2 13-8,1 0 1,2 0-1,1 0 0,1 0 0,1 0 0,14 42 1,-19-66 4,1 0 0,0 0 0,-1 0 0,1 0 0,0-1 0,0 1 0,0 0 0,0-1 1,1 1-1,-1 0 0,0-1 0,1 1 0,-1-1 0,1 0 0,-1 0 0,1 1 0,-1-1 0,1 0 1,0 0-1,0 0 0,0-1 0,-1 1 0,4 0 0,-2-1 2,-1 0 1,0 0-1,1-1 1,-1 1-1,0-1 0,1 0 1,-1 1-1,0-1 0,0 0 1,1 0-1,-1-1 1,0 1-1,0 0 0,0-1 1,-1 1-1,1-1 0,0 0 1,2-2-1,7-9 1,0-1 1,-1 0-1,0 0 0,-2-1 1,9-18-1,30-84 36,-25 56 1,-16 47-42,-4 6 1,1 0 0,0 1 1,0-1-1,1 1 0,0 0 0,0 0 1,1 0-1,0 1 0,11-12 0,-15 17 4,1 0 0,-1 1 0,0-1-1,1 0 1,-1 1 0,0 0 0,1-1 0,-1 1-1,1 0 1,-1 0 0,1-1 0,-1 1 0,1 0-1,-1 0 1,0 1 0,1-1 0,-1 0-1,1 0 1,-1 1 0,3 0 0,31 15-17,-23-10 16,86 46-13,-58-29-52,44 17 0,-81-38 66,1-1 1,-1 0-1,0 0 0,1 0 0,-1-1 1,0 1-1,1-1 0,-1 0 0,1 0 0,-1 0 1,0 0-1,1-1 0,-1 1 0,1-1 1,-1 0-1,0 0 0,0 0 0,1 0 0,-1-1 1,0 1-1,0-1 0,0 0 0,-1 0 0,1 0 1,0 0-1,-1 0 0,1-1 0,-1 1 1,0-1-1,3-3 0,-2 2 9,-1 0 0,0 0 0,1-1 0,-1 1 0,-1 0 0,1-1 0,-1 0 0,0 1 0,0-1 0,0 0 0,0 0 0,-1 1 0,0-1 0,0 0-1,0 0 1,-1 0 0,1 1 0,-1-1 0,0 0 0,-1 1 0,-2-7 0,4 10-7,0 0-1,-1 0 1,1 0 0,-1-1-1,0 1 1,1 0-1,-1 0 1,0 0 0,0 0-1,1 1 1,-1-1-1,0 0 1,0 0 0,0 0-1,0 1 1,0-1-1,0 0 1,-2 0 0,2 1-2,0 0 1,1 0 0,-1 0-1,0 0 1,0 0 0,0 0-1,0 0 1,0 0 0,0 1-1,1-1 1,-1 0 0,0 0 0,0 1-1,0-1 1,1 0 0,-1 1-1,0-1 1,0 1 0,0 0-1,-2 2 2,0 0 0,0 0 0,1 0 0,0 0 0,-1 0 0,1 1 0,0-1 0,1 1 0,-1-1 0,-1 7 0,-1 4-2,1 0 1,1 0 0,0 0 0,1 0 0,1 1 0,0-1 0,1 0 0,4 24 0,-4-31-6,0-1 0,1 1 1,-1-1-1,2 1 0,-1-1 0,1 0 1,0 1-1,0-1 0,0-1 0,1 1 0,0 0 1,0-1-1,1 0 0,-1 0 0,1 0 0,0-1 1,1 1-1,-1-1 0,1-1 0,9 6 1,-11-8 2,1 0 0,0 0 0,0 0 0,0 0 0,0-1 0,0 0 0,1 0 0,-1-1 0,0 1 0,0-1 0,0 0 0,-1-1 0,1 1 0,0-1 1,0 0-1,-1 0 0,1 0 0,-1-1 0,8-5 0,6-4 1,0-1 1,-1-2-1,17-17 0,-19 15 14,0-1 0,-2-1-1,18-29 1,14-21 60,-45 68-69,2-2 7,0 0 1,0 1-1,0-1 0,1 1 0,-1-1 0,1 1 0,-1 0 0,1 0 0,3-2 0,-5 3-7,0 1 0,1 0 0,-1 0 0,0 0-1,1 0 1,-1 0 0,1 0 0,-1 0-1,0 0 1,1 1 0,-1-1 0,1 0-1,-1 1 1,0-1 0,0 1 0,1 0 0,-1-1-1,0 1 1,0 0 0,0 0 0,1 0-1,-1 0 1,0-1 0,0 2 0,1 0 0,19 20 25,35 46 1,-18-20-20,-26-34-1,-3-2-22,1-1 1,0 0-1,21 17 1,-27-25 8,1 0 0,0 0-1,-1-1 1,1 0 0,0 0 0,0 0 0,0 0 0,0-1 0,0 1 0,1-1 0,-1-1 0,0 1-1,0-1 1,9 0 0,8-3 10,-1 0 0,0-2 0,0 0 0,0-1 0,-1-2 0,0 0 0,-1 0 0,20-13 0,-8 2 5,-1 0 1,-2-2-1,0-1 0,28-29 1,-53 48-12,27-30 2,-28 32-2,-1-1-1,1 0 1,-1 0 0,1 0 0,-1-1 0,0 1 0,0 0 0,0 0 0,0-1 0,0 1 0,-1-1 0,1 1 0,-1 0 0,1-4 0,-1 5 0,0 1 0,0-1-1,0 1 1,0-1 0,-1 1-1,1 0 1,0-1 0,0 1-1,0-1 1,-1 1 0,1 0-1,0-1 1,0 1 0,-1 0-1,1-1 1,0 1 0,-1 0-1,1 0 1,0-1 0,-1 1 0,1 0-1,0 0 1,-1-1 0,1 1-1,-1 0 1,1 0 0,0 0-1,-1 0 1,1 0 0,-1-1-1,1 1 1,-1 0 0,1 0-1,-1 0 1,1 0 0,0 0-1,-1 1 1,1-1 0,-1 0-1,1 0 1,-1 0 0,1 0 0,0 0-1,-1 1 1,-22 10-27,18-8 20,-5 2-9,0 1 0,1 1 1,-1-1-1,1 1 0,1 1 0,-1 0 0,2 0 0,-1 1 0,1 0 0,0 0 0,-8 15 1,10-16-16,1 1 1,1 0 0,-1-1 0,1 1 0,1 0 0,0 1-1,0-1 1,-1 17 0,3-19 7,0-1-1,0 1 1,1-1 0,-1 1-1,2-1 1,-1 0 0,1 1-1,0-1 1,0 0-1,0 0 1,1 0 0,0-1-1,6 10 1,-9-15 20,1 1 0,-1-1-1,0 1 1,1-1 0,-1 0 0,1 1 0,-1-1 0,0 0 0,1 1-1,-1-1 1,1 0 0,-1 1 0,1-1 0,-1 0 0,1 0 0,-1 0-1,1 0 1,-1 1 0,1-1 0,-1 0 0,1 0 0,-1 0-1,1 0 1,-1 0 0,1 0 0,-1 0 0,1 0 0,-1-1 0,1 1-1,0 0 1,15-13-57,8-23-7,-17 23 51,0 1 1,-1-2 0,-1 1 0,0-1 0,-1 1-1,0-1 1,-1-1 0,-1 1 0,1-16 0,-10 39 53,-3 10-24,-34 140 12,14-45 20,13-58-31,-60 183 27,54-172-30,-35 87 9,47-132-4,0 0 1,-1-1-1,-1 0 1,-26 31-1,38-50-16,0-1-1,0 0 1,0 0 0,0 0-1,0 0 1,0 0 0,0 0-1,0 0 1,0 0 0,-1-1-1,1 1 1,0 0 0,0-1-1,-1 1 1,1-1-1,0 1 1,-1-1 0,1 1-1,-1-1 1,1 0 0,-3 0-1,3 0-1,0-1 0,0 1 0,0-1 0,-1 1 0,1-1 0,0 0 0,0 1 0,0-1 0,0 0 0,0 0 0,0 0 0,1 0 0,-1 0 0,0 0 0,0 0 0,1 0 0,-1 0 0,0 0 0,0-2 0,-1-3-7,-1-1 0,1 0-1,0 0 1,1 0 0,0 0-1,0 0 1,0-8 0,1-7-22,-1 10 16,0 1 0,1 0 0,1-1 0,0 1-1,0-1 1,2 1 0,-1 0 0,1 0 0,1 0 0,0 0 0,5-10 0,-4 12-3,1 0-1,0 1 0,1 0 1,0 0-1,0 1 0,1-1 1,-1 1-1,15-9 0,3 1-37,46-21 0,-12 7 14,95-45-31,-90 45 71,-1-3 1,80-53-1,-127 73 17,0 0 1,-1-1-1,0-1 0,-1-1 0,0 0 0,-1-1 1,-1 0-1,-1 0 0,0-2 0,-2 1 0,1-1 0,-2-1 1,-1 0-1,8-28 0,-12 35 8,-1 0 1,0 0-1,-1-1 1,0 1-1,-2-17 1,1 27-14,0-1 1,-1 0-1,1 0 0,-1 0 1,1 0-1,-1 1 0,0-1 0,0 0 1,-1 1-1,1-1 0,0 0 1,-1 1-1,1 0 0,-1-1 1,0 1-1,0 0 0,0 0 1,0 0-1,0 0 0,0 0 1,-1 1-1,1-1 0,-1 1 1,1-1-1,-1 1 0,1 0 1,-6-2-1,7 3-5,-1 0 0,1-1 0,0 1 0,0 0 0,-1 0 0,1 0 0,0 0 0,0 0 0,0 0 0,-1 0 0,1 1 0,0-1 0,0 0 0,0 1 0,-1-1 1,1 1-1,0-1 0,0 1 0,0-1 0,0 1 0,0 0 0,-1 1 0,0 0 0,0 0 1,1 0 0,-1 0-1,1 0 1,0 1 0,-1-1 0,1 0-1,0 1 1,-1 4 0,0 2 8,0 0 0,1 0 0,0 0 1,1 0-1,0 10 0,1-6 3,-1 1-1,2-1 1,0 0-1,0 0 0,1 0 1,1 0-1,0-1 1,1 1-1,0-1 1,1 0-1,12 19 1,-16-30-15,-1 0 0,0 1 0,1-1 0,-1 0-1,1 0 1,-1 0 0,1 0 0,0-1 0,-1 1 0,1 0 0,0-1 0,-1 1 0,1-1 0,0 0 0,0 1 0,-1-1 0,1 0 0,0 0 0,0 0 0,0 0 0,-1 0 0,1-1 0,0 1 0,0-1 0,-1 1 0,1-1 0,0 1 0,-1-1 0,1 0 0,1-1 0,8-3 13,-1-1-1,-1 0 1,13-10-1,-21 16-15,26-24 57,0-1 0,41-50 0,-38 39 12,28-25 21,-57 61-87,0-1 1,-1 0 0,1 0 0,0 0 0,0 1 0,0-1-1,0 0 1,0 1 0,0-1 0,0 1 0,0-1 0,0 1-1,0 0 1,0-1 0,0 1 0,0 0 0,0 0 0,0 0-1,0-1 1,0 1 0,0 0 0,0 1 0,2-1 0,-2 1 0,0-1 0,0 1 0,0 0 0,0-1 0,0 1 0,-1 0 1,1 0-1,0 0 0,0 0 0,-1 0 0,1 0 0,-1 0 0,1 0 0,-1 0 0,1 0 1,-1 0-1,0 1 0,1 0 0,1 9 17,-1-1-1,0 1 1,0 18-1,-1-24-19,-1 22 26,0-19 0,0 1-1,1-1 1,0 0 0,1 0 0,0 1 0,0-1-1,4 14 1,-4-22-23,-1 1-1,1-1 1,-1 0 0,0 1-1,1-1 1,-1 0 0,1 1-1,-1-1 1,1 0 0,-1 0-1,1 1 1,-1-1 0,1 0-1,-1 0 1,1 0 0,-1 0-1,1 0 1,0 0-1,-1 0 1,1 0 0,-1 0-1,1 0 1,-1 0 0,1 0-1,-1 0 1,1 0 0,0 0-1,-1 0 1,1-1 0,-1 1-1,1 0 1,-1 0-1,0-1 1,1 1 0,-1 0-1,1-1 1,-1 1 0,1-1-1,-1 1 1,0 0 0,1-2-1,21-18 22,119-131-41,-134 143 16,-4 5-6,0-1 0,0 1 1,0 0-1,1 0 1,-1 0-1,8-4 0,-10 6 7,0 1 0,0 0 0,0-1 0,0 1 0,0 0 0,0 0 0,0 0 0,0 0 0,0 0 0,0 0 0,0 0 0,0 0 0,0 0 0,0 0 0,0 1 0,0-1 0,0 0 0,0 1 0,0-1 0,0 1 0,0-1 0,0 1 0,0-1 0,0 1 0,0 0 0,-1-1 0,1 1 1,0 0-1,0 0 0,-1 0 0,1 0 0,-1-1 0,1 1 0,0 2 0,6 8 10,0 1 0,-1 0 0,5 14 0,-8-17-7,0 0 0,1 0 0,0-1 0,1 1 1,0-1-1,0 0 0,1-1 0,10 12 0,-13-16-4,-1-1 0,1 1 0,0-1 0,0 0 0,0 0 0,0 0 0,0-1 0,0 1 0,1-1 0,-1 1 0,0-1 0,1 0 0,-1-1 1,1 1-1,-1 0 0,1-1 0,0 0 0,-1 0 0,1 0 0,-1 0 0,1-1 0,-1 1 0,1-1 0,-1 0 0,1 0 0,-1 0 0,0-1 0,5-1 0,14-7 0,30-20 0,-12 6 0,43-31 0,-58 37 0,38-21 0,48-24 0,-103 58 0,-6 4 0,-1 0 1,1 0-1,0 0 1,0 0-1,0 0 1,0 1-1,0-1 1,-1 0-1,2 1 1,-1 0-1,3-1 1,-29 26 85,-1-4-39,-52 50 40,67-61-67,1 0 0,0 1 0,1 0 0,0 1 0,-8 17 0,14-26-18,1-1 1,0 1 0,-1 0 0,1 0 0,1 0 0,-1 0-1,0 0 1,1 0 0,-1 0 0,1 0 0,0 0 0,0 0 0,0 0-1,1 0 1,-1 0 0,1 0 0,0 0 0,-1 0 0,1 0 0,1 0-1,-1 0 1,0 0 0,4 4 0,-2-3-5,0-1-1,0 0 1,1 0 0,-1 0 0,1 0-1,-1-1 1,1 0 0,0 1-1,0-1 1,0-1 0,1 1 0,-1-1-1,0 1 1,1-1 0,7 1 0,6-1-7,0 0 1,-1-1 0,1-1 0,0 0 0,0-1 0,-1-2 0,0 1 0,1-2 0,27-11 0,-10 1-14,0-2-1,-2-1 1,48-34 0,-69 43 17,0 0 0,0-1 0,-1-1 0,-1 0 0,1 0 0,-2-1 0,0 0-1,0-1 1,-1 0 0,9-19 0,-16 30 5,0 0 0,-1 0 0,1 0 0,-1 0 0,1 1 0,-1-1 0,0 0 0,1 0 0,-1 0 0,0 0 0,0 0 0,-1 0 0,1 0 0,0 0 0,-1 0 0,1 0 0,-2-2 0,1 3 0,1 0 0,-1 0 0,0 0 0,0 0 0,0 0 0,0 0 0,0 0 0,0 1 0,0-1 0,0 0 0,0 1 0,0-1 0,0 1 0,-1-1 0,1 1 0,0 0 0,0-1 0,-1 1 0,-1 0 0,-3 0 0,1 0 0,-1 0 0,1 1 0,-1 0 0,1 0 0,-1 0 0,1 1 0,0-1 0,0 1 0,-8 5 0,10-6 3,0 1 1,1-1-1,-1 1 0,1 0 0,0 0 1,0 0-1,-1 0 0,1 0 1,0 1-1,1-1 0,-1 1 0,0-1 1,1 1-1,-1-1 0,1 1 0,0 0 1,0 0-1,0 0 0,0 0 0,1 0 1,-1 0-1,1 0 0,0 0 0,0 0 1,0 0-1,0 0 0,0 0 0,0 0 1,1 0-1,1 3 0,0 1 8,0-1 0,0 0 0,1 1 0,0-1 0,0 0 0,1-1 0,0 1 0,0 0 0,0-1 0,0 0 0,1 0 0,8 7 0,-4-6 44,0 0 0,1 0-1,-1-1 1,12 5 0,-16-8-30,0 0 1,0 0-1,0-1 1,0 1-1,1-1 1,-1-1 0,0 1-1,1-1 1,-1 0-1,7 0 1,-10-1-37,1 1 1,-1-1-1,0 0 1,0 0-1,0 0 1,0 0-1,0 0 1,0-1-1,0 1 1,-1-1-1,1 1 1,0-1-1,-1 1 0,1-1 1,-1 0-1,1 0 1,-1 0-1,1-2 1,5-10-3491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219 507 9040,'0'0'8058,"-13"7"-7517,-1 1-377,1-2-8,0 0 0,1 1 0,0 1 0,1 0 0,-11 10 0,10-8 94,-5 5 465,-29 33-1,42-43-556,0-1 0,1 1 0,0-1 0,0 1 0,0 0 0,1 0 0,0 1 0,0-1 0,0 0 0,0 1 0,1-1 0,0 1 0,-1 7 0,2-10-95,1-1 0,-1 1-1,0-1 1,1 1 0,-1-1 0,1 0 0,0 1-1,0-1 1,0 0 0,0 0 0,0 1 0,0-1-1,1 0 1,-1 0 0,1 0 0,-1-1 0,1 1-1,0 0 1,0 0 0,-1-1 0,1 1 0,1-1-1,-1 0 1,0 0 0,0 0 0,0 0 0,1 0 0,-1 0-1,0 0 1,1-1 0,-1 1 0,5 0 0,-1-1 11,0 1 0,0-1 0,0 0 0,0 0 0,1 0 0,-1-1 0,0 0 0,0 0 0,0-1 0,0 1 0,-1-1 0,7-4 0,-2 0-13,0 0 1,-1-1 0,0-1 0,0 0 0,-1 0 0,0 0 0,-1-1 0,1 0-1,-2-1 1,1 1 0,-2-1 0,7-14 0,-1 0 25,-2 0 0,-1-1-1,-1 0 1,6-35 0,-5-1 40,-2 0-1,-3 0 0,-2 0 1,-13-103-1,9 149-29,1 0 0,-10-27 0,10 36 15,0 1 217,-1 18-141,0 27-50,1 1 0,2-1 0,7 52-1,-2-28 16,3 35 600,29 136-1,-37-234-744,0 0 0,0 0-1,0 0 1,1 0-1,-1 0 1,0 0 0,1 0-1,-1 0 1,1 0-1,-1 0 1,1 0 0,0 0-1,-1 0 1,1 0-1,0-1 1,-1 1 0,1 0-1,1 0 1,-1 0 5,-1-1 0,1 0 0,-1 0 1,1 0-1,0 0 0,-1 0 0,1 0 0,-1 0 1,1 0-1,0 0 0,-1 0 0,1 0 0,-1-1 1,1 1-1,0 0 0,-1 0 0,1-1 0,-1 1 1,1 0-1,-1 0 0,1-1 0,-1 1 1,1-1-1,3-3-512,1-1 0,-1 1 0,-1-1 1,7-8-1,-7 7-1755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10448,'0'0'8025,"0"15"-7292,0 96 718,-3-72-477,-1 0 0,-16 70 0,-33 73 1654,41-144-2070,7-22-108,0 0 1,2 1 0,0-1 0,0 1 0,2 0 0,0 26-1,2-42-384,-1 1-1,1 0 0,0 0 1,-1 0-1,1-1 0,0 1 1,0 0-1,0-1 1,0 1-1,0-1 0,1 1 1,-1-1-1,0 0 0,1 1 1,-1-1-1,1 0 0,-1 0 1,1 0-1,0 0 0,-1 0 1,1 0-1,0-1 0,0 1 1,-1 0-1,1-1 0,3 1 1,6 1 127,1 0 1,0 0-1,12-1 1,-11 0-46,18-1-75,58-6 0,-38 2-67,-47 4-5,0-1 1,0 1-1,0-1 0,0 0 1,0 0-1,0 0 0,0 0 1,0-1-1,5-2 0,-7 2-4,-1 1-1,1-1 0,0 1 1,0-1-1,-1 0 0,1 1 0,-1-1 1,1 0-1,-1 0 0,0 0 1,0 0-1,0-1 0,0 1 0,0 0 1,0 0-1,-1 0 0,1-4 1,4-12-4267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14776,'0'0'2959,"14"-3"-2333,61-10 909,114-4 0,-18 7 665,-138 7-4104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8840,'0'0'14671,"10"5"-14055,13 4-193,0-2-1,0 0 0,42 6 1,-49-11-230,57 8 1046,89 2-1,-122-10-783,18 0 330,-53-2-658,0 0 1,-1-1-1,1 0 1,0 0-1,-1 0 0,1-1 1,-1 0-1,0 0 1,1 0-1,3-2 0,4-2 325,-12 5-464,1 1 0,0 0 0,0 0 0,0-1 0,-1 1-1,1 0 1,0-1 0,0 1 0,-1-1 0,1 1 0,0-1-1,0 1 1,-1-1 0,1 0 0,-1 1 0,1-1 0,-1 0-1,1 0 1,-1 1 0,1-1 0,-1 0 0,0 0 0,1 1-1,-1-1 1,0 0 0,0 0 0,1 0 0,-1 0 0,0 0-1,0 0 1,0-1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13264,'0'0'3689,"13"3"-2883,19 6-26,1-2-1,57 5 0,-12-9 1165,136-12 0,-204 7-1749,0 0 0,0 0 0,-1-1 0,1-1 0,-1 1 0,11-7 0,6-8-3234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3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11352,'0'0'11539,"12"3"-10911,238 36 2094,-104-21-777,-122-15-1143,40-1 0,-51-2-1901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4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1 717 8840,'0'0'8815,"12"-1"-8209,-6 1-511,0 0-22,-1-1 1,1 1-1,-1-1 0,1 0 0,-1-1 0,0 1 1,1-1-1,-1 0 0,0 0 0,0 0 0,0-1 1,-1 0-1,1 0 0,6-5 0,14-17 486,-1-1 0,34-46-1,35-67 829,-26 37-530,22-20 220,12-18 1071,-99 138-1898,0-1 0,-1 0 0,1 0 1,-1 0-1,0-1 0,0 1 0,0 0 0,0 0 0,-1-1 0,1 1 0,-1-6 675,-4 20 56,-1 10-570,1 0 0,-3 39-1,6-50-326,-2 12-68,2-1-1,1 1 1,0-1 0,2 1-1,0 0 1,2-1-1,0 0 1,1 0-1,2 0 1,0-1-1,11 23 1,-17-41-16,0 0 0,-1 0 0,1 0 0,1-1 0,-1 1 0,0 0 0,0 0 0,1-1 0,-1 1 0,1-1 0,-1 0 0,1 1 0,-1-1 0,1 0 0,0 0 0,0 0 0,0 0 0,-1 0 0,1 0 0,0-1 0,0 1 0,0-1 0,0 1 0,0-1 0,1 0 0,-1 1 0,0-1 0,0 0 0,0-1 0,0 1 0,0 0 0,0 0 0,0-1 0,0 0 0,0 1 0,0-1 0,0 0 0,0 0 0,0 0 0,-1 0 0,4-2 0,4-3 0,-1 0 0,0 0 0,-1-1 0,0 0 0,0 0 0,0-1 0,8-13 0,11-22 0,-2-1 0,-2-1 0,-2-1 0,-1-1 0,13-58 0,-23 66 0,-8 97 0,2 0 0,3 0 0,18 75 0,-21-124 0,0 1 0,1-1 0,1 0 0,-1 0 0,1-1 0,11 15 0,-15-22 0,0 0 0,0 0 0,0-1 0,0 1 0,0 0 0,0 0 0,0-1 0,0 1 0,0-1 0,1 1 0,-1-1 0,0 1 0,0-1 0,0 0 0,1 0 0,-1 1 0,0-1 0,1 0 0,-1 0 0,0 0 0,0 0 0,1-1 0,-1 1 0,0 0 0,0-1 0,1 1 0,-1 0 0,0-1 0,0 1 0,0-1 0,0 0 0,2 0 0,4-3 0,0-1 0,-1 1 0,10-10 0,-15 14 0,24-24-3935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4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8432,'0'0'9457,"-6"9"-9051,-29 42 401,34-50-743,1-1-1,0 1 0,0 0 1,-1-1-1,1 1 1,0-1-1,0 1 1,0 0-1,0-1 0,0 1 1,0-1-1,0 1 1,0 0-1,0-1 1,0 1-1,0 0 0,0-1 1,0 1-1,0-1 1,1 1-1,-1 0 1,0-1-1,0 1 0,1-1 1,-1 1-1,0-1 1,1 1-1,-1-1 1,0 1-1,1-1 1,-1 1-1,1-1 0,-1 0 1,1 1-1,-1-1 1,1 1-1,-1-1 1,2 0-1,24 13 442,-24-12-433,17 5 130,-1-1 0,1-1-1,0 0 1,19 0 0,82 1 608,-80-4-511,-38-1-287,115 0 883,-96-1-522,0-1 0,1-1 1,30-8-1,-46 9-149,1 0 1,0 1-1,0 0 0,9 0 0,-18 0-348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0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12864,'0'0'2162,"12"1"-1707,14 0-32,47 9 1,-19-3 385,1-2 1,87-4 0,-80-2-120,-42 1-355,0 0 0,0-2 0,-1-1 0,1 0 0,-1-1 0,35-13 0,-41 11-875,-1 0-1,1 0 1,12-10-1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11656,'0'0'8201,"11"0"-7703,169 5 1612,-87-6-694,-26-1 502,-49-3-1397,-11 2-3882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42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1274 6328,'0'0'2980,"13"-4"-2552,90-25 477,20-12 836,-103 34-1387,-8 1-131,0 1 1,0-1-1,0-1 1,-1 0 0,0-1-1,-1 0 1,1-1 0,-2 0-1,1 0 1,-1-1-1,-1 0 1,0-1 0,10-16-1,5-14 471,-2-1-1,23-62 0,-44 104-690,15-41 324,-6 17 256,0 0 1,19-33-1,-28 57-563,1 0 0,-1 1 0,1-1 0,0 0 0,-1 1 0,1-1 0,-1 0 0,1 1 0,-1-1 0,1 1 0,-1-1-1,1 1 1,-1-1 0,0 1 0,1 0 0,-1-1 0,0 1 0,1-1 0,-1 1 0,0 0 0,0-1 0,0 1 0,1 0 0,-1-1 0,0 1 0,0 0 0,10 28 114,-4-1-73,-1 1 0,-1-1 0,-2 0 0,0 1 0,-2 0 0,-1-1 0,-2 1 0,0-1 0,-2 0 0,-11 34 0,14-55-42,0 0 0,-1-1-1,0 0 1,0 0 0,-1 0 0,0 0 0,0 0 0,0-1-1,-8 8 1,10-11-7,1-1 0,-1 1 0,0-1 0,-1 0 0,1 0 0,0 1 0,0-1 0,0 0 1,-1-1-1,1 1 0,0 0 0,-1-1 0,1 1 0,0-1 0,-1 0 0,1 0 0,-1 0 0,1 0 0,-1 0 0,1 0 0,0-1 0,-1 1 0,1-1 0,0 0 0,-1 0 0,1 0 0,0 0 0,0 0 0,-3-2 0,-4-2 12,2 1-1,-1-2 0,1 1 1,-1-1-1,1 0 0,1 0 1,-1-1-1,1 0 0,1 0 1,-1-1-1,-5-11 0,10 19-23,1-1 0,-1 1 0,1-1 0,-1 0 0,1 1 0,0-1 0,0 0 0,-1 1 0,1-1 0,0 0 0,0 1 0,0-1-1,0 0 1,0 0 0,0 1 0,0-1 0,0 0 0,0 0 0,0 1 0,0-1 0,0 0 0,0 1 0,0-1 0,1 0 0,-1 1 0,0-1 0,1 0 0,-1 1-1,0-1 1,1 1 0,-1-1 0,1 0 0,-1 1 0,1-1 0,-1 1 0,1-1 0,-1 1 0,1 0 0,0-1 0,-1 1 0,1-1 0,0 1 0,-1 0-1,1 0 1,1-1 0,3 1-8,0-1 0,0 1 0,0 0-1,0 1 1,8 0 0,-2 1 14,0-1-9,141 8-17,-129-10 19,-1 0 1,0-1-1,0-2 1,41-11-1,-48 11 3,-1-1-1,1-1 0,-1 0 1,0-1-1,-1-1 0,0 0 1,0-1-1,-1 0 0,0-1 1,0 0-1,-1-1 0,11-14 1,6-11 27,-2-3 0,-2 0 0,-1-1 0,-2-1 0,30-86 0,-27 48 57,-3-2 0,15-117 0,18-70 368,-70 384-366,-11 29-70,-62 373 127,66-367 14,-47 158-1,68-294-132,2-13-16,0 0 0,0-1 0,0 1 0,0 0-1,-1 0 1,1-1 0,0 1 0,-1-1 0,0 1 0,0 1 0,1-2 22,1-9 97,13-23-30,1 0 0,1 0 0,1 2 0,2 0-1,1 1 1,2 1 0,28-28 0,-43 49-71,-1 0 0,2 1 0,-1-1 1,0 2-1,1-1 0,0 1 0,14-5 0,-20 8-22,0 0 0,0 0 0,0 1-1,0-1 1,1 1 0,-1-1-1,0 1 1,0 0 0,0 0 0,1 0-1,-1 0 1,0 0 0,1 0-1,-1 1 1,0-1 0,0 1 0,0 0-1,0-1 1,0 1 0,0 0 0,0 0-1,0 1 1,0-1 0,0 0-1,0 1 1,0-1 0,-1 1 0,1-1-1,-1 1 1,1 0 0,-1-1-1,0 1 1,3 4 0,15 45 76,-17-42-65,1 0 0,0 0 0,1-1-1,0 1 1,0-1 0,1 1 0,0-1-1,6 7 1,-9-12-9,1-1-1,-1-1 1,0 1 0,1 0-1,-1 0 1,1-1 0,0 0-1,-1 1 1,1-1-1,0 0 1,0 0 0,0-1-1,0 1 1,0-1-1,5 1 1,-2-1-2,0 0 0,-1-1 1,1 0-1,0 0 0,-1 0 0,1-1 0,9-4 0,0-1 0,-1-1 0,1-1 0,-1 0 1,20-18-1,-7 3 13,-2-1 0,-1 0 1,39-56-1,-62 80-13,0 0 0,-1 0-1,1 0 1,0 0 0,-1 0 0,1 0 0,-1 0 0,1 0-1,-1-1 1,1 1 0,-1 0 0,0 0 0,1 0 0,-1-1-1,0 1 1,0 0 0,0-3 0,-7 2 75,-6 9-35,4 1-36,0-1-1,1 1 1,0 1-1,1 0 1,0 0 0,0 0-1,1 1 1,-9 16 0,13-22-8,0 1 1,0 0 0,1-1-1,-1 1 1,1 0 0,0 0 0,0 0-1,1 0 1,0 0 0,0 0 0,0 0-1,0 1 1,1-1 0,-1 0-1,1 0 1,1-1 0,-1 1 0,1 0-1,0 0 1,0-1 0,0 1-1,3 4 1,-4-8-1,0 1-1,0-1 0,-1 0 1,1 0-1,0 0 0,0 0 0,0 0 1,0 0-1,0 0 0,0 0 1,0 0-1,1 0 0,-1-1 1,0 1-1,0 0 0,1-1 1,-1 1-1,0-1 0,1 1 1,-1-1-1,1 0 0,-1 0 1,0 1-1,1-1 0,-1 0 1,1 0-1,-1-1 0,1 1 1,-1 0-1,0 0 0,1-1 1,-1 1-1,0 0 0,1-1 1,-1 0-1,0 1 0,1-1 1,1-1-1,0 0 4,0-1-1,0 0 1,0 0 0,0 0 0,0 0-1,-1 0 1,1 0 0,-1-1 0,0 1-1,0-1 1,0 1 0,2-6 0,-1 0 9,-1 0 0,1-1 0,-2 1 1,1 0-1,-1-1 0,-1 1 0,0-1 1,0 1-1,0 0 0,-3-12 1,2 17-6,0 1 1,0-1 0,-1 0 0,1 0-1,-1 1 1,0-1 0,1 1 0,-2-1 0,1 1-1,0 0 1,-1 0 0,1 0 0,-1 0 0,0 0-1,0 1 1,0-1 0,0 1 0,-1 0 0,1 0-1,-1 0 1,1 0 0,-1 1 0,0 0-1,1-1 1,-1 1 0,-6-1 0,5 1 2,-16-2 96,21 3-107,0 0 0,0 0 0,0 0 0,0 0 0,0 0 0,0 1 0,0-1 0,0 0 0,0 0-1,0 0 1,0 0 0,0 0 0,0 0 0,0 0 0,0 0 0,0 0 0,0 0 0,0 0 0,0 0-1,0 0 1,0 0 0,0 0 0,0 0 0,0 0 0,0 0 0,0 0 0,0 1 0,0-1-1,0 0 1,-1 0 0,1 0 0,0 0 0,0 0 0,0 0 0,0 0 0,0 0 0,0 0 0,0 0-1,0 0 1,0 0 0,0 0 0,0 0 0,0 0 0,0 0 0,0 0 0,0 0 0,0 0 0,0 0-1,0 0 1,0 0 0,0 0 0,-1 0 0,1 0 0,0 0 0,0 0 0,0 0 0,13 6 20,-5-3-18,1 0 0,0-1-1,0 0 1,0-1-1,0 0 1,0 0 0,18-1-1,66-12 40,-66 7-30,-4 1 58,-1-2 0,39-15 1,-37 12 27,-23 8-87,0 1-1,0-1 0,0 1 1,0-1-1,0 1 0,1-1 1,-1 1-1,0 0 0,0 0 1,1 0-1,-1-1 0,0 1 1,0 0-1,1 1 0,-1-1 1,0 0-1,0 0 0,1 0 1,-1 1-1,0-1 1,0 1-1,0-1 0,1 1 1,-1-1-1,0 1 0,0 0 1,2 1-1,-2 0 9,0 0-1,0 1 1,0-1-1,0 0 1,0 1-1,-1-1 1,1 1-1,-1-1 1,0 1-1,1-1 1,-1 1-1,-1 3 1,1 7 13,0-1 1,1 1-1,0 0 0,1 0 1,1-1-1,0 0 0,0 1 1,1-1-1,1 0 0,10 18 1,-14-29-30,0 0-1,0 0 1,0 0 0,0 0 0,0 0 0,0 0 0,0-1-1,1 1 1,-1 0 0,0-1 0,0 1 0,1-1-1,-1 1 1,1-1 0,-1 0 0,0 0 0,1 1 0,-1-1-1,1 0 1,-1 0 0,0 0 0,1-1 0,-1 1 0,1 0-1,-1 0 1,0-1 0,1 1 0,-1-1 0,0 1-1,1-1 1,-1 0 0,2-1 0,7-3 3,0-1 1,-1 0-1,10-8 1,-12 9-5,9-8 7,-1-1 1,0 0-1,0-1 0,-1 0 0,-1-1 0,-1-1 0,-1 0 1,14-26-1,-10 22 45,-13 18-32,1 0 1,0 0 0,-1-1-1,0 1 1,3-7-1,-5 17-8,-1 0 0,1 0 0,0 0 0,1 0-1,0 0 1,0 0 0,0 0 0,1 0 0,0 0 0,0-1-1,1 1 1,3 7 0,-3-9 0,0 0-1,0 1 1,0-1-1,0-1 1,1 1-1,0 0 1,7 6-1,-9-9-10,0-1-1,1 1 1,-1 0 0,0-1-1,1 0 1,-1 0 0,0 0-1,1 0 1,-1 0 0,1 0-1,0 0 1,-1-1 0,1 0-1,0 1 1,-1-1 0,1 0-1,4 0 1,0-2-3,1 1-1,-1-1 1,0 0-1,0-1 1,0 0 0,0 0-1,0 0 1,-1-1-1,1 0 1,-1 0-1,0-1 1,0 0 0,-1 0-1,1 0 1,-1-1-1,0 1 1,5-10 0,5-8-2,-2-1 0,0 0 1,13-38-1,-16 36 3,-8 21-4,0-1 1,1 1 0,0 0 0,0-1-1,0 1 1,0 1 0,1-1-1,0 0 1,0 1 0,0 0 0,0 0-1,1 0 1,0 0 0,-1 1-1,1-1 1,1 1 0,8-4-1,-3 3-10,0-1 0,0 2 0,1-1 0,-1 2 0,1-1 0,0 2 0,0 0 0,14 0 0,-21 1 9,-1 0 0,1 1 0,0 0 0,0 0 0,0 0 0,-1 0 0,1 1 0,0 0 0,-1 0 0,0 0 0,1 0 0,-1 1 0,0 0 0,0-1 0,0 2 0,-1-1 0,1 0 0,-1 1 0,0 0 0,0-1 0,0 1 0,4 7 0,-1 3 9,-1-1-1,0 1 1,-1 0 0,-1 1-1,0-1 1,-1 1 0,0-1-1,-1 1 1,-2 24 0,1-38 0,0 1 0,0-1 0,0 1 0,0-1 0,1 0 0,-1 1 0,0-1 1,0 1-1,1-1 0,-1 0 0,1 1 0,0-1 0,1 2 0,-2-2-3,0-1 0,1 0-1,-1 1 1,1-1 0,-1 0 0,1 1-1,-1-1 1,1 0 0,-1 0 0,1 1-1,-1-1 1,1 0 0,-1 0 0,1 0-1,-1 0 1,1 0 0,-1 0 0,1 0-1,-1 0 1,1 0 0,0 0 0,-1 0-1,2 0 1,2-2-1,1 0 1,-1 0-1,0 0 0,0-1 1,0 0-1,5-3 0,-3 1-10,100-81-21,-57 44 31,-47 40 5,-1 1 0,1-1 0,0 1 1,-1 0-1,1-1 0,0 1 0,0 0 1,0 0-1,0 0 0,0 1 0,1-1 0,-1 0 1,0 1-1,0-1 0,3 1 0,-4 0 2,1 1-1,-1-1 0,0 1 0,0-1 0,0 1 0,0 0 1,0 0-1,0 0 0,0-1 0,0 1 0,0 0 0,0 0 1,0 0-1,0 0 0,-1 1 0,1-1 0,0 0 1,-1 0-1,1 0 0,-1 1 0,1-1 0,-1 0 0,0 0 1,1 1-1,-1-1 0,0 3 0,0-4-7,7 31 128,1-1-1,19 48 0,-24-70-84,0-1-1,0 0 1,1 0-1,0 0 1,1-1-1,-1 1 1,1-1-1,1 0 0,-1-1 1,1 1-1,0-1 1,0 0-1,0 0 1,1-1-1,0 0 1,10 5-1,-13-8-18,1 0 0,-1 0 0,1 0 0,-1-1 0,1 1 0,-1-1 0,1 0-1,-1-1 1,1 1 0,-1-1 0,1 0 0,-1 0 0,1 0 0,-1-1 0,7-3 0,-2 1-4,-1 0 1,0-1 0,-1 0-1,1-1 1,-1 0-1,12-11 1,3-9-124,23-35 0,-24 30-3731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1 746 10344,'0'0'6322,"11"-3"-5897,-6 2-360,3-1 10,0 0 0,-1 0 1,1 0-1,-1-1 0,0-1 1,0 1-1,0-1 0,0 0 0,6-6 1,16-18 261,-2 0-1,0-3 1,24-37 0,-26 35-116,142-195 1103,-122 159-314,52-102 1,-94 166-908,-1-1 135,1 0-1,0 1 1,0-1-1,0 1 0,1 0 1,6-7-1,-14 22 247,1 0-1,0 0 0,-2 18 1,-2 4-247,-6 19 23,-6 21 206,3 1 0,-8 99 0,24-165-410,0 0 0,0 0 0,1-1-1,0 1 1,0 0 0,4 10 0,-5-16-38,0 1 1,1 0-1,-1-1 0,1 1 1,0-1-1,-1 0 1,1 1-1,0-1 1,0 1-1,0-1 1,0 0-1,0 0 0,0 1 1,0-1-1,1 0 1,-1 0-1,0 0 1,1-1-1,-1 1 0,1 0 1,-1 0-1,1-1 1,-1 1-1,1-1 1,-1 1-1,1-1 0,-1 1 1,1-1-1,0 0 1,-1 0-1,1 0 1,2 0-1,3-2 14,0 0 0,0-1-1,0 1 1,0-2 0,-1 1-1,0 0 1,1-1 0,-1 0-1,-1-1 1,1 1 0,-1-1 0,10-11-1,1-3 33,0-1-1,16-29 1,-15 21 5,-2-2 1,-1 1-1,12-39 1,21-95 177,-42 143-208,-1 6-10,2-13 120,0 136 131,24 133 0,-27-225-234,0-1 1,6 17-1,-7-28-28,0 0 1,0 0-1,0-1 0,1 1 1,-1-1-1,1 1 1,0-1-1,0 0 1,1 0-1,5 5 1,-7-8-20,-1 0 1,0-1 0,0 1 0,0-1 0,0 1-1,1-1 1,-1 0 0,0 1 0,0-1-1,1 0 1,-1 0 0,0 0 0,1 0-1,-1 0 1,0 0 0,1 0 0,-1 0-1,0-1 1,0 1 0,1 0 0,-1-1 0,0 1-1,0-1 1,0 1 0,0-1 0,1 0-1,-1 1 1,1-2 0,3-2-27,-1 0-1,1 1 1,-1-2 0,0 1-1,5-6 1,0-4-241,0 0 0,9-23-1,-8 15-3376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478 533 9944,'0'0'4404,"-12"2"-3710,-163 35 1585,148-30-1890,-10 3 518,2 2 0,-40 18 0,67-26-617,-1 0 1,1 0 0,0 1 0,0 1 0,1-1 0,0 1 0,0 0 0,0 1 0,0 0 0,1 0 0,0 0-1,1 1 1,-9 16 0,12-21-221,1 0 1,-1 0-1,1 0 0,0 1 0,0-1 0,1 0 0,-1 1 1,1-1-1,0 1 0,-1-1 0,2 0 0,-1 1 0,0-1 1,1 1-1,-1-1 0,1 0 0,0 1 0,0-1 1,0 0-1,1 0 0,-1 0 0,1 0 0,-1 0 0,1 0 1,0 0-1,0 0 0,1-1 0,-1 1 0,1-1 0,-1 0 1,1 0-1,-1 1 0,1-2 0,0 1 0,0 0 0,0-1 1,0 1-1,1-1 0,-1 0 0,0 0 0,0 0 0,1 0 1,-1-1-1,1 1 0,2-1 0,10 0 15,-1-1-1,0 0 1,-1-1 0,1-1-1,0 0 1,-1-1 0,1-1-1,-1 0 1,0-1 0,-1 0-1,1-1 1,-1-1 0,-1 0-1,1-1 1,-2 0 0,1-1-1,14-15 1,-12 10-27,-1-1 1,-1-1-1,0 0 1,-1 0-1,-1-1 1,0 0-1,-2-1 1,0 0-1,-1 0 1,-1-1-1,0 0 1,2-27-1,-5 24 10,-1 1 1,-2-1-1,0 1 1,-1-1-1,-2 1 0,-5-27 1,4 34-4,0-1 1,-1 1-1,-1 0 1,0 1 0,-2 0-1,1 0 1,-1 0 0,-1 1-1,-18-21 1,14 20 29,0 1 1,-1 0 0,-1 1-1,0 1 1,0 0-1,-31-15 1,38 22-42,0 0 0,-1 1 0,0 0 0,0 0 1,1 1-1,-1 0 0,-1 1 0,1 0 0,0 0 0,0 1 0,0 0 0,0 1 1,-1 0-1,1 0 0,0 1 0,-9 3 0,4 0-43,8-4-42,1 1 0,-1 0 0,1 0 0,0 0 0,-1 1 1,-4 3-1,10-6 13,-1 0 1,1 0 0,0 0 0,0 1 0,0-1-1,0 0 1,0 0 0,0 0 0,-1 0 0,1 0-1,0 0 1,0 0 0,0 0 0,0 0 0,0 1-1,0-1 1,0 0 0,0 0 0,0 0 0,0 0-1,0 0 1,-1 1 0,1-1 0,0 0 0,0 0-1,0 0 1,0 0 0,0 0 0,0 1 0,0-1-1,0 0 1,0 0 0,0 0 0,0 0 0,1 0-1,-1 1 1,0-1 0,0 0 0,0 0-1,0 0 1,0 0 0,0 0 0,0 0 0,0 1-1,0-1 1,0 0 0,0 0 0,1 0 0,-1 0-1,0 0 1,0 0 0,0 0 0,12 3-320,6-1-4077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11256,'0'0'5770,"7"16"-4957,-1-2-636,5 9 259,-2 1 1,14 49-1,20 147 2206,-30-147-924,6 100-1,-19-162-1427,0-10-182,0 0 1,-1 0-1,1 0 1,0 0 0,1 1-1,-1-1 1,0 0-1,0 0 1,0 0 0,1 0-1,-1 0 1,0 0-1,1 0 1,-1 1 0,1-1-1,-1 0 1,1-1 0,1 3-1,-2-28 648,-9-111 52,-2-81 72,7 144-532,1 46 40,2 0-1,0 0 1,8-53 0,-6 75-377,0 1 0,0-1 1,0 1-1,1 0 1,0 0-1,-1-1 0,2 1 1,-1 0-1,0 1 1,1-1-1,0 0 0,0 1 1,0 0-1,5-5 1,-2 4 9,-1 0 1,1 1 0,-1 0 0,1 0 0,0 0 0,1 1 0,-1 0 0,0 0 0,7-1 0,8 0 23,-1 1 1,1 1-1,0 1 0,-1 1 0,27 4 0,-41-4-45,8 0 0,0 1 0,0 1 0,0 0 0,0 1 0,15 6 0,-26-9 0,-1 0 0,1 1 0,-1-1 0,0 0 0,1 1 0,-1 0 0,0-1 0,0 1 0,0 0 0,0 0 0,0 0 0,0 0 0,-1 1 0,1-1 0,-1 0 0,1 1 0,-1-1 0,0 1 0,0-1 0,0 1 0,0-1 0,-1 1 0,1 0 0,-1 0 0,0-1 0,1 1 0,-1 0 0,0 0 0,-1-1 0,1 1 0,0 0 0,-1 0 0,0-1 0,-1 5 0,-2 4 0,0 1 0,-1-1 0,0 0 0,-1-1 0,-1 1 0,0-1 0,0 0 0,0-1 0,-19 17 0,-5 2 0,-56 37 0,6-6 0,81-59 0,-1 0 0,0 1 0,1-1 0,-1 0 0,1 1 0,-1-1 0,0 1 0,1-1 0,-1 1 0,1-1 0,-1 1 0,1-1 0,0 1 0,-1 0 0,1-1 0,0 1 0,-1 0 0,1-1 0,0 1 0,0 0 0,-1-1 0,1 1 0,0 0 0,0 0 0,0-1 0,0 1 0,0 0 0,0-1 0,0 1 0,0 0 0,0 0 0,0-1 0,1 1 0,-1 0 0,0-1 0,0 1 0,1 0 0,-1-1 0,0 1 0,1-1 0,-1 1 0,1 0 0,-1-1 0,1 1 0,-1-1 0,1 1 0,-1-1 0,1 1 0,-1-1 0,1 0 0,1 1 0,5 3 0,0 0 0,1-1 0,-1 0 0,10 2 0,-1 0 0,255 93 0,-267-97 0,-1 0 0,1 1 0,-1-1 0,1 1 0,-1 0 0,0 0 0,0 0 0,0 0 0,0 1 0,5 5 0,-8-7 0,1 0 0,0 0 0,-1 0 0,1 1 0,-1-1 0,0 0 0,1 1 0,-1-1 0,0 0 0,0 1 0,0-1 0,0 0 0,0 1 0,0-1 0,0 1 0,0-1 0,-1 0 0,1 1 0,0-1 0,-1 0 0,1 0 0,-1 1 0,0-1 0,1 0 0,-1 0 0,0 0 0,0 0 0,0 0 0,0 0 0,1 0 0,-1 0 0,-2 1 0,-7 7 0,0 0 0,-1-1 0,0 0 0,0-1 0,0 0 0,-1-1 0,-19 7 0,-7 1 0,-47 10 0,-105 7 0,176-30 0,-43 11 976,10-3-5887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8432,'0'0'10646,"21"8"-10094,3 2-373,1-1 1,1-1-1,-1-2 0,1 0 1,44 3-1,642-27 3018,-468-10-2204,29-2 720,-193 18 970,-150 16-2500,46-1-3956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342 675 11552,'0'0'4614,"-9"3"-4071,-29 9 172,2 2 0,0 1 0,-61 36 0,89-46-526,-7 6 560,-25 21 0,36-29-584,1 0 0,0 1 0,0-1 0,0 1 0,0 0 0,1 0 0,-1 0 0,1 0 0,0 0 0,0 0 0,1 1 0,-2 5 0,3-9-106,-1 1 0,1-1-1,0 0 1,0 1 0,0-1 0,0 1 0,0-1 0,0 1 0,0-1 0,1 0 0,-1 1 0,0-1 0,1 0 0,-1 1 0,1-1 0,0 0 0,-1 1 0,1-1 0,0 0 0,0 0 0,0 0 0,-1 0 0,1 0 0,1 0 0,-1 0-1,0 0 1,0 0 0,0 0 0,0 0 0,0-1 0,1 1 0,-1-1 0,0 1 0,1-1 0,-1 1 0,1-1 0,-1 0 0,0 1 0,1-1 0,1 0 0,4 1 76,0-1 0,0 0 0,0 0 0,0-1 1,0 0-1,-1 0 0,9-3 0,-3 0-43,0-1-1,0 0 1,-1-1-1,0 0 1,0-1 0,0-1-1,-1 1 1,0-2-1,0 1 1,-1-1-1,0-1 1,-1 0 0,0 0-1,-1 0 1,7-14-1,-5 9-22,-1-1 0,-1 0 0,0 0-1,-1-1 1,-1 0 0,-1 0-1,0 0 1,-1-1 0,-1 1 0,0-33-1,-6-2 54,-3 1-1,-2 0 0,-2 0 1,-3 1-1,-1 0 0,-41-88 1,51 129-84,0 0 1,-1 0-1,0 0 1,0 0-1,0 1 1,-1 0-1,-1 1 1,0-1 0,1 2-1,-11-8 1,15 12-20,1 1 1,-1-1-1,0 0 1,0 1 0,0-1-1,-1 1 1,1 0 0,0 0-1,0 0 1,-1 0-1,1 1 1,0 0 0,-1-1-1,1 1 1,-1 0 0,1 1-1,0-1 1,-1 0-1,1 1 1,0 0 0,-1 0-1,1 0 1,0 0 0,0 0-1,0 1 1,0 0-1,0-1 1,0 1 0,0 0-1,1 0 1,-1 1 0,1-1-1,-1 0 1,-2 5-1,1-3-30,0 1 0,0 1-1,1-1 1,0 1-1,0-1 1,0 1 0,0 0-1,1 0 1,0 0-1,0 1 1,1-1-1,-1 0 1,2 1 0,-1-1-1,1 0 1,-1 1-1,2-1 1,-1 1 0,2 6-1,0-4-78,0-1-1,1 0 1,0 0-1,0-1 1,1 1-1,0 0 1,0-1-1,1 0 1,0 0-1,0 0 1,1-1 0,0 0-1,0 0 1,9 7-1,19 10-4005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4:5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716 1 10656,'0'0'4048,"-19"5"-3368,-67 22 550,-128 59 1,209-84-1180,-44 23 970,0 2 0,-81 62 0,128-88-939,1 0 0,0 0 0,0 0 0,-1 0 0,1 0-1,0 0 1,0 0 0,0 1 0,0-1 0,1 0 0,-1 1-1,0-1 1,1 1 0,-1-1 0,0 1 0,0 1 0,2-2-41,-1 0 1,0 0 0,0-1 0,0 1 0,0 0-1,1 0 1,-1 0 0,0-1 0,1 1 0,-1 0-1,0-1 1,1 1 0,-1 0 0,1-1 0,-1 1-1,1 0 1,0-1 0,-1 1 0,1-1 0,-1 1-1,1-1 1,1 1 0,6 3 119,-1-1 1,1 0-1,0-1 0,0 0 1,9 2-1,-1-1-42,236 45 1112,-181-36-982,-54-9-176,11 2 277,41 11-1,-69-16-340,0 0-1,0 0 1,1 0-1,-1 0 1,0 1-1,0-1 1,0 0-1,1 0 1,-1 0-1,0 0 1,0 0-1,1 0 0,-1 1 1,0-1-1,0 0 1,0 0-1,0 0 1,1 1-1,-1-1 1,0 0-1,0 0 1,0 0-1,0 1 1,0-1-1,0 0 1,0 0-1,0 1 1,0-1-1,0 0 1,1 0-1,-1 1 1,0-1-1,0 0 1,-1 0-1,1 1 1,0-1-1,0 0 1,0 0-1,0 1 1,0-1-1,0 0 1,0 0-1,0 1 1,0-1-1,0 0 1,-1 0-1,1 0 1,0 1-1,0-1 0,0 0 1,0 0-1,-1 0 1,1 0-1,0 1 1,-15 11 243,1-5-136,1 1 0,-2-2 1,1 0-1,-20 5 0,-66 13 312,66-16-280,-269 46 781,177-42-5250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38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352 504 8032,'0'0'7354,"-12"6"-7098,-101 44 535,102-44-653,1 0 0,0 1 0,-16 15 0,-5 4 134,19-19-134,1 2-1,1-1 1,-1 1 0,1 1-1,1 0 1,0 0 0,0 1 0,1 0-1,-12 22 1,18-29-88,-4 8 191,1 0 1,0 0-1,-4 16 0,8-25-180,1 0-1,-1 1 1,1-1-1,0 0 1,-1 1-1,1-1 1,1 0-1,-1 1 0,0-1 1,1 0-1,0 0 1,0 1-1,0-1 1,0 0-1,0 0 1,0 0-1,1 0 1,2 3-1,-2-3-14,0 0-1,0 0 1,0 0-1,0 0 1,1 0-1,0 0 1,-1-1 0,1 1-1,0-1 1,0 0-1,0 0 1,1 0-1,-1 0 1,0 0-1,1-1 1,-1 0 0,1 0-1,-1 0 1,1 0-1,0 0 1,-1-1-1,1 1 1,0-1-1,0 0 1,-1 0 0,1 0-1,0-1 1,4 0-1,5-3-4,-1 1 0,1-2 1,-1 1-1,0-2 0,0 0 0,-1 0 0,1-1 0,-1 0 0,-1-1 0,0 0 0,0-1 0,0 0 0,-1-1 0,0 0 1,-1 0-1,-1-1 0,12-18 0,-3-1 49,-2 0 1,-1-1 0,-1 0 0,-1-1 0,11-60-1,-19 76-43,0 0 0,-1-1 0,-1 0 0,-1 1 0,0-1 0,-1 1 0,-1-1 0,0 1-1,-1-1 1,-10-30 0,-1 13 59,3-2-1,1 0 0,1 0 1,2 0-1,-3-50 0,10 79-37,-1-1 0,0 0-1,-4-15 1,-2 54 56,3 43-23,3 0-1,10 93 1,-1-44 92,-4-51-42,1 131 496,-6-97 181,-4-89-331,3-13-3475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3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10248,'0'0'4025,"14"-5"-3305,47-15-61,0 3 1,65-10-1,112-1 445,88-16 404,-302 40-1374,161-36 1022,-160 37-881,-22 3-218,0 0 1,1 0-1,-1 0 0,0-1 1,1 0-1,-1 1 1,0-1-1,6-3 1,-6 0 204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176 389 9040,'0'0'3902,"-12"-2"-3408,-36-6 44,45 8-468,0 0 0,0 0 0,0 1-1,0-1 1,0 1 0,1 0 0,-1 0-1,0 0 1,0 0 0,1 0 0,-1 0-1,1 1 1,-1-1 0,1 1 0,0 0-1,-1 0 1,1 0 0,0 0 0,0 0-1,0 0 1,-2 4 0,-3 2 218,1-2-30,0 0 0,1 0 1,0 1-1,0 0 0,0 0 1,1 1-1,0-1 0,-3 9 1,6-13-187,1 0 0,-1 0 1,1-1-1,-1 1 1,1 0-1,0 0 0,0 0 1,0 0-1,0 0 1,1 0-1,-1-1 1,1 1-1,0 0 0,0 0 1,0 0-1,0-1 1,0 1-1,0-1 0,1 1 1,-1-1-1,1 1 1,0-1-1,0 0 0,0 0 1,0 0-1,3 3 1,0 0 25,1-1 1,-1 0 0,1 0 0,-1-1-1,1 1 1,0-1 0,0-1-1,1 1 1,-1-1 0,0 0-1,8 1 1,-10-2-61,0-1 1,0 0-1,0 0 0,0 0 0,0 0 0,-1-1 1,1 1-1,0-1 0,0 0 0,-1 0 0,1-1 1,0 1-1,-1-1 0,1 1 0,-1-1 0,0 0 1,1-1-1,-1 1 0,0 0 0,4-6 0,9-10 68,-2-2 1,0 1-1,-1-2 0,16-34 0,-24 43-79,-1 1 1,0 0-1,-1-1 0,-1 1 0,0-1 1,0 0-1,-1 0 0,0 0 0,-2-19 1,-2 1 51,-1 0 0,-13-46 1,6 43-9,8 24-46,0 0 0,0-1 1,-1-10-1,3 13-13,-1 1 1,0-1 0,0 0-1,-1 1 1,0-1 0,-5-7 0,-7-18 166,58 191 287,-24-106-361,-9-26 3,0 0 0,-1 1 0,-2 0 0,4 30 1,-10-37 83,2-1 0,7 31 0,-5-42 230,-1-8-3956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10848,'0'0'6825,"3"13"-6269,-2-8-483,2 9 131,0 0 1,-2 0 0,1 0 0,-2 28 0,-27 215 2974,24-229-2900,2-19-122,-1 1 1,1 0-1,1-1 1,0 1-1,0 0 0,1 0 1,0-1-1,5 18 1,-5-25-96,1 1 1,-1-1-1,1 0 1,0 0-1,-1 0 1,1 0-1,0 0 1,0 0-1,1 0 1,-1-1-1,0 1 1,0-1-1,1 0 0,-1 1 1,1-1-1,-1 0 1,1-1-1,0 1 1,-1 0-1,4 0 1,8 1 40,1 0 0,20 0 0,-26-2-43,11 0-2,67 0 203,-78 0-269,1-1 0,0-1 0,0 1 0,0-2 0,-1 1 0,13-6 0,1 0 51,-10 3-3813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1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0 839 5016,'0'0'5268,"14"9"-4998,48 30 10,-58-37-249,-1 0-1,1-1 1,-1 0 0,1 1-1,0-1 1,-1-1-1,1 1 1,0-1-1,0 1 1,0-1 0,0 0-1,-1 0 1,1-1-1,0 1 1,5-2-1,4 0 83,-1 1 18,-1-1 1,0 0-1,1 0 1,-1-2-1,0 1 1,0-1 0,-1 0-1,1-1 1,-1-1-1,0 1 1,-1-2-1,1 1 1,-1-1-1,12-13 1,-11 10 7,12-12 238,-1-2 0,0 0 0,-2-2 0,26-45 0,-12-4 473,39-133 0,-39 106-325,25-103 720,-58 202-1215,0 0 0,1 0 0,0 1 0,0-1 1,-1 0-1,2 1 0,-1-1 0,0 1 0,0-1 0,1 1 0,-1 0 0,1-1 0,0 1 0,3-3 0,-4 4-15,0 1 0,0-1 0,0 1 0,0-1 0,-1 1 0,1 0 0,0-1 0,0 1 0,0 0 0,0 0 0,0 0 0,0 0 0,0 0 0,0 0 0,0 0 0,0 0 0,0 0 0,1 1 1,0 0-1,0-1 0,0 2 0,1-1 0,-1 0 0,0 0 1,0 1-1,0-1 0,0 1 0,2 2 0,12 13 15,-2 1-1,0 1 0,-1 0 0,-1 0 0,0 1 1,12 31-1,42 136 87,-61-173-107,3 13 5,40 144 44,-44-151-48,-1 1-1,-1 0 0,0 0 0,-2 0 1,0 0-1,-5 29 0,5-46 1,-1 0-1,0 0 1,0 0-1,0 0 1,0 0-1,-1-1 1,1 1-1,-1 0 1,0-1-1,0 1 1,-1-1-1,1 1 1,-1-1 0,-5 5-1,6-6 3,0-1 0,-1 0 1,0 1-1,1-1 0,-1 0 0,0 0 1,0-1-1,0 1 0,1-1 0,-1 1 1,0-1-1,0 0 0,0 0 0,0 0 0,0 0 1,0-1-1,1 1 0,-1-1 0,0 1 1,0-1-1,-2-2 0,-20-6 61,1-2-1,0 0 1,-33-23 0,33 19 28,-2 0-1,-49-20 1,73 35-84,-1-1 0,0 0 0,1 0-1,-1 0 1,1 0 0,-1-1 0,1 1 0,0-1-1,-1 0 1,1 1 0,-3-5 0,-3 1 168,6 3-143,13 3-56,68 5-106,0-3 0,135-13 0,-160 5 63,-1-3 0,1-2 0,-1-3 0,84-31 0,-108 32 62,-1-1 0,-1-2 0,-1 0 0,0-2-1,-1-1 1,39-36 0,-57 47 28,-1 0 1,-1 1-1,1-2 0,-1 1 0,0-1 0,-1 0 0,0 0 0,0 0 0,-1 0 0,4-13 0,-7 21-20,0-1-1,0 1 0,1-1 0,-1 1 1,0-1-1,0 1 0,0-1 0,0 1 1,0-1-1,0 1 0,0-1 1,0 0-1,0 1 0,0-1 0,0 1 1,0-1-1,0 1 0,0-1 0,-1 1 1,1-1-1,0 0 0,-9 2 241,-13 17-57,14-6-163,0 0 0,1 0-1,0 0 1,1 1 0,-9 25 0,7-12 6,2 0 1,-5 32 0,10-47-24,0-1 1,1 1-1,0-1 0,0 0 1,1 1-1,1-1 0,0 0 1,0 0-1,1 0 1,0 0-1,1 0 0,6 11 1,-8-17-12,0 0 0,1 0 1,-1 0-1,1 0 0,0-1 1,0 1-1,1-1 0,-1 0 1,1 0-1,-1 0 1,1 0-1,0 0 0,0-1 1,1 0-1,-1 0 0,0 0 1,1 0-1,-1-1 0,1 0 1,-1 1-1,1-2 0,0 1 1,-1-1-1,1 1 1,0-1-1,-1 0 0,1-1 1,7-1-1,0-1-6,0 0-1,-1-1 1,1-1 0,-1 0 0,0-1-1,0 0 1,-1-1 0,15-10 0,6-9-24,34-34 1,-40 31 24,-1 0 1,-1-2-1,-2 0 0,27-53 0,-44 77 7,-2 4-2,0-1 0,0 1 0,0-1 1,-1 0-1,1 0 0,-1 0 0,0 0 1,0 0-1,0-7 0,1 5 110,-3 10 15,-2 34 38,-5 2-100,2-18-32,2 0 1,1 1-1,-1 27 1,4-45-33,0 1 0,0-1 0,1 0 0,0 1 0,0-1 0,0 0 0,0 0 0,1 1 0,0-1 0,0 0 0,1-1 0,-1 1 0,1 0 0,0-1 0,0 1 0,0-1 0,1 0 0,7 7 0,-9-10-7,0 0 0,0 0 0,0 0 0,0 0 1,0 0-1,0 0 0,0-1 0,0 1 0,1-1 1,-1 0-1,0 1 0,0-1 0,0 0 0,1 0 1,-1-1-1,0 1 0,0 0 0,0-1 0,1 1 1,2-2-1,1 0-2,0-1 0,0 1 0,0-1 0,-1 0 0,10-7 1,0-3-1,0 0 0,-1-1 0,-1 0 0,0-1 0,12-19 1,46-87 63,-66 113-52,-1 1 0,2 0 0,9-12 0,7-9 55,-22 28-60,0 0 1,0 0-1,0 0 1,0 0 0,0 0-1,0-1 1,0 1 0,0 0-1,0 0 1,0 0-1,0 0 1,1 0 0,-1 0-1,0 0 1,0-1-1,0 1 1,0 0 0,0 0-1,0 0 1,0 0-1,0 0 1,0 0 0,0 0-1,0 0 1,0 0 0,1 0-1,-1 0 1,0-1-1,0 1 1,0 0 0,0 0-1,0 0 1,0 0-1,0 0 1,1 0 0,-1 0-1,0 0 1,0 0-1,0 0 1,0 0 0,0 0-1,0 0 1,0 0 0,1 0-1,-1 0 1,0 0-1,0 0 1,0 0 0,0 1-1,0-1 1,0 0-1,0 0 1,1 0 0,-1 0-1,0 0 1,0 0 0,1 11 58,-5 28-54,2-22 12,-29 172 3,10-79-16,-28 145 24,2-12-10,37-178-8,-19 90-20,26-144-31,3-12-36,6-27 23,11-45 56,44-170 72,-42 181-1,51-114 0,8 31 39,-9 19-25,-43 79 8,1 0 1,2 2-1,3 1 0,53-58 1,-63 81 10,27-21 1,-3 5 31,-25 19-43,-20 17-87,0 0 0,0 1-1,0-1 1,1 0 0,-1 0-1,0 1 1,0-1 0,1 0 0,-1 1-1,0-1 1,1 1 0,-1 0-1,1-1 1,1 1 0,0 16 6,2 40-16,-3 0 1,-2 0 0,-8 65 0,6-100-12,1-7 2,-1 0 1,0 0-1,-1 0 1,-1 0-1,0 0 1,0-1-1,-2 0 1,-8 17-1,11-25 10,-1 1 0,1-1 0,-1 0 0,0 0 0,-1-1-1,1 1 1,-1-1 0,0 0 0,0 0 0,0 0 0,0-1-1,-1 0 1,1 0 0,-1 0 0,0 0 0,0-1 0,0 0-1,0-1 1,-1 1 0,-10 0 0,0-1 20,-32-4 0,26 1-3,21 2-12,0-1 0,0 1 0,0-1 0,0 1 0,0-1 0,0 0 0,0 0 1,0 0-1,1 0 0,-1-1 0,0 1 0,0 0 0,1-1 0,-1 1 0,1-1 0,-2-2 0,2 4-5,1-1 0,-1 0-1,0 1 1,1-1-1,-1 0 1,1 0 0,-1 0-1,1 0 1,0 1 0,-1-1-1,1 0 1,0 0-1,0 0 1,0 0 0,-1 0-1,1 0 1,0 0 0,0 0-1,0 0 1,0 0-1,1 0 1,-1 0 0,0 1-1,0-1 1,1 0 0,-1 0-1,0 0 1,1 0 0,-1 0-1,1 0 1,-1 1-1,1-1 1,-1 0 0,1 0-1,0 1 1,1-2 0,34-24-41,1 2 0,2 1 0,0 2 0,1 2 0,1 1 0,63-17 0,-92 32 19,-1 0 0,1 1 0,0 0 0,0 1 0,0 0 0,-1 1 0,16 2 0,-24-1 17,0 0 1,0 0 0,1 0-1,-1 1 1,0-1 0,0 1-1,0 0 1,-1 0 0,1 0-1,0 0 1,-1 1 0,1-1-1,-1 1 1,0-1 0,0 1-1,0 0 1,0 0 0,1 4-1,4 5 2,-1 0 0,-1 1 0,4 13 0,-5-8 1,1 0 0,-2 0 1,0 0-1,-2 0 1,0 1-1,0-1 0,-2 1 1,0-1-1,-1 0 1,-8 31-1,-31 183-79,9-38 45,19-132 31,-43 232-16,49-250 65,-13 45 0,19-79 15,6-26-11,40-251 0,-16 78-9,-8 79-16,5 2 0,4 1-1,46-105 1,-8 56 25,93-157 1,-98 217-23,-56 87-24,1 0 1,-1 0-1,1 1 1,0 0-1,1 1 0,0 0 1,17-10-1,-24 16-5,0 0 0,0-1 0,0 1 0,0 1 0,1-1-1,-1 0 1,0 0 0,1 1 0,-1 0 0,0-1 0,1 1 0,-1 0 0,0 0-1,1 0 1,-1 0 0,0 1 0,1-1 0,-1 0 0,0 1 0,1 0-1,-1 0 1,0 0 0,0 0 0,0 0 0,0 0 0,0 0 0,0 1 0,0-1-1,0 1 1,0-1 0,-1 1 0,1 0 0,0-1 0,-1 1 0,2 4-1,1 0-5,0 1 0,-1 0 0,0 0-1,0 0 1,-1 0 0,0 1-1,0-1 1,-1 1 0,1 12-1,-1 1-4,-2 0-1,0 0 0,-1 0 1,-1-1-1,-1 1 0,-1-1 1,-1 0-1,0 0 0,-2 0 1,0-1-1,-1 0 1,-16 23-1,20-34 11,0 0 1,-1 0-1,0-1 0,0 0 1,-1 0-1,0 0 1,0-1-1,-1 0 0,1 0 1,-1-1-1,-1 0 1,1-1-1,-1 0 0,0 0 1,1 0-1,-2-1 1,1-1-1,0 0 0,0 0 1,-15 1-1,24-3 3,-1 0 0,1 0 0,-1 0 0,0 0 0,1 0 0,-1 0 0,1 0 0,-1 0 0,1 0 0,-1 0 0,0 0 0,1-1 0,-1 1 0,1 0 0,-1 0 0,1-1 0,-1 1 0,1 0 0,-1 0 0,1-1 0,-1 1 0,1-1 0,0 1 0,-1 0 0,1-1 0,-1 1 0,1-1 0,0 1 0,-1-1 0,1 1 0,0-1 0,0 1 0,0-1 0,-1 0 0,1 1 0,0-1 0,0 1 0,0-1 0,0 1 0,0-1 0,0 0 0,0 1 0,0-1 0,0 1 0,0-1 0,0 1 0,1-2 0,-1 0 0,1-1 0,0 1 0,0-1 0,0 1 0,0-1 0,1 1 0,-1 0 0,1 0 0,2-3 0,7-6-5,1 0-1,0 1 1,1 1 0,0 0-1,27-13 1,77-27-48,-92 39 45,247-97-168,-178 79 48,-91 29 125,-4 5 15,-7 9 11,7-13-24,-66 104 40,-6 12 20,62-98-43,1 1-1,1 0 0,-12 41 1,20-59-15,1 0 1,-1-1-1,1 1 0,0 0 1,0 0-1,0 0 1,0-1-1,0 1 1,1 0-1,-1 0 1,1-1-1,0 1 1,-1 0-1,1-1 1,1 1-1,-1-1 1,0 1-1,0-1 1,1 1-1,0-1 1,-1 0-1,1 0 0,0 0 1,0 0-1,0 0 1,0 0-1,4 2 1,-3-2 0,1 0 0,-1 0 0,1-1 0,0 1 0,-1-1 0,1 1 0,0-1 0,0-1 0,0 1 0,0 0 0,0-1 0,0 0 0,0 0 0,0 0 0,0 0 0,0-1 0,-1 0 1,6-1-1,-2-1 2,0 0 0,0 0 0,-1-1 0,0 0 0,0-1 0,0 1 0,0-1 0,-1 0 0,1 0 0,-1-1 0,0 0 0,-1 0 0,0 0 0,0 0 0,0-1 0,-1 1 0,1-1 0,-2 0 0,1 0 0,1-9 0,0 2 4,-1 1 0,0-1-1,-2 0 1,1 0 0,-2 0 0,0 0 0,0 0 0,-1 0-1,-6-25 1,5 30 10,-1-1 0,0 1 0,-9-17 0,11 23-13,-1 1 0,1-1 0,-1 0 0,0 1 0,0-1 0,0 1 0,-1 0 0,1-1 0,-1 1 0,1 0 0,-1 1 0,0-1 0,1 0 0,-1 1 0,-4-2 0,5 2 1,0 0 0,0 1 0,0 0 0,0-1 0,0 1 0,0 0 0,0 0-1,0 0 1,-2 0 0,-1 6 23,11 6-17,-2-8-13,0 0-1,1 0 1,0 0 0,-1-1-1,1 0 1,1 0-1,-1 0 1,0-1 0,1 0-1,-1 0 1,1 0-1,-1 0 1,7 0 0,13 2-18,41 2 0,-60-6 16,10 1-1,0-1 0,0-1-1,0 0 1,0-1-1,0-1 1,-1-1 0,1 0-1,-1-1 1,0-1 0,0 0-1,-1-1 1,0 0 0,0-1-1,0-1 1,-1 0 0,-1-1-1,0 0 1,0-1 0,-1 0-1,0-1 1,-1-1 0,15-21-1,6-20 9,35-82 0,-46 71 132,-13 89 44,-2 46-118,-3-1 0,-13 129 0,7-165-61,-3-1 1,0 1 0,-15 39-1,21-71 1,1 0 0,-1 1 1,1-1-1,-1 0 0,0 1 0,1-1 0,-1 0 0,0 0 0,0 1 1,0-1-1,0 0 0,0 0 0,0 0 0,0 0 0,0 0 0,0-1 0,-1 1 1,1 0-1,0 0 0,0-1 0,-1 1 0,1-1 0,-1 1 0,1-1 0,0 0 1,-1 1-1,1-1 0,-1 0 0,1 0 0,-1 0 0,1 0 0,-1 0 0,1 0 1,-1-1-1,1 1 0,0 0 0,-3-2 0,-4-1 15,0 0 1,0-1-1,1 0 0,-14-9 1,17 10-14,-125-81 142,116 77-117,13 7-30,0 0 1,0 0-1,0 0 0,0 0 0,0 0 1,0 0-1,0 0 0,0 0 0,0 0 0,0 0 1,0 0-1,0 0 0,0 1 0,0-1 0,0 0 1,0 0-1,0 0 0,0 0 0,0 0 0,0 0 1,0 0-1,0 0 0,0 0 0,0 0 1,0 0-1,0 0 0,0 0 0,0 0 0,0 0 1,0 0-1,0 0 0,0 0 0,0 0 0,-1 0 1,1 0-1,0 0 0,0 0 0,0 0 1,22 13-101,9-1 46,0-2-1,1 0 1,55 8-1,-67-15 29,-1-2 0,1 0 0,0-1 0,-1 0 1,1-2-1,0-1 0,33-8 0,-34 6 7,-1-1-1,0 0 1,0-2-1,-1 0 1,0 0 0,27-20-1,-27 15 27,-1 0-1,0-1 1,-1-1-1,-1-1 1,16-21 0,-25 30 10,0 0-1,-1 0 1,0 0 0,-1-1 0,1 1 0,-1-1 0,-1 0 0,0 0 0,0 0 0,0 0 0,-1 0 0,0 0 0,-1-1-1,0 1 1,0 0 0,-2-13 0,2 20-9,0-1 0,-1 0 0,1 0-1,-1 0 1,1 1 0,-1-1 0,0 0-1,1 1 1,-1-1 0,0 0 0,0 1 0,0-1-1,0 1 1,-1 0 0,1-1 0,0 1-1,-1 0 1,1-1 0,0 1 0,-1 0-1,0 0 1,1 0 0,-1 1 0,1-1 0,-1 0-1,0 1 1,0-1 0,1 1 0,-5-1-1,3 1 3,-1 0 0,0 0-1,1 0 1,-1 1-1,0 0 1,0 0-1,1 0 1,-1 0-1,1 0 1,-1 1-1,1-1 1,0 1-1,-6 4 1,-3 3 9,0 0 1,1 1-1,0 0 1,1 0-1,-15 20 1,21-25-15,1 0 1,0 0 0,0 1-1,0-1 1,0 1-1,1-1 1,0 1-1,0 0 1,0 0-1,1 0 1,0 0-1,0 1 1,1-1-1,-1 0 1,1 0-1,1 8 1,1-5-3,0-1 0,1 0 0,-1 1 0,1-1 0,1 0 0,0 0 1,0-1-1,0 1 0,1-1 0,0 0 0,1 0 0,-1-1 0,1 1 0,1-1 0,6 5 0,10 6 20,1-2-1,0-1 0,34 15 0,-43-22-3,-3-2 0,0 0-1,0-1 1,0 0 0,0-1-1,19 2 1,-22-4-6,-1 0 1,0-1-1,1 0 0,-1-1 1,0 1-1,1-2 0,-1 1 1,0-1-1,10-3 0,-12 1 13,0 1 0,0-1 0,0 0-1,0 0 1,-1-1 0,0 1 0,6-8 0,29-38-1317,-30 38-953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0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12552,'0'0'976,"91"-37"-704,-23 15 568,21-2-8,10-10-48,-3 9-9,-15 7-55,-8 6 0,-11 0-136,-14 0 8,-7 2-232,-9 14 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0 9440,'0'0'8703,"-7"11"-8325,4-7-327,-4 7 129,-1 1 1,2-1-1,-1 1 0,2 1 1,-6 16-1,-44 119 1650,2-5-788,-10 110 417,54-200-1118,2 1 1,1 96-1,9-83 72,15 92 1,-12-126-191,2 1 0,1-2 0,2 1 0,22 48 0,-30-76-176,-1 0 0,1 1 0,0-1-1,0 0 1,1 0 0,-1-1 0,1 1 0,0-1-1,0 0 1,1 0 0,-1 0 0,1-1 0,0 1-1,0-1 1,0 0 0,1 0 0,-1-1 0,0 0-1,8 3 1,4-2-3545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9440,'0'0'8971,"-2"13"-8527,-2 42 298,2 1-1,6 61 0,-3-108-631,2 18 477,-1 0 0,-1-1 0,-2 1-1,-5 36 1,-2-46 607,8-16-1182,0-1-1,0 0 1,-1 0-1,1 1 1,0-1-1,0 0 1,0 0-1,-1 0 1,1 0-1,0 1 1,0-1-1,-1 0 1,1 0-1,0 0 1,0 0-1,-1 0 1,1 0-1,0 0 1,-1 1-1,1-1 1,0 0-1,0 0 1,-1 0 0,1 0-1,0 0 1,-1 0-1,1-1 1,0 1-1,0 0 1,-1 0-1,1 0 1,0 0-1,0 0 1,-1 0-1,1 0 1,0 0-1,0-1 1,-1 1-1,1 0 1,0 0-1,0 0 1,-1-1-1,1 1 1,0 0-1,0 0 1,0-1-1,0 1 1,0 0 0,-1 0-1,1-1 1,0 1-1,0 0 1,0 0-1,0-1 1,0 1-1,0 0 1,0-1-1,0 1 1,0 0-1,0 0 1,0-1-1,-1-2-165,-2-3-3450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13464,'0'0'2250,"12"-1"-1883,407-22 3046,-364 21-2186,70-12 1,-119 13-1178,2 1 454,-6 6-3489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10544,'0'0'3950,"9"-10"-3427,3-4-375,4-4 205,1 0 1,0 1-1,2 1 1,0 1 0,27-18-1,-33 26-22,1 1 0,0 1 0,0 0 0,0 0 0,1 2 0,0 0 0,0 0 0,19 0 0,-30 4-250,-1-1 1,1 1-1,-1-1 1,0 1-1,1 0 1,-1 1-1,0-1 1,0 0 0,0 1-1,0 0 1,0 0-1,0 0 1,-1 0-1,1 0 1,0 0-1,-1 1 1,0-1-1,0 1 1,1 0 0,-2 0-1,1 0 1,3 5-1,-1 0 49,-1 0-1,1 1 1,-1-1-1,0 1 1,-1-1 0,0 1-1,1 13 1,-3-12-36,0 1 0,-1-1 1,0 0-1,-1 0 0,0 0 1,-1 0-1,0-1 0,0 1 1,-1 0-1,0-1 0,-11 17 1,4-9 37,-1 0 0,-1-1 0,0-1 0,0 0 0,-17 13 0,-47 29 576,74-55-651,1-1 1,-1 1 0,1 0 0,-1-1 0,0 0 0,0 0-1,1 1 1,-1-2 0,0 1 0,0 0 0,0 0 0,0-1-1,0 0 1,0 0 0,0 0 0,-6 0 0,5 0 69,42-12 36,-19 8-128,1 0-1,0 2 1,0 0 0,0 2 0,0 0 0,0 1 0,-1 1-1,1 1 1,0 0 0,-1 2 0,1 0 0,-1 1 0,-1 1-1,1 1 1,-1 1 0,29 19 0,-18 3 202,-23-30-1795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41 106 9240,'0'0'12241,"-2"11"-11861,-26 224 2144,28-224-2212,1-9-211,-1 1 0,0-1 0,0 0-1,0 1 1,-1-1 0,1 0 0,0 1 0,-1-1 0,0 0 0,1 1-1,-2 1 1,2-3-90,-1-1 0,1 0 0,0 0 0,0 0 0,0 0 0,0 0 0,0 0 0,0 0 0,-1 0 0,1 0 0,0 0-1,0 0 1,0 0 0,0 0 0,0 0 0,-1 0 0,1 0 0,0 0 0,0 0 0,0 0 0,0 0 0,0 0 0,-1 0 0,1 0 0,0 0 0,0 0 0,0 0 0,0 0-1,0-1 1,0 1 0,0 0 0,-1 0 0,1 0 0,0 0 0,0 0 0,0 0 0,0 0 0,0 0 0,0-1 0,0 1 0,0 0 0,0 0 0,0 0 0,0 0 0,0 0-1,0-1 1,-1 1 0,1 0 0,0 0 0,0 0 0,0 0 0,0 0 0,0 0 0,1-1 0,-1 1 0,0 0 0,0 0 0,0 0 0,0 0 0,0-1 0,-1-11 288,13-125 359,-5 78-479,-5 50-157,0-1-1,0 1 1,1-1 0,1 1-1,0 0 1,0 0 0,0 1-1,1-1 1,1 1-1,-1 0 1,2 0 0,-1 1-1,1 0 1,0 0 0,0 0-1,0 1 1,17-10-1,-21 14-14,-1 0-1,1 1 0,0-1 1,0 1-1,0 0 0,1 0 0,-1 0 1,0 0-1,0 0 0,0 1 1,1 0-1,-1-1 0,0 1 0,1 0 1,-1 1-1,0-1 0,6 2 0,-4-1 13,-1 1-1,0 0 0,0 0 0,0 0 1,-1 1-1,1-1 0,-1 1 0,1 0 1,-1 0-1,0 0 0,5 7 0,-1-1 45,-1 1-1,0 0 0,0 0 0,-1 1 1,0 0-1,-1 0 0,-1 0 1,1 0-1,0 12 0,0 26 641,-4-49-696,0 0 0,0 0 0,0 0 1,0 0-1,0 0 0,0 0 0,0 0 0,0-1 0,1 1 1,-1 0-1,0 0 0,0 0 0,0 0 0,0 0 1,0 0-1,0 0 0,0 0 0,0 0 0,0 0 1,0 0-1,0 0 0,0 0 0,1 0 0,-1 0 0,0 0 1,0 0-1,0 0 0,0 0 0,0 0 0,0 0 1,0 0-1,0 0 0,0 0 0,0 0 0,1 0 1,-1 0-1,0 0 0,0 0 0,0 0 0,0 0 1,0 0-1,0 0 0,0 0 0,0 0 0,0 0 0,0 0 1,0 0-1,0 0 0,0 1 0,0-1 0,1 0 1,-1 0-1,0 0 0,0 0 0,0 0 0,0 0 1,0 0-1,0 0 0,0 0 0,0 0 0,0 0 0,0 1 1,0-1-1,6-9 159,2-7-107,1-1-1,1 1 0,0 1 0,1 0 1,1 0-1,0 1 0,1 1 1,1 0-1,21-16 0,-24 20-21,-4 4-34,-1 0 0,1 0 0,1 0 0,-1 1-1,11-4 1,-16 7-3,-1 0-1,1 1 1,1-1 0,-1 1-1,0 0 1,0-1 0,0 1-1,0 0 1,0 0 0,0 1-1,0-1 1,0 0-1,0 1 1,0-1 0,0 1-1,0-1 1,0 1 0,0 0-1,0 0 1,0 0 0,-1 0-1,1 0 1,0 1-1,-1-1 1,1 0 0,-1 1-1,2 1 1,2 3 21,0 0 0,-1 0 0,0 0 1,0 1-1,-1 0 0,0 0 0,0 0 0,0 0 0,-1 0 0,3 11 1,-1 8 116,1 46 0,2 7 342,-6-75-415,-1-1 1,0 0-1,1 1 0,-1-1 0,0 0 0,0 1 0,-1-1 0,1 0 0,-1 1 0,-1 4 0,2-8-66,0 0 0,0 0 0,0 0 0,0 0-1,0 0 1,-1 1 0,1-1 0,0 0 0,0 0 0,0 0-1,0 0 1,0 1 0,0-1 0,0 0 0,1 0-1,-1 0 1,0 0 0,0 1 0,0-1 0,0 0 0,0 0-1,0 0 1,0 0 0,0 0 0,0 1 0,0-1 0,0 0-1,1 0 1,-1 0 0,0 0 0,0 0 0,0 0-1,0 0 1,0 1 0,0-1 0,1 0 0,-1 0 0,0 0-1,0 0 1,0 0 0,0 0 0,1 0 0,-1 0 0,0 0-1,0 0 1,0 0 0,0 0 0,1 0 0,-1 0-1,0 0 1,0 0 0,0 0 0,0 0 0,1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1 329 10448,'0'0'7871,"6"-12"-7428,5-7-311,-1-1 178,0 0-1,2 2 1,1-1 0,18-21-1,-9 18 373,1 0 0,0 2 0,35-23 0,-57 43-627,0-1 1,0 0-1,1 0 1,-1 1-1,1-1 1,-1 1-1,0-1 0,1 1 1,-1 0-1,1 0 1,-1-1-1,1 1 0,-1 0 1,1 0-1,-1 0 1,1 1-1,-1-1 1,1 0-1,-1 1 0,1-1 1,-1 1-1,0-1 1,1 1-1,-1-1 1,0 1-1,1 0 0,-1 0 1,0 0-1,0 0 1,0 0-1,1 0 1,-1 0-1,0 0 0,-1 0 1,1 0-1,0 1 1,0-1-1,0 0 0,0 2 1,3 6 96,0 0 1,0 0-1,-1 1 0,3 14 1,-5-21-115,25 129 912,-12-55-397,-9-58-335,0 0 1,1-1-1,1 0 1,1 0-1,15 26 0,-21-40-153,1 1 0,0-1 0,0 0 0,0 0 0,0 0 0,1 0 0,0-1 0,7 6 0,-9-8-30,1 0-1,-1 0 1,1 0 0,-1 0-1,1 0 1,-1-1 0,1 1-1,-1-1 1,1 0-1,-1 0 1,1 0 0,0 0-1,-1 0 1,1 0 0,-1-1-1,1 1 1,-1-1-1,1 0 1,3-1 0,-1-1-12,-1 1-1,1-1 1,-1 0 0,0 0 0,0-1 0,0 1-1,0-1 1,0 0 0,-1 0 0,1 0 0,-1 0-1,0-1 1,-1 1 0,1-1 0,-1 0 0,3-8-1,1-2 15,-1-1 0,-1 0-1,-1 0 1,3-18-1,-4-2 28,-2-1 0,-1 0 1,-7-40-1,-2-55 247,10 130-294,0 0-1,0 0 1,1 0-1,-1 0 1,0 0 0,1 0-1,-1 0 1,1 1-1,0-1 1,-1 0-1,1 0 1,0 0-1,0 0 1,0 1-1,0-1 1,1 0-1,-1 1 1,0-1-1,1 1 1,1-2-1,0 1 1,0 0 0,1 1 1,-1-1-1,0 1 0,0 0 0,1 0 0,-1 0 0,1 0 0,-1 0 0,7 0 0,2 1 18,0 0 0,0 1 0,0 1 0,0 0 1,19 5-1,-9 0 43,-7-4 9,-1 1-1,0 1 1,-1 0-1,1 1 1,18 11-1,-31-16-86,0 0 0,1 1 1,-1-1-1,0 1 0,0-1 0,1 1 0,-1-1 1,0 1-1,-1 0 0,1-1 0,0 1 0,0 0 0,-1 0 1,1-1-1,-1 1 0,1 0 0,-1 0 0,0 0 1,0 3-1,-6 41-6,3-25-9,2-5-4137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4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11352,'0'0'6015,"10"14"-5515,32 44 18,-38-53-413,-1 1 0,1 0 0,-2 0 0,1 0 0,0 0 0,-1 0 0,0 1 0,-1-1 0,1 1 0,-1-1 0,0 9 0,2 8 255,16 111 2733,-18-127-2378,0-5 258,-1-25-1022,4 6-3255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5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11656,'0'0'2977,"11"15"-2385,-4-5-470,2 2 46,0 1 0,-1 0 0,0 1 0,-1 0 0,0 0-1,5 20 1,-6-12 333,0 0 1,-2 1-1,-1-1 0,0 1 1,-2 0-1,-3 40 0,0 19 1713,2-59-1108,1-22-935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5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10152,'0'0'9583,"12"-10"-9159,43-28-5,-50 35-325,1 1 0,0-1-1,0 1 1,-1 1 0,1-1 0,0 1 0,1 0-1,-1 0 1,0 1 0,0 0 0,0 0 0,0 0-1,12 3 1,-7-2 90,-8-1-125,1 0-1,-1 1 1,1-1-1,-1 1 0,1 0 1,-1 0-1,0 0 1,1 1-1,-1-1 0,0 1 1,0 0-1,0 0 1,0 0-1,0 0 0,0 0 1,-1 1-1,1-1 1,-1 1-1,1 0 0,-1 0 1,0 0-1,0 0 0,-1 0 1,1 0-1,0 0 1,-1 0-1,0 1 0,0-1 1,0 1-1,0-1 1,-1 1-1,1-1 0,-1 1 1,0-1-1,0 1 1,0 0-1,0-1 0,-1 1 1,-1 5-1,1-3 18,-1 1 0,0-1-1,0 0 1,-1 0 0,0 0-1,0 0 1,-7 10 0,-32 36 503,32-42-457,0 0 23,9-10-114,0 1-1,-1 0 1,1 0 0,0-1-1,0 1 1,0 0 0,1 0-1,-1 0 1,0 0 0,0 0-1,0 0 1,1 1 0,-1-1-1,0 0 1,1 0 0,-1 0-1,1 1 1,0-1 0,-1 2 0,0-1 343,5 2 15,2-3-341,-1 0-1,1 0 0,0-1 0,-1 0 0,1 0 0,-1 0 0,1 0 0,-1-1 1,1 0-1,8-3 0,5 1 81,-5 1-19,-1 0 1,0-1-1,0 0 0,0-1 1,21-10-1,-29 12-3837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2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547 659 4512,'0'0'6784,"-13"-8"-6530,-40-28 16,50 35-237,1-1-1,-1 1 1,0-1 0,0 1 0,0 0 0,0 0 0,0 1 0,0-1-1,0 0 1,0 1 0,0 0 0,0-1 0,0 2 0,0-1 0,-4 0 0,-4 1 81,-24 2 308,-1 2 0,1 1 0,0 1 0,-48 17 0,77-21-332,-1-1 0,1 1-1,0 0 1,0 0 0,0 1 0,1-1-1,-1 1 1,1 1 0,0-1 0,0 1-1,0 0 1,-5 8 0,8-10-55,0-1 1,1 1 0,-1 0-1,1 0 1,0 0-1,0 0 1,0 0-1,0 0 1,0 0 0,1 0-1,-1 0 1,1 0-1,0 0 1,0 1 0,0-1-1,1 0 1,-1 0-1,1 0 1,-1 0 0,1 0-1,0 0 1,0 0-1,1 0 1,-1 0-1,0 0 1,1-1 0,0 1-1,4 4 1,-3-2-10,1 0-1,0-1 1,1 0 0,-1 1-1,1-2 1,0 1 0,0-1 0,0 1-1,0-1 1,0-1 0,1 1-1,0-1 1,-1 0 0,10 2 0,-6-3 2,-1 0 0,1 0 0,0-1 0,0 0 0,-1-1 0,1 1 0,0-2 0,-1 0 0,11-3 0,1-2 27,0-1 1,-1-1-1,0-1 1,0 0 0,-2-2-1,1 0 1,27-25-1,-26 20 3,-1-2-1,-1 0 0,0-1 0,-2 0 1,20-33-1,-27 36-14,0 1-1,0-2 1,-2 1 0,0-1 0,-1 0-1,0 0 1,-2 0 0,2-24-1,-3 18 45,-2 0 0,0 0-1,-2 0 1,-7-39 0,6 51-42,0 0 1,-1 1 0,0-1-1,-1 1 1,-1 0 0,1 0 0,-2 0-1,0 1 1,0 0 0,-15-16-1,10 14 29,-1 1-1,0 0 1,0 1-1,-1 0 1,0 2-1,-1-1 0,-27-10 1,30 14-31,0 1 1,-1 1-1,1 0 1,-1 0-1,0 1 0,0 1 1,0 0-1,0 1 1,0 0-1,-19 4 1,10 0 17,-1 2 0,1 0-1,0 1 1,0 2 0,1 0 0,0 1 0,0 1 0,1 1 0,-34 27 0,51-37-60,1 1-1,-1-1 1,0 0 0,1 1 0,0 0-1,0-1 1,0 1 0,0 0-1,0 0 1,-1 3 0,2-4-9,1-1 1,0 0 0,0 0 0,-1 1 0,1-1-1,0 0 1,0 1 0,1-1 0,-1 0-1,0 0 1,0 1 0,0-1 0,1 0-1,-1 0 1,1 0 0,-1 1 0,1-1 0,0 0-1,-1 0 1,1 0 0,0 0 0,0 0-1,-1 0 1,1 0 0,0 0 0,0 0-1,0-1 1,0 1 0,2 1 0,16 9-305,0-2-1,1 1 1,0-2 0,30 8 0,-33-11-1505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52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9536,'0'0'4176,"13"5"-3343,32 16-198,-1 2-1,42 29 1,-45-22-294,-1 1 1,-1 2 0,-2 2-1,-2 1 1,-1 2 0,-2 1-1,-2 1 1,-1 2 0,-2 1-1,-3 1 1,-1 1-1,31 87 1,-44-96-78,-2 0-1,-1 0 1,-1 1 0,-2 0-1,-2 0 1,-2 0 0,-7 68 0,-2-43 230,-3-1 1,-2 0 0,-40 106 0,30-105 192,-1-2 0,-55 93 1,67-136-403,-1-1 1,0 1 0,-1-2 0,-26 21 0,7-5 182,33-31-461,0 0 3,1 1 0,-1 0 1,0-1-1,1 1 0,-1 0 0,0-1 0,1 1 1,-1 0-1,1 0 0,-1-1 0,1 1 0,0 0 1,-1 0-1,1 0 0,0 0 0,-1-1 0,1 3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454 448 8744,'0'0'9898,"-10"4"-9545,-128 32 1340,65-18-226,53-13-999,-36 11 830,52-14-1146,-1 0-1,0 0 1,1 0 0,-1 1-1,1-1 1,-1 1 0,1 0-1,-6 6 1,7-5-36,-1-1 0,1 1 0,0 0 0,0 0 0,0 0 1,1 1-1,-1-1 0,1 0 0,0 1 0,0 0 0,1 0 0,0-1 0,-1 1 1,1 0-1,1 0 0,-1 0 0,1 0 0,0 0 0,0 0 0,0 0 0,3 9 0,-3-12-84,0 0-1,1 0 0,0 0 1,-1 0-1,1 0 0,0 0 0,0 0 1,0-1-1,0 1 0,0 0 1,1 0-1,-1-1 0,0 1 0,1-1 1,-1 1-1,1-1 0,0 0 0,-1 0 1,1 1-1,3 0 0,-2-1 9,0 0-1,0 0 1,1-1-1,-1 1 0,0-1 1,1 1-1,-1-1 1,1 0-1,-1-1 1,0 1-1,6-2 0,3-1 46,0-1 0,0 0 0,0-1 0,0 0-1,18-12 1,-16 6-44,0 1 1,0-2-1,-1 1 0,-1-2 0,0 0 0,-1 0 0,0-1 1,-1 0-1,-1-1 0,0 0 0,-1-1 0,-1 0 1,0 0-1,-1 0 0,-1-1 0,-1 0 0,0 0 1,-1 0-1,1-23 0,-5 27 0,0-1-1,0 1 1,-2 0-1,0 0 1,0 1-1,-1-1 1,-1 1 0,0-1-1,-1 1 1,-8-14-1,3 9 88,-1 0 0,0 1 0,-2 0 1,1 1-1,-31-25 0,33 32-31,0 0 0,0 1 1,0 1-1,-1 0 1,0 1-1,-16-5 0,3 2 90,-1 1-1,-29-3 1,50 10-187,0 0 0,0 0 0,0 1 0,0-1 0,1 1 0,-1 0 0,-9 3 0,0 0 0,33-12 623,-11 4-5293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 8744,'0'0'9530,"-3"12"-9109,-2 24 163,2 0 0,2 66-1,24 297 3344,-22-334-1774,-1-64-1640,-3-21 423,-16-90-167,6 45-390,3 0 0,-1-82-1,11 134-315,2 0 0,-1 0 1,2 1-1,-1-1 0,2 1 0,0 0 0,0 0 0,1 0 0,0 0 0,1 1 0,1 0 0,-1 0 0,16-17 0,-17 22-26,0 0 1,0 1-1,1 0 0,-1 0 0,1 0 1,0 1-1,0 0 0,1 0 0,-1 1 1,1-1-1,0 1 0,0 1 1,0-1-1,0 1 0,1 1 0,-1-1 1,0 1-1,1 0 0,-1 1 1,1 0-1,-1 0 0,1 1 0,-1-1 1,14 5-1,-17-4-26,-1 0 0,1 0 0,-1 0 0,0 0 0,0 1 0,0-1 0,0 1 0,0 0 0,0 0 0,0 0 0,-1 0 0,1 1 0,-1-1 0,1 1 0,-1 0 0,0-1 0,0 1 0,2 5 0,-2-3 17,-1-1 0,1 1-1,-1-1 1,-1 1 0,1-1 0,-1 1-1,0-1 1,0 1 0,0-1 0,0 1-1,-1-1 1,-1 8 0,-2 2 27,-1-1 0,0 0 0,-1 0 0,0 0-1,-1-1 1,0 0 0,-1 0 0,-11 13 0,-9 9-55,-36 39 0,64-73 0,0 0 0,0 0 0,-1 0 0,1 0 0,0 0 0,0 0 0,0 1 0,0-1 0,0 0 0,0 0 0,0 0 0,0 0 0,-1 0 0,1 0 0,0 1 0,0-1 0,0 0 0,0 0 0,0 0 0,0 0 0,0 1 0,0-1 0,0 0 0,0 0 0,0 0 0,0 0 0,0 1 0,0-1 0,0 0 0,0 0 0,0 0 0,0 0 0,0 1 0,0-1 0,0 0 0,1 0 0,-1 0 0,0 0 0,0 0 0,0 0 0,0 1 0,0-1 0,0 0 0,0 0 0,0 0 0,1 0 0,11 4 0,25-2 0,-26-1 0,17 1 0,1 1 0,-1 2 0,29 8 0,-44-9 0,-1 0 0,0 0 0,0 1 0,0 1 0,0 0 0,-1 1 0,0 0 0,-1 1 0,12 10 0,-20-17 0,0 1 0,0 0 0,0 1 0,0-1 0,0 0 0,-1 1 0,1-1 0,-1 0 0,0 1 0,0 0 0,0-1 0,0 1 0,0 0 0,0 0 0,-1-1 0,1 1 0,-1 0 0,0 0 0,0 3 0,-1-1 0,0-1 0,0 1 0,-1-1 0,1 1 0,-1-1 0,0 0 0,0 0 0,-1 1 0,0-2 0,-5 8 0,-1-1 0,0 0 0,-1 0 0,0-1 0,0 0 0,-1-1 0,-1-1 0,1 1 0,-1-2 0,0 0 0,-1 0 0,1-1 0,-1 0 0,0-1 0,-14 2 0,-1-1 0,1-2 0,-1 0 0,0-2 0,1-1 0,-55-7 0,78 6 0,-1 1 0,0-1 0,-1 0 0,1 0 0,0-1 0,-8-2 0,11 0 856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8336,'0'0'10151,"9"4"-9503,8 1-366,1 0-1,0-1 0,0-1 0,23 2 1,88 0 710,-96-4-847,66 0 743,134-14 0,-191 7-650,250-19 1236,-243 25-1266,14 0 345,111-13 0,43-12 941,-187 16-649,-22 6-13,-18 7 152,-8-1-2914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275 272 10848,'0'0'5970,"-14"8"-5395,5-3-455,-14 7 284,1 2-1,-32 25 0,27-16 642,-39 41-1,59-57-772,1 1 1,0-1-1,0 1 0,1 1 1,0-1-1,1 0 1,0 1-1,0 0 0,1 0 1,0 1-1,-2 9 1,5-17-201,-1 1 1,1 0 0,0-1 0,0 1 0,0 0 0,0-1 0,0 1 0,1 0-1,-1-1 1,1 1 0,0 0 0,0-1 0,0 1 0,0-1 0,0 1-1,0-1 1,1 0 0,-1 1 0,1-1 0,-1 0 0,1 0 0,0 0 0,0 0-1,0 0 1,0-1 0,0 1 0,1-1 0,-1 1 0,0-1 0,1 0-1,-1 0 1,1 0 0,-1 0 0,1 0 0,-1 0 0,1-1 0,0 1 0,-1-1-1,1 0 1,0 0 0,0 0 0,-1 0 0,1 0 0,0-1 0,2 0-1,8-4 32,-1 0 0,0-2 0,0 1 0,0-1 0,-1-1 0,0 0 0,0-1 0,-1 0 0,0 0 0,10-14 0,1-2 67,-1 0 1,-2-2 0,20-36 0,-32 50-113,0 0 1,-1 0-1,0-1 0,-1 1 0,0-1 0,-1 0 1,-1 0-1,-1 0 0,1-16 0,-2 20-18,-1 0 0,1 0-1,-2 0 1,1 0-1,-1 1 1,-1-1-1,0 0 1,0 1-1,-1 0 1,0 0-1,0 0 1,-1 1 0,-10-14-1,8 14 25,0-1 0,-1 1 1,0 1-1,0-1 0,-1 1 0,0 1 0,0 0 1,-11-6-1,13 9 41,0 0-1,0 1 1,0 0 0,0 0 0,0 0 0,0 1-1,-1 0 1,1 1 0,0 0 0,-1 0 0,1 0-1,0 1 1,-11 2 0,17-3-100,-30 9 220,29-8-224,0-1 0,0 1 0,0 0 0,0 0 0,0 0 0,0 0 0,1 0 0,-1 1 0,0-1 0,1 0 0,-1 1 0,1-1 1,-1 1-1,-1 2 0,3-3-22,-1 0 0,1 0 0,0 0 0,0 0 0,0 0 0,0 0 0,0 0 0,0 0 0,0 0 0,0 0 0,0-1 0,0 1 0,0 0 0,1 0 0,-1 0 0,0 0 0,1 0 0,-1 0 0,0 0 0,1-1 0,-1 1 0,1 0 0,0 0 0,-1-1 0,1 1 0,-1 0 0,1-1 0,0 1 0,0-1 0,0 2 0,2 0-104,0-1 0,-1 1 0,1-1 0,0 1 1,0-1-1,0 0 0,0 0 0,4 1 0,5-1-467,0 0 0,21-1 0,-16-1-2909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 12864,'0'0'1918,"-13"8"-1384,-39 27 202,1 2 1,-52 49 0,86-71-405,13-12-167,-1 1 0,1 0-1,0 0 1,0 0 0,0 1-1,0-1 1,1 1-1,0 0 1,-5 9 0,8-13-112,0 0-1,0 0 1,0 0 0,0 0 0,0 0 0,0 0-1,1 0 1,-1-1 0,0 1 0,0 0 0,1 0-1,-1 0 1,0 0 0,1-1 0,-1 1 0,1 0-1,-1 0 1,1-1 0,-1 1 0,1 0 0,0-1-1,-1 1 1,1-1 0,0 1 0,0-1 0,-1 1-1,1-1 1,0 1 0,1-1 0,28 13 525,-24-11-462,34 9 217,0-1-1,0-3 1,42 3-1,-33-4-116,40 2 143,-54-7-47,-1 3-1,46 9 1,-80-13-305,0 0 0,0 0 0,0 0 0,0 1 0,0-1 0,0 0 0,0 0 0,1 0 0,-1 0 0,0 0 0,0 0 0,0 0 0,0 0 0,0 0 0,0 1 0,0-1 0,0 0-1,0 0 1,0 0 0,0 0 0,0 0 0,0 0 0,0 0 0,0 1 0,0-1 0,0 0 0,0 0 0,0 0 0,0 0 0,0 0 0,0 1 0,0-1 0,0 0 0,0 0 0,0 0 0,0 0 0,0 0 0,0 0 0,0 0 0,0 1-1,0-1 1,0 0 0,0 0 0,0 0 0,0 0 0,0 0 0,-1 0 0,1 0 0,0 0 0,0 0 0,0 1 0,0-1 0,0 0 0,0 0 0,0 0 0,-1 0 0,1 0 0,0 0 0,0 0 0,0 0 0,0 0 0,0 0 0,0 0-1,-1 0 1,1 0 0,0 0 0,0 0 0,0 0 0,0 0 0,-13 6 142,-18 4 96,0 0-1,-56 8 1,-68 2 292,143-19-482,-206 11 1000,213-12-1006,0 0 0,0 0 0,0 0 0,-10-3 0,15 3-48,-1 0 1,1 0-1,-1 0 1,1 0-1,0 0 1,-1 0-1,1-1 1,0 1-1,-1 0 0,1 0 1,0 0-1,-1-1 1,1 1-1,0 0 1,0-1-1,-1 1 1,1 0-1,0 0 0,0-1 1,0 1-1,-1-1 1,1 1-1,0 0 1,0-1-1,0 1 1,0-1-1,0 0-9,0 0-1,0 0 1,1 0-1,-1 0 1,0 0 0,1 0-1,-1 0 1,1 0 0,-1 1-1,1-1 1,-1 0-1,1 0 1,0 0 0,0 1-1,1-2 1,13-12-3596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343 505 10248,'0'0'3036,"-16"1"-2231,3 1-605,-2-1 18,0 1 0,1 0 1,-1 1-1,1 1 0,-18 6 0,17-3 2,0 0 1,1 1-1,0 1 0,0 0 0,1 1 0,0 0 1,1 1-1,0 0 0,0 1 0,-12 17 0,18-21-91,0 1 0,1 0-1,0 0 1,0 0 0,1 0-1,0 1 1,0 0 0,1-1 0,1 1-1,-1 1 1,2-1 0,-1 0-1,1 0 1,1 1 0,0-1-1,1 0 1,2 14 0,-2-18-54,0 0 1,1 0-1,0 0 1,0 0-1,1 0 1,0-1 0,0 1-1,0-1 1,0 0-1,1 0 1,0 0-1,0 0 1,0-1-1,1 0 1,0 0 0,-1 0-1,1 0 1,1-1-1,-1 1 1,0-1-1,1-1 1,0 1-1,-1-1 1,1 0 0,9 2-1,-7-3-26,-1 0 1,1 0-1,0-1 0,0 0 1,-1 0-1,1-1 0,0 1 1,0-2-1,-1 1 0,1-1 1,-1-1-1,0 1 0,1-1 0,-1 0 1,0-1-1,-1 0 0,1 0 1,-1 0-1,1-1 0,4-5 1,1-2 21,-1-1 1,0 0 0,-1 0-1,-1-1 1,13-26 0,-10 15 40,-1-2-1,12-41 1,-14 33 0,-2 0 0,-2-1 0,-1 1 1,-2-1-1,-1 0 0,-6-51 0,-2 31 113,-3 0 0,-3 0 0,-24-69 0,30 98-106,6 21-63,-1 0 0,1 0 0,-1 0 0,0 0 0,-1 0 0,1 0 0,-1 1 0,-7-10 0,10 14-43,0 1 0,0 0 0,0 0 0,0 0 0,0 0 0,0 0 1,0-1-1,0 1 0,-1 0 0,1 0 0,0 0 0,0 0 0,0 0 0,0 0 0,0-1 0,-1 1 0,1 0 1,0 0-1,0 0 0,0 0 0,0 0 0,-1 0 0,1 0 0,0 0 0,0 0 0,0 0 0,0 0 1,-1 0-1,1 0 0,0 0 0,0 0 0,0 0 0,-1 0 0,1 0 0,0 0 0,0 0 0,0 0 0,0 0 1,-1 0-1,1 1 0,0-1 0,0 0 0,0 0 0,0 0 0,0 0 0,-1 0 0,1 1 0,-2 11 260,5 24-117,-2-31-97,14 174 507,-8-77 90,21 109-1,11-46 812,-38-163-1427,-1-1 1,0 1-1,1-1 1,-1 1-1,1-1 1,-1 1-1,1-1 1,0 1-1,-1-1 1,1 0-1,0 1 1,0-1-1,0 0 1,0 0-1,0 0 1,0 0 0,1 0-1,-1 0 1,0 0-1,0 0 1,1 0-1,1 0 1,-1 0-465,1-1 0,0 0 0,-1 0 0,1 0 0,-1 0 0,1 0 0,0 0 0,-1-1 0,1 0 0,3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1 11856,'0'0'3050,"-11"6"-2322,4-3-635,-175 106 1783,158-93-1494,1 1-1,1 1 0,1 1 1,0 1-1,-31 40 0,51-58-293,-1 0-1,1 0 0,-1-1 0,1 1 0,0 0 0,0 1 1,0-1-1,0 0 0,0 0 0,1 0 0,-1 0 1,1 1-1,-1-1 0,1 0 0,0 4 0,0-4-19,1-1 0,0 1-1,0 0 1,0-1 0,0 1-1,0-1 1,0 1 0,0-1-1,0 0 1,1 1 0,-1-1-1,0 0 1,1 0 0,-1 0 0,1 0-1,0 0 1,-1 0 0,1-1-1,-1 1 1,1 0 0,2 0-1,31 10 369,1-1 0,66 10 0,-69-16-161,0 2 0,0 2-1,-1 1 1,39 16 0,-69-24-253,-1-1 0,0 1 1,0-1-1,0 1 0,0-1 1,0 1-1,0-1 0,0 1 1,0 0-1,0 0 1,0-1-1,0 1 0,-1 0 1,1 0-1,0 0 0,0 0 1,-1 0-1,1 0 0,-1 0 1,1 0-1,-1 0 1,1 1-1,-1-1 0,0 0 1,0 0-1,1 0 0,-1 0 1,0 1-1,0-1 0,0 0 1,0 0-1,0 0 1,-1 1-1,1-1 0,0 0 1,0 0-1,-1 0 0,1 0 1,-1 0-1,0 2 0,-3 3 55,1-1 0,-1 0-1,0 0 1,0 0 0,-1 0-1,-7 6 1,-3 2 60,-1 1 1,0-2 0,-1 0-1,-1-1 1,1-1 0,-2-1-1,1 0 1,-38 11-1,-67 7 402,38-10-331,74-13-595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8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10848,'0'0'5889,"14"7"-5355,-7-4-456,7 4 65,0-1 1,0 0-1,1-1 0,0-1 1,-1-1-1,22 3 1,191-3 1335,-68-5-632,476-4 3319,-631 6-4102,3 0 86,-1 0 0,1 0 0,-1-1 0,1 0 1,-1 0-1,0 0 0,1-1 0,-1 0 0,0-1 0,0 1 0,0-1 0,6-4 1,-11 6-104,-1 1 0,0-1 0,1 1 0,-1-1 0,0 0 1,0 1-1,0-1 0,1 1 0,-1-1 0,0 0 1,0 1-1,0-1 0,0 0 0,0 1 0,0-1 0,0 1 1,0-1-1,0 0 0,0 1 0,-1-1 0,1 0 0,0 1 1,0-1-1,0 1 0,-1-2 0,-10-18-89,9 17 47,-10-18-3588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5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277 375 10344,'0'0'3969,"-11"0"-3220,4 0-643,-1 0 0,0 1 0,0 0 0,0 1 0,1-1 0,-1 1-1,1 1 1,-1-1 0,1 1 0,0 1 0,-9 4 0,-6 10 214,1 1 1,1 1-1,1 0 1,-21 29-1,34-41-196,1-1 1,0 1-1,0 0 0,1 1 0,0-1 0,1 1 0,0-1 0,-4 17 0,6-22-71,1 0 0,-1 0 0,1 0 0,0 0 0,0 0 0,0 0 1,0 0-1,1 0 0,-1 0 0,1 0 0,-1-1 0,1 1 0,0 0 0,0 0 0,1 0 1,-1-1-1,0 1 0,1-1 0,0 1 0,-1-1 0,1 1 0,0-1 0,0 0 0,0 0 1,1 0-1,-1 0 0,0-1 0,1 1 0,-1 0 0,1-1 0,4 2 0,-1 0 26,0-1 0,1 0-1,-1 0 1,1-1-1,0 0 1,-1 0-1,1 0 1,0-1 0,0 0-1,-1 0 1,1-1-1,0 0 1,6-1 0,-4-1 6,-1 0 1,1 0 0,-1-1 0,1 0-1,-1 0 1,0-1 0,-1 0 0,13-11-1,-7 4 23,-1-1 0,-1 0 0,0 0 0,-1-1 0,0 0 0,-1-1 0,0 0 0,-2-1 0,12-30 0,-10 14 37,-2-1 0,0 0 0,-3 0 0,0-1 0,-2-33 0,-3 16 162,-3-1 1,-15-79-1,18 118-192,0 3 176,1 16 170,1 38-117,3-1 0,15 75 0,35 80 453,-40-154-213,2-1 0,32 63 0,-48-106-573,0 0 0,1 1 0,-1-1 0,0 0 0,0 0 0,0 1 1,0-1-1,1 0 0,-1 0 0,0 0 0,0 1 0,1-1 0,-1 0 0,0 0 0,0 0 0,1 0 0,-1 1 0,0-1 0,0 0 0,1 0 0,-1 0 1,0 0-1,1 0 0,-1 0 0,0 0 0,0 0 0,1 0 0,-1 0 0,0 0 0,1 0 0,-1 0 0,0 0 0,0 0 0,1 0 0,-1-1 0,0 1 1,1 0-1,-1 0 0,0 0 0,10-11-127,1-9-3797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4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35 133 9536,'0'0'246,"-4"12"174,-5 21-62,2 1-1,1 0 0,-3 45 1,10-22 124,2 1-1,12 59 1,36 115 915,-47-211-1073,2-1 0,1 0 0,0-1-1,2 0 1,11 20 0,-25-72 967,4 20-1136,-2-31 81,1 9 2,-2 1 1,-9-43-1,-3 14 354,-13-122 0,2-75 412,27 251-927,0-1 1,0 0-1,1 1 1,1-1-1,-1 0 0,2 1 1,5-18-1,-6 23-46,0-1 0,0 1 0,0-1 0,1 1 0,-1 0 0,1 0 0,0 0 0,0 1 0,1-1 0,-1 1-1,1 0 1,-1-1 0,1 2 0,0-1 0,0 0 0,1 1 0,4-3 0,8 0 8,-1 0 0,1 1 0,0 1-1,0 0 1,0 1 0,0 1 0,1 1 0,-1 1 0,0 0 0,0 1 0,19 4-1,-24-3-27,0 0-1,0 1 0,0 0 0,-1 1 0,0 0 0,1 1 0,-2 1 0,1-1 0,-1 1 0,0 1 0,-1 0 0,0 0 0,0 1 0,0 0 0,-1 1 0,7 11 0,-12-16-9,-1-1 0,1 1 0,-1 0 0,0-1 0,-1 1 0,1 0 0,-1 1 0,0-1 0,0 0-1,0 0 1,-1 0 0,0 1 0,0 7 0,-2-5-1,1-1 1,-1 1-1,0-1 0,-1 0 1,1 0-1,-2 0 0,1 0 1,-7 9-1,-5 5 1,-1-1 0,-1-1 0,-1-1 1,-30 24-1,12-12 75,-1-2 0,-2-2 1,-68 35-1,149-58 117,-24-1-196,87 11-19,-90-9 9,0-1 1,-1 2-1,0 0 1,0 1 0,15 8-1,-27-13 8,16 8-28,-1 1 0,0 1 0,-1 1-1,22 19 1,-34-28 29,-1 0 0,-1 0-1,1 1 1,0-1 0,-1 0 0,1 1 0,-1 0 0,0-1-1,0 1 1,-1 0 0,1 0 0,-1 0 0,0 0 0,0 0-1,0 1 1,0-1 0,-1 0 0,1 0 0,-1 1 0,-1-1-1,1 0 1,0 0 0,-1 1 0,0-1 0,0 0 0,0 0-1,-3 6 1,0-3 5,0-1-1,0 1 0,0-1 1,-1 0-1,0-1 0,0 1 1,0-1-1,-1 0 0,1-1 1,-9 6-1,-6 3-14,-40 18-1,24-16 79,-2-2 1,-64 15-1,-13 3 256,108-30-774,15-8 353,16-7-2174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0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12456,'0'0'4719,"2"12"-4029,4 19-67,-1 0 1,-1 0 0,-2 60-1,-15-1 1207,-36 124-1,35-173-1323,8-27-222,2 0 0,-5 19 0,8-29-184,1 0 1,-1 0-1,1 0 0,0 1 1,0-1-1,1 0 0,-1 0 1,1 0-1,0 0 0,0 1 1,0-1-1,2 5 1,-1-6-9,-1 0 1,0-1 0,1 1 0,0 0 0,-1-1-1,1 1 1,0-1 0,0 1 0,0-1-1,1 0 1,-1 0 0,1 0 0,-1 0 0,1 0-1,-1-1 1,1 1 0,0-1 0,0 0 0,0 0-1,0 0 1,0 0 0,0 0 0,0-1 0,4 1-1,4 1 73,1-1 0,-1 0 0,1-1-1,0-1 1,-1 1 0,1-2 0,-1 0-1,1 0 1,14-6 0,-4 1-53,1-2-1,-2-1 1,33-20 0,-44 23-372,0 0-1,14-13 1,-10 6-3924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0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15880,'0'0'1959,"99"8"-1191,-17-16-80,11-2 16,-2-4-120,-7 2 8,-15-2-120,-11 1 16,-15 7-128,-17 4 0,-14-4-240,-6-4 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56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8744,'0'0'13919,"12"-1"-13556,194 5 1561,-178-2-1698,10 1 375,0 1-1,54 13 1,-78-13-416,-6-2 36,-1 0 1,1 0-1,-1 1 0,15 6 1,-17-7 753,-14-3-781,5 1-491,-2 0 268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6:5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11656,'0'0'10433,"13"0"-9989,29-1 73,0 3 0,0 1 1,55 12-1,-68-10-5,49 4 1,-48-7 21,48 10 0,-64-9-345,1 0-1,-1 0 1,1-2-1,0 1 1,-1-2-1,1 0 1,22-4-1,-30 3-347,4-1 374,-5-2-4024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11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9440,'0'0'12406,"12"1"-12230,148-5 464,55-8 333,-194 12-758,0 1-1,0 0 0,32 8 0,-29-4 198,0-2 0,28 1-1,-39-1-210,-11-3-170,-1 1 0,0-1 0,1 0 0,-1 1 0,0-1 0,1 0 0,-1 0 0,0 0 0,1 0 0,-1 0 0,1 0 0,-1 0 0,2-1 0,8 1 512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1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1 758 15880,'0'0'4231,"10"-7"-4103,144-115 296,32-65 119,-71 68-162,-5-1 92,0-1 774,-109 120-1178,12-12 239,-8 9 147,-6 6 545,-14 19-751,0 1 0,1 0 0,2 1 0,-17 41 0,23-48-138,1 1 0,0 0 0,2 1 0,0-1 0,1 1 0,0-1 0,3 35 1,-1-46-99,0-1 37,1 1-1,-1-1 1,1 1-1,0-1 1,1 1-1,1 5 1,-2-10-32,0 0 0,-1 0 1,1 1-1,0-1 0,0 0 0,0 0 1,-1 0-1,1 0 0,0 0 1,0 0-1,1-1 0,-1 1 1,0 0-1,0 0 0,0-1 1,1 1-1,-1-1 0,0 1 1,0-1-1,1 1 0,-1-1 1,0 0-1,1 0 0,-1 0 1,1 1-1,-1-1 0,0-1 1,1 1-1,-1 0 0,3-1 0,3 0 19,1-1 0,-1-1 0,1 1 0,-1-1-1,0 0 1,0-1 0,0 0 0,-1 0 0,1 0-1,-1-1 1,0 0 0,0 0 0,-1 0 0,0-1-1,1 0 1,-2 0 0,6-8 0,6-13 44,-1 0 1,23-59-1,-22 49 18,38-126 262,-46 148-292,-1-4 61,-7 19-86,1 0-35,0 0-1,-1 1 1,1-1 0,-1 1 0,0-1 0,1 1 0,-1-1 0,1 1 0,-1 0-1,0-1 1,1 1 0,-1-1 0,0 1 0,0 0 0,0-1 0,1 1-1,-1 0 1,0-1 0,0 1 0,0 0 0,0-1 0,0 1 0,0 0-1,0-1 1,0 1 0,-1 0 0,1-1 0,0 1 0,0 0 0,0-1-1,-1 2 1,0 8 25,3 34 95,2 0 1,17 72-1,-14-92-64,0-1-1,2 0 1,0 0-1,2-1 1,0 0-1,15 20 1,-23-38-33,-1-1-1,1 0 1,-1 0 0,1 0 0,0 0-1,0-1 1,0 1 0,1-1-1,-1 1 1,1-1 0,-1 0 0,1-1-1,0 1 1,-1-1 0,1 1-1,5 0 1,22 1-3997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1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6 284 18991,'0'0'2667,"3"11"-1768,2 16-490,21 114 1023,-18-56-1053,18 125 223,-19-119-185,-6-66 721,-34-288-276,-7-105 238,39 337-858,2 0 0,5-35 0,-5 60-207,1 0 0,0 0 0,0 0 0,0 1 0,0-1 0,1 1 0,0 0 0,0-1 0,0 1 0,1 0 0,0 1 1,0-1-1,0 1 0,0 0 0,1 0 0,-1 0 0,1 0 0,0 1 0,1 0 0,-1 0 0,0 0 0,1 1 0,-1 0 0,1 0 0,0 0 0,10-1 0,-4 2 17,1 0 0,-1 1-1,1 1 1,-1 0-1,0 1 1,1 0-1,19 6 1,-26-6-30,0 0 0,0 0 1,-1 1-1,1 0 0,-1-1 1,0 2-1,0-1 0,0 1 0,0-1 1,-1 2-1,1-1 0,-1 0 0,0 1 1,0 0-1,0-1 0,-1 2 0,5 8 1,-4-4 4,-1 0 1,-1 0 0,1 0-1,-2 1 1,1-1 0,-1 0 0,-1 1-1,0-1 1,-1 1 0,0-1-1,0 0 1,-1 0 0,0 1-1,-1-1 1,0 0 0,-1-1-1,0 1 1,-6 11 0,-10 13 102,-2-1 1,0 0-1,-40 42 1,36-45 49,26-30-176,-1 1 1,0-1 0,1 1 0,-1-1-1,1 1 1,-1 0 0,1-1 0,-1 1-1,1 0 1,-1-1 0,1 1-1,0 0 1,-1 0 0,1-1 0,0 1-1,0 0 1,-1 0 0,1-1 0,0 1-1,0 0 1,0 1 0,1-1-2,1 0 1,-1 0 0,0 0 0,0 0-1,1 0 1,-1-1 0,1 1 0,-1-1-1,1 1 1,-1-1 0,3 1-1,0 0-2,40 11-1,0-2 0,79 8 0,43 8 0,-160-24 0,1-1 0,-1 1 0,0 0 0,-1 1 0,1 0 0,7 4 0,-12-7 0,0 1 0,0 0 0,0-1 0,0 1 0,-1 0 0,1 0 0,0 0 0,0 0 0,-1 0 0,1 0 0,0 0 0,-1 0 0,1 0 0,-1 0 0,1 0 0,-1 0 0,0 0 0,1 0 0,-1 0 0,0 0 0,0 1 0,0-1 0,0 0 0,0 0 0,0 0 0,0 0 0,0 1 0,-1-1 0,1 0 0,0 0 0,-1 0 0,1 0 0,0 0 0,-1 0 0,0 0 0,1 0 0,-1 0 0,1 0 0,-1 0 0,0 0 0,0 0 0,0-1 0,0 2 0,-16 16 0,0-2 0,-1 0 0,-1 0 0,0-2 0,-1 0 0,-30 14 0,-2-2 0,-83 28 0,34-24 0,63-21 0,-60 25 0,98-34 0,-22 12 986,21-12-1232,0 1-1,0-1 1,0 1-1,1 0 0,-1 0 1,0 0-1,0-1 1,1 1-1,-1 0 1,1 0-1,-1 0 0,1 0 1,-1 0-1,1 0 1,-1 0-1,1 0 1,0 0-1,0 0 0,-1 2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1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19591,'0'0'3919,"19"0"-3811,303-24-51,-174 10-9,82-8 108,209-12 414,-134 15 523,-284 17-672,-21 2-409,0 0 1,0 0 0,0 0-1,0 0 1,0 0-1,0 0 1,-1 0 0,1 0-1,0 0 1,0 0 0,0 0-1,0 0 1,0-1-1,0 1 1,0 0 0,0 0-1,0 0 1,0 0 0,0 0-1,0 0 1,0 0 0,0 0-1,0 0 1,0 0-1,0 0 1,0 0 0,0 0-1,0-1 1,0 1 0,0 0-1,0 0 1,0 0-1,0 0 1,0 0 0,0 0-1,0 0 1,0 0 0,0 0-1,0 0 1,0 0-1,0 0 1,0 0 0,0-1-1,0 1 1,0 0 0,0 0-1,0 0 1,0 0 0,0 0-1,0 0 1,1 0-1,-1 0 1,0 0 0,0 0-1,-36-7 476,-35-2-1198,57 7-1855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1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18391,'0'0'5487,"-3"10"-5299,-22 61 52,2-6 84,-17 76-1,24-67-20,8-42-29,1 1-1,1-1 0,2 1 1,0 49-1,2-27 217,0-41-270,1-1-1,1 1 0,0 0 1,3 21-1,-2-31-170,0-1-1,0 1 1,0-1 0,0 0-1,1 0 1,-1 1-1,1-1 1,0 0 0,0 0-1,0 0 1,0-1 0,0 1-1,1 0 1,-1-1-1,1 0 1,-1 1 0,1-1-1,0 0 1,0 0 0,0-1-1,0 1 1,6 1-1,5 1 53,0 0-1,0-1 1,0-1-1,1 0 1,-1-1 0,22-1-1,90-12 412,-51-2-185,-46 7 124,2 2 0,48-3 0,-79 9-435,0-1 0,0 0 0,0 0 0,1 0-1,-1 0 1,0 0 0,1 0 0,-1 0 0,0 0-1,0 1 1,1-1 0,-1 0 0,0 0 0,0 0-1,1 0 1,-1-1 0,0 1 0,1 0 0,-1 0-1,0 0 1,0 0 0,1 0 0,-1 0 0,0 0-1,0 0 1,1 0 0,-1-1 0,0 1 0,0 0-1,1 0 1,-1 0 0,0-1 0,0 1 0,0 0-1,0 0 1,1 0 0,-1-1 0,0 1 0,0 0-1,0 0 1,0-1 0,0 1 0,0-1 0,-7-6-4492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7:1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20599,'0'0'1856,"107"0"-744,-28-4 8,14 2-288,5-8 8,11-8-352,-12-11 8,-11 7-168,-15 4 8,-15 6-72,-9 0 8,-17 4-80,-14-4 0,-6-4-96,-4-2-8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4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79 8936,'0'0'7881,"14"-8"-7595,-2 0-207,-3 3-24,0 0-1,0 0 1,0 0 0,0 1 0,1 0 0,-1 1 0,1 0 0,11-1-1,23-7 299,-30 7-81,1 1 1,21-3 0,-32 6-211,0-1 1,1 1 0,-1 1 0,0-1 0,1 1 0,-1-1 0,0 1 0,0 0 0,0 1 0,0-1 0,0 1-1,7 3 1,-10-4-39,0 0 0,0 0-1,0 0 1,0 1 0,0-1-1,0 0 1,0 0 0,-1 0-1,1 1 1,0-1 0,-1 0-1,1 1 1,-1-1 0,0 0-1,1 1 1,-1-1 0,0 1-1,0-1 1,0 0 0,0 1-1,0-1 1,0 1 0,0-1-1,0 1 1,-1-1 0,1 0-1,-1 1 1,1-1 0,-1 2-1,-3 6 24,0 1 0,-9 16 0,11-23-16,-23 37 105,-1-2 0,-2-1 0,-1-1 0,-56 53 0,75-79-88,0 2 0,-8 12 1,-18 19 260,30-37-234,-1 3 110,7-9-179,1 1 0,-1 0 0,1-1 0,0 1 0,-1 0 0,1-1 0,-1 1 0,1 0 0,0-1 0,0 1 0,-1-1 0,1 0 0,0 1 0,0-1 0,-1 1 0,1-1 0,2 0 0,3 2-1,1-1 0,-1 0-1,1 0 1,-1-1 0,1 0-1,0 0 1,-1-1 0,1 1-1,9-4 1,5 1-2,210-24-11,-198 21-9,13 0-53,-46 6-3,-4-1-245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0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322 488 8744,'0'0'5472,"-11"4"-4767,-159 60 2068,155-55-2431,0 1 0,1 0 0,0 1 0,1 0 0,0 2-1,-14 16 1,23-25-235,2-1-10,-1 0 0,1 0 0,-1 0 0,1 1 0,0-1 0,0 1 0,0 0 0,1-1 0,-1 1 0,1 0 0,0 0 0,0 0 0,1 0 0,-1 0 0,1 0 0,-1 0 0,1 0 0,1 0 0,-1 0 0,0 0 0,1 0 0,0 0 0,0 0 0,0 0 0,1 0 0,-1 0 0,1-1 0,0 1 0,0 0 0,0-1 0,0 0 0,1 1 0,-1-1 0,1 0 0,0 0 1,0-1-1,0 1 0,0-1 0,1 1 0,-1-1 0,7 3 0,-2-1-30,0-1 1,0 0 0,1-1-1,-1 0 1,1 0 0,-1-1-1,1 0 1,-1 0 0,1-1-1,0 0 1,-1-1 0,1 1-1,-1-2 1,1 1 0,-1-1-1,1-1 1,-1 0 0,0 0-1,0 0 1,0-1 0,-1 0-1,1-1 1,6-5 0,1-1-7,-2 0 0,1-1 0,-2-1 0,0 0 0,0 0 0,-1-1 0,-1-1 0,0 0 0,-1 0 1,-1-1-1,0 0 0,-2-1 0,1 0 0,7-34 0,-9 25 3,0-1 0,-2 0 0,-1 0 0,-1 0 0,-1 0 0,-1 0 0,-2 0 0,0 0 0,-9-30-1,3 28 37,0 0 0,-17-35 0,19 51-31,1 1 0,-2-1 0,0 1 0,0 0 0,-1 1 0,-19-18 0,28 28-60,-1 0-1,0 1 1,1-1-1,-1 0 1,0 1-1,1-1 1,-1 1-1,0 0 1,0-1-1,1 1 1,-1-1 0,0 1-1,0 0 1,0 0-1,1-1 1,-1 1-1,0 0 1,0 0-1,-2 0 1,3 0-1,-1 1 0,1-1 0,-1 0 0,1 1 1,-1-1-1,1 0 0,0 1 0,-1-1 0,1 1 1,-1-1-1,1 0 0,0 1 0,-1-1 0,1 1 0,0 0 1,-1-1-1,1 1 0,0-1 0,0 1 0,0-1 0,-1 2 1,0 5 46,1 0 1,-1 0 0,1 13 0,1-13-55,4 51 181,3 1 0,30 110 0,-27-123-86,4 15 32,35 152 663,-27-100-182,-11-59-804,-6-32-4001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08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181 671 9240,'0'0'6842,"-9"-9"-6305,-31-30-11,39 38-484,-1 0 1,1 0 0,0 0-1,0 0 1,-1 0 0,1 0-1,0 1 1,-1-1 0,1 1-1,0-1 1,-1 1 0,1-1-1,-1 1 1,1 0-1,-1 0 1,1 0 0,-1 0-1,1 0 1,-1 0 0,1 0-1,-1 0 1,1 0 0,-1 1-1,1-1 1,-2 1 0,-1 1 81,1 0 0,0 0 0,0 0 0,0 1 1,0-1-1,-5 6 0,3-3 59,-5 4 31,3-3 88,1 0 0,-1 1 0,1 0 0,1 0 0,-8 10 0,12-15-234,0 0-1,0 1 1,0-1-1,0 0 1,1 0-1,-1 0 1,1 0-1,-1 1 1,1-1-1,0 0 1,0 0-1,0 1 1,0-1-1,0 0 1,0 0-1,1 1 1,-1-1-1,1 0 1,0 0-1,-1 0 0,1 0 1,0 0-1,0 1 1,0-2-1,1 1 1,-1 0-1,2 2 1,1 0 8,-1 0 1,1 0-1,0 0 1,1-1-1,-1 1 1,1-1-1,-1 0 1,1 0-1,0-1 0,0 0 1,0 0-1,1 0 1,-1 0-1,0-1 1,1 0-1,-1 0 1,1 0-1,7 0 0,-6-1-44,-1-1-1,0 1 0,1-1 0,-1 0 0,0-1 1,0 1-1,0-1 0,0 0 0,0-1 0,0 1 0,0-1 1,-1-1-1,0 1 0,1-1 0,-1 0 0,5-5 1,-1 0-10,-1 0 1,0-1-1,-1 0 1,0-1 0,-1 0-1,0 0 1,0 0 0,6-20-1,-6 12 11,-2 0 1,0 0-1,-1 0 0,2-39 0,-7 12 35,-1 1 1,-2-1-1,-23-88 0,18 101 13,-28-62 1,0 3 115,37 87-163,1 3-19,0 1 0,-1 0 0,1 0-1,0-1 1,-1 1 0,1 0-1,-1 0 1,1 0 0,-1 0-1,1-1 1,-1 1 0,0 0-1,0 0 1,1 0 0,-1 0-1,0 0 1,0 1 0,0-1-1,0 0 1,-2-1 0,3 3-1,-1 1 0,1-1 0,0 0 0,0 0 0,-1 0 0,1 1 0,0-1 0,0 0-1,0 0 1,0 0 0,0 1 0,0-1 0,1 0 0,-1 0 0,0 0 0,1 1 0,0 1 0,-1-2-5,55 197 358,10 46 184,-6-18 578,-47-185-731,-12-39-363,1 0 0,0 0 0,-1-1 0,1 1 0,0 0 0,0 0 0,0-1 0,0 1 0,1-1 0,0 2 0,5 2-3718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21.069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8744,'0'0'2780,"1"13"-2095,10 219 1547,-6 51-1009,-7-165-735,1 12 26,3-90-336,8 87 433,-7-105-389,1 0 0,1-1-1,13 37 1,-15-51-140,0-1 0,1 0 0,0 0 0,6 7 0,-5-6 5,0 0 0,0 0 0,5 12-1,16 50 158,-17-42-90,22 44 0,-28-66-136,1-1-1,-1 0 0,1 0 0,0-1 0,0 1 0,0-1 0,0 0 1,1 0-1,6 3 0,10 7 37,-8-4-33,0-1 0,0-1 1,1 0-1,-1-1 0,2-1 0,-1 0 1,1-1-1,-1 0 0,20 2 1,15-1 24,75-3 1,26 3 156,62 11-2,-160-11-165,93-4 0,-112-4-24,0 0-1,0-3 0,61-17 1,-62 18 31,-29 5-39,0 1 0,0-1 0,0-1 0,0 1 1,0 0-1,0-1 0,-1 1 0,1-1 0,0 0 1,0 0-1,0 0 0,-1-1 0,1 1 1,-1 0-1,1-1 0,-1 0 0,4-2 0,-6 1-4,1 0 0,0 1 0,-1-1 0,0 0 0,0 0 0,0 1 0,0-1 0,0 0 0,0 0 0,-1 1 0,1-1 0,-2-3 0,0-6 0,-58-332 50,54 315-46,-22-95 25,12 64 25,3 0-1,3-1 1,-5-94 0,17 98 102,10-56 0,-10 100-102,4-61 172,-6 69-203,1 0 0,-1-1 1,-1 1-1,1 0 0,-1-1 0,0 1 1,-2-9-1,2 11-11,0 0-1,0 0 1,-1 0-1,1 0 1,0 1 0,-1-1-1,0 1 1,1-1-1,-1 1 1,0 0-1,0-1 1,-1 1 0,1 0-1,-4-3 1,-16-5 31,0 0 1,-1 2-1,1 0 1,-40-7-1,-4-1 42,-36-10 302,-1 6-1,-169-13 0,60 21 555,199 11-856,11 0-66,-1 1 1,1 0-1,0-1 0,-1 1 1,1 0-1,-1 0 0,1 1 1,0-1-1,-4 1 1,5 0-17,0-1-1,1 1 1,-1 0 0,1-1 0,-1 1 0,1 0 0,-1-1 0,1 1 0,-1 0 0,1 0 0,0 0 0,-1-1 0,1 1 0,0 0-1,0 0 1,0 0 0,-1 0 0,1-1 0,0 1 0,0 0 0,0 0 0,0 0 0,1 0 0,-1 0 0,0-1 0,0 1 0,0 0 0,1 0-1,-1 0 1,0 0 0,2 1 0,92 297 391,-30-101-121,-61-187-242,0 0 0,1 0-1,1-1 1,0 1 0,0-1 0,13 18 0,-18-28-29,1 0 1,-1 1-1,1-1 0,-1 1 1,1-1-1,-1 0 0,1 1 1,-1-1-1,1 0 0,-1 1 1,1-1-1,-1 0 0,1 0 1,0 0-1,-1 1 0,1-1 1,0 0-1,-1 0 0,1 0 1,-1 0-1,1 0 0,0 0 1,-1 0-1,1 0 0,0-1 1,0 1-1,18-11 23,12-22-13,-11 8-10,1 0 3,23-24-1,-38 43-3,1 0 0,0 0-1,0 1 1,1 0 0,-1 0-1,1 0 1,0 1 0,14-5-1,-18 8 1,1-1-1,0 1 0,0 0 1,0 0-1,0 1 0,0 0 1,-1-1-1,1 2 0,0-1 1,0 0-1,0 1 0,0 0 1,0 0-1,5 2 1,-9-2 1,-1 0 0,1-1 0,0 1 0,-1 0 1,1 0-1,-1-1 0,1 1 0,-1 0 1,0 0-1,1 0 0,-1 0 0,0 0 0,1-1 1,-1 1-1,0 0 0,0 0 0,0 0 1,0 0-1,0 0 0,0 0 0,0 0 0,0 0 1,0 0-1,-1 0 0,1-1 0,0 1 1,-1 2-1,-11 24 24,-1-5-4,-1-1 0,-34 39 0,2-2 44,25-31-32,9-13 8,1 1 0,1 0 0,0 1 1,-13 29-1,22-44-39,0 0 1,1 0-1,-1 1 1,1-1-1,0 0 0,-1 0 1,1 0-1,0 0 1,-1 0-1,1 0 1,0 1-1,0-1 0,0 0 1,0 0-1,0 0 1,1 0-1,-1 0 1,0 1-1,0-1 0,1 0 1,-1 0-1,1 0 1,-1 0-1,1 0 1,-1 0-1,1 0 1,0 0-1,-1 0 0,1 0 1,0 0-1,0-1 1,0 1-1,-1 0 1,1 0-1,0-1 0,0 1 1,0-1-1,0 1 1,0-1-1,1 1 1,-1-1-1,0 1 0,0-1 1,2 0-1,4 1 5,0 0-1,0-1 0,0 0 0,-1 0 1,1-1-1,8-1 0,1-2 20,0 0-1,-1-1 0,0-1 1,0 0-1,0-1 0,-1 0 1,20-15-1,-8 4-1329,-1-2 1,33-32-1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09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30 10152,'0'0'10657,"4"10"-10195,7 23 83,-2 1 0,9 68 0,15 278 2606,-23-262 930,-44-287-2181,1 1-1298,6 2-483,26 155-119,1 1 0,0 0 0,0 0 0,1 0 0,4-19 0,-4 25 0,0-1 0,1 1 0,-1 0 0,1-1 0,0 1 0,1 0 0,-1 0 0,0 0 0,1 1 0,0-1 0,0 1 0,0-1 0,1 1 0,-1 0 0,5-3 0,7-3 0,-1 1 0,2 0 0,-1 2 0,1-1 0,0 2 0,29-7 0,-37 11 0,0-1 0,1 1 0,-1 0 0,0 1 0,1 0 0,-1 0 0,0 1 0,1 0 0,-1 1 0,0 0 0,0 0 0,0 0 0,0 1 0,0 1 0,10 5 0,-14-7 0,-1 1 0,1-1 0,-1 1 0,0 0 0,0 0 0,-1 0 0,1 0 0,0 1 0,-1-1 0,0 1 0,0-1 0,0 1 0,0 0 0,-1 0 0,2 6 0,-1-4 0,-2 1 0,1-1 0,-1 1 0,0-1 0,0 0 0,0 1 0,-1-1 0,0 0 0,-3 8 0,-3 9 0,-2-2 0,0 1 0,-2-1 0,-16 26 0,6-15 0,11-18 0,1 0 0,-11 26 0,19-39 0,1-1 0,0 1 0,0 0 0,-1-1 0,1 1 0,0 0 0,0-1 0,0 1 0,0 0 0,0 0 0,0-1 0,0 1 0,0 0 0,1-1 0,-1 1 0,0 0 0,0 0 0,0-1 0,1 1 0,-1-1 0,0 1 0,1 0 0,-1-1 0,1 1 0,-1-1 0,1 1 0,-1-1 0,1 1 0,-1-1 0,1 1 0,22 11 0,-13-7 0,83 37 0,-51-24 0,-32-13 0,-1 0 0,-1 1 0,1 0 0,-1 0 0,0 1 0,0 0 0,-1 1 0,0-1 0,9 15 0,-14-20 0,-1 0 0,0 1 0,0-1 0,0 1 0,0-1 0,0 1 0,-1 0 0,1-1 0,-1 1 0,0 0 0,1 0 0,-1-1 0,0 1 0,-1 0 0,1-1 0,0 1 0,-1 0 0,0-1 0,1 1 0,-1 0 0,0-1 0,-1 1 0,1-1 0,0 0 0,-1 1 0,-1 1 0,-3 6 0,-1-2 0,1 1 0,-2-1 0,1 0 0,-10 7 0,1-3 0,-1 0 0,-1-2 0,0 0 0,0 0 0,-1-2 0,0-1 0,-1 0 0,-33 7 0,44-12 0,1-1 0,-1 0 0,0-1 0,1 0 0,-1 0 0,0 0 0,1-1 0,-1-1 0,1 0 0,-1 0 0,-14-6 0,22 8 0,1 0 0,-1 0 0,0-1 0,1 1 0,-1 0 0,1-1 0,-1 1 0,1 0 0,0-1 0,-1 1 0,1-1 0,-1 1 0,1-1 0,0 1 0,-1-1 0,1 1 0,0-1 0,-1 1 0,1-1 0,0 1 0,0-1 0,0 0 0,-1 1 0,1-1 0,0 1 0,0-1 0,0 1 0,0-1 0,0 0 0,0 1 0,0-1 0,0 1 0,1-1 0,-1 0 0,0 1 0,0-2 0,2 0 0,-1 0 0,0 1 0,0-1 0,1 0 0,-1 0 0,1 1 0,0-1 0,-1 1 0,3-2 0,57-36 59,-45 30-4083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1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237 577 8336,'0'0'7566,"-11"7"-7276,-83 57 520,77-49-599,1 1-1,1 0 1,1 0 0,0 2-1,-12 20 1,21-31-131,1 0 0,1 1 0,-1-1 0,1 1 0,1 0 0,-1 0 0,1 0 0,1 0 0,0 1 0,0-1 0,0 0 0,1 1 0,2 13 0,-2-18-45,1 0 0,-1 0 0,1 0 0,0 0 0,1 0 0,-1 0 0,1-1 1,-1 1-1,1-1 0,0 1 0,1-1 0,-1 0 0,0 1 0,1-1 0,0 0 0,0-1 1,0 1-1,0 0 0,0-1 0,0 0 0,1 0 0,-1 0 0,1 0 0,0 0 0,-1-1 1,1 0-1,0 1 0,0-1 0,0-1 0,5 2 0,-2-2 14,0 1 0,0-1 0,0-1 0,0 1 0,-1-1 0,1 0 0,0 0 0,0-1 0,-1 0-1,1 0 1,-1-1 0,10-5 0,-7 3 9,-1-1-1,1 0 0,-1-1 1,-1 0-1,1 0 1,-1 0-1,11-16 0,-7 6 4,0 0 0,-1-1 0,-1-1 0,-1 0 0,-1 0 0,0 0 0,-1-1 0,3-21 0,-6 15-14,0-1-1,-2 0 1,-1 0 0,-1 0-1,-9-49 1,-40-129 204,42 176-213,-8-26 114,-3 1 0,-33-68 0,52 121-136,-1-1-1,1 1 0,-1-1 1,0 1-1,0-1 0,0 1 1,0 0-1,0 0 0,0 0 1,0-1-1,0 1 0,0 0 1,-1 0-1,1 0 0,0 1 1,-1-1-1,1 0 0,-1 0 1,1 1-1,-1-1 0,1 1 1,-1-1-1,1 1 0,-1 0 1,-2 0-1,3 3 13,0 0 0,0 0-1,0 1 1,0-1 0,1 0 0,-1 1-1,1 5 1,0-4 2,-3 45 109,3-1 0,11 94 0,-3-59 11,48 378 1187,-55-452-1260,10 40 284,-10-46-275,1 1 0,-1-1 0,1 0 0,0 0 0,0 0 0,0 0 0,0 0 0,5 6 0,-6-10 30,5-10-1729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3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9848,'0'0'2770,"3"14"-2035,19 160 1080,0-32-636,0 9-67,-14-75-459,6 119 3201,-21-208-3229,-22-150 277,16 88-460,-3-109 0,15 156-338,0 11-5,1-1 1,1 1-1,0-1 0,7-26 1,-6 33-35,1 1 1,1-1-1,-1 1 0,2 0 1,0 0-1,0 1 0,0-1 1,11-12-1,-11 17-30,1-1 1,0 2-1,-1-1 1,2 1-1,-1-1 0,0 2 1,1-1-1,0 1 1,-1 0-1,10-3 1,-3 2 39,1 0 1,0 1 0,1 1-1,17-2 1,-25 4-42,0 0-1,0 0 1,0 1-1,0 0 1,0 0 0,0 1-1,0 0 1,-1 0 0,1 1-1,-1-1 1,1 1 0,-1 1-1,0-1 1,0 1 0,-1 0-1,9 8 1,-10-9 2,-1 1-1,0 0 0,0 0 1,0 0-1,0 0 1,-1 0-1,1 1 1,-1-1-1,0 1 1,-1-1-1,1 1 1,-1 0-1,0 0 0,0 0 1,0-1-1,-1 1 1,1 0-1,-1 0 1,0 0-1,-1 0 1,1 0-1,-1 0 1,0 0-1,-2 5 0,-2 2 55,1 0-1,-2 0 0,1-1 0,-1 0 0,-15 20 0,-45 44 404,37-44-233,28-31-251,1 1 0,-1-1-1,0 1 1,1 0-1,-1-1 1,0 1-1,1 0 1,-1 0-1,1-1 1,-1 1-1,1 0 1,-1 0-1,1 0 1,0 0 0,-1 0-1,1 0 1,0 0-1,0 0 1,-1-1-1,1 1 1,0 0-1,0 0 1,0 0-1,0 0 1,1 0 0,-1 0-1,0 0 1,0 0-1,0 0 1,1 0-1,-1 0 1,1 0-1,-1 0 1,0-1-1,1 1 1,0 0-1,-1 0 1,2 1 0,2 1 14,1 0 0,-1 0 0,1 0 0,-1-1 0,1 0 0,6 2 0,0 1-4,87 32 82,-10-4-125,-83-31 22,0 1 0,-1-1 0,1 1 0,-1 0 1,0 0-1,1 0 0,-2 0 0,1 1 0,5 5 0,-8-7 5,0-1 1,0 1 0,0 0-1,0-1 1,0 1-1,0 0 1,0 0-1,0 0 1,-1 0-1,1 0 1,-1 0-1,0 0 1,1 0-1,-1 0 1,0 0-1,0 0 1,0 0-1,-1 1 1,1-1-1,0 0 1,-1 0-1,1 0 1,-1 0-1,0-1 1,1 1 0,-3 3-1,-4 7 49,-2 0 0,1 0 1,-2 0-1,0-1 0,0 0 0,-1-1 0,0 0 0,0-1 0,-1 0 1,-25 13-1,16-11 8,-1-1 0,1-1 1,-2-1-1,1-2 0,-1 0 1,-25 4-1,31-9-280,-15 4 552,16 3-4697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3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43 9744,'0'0'9071,"15"0"-8600,178 4 1029,418-4 1512,-429-4-2177,8-4 406,-188 8-1221,29-1 417,-30 1-386,1 0 1,-1 0 0,1 0-1,-1 0 1,0 0 0,1-1-1,-1 1 1,0-1-1,1 1 1,-1-1 0,0 1-1,0-1 1,0 0 0,1 1-1,-1-1 1,1-1-1,-2 1 11,-6-18-679,5 13-2998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4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218 402 17167,'0'0'2,"-11"10"36,-79 77 185,71-67-45,1 0-1,0 2 0,-16 27 0,29-41-65,2-1-1,-1 1 0,1 0 1,0 0-1,1 0 1,-1 0-1,2 0 0,-1 0 1,1 9-1,0-14-66,1-1 1,0 1-1,1 0 1,-1-1-1,0 1 1,1 0-1,0-1 0,0 1 1,-1-1-1,1 1 1,1-1-1,-1 1 1,0-1-1,1 0 1,-1 0-1,1 0 1,-1 1-1,1-2 0,0 1 1,0 0-1,0 0 1,0 0-1,0-1 1,1 1-1,-1-1 1,0 0-1,1 0 0,-1 0 1,1 0-1,-1 0 1,1 0-1,2 0 1,2 0 28,0 0 0,1-1 0,-1 0 0,0 0 0,0-1 0,0 0 0,0 0 0,0 0 0,-1-1 0,1 0-1,0-1 1,-1 1 0,1-1 0,-1-1 0,0 1 0,0-1 0,8-6 0,1-1 85,-1-1 1,0-1-1,0 0 0,-1-1 0,16-23 0,-15 14-1,0 0-1,-2-1 0,-1 0 0,0-1 0,10-41 1,-9 18 79,-1-1 1,3-55-1,-11 72-62,-1 0 0,-2 0 0,-1 1 0,-2-1 0,-6-31 0,9 62-159,0 0-1,-1 0 1,1 0 0,0 0 0,0 0 0,0 0 0,-1 1 0,1-1 0,-1 0 0,1 0 0,0 0 0,-1 1 0,1-1 0,-1 0 0,0 1 0,1-1 0,-1 0 0,0 1 0,1-1 0,-1 1 0,0-1 0,1 1 0,-1-1 0,0 1 0,0-1 0,-1 1 0,1 0-1,0 0 0,0 0-1,0 0 1,0 1 0,0-1 0,1 1 0,-1-1 0,0 0 0,0 1 0,0-1-1,1 1 1,-1 0 0,0-1 0,1 1 0,-1 0 0,1-1 0,-1 1 0,0 0-1,1 0 1,-1-1 0,1 1 0,0 0 0,-1 0 0,1 0 0,0 0 0,0 0-1,-1-1 1,1 2 0,-8 28 102,2 0 0,0 1 0,2-1 0,2 1 1,1 42-1,22 155 445,-18-212-468,0 1 0,7 18 0,-8-28-43,0-1 1,1 0-1,0 0 1,0 0-1,0 0 1,1-1 0,0 1-1,7 6 1,-10-11-50,-1 0-1,1-1 1,0 1 0,0-1 0,0 1 0,0-1-1,0 1 1,0-1 0,0 0 0,0 1 0,0-1 0,0 0-1,0 0 1,0 0 0,0 0 0,0 0 0,0 0-1,0 0 1,0 0 0,0 0 0,0 0 0,0-1-1,0 1 1,0 0 0,0-1 0,0 1 0,0-1 0,0 1-1,0-1 1,1 0 0,2-2-45,0-1-1,0 1 1,0-1 0,0 1-1,3-5 1,31-47-2774,-36 51 1433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5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 13464,'0'0'3214,"1"11"-2858,2 19 62,-2-1 1,-4 39-1,-14 47 985,6-54-113,3 1-1,0 89 1,9-137-936,0 0 1,1 0 0,4 14 0,-6-24-232,2 0 1,-1 0-1,0 0 1,1 0-1,-1 0 0,1 0 1,0-1-1,1 1 1,-1-1-1,0 0 1,1 1-1,0-1 0,0 0 1,5 4-1,-1-3 53,0 0-1,0-1 1,0 0-1,0 0 1,1-1-1,-1 1 1,1-2-1,12 3 1,-3-3 107,0-1 0,32-3 0,-32 2-215,-5 0-139,0 1 0,-1-2 0,1 0 0,-1 0 0,1-1 0,-1-1 0,21-9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5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 12456,'0'0'2608,"63"2"-1912,-5-2 15,10-6-135,5 0 0,-6 0-24,-11-2 8,-2-2-64,-7 2 16,-9 2-160,-8-5 8,0-5-272,1 2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5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9144,'0'0'4040,"12"-1"-3486,196-32 1689,-105 14-1167,-12 9 161,-85 9-1016,-6 1-229,0 0 0,0 0 0,0 0 0,0 0 0,0 0 0,0 0 1,0 0-1,0 0 0,0 0 0,0 0 0,0 0 0,0 0 0,0 0 0,0 0 1,0 1-1,0-1 0,0 0 0,0 0 0,0 0 0,0 0 0,0 0 1,0 0-1,0 0 0,0 0 0,0 0 0,0 0 0,0 0 0,0 0 0,0 1 1,0-1-1,0 0 0,0 0 0,0 0 0,0 0 0,0 0 0,0 0 1,0 0-1,0 0 0,0 0 0,0 0 0,0 0 0,0 0 0,1 0 1,-1 0-1,0 0 0,0 0 0,0 0 0,0 0 0,0 1 0,0-1 0,0 0 1,0 0-1,-1 3-1536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6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10848,'0'0'8921,"10"4"-8297,10 3-158,0-1 0,0-1 1,25 3-1,256 12 4175,-206-22-3493,-94 2-1147,-1 1 0,0-1 1,0 0-1,0 0 0,0 0 0,0 0 0,0 0 0,0 0 1,0 0-1,1 0 0,-1 0 0,0 0 0,0 0 0,0 0 1,0 0-1,0 0 0,0 0 0,0 0 0,1 0 1,-1 0-1,0 0 0,0 0 0,0 0 0,0 0 0,0 0 1,0 0-1,0 0 0,1 0 0,-1 0 0,0 0 0,0 0 1,0 0-1,0-1 0,0 1 0,0 0 0,0 0 0,0 0 1,0 0-1,1 0 0,-1 0 0,0 0 0,0 0 0,0 0 1,0-1-1,0 1 0,0 0 0,0 0 0,0 0 0,0 0 1,0 0-1,0 0 0,0 0 0,0-1 0,0 1 0,0 0 1,0 0-1,0 0 0,0 0 0,0 0 0,0 0 0,0-1 1,0 1-1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6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53 13768,'0'0'1696,"58"4"-1200,-15-2-9,11-2-63,3-2 8,3-2 80,-5 0 0,-11-2-24,-10 0 0,-8-2-40,-2-2 16,1 2-152,-7-2 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7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286 500 8536,'0'0'5208,"-13"5"-4688,-89 42 745,84-37-868,2 0 0,-1 0-1,1 2 1,-23 21 0,29-23 32,0 1 1,-15 21 0,23-27-275,-1-1 1,0 1 0,1 0-1,0 0 1,0-1 0,1 2 0,0-1-1,-1 0 1,1 0 0,1 0-1,-1 7 1,1-10-100,0 0 1,1-1-1,-1 1 1,0 0-1,1 0 0,0 0 1,-1 0-1,1-1 1,0 1-1,0 0 0,0 0 1,0-1-1,0 1 1,0-1-1,0 1 0,2 1 1,1 0 27,0 0 0,0 0 1,0 0-1,0 0 0,1-1 0,4 3 1,2 0 49,0-1 1,0-1 0,1 1 0,19 1 0,-17-4-54,1 0 0,0-1 0,0-1 0,0-1 0,-1 0 1,1-1-1,-1 0 0,1-1 0,-1-1 0,0 0 0,19-11 0,-13 6-11,-2-2 0,0 0 0,0-1 0,-1 0-1,0-2 1,-2 0 0,18-20 0,-21 19-14,-1 0 0,0-1 1,-1-1-1,-1 1 1,-1-2-1,0 1 1,-1-1-1,-1 0 1,-1 0-1,-1-1 1,-1 1-1,2-24 0,-4 30-8,-1-1 0,0 0 0,-1 1 0,0-1 0,-1 1-1,-1-1 1,0 1 0,0 0 0,-2 0 0,0 0 0,0 0-1,-1 1 1,0 0 0,-1 0 0,-1 1 0,0 0 0,0 0-1,-15-14 1,5 9 86,-1 1-1,-1 1 1,-1 1-1,1 0 1,-2 2 0,0 0-1,-32-10 1,33 14 71,0 1 0,0 2 1,0 0-1,-1 1 0,1 0 0,-1 2 1,1 1-1,-35 4 0,51-4-107,-20 4 259,21-2-304,16 0-184,50-3-1912,-55 1 17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39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49 9344,'0'0'6341,"-1"13"-5617,-6 114 1466,15 212 0,-5-310-1892,6 115 1718,-5-126-1348,-2-14-9,-4-10 364,-2-10-845,1 0 1,-1-24 0,0 4-31,-9-63 764,-1-194-1,15 284-830,-1 0 0,2 1 0,-1-1-1,1 0 1,0 1 0,1 0-1,0-1 1,0 1 0,0 0-1,1 1 1,1-1 0,-1 1-1,1 0 1,1 0 0,-1 0-1,1 0 1,13-10 0,-9 9-4,0 1 1,1 0-1,0 1 1,1 0-1,-1 1 1,1 0-1,0 1 1,0 0 0,0 1-1,1 0 1,22-1-1,-15 2 83,1 1 0,39 3 0,-53-1-105,-1 0 0,1 0 0,-1 1-1,0-1 1,0 1 0,1 1 0,-1-1 0,-1 1 0,1 0 0,0 0-1,-1 1 1,1 0 0,7 7 0,-11-9-39,0 0-1,0 0 1,-1 1-1,1-1 1,-1 1-1,1-1 1,-1 1-1,0-1 1,0 1-1,0 0 1,0-1-1,-1 1 1,1 0-1,-1 0 1,0 0-1,1 3 1,-2-1 33,1 1 0,-1-1 0,0 1 0,-1-1 0,1 1 0,-1-1 0,-4 9 0,-3 2 79,0 0 0,-2 0 0,-22 26 0,-7 1-128,-2-3 0,-70 53 0,65-55 0,31-20 0,16-18 0,0 0 0,0 1 0,-1-1 0,1 1 0,0-1 0,0 1 0,0-1 0,0 0 0,0 1 0,0-1 0,0 1 0,0-1 0,0 1 0,0-1 0,0 1 0,0-1 0,1 0 0,-1 1 0,0-1 0,0 1 0,0-1 0,0 0 0,1 1 0,-1-1 0,0 1 0,1-1 0,-1 0 0,0 1 0,0-1 0,1 0 0,-1 0 0,1 1 0,-1-1 0,0 0 0,1 0 0,-1 1 0,1-1 0,-1 0 0,0 0 0,1 0 0,-1 0 0,1 0 0,-1 0 0,1 0 0,-1 0 0,1 0 0,-1 0 0,0 0 0,1 0 0,-1 0 0,1 0 0,121 17 0,236 46 0,-351-62 0,0 1 0,0 1 0,-1-1 0,10 6 0,-15-7 0,1-1 0,-1 1 0,0 0 0,0-1 0,0 1 0,0 0 0,0 0 0,0 0 0,0 0 0,0 0 0,0 0 0,0 0 0,-1 0 0,1 0 0,0 0 0,-1 1 0,1-1 0,-1 0 0,1 0 0,-1 0 0,1 1 0,-1-1 0,0 0 0,0 1 0,0-1 0,0 0 0,0 1 0,0-1 0,0 0 0,0 1 0,-1 1 0,-2 3 0,0 1 0,0-1 0,-1 0 0,0 0 0,0 0 0,-1-1 0,0 1 0,0-1 0,-10 9 0,-5 1 0,-34 21 0,24-20 168,-1-1 0,-1-1-1,0-1 1,-1-2 0,-46 10 0,27-12-1846,0-1 0,-99 1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57 10448,'0'0'8033,"16"0"-7559,248-6 890,757-38 2382,-841 38-2021,-178 6-1617,0 0 0,0 0 0,0 0-1,0 0 1,0 1 0,0-1 0,0 1 0,0-1 0,0 1 0,3 2 0,-23 7 745,5-8-781,-1 1-3821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0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409 320 11760,'0'0'4613,"-15"2"-3899,4 0-566,-4-1 45,-1 2-1,1 0 1,0 0 0,0 2 0,-17 6-1,7 1 236,1 1-1,0 1 0,1 1 0,0 1 1,2 1-1,0 1 0,1 1 0,-28 33 1,42-45-202,1 0 0,0 0-1,1 1 1,-1 0 0,1 0 0,1 0 0,0 0 0,0 1 0,0-1 0,-1 13 0,4-19-160,0-1 0,0 1-1,0 0 1,0-1 0,0 1 0,0-1 0,1 1 0,-1 0-1,0-1 1,1 1 0,0-1 0,-1 1 0,1-1-1,0 1 1,0-1 0,-1 0 0,1 1 0,0-1 0,1 0-1,1 2 1,0-1 21,0 0-1,0 0 0,0 0 1,0-1-1,0 1 1,0-1-1,1 0 0,-1 0 1,5 1-1,2 0 77,0-1-1,0-1 1,0 1-1,0-2 1,19-2-1,-14 0-52,0-1-1,0-1 1,-1-1 0,1 0-1,-1-1 1,-1 0 0,1-1-1,-1-1 1,-1 0-1,1 0 1,-2-2 0,1 1-1,12-16 1,-12 11-42,0-1 0,-1 1 0,0-2-1,-2 0 1,0 0 0,-1 0 0,0-1 0,-2-1 0,0 1 0,4-24-1,-7 26-28,-1-1 0,-1 1 0,-1 0 0,0 0 0,-1-1-1,-1 1 1,0 0 0,-1 0 0,-8-22 0,8 28 2,-1 0-1,0 0 1,-1 1 0,0-1-1,-1 1 1,0 0 0,0 1 0,-1 0-1,0 0 1,0 0 0,-1 0 0,0 1-1,-1 1 1,1 0 0,-14-8-1,15 11 12,1 0-1,-1 0 1,1 1 0,-1 0-1,0 0 1,0 1-1,0 0 1,0 0-1,0 0 1,0 1-1,0 0 1,0 1-1,0 0 1,1 0-1,-1 0 1,0 1 0,0-1-1,0 2 1,1-1-1,-1 1 1,1 0-1,0 0 1,0 1-1,0 0 1,0 0-1,1 0 1,0 1-1,-7 7 1,11-11-63,0 0-1,0-1 1,0 1-1,0 0 1,0 0 0,1 1-1,-1-1 1,0 0-1,1 0 1,-1 0-1,1 0 1,-1 1 0,1-1-1,0 0 1,-1 0-1,1 1 1,0-1 0,0 0-1,0 1 1,0-1-1,0 0 1,0 1 0,0-1-1,0 0 1,1 0-1,-1 1 1,0-1 0,1 0-1,-1 0 1,1 0-1,0 1 1,-1-1-1,1 0 1,0 0 0,0 0-1,-1 0 1,1 0-1,0 0 1,0 0 0,0 0-1,0-1 1,0 1-1,0 0 1,1-1 0,-1 1-1,0 0 1,2 0-1,6 2-139,-1 0-1,1 0 1,0 0-1,0-1 0,15 1 1,84 1-2882,-96-4 819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1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434 1 14272,'0'0'1193,"-14"12"-893,-96 80 315,108-90-584,-47 46 632,45-44-531,1 0 1,0 0-1,0 0 0,0 1 1,0-1-1,1 1 0,0 0 1,0-1-1,0 1 0,0 0 1,0 5-1,2-8-76,0 0 0,0 0 1,0 0-1,1 0 0,-1 0 0,0 0 1,1 0-1,0 0 0,-1-1 0,1 1 0,0 0 1,0 0-1,0-1 0,0 1 0,0-1 0,0 1 1,0-1-1,1 1 0,-1-1 0,1 0 0,-1 1 1,1-1-1,-1 0 0,1 0 0,0 0 0,-1 0 1,3 0-1,7 4 131,0-1-1,-1 0 1,17 3 0,-19-5-97,110 23 622,49 14 77,-158-36-708,-1-1-1,1 2 1,-1-1 0,0 1 0,0 0-1,0 1 1,0 0 0,-1 0 0,0 1-1,8 6 1,-15-11-69,0-1 0,0 1 0,1-1 0,-1 1 0,0-1-1,0 0 1,0 1 0,1-1 0,-1 1 0,0-1 0,0 1 0,0-1 0,0 1 0,0-1 0,0 1 0,0-1-1,0 1 1,0-1 0,0 1 0,0-1 0,0 1 0,0-1 0,-1 1 0,1-1 0,0 1 0,0-1 0,0 0-1,-1 1 1,1-1 0,0 1 0,-1-1 0,1 0 0,0 1 0,-1-1 0,1 0 0,-1 1 0,-17 12 204,-17 5 2,0-1-1,-2-1 0,0-3 1,-65 16-1,-159 17 912,225-40-921,17-3 60,1-1 0,-21-1 0,35-1-505,0 0 0,0 0 1,0-1-1,0 1 0,0-1 1,0 0-1,0 0 0,0 0 1,0-1-1,1 0 0,-1 1 1,0-1-1,1 0 0,-6-5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2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295 699 8936,'0'0'5592,"-11"0"-4895,-7-1-423,0 1 0,0 1 1,1 0-1,-1 2 0,-29 7 0,32-5-84,2 0 1,-1 2-1,1-1 0,0 2 0,0-1 1,-17 15-1,27-20-135,0 1 1,0-1-1,0 1 1,1 0-1,-1 0 1,1-1-1,0 2 1,0-1-1,0 0 1,0 0-1,0 1 1,1-1-1,0 1 1,-1-1-1,1 1 1,1 0-1,-1-1 1,0 1-1,1 0 1,0-1-1,0 1 1,0 0 0,0 0-1,1-1 1,-1 1-1,1 0 1,0 0-1,0-1 1,0 1-1,1-1 1,1 5-1,2-1 22,0 1-1,0-1 0,1 0 1,0 0-1,0-1 1,0 0-1,1 0 1,0 0-1,0-1 1,1 0-1,-1 0 1,1-1-1,0 0 0,0 0 1,1-1-1,-1 0 1,1-1-1,-1 0 1,11 2-1,-6-2 3,0-1 1,0 0-1,0 0 0,1-1 1,-1-1-1,0 0 0,0-1 1,0-1-1,0 0 0,0 0 0,0-1 1,16-8-1,-18 6-16,0-1-1,-1 0 1,0 0 0,0-1 0,0 0-1,-1-1 1,0 0 0,-1 0 0,0-1-1,10-15 1,-9 8-4,0 1-1,-1-1 1,-1 0-1,-1-1 1,0 1-1,4-28 1,-4 6 2,-3-1 0,0 1-1,-3-1 1,-1 1 0,-2-1 0,-9-40-1,2 25 33,-28-82 1,27 105 68,-1 1 0,-2 1 1,-34-56-1,46 84-112,0-1 0,1 1-1,-1 0 1,0-1-1,0 1 1,-1 0 0,-2-2-1,5 4-35,-1-1-1,1 1 1,0 0-1,-1 0 0,1 0 1,-1 0-1,1 0 1,0-1-1,-1 1 1,1 0-1,0 0 0,-1 0 1,1 0-1,-1 0 1,1 0-1,0 0 0,-1 0 1,1 0-1,-1 0 1,1 1-1,0-1 0,-1 0 1,1 0-1,-1 0 1,0 1 6,1 0 1,-1 0 0,0-1 0,1 1 0,-1 0-1,0 0 1,1 0 0,0 0 0,-1 0-1,1 0 1,-1 0 0,1-1 0,0 1-1,-1 2 1,-1 14 91,0 0 0,1-1-1,1 1 1,3 33 0,-1-13-4,39 358 756,-24-258-523,-17-134-330,42 259 979,-41-260-965,-1 1 0,1-1 0,0 0-1,0 0 1,0 1 0,0-1 0,0 0-1,0 0 1,3 3 0,-4-4-19,0-1 0,1 0 0,-1 0 0,0 1 0,1-1 0,-1 0 0,1 0 0,-1 1 0,0-1 0,1 0 0,-1 0 0,1 0 0,-1 0 0,0 0 0,1 0 0,-1 0 0,1 0 0,-1 0 0,1 0 0,-1 0 0,1 0 0,-1 0 0,0 0 0,1 0 0,-1 0 0,1 0 0,-1 0 0,1-1 0,-1 1 0,1 0 0,3-4-8,0 0 0,0 0 1,0 0-1,-1-1 0,1 1 0,3-9 0,-4 9-35,73-117-625,-51 80-3074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2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393 1 12864,'0'0'2065,"-13"12"-1317,-94 89 726,81-79-780,1 2 0,1 0-1,-37 50 1,60-72-643,0-1-1,0 0 1,0 1 0,0-1 0,0 1-1,1-1 1,-1 1 0,1 0-1,-1-1 1,1 1 0,-1 0-1,1-1 1,0 1 0,0 0-1,0-1 1,0 1 0,0 0 0,0-1-1,1 1 1,-1 0 0,0-1-1,1 1 1,-1 0 0,1-1-1,0 1 1,0-1 0,-1 1 0,1-1-1,0 0 1,0 1 0,0-1-1,1 0 1,-1 1 0,0-1-1,0 0 1,1 0 0,0 1-1,6 3 115,0-1 0,-1 1 0,2-2-1,-1 1 1,15 4 0,256 71 1721,-272-77-1835,29 11 203,-35-12-220,1 0-1,0 0 1,0 0 0,-1 0 0,1 0 0,0 0-1,-1 1 1,0-1 0,1 1 0,-1-1 0,0 1-1,1-1 1,-1 1 0,0 0 0,1 3 0,-2-4-17,0 1 1,0-1 0,0 0-1,0 1 1,0-1 0,-1 0-1,1 1 1,0-1 0,-1 0-1,1 1 1,-1-1 0,1 0-1,-1 0 1,0 1 0,0-1-1,1 0 1,-1 0 0,0 0-1,0 0 1,0 0 0,0 0-1,-2 1 1,-27 21 152,28-22-152,-39 24 328,-1-1 0,-1-3 0,-1-1 0,-1-2 0,0-3 0,-1-1 0,-1-2 0,-80 9-1,104-20-874,17-1-2776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3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10656,'0'0'4569,"17"1"-3900,260-11 1422,644-17 4557,-892 30-5533,-29-3-1101,0 0 1,0 0 0,0 0 0,0 0 0,0 0 0,0 0 0,0 0 0,0 0 0,0 0 0,0 0 0,0 0 0,0 0 0,0 0-1,0 0 1,0 0 0,0 0 0,0 0 0,0 0 0,0 0 0,0 0 0,0 0 0,0 0 0,0 1 0,0-1 0,0 0-1,0 0 1,0 0 0,0 0 0,0 0 0,0 0 0,0 0 0,0 0 0,0 0 0,0 0 0,0 0 0,0 0 0,0 0-1,0 0 1,0 0 0,0 0 0,0 0 0,0 0 0,0 0 0,0 1 0,0-1 0,0 0 0,0 0 0,0 0 0,-16 1 152,-24 4-2296,37-4 689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6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6728,'0'0'5894,"12"-2"-5500,184-3 790,-73 5-674,214-20 550,-29 1-248,100-12 92,16-29 83,-338 44-729,-50 8 61,59-4 0,-70 12 82,-25 0-391,0 0 0,0 0 0,1 0 0,-1 0 0,0 0 0,0 0 0,0 0 0,1 0 0,-1 0 0,0 0 0,0 0-1,0 0 1,0 0 0,1 1 0,-1-1 0,0 0 0,0 0 0,0 0 0,1 0 0,-1 0 0,0 0 0,0 0 0,0 0 0,0 1 0,0-1 0,1 0 0,-1 0 0,0 0 0,0 0 0,0 1 0,0-1 0,0 0 0,0 0 0,0 0 0,0 1-1,0-1 1,0 0 0,0 0 0,1 0 0,-1 0 0,0 1 0,0-1 0,0 0 0,0 0 0,-1 0 0,1 1 0,0-1 0,0 0 0,0 0 0,0 0 0,0 1 0,0-1 0,0 0 0,0 0 0,0 0 0,0 0 0,0 1 0,-1-1-1,1 0 1,-11 24-2488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4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444 530 9744,'0'0'4313,"-16"-6"-3730,4 1-436,4 1-54,0 1 1,-1 0 0,1 1 0,-1-1-1,0 2 1,1-1 0,-1 1 0,0 0-1,0 1 1,0 0 0,-10 2 0,-4 2 328,0 1 0,1 1 1,0 1-1,0 1 1,-37 19-1,48-21-193,0 0-1,1 1 1,0 0-1,1 1 1,-1 0-1,2 0 1,-1 1-1,1 0 1,0 0-1,1 1 1,0 0-1,-9 19 1,14-27-155,1 1 1,1-1-1,-1 0 1,0 1-1,0-1 1,1 1-1,0-1 1,-1 1-1,1-1 1,0 1-1,0-1 1,0 1-1,1 0 1,-1-1-1,1 1 1,-1-1-1,1 0 1,1 4-1,0-3 13,0 0 0,0 1-1,0-1 1,0 0-1,1 0 1,-1-1 0,1 1-1,0-1 1,0 1-1,0-1 1,4 3-1,2-1 50,0 1-1,0-1 0,1 0 0,-1-1 1,1 0-1,0-1 0,-1 0 0,15 1 1,-11-3-49,-1 0 0,1-2 0,-1 1 0,1-1 0,-1-1 0,0 0 0,0-1 0,0-1 1,0 1-1,-1-2 0,0 0 0,0 0 0,0-1 0,16-13 0,-12 7-22,-1 0 0,0-1 0,-1 0 0,0-1 0,-1-1 0,-1 0 0,0 0 0,15-35 1,-14 23-39,-2-1 1,-2-1-1,0 0 1,-2 0 0,-1 0-1,-2-1 1,0-36-1,-3 27-12,-3-1-1,-1 1 0,-2 0 0,-22-78 0,28 118-11,0 0-1,0-1 1,0 1-1,0 0 0,0-1 1,0 1-1,0 0 1,0-1-1,0 1 0,0 0 1,0-1-1,-1 1 0,1 0 1,0-1-1,0 1 1,0 0-1,0-1 0,-1 1 1,1 0-1,0 0 1,0-1-1,-1 1 0,1 0 1,0 0-1,-1-1 0,1 1 1,0 0-1,-1 0 1,1 0-1,0 0 0,-1 0 1,1-1-1,0 1 1,-1 0-1,1 0 0,0 0 1,-1 0-1,1 0 0,-1 0 1,-9 14 71,-3 26 54,6-1 41,2 1 0,2-1 0,2 1 1,7 66-1,-3-77 16,2 0 0,1-1 0,1 0-1,2 0 1,0-1 0,2 0 0,16 29 0,-26-54-163,0 0-1,0 0 1,0-1-1,0 1 1,1-1 0,-1 1-1,0-1 1,1 1-1,-1-1 1,1 0 0,-1 0-1,1 0 1,0 0-1,-1 0 1,1 0 0,0 0-1,0 0 1,0-1-1,0 1 1,-1-1-1,1 1 1,0-1 0,0 0-1,0 1 1,0-1-1,0 0 1,0-1 0,0 1-1,0 0 1,0 0-1,4-2 1,1-1-594,0 0 0,0 0 0,0-1 1,0 0-1,11-8 0,-14 9-534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5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10448,'0'0'7854,"2"12"-7079,0-3-580,7 67 1211,-7 36 1413,-14 119 0,1-47 111,11-174-2766,-1-3 114,1 0-1,0-1 0,0 1 0,2 7 1,-2-12-204,0-1 1,1 0-1,-1 1 1,1-1-1,-1 0 1,1 0-1,-1 1 1,1-1-1,0 0 1,0 0-1,-1 0 1,1 0-1,0 1 1,0-1-1,0-1 1,0 1-1,0 0 1,0 0-1,1 0 1,-1 0-1,0-1 1,0 1-1,1-1 1,-1 1-1,2 0 1,17 2-71,0-1 0,0-1 0,1 0 0,-1-2 0,0 0 0,23-5 0,5 1-7,-24 3 3,0-1 0,-1 0 0,0-2 0,1-1 0,35-14 0,-56 19 83,-1 0 1,0-1-1,0 1 0,0-1 1,0 0-1,0 1 1,0-1-1,0 0 0,-1 0 1,1 0-1,2-4 0,6-13-3123,-8 14 988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45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0 127 14968,'0'0'1104,"101"-2"-449,-22-4 1,19-12-48,1-6 16,-2 2-88,-21 6 16,-17 10-120,-13-1-8,-15 1-144,-13 0 0,-6 0-112,-4-2 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51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474 590 8336,'0'0'702,"-2"19"38,1-1-506,-10 72 611,9-80-651,0 0 0,-1-1 0,0 1-1,-1-1 1,0 1 0,0-1 0,-1 0-1,-6 8 1,8-13 16,-2-1 0,1 0 1,0 0-1,-1 0 0,1 0 0,-1-1 1,0 0-1,0 0 0,0 0 0,0 0 1,0-1-1,0 0 0,0 0 0,-8 0 1,-20 7 382,1 1-134,1 2 0,0 1 0,1 2 1,-43 26-1,64-34-360,1 0-1,-1 1 1,1 0-1,0 0 1,1 1-1,0 0 1,0 0 0,1 1-1,0 0 1,0 0-1,1 0 1,0 1-1,1 0 1,0 0-1,0 0 1,1 0-1,-3 21 1,5-21-11,0 1 1,1-1-1,1 0 0,-1 1 0,2-1 0,-1 0 1,2 0-1,-1 0 0,1 0 0,1 0 1,-1 0-1,2-1 0,-1 0 0,2 0 0,-1 0 1,1-1-1,0 1 0,1-1 0,0-1 1,0 1-1,0-1 0,10 6 0,-5-3 19,1-1-1,0-1 1,1 0-1,0 0 1,0-2-1,1 0 1,0 0-1,0-1 1,0-1-1,0-1 1,1 0-1,-1-1 0,30 0 1,-26-3 3,-1-1 1,0-1-1,0-1 0,0 0 1,0-1-1,-1-1 0,0-1 1,0-1-1,25-15 0,1-4 161,-2-3 0,48-43 0,-34 22 41,-1-2 0,-3-2 0,86-123 0,-102 125-132,-3-1 1,-2-3-1,-3 0 1,-2-1-1,19-71 0,-35 94-77,-1 0 0,-3 0 0,3-46 0,-7 54-14,-1 1-1,-2 0 1,0-1-1,-2 1 1,-7-28-1,8 43-6,-1 0 0,1 0 0,-9-15 0,10 23-23,0 0 1,0 0-1,0 0 1,-1 0-1,1 0 1,-1 0-1,0 1 0,1-1 1,-1 1-1,-1 0 1,1-1-1,0 1 1,-6-2-1,8 4-44,0 0 0,1 0-1,-1 0 1,0 0 0,0 0 0,1 0 0,-1 0-1,0 0 1,0 0 0,1 0 0,-1 1-1,0-1 1,0 0 0,1 0 0,-1 1 0,0-1-1,1 1 1,-1-1 0,0 0 0,1 1-1,-1-1 1,1 1 0,-1-1 0,1 1 0,-1 0-1,1-1 1,-1 1 0,1 0 0,-1-1-1,1 1 1,-1 1 0,-13 28 162,13-27-146,-10 32 76,1 0 1,3 1-1,0 0 0,-1 51 0,3-41-4,-48 389 849,18-251-791,6-41-122,5-45-39,3-14 0,21-82 0,-1 0 0,1 0 0,-1 0 0,0 0 0,1 0 0,-1 0 0,0-1 0,0 1 0,0 0 0,0 0 0,-1-1 0,-2 4 0,-3 4 0,4-5 0,4-4 0,4-12 0,3-29 0,-2 11 0,17-56 0,-16 68 0,5-17 0,2 1 0,19-32 0,-29 58 0,1 0 0,0 0 0,0 1 0,1 0 0,0 0 0,0 0 0,1 1 0,-1 0 0,2 0 0,-1 1 0,0-1 0,1 2 0,12-7 0,-18 11 0,0-1 0,0 1 0,0 0 0,0-1 0,0 1 0,0 0 0,0 1 0,0-1 0,0 0 0,0 0 0,0 1 0,0-1 0,0 1 0,0 0 0,0-1 0,0 1 0,-1 0 0,1 0 0,0 0 0,-1 1 0,1-1 0,-1 0 0,1 0 0,-1 1 0,1-1 0,-1 1 0,0 0 0,0-1 0,0 1 0,2 2 0,4 8 0,-1 0 0,0 0 0,5 16 0,-8-20 0,31 100 0,-24-73 0,0 0 0,18 35 0,-26-66 0,0 0 0,1-1 0,-1 1 0,1 0 0,0-1 0,0 0 0,0 0 0,1 0 0,-1 0 0,1 0 0,-1 0 0,1-1 0,0 0 0,0 0 0,0 0 0,0 0 0,1-1 0,-1 1 0,0-1 0,1 0 0,-1-1 0,0 1 0,1-1 0,-1 0 0,1 0 0,7-1 0,-2 0 0,1 0 0,-1-1 0,0-1 0,0 0 0,-1 0 0,1-1 0,-1 0 0,1 0 0,-1-1 0,16-12 0,-8 1 0,0 0 0,-2-1 0,0-1 0,-1-1 0,17-28 0,7-9 0,-12 19 0,-11 14 0,2 0 0,29-31 0,-43 51 0,1 0 0,-1 1 0,0-1 0,1 0 0,-1 1 0,1 0 0,0 0 0,0 0 0,0 0 0,0 1 0,0 0 0,0-1 0,0 1 0,1 1 0,7-1 0,-6 1 0,0 1 0,-1-1 0,1 2 0,-1-1 0,0 1 0,1-1 0,-1 1 0,0 1 0,0-1 0,0 1 0,7 5 0,7 5 0,-1 1 0,0 0 0,18 21 0,-25-17 0,-48-27 0,-5-6 0,27 9 0,-1 0 0,1 2 0,-1-1 0,-21-1 0,32 5 0,-1 1 0,1 0 0,0 0 0,0 0 0,-1 1 0,1 0 0,0 0 0,0 1 0,0-1 0,0 1 0,0 0 0,0 0 0,0 1 0,1-1 0,-1 1 0,1 0 0,-7 7 0,-1 0 0,1 2 0,1 0 0,0 0 0,0 0 0,2 2 0,-1-1 0,2 1 0,0 0 0,0 0 0,-5 19 0,10-26 0,1-1 0,-1 1 0,1 0 0,1 0 0,-1 0 0,1 0 0,0-1 0,1 1 0,0 0 0,0 0 0,2 8 0,-1-10 0,0 0 0,1 0 0,-1 0 0,1 0 0,0 0 0,0-1 0,1 1 0,-1-1 0,1 0 0,0 0 0,0 0 0,0 0 0,1-1 0,0 0 0,6 4 0,-6-4 0,-1-1 0,0 1 0,1-1 0,0 0 0,0-1 0,0 1 0,-1-1 0,1 0 0,0 0 0,0-1 0,1 1 0,-1-1 0,9-1 0,-8-1 0,0 1 0,0-1 0,0 0 0,0-1 0,0 1 0,-1-1 0,1 0 0,-1-1 0,0 1 0,9-9 0,-6 5 0,1 0 0,-2-2 0,1 1 0,-1-1 0,-1 1 0,1-2 0,-1 1 0,-1-1 0,0 0 0,0 0 0,-1-1 0,-1 1 0,1-1 0,-2 0 0,3-13 0,5-49 0,7-37 0,-8 160 0,-6-30 0,0-1 0,2 0 0,0 0 0,14 33 0,-13-41 0,-1 1 0,2-1 0,-1-1 0,1 0 0,1 1 0,0-2 0,0 0 0,17 15 0,-22-22 0,-1 0 0,1 0 0,-1-1 0,1 1 0,0-1 0,0 0 0,0 1 0,0-1 0,0 0 0,0-1 0,0 1 0,0-1 0,0 1 0,0-1 0,1 0 0,-1 0 0,0 0 0,0-1 0,0 1 0,0-1 0,0 1 0,0-1 0,0 0 0,0 0 0,0-1 0,0 1 0,0-1 0,-1 1 0,1-1 0,2-2 0,3-2 0,-1 0 0,0-1 0,0 0 0,-1 0 0,0 0 0,0-1 0,-1 0 0,8-15 0,0-6 0,0-2 0,-3 1 0,0-2 0,6-41 0,-14 56 0,-1 13 0,-1 0 0,0 0 0,1-1 0,0 1 0,0 0 0,0 0 0,1 0 0,-1 1 0,1-1 0,2-5 0,-4 14 0,0-1 0,0 1 0,0-1 0,1 1 0,0-1 0,1 6 0,8 39 0,-5-22 0,1 0 0,15 44 0,-18-64 0,1 1 0,-1-1 0,1 0 0,1 0 0,-1 0 0,1 0 0,1-1 0,-1 0 0,1 0 0,0 0 0,0-1 0,1 1 0,9 5 0,-14-10 0,0 0 0,0-1 0,0 1 0,0 0 0,0-1 0,1 1 0,-1-1 0,0 0 0,0 0 0,0 0 0,0 0 0,0 0 0,1 0 0,-1 0 0,0-1 0,0 1 0,0-1 0,0 0 0,0 1 0,0-1 0,0 0 0,0 0 0,0 0 0,0-1 0,-1 1 0,1 0 0,2-3 0,5-5 0,-1 1 0,0-1 0,12-18 0,-17 24 0,43-75 0,-37 60 0,0 2 0,1-1 0,0 1 0,2 0 0,0 1 0,23-23 0,-30 35 0,-3 0 0,1 1 0,0 0 0,-1 0 0,1 0 0,0 0 0,0 0 0,1 0 0,3-1 0,-7 3 0,1 0 0,-1 0 0,1 0 0,-1 0 0,1 0 0,-1 0 0,1 0 0,0 0 0,-1 0 0,1 1 0,-1-1 0,1 0 0,-1 0 0,1 0 0,-1 1 0,1-1 0,-1 0 0,1 0 0,-1 1 0,1-1 0,-1 0 0,1 1 0,0 1 0,0-1 0,0 1 0,0-1 0,0 1 0,-1 0 0,1-1 0,0 1 0,-1 0 0,1 0 0,0 2 0,3 30 0,0 0 0,-2 54 0,-2-75 0,-1-13 0,1 0 0,0 1 0,0-1 0,0 1 0,0-1 0,0 0 0,0 1 0,0-1 0,0 0 0,0 1 0,0-1 0,0 1 0,0-1 0,1 0 0,-1 1 0,0-1 0,0 0 0,0 1 0,0-1 0,1 1 0,-1-1 0,0 0 0,0 0 0,1 1 0,-1-1 0,0 0 0,0 1 0,1-1 0,-1 0 0,0 0 0,1 0 0,-1 1 0,1-1 0,11-7 0,10-19 0,-6 0 0,-10 14 0,2-1 0,-1 1 0,2 1 0,-1 0 0,2 0 0,-1 0 0,1 1 0,13-10 0,-21 20 0,-1-1 0,1 0 0,-1 1 0,1-1 0,0 1 0,0-1 0,-1 1 0,1 0 0,0-1 0,0 1 0,-1 0 0,1 0 0,0 1 0,0-1 0,-1 0 0,1 1 0,0-1 0,-1 0 0,1 1 0,0 0 0,-1-1 0,1 1 0,-1 0 0,1 0 0,-1 0 0,3 2 0,6 5 0,-1 0 0,16 17 0,-12-11 0,22 21 0,36 33 0,-65-64 0,0 1 0,0-1 0,0-1 0,0 1 0,1-1 0,0 0 0,-1 0 0,1-1 0,0 0 0,0 0 0,0-1 0,11 2 0,-12-3 0,-1 0 0,0 0 0,1-1 0,-1 1 0,0-1 0,0-1 0,0 1 0,0-1 0,0 1 0,0-1 0,0-1 0,0 1 0,-1-1 0,1 0 0,-1 0 0,0 0 0,6-6 0,-8 8 78,-1 0 0,0-1 0,0 1 0,-1 0 0,1-1 0,0 1 1,0 0-1,-1-1 0,1 1 0,0-4 0,0-6-4913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51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95 17687,'0'0'1096,"-69"-30"-528,53 24 0,10 4-128,10-4 0,2 0-296,14-6 0,22-2-128,23-4 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8:53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1432 10544,'0'0'4464,"12"-10"-3687,80-64 656,-73 56-994,0-1-1,-2 0 1,0-1-1,-1-1 1,17-30-1,-5 1 495,29-72-1,-46 96-523,-2 0 1,0 0-1,9-53 1,-16 69-266,-1 1 0,-1 0 0,1 0-1,-2-1 1,1 1 0,-1 0 0,0 0 0,-1 0 0,0-1 0,-1 2 0,0-1 0,0 0 0,-1 1 0,0-1 0,-7-11 0,7 15-35,0 1-1,0 0 1,0-1-1,-1 1 1,0 1-1,-6-5 1,9 6-22,-1 0 0,0 1 1,1-1-1,-1 1 0,0 0 0,0 0 0,0 0 1,0 0-1,0 0 0,0 1 0,0-1 1,0 1-1,0 0 0,-3 0 0,5 0-60,1 0-1,0 0 0,0 0 1,-1 0-1,1 0 1,0 0-1,-1 0 1,1 0-1,0 0 0,-1 0 1,1 0-1,0 0 1,0 0-1,-1 0 1,1 0-1,0 0 0,-1 1 1,1-1-1,0 0 1,0 0-1,-1 0 1,1 0-1,0 1 0,0-1 1,0 0-1,-1 0 1,1 0-1,0 1 1,0-1-1,0 0 0,0 0 1,-1 1-1,1-1 1,0 0-1,0 1 1,0-1-1,0 0 0,0 0 1,0 1-1,0-1 1,0 0-1,0 1 1,0-1-1,0 0 0,0 0 1,0 1-1,0-1 1,0 0-1,0 1 1,0-1-1,0 0 0,0 0 1,0 1-1,1-1 1,-1 0-1,0 1 0,0-1 1,0 0-1,0 0 1,1 0-1,-1 1 1,0-1-1,0 0 0,1 0 1,-1 1-1,21 15 681,-16-13-645,42 31 472,140 107 1335,-182-136-1859,0-1 0,-1 1 0,1 0 1,-1 0-1,0 1 0,0-1 0,0 1 0,-1 0 0,0 0 1,0 0-1,3 11 0,-3-6-10,-2 0-1,1 0 1,-1-1 0,-1 1 0,0 0-1,-2 15 1,-3 17 0,2-20 0,1 0 0,1 0 0,3 38 0,-2-59 0,0 1 0,1 0 0,-1-1 0,1 1 0,-1-1 0,1 1 0,0-1 0,0 1 0,1-1 0,-1 1 0,0-1 0,1 0 0,-1 0 0,1 0 0,0 0 0,0 0 0,0 0 0,0 0 0,0 0 0,0-1 0,0 1 0,4 1 0,-3-2 0,1 0 0,-1 0 0,1 0 0,-1-1 0,1 0 0,-1 1 0,1-1 0,0 0 0,-1-1 0,1 1 0,-1-1 0,1 1 0,0-1 0,-1 0 0,7-3 0,9-5 0,0-1 0,-1 0 0,0-2 0,0 0 0,-1-1 0,-1 0 0,0-2 0,-1 1 0,22-30 0,-14 13 0,-1-1 0,-1-1 0,-2-1 0,21-50 0,-27 48 0,-15 49 0,0-1 0,1 1 0,1 21 0,-1-3 0,0-8 0,-1-4 0,1-1 0,0 1 0,2 0 0,0-1 0,1 1 0,5 18 0,-3-20 0,-3-12 0,0-1 0,0 1 0,0 0 0,1-1 0,3 9 0,-4-12 0,0 0 0,-1 0 0,1 0 0,0 0 0,0 0 0,0-1 0,-1 1 0,1 0 0,0 0 0,0-1 0,1 1 0,-1 0 0,0-1 0,0 1 0,0-1 0,0 1 0,0-1 0,1 0 0,-1 0 0,0 1 0,0-1 0,0 0 0,1 0 0,-1 0 0,0 0 0,0 0 0,3-1 0,4-1 0,-1 0 0,1-1 0,0 1 0,-1-2 0,1 1 0,-1-1 0,0 0 0,0 0 0,0-1 0,-1 0 0,9-9 0,7-8 0,31-42 0,-42 50 0,27-38 0,40-73 0,-69 110 0,3-2 0,-6 14 0,-6 12 0,-6 30 0,2 0 0,3 77 0,1-104 0,1-1 0,1 1 0,0-1 0,1 0 0,0 1 0,1-1 0,0-1 0,0 1 0,1-1 0,1 1 0,0-1 0,8 10 0,-12-17 0,1 0 0,-1-1 0,1 0 0,0 1 0,0-1 0,0 0 0,0-1 0,0 1 0,0 0 0,0-1 0,0 0 0,1 0 0,-1 0 0,1 0 0,-1 0 0,1-1 0,-1 1 0,1-1 0,-1 0 0,6 0 0,5-1 0,1-1 0,-1 0 0,21-7 0,-24 5 0,0 0 0,0-1 0,0 0 0,-1-1 0,0 0 0,0-1 0,0 0 0,-1 0 0,0-1 0,-1 0 0,1-1 0,-2 0 0,10-13 0,8-15 0,-1-2 0,20-45 0,-37 70 0,16-35 0,-2-1 0,-3-1 0,-2 0 0,15-82 0,8-214 0,-35 299 0,-3 1 0,-8-73 0,7 118 0,0 1 0,0-1 0,-1 1 0,1-1 0,-1 0 0,1 1 0,-1-1 0,1 1 0,-1-1 0,0 1 0,0 0 0,0-1 0,0 1 0,0 0 0,0-1 0,0 1 0,0 0 0,0 0 0,-1 0 0,0-1 0,0 2 0,1-1 0,0 1 0,-1 0 0,1-1 0,0 1 0,-1 0 0,1 0 0,0 0 0,-1 0 0,1 0 0,-1 1 0,1-1 0,0 0 0,-1 0 0,1 1 0,0-1 0,-1 1 0,1 0 0,0-1 0,0 1 0,0 0 0,-1-1 0,1 1 0,0 0 0,-1 2 0,-7 5 0,0 1 0,1 0 0,1 1 0,0 0 0,0 0 0,-8 15 0,-29 73 0,39-88 0,-9 30 0,1 0 0,2 0 0,2 1 0,1 1 0,3-1 0,1 1 0,2 0 0,2 0 0,1 0 0,3 0 0,16 75 0,-14-92 0,1-1 0,2 0 0,0 0 0,2-1 0,20 33 0,-23-43 0,1 0 0,1 0 0,0-1 0,0 0 0,1-1 0,1-1 0,0 1 0,0-2 0,1 0 0,15 8 0,-17-12 0,1 0 0,-1-1 0,1-1 0,-1 0 0,1 0 0,0-1 0,0-1 0,1 0 0,-1-1 0,0 0 0,0-1 0,0 0 0,0-1 0,0 0 0,0-1 0,13-4 0,-10 1 0,0 0 0,0 0 0,-1-1 0,0-1 0,-1 0 0,0-1 0,0-1 0,-1 0 0,0-1 0,0 0 0,17-23 0,-26 30 0,5-5 0,-1-2 0,0 1 0,-1-1 0,0 0 0,6-16 0,-11 24 0,0 1 0,0 0 0,-1-1 0,1 1 0,-1 0 0,0-1 0,0 1 0,0-1 0,0 1 0,0-1 0,0 1 0,-1 0 0,1-1 0,-1 1 0,1 0 0,-1-1 0,0 1 0,0 0 0,0 0 0,0 0 0,-1 0 0,1 0 0,-1 0 0,1 0 0,-1 0 0,1 0 0,-1 1 0,0-1 0,0 1 0,0-1 0,0 1 0,0 0 0,0-1 0,0 1 0,-3 0 0,0-1 0,0 0 0,0 1 0,0 0 0,0 0 0,0 0 0,0 1 0,0-1 0,0 1 0,0 0 0,0 1 0,0-1 0,0 1 0,0 0 0,0 1 0,0-1 0,-5 3 0,1 0 0,0 0 0,0 0 0,0 1 0,0 1 0,1-1 0,0 1 0,-9 9 0,10-9 0,1 1 0,0 0 0,0 1 0,0 0 0,1-1 0,0 2 0,0-1 0,1 1 0,0-1 0,1 1 0,-4 14 0,6-18 0,0 0 0,1 0 0,0 0 0,0 1 0,0-1 0,0 0 0,1 0 0,-1 0 0,1 1 0,1-1 0,-1 0 0,1 0 0,0 0 0,0-1 0,0 1 0,1 0 0,0-1 0,-1 0 0,2 1 0,-1-1 0,0 0 0,8 6 0,3 2 0,1 0 0,-1-2 0,2 0 0,-1 0 0,2-2 0,-1 0 0,1-1 0,0 0 0,0-2 0,1 0 0,0 0 0,-1-2 0,2 0 0,-1-2 0,0 0 0,0 0 0,0-2 0,1 0 0,-1-1 0,0-1 0,0-1 0,-1-1 0,25-8 0,-40 12 0,31-12 0,37-20 0,-61 28 0,1-1 0,-1-1 0,0 1 0,0-1 0,-1-1 0,1 0 0,12-17 0,0-6-3935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34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8136,'0'0'16750,"-2"14"-16243,-7 60 717,4 138 1,14-93 528,37 175 0,-40-263-1296,3-1 0,16 41 0,-23-65-454,1-1-1,-1 0 1,1-1-1,0 1 1,1-1-1,-1 1 1,1-1-1,0 0 1,0 0-1,0 0 1,0-1-1,1 0 1,0 1-1,-1-1 1,1-1-1,0 1 1,0-1-1,1 0 1,9 2-1,0-1-3,1-1-1,-1 0 1,1-2-1,0 0 1,-1 0-1,17-4 1,179-27 1,-29 2 0,-86 15 0,69-7 0,-136 19 0,1 1 0,-1 2 0,46 6 0,-68-7 0,7 2 0,-14-2 0,0-1 0,0 1 0,0 0 0,0 0 0,0 0 0,0 0 0,1 0 0,-1 0 0,0 0 0,0 0 0,0 0 0,0 0 0,0 0 0,1 0 0,-1 0 0,0 0 0,0 0 0,0 0 0,0 0 0,0 0 0,0 0 0,1 1 0,-1-1 0,0 0 0,0 0 0,0 0 0,0 0 0,0 0 0,0 0 0,0 0 0,0 0 0,0 0 0,1 0 0,-1 1 0,0-1 0,0 0 0,0 0 0,0 0 0,0 0 0,0 0 0,0 0 0,0 1 0,0-1 0,0 0 0,0 0 0,0 0 0,0 0 0,0 0 0,0 0 0,0 1 0,0-1 0,0 0 0,0 0 0,0 0 0,0 0 0,0 0 0,0 0 0,0 1 0,-26 2 0,17-2 241,0-1 1,0 1-1,-17-3 0,-6-2-3073,25 2 764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36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231 116 10248,'0'0'20648,"-8"13"-20046,-55 88 654,30-37-1250,-18 28-7,30-54 1,-5 6 0,26-43 0,-1-1 0,1 1 0,-1-1 0,1 1 0,0-1 0,-1 1 0,1-1 0,0 1 0,-1-1 0,1 1 0,0-1 0,-1 1 0,1 0 0,0-1 0,0 1 0,0-1 0,0 1 0,-1 0 0,1-1 0,0 1 0,0 0 0,0-1 0,0 1 0,0-1 0,1 1 0,-1 0 0,0-1 0,0 1 0,0-1 0,1 1 0,-1 0 0,0-1 0,0 1 0,1-1 0,-1 1 0,0-1 0,1 1 0,-1-1 0,1 1 0,0 0 0,-1 1 0,5-4 0,-4 1 0,0 0 0,-1 0 0,1 0 0,0 0 0,-1 0 0,1 0 0,-1 0 0,1 0 0,-1 0 0,0 0 0,1 0 0,-1 0 0,0 0 0,0 0 0,0 0 0,1-1 0,-1 1 0,0 0 0,-1-2 0,2-6 0,16-127 0,-7 71 0,-3-1 0,-1-76 0,-6 136 0,0-1 0,0 1 0,1-1 0,3-12 0,-4 13 0,1 7 0,1 5 0,11 30 0,3 10 0,35 69 0,-38-92 0,2-2 0,0 0 0,1 0 0,38 35 0,-40-44 0,1-1 0,0-1 0,0 0 0,1-2 0,0 1 0,1-2 0,0 0 0,0-1 0,0-1 0,29 5 0,-41-9 0,-3-1 0,0 0 0,0 1 0,0-1 0,0 0 0,0 1 0,0-1 0,0 1 0,0 0 0,-1 0 0,1 0 0,0 0 0,0 0 0,-1 0 0,1 0 0,0 0 0,1 3 0,-3-4 0,0 0 0,0 0 0,0 1 0,0-1 0,0 0 0,0 0 0,0 1 0,0-1 0,0 0 0,0 0 0,0 1 0,-1-1 0,1 0 0,0 0 0,0 0 0,0 1 0,0-1 0,0 0 0,-1 0 0,1 0 0,0 0 0,0 1 0,0-1 0,-1 0 0,1 0 0,0 0 0,0 0 0,0 0 0,-1 0 0,1 0 0,0 1 0,0-1 0,-1 0 0,1 0 0,0 0 0,0 0 0,-1 0 0,1 0 0,0 0 0,0 0 0,-1 0 0,1 0 0,0-1 0,0 1 0,0 0 0,-1 0 0,1 0 0,0 0 0,0 0 0,-1 0 0,-20-2 0,16 2 0,-22-1 0,0 2 0,-52 8 0,-56 19 0,-12 2 0,71-21 0,76-9 0,0 0 0,0 0 0,1-1 0,-1 1 0,0 0 0,0 0 0,0 0 0,0 0 0,0 0 0,0 0 0,0 0 0,0 0 0,0 0 0,0 0 0,0 0 0,0 0 0,0 0 0,0-1 0,0 1 0,0 0 0,0 0 0,0 0 0,0 0 0,0 0 0,0 0 0,0 0 0,0 0 0,0 0 0,0-1 0,0 1 0,0 0 0,0 0 0,0 0 0,0 0 0,0 0 0,0 0 0,0 0 0,0 0 0,0 0 0,0 0 0,0-1 0,0 1 0,0 0 0,0 0 0,0 0 0,0 0 0,0 0 0,0 0 0,0 0 0,-1 0 0,12-5 0,41-10-348,-42 11-3239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1.8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1 849 10752,'0'0'18464,"11"-6"-18084,33-21-6,-42 27-328,-1-1-1,1 1 1,0-1 0,0 1 0,-1 0 0,1-1 0,0 1 0,0 0 0,-1 0-1,1 0 1,0 1 0,0-1 0,-1 0 0,1 1 0,0-1 0,-1 1 0,1-1-1,0 1 1,-1 0 0,1 0 0,-1-1 0,1 1 0,-1 0 0,1 1 0,-1-1-1,0 0 1,1 0 0,-1 1 0,0-1 0,0 0 0,0 1 0,0-1 0,0 1-1,-1-1 1,1 1 0,0 2 0,14 26 148,-3 0 0,0 1 0,-2 0 0,10 56 0,-5-22-72,2-9-122,-10-36 0,-1 0 0,3 21 0,-8-36 0,0 0 0,0-1 0,1 1 0,-1-1 0,1 1 0,0-1 0,0 1 0,1-1 0,-1 0 0,7 7 0,-8-10 0,1 1 0,-1-1 0,0 1 0,1-1 0,-1 0 0,1 1 0,0-1 0,-1 0 0,1 0 0,0 0 0,0 0 0,0-1 0,0 1 0,0-1 0,0 1 0,0-1 0,0 1 0,0-1 0,0 0 0,0 0 0,0 0 0,0 0 0,0 0 0,0 0 0,0-1 0,0 1 0,2-2 0,6-2 0,-1-2 0,0 1 0,0-1 0,0 0 0,-1-1 0,0 0 0,0 0 0,-1 0 0,0-1 0,0-1 0,7-11 0,5-10 0,-1-2 0,14-34 0,-11 17 0,-2-1 0,16-68 0,-13 10 0,-22 107 0,1-1 0,0 1 0,0 0 0,0-1 0,0 1 0,0 0 0,0-1 0,0 1 0,0 0 0,1 0 0,-1 0 0,0 0 0,1 0 0,-1 0 0,1 1 0,-1-1 0,1 0 0,-1 1 0,1-1 0,-1 1 0,1-1 0,-1 1 0,1 0 0,0 0 0,-1 0 0,1 0 0,3 0 0,8 0 0,1 1 0,18 3 0,-14-2 0,14 1 0,14 2 0,83-4 0,-99-2 0,-21 1 0,0 0 0,-1-1 0,1 1 0,0-2 0,-1 1 0,1-1 0,-1-1 0,1 1 0,-1-2 0,10-4 0,-3-2 0,-2 3 0,-27 15 0,-13 8 0,0 2 0,1 1 0,1 1 0,-26 25 0,42-36 0,0 1 0,1 0 0,0 0 0,1 0 0,0 1 0,0 0 0,1 1 0,1 0 0,0 0 0,0 0 0,1 0 0,1 0 0,-3 17 0,6-21 0,0-1 0,0 0 0,0 1 0,1-1 0,0 0 0,1 0 0,-1 0 0,2 0 0,3 10 0,-5-13 0,1-1 0,0 1 0,0 0 0,0-1 0,0 1 0,1-1 0,-1 0 0,1 0 0,0 0 0,0 0 0,0-1 0,0 1 0,1-1 0,-1 1 0,1-1 0,-1 0 0,1-1 0,5 3 0,-5-3 0,-1-1 0,1 1 0,-1-1 0,1 0 0,-1 0 0,1 0 0,-1-1 0,1 1 0,-1-1 0,1 0 0,-1 0 0,1 0 0,-1 0 0,0-1 0,0 0 0,1 1 0,-1-1 0,0 0 0,-1 0 0,1 0 0,5-6 0,-1 1 0,-1 0 0,0 0 0,0-1 0,-1 1 0,0-1 0,0-1 0,3-8 0,0-3 0,0-1 0,-2 0 0,-1-1 0,4-24 0,-7 32 0,-1-1 0,0 0 0,-1 0 0,-1 0 0,0 0 0,-1 0 0,-3-14 0,-1 16 0,20 55 0,3 0 0,30 57 0,-37-82 0,1 0 0,0 0 0,1-1 0,1-1 0,0 0 0,1-1 0,1 0 0,17 12 0,-29-25 0,0 1 0,0 0 0,0-1 0,1 0 0,-1 0 0,0 0 0,1 0 0,-1 0 0,1-1 0,-1 0 0,1 0 0,-1 0 0,1 0 0,-1 0 0,0 0 0,1-1 0,-1 0 0,1 0 0,-1 0 0,0 0 0,0 0 0,1-1 0,5-3 0,1-1 0,0 0 0,-1-1 0,0 0 0,0 0 0,15-17 0,-13 10 0,0-1 0,-1-1 0,-1 1 0,-1-2 0,0 1 0,0-1 0,-2 0 0,0-1 0,-1 0 0,-1 1 0,3-34 0,-7 44 0,0 1 0,-1-1 0,1 0 0,-1 0 0,-1 0 0,1 1 0,-5-11 0,6 0 0,19 15 0,-7 2 0,12-2 0,0 0 0,-1 2 0,1 1 0,0 0 0,-1 2 0,38 9 0,-56-11 0,-1 0 0,1 0 0,-1 1 0,0-1 0,1 1 0,-1 0 0,0 1 0,0-1 0,0 1 0,0-1 0,-1 1 0,1 0 0,-1 0 0,1 1 0,-1-1 0,0 1 0,-1 0 0,1 0 0,0 0 0,-1 0 0,0 0 0,0 0 0,0 1 0,-1-1 0,2 9 0,4 14 0,-1 1 0,1-1 0,2 1 0,1-1 0,13 26 0,-19-47 0,0 1 0,0-1 0,0 0 0,1 0 0,0 0 0,1-1 0,-1 0 0,1 0 0,0 0 0,8 5 0,-12-10 0,0 0 0,0 0 0,0 0 0,1 0 0,-1 0 0,0 0 0,0 0 0,0 0 0,0-1 0,0 1 0,0-1 0,0 0 0,0 0 0,0 0 0,-1 1 0,1-2 0,2 0 0,31-26 0,-29 23 0,10-10 0,0 0 0,-1-1 0,-1-1 0,-1 0 0,0-1 0,-2-1 0,0 0 0,-1 0 0,0-1 0,8-28 0,-6 21 0,-10 23 0,0 0 0,0 0 0,0 0 0,-1 0 0,1 0 0,-1-1 0,0 1 0,1-8 0,1-2 0,-1 13 0,-2 11 0,0 5 0,0 0 0,2 1 0,-1-1 0,2 0 0,0 0 0,1 0 0,0 0 0,13 28 0,-10-27 0,-5-10 0,0-1 0,1 1 0,-1-1 0,1 0 0,1 0 0,-1 0 0,1 0 0,0-1 0,0 1 0,0-1 0,0 0 0,1 0 0,10 6 0,-11-8 0,0 0 0,0 0 0,0-1 0,0 1 0,0-1 0,1 0 0,-1 0 0,0-1 0,1 1 0,-1-1 0,0 0 0,1 0 0,-1 0 0,0-1 0,1 0 0,-1 0 0,0 0 0,0 0 0,7-3 0,6-4 0,-1-1 0,0 0 0,0-1 0,26-22 0,52-57 0,-42 37 0,-41 43 0,0 0 0,17-10 0,-12 9 0,-14 8 0,0 1 0,0 0 0,0 0 0,0-1 0,0 2 0,0-1 0,0 0 0,1 0 0,-1 1 0,0-1 0,0 1 0,1-1 0,-1 1 0,0 0 0,1 0 0,-1 0 0,0 1 0,1-1 0,2 1 0,-1 1 0,0 0 0,0 0 0,0 0 0,0 0 0,0 1 0,-1 0 0,1 0 0,-1 0 0,3 3 0,-9-5 0,0 0 0,0 0 0,-1 0 0,1 0 0,0-1 0,-5 1 0,-12-1 0,0 2 0,1 1 0,0 0 0,-24 8 0,37-9 0,0 0 0,1 0 0,-1 1 0,1-1 0,0 1 0,0 1 0,0-1 0,0 1 0,0-1 0,1 1 0,-1 1 0,1-1 0,0 1 0,1-1 0,-1 1 0,1 0 0,0 0 0,-3 7 0,3-3 0,0 0 0,1 0 0,0 0 0,0 0 0,1 0 0,0 0 0,1 1 0,0-1 0,1 0 0,0 0 0,3 16 0,-3-19 0,1 0 0,0 0 0,0 0 0,0 0 0,1-1 0,0 1 0,0-1 0,0 0 0,1 1 0,-1-1 0,1-1 0,1 1 0,-1-1 0,1 1 0,-1-1 0,1-1 0,0 1 0,7 3 0,-10-6 0,0 0 0,0-1 0,0 1 0,1 0 0,-1-1 0,0 1 0,0-1 0,1 0 0,-1 0 0,0 0 0,1 0 0,-1 0 0,0-1 0,0 1 0,1-1 0,-1 1 0,0-1 0,0 0 0,0 0 0,1 0 0,-1 0 0,0 0 0,-1 0 0,1 0 0,0-1 0,0 1 0,0-1 0,-1 0 0,1 1 0,-1-1 0,1 0 0,-1 0 0,2-3 0,4-6 0,-1 0 0,0-1 0,0 0 0,4-15 0,-9 26 0,5-23 0,0-1 0,-1-1 0,3-46 0,-5 32 0,-6 12 0,4 37 0,1 1 0,0-1 0,1 0 0,6 15 0,-3-10 0,2 9 0,1 0 0,19 32 0,-24-49 0,-1 0 0,1-1 0,0 1 0,0-1 0,1 0 0,0 0 0,0 0 0,0-1 0,0 1 0,1-1 0,0-1 0,-1 1 0,1-1 0,8 3 0,-9-5 0,-1 0 0,1 0 0,-1-1 0,1 1 0,-1-1 0,1-1 0,-1 1 0,1-1 0,-1 1 0,1-1 0,-1 0 0,0-1 0,1 1 0,-1-1 0,0 0 0,0 0 0,0 0 0,5-5 0,1 1 0,-1-1 0,0-1 0,-1 0 0,0 0 0,0-1 0,7-9 0,13-21 0,-1 0 0,-2-2 0,-1-1 0,-3-1 0,-1-1 0,13-46 0,-23 55 0,57-215 0,-51 179 0,9-112 0,-22 157 0,-1 19 0,-1 1 0,-1 0 0,1-1 0,-1 1 0,-1-12 0,1 17 0,0 1 0,-1-1 0,1 0 0,0 0 0,0 0 0,-1 1 0,1-1 0,0 0 0,-1 0 0,1 1 0,0-1 0,-1 0 0,1 1 0,-1-1 0,1 1 0,-1-1 0,0 0 0,1 1 0,-1-1 0,-1 0 0,2 1 0,-1 0 0,1 0 0,-1 0 0,1 0 0,-1 0 0,1 0 0,-1 0 0,1 0 0,-1 0 0,1 0 0,-1 1 0,1-1 0,0 0 0,-1 0 0,1 0 0,-1 1 0,1-1 0,-1 0 0,1 0 0,0 1 0,-1-1 0,1 0 0,0 1 0,-1-1 0,1 0 0,0 1 0,-1-1 0,1 1 0,0 0 0,-12 17 0,2 1 0,0 1 0,1 0 0,2 0 0,0 1 0,1 0 0,0 0 0,-3 39 0,4 9 0,5 98 0,1-107 0,0-10 0,3-1 0,2 1 0,2-1 0,17 58 0,-12-44 0,-9-42 0,1-1 0,9 28 0,-10-38 0,0-1 0,1 0 0,10 16 0,-14-24 0,0-1 0,0 1 0,0-1 0,0 1 0,0-1 0,0 1 0,0-1 0,0 0 0,0 0 0,1 0 0,-1 0 0,0 1 0,0-1 0,0-1 0,0 1 0,0 0 0,0 0 0,0 0 0,0-1 0,1 1 0,-1 0 0,0-1 0,1 0 0,23-14 0,-23 14 0,12-12 0,0 1 0,-1-2 0,0 0 0,-1 0 0,19-31 0,-23 30 0,1 0 0,0 1 0,1 0 0,17-18 0,-27 32 0,0-1 0,0 1 0,0 0 0,0 0 0,0 0 0,0 0 0,0 0 0,1 0 0,-1 0 0,0 0 0,0 0 0,0 0 0,0 0 0,0 0 0,0 0 0,0 0 0,1 0 0,-1 0 0,0 0 0,0 0 0,0 0 0,0 0 0,0 0 0,0 0 0,0 0 0,1 0 0,-1 0 0,0 0 0,0 0 0,0 0 0,0 0 0,0 0 0,0 0 0,0 0 0,0 1 0,1-1 0,-1 0 0,0 0 0,0 0 0,0 0 0,0 0 0,0 0 0,0 0 0,0 0 0,0 0 0,0 1 0,0-1 0,4 10 0,2 19 0,-5-20 0,9 36 0,-3-10 0,1 0 0,21 54 0,-28-86 0,0-1 0,0 1 0,0-1 0,0 1 0,1-1 0,-1 1 0,1-1 0,0 0 0,0 0 0,0 1 0,0-1 0,0-1 0,0 1 0,0 0 0,1 0 0,4 2 0,-5-4 0,1 1 0,0-1 0,0 0 0,0 0 0,0 0 0,0 0 0,0 0 0,-1 0 0,1-1 0,0 0 0,0 1 0,0-1 0,-1 0 0,1 0 0,-1-1 0,6-2 0,14-10 0,0-1 0,-1-1 0,-1-1 0,28-30 0,4-2 0,-17 11 0,-28 29 0,0 1 0,1-1 0,14-10 0,-13 8 0,-12 44 0,1-19 0,-1 5 0,1 0 0,1 1 0,2 21 0,-1-38 0,0 1 0,0 0 0,1 0 0,-1 0 0,1 0 0,0 0 0,1 0 0,-1-1 0,1 1 0,-1-1 0,1 1 0,0-1 0,0 1 0,1-1 0,-1 0 0,1 0 0,-1 0 0,1 0 0,0-1 0,0 1 0,7 3 0,-9-5 0,1 0 0,0-1 0,0 1 0,1 0 0,-1-1 0,0 0 0,0 0 0,0 1 0,0-1 0,0-1 0,0 1 0,0 0 0,0 0 0,1-1 0,-1 1 0,0-1 0,0 0 0,0 1 0,-1-1 0,1 0 0,0 0 0,0 0 0,0-1 0,-1 1 0,1 0 0,0-1 0,-1 1 0,1-1 0,-1 1 0,0-1 0,2-2 0,1-1 0,-1-1 0,1 1 0,-1 0 0,0-1 0,-1 0 0,0 0 0,1 0 0,-2 0 0,3-8 0,-3-1 0,1 0 0,-2 1 0,0-1 0,-1 0 0,-4-24 0,4 33 0,0 0 0,-1 0 0,0-1 0,-1 1 0,0 1 0,1-1 0,-2 0 0,1 1 0,-1-1 0,0 1 0,0 0 0,0 0 0,-1 0 0,1 1 0,-7-5 0,4 4 0,0 0 0,0 1 0,-15-7 0,19 10 0,1 0 0,-1 0 0,1 0 0,-1 1 0,0-1 0,1 1 0,-1 0 0,0 0 0,1 0 0,-1 0 0,0 0 0,1 1 0,-1-1 0,0 1 0,1-1 0,-1 1 0,-3 2 0,5-1 0,7 0 0,12 1 0,-12-2 0,10 1 0,0-1 0,0-1 0,1 0 0,-1-2 0,32-5 0,-30 3 0,1 2 0,0 0 0,33 1 0,-3 4 0,-34-3 0,1 1 0,0 0 0,25 7 0,-36-7 0,0 0 0,0 1 0,0 0 0,0 0 0,-1 0 0,1 0 0,-1 1 0,0 0 0,1 0 0,-1 0 0,-1 0 0,5 5 0,-6-5 0,1 1 0,-1-1 0,0 1 0,0 0 0,-1-1 0,1 1 0,-1 0 0,1 0 0,-1 0 0,-1 1 0,1-1 0,0 0 0,-1 0 0,0 0 0,-1 6 0,1 0 0,-1 1 0,0-1 0,0-1 0,-1 1 0,-1 0 0,-6 16 0,10-22 0,5-10 0,20-47 0,-17 33 0,1 0 0,1 1 0,21-29 0,-22 35 0,-6 8 0,0 0 0,0 1 0,0-1 0,0 1 0,11-8 0,-14 11 0,1 0 0,0 0 0,0 0 0,0 1 0,0-1 0,0 0 0,0 1 0,0 0 0,0-1 0,0 1 0,0 0 0,0 0 0,1 0 0,-1 0 0,0 1 0,0-1 0,0 1 0,0-1 0,0 1 0,0 0 0,3 1 0,2 2 0,-1 0 0,0 1 0,0-1 0,0 1 0,-1 1 0,0-1 0,1 1 0,5 9 0,6 5 0,-17-19 0,37 45 0,-34-42 0,0 1 0,0-1 0,-1 1 0,1 0 0,-1 0 0,0 0 0,-1 0 0,3 10 0,-4-13 18,0-1 0,1 0 1,-1 1-1,0-1 0,0 1 0,0-1 1,0 0-1,0 1 0,0-1 0,-1 0 0,1 1 1,0-1-1,-1 0 0,1 1 0,-1-1 0,1 0 1,-1 0-1,0 1 0,0-1 0,1 0 1,-1 0-1,0 0 0,0 0 0,0 0 0,0 0 1,-2 1-1,1-1 17,0 0 0,-1 0 0,1-1 0,0 1 0,-1-1 1,1 0-1,-1 0 0,1 0 0,0 0 0,-1 0 0,1 0 0,-1 0 1,-3-2-1,-3 0-1019,-1-1 0,0-1 1,1 0-1,-18-9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2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18191,'0'0'4440,"74"18"-4216,-51-14 8,-9-2-96,-4-2 8,-4 4-176,-4-2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6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327 711 8032,'0'0'5118,"-13"-6"-4635,-45-15 4,54 20-447,1 1 0,-1-1 1,1 1-1,-1 0 0,1 0 1,-1 0-1,1 1 0,-1-1 1,1 1-1,-1 0 0,1 0 1,-1 0-1,1 1 0,0-1 1,0 1-1,0 0 0,0-1 1,0 1-1,-5 5 1,-2 0 82,-4 2 43,1 1-1,0 0 0,1 1 1,1 1-1,-1-1 0,2 2 1,-1 0-1,2 0 0,0 1 0,0 0 1,2 0-1,0 1 0,-9 26 1,11-31-16,2 1 1,-1-1-1,2 1 1,-1 0 0,0 16-1,2-25-119,1 0 1,0 0-1,0 0 0,0 0 0,0 0 1,1 0-1,-1 0 0,0 0 1,1 1-1,0-1 0,-1 0 0,1-1 1,0 1-1,0 0 0,0 0 0,0 0 1,0 0-1,1-1 0,-1 1 0,1 0 1,-1-1-1,1 0 0,-1 1 0,1-1 1,0 0-1,-1 0 0,1 0 0,0 0 1,0 0-1,0 0 0,0 0 0,0 0 1,0-1-1,0 1 0,0-1 0,3 0 1,2 1 6,1-1 0,0 0 0,-1-1 0,1 0 0,0 0 0,-1-1 0,0 1 0,1-2 0,7-2 0,0-2 2,-1 1 1,0-1 0,19-15-1,-18 12-22,-2-2-1,1 0 0,-1 0 0,-1-1 0,-1-1 0,0 0 0,0-1 0,-1 0 1,8-17-1,-7 8 3,-1 0 1,-1 0 0,-2-1 0,0 0-1,6-43 1,-9 19 30,-1 0 1,-3 0-1,-2 0 0,-2 1 0,-2-1 1,-15-56-1,16 82-15,-1-1 1,-2 1-1,0 0 1,-1 0-1,-15-25 0,20 42-22,0 0 1,0-1-1,0 1 0,-1 1 0,0-1 0,-1 1 0,1 0 0,-1 0 0,0 0 0,0 1 0,0 0 0,-1 0 0,1 1 0,-1-1 0,0 1 0,0 1 0,0 0 0,0 0 0,-1 0 0,-14-1 0,19 3-6,-1-1 0,0 1 0,1 0 0,-1 1 0,1-1 0,-1 1 0,1 0 0,-1 0 0,1 0 0,-1 0 0,1 0 0,0 1 0,0-1 0,-1 1 0,1 0 0,0 0 0,1 0 0,-1 1 0,0-1 0,1 1 0,-1-1 0,1 1 0,0 0 0,0 0 0,0 0 0,0 0 0,0 0 0,1 0 0,-1 1 0,1-1 0,0 0 0,-1 5 0,-1 7-388,0 1 0,1-1 1,1 1-1,0-1 0,2 20 1,-1-27-387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2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14064,'0'0'2108,"14"5"-1377,10 2-440,0 0-1,0-2 0,0-1 0,27 1 0,56 3 496,217 2 1629,-290-13-1680,0-2-1,53-14 0,-77 16-533,0 2 435,-13 7-4149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2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15272,'0'0'3807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4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87 566 10152,'0'0'8002,"-11"9"-7323,-35 32-3,43-39-567,1 1 1,-1-1-1,1 1 1,0 0 0,0-1-1,0 1 1,0 0-1,0 0 1,0 0-1,1 1 1,0-1-1,0 0 1,-1 1-1,2-1 1,-1 0 0,0 1-1,1-1 1,0 1-1,-1-1 1,2 1-1,-1-1 1,0 1-1,1-1 1,-1 1 0,1-1-1,0 1 1,0-1-1,0 0 1,1 0-1,-1 1 1,1-1-1,0 0 1,2 4 0,0-3 32,0 1 1,0-1-1,0 1 1,1-1 0,-1 0-1,1-1 1,0 1-1,0-1 1,0 0 0,0 0-1,1-1 1,-1 0-1,1 1 1,0-2 0,-1 1-1,1-1 1,6 1 0,-7-2-27,0 1 0,0-1 1,0-1-1,-1 1 0,1-1 1,0 1-1,0-2 0,-1 1 0,1 0 1,-1-1-1,1 0 0,-1 0 1,0 0-1,1 0 0,-1-1 1,5-4-1,-6 4-55,-1 0-1,1 0 1,-1 0-1,0-1 1,0 1-1,0 0 1,0-1 0,0 0-1,-1 1 1,0-1-1,1 0 1,-1 0-1,-1 0 1,1 1-1,-1-1 1,1 0 0,-1 0-1,0 0 1,-1 0-1,0-5 1,0 2 18,0 1 0,-1 0 0,0 0 0,0-1 0,-1 2 0,0-1 1,1 0-1,-2 0 0,-5-8 0,-5-6 311,11 13-115,2 5-209,0 0 1,1 0 0,-1 0-1,0 1 1,0-1-1,0 0 1,0 1 0,0-1-1,0 1 1,-1 0-1,1-1 1,0 1 0,-1 0-1,1 0 1,-1-1-1,0 1 1,1 0 0,-1 1-1,-2-2 1,12-4 715,-5 5-768,-1 1 0,1-1-1,0 1 1,0-1 0,0 0 0,-1 0-1,1 0 1,3-2 0,10-4 1,19-4-15,-10 5 0,37-17 0,-53 18 0,0 1 0,-1-1 0,0 0 0,0-1 0,0 0 0,-1 0 0,13-14 0,-10 7 0,-1 0 0,0 0 0,-1 0 0,0-1 0,-2-1 0,9-22 0,21-98 0,-3 11 0,-10 75 0,-23 48 0,0 1 0,0 0 0,0 0 0,0-1 0,0 1 0,0 0 0,0 0 0,0-1 0,1 1 0,-1 0 0,0 0 0,0-1 0,0 1 0,0 0 0,0 0 0,1 0 0,-1-1 0,0 1 0,0 0 0,0 0 0,1 0 0,-1 0 0,0 0 0,0-1 0,0 1 0,1 0 0,-1 0 0,0 0 0,0 0 0,1 0 0,-1 0 0,0 0 0,0 0 0,1 0 0,-1 0 0,0 0 0,0 0 0,1 0 0,-1 0 0,0 0 0,1 0 0,6 11 0,4 24 0,-11-34 0,20 91 0,-4 0 0,6 131 0,-20 194 0,-13-262 0,7-128 0,-2 1 0,0-1 0,-14 37 0,17-57 0,0 0 0,-1 0 0,0 0 0,0-1 0,-8 10 0,12-15 0,-1 1 0,0-1 0,0 0 0,0 0 0,0 0 0,0 0 0,0 0 0,0 0 0,0-1 0,-1 1 0,1 0 0,0 0 0,-1-1 0,1 1 0,0-1 0,-1 1 0,1-1 0,0 0 0,-1 1 0,1-1 0,-1 0 0,1 0 0,-1 0 0,1 0 0,-1 0 0,1 0 0,0-1 0,-1 1 0,1 0 0,-1-1 0,1 1 0,0-1 0,-1 1 0,1-1 0,-2-1 0,-4-4 0,0-1 0,1 1 0,0-1 0,0 0 0,1-1 0,0 0 0,0 1 0,0-2 0,1 1 0,1 0 0,-1-1 0,-2-13 0,1 5 0,2 1 0,0-1 0,1 0 0,1 0 0,1-31 0,0 43 0,0 0 0,0 0 0,1 1 0,0-1 0,0 0 0,0 0 0,1 0 0,0 1 0,0-1 0,0 1 0,0-1 0,1 1 0,-1 0 0,1 0 0,0 0 0,0 0 0,1 0 0,-1 1 0,1 0 0,0-1 0,0 1 0,0 1 0,0-1 0,0 1 0,1-1 0,-1 1 0,1 0 0,-1 1 0,10-3 0,12-3 0,0 1 0,0 2 0,0 0 0,41 0 0,-19 5 0,79 11 0,-57 5 0,-28-6 0,-34-11-3935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5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51 10656,'0'0'6545,"4"11"-5655,3 6-453,-1 1 0,-1 0 0,7 34 0,0 56 1086,22 137 1664,2-40 38,-23-146 8,-12-60-2011,0 1-1214,-1 0-1,0 0 0,0 0 1,0 0-1,0 0 1,0 0-1,0 0 1,0 0-1,1 0 1,-1 0-1,0-1 1,0 1-1,0 0 1,0 0-1,0 0 1,0 0-1,0 0 1,0 0-1,0 0 1,1 0-1,-1 0 1,0 0-1,0-1 1,0 1-1,0 0 1,0 0-1,0 0 1,0 0-1,0 0 0,0 0 1,0 0-1,0-1 1,0 1-1,0 0 1,0 0-1,0 0 1,0 0-1,0 0 1,0 0-1,0-1 1,0 1-1,0 0 1,0 0-1,0 0 1,0 0-1,0 0 1,0 0-1,-1 0 1,1 0-1,0-1 1,0 1-1,0 0 1,0 0-1,0 0 1,0 0-1,0 0 1,0 0-1,0 0 0,-1 0 1,1 0-1,0 0 1,0 0-1,-1-4 1,0 0 0,0 1-1,0-1 1,1 0 0,0 0 0,0 1-1,0-1 1,1-6 0,-1-10-19,-19-128 11,4 54 0,-15-182 0,26 239 0,2 25 0,0 1 0,1 0 0,1 0 0,0-1 0,2-17 0,-2 26 0,1 0 0,0 0 0,0-1 0,0 1 0,1 0 0,-1 0 0,1 0 0,0 1 0,0-1 0,0 0 0,0 1 0,0-1 0,0 1 0,1-1 0,-1 1 0,1 0 0,0 0 0,-1 0 0,1 1 0,0-1 0,0 1 0,0-1 0,6 0 0,3-3 0,0 2 0,1 0 0,-1 0 0,1 1 0,0 1 0,21 0 0,-28 1 0,-1 1 0,0-1 0,0 1 0,0 0 0,0 0 0,0 1 0,0-1 0,0 1 0,0 0 0,0 1 0,-1-1 0,1 1 0,-1 0 0,0 0 0,0 0 0,0 1 0,0-1 0,0 1 0,4 7 0,-5-6 0,0 1 0,0 0 0,-1 0 0,0 0 0,0 0 0,-1 0 0,1 0 0,-1 0 0,-1 1 0,1-1 0,-2 11 0,0 3 0,-1 0 0,-6 27 0,-1-13 0,-19 43 0,0 2 0,28-77 0,-1-1 0,1 1 0,-1 0 0,1 0 0,0-1 0,-1 1 0,1 0 0,0-1 0,0 1 0,1 0 0,-1 0 0,0-1 0,0 1 0,1 0 0,0 2 0,2 0 0,-1 0 0,1-1 0,-1 0 0,1 0 0,6 6 0,24 19 0,1-2 0,1-1 0,74 40 0,-92-56 0,-1 1 0,-1 1 0,26 24 0,-39-34 0,-1 0 0,1 0 0,-1 0 0,1 0 0,-1 1 0,0-1 0,1 1 0,-1-1 0,0 1 0,0-1 0,0 1 0,-1 0 0,1-1 0,0 1 0,0 0 0,-1 0 0,1-1 0,-1 1 0,0 0 0,0 0 0,1 0 0,-1 0 0,0 0 0,0-1 0,-1 1 0,1 0 0,0 0 0,-1 0 0,1 0 0,-1-1 0,1 1 0,-1 0 0,0 0 0,0-1 0,0 1 0,0 0 0,0-1 0,0 1 0,0-1 0,-1 0 0,1 1 0,0-1 0,-1 0 0,-3 2 0,-5 5 0,-2-1 0,1 0 0,-1-1 0,-24 8 0,35-13 0,-30 9 0,-1-1 0,1-2 0,-1-1 0,-1-2 0,1-1 0,0-1 0,-1-2 0,-43-5 0,63 3 283,0 0 1,-25-8-1,0-5-5068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7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1 522 10344,'0'0'7746,"11"-5"-7093,-3 2-550,-1 0 0,0 0 0,-1 0-1,1-1 1,-1 0 0,1 0 0,-1-1 0,0 0-1,-1 0 1,1 0 0,-1-1 0,6-8-1,12-26 691,-1-1-1,-2-1 0,-2 0 0,21-77 1,-29 87 148,2 1 0,2 1 1,24-42-1,-38 72-906,1 0 1,-1-1-1,0 1 0,0 0 1,0 0-1,0 0 0,0-1 1,1 1-1,-1 0 0,0 0 1,0 0-1,0 0 1,1-1-1,-1 1 0,0 0 1,0 0-1,1 0 0,-1 0 1,0 0-1,0 0 0,1 0 1,-1 0-1,0 0 1,0 0-1,1 0 0,-1 0 1,0 0-1,0 0 0,1 0 1,-1 0-1,0 0 0,0 0 1,1 0-1,-1 0 1,0 0-1,0 0 0,1 0 1,9 10 554,5 15-72,-4 7-122,-3-1 1,0 2 0,-2-1-1,2 35 1,4 16 78,-7-52-448,3 45 0,-8-67-28,0 1 0,-1-1-1,1 0 1,-2 1 0,1-1 0,-2 0 0,1 0 0,-1 0 0,-4 10 0,6-18 1,0 0 0,0 0 0,0 0 0,0 0 0,0 0 0,0 0 0,0 0 0,0-1 0,0 1 0,0 0 0,0-1 0,0 1 0,0 0 0,-1-1 0,1 0 0,0 1 0,0-1 0,-1 0 0,1 1 0,0-1 0,-1 0 0,1 0 0,0 0 0,-1 0 0,1-1 0,0 1 0,-1 0 0,1 0 0,0-1 0,0 1 0,-1-1 0,0 0 0,-5-1 0,1-1 0,0 0 0,0 0 0,0-1 0,-7-5 0,-17-16 0,-41-46 0,29 27 0,41 44 0,1 0 0,-1-1 0,1 1 0,0 0 0,-1 0 0,1-1 0,0 1 0,0 0 0,-1-1 0,1 1 0,0 0 0,0-1 0,-1 1 0,1-1 0,0 1 0,0 0 0,0-1 0,0 1 0,0-1 0,-1 1 0,1 0 0,0-1 0,0 1 0,0-1 0,9-1 0,22 8 0,-27-5 0,27 7 0,162 34 0,-152-36 0,1-1 0,74-1 0,-99-5 0,1 0 0,-1-1 0,1-1 0,-1-1 0,0 0 0,18-7 0,-27 7 0,0 0 0,0 0 0,0-1 0,-1 0 0,1 0 0,-1 0 0,0-1 0,-1 0 0,0-1 0,0 1 0,0-1 0,-1-1 0,9-12 0,-11 13 0,0 0 0,-1-1 0,0 1 0,0 0 0,0-1 0,-1 1 0,0-1 0,0 0 0,-1 1 0,-1-13 0,0 6 0,0 1 0,-2 0 0,1 0 0,-2 0 0,-5-15 0,7 23 0,0 1 0,-1-1 0,1 1 0,-1 0 0,0 0 0,0 0 0,-1 0 0,1 0 0,-1 0 0,0 1 0,0 0 0,0 0 0,0 0 0,0 0 0,-1 1 0,1 0 0,-1 0 0,-9-3 0,11 4 0,-1 0 0,0 0 0,0 1 0,1 0 0,-1-1 0,0 1 0,1 1 0,-1-1 0,0 1 0,0-1 0,1 1 0,-1 0 0,1 0 0,-1 1 0,1-1 0,-1 1 0,1-1 0,0 1 0,0 0 0,0 1 0,0-1 0,0 0 0,0 1 0,1-1 0,-1 1 0,-2 4 0,3-3 0,0-1 0,0 1 0,0 0 0,0 0 0,1 0 0,0 0 0,0 0 0,0 0 0,0 0 0,1 0 0,-1 1 0,1-1 0,0 0 0,0 0 0,1 0 0,0 0 0,-1 1 0,1-1 0,0 0 0,1 0 0,-1 0 0,1 0 0,0-1 0,3 6 0,4 8 0,1-2 0,1 1 0,25 26 0,-21-26 0,0-1 0,2 0 0,-1-1 0,36 21 0,-39-28 0,-1 0 0,1-1 0,1 0 0,-1-1 0,1-1 0,-1 0 0,2-1 0,18 2 0,-28-5 0,1 0 0,0-1 0,0 1 0,0-1 0,-1-1 0,1 1 0,-1-1 0,1 0 0,-1 0 0,0-1 0,1 0 0,4-3 0,4-3 0,-1-1 0,24-22 0,-29 23 0,0 0 0,0-1 0,0 0 0,-2 0 0,1-1 0,-1 0 0,-1 0 0,0 0 0,0-1 0,4-17 0,-6 13 0,1-1 0,-2 1 0,0-1 0,-1 1 0,-1-1 0,-1 0 0,-3-21 0,4 34 0,-1 0 0,0-1 0,-1 1 0,1 0 0,-1 1 0,1-1 0,-1 0 0,0 0 0,0 1 0,-1-1 0,-3-4 0,5 7 0,0 0 0,0 0 0,0 0 0,-1 0 0,1 0 0,0 1 0,0-1 0,-1 0 0,1 1 0,0-1 0,-1 1 0,1-1 0,-1 1 0,1-1 0,0 1 0,-1 0 0,1 0 0,-1 0 0,1 0 0,-1 0 0,1 0 0,-1 0 0,1 1 0,0-1 0,-1 0 0,1 1 0,-1-1 0,1 1 0,0-1 0,-1 1 0,1 0 0,0 0 0,0-1 0,0 1 0,-3 2 0,-2 3 0,-1 0 0,1 0 0,0 1 0,1 0 0,-1 0 0,2 0 0,-1 0 0,1 1 0,0 0 0,0 0 0,1 0 0,0 0 0,0 1 0,1-1 0,0 1 0,1 0 0,-1 13 0,2-12 0,0 1 0,0-1 0,1 0 0,1 0 0,0 1 0,0-1 0,1 0 0,0-1 0,1 1 0,0-1 0,1 1 0,-1-1 0,2 0 0,10 14 0,-11-17 0,0 0 0,0-1 0,1 0 0,-1 0 0,1 0 0,0 0 0,0-1 0,1 0 0,0 0 0,11 4 0,-13-6 0,1-1 0,0 0 0,-1 0 0,1 0 0,0-1 0,0 0 0,0 0 0,-1 0 0,1-1 0,0 0 0,0 0 0,-1 0 0,1-1 0,8-3 0,-1-1 0,-1 0 0,1-1 0,-2 0 0,1-1 0,-1 0 0,0-1 0,0 0 0,11-14 0,9-13 0,29-43 0,-20 24 0,-23 29 0,-13 19 0,0 1 0,0 0 0,0 0 0,1 0 0,0 1 0,8-7 0,-13 12 0,0-1 0,1 1 0,-1 0 0,0 0 0,1 0 0,-1 0 0,0 0 0,1-1 0,-1 1 0,1 0 0,-1 0 0,0 0 0,1 0 0,-1 0 0,1 0 0,-1 0 0,0 1 0,1-1 0,-1 0 0,1 0 0,-1 0 0,0 0 0,1 0 0,-1 1 0,0-1 0,1 0 0,-1 0 0,0 1 0,1-1 0,-1 0 0,0 0 0,1 1 0,-1-1 0,0 0 0,0 1 0,0-1 0,1 0 0,-1 1 0,0-1 0,0 0 0,0 1 0,0-1 0,0 1 0,0-1 0,1 0 0,-1 1 0,4 21 0,1 39 0,-2-24 0,8 44 0,-11-80 0,0 1 0,0-1 0,0 0 0,1 1 0,-1-1 0,0 0 0,1 0 0,-1 1 0,1-1 0,0 0 0,-1 0 0,1 0 0,0 0 0,0 0 0,-1 0 0,1 0 0,0 0 0,0 0 0,0 0 0,0 0 0,0 0 0,1-1 0,-1 1 0,0 0 0,0-1 0,2 2 0,0-2 0,-1-1 0,0 1 0,0 0 0,0-1 0,0 1 0,0-1 0,1 1 0,-1-1 0,0 0 0,-1 0 0,1 0 0,0 0 0,0 0 0,0-1 0,0 1 0,1-2 0,36-31 0,51-59 0,-76 79 0,-14 13 0,1 0 0,0 0 0,0 0 0,-1 0 0,1 0 0,0 0 0,0 1 0,0-1 0,0 0 0,0 0 0,0 1 0,0-1 0,0 1 0,0-1 0,1 1 0,-1 0 0,0-1 0,0 1 0,0 0 0,0 0 0,1 0 0,-1 0 0,0 0 0,0 0 0,0 0 0,1 0 0,-1 0 0,0 1 0,0-1 0,0 0 0,0 1 0,1-1 0,-1 1 0,0-1 0,0 1 0,0-1 0,0 1 0,0 0 0,0 0 0,0 0 0,-1-1 0,1 1 0,0 0 0,0 0 0,-1 0 0,1 0 0,0 0 0,-1 0 0,1 0 0,-1 1 0,0-1 0,1 0 0,-1 1 0,32 89 0,-16-41 0,-15-46 0,0-1 0,1 0 0,-1 1 0,1-1 0,0 0 0,0 0 0,0-1 0,0 1 0,0 0 0,1-1 0,-1 1 0,1-1 0,0 0 0,-1 1 0,1-1 0,0-1 0,0 1 0,1 0 0,-1-1 0,0 0 0,0 1 0,1-1 0,-1 0 0,1-1 0,-1 1 0,1-1 0,-1 0 0,1 1 0,-1-1 0,1-1 0,-1 1 0,1-1 0,-1 1 0,1-1 0,-1 0 0,0 0 0,1 0 0,5-4 0,-3 1 132,0 0 0,0 0 0,-1-1 0,1 0 0,-1 0 0,5-7 0,11-14-3829,-19 23 2535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49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68 8840,'0'0'2216,"0"-10"-1072,1-32-20,1 28-26,0 12-19,3 16 225,-4-10-1302,13 58 874,-2 1 0,6 126-1,-16-151-582,7 188 1471,-5-92-425,-3-33 2130,5-116-1969,-1-5-1253,8-32 418,25-66 0,-32 103-538,1 0 0,0 1 0,1-1 0,1 1 0,0 1 0,1 0 0,0 0 0,23-21 0,-30 32-85,0-1 1,1 1-1,-1 0 0,0 0 0,1 0 1,-1 0-1,1 0 0,6-1 1,-9 3-23,1-1 0,-1 1 1,0 0-1,1 0 0,-1 0 1,1 0-1,-1 0 0,0 0 1,1 0-1,-1 0 1,0 1-1,1-1 0,-1 0 1,0 1-1,1-1 0,-1 1 1,0 0-1,0-1 0,1 1 1,-1 0-1,0 0 1,0 0-1,0-1 0,0 1 1,0 0-1,0 1 0,1 1 1,4 7 48,0 0 0,0 0 0,-1 0 0,-1 1 1,0 0-1,0 0 0,-1 0 0,0 0 0,1 18 0,-3-14 17,-1 0-1,-1 0 0,0 0 1,-1-1-1,0 1 1,-9 28-1,9-37-85,0 0 0,0 0 0,-1 0 0,0 0 0,0 0 0,0-1 0,-1 1 0,0-1 0,0 0 0,0 0 0,-1-1 0,-6 7 0,1-5 0,1 0 0,-1 0 0,0-1 0,0 0 0,-1-1 0,-14 5 0,18-7 0,-9 3 0,0-1 0,-25 5 0,36-9 0,0 1 0,1-1 0,-1 0 0,0 0 0,0-1 0,0 1 0,0-1 0,1 0 0,-1-1 0,0 1 0,1-1 0,-1 0 0,-5-3 0,-5-4 0,11 8 0,0-1 0,0 0 0,0-1 0,0 1 0,0-1 0,1 0 0,-1 1 0,1-1 0,0-1 0,0 1 0,0 0 0,-3-7 0,6 9 0,1 0 0,-1-1 0,1 1 0,0 0 0,0-1 0,-1 1 0,1 0 0,0 0 0,0 0 0,0 0 0,0 0 0,1 0 0,-1 0 0,0 0 0,0 0 0,1 1 0,1-2 0,0 0 0,6-2 0,0-1 0,0 1 0,0 1 0,1-1 0,13-1 0,14-6 0,32-9 0,-47 15 0,0-1 0,-1-1 0,1-1 0,-2-1 0,1-1 0,33-22 0,-24 7 0,-1-2 0,-1-2 0,-1 0 0,24-37 0,-37 45 0,-12 17 0,0 1 0,0-1 0,1 1 0,-1-1 0,1 1 0,-1 0 0,1 0 0,0 0 0,0 1 0,6-5 0,-9 7 0,1 0 0,-1 0 0,1-1 0,-1 1 0,0 0 0,1 0 0,-1 0 0,1 0 0,-1 0 0,0 0 0,1 0 0,-1 0 0,1 0 0,-1 0 0,1 0 0,-1 0 0,0 0 0,1 0 0,-1 0 0,1 0 0,-1 0 0,0 0 0,1 1 0,-1-1 0,1 0 0,-1 0 0,0 0 0,1 1 0,-1-1 0,0 0 0,1 0 0,-1 1 0,0-1 0,0 0 0,1 1 0,-1-1 0,0 1 0,0-1 0,1 0 0,-1 1 0,0-1 0,0 0 0,0 1 0,0-1 0,0 1 0,0-1 0,0 1 0,0-1 0,0 1 0,1 28 0,-1-19 0,4 158 0,-4-165 0,0-1 0,0 1 0,1-1 0,-1 1 0,1-1 0,-1 1 0,1-1 0,0 1 0,0-1 0,2 5 0,-3-7 0,1 1 0,-1-1 0,0 1 0,1-1 0,-1 0 0,1 1 0,-1-1 0,1 1 0,-1-1 0,1 0 0,0 0 0,-1 1 0,1-1 0,-1 0 0,1 0 0,-1 0 0,1 1 0,0-1 0,-1 0 0,1 0 0,0 0 0,-1 0 0,1 0 0,-1 0 0,1 0 0,0 0 0,-1-1 0,1 1 0,-1 0 0,1 0 0,0 0 0,-1-1 0,1 1 0,-1 0 0,1-1 0,-1 1 0,1 0 0,-1-1 0,1 1 0,-1-1 0,0 1 0,1-1 0,0 0 0,20-21 0,-1-1 0,-1-1 0,22-35 0,16-19 0,-52 71 0,-1 2 0,-1 1 0,1-1 0,0 1 0,0-1 0,6-3 0,-10 8 0,1-1 0,0 1 0,-1 0 0,1-1 0,0 1 0,-1 0 0,1-1 0,0 1 0,-1 0 0,1 0 0,0 0 0,-1 0 0,1 0 0,0 0 0,0 0 0,-1 0 0,1 0 0,0 0 0,0 0 0,-1 0 0,1 0 0,0 0 0,-1 1 0,1-1 0,0 0 0,-1 0 0,1 1 0,0-1 0,-1 1 0,1-1 0,0 1 0,-1-1 0,1 1 0,-1-1 0,1 1 0,-1-1 0,0 1 0,1-1 0,-1 1 0,1 0 0,-1-1 0,0 1 0,0 0 0,1-1 0,-1 1 0,0 0 0,0 0 0,0-1 0,0 2 0,4 12 0,0 0 0,-2-1 0,0 1 0,0 0 0,-1 0 0,-1 0 0,-1 0 0,-2 21 0,-2-2 0,-2 0 0,-16 45 0,15-54 0,-2 0 0,0-1 0,-20 31 0,22-41 0,-1-1 0,0 0 0,-1 0 0,0-1 0,-1 0 0,-22 17 0,30-25 0,0-1 0,0 0 0,-1-1 0,1 1 0,-1 0 0,1-1 0,-1 0 0,-6 2 0,8-3 0,1 0 0,-1 0 0,1 0 0,-1 0 0,1 0 0,0 0 0,-1-1 0,1 1 0,-1 0 0,1-1 0,0 1 0,-1-1 0,1 1 0,0-1 0,-1 0 0,1 0 0,0 0 0,0 1 0,0-1 0,0 0 0,0 0 0,0 0 0,0-1 0,0 1 0,-1-2 0,-4-6 0,1 1 0,1-1 0,0 0 0,-5-13 0,8 19 0,1 0 0,-1 1 0,0-1 0,1 0 0,0 0 0,-1 0 0,1 0 0,0 0 0,1 0 0,-1 0 0,0 0 0,1 0 0,0 1 0,0-1 0,0 0 0,0 0 0,0 1 0,0-1 0,3-3 0,3-3 0,1 0 0,0 1 0,1 0 0,0 0 0,0 1 0,1 0 0,-1 1 0,1 0 0,1 1 0,-1 0 0,18-6 0,11-1 0,76-13 0,-101 22 0,0 0 164,0 1 0,0 1 0,0 0 0,0 1 0,15 1 0,-22 0-543,-1 0 1,0 1 0,1-1-1,-1 1 1,0 1 0,0-1-1,0 1 1,0 0 0,-1 0-1,1 1 1,-1-1 0,6 6-1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57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71 575 9744,'0'0'7767,"-2"17"-7260,-30 296 2316,28-231-1723,2-40-145,-8 54-1,2-68-326,6-23-417,0 0 1,1-1-1,0 1 0,0 0 0,0-1 0,0 6 1,-1-2 727,1-19 204,7-166 60,-3 35-455,0 47-242,-3 51-98,12-87-1,-8 106-292,2 0-1,15-44 1,-18 61-78,1 1 1,-1 0-1,1 0 0,0 0 1,0 0-1,1 1 0,0 0 1,0 0-1,1 0 0,0 1 1,0-1-1,0 1 0,9-5 1,-12 9-23,0 0 0,0 0 0,0 0 0,0 1 0,0-1 0,0 1 0,0 0 0,0 0 0,0 0 0,0 0 0,0 0 0,0 1 0,0-1 0,0 1 0,-1 0 0,1 0 0,0 0 0,0 0 0,0 0 0,-1 1 0,4 2 0,5 3 48,0 0 0,0 1-1,13 13 1,-7-5-63,-2 1 0,0 0 0,-1 1 0,0 1 0,14 27 0,-22-34 0,0 0 0,-1 0 0,0 0 0,-1 1 0,0 0 0,-1 0 0,-1 0 0,0 0 0,0 0 0,-2 23 0,0-28 0,-2-1 0,1 0 0,-1 0 0,0 0 0,-1 0 0,0 0 0,0 0 0,0-1 0,-1 1 0,0-1 0,0 0 0,0 0 0,-1 0 0,-9 8 0,10-9 0,-1-1 0,0 0 0,0 0 0,-1-1 0,1 1 0,-1-1 0,0 0 0,0-1 0,0 1 0,0-1 0,0 0 0,-1-1 0,1 1 0,0-1 0,-1-1 0,-9 1 0,4-3 0,1 1 0,0-2 0,0 1 0,0-2 0,-14-5 0,-24-7 0,49 15 0,-1 1 0,0 0 0,1 0 0,-1 0 0,0 0 0,1 0 0,-1-1 0,0 1 0,1 0 0,-1 0 0,1-1 0,-1 1 0,1 0 0,-1-1 0,1 1 0,-1-1 0,1 1 0,-1-1 0,1 1 0,-1-1 0,1 1 0,0-1 0,-1 0 0,1 0 0,0 1 0,0-1 0,0 0 0,0 1 0,0-1 0,1 1 0,-1-1 0,0 0 0,0 1 0,1-1 0,-1 1 0,0-1 0,1 1 0,-1-1 0,0 1 0,1 0 0,-1-1 0,1 1 0,-1-1 0,1 1 0,3-3 0,-1 1 0,1-1 0,-1 1 0,1 0 0,0 1 0,4-2 0,16-3 0,0 1 0,32-2 0,-17 2 0,4 2 0,76 3 0,-1 0 0,-73-3 0,-1-3 0,0-1 0,0-3 0,-1-1 0,0-2 0,-1-2 0,48-24 0,-43 13 0,13-6 0,-51 25 0,7-3 0,-16 10 0,0 0 0,0 0 0,1 0 0,-1 0 0,0 0 0,0 0 0,0 0 0,1 0 0,-1 0 0,0 0 0,0 0 0,0 0 0,1 0 0,-1 0 0,0 0 0,0 0 0,0 0 0,1 0 0,-1 1 0,0-1 0,0 0 0,0 0 0,1 0 0,-1 0 0,0 0 0,0 0 0,0 1 0,0-1 0,1 0 0,-1 0 0,0 0 0,0 0 0,0 1 0,0-1 0,0 0 0,0 0 0,0 0 0,0 1 0,1-1 0,-1 0 0,0 0 0,0 0 0,0 1 0,0-1 0,0 0 0,0 0 0,0 1 0,0-1 0,0 0 0,0 0 0,-1 0 0,1 1 0,0-1 0,0 0 0,0 0 0,0 0 0,0 1 0,0-1 0,0 0 0,0 0 0,-1 0 0,1 0 0,0 1 0,-1 0 0,0 0 0,1 0 0,-1-1 0,0 1 0,0 0 0,0 0 0,0-1 0,0 1 0,0 0 0,0-1 0,0 1 0,0-1 0,0 1 0,-1-1 0,1 0 0,0 1 0,0-1 0,0 0 0,0 0 0,-1 0 0,-1 0 0,-30 2 0,-2-3 0,0 2 0,-1 2 0,-64 13 0,88-13 0,1 0 0,-1 1 0,-15 7 0,23-8 0,-1 0 0,0 0 0,1 0 0,-1 0 0,1 1 0,0 0 0,0 0 0,1 0 0,-1 0 0,-2 5 0,0-1 0,1 0 0,1 0 0,-1 1 0,2 0 0,-1-1 0,1 1 0,0 1 0,-1 10 0,3-15 0,1 0 0,0 0 0,0 0 0,0 0 0,0 0 0,1-1 0,0 1 0,0 0 0,1 0 0,-1 0 0,1-1 0,0 1 0,0-1 0,1 0 0,-1 1 0,1-1 0,4 6 0,-4-7 0,0 0 0,0 0 0,0 0 0,0 0 0,0 0 0,0-1 0,1 0 0,0 1 0,-1-1 0,1 0 0,0-1 0,0 1 0,0-1 0,0 0 0,0 1 0,0-2 0,0 1 0,0 0 0,1-1 0,-1 0 0,0 0 0,0 0 0,1-1 0,-1 1 0,0-1 0,0 0 0,0 0 0,0-1 0,0 1 0,6-4 0,1-1 0,0 0 0,0-1 0,-1 0 0,0 0 0,-1-1 0,0-1 0,0 0 0,0 0 0,7-12 0,-1 1 0,-1 0 0,-2-1 0,0 0 0,17-45 0,-29 66 0,0-1 0,0 1 0,0 0 0,0 0 0,0-1 0,0 1 0,0 0 0,0 0 0,0-1 0,0 1 0,0 0 0,0 0 0,0 0 0,0-1 0,0 1 0,0 0 0,0 0 0,1-1 0,-1 1 0,0 0 0,0 0 0,0 0 0,0-1 0,0 1 0,1 0 0,-1 0 0,0 0 0,0 0 0,0 0 0,1-1 0,-1 1 0,0 0 0,0 0 0,1 0 0,-1 0 0,0 0 0,0 0 0,1 0 0,-1 0 0,0 0 0,0 0 0,0 0 0,1 0 0,-1 0 0,4 6 0,-4-5 0,1 14 0,1 1 0,1 0 0,0 0 0,1-1 0,1 0 0,0 0 0,13 24 0,-16-34 0,1 0 0,0 0 0,0-1 0,1 1 0,-1-1 0,1 0 0,0 0 0,0 0 0,0 0 0,1-1 0,-1 0 0,1 0 0,0 0 0,5 3 0,-6-5 0,0 0 0,-1 0 0,1 0 0,0 0 0,-1-1 0,1 1 0,0-1 0,0 0 0,0 0 0,-1-1 0,1 1 0,0-1 0,0 1 0,-1-1 0,1-1 0,0 1 0,-1 0 0,1-1 0,-1 0 0,0 1 0,6-5 0,3-4 0,1 0 0,-1-2 0,-1 1 0,0-1 0,-1-1 0,0 0 0,-1 0 0,0-1 0,-1 0 0,-1 0 0,0-1 0,-1 0 0,0-1 0,3-17 0,-9 31 0,1-1 0,0 0 0,-1 0 0,1 1 0,0-1 0,0 0 0,1 1 0,-1-1 0,1 1 0,-1-1 0,1 1 0,0 0 0,0-1 0,0 1 0,0 0 0,0 0 0,0 1 0,0-1 0,1 0 0,-1 1 0,5-3 0,0 2 0,1 0 0,0 1 0,0 0 0,-1 0 0,1 1 0,12 0 0,-20 0 0,6 1 0,-1-1 0,0 1 0,0 0 0,0 1 0,0 0 0,0-1 0,-1 1 0,1 1 0,0-1 0,-1 1 0,1 0 0,-1 0 0,0 0 0,0 0 0,0 1 0,5 6 0,-2-2 0,-1 0 0,0 0 0,0 1 0,-1 0 0,0 0 0,0 0 0,4 16 0,-3-8 0,18 54 0,-21-65 0,0-1 0,-1 1 0,2-1 0,-1 0 0,1 0 0,-1 0 0,1 0 0,1 0 0,7 6 0,-9-10 0,-1 1 0,1-1 0,0 0 0,-1 0 0,1 0 0,0 0 0,0 0 0,0 0 0,0-1 0,0 1 0,0-1 0,0 0 0,0 0 0,0 0 0,0-1 0,0 1 0,0-1 0,0 1 0,-1-1 0,1 0 0,0 0 0,0 0 0,0-1 0,-1 1 0,4-3 0,2-1 0,0 0 0,-1-1 0,0 1 0,0-2 0,0 1 0,-1-1 0,6-7 0,1-5 0,-1-1 0,-1 0 0,0-1 0,-2 0 0,0-1 0,-2 0 0,0 0 0,-1 0 0,2-24 0,-1-7 0,-3-1 0,-5-95 0,-3 95 0,-3 0 0,-16-59 0,22 95 0,-6 43 0,6 38 0,3 0 0,19 115 0,-16-144 0,-1-10 0,0-1 0,1 1 0,10 27 0,-8-32 0,4 11 0,27 52 0,-32-72 0,0 0 0,1-1 0,0 0 0,1 0 0,-1 0 0,2-1 0,-1-1 0,18 13 0,-25-20 0,0 1 0,1-1 0,-1 1 0,0-1 0,1 0 0,-1 1 0,0-1 0,1 0 0,-1 0 0,1 0 0,-1 0 0,1 0 0,-1 0 0,0-1 0,1 1 0,-1 0 0,0-1 0,1 1 0,-1-1 0,0 1 0,1-1 0,1-1 0,26-21 0,-20 12 0,0 0 0,-1 0 0,0-1 0,7-16 0,12-18 0,-23 40 0,0-1 0,-1 0 0,0 0 0,-1 0 0,3-11 0,1 0 0,-2 8 0,-2 11 0,0 16 0,0 1 0,3 2 0,3 39 0,-7-42 0,1-1 0,0 0 0,2 0 0,7 23 0,-2-13 0,-7-17 0,1 0 0,1 0 0,0 0 0,9 15 0,-12-22 0,1 0 0,0 0 0,-1 0 0,1 0 0,0 0 0,0-1 0,0 1 0,0-1 0,0 1 0,1-1 0,-1 0 0,0 0 0,1 0 0,-1 0 0,1 0 0,-1 0 0,1-1 0,-1 1 0,1-1 0,-1 0 0,1 1 0,4-2 0,3 0 0,0 0 0,0-1 0,0-1 0,0 1 0,-1-2 0,1 1 0,-1-1 0,14-8 0,6-7 0,32-25 0,-12 7 0,-4 3 0,-33 23 0,1 1 0,0 1 0,0 0 0,1 1 0,0 0 0,0 1 0,17-6 0,-7 10 0,-24 3 0,1 0 0,-1 0 0,1 0 0,-1-1 0,0 1 0,1 0 0,-1 0 0,1 0 0,-1 0 0,1 0 0,-1 0 0,0 0 0,1 0 0,-1 0 0,1 0 0,-1 1 0,1-1 0,-1 0 0,0 0 0,1 0 0,-1 0 0,0 1 0,1-1 0,-1 0 0,1 0 0,-1 1 0,0-1 0,1 0 0,-1 0 0,1 1 0,-5 3 0,0-1 0,1 0 0,-1 0 0,0 0 0,-1-1 0,1 1 0,0-1 0,-1 0 0,1 0 0,-1-1 0,-5 2 0,2-1 0,1 1 0,0-1 0,0 2 0,-7 3 0,5-1 0,1 0 0,0 1 0,1 0 0,-1 0 0,-8 12 0,13-16 0,1 0 0,0 0 0,0 1 0,0-1 0,0 1 0,0 0 0,1-1 0,0 1 0,0 0 0,0 0 0,0 0 0,0 0 0,1 0 0,0 0 0,0 0 0,0 7 0,1-8 0,-1 0 0,0 1 0,0-1 0,1 1 0,0-1 0,-1 0 0,1 1 0,0-1 0,1 0 0,-1 0 0,1 1 0,-1-1 0,1 0 0,0-1 0,0 1 0,0 0 0,0-1 0,1 1 0,-1-1 0,1 1 0,5 3 0,-2-2 0,0 0 0,0-1 0,1 0 0,-1 0 0,1 0 0,0 0 0,0-1 0,0-1 0,0 1 0,0-1 0,0 0 0,0 0 0,1-1 0,-1 0 0,0-1 0,0 1 0,1-1 0,-1-1 0,12-3 0,-6 0 0,0 0 0,-1 0 0,0-2 0,0 0 0,0 0 0,11-10 0,59-57 0,-23 18 0,-43 41 0,-1-1 0,-1 0 0,0-1 0,-1 0 0,-1-1 0,0-1 0,9-21 0,0-6 0,27-94 0,-39 107 0,-2-1 0,-2 0 0,0 0 0,-3-1 0,-1 1 0,-1 0 0,-2-1 0,-12-62 0,14 95 0,-1 1 0,1-1 0,-1 0 0,0 1 0,1-1 0,-1 0 0,0 1 0,0-1 0,0 1 0,-1 0 0,1-1 0,0 1 0,0 0 0,-1 0 0,1 0 0,-3-2 0,3 2 0,0 1 0,1 0 0,-1-1 0,0 1 0,0 0 0,1 0 0,-1-1 0,0 1 0,0 0 0,1 0 0,-1 0 0,0 0 0,0 0 0,0 0 0,1 0 0,-1 0 0,0 0 0,0 0 0,1 1 0,-1-1 0,0 0 0,0 0 0,1 1 0,-1-1 0,0 0 0,1 1 0,-1-1 0,0 1 0,1-1 0,-1 1 0,1-1 0,-1 1 0,1 0 0,-1-1 0,1 1 0,-1 0 0,1-1 0,-1 2 0,-9 20 0,1 0 0,2 1 0,0 0 0,-7 48 0,12-61 0,-3 22 0,1 0 0,2 1 0,3 37 0,13 100 0,-9-127 0,-1-4 0,2 1 0,1-1 0,14 39 0,-18-69 0,-2-4 0,1 0 0,0 0 0,0 0 0,0 0 0,1-1 0,-1 1 0,1-1 0,4 5 0,2 8 0,-8-15 0,0 1 0,0-1 0,0 0 0,0 0 0,0 0 0,0-1 0,1 1 0,-1 0 0,1 0 0,-1-1 0,1 1 0,0-1 0,2 3 0,5 1 0,1-1 0,-1 0 0,1 0 0,-1-1 0,1 0 0,16 2 0,-17-4 0,13 2 0,0-1 0,24-1 0,-39-1 0,1-1 0,-1 0 0,1-1 0,-1 1 0,1-1 0,-1-1 0,0 1 0,0-1 0,13-8 0,-9 4 0,-1 0 0,0 0 0,0-1 0,-1-1 0,0 0 0,0 0 0,-1-1 0,0 1 0,13-23 0,-17 24 0,-1 0 0,0 0 0,0 0 0,0 0 0,-1-1 0,-1 1 0,1-1 0,-1 0 0,-1 1 0,1-1 0,-1 0 0,-1 0 0,0 1 0,0-1 0,-4-11 0,5 17 0,-1-1 0,0 1 0,0-1 0,-1 1 0,1 0 0,-1 0 0,1-1 0,-1 1 0,0 0 0,0 1 0,-1-1 0,1 0 0,0 1 0,-1-1 0,-3-2 0,4 4 0,-1 0 0,0-1 0,0 1 0,0 0 0,0 1 0,0-1 0,-1 0 0,1 1 0,0 0 0,0-1 0,0 1 0,0 1 0,-1-1 0,1 0 0,0 1 0,0-1 0,0 1 0,-3 1 0,1 0 0,0 0 0,0 0 0,0 0 0,1 1 0,-1 0 0,1 0 0,-1 0 0,1 0 0,0 0 0,0 1 0,1 0 0,-1 0 0,1 0 0,0 0 0,0 1 0,0-1 0,0 1 0,1-1 0,0 1 0,0 0 0,0 0 0,1 0 0,0 0 0,0 1 0,0-1 0,0 0 0,1 0 0,0 1 0,0-1 0,0 0 0,1 0 0,-1 1 0,1-1 0,1 0 0,-1 0 0,1 0 0,0 0 0,0 0 0,0 0 0,1-1 0,3 6 0,2-1 0,-1-1 0,2 0 0,-1 0 0,1-1 0,0 0 0,0-1 0,1 0 0,0-1 0,0 0 0,0 0 0,1-1 0,-1 0 0,1-1 0,16 3 0,-17-4 0,0-1 0,1 0 0,-1 0 0,0-1 0,1-1 0,-1 0 0,0 0 0,1-1 0,-1 0 0,0-1 0,0 0 0,0 0 0,-1-1 0,1-1 0,15-9 0,-23 12 0,-1 1 0,0 0 0,0 0 0,0 0 0,0 0 0,0-1 0,0 1 0,-1 0 0,1-1 0,0 1 0,-1-1 0,1 1 0,-1-1 0,1 1 0,-1-1 0,0 0 0,1 1 0,-1-1 0,0 1 0,0-1 0,0 1 0,0-1 0,-1 0 0,1-1 0,-2-4 0,0 0 0,0 0 0,0 1 0,-4-9 0,-14-21-3935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57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15776,'0'0'4999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57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0 307 13464,'0'0'1248,"67"-24"-560,5-4 16,45-3 23,18-5 9,10-8-184,-4 3 16,-12 15-128,-8 8 0,-14 0-88,-14 2 8,-19 0-120,-15 8 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09:59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176 112 10448,'0'0'7791,"-10"4"-7203,-1 0-367,0 1-1,0 1 1,1-1-1,0 2 1,0-1-1,0 2 1,-12 11-1,15-11-18,0 0 0,0 1-1,1-1 1,0 1 0,1 1 0,-1-1-1,2 1 1,0-1 0,0 2-1,1-1 1,0 0 0,0 0-1,1 1 1,1 0 0,0-1 0,0 1-1,1 0 1,0-1 0,1 1-1,0 0 1,1-1 0,0 1-1,1-1 1,7 19 0,-9-26-133,0-1 0,1 1-1,-1 0 1,1-1 0,0 1 0,0-1 0,0 0 0,0 0 0,0 0 0,0 0-1,0 0 1,1 0 0,-1 0 0,1-1 0,0 1 0,-1-1 0,1 0-1,0 1 1,0-1 0,0-1 0,-1 1 0,1 0 0,0-1 0,0 1 0,0-1-1,0 0 1,0 0 0,0 0 0,0-1 0,0 1 0,0-1 0,0 1-1,0-1 1,3-1 0,2-1 34,-1 0-1,0 0 1,0-1 0,0 0-1,0 0 1,-1 0-1,1-1 1,-1 0-1,0 0 1,-1-1 0,1 0-1,4-6 1,0-3 54,0 0 1,-2-1 0,0 0 0,0 0-1,7-28 1,-11 32-71,-1-1 0,-1 1 0,0-1 0,-1 1 0,0-1 0,-1 1 0,-1-1 0,-2-20 0,0 21 236,2 19 87,3 22-114,0-13-247,2 0 0,0 0 0,1-1 0,0 0 0,1 0 0,16 28 0,-19-38-37,1 0 1,-1 0 0,1 0 0,1 0-1,-1-1 1,1 0 0,-1 0 0,1 0-1,1 0 1,-1-1 0,0 0 0,1 0-1,-1 0 1,1 0 0,0-1 0,0 0-1,0-1 1,0 1 0,0-1 0,1 0-1,5 0 1,-5-1-13,-1 0 0,1-1 0,-1 1 0,1-1 0,-1-1 0,1 1 0,-1-1 0,0 0 0,0 0 0,0-1 0,0 0 0,0 0 0,-1 0 0,1-1 0,-1 1 0,0-2 0,0 1 0,0 0 0,-1-1 0,1 0 0,-1 0 0,0 0 0,-1 0 0,1-1 0,3-8 0,5-13 0,-1-1 0,-1 0 0,-2 0 0,8-42 0,-3 13 0,-10 42 0,-1 6 0,1 0 0,-1 0 0,6-11 0,-8 20 0,0 0 0,0 0 0,0-1 0,0 1 0,0 0 0,1 0 0,-1 0 0,0-1 0,0 1 0,0 0 0,0 0 0,0 0 0,1-1 0,-1 1 0,0 0 0,0 0 0,0 0 0,1 0 0,-1 0 0,0 0 0,0-1 0,1 1 0,-1 0 0,0 0 0,0 0 0,0 0 0,1 0 0,-1 0 0,0 0 0,0 0 0,1 0 0,-1 0 0,0 0 0,0 0 0,1 0 0,-1 0 0,0 0 0,0 0 0,1 1 0,-1-1 0,0 0 0,0 0 0,0 0 0,1 0 0,-1 0 0,0 0 0,0 1 0,0-1 0,1 0 0,-1 0 0,0 0 0,0 1 0,0-1 0,0 0 0,0 0 0,1 1 0,6 13 0,10 27 0,-3 1 0,9 44 0,-19-69 0,-1-1 0,-1 1 0,-1 0 0,0 0 0,-1 0 0,-1 0 0,-1 0 0,-6 28 0,8-44 0,0 0 0,0 0 0,-1 0 0,1 0 0,0 0 0,-1 0 0,1 0 0,-1-1 0,1 1 0,-1 0 0,1 0 0,-1-1 0,1 1 0,-1 0 0,0-1 0,0 1 0,1 0 0,-1-1 0,0 1 0,0-1 0,0 0 0,1 1 0,-1-1 0,0 1 0,0-1 0,0 0 0,-2 1 0,1-1 0,-1-1 0,0 1 0,1 0 0,-1-1 0,0 1 0,1-1 0,-1 0 0,1 0 0,-1 0 0,-2-1 0,-6-4 0,0-1 0,1 0 0,-12-9 0,18 12 0,-1 0 0,1 1 0,0-1 0,1-1 0,-1 1 0,1 0 0,0-1 0,0 0 0,0 0 0,-3-9 0,5 14 0,1-1 0,0 1 0,0-1 0,0 1 0,-1-1 0,1 1 0,0-1 0,0 1 0,0-1 0,0 1 0,0-1 0,0 1 0,0-1 0,0 1 0,0-1 0,0 1 0,0-1 0,0 1 0,1-1 0,-1 1 0,0-1 0,0 1 0,0-1 0,1 1 0,-1 0 0,0-1 0,1 1 0,-1-1 0,0 1 0,1 0 0,-1-1 0,0 1 0,1 0 0,-1-1 0,1 1 0,-1 0 0,1 0 0,-1-1 0,0 1 0,1 0 0,-1 0 0,1 0 0,-1 0 0,1 0 0,-1 0 0,1-1 0,-1 1 0,1 0 0,-1 0 0,1 1 0,0-1 0,-1 0 0,0 0 0,2 0 0,34 8 0,-30-6 0,30 8 0,-1 2 0,37 18 0,-56-22 0,-1 0 0,-1 0 0,0 1 0,0 1 0,0 0 0,-2 1 0,14 14 0,-8-7 984,-17-17-1198,0-1 0,-1 1 0,1-1 0,0 1 0,0-1 1,0 1-1,-1-1 0,1 1 0,0-1 0,0 0 0,0 1 1,0-1-1,0 0 0,0 0 0,0 0 0,-1 0 0,1 0 1,0 0-1,0 0 0,0 0 0,0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6224,'0'0'8342,"11"6"-7980,-1 0-210,1 0 0,0-1 0,0-1 0,0 0 0,1 0 0,20 3 0,427 35 2262,-353-35-2117,28 0 66,-116-7-190,1-1 0,-1-1 0,0-1 0,0 0 1,20-7-1,-37 10-156,0-1-1,0 1 1,0 0 0,-1 0 0,1-1 0,0 1 0,0-1 0,-1 1-1,1 0 1,0-1 0,-1 1 0,1-1 0,-1 0 0,1 1 0,0-1 0,-1 1-1,1-1 1,-1 0 0,0 1 0,1-1 0,-1 0 0,1 0 0,-1-1-1,1-7-2592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7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42 6928,'0'0'7668,"10"-4"-7186,20-5-178,1 1 1,0 1-1,0 2 0,36-2 1,139 5 1482,-202 2-1771,2 0 182,1 0 0,-1 1-1,0 0 1,0 0-1,10 3 1,-15-4-167,0 1-1,0-1 1,0 1-1,0-1 1,0 1 0,0-1-1,0 1 1,-1 0-1,1 0 1,0-1 0,0 1-1,-1 0 1,1 0-1,-1 0 1,1-1 0,-1 1-1,1 0 1,-1 0-1,1 0 1,-1 0 0,0 0-1,1 0 1,-1 0-1,0 0 1,0 0 0,0 0-1,0 0 1,0 0-1,0 0 1,0 0 0,0 0-1,0 0 1,0 0-1,-1 0 1,1 0-1,0 0 1,-1 0 0,1 0-1,-1 0 1,1 0-1,-1 1 1,-15 27 76,-1-2 1,-1 0-1,-1 0 1,-2-2-1,-24 24 1,18-18-33,-88 92 185,54-60-107,3 4-1,-56 79 0,107-135-107,-1-1-1,0 0 1,-14 11-1,13-12 34,9-9-74,0 0 0,1 0 0,-1 0 0,0 0 0,0 0 0,0 0 0,1 0 0,-1 0 0,0 0 0,0 0 0,1 0 0,-1 0 0,0 0 0,0 0 0,0 1 0,1-1 0,-1 0 0,0 0 0,0 0 0,0 0 0,0 0 0,1 0 0,-1 0 0,0 1 0,0-1 0,0 0 0,0 0 0,0 0 0,1 0 0,-1 1 0,0-1 0,0 0 0,0 0 0,0 0 0,0 1 0,0-1 0,0 0 0,0 0 0,0 0 0,0 1 0,0-1 0,0 0 0,0 0 0,0 0 0,0 1 0,0-1 0,0 0 0,0 0 0,0 0 0,0 1 0,0-1 0,0 0 0,0 0 0,0 0 0,0 1 0,0-1 0,-1 0 0,1 0 0,0 0 0,0 0 0,0 1 0,0-1 0,-1 0 0,22-2 49,-19 2-48,118-23 118,71-9 2,103 16 184,-286 16-285,-1 0 0,1-1 0,-1 1 0,1-1 0,-1-1 0,11-2 0,-18 4-30,1 0 0,-1 0 0,1 0 0,-1 0 0,1 0 0,-1-1 0,1 1 0,-1 0 0,1 0 0,-1 0 0,1-1 0,-1 1 0,1 0 0,-1 0 0,0-1 0,1 1 0,-1 0 0,1-1 0,-1 1 0,0-1 0,1 1 0,-1 0 0,0-1 0,1 1 0,-1-1 0,0 1 0,0-1 0,0 1 0,1-1 0,-1 1 0,0-1 0,0 1 0,0-1 0,0 1 0,0-1 0,0 1 0,0-1 0,0 1 0,0-1 0,0 1 0,0-1 0,0 1 0,-1-1 0,1 1 0,0-1 0,0 1 0,0-1 0,-1 1 0,1-1 0,0 1 0,-1-1 0,1 1 0,-1-1 0,-1-2-248,1 1 0,-2-1-1,1 0 1,0 1 0,0 0 0,-1-1 0,0 1-1,1 0 1,-6-2 0,6 2-1019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00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1042 11256,'0'0'4792,"11"3"-3894,0 1-579,1-1 0,-1-1 0,0 0 0,1-1 0,0 0 0,-1-1 0,1 0 0,0-1 0,-1 0 0,23-5 0,-28 3-112,0 1 1,1-1-1,-1-1 0,0 1 0,0-1 0,-1 0 0,1-1 0,-1 1 0,7-8 0,3-6 481,19-29-1,-16 22-189,70-102 2308,-37 62-683,-51 65-2093,0 0 1,0 0-1,0 0 0,0 1 0,0-1 0,0 0 0,0 0 0,0 0 0,0 0 0,0 0 0,0 0 0,0 0 0,1 0 0,-1 0 0,0 0 0,0 0 0,0 0 0,0 0 0,0 0 0,0 0 0,0 0 0,0 0 0,0 0 0,0 0 0,0 0 0,0 1 0,0-1 0,1 0 0,-1 0 0,0 0 0,0 0 0,0 0 1,0-1-1,0 1 0,0 0 0,0 0 0,0 0 0,0 0 0,0 0 0,0 0 0,1 0 0,-1 0 0,0 0 0,0 0 0,0 0 0,0 0 0,0 0 0,0 0 0,0 0 0,0 0 0,0 0 0,0 0 0,0 0 0,0 0 0,0 0 0,0-1 0,0 1 0,0 0 0,0 0 0,1 13 675,-5 25-451,4-32-76,-4 23-50,2-15-88,0 0 1,0 0-1,2 0 1,0 0-1,0 0 1,1 0-1,1 0 0,5 21 1,-2-21-41,-4-8 0,1 0 0,0-1 0,0 1 0,1-1 0,-1 1 0,7 7 0,-8-11 0,1 0 0,0-1 0,-1 1 0,1-1 0,0 0 0,0 1 0,0-1 0,0 0 0,0 0 0,0 0 0,0 0 0,1-1 0,-1 1 0,0-1 0,0 1 0,1-1 0,-1 0 0,0 0 0,1 0 0,-1 0 0,5 0 0,9-3 0,1 0 0,-1-1 0,1 0 0,-1-1 0,0-1 0,-1-1 0,1 0 0,-1-1 0,-1-1 0,0 0 0,0-1 0,0 0 0,-1-1 0,-1-1 0,0 0 0,14-19 0,-4 3 0,-2-2 0,-1 0 0,-1-1 0,-2-1 0,-1 0 0,19-61 0,-22 54 0,10-30 0,21-116 0,-34 127 0,1-1 0,3-93 0,-15 122 0,2 30 0,0-1 0,0 0 0,0 1 0,0-1 0,0 0 0,0 1 0,0-1 0,0 1 0,-1-1 0,1 0 0,0 1 0,0-1 0,0 1 0,-1-1 0,1 1 0,0-1 0,-1 1 0,1-1 0,0 1 0,-1-1 0,1 1 0,-1-1 0,1 1 0,-1 0 0,1-1 0,-1 1 0,1 0 0,-1-1 0,1 1 0,-1 0 0,0-1 0,1 1 0,-1 0 0,1 0 0,-1 0 0,0 0 0,1 0 0,-2 0 0,1 0 0,0 1 0,0 0 0,0 0 0,1 0 0,-1 0 0,0-1 0,0 1 0,1 0 0,-1 0 0,1 0 0,-1 1 0,1-1 0,-1 0 0,1 0 0,-1 2 0,-1 3 0,-10 25 0,1 1 0,1 0 0,2 0 0,-7 64 0,3 137 0,12-202 0,1-1 0,1 1 0,2 0 0,1-1 0,11 39 0,-10-53 0,0 1 0,1-1 0,0 0 0,2 0 0,0-1 0,0 0 0,1 0 0,1-2 0,1 1 0,21 19 0,-29-30 0,0 0 0,0 0 0,1-1 0,-1 1 0,1-1 0,-1 0 0,1-1 0,0 1 0,0-1 0,0 0 0,0 0 0,-1 0 0,2-1 0,-1 0 0,0 0 0,0 0 0,9-2 0,-2 0 0,0-1 0,0 0 0,0-1 0,-1 0 0,1 0 0,11-8 0,-15 7 171,-1 0-1,0-1 1,0 1-1,9-10 1,6-11-4973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01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18895,'0'0'1128,"14"6"-692,187 70 1128,-147-63-591,102 13-1,-55-12 659,-101-14-1640,41 4 1398,-26-7-4670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01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91 16575,'0'0'1888,"60"-24"-1592,-5 8 0,13-4-344,7 2 8,9 7-96,-13 9 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04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1 512 9040,'0'0'5481,"7"-11"-4718,76-123 1318,-46 70-431,47-63 0,-42 86-237,-12 11-156,-29 29-1194,0 0 0,0 0-1,0 0 1,0 0 0,0 0-1,0 0 1,0 0 0,0 1-1,1-1 1,-1 0-1,0 1 1,0-1 0,1 1-1,-1-1 1,0 1 0,1 0-1,1-1 1,-2 1-13,0 0 1,0 0-1,0 1 0,0-1 0,0 0 0,0 1 1,0-1-1,-1 0 0,1 1 0,0-1 1,0 1-1,0 0 0,0-1 0,-1 1 0,1 0 1,0-1-1,-1 1 0,1 0 0,0 1 0,2 2 57,-1 0 0,0 1-1,0-1 1,0 1 0,-1 0-1,1 0 1,-1 0 0,1 8-1,1 32 390,-3 1 0,-1 0 0,-2 0 0,-16 75 0,17-96-189,2-19-160,0-1-1,-1 0 1,1 0 0,-1 0-1,-1 1 1,-2 7-1,14-36 1058,8-32 0,-3 10-1122,60-132-46,-58 145-37,1 1-1,2 0 0,30-36 0,-46 62 2,0 1 0,0-1 0,1 1 0,0 0 0,0 0 0,0 1 0,0-1 0,8-3 0,-11 7 0,-1-1 0,0 1 0,1-1 0,-1 1 0,1 0 0,-1-1 0,1 1 0,-1 0 0,0 0 0,1 0 0,-1 0 0,1 1 0,-1-1 0,1 0 0,-1 0 0,3 2 0,-2-1 0,-1 0 0,0 0 0,1 0 0,-1 0 0,0 0 0,1 1 0,-1-1 0,0 1 0,0-1 0,0 0 0,0 1 0,0 0 0,-1-1 0,1 1 0,0 0 0,-1-1 0,1 3 0,1 4 0,-1 0 0,1 0 0,-2-1 0,1 1 0,-1 0 0,0 0 0,-3 15 0,-2 1 0,-9 27 0,5-17 0,3 1 0,7-38 0,1-1 0,-1 1 0,1 0 0,0-1 0,0 1 0,0 0 0,1 0 0,-1 1 0,1-1 0,3-3 0,4-5 0,26-33 0,21-26 0,-50 63 0,1 0 0,-1 0 0,1 1 0,0-1 0,1 2 0,13-8 0,-20 12 0,0 0 0,1 0 0,-1 0 0,0 1 0,0-1 0,0 0 0,0 1 0,1 0 0,-1 0 0,0-1 0,0 1 0,1 1 0,-1-1 0,0 0 0,0 0 0,0 1 0,1 0 0,-1-1 0,2 2 0,-1 0 0,0 0 0,0-1 0,0 2 0,-1-1 0,1 0 0,-1 0 0,0 1 0,0-1 0,0 1 0,0 0 0,3 4 0,1 7 0,0 0 0,-1 0 0,0 1 0,4 20 0,-8-29 0,17 100 0,-5-19 0,-13-86 0,0-1 0,0 1 0,0-1 0,0 1 0,0 0 0,1-1 0,-1 1 0,0-1 0,0 1 0,0 0 0,1-1 0,-1 1 0,0-1 0,1 1 0,-1-1 0,0 1 0,1-1 0,-1 1 0,1-1 0,-1 1 0,1-1 0,-1 0 0,1 1 0,-1-1 0,1 0 0,-1 1 0,1-1 0,-1 0 0,1 0 0,0 1 0,-1-1 0,1 0 0,-1 0 0,1 0 0,0 0 0,-1 0 0,1 0 0,0 0 0,-1 0 0,1 0 0,-1 0 0,1 0 0,0-1 0,0 1 0,2-2 0,1 1 0,-1-1 0,0 0 0,0 0 0,1 0 0,4-5 0,26-28 0,-1-1 0,-2-2 0,27-41 0,-53 71 0,0 0 0,-1 0 0,4-10 0,10-19 0,-89 174 0,68-130 0,1 1 0,0-1 0,0 1 0,0-1 0,1 1 0,0 0 0,1 0 0,0 0 0,0-1 0,1 1 0,0 0 0,2 10 0,-2-15 0,0 0 0,-1-1 0,1 1 0,0-1 0,1 1 0,-1-1 0,0 0 0,1 1 0,-1-1 0,1 0 0,0 0 0,-1 0 0,1 0 0,0 0 0,0 0 0,1-1 0,-1 1 0,0-1 0,0 1 0,1-1 0,-1 0 0,1 0 0,-1 0 0,1 0 0,-1 0 0,1-1 0,0 1 0,-1-1 0,1 0 0,0 1 0,0-1 0,-1-1 0,1 1 0,0 0 0,-1-1 0,1 1 0,0-1 0,3-1 0,2-1 0,-1 1 0,0-1 0,-1 0 0,1-1 0,0 0 0,-1 0 0,0 0 0,0-1 0,0 0 0,-1 0 0,1-1 0,-1 1 0,0-1 0,-1 0 0,0-1 0,0 1 0,0-1 0,0 1 0,-1-1 0,-1 0 0,4-11 0,-4 10 0,0 1 0,0-1 0,-1 0 0,0 0 0,0 0 0,-1 0 0,0 0 0,-1-1 0,0 1 0,0 0 0,-1 1 0,1-1 0,-2 0 0,1 0 0,-1 1 0,0-1 0,-1 1 0,0 0 0,0 0 0,-6-7 0,7 10 0,-1 0 0,0 0 0,-1 0 0,1 1 0,-1-1 0,0 1 0,1 0 0,-1 0 0,0 1 0,-11-4 0,13 5 0,1 0 0,-1 0 0,0 1 0,0-1 0,1 1 0,-1 0 0,0 0 0,0 0 0,1 0 0,-1 0 0,0 0 0,0 1 0,0-1 0,1 1 0,-1 0 0,0 0 0,1 0 0,-1 0 0,1 1 0,-1-1 0,1 1 0,0-1 0,-4 4 0,6-5 0,0 0 0,0 0 0,0 0 0,0 1 0,-1-1 0,1 0 0,0 0 0,0 0 0,0 0 0,0 0 0,0 0 0,0 0 0,0 1 0,0-1 0,0 0 0,0 0 0,0 0 0,0 0 0,0 0 0,0 0 0,0 1 0,0-1 0,0 0 0,0 0 0,0 0 0,0 0 0,0 0 0,0 1 0,0-1 0,0 0 0,0 0 0,0 0 0,0 0 0,0 0 0,0 0 0,0 1 0,0-1 0,1 0 0,-1 0 0,0 0 0,0 0 0,0 0 0,0 0 0,0 0 0,0 0 0,1 0 0,9 4 0,16 0 0,-25-4 0,34 3 0,0-2 0,0-1 0,0-2 0,51-10 0,-63 6 0,-20 5 0,1 0 0,0 0 0,-1 0 0,1 0 0,0 1 0,0-1 0,-1 1 0,6 0 0,-7 1 0,0-1 0,-1 1 0,1 0 0,-1-1 0,1 1 0,-1 0 0,0 0 0,1 0 0,-1 0 0,0 0 0,1 0 0,-1 0 0,0 1 0,0-1 0,0 0 0,0 1 0,0-1 0,-1 1 0,1-1 0,0 1 0,-1-1 0,1 1 0,-1 0 0,1 1 0,3 14 0,-1-1 0,-1 1 0,0 0 0,-1 0 0,-2 22 0,2 26 0,-1-28 0,-1-30 0,1 0 0,0 0 0,0 0 0,0 0 0,1-1 0,0 1 0,1 0 0,4 12 0,-6-18 0,0-1 0,0 1 0,1-1 0,-1 1 0,1-1 0,-1 1 0,0-1 0,1 0 0,-1 1 0,1-1 0,-1 0 0,1 1 0,-1-1 0,1 0 0,-1 0 0,1 1 0,-1-1 0,1 0 0,-1 0 0,1 0 0,-1 0 0,1 0 0,0 0 0,-1 0 0,1 0 0,-1 0 0,1 0 0,-1 0 0,1 0 0,0 0 0,-1 0 0,1 0 0,-1-1 0,1 1 0,-1 0 0,1 0 0,-1-1 0,1 1 0,-1 0 0,0-1 0,1 1 0,-1-1 0,1 1 0,-1 0 0,0-1 0,1 1 0,-1-1 0,1 0 0,19-24 0,-2-9 0,-1-1 0,-1 0 0,-2-1 0,-2-1 0,10-46 0,-20 71 0,-1 8 0,-1 0 0,1 0 0,0-1 0,0 1 0,1 0 0,-1 0 0,1 0 0,0 0 0,0 1 0,0-1 0,5-6 0,-6 10 0,-1 0 0,1 0 0,-1-1 0,1 1 0,0 0 0,-1 0 0,1 0 0,0 0 0,-1 0 0,1 0 0,-1 0 0,1 0 0,0 0 0,-1 1 0,1-1 0,-1 0 0,1 0 0,-1 0 0,1 1 0,0-1 0,-1 0 0,1 1 0,-1-1 0,1 0 0,-1 1 0,0-1 0,1 1 0,-1-1 0,1 1 0,14 18 0,-11-14 0,29 40 0,-13-17 0,24 25 0,-37-45 0,0-1 0,0-1 0,1 1 0,0-1 0,0 0 0,1-1 0,-1 0 0,11 4 0,-16-8 0,1-1 0,-1 1 0,1 0 0,-1-1 0,1 0 0,0 0 0,-1 0 0,1 0 0,-1-1 0,1 0 0,0 1 0,-1-1 0,6-2 0,-1-1 0,1 1 0,0-1 0,14-10 0,-18 11 0,-1 0 0,0 0 0,0-1 0,0 1 0,-1-1 0,1 0 0,-1 0 0,0 0 0,0-1 0,0 1 0,-1-1 0,0 1 0,1-1 0,-1 0 0,-1 0 0,1 0 0,-1 0 0,0 0 0,0 0 0,-1-1 0,1 1 0,-1 0 0,0 0 0,-1 0 0,1-1 0,-1 1 0,0 0 0,0 0 0,-1 0 0,1 0 0,-1 0 0,0 0 0,-1 1 0,-3-7 0,5 9 0,-1 0 0,1 0 0,-1 0 0,1 1 0,-1-1 0,0 0 0,0 1 0,1 0 0,-1-1 0,0 1 0,0 0 0,0 0 0,-1 0 0,1 0 0,0 0 0,0 1 0,0-1 0,-1 1 0,1-1 0,0 1 0,-1 0 0,1 0 0,0 0 0,-1 0 0,1 0 0,0 1 0,0-1 0,-1 1 0,1-1 0,-3 2 0,2 0 0,-1-1 0,1 1 0,0 0 0,0 0 0,0 0 0,0 0 0,0 1 0,1-1 0,-1 1 0,1-1 0,-1 1 0,1 0 0,0 0 0,0 0 0,0 1 0,1-1 0,-1 0 0,-1 7 0,-1 4 0,1 1 0,0-1 0,1 1 0,1-1 0,0 1 0,1 0 0,1 0 0,0-1 0,4 16 0,-4-23 0,1 0 0,0-1 0,0 0 0,1 1 0,0-1 0,0 0 0,0 0 0,1-1 0,0 1 0,0-1 0,0 0 0,1 0 0,0 0 0,0 0 0,0-1 0,0 0 0,1 0 0,0 0 0,-1-1 0,1 0 0,13 5 0,-14-6 0,0 0 0,1 0 0,-1 0 0,0-1 0,1 1 0,-1-1 0,1-1 0,-1 1 0,1-1 0,0 0 0,-1 0 0,1-1 0,-1 0 0,1 0 0,-1 0 0,1 0 0,-1-1 0,0 0 0,0 0 0,0-1 0,7-3 0,2-4 0,-2 0 0,1-1 0,-2 0 0,1-1 0,-1 0 0,-1-1 0,0 0 0,12-23 0,-3-2 0,-1-1 0,14-45 0,2-5 0,-34 89 0,0 0 0,0 0 0,0 0 0,0 0 0,0 0 0,0 0 0,0 1 0,0-1 0,0 0 0,1 0 0,-1 0 0,0 0 0,0 0 0,0 0 0,0 0 0,0 0 0,0 0 0,0 0 0,0 0 0,0 0 0,0 0 0,1 0 0,-1 1 0,0-1 0,0 0 0,0 0 0,0 0 0,0 0 0,0 0 0,0 0 0,1 0 0,-1 0 0,0 0 0,0 0 0,0 0 0,0 0 0,0-1 0,0 1 0,0 0 0,0 0 0,1 0 0,-1 0 0,0 0 0,0 0 0,0 0 0,0 0 0,0 0 0,0 0 0,0 0 0,0 0 0,0 0 0,1-1 0,2 18 0,-1-8 0,4 18 0,0 0 0,-2 1 0,1 34 0,-5-45 0,-1-1 0,0 1 0,0 0 0,-2-1 0,0 1 0,-10 26 0,13-41 0,-1-1 0,1 1 0,-1 0 0,0-1 0,0 1 0,0-1 0,0 0 0,0 1 0,0-1 0,0 0 0,0 1 0,-1-1 0,1 0 0,0 0 0,-1 0 0,1 0 0,-1 0 0,1 0 0,-1-1 0,0 1 0,1-1 0,-1 1 0,0-1 0,1 1 0,-1-1 0,0 0 0,1 0 0,-1 0 0,0 0 0,0 0 0,1 0 0,-1 0 0,-2-1 0,0 0 0,0 0 0,0 0 0,1-1 0,-1 1 0,0-1 0,1 0 0,-1 0 0,1 0 0,0-1 0,0 1 0,0-1 0,0 0 0,-3-3 0,2 1 0,-16-22 0,19 26 0,0 0 0,0 0 0,1-1 0,-1 1 0,0 0 0,1-1 0,-1 1 0,0-1 0,1 1 0,0-1 0,-1 1 0,1-1 0,0 1 0,0-1 0,0-2 0,3 4 0,-1-1 0,1 1 0,0 0 0,-1 0 0,1 0 0,0 0 0,-1 1 0,1-1 0,4 2 0,30 9 0,2 0 0,0-2 0,40 5 0,-57-11 0,-14-1 0,-1-1 0,0 0 0,1 0 0,-1-1 0,1 0 0,-1 0 0,1-1 0,-1 1 0,1-2 0,11-3 0,-18 5 37,0-1 0,0 1 0,0-1 0,0 1 0,0-1 0,-1 0 0,1 1 0,0-1 0,0 0 0,-1 0-1,1 0 1,0 0 0,-1 0 0,1 0 0,-1 1 0,1-1 0,-1 0 0,1-1 0,-1 1 0,0 0 0,1 0 0,-1-1 0,-1-11-4822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05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9744,'0'0'9070,"-11"15"-8377,-67 102 582,70-106-941,1 2 1,-8 17-1,13-25-133,0 0 0,1-1-1,-1 1 1,1 0 0,0 0 0,0 0-1,1 0 1,0 0 0,0 9 0,0-14-161,0 1 1,0-1-1,0 0 1,0 1-1,1-1 1,-1 1-1,0-1 1,0 0 0,0 1-1,1-1 1,-1 0-1,0 1 1,1-1-1,-1 0 1,0 1-1,0-1 1,1 0 0,-1 0-1,1 1 1,-1-1-1,0 0 1,1 0-1,-1 0 1,0 1-1,1-1 1,-1 0-1,1 0 1,-1 0 0,0 0-1,1 0 1,-1 0-1,1 0 1,-1 0-1,1 0 1,-1 0-1,0 0 1,1 0 0,-1 0-1,1-1 1,-1 1-1,1 0 1,15-7 463,-16 7-502,3-1 82,0-1 1,0 0 0,0 0-1,0-1 1,0 1-1,-1 0 1,1-1-1,-1 0 1,0 0 0,0 1-1,0-1 1,0 0-1,0-1 1,1-4 0,1-3 133,-1 0 0,0 0 0,1-14 0,-2 14 296,0-1 0,8-21 1,-10 25 1503,5 11-991,9-5-1321,0 0 0,1 0 0,17-7-1,-21 6-2564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0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1 10152,'0'0'7830,"-1"10"-7419,-1 3-275,-1 30 425,2-36-413,-1 0 1,1 0-1,-1 0 0,-1 0 0,1-1 1,-1 1-1,-1-1 0,1 0 0,-1 0 0,-7 9 1,-10 18 229,-29 55 512,28-51-420,1 0 1,-16 41 0,33-65-329,1 0-1,0 1 1,1-1 0,1 1 0,0 0 0,1-1 0,0 1 0,1 0 0,0-1 0,6 22 0,-6-31-87,0 0 0,1-1-1,-1 1 1,1 0 0,0-1 0,0 1 0,0-1 0,0 0 0,1 0-1,-1 0 1,6 6 0,2-1 251,1 0 0,15 8 0,-4-2 122,-13-9-184,0-1 0,1 0 0,0 0 0,0-1 0,0 0 0,15 1 0,-17-2 36,-8-2-320,14 0-543,-8-4-3005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1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11760,'0'0'4334,"9"11"-3645,-8-10-672,71 97 1817,-69-92-1633,0 0-1,0 0 1,-1 0 0,0 1-1,0-1 1,-1 1 0,1 10-1,7 23 1650,-12-54-1058,1 1 0,1-1 0,1-25 0,-2-27-402,1 59-294,1 1 0,-1-1-1,2 0 1,-1 1-1,1-1 1,0 0 0,3-11-1,-3 17-71,-1-1 0,1 1-1,0-1 1,-1 1 0,1-1-1,0 1 1,0-1 0,0 1-1,0 0 1,0 0 0,0-1-1,0 1 1,0 0-1,1 0 1,-1 0 0,0 0-1,1 1 1,-1-1 0,0 0-1,1 0 1,-1 1 0,1-1-1,-1 1 1,1-1 0,0 1-1,-1 0 1,1 0 0,-1 0-1,1-1 1,0 1 0,-1 1-1,1-1 1,-1 0 0,1 0-1,-1 1 1,1-1-1,2 1 1,54 23 610,-49-19-505,1-1 0,0 0-1,0 0 1,0-1 0,1 0 0,-1-1-1,21 2 1,-30-4-138,-1 0-1,1 0 0,0 0 1,-1 0-1,1-1 0,-1 1 1,1 0-1,-1 0 1,1-1-1,-1 1 0,1 0 1,-1-1-1,1 1 1,-1 0-1,0-1 0,1 1 1,-1-1-1,0 1 1,1-1-1,-1 1 0,0-1 1,1 1-1,-1-1 1,0 1-1,1-1 0,0-5-3914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1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14872,'0'0'441,"3"10"3,10 36-9,-11-42-309,0 0 0,1-1 1,-1 1-1,1 0 0,0-1 1,0 0-1,0 1 1,0-1-1,1 0 0,0-1 1,-1 1-1,1-1 0,0 1 1,0-1-1,0 0 1,0-1-1,1 1 0,-1-1 1,0 0-1,7 1 1,-4 0 100,11 3 413,0-1 1,-1-1-1,1 0 1,0-2-1,0 0 1,30-2-1,-38-1-1068,0 1 0,0-1 0,0-1 1,12-4-1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1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13560,'0'0'916,"14"16"-400,-9-10-454,23 25 374,-1 1-1,26 40 1,-24-24 479,-2 2 0,34 83-1,-49-100-446,-2 0 0,-1 1-1,-1 0 1,-2 0 0,2 51-1,-7-42 276,-1-1-1,-9 60 1,7-87-494,-1 0-1,0 0 1,-1 0 0,-1-1-1,-1 1 1,0-1-1,0-1 1,-2 1 0,1-1-1,-13 15 1,18-25-166,0 0 1,-1 0-1,0-1 0,0 1 1,0-1-1,0 1 0,0-1 1,0 0-1,0 0 1,-1 0-1,1-1 0,-1 1 1,1-1-1,-1 0 0,-6 1 1,5-1-22,0-1-1,-1 0 1,1-1 0,0 1 0,0-1 0,0 0 0,0-1-1,0 1 1,0-1 0,0 0 0,-6-3 0,1 0-3,1-1 1,-1-1-1,1 1 1,1-1-1,0-1 1,-13-14 0,-32-45-2980,49 61 1894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2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10848,'0'0'2290,"17"-2"-1142,120-9 1200,-120 10-1980,134-1 2541,-109 2-1424,67-7 0,-24 1 44,-65 5-1186,-4 2 60,-1-2 0,1 0 0,-1-1 1,0 0-1,0-1 0,0-1 0,17-6 0,-15 6 524,-11 3-3040,-4 1 502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08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9848,'0'0'2056,"13"-2"-1646,174-46 932,-127 29-438,0 3 0,1 3 0,121-11-1,-157 24 313,-24 0-1290,-1 0 0,1 0 0,0 0 0,0 1 0,-1-1 0,1 0 0,0 0 0,0 1 0,-1-1 0,1 0 0,0 1 1,-1-1-1,1 1 0,0-1 0,-1 1 0,1-1 0,-1 1 0,1 0 0,-1-1 0,1 2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5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0 10752,'0'0'6935,"-3"15"-6419,0-1-375,0 4 73,-2 0 0,0 0 0,-9 23 1,-41 108 1581,45-127-1457,-3 7 486,16-19-169,-3-10-644,0 0-1,0 1 0,0-1 0,0 0 1,0 0-1,0 0 0,0 0 0,0 0 1,0 0-1,1 0 0,-1 0 0,0 0 1,0 0-1,0 1 0,0-1 0,0 0 1,0 0-1,0 0 0,0 0 0,0 0 1,0 0-1,0 0 0,0 1 0,0-1 1,0 0-1,0 0 0,0 0 0,0 0 1,0 0-1,0 0 0,0 0 1,0 1-1,0-1 0,0 0 0,0 0 1,0 0-1,0 0 0,0 0 0,-1 0 1,1 0-1,0 0 0,0 1 0,0-1 1,0 0-1,0 0 0,0 0 0,0 0 1,0 0-1,0 0 0,-1 0 0,-1 2 588,11-5-599,-8 3-79,0-1-1,0 0 1,1 0 0,-1 1 0,0-1-1,0 0 1,0 0 0,0 0 0,0 0-1,0-1 1,0 1 0,-1 0 0,1 0-1,0 0 1,-1-1 0,1 1 0,-1 0-1,1-1 1,-1 1 0,1-2 0,0-1-1614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6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13464,'0'0'2999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6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10040,'0'0'1932,"-12"9"-1183,-1 2-458,4-4-18,0 0 1,0 1-1,1 0 0,0 0 0,0 1 1,-6 9-1,14-17-230,0-1 0,-1 1 0,1-1 0,0 1-1,0-1 1,0 1 0,0 0 0,-1-1 0,1 1 0,0-1 0,0 1 0,0-1 0,0 1 0,0-1 0,0 1 0,1 0 0,-1-1-1,0 1 1,0-1 0,0 1 0,0-1 0,1 1 0,-1-1 0,0 1 0,0-1 0,1 1 0,-1-1 0,0 0 0,1 1-1,-1-1 1,1 1 0,-1-1 0,0 0 0,1 1 0,-1-1 0,1 0 0,-1 1 0,1-1 0,-1 0 0,1 0 0,26 11 573,-20-9-422,56 17 491,-49-16-533,0 0 0,0 1 0,-1 1 0,1 0-1,-1 1 1,0 1 0,-1-1 0,22 17 0,-33-22-113,0 0-1,-1 0 1,1 0-1,-1 0 1,1 0-1,-1 0 1,1 0-1,-1 0 0,0 0 1,1 0-1,-1 0 1,0 0-1,0 0 1,0 0-1,0 0 1,0 0-1,0 1 1,0-1-1,0 0 0,0 0 1,0 0-1,-1 0 1,1 0-1,-1 0 1,1 0-1,0 0 1,-1 0-1,0 0 1,1 0-1,-2 1 0,-1 2 56,0 0-1,0 1 0,0-1 1,0-1-1,-6 5 0,-2 1 77,0-2-1,0 1 1,-1-2-1,0 1 1,-19 6-1,4-3 285,-43 9-1,65-19-251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8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270 546 8336,'0'0'4526,"-11"0"-3930,3 0-475,-1-1-1,1 2 0,0-1 1,-1 2-1,1-1 1,0 1-1,0 0 1,0 0-1,0 1 0,1 0 1,-1 1-1,-7 4 1,2 3 106,-1 0 0,1 1 1,1 1-1,0 1 1,1-1-1,1 2 1,0-1-1,0 1 0,2 1 1,0 0-1,-9 25 1,15-34-129,0-1-1,1 1 1,0 0 0,0 0 0,0 0 0,1 0 0,0-1 0,0 1-1,2 10 1,-1-14-45,0 0 0,0 0-1,0 0 1,0 0 0,0 0 0,1-1 0,-1 1-1,1 0 1,0-1 0,-1 0 0,1 1-1,1-1 1,-1 0 0,0 0 0,0 0-1,1 0 1,-1 0 0,1 0 0,0-1-1,-1 1 1,1-1 0,0 0 0,4 1-1,3 1 86,0-1-1,0 0 1,0-1-1,0-1 0,17 0 1,53-7 529,-70 6-565,3-1 23,-1-1 0,1 0 1,-1 0-1,0-1 0,0-1 1,0 0-1,-1-1 1,1 0-1,13-10 0,3-6 368,0-1-1,26-30 1,-42 36-190,-9 7-41,-3 10-256,0 0 0,0 0 0,0 0 1,0-1-1,0 1 0,0 0 0,0 0 0,0 0 0,0 0 0,0 0 1,0 0-1,0 0 0,0-1 0,0 1 0,0 0 0,-1 0 0,1 0 1,0 0-1,0 0 0,0 0 0,0 0 0,0 0 0,0 0 0,0-1 1,0 1-1,-1 0 0,1 0 0,0 0 0,0 0 0,0 0 1,0 0-1,0 0 0,0 0 0,0 0 0,-1 0 0,1 0 0,0 0 1,0 0-1,0 0 0,0 0 0,0 0 0,0 0 0,-1 0 0,1 0 1,0 0-1,0 0 0,0 0 0,0 0 0,0 1 0,0-1 0,0 0 1,-1 0-1,1 0 0,-3 2 36,0 0-1,0 1 1,0-1 0,1 1-1,-1 0 1,1 0 0,-1 0-1,1 0 1,0 0 0,-2 4-1,-6 7 80,8-11-89,0-1 0,0 0 0,0 1 0,1 0 0,-1-1 0,1 1 0,0 0 0,-1 0 0,1 0 0,0-1 0,1 1 0,-1 1 0,0 3 0,1-4-6,0-1-1,1 0 1,-1 0-1,1 0 1,0 0-1,0 1 1,0-1-1,0 0 1,0 0 0,0 0-1,0-1 1,1 1-1,-1 0 1,1 0-1,-1-1 1,1 1-1,0-1 1,-1 1-1,4 1 1,-2-1-2,-1-1-1,0 1 1,1-1 0,-1 0 0,1 1 0,-1-1-1,1 0 1,0-1 0,-1 1 0,1 0 0,0-1-1,0 0 1,0 1 0,-1-1 0,1 0-1,0 0 1,0-1 0,0 1 0,-1-1 0,1 1-1,0-1 1,0 0 0,-1 0 0,1 0 0,-1 0-1,5-3 1,-6 3-16,0 0-1,0 1 1,0-1 0,-1 0-1,1 0 1,0 0 0,-1 0-1,1 0 1,0 0 0,-1 0-1,0 0 1,1 0 0,-1 0-1,1 0 1,-1-1 0,0 1-1,0 0 1,0 0 0,0 0-1,0 0 1,0 0-1,0-1 1,0 1 0,0 0-1,-1-2 1,-8-31 113,4 24-87,-1 1 0,0-1 1,0 1-1,-1 0 0,0 0 0,0 1 1,-1 0-1,-17-14 0,23 22-26,1-1-1,0 0 1,0 0-1,0 0 1,0 0-1,0 0 1,0 0-1,0 0 1,1 0-1,-1 0 1,0-1-1,0 1 1,1 0-1,-1 0 1,1-1-1,-1 1 1,1-1-1,0 1 1,0 0-1,-1-1 1,1 1-1,0 0 1,0-1-1,0 1 1,0-1-1,1 1 1,-1 0-1,0-1 1,1 1-1,-1-1 1,0 1-1,1 0 1,0 0-1,-1-1 1,1 1-1,0 0 1,0 0-1,-1 0 1,1 0-1,0 0 1,0 0-1,0 0 1,2-2-1,5-3 3,0 0 0,0 0 0,1 1 0,17-8 0,-15 8-7,0 0 0,1 1 0,0 0 0,-1 1-1,1 0 1,1 1 0,-1 0 0,0 1 0,24 1-1,-27 1 7,-1 0 0,1 0 0,0 1 0,-1 0 0,0 1-1,1 0 1,-1 0 0,0 1 0,0 0 0,-1 0-1,1 1 1,-1 0 0,0 1 0,10 9 0,-15-13 5,0 0-1,0 1 1,0 0 0,-1-1-1,1 1 1,-1 0 0,1 0 0,-1 0-1,0 0 1,0 0 0,-1 0 0,1 0-1,0 0 1,-1 0 0,0 0 0,0 0-1,0 1 1,0-1 0,-1 6 0,-2 5 60,0 0 1,-1-1-1,-8 18 1,-1 7 209,12-35-253,1 7 327,15-18-47,-4 0-248,0-1-1,0-1 1,-1 0 0,0 0-1,-1-1 1,13-19-1,-7 9 50,22-22 0,-32 38-77,1 0 1,-1 0-1,1 1 1,0 0-1,0 0 0,1 0 1,-1 0-1,13-3 1,-18 6-27,-1 1 0,1 0 0,0 0 0,0 0 0,0 0 0,-1 0 0,1 0 0,0 1 0,0-1 0,-1 0 0,1 0 0,0 0 0,0 1 0,-1-1 0,1 0 0,0 1 0,-1-1 0,1 1 0,-1-1 0,1 1 0,0-1-1,-1 1 1,1-1 0,-1 1 0,1 0 0,-1-1 0,0 1 0,1 0 0,-1-1 0,1 2 0,11 26 110,-10-21-81,5 11 11,-4-9 28,0 0 0,1-1 0,0 1 0,1-1 0,7 11 0,-11-17-64,1 0 0,0 0 1,0 0-1,0 0 0,1-1 0,-1 1 0,0 0 1,1-1-1,-1 0 0,1 1 0,-1-1 1,1 0-1,-1 0 0,1-1 0,0 1 0,0-1 1,-1 1-1,1-1 0,0 0 0,0 0 1,0 0-1,5-1 0,-3 0-14,1 0 0,-1 0 0,0-1 0,1 1 0,-1-1 0,0-1 0,0 1 0,0-1 0,0 0 0,-1 0 0,7-5 0,-4 1 0,0 0 0,0 0 0,0-1 0,-1 0 0,9-16 0,-3 1 0,-1-1 0,-1 0 0,12-47 0,-20 64 0,-1 2 0,0 0 0,0 0 0,0 0 0,1 0 0,0 0 0,0 0 0,1 0 0,-1 1 0,1-1 0,0 1 0,0 0 0,0 0 0,8-7 0,-11 11 0,0 0 0,1 0 0,-1 0 0,0-1 0,1 1 0,-1 0 0,1 0 0,-1 0 0,0 0 0,1 0 0,-1 0 0,1 0 0,-1 0 0,0 0 0,1 0 0,-1 0 0,1 0 0,-1 0 0,0 0 0,1 1 0,-1-1 0,1 0 0,-1 0 0,0 0 0,1 1 0,-1-1 0,0 0 0,1 0 0,-1 1 0,0-1 0,0 0 0,1 0 0,-1 1 0,0-1 0,0 0 0,1 1 0,-1 0 0,11 19 0,-7-12 0,5 11 0,0 2 0,-2-1 0,0 1 0,-1 0 0,-1 1 0,-1-1 0,-1 1 0,-1 0 0,-1 42 0,-1-62 0,0-1 0,0 1 0,0-1 0,0 0 0,0 1 0,0-1 0,-1 0 0,1 1 0,0-1 0,-1 0 0,1 0 0,-1 1 0,0-1 0,1 0 0,-1 0 0,0 0 0,1 0 0,-1 1 0,0-1 0,0 0 0,0-1 0,0 1 0,0 0 0,0 0 0,0 0 0,-1-1 0,-1 2 0,-1-2 0,1 1 0,-1-1 0,0 0 0,0-1 0,1 1 0,-1-1 0,0 0 0,-5-2 0,0 0 0,1 0 0,-1-1 0,1 0 0,0 0 0,1-1 0,-1 0 0,1-1 0,0 1 0,0-2 0,0 1 0,1-1 0,-9-11 0,15 17 0,-1 1 0,1-1 0,-1 1 0,0-1 0,1 0 0,0 1 0,-1-1 0,1 0 0,-1 1 0,1-1 0,0 0 0,-1 1 0,1-1 0,0 0 0,0 0 0,0 1 0,0-1 0,0 0 0,-1 0 0,1 1 0,0-1 0,1 0 0,-1-1 0,0 1 0,1 1 0,-1-1 0,1 1 0,0-1 0,-1 1 0,1-1 0,-1 1 0,1 0 0,0-1 0,-1 1 0,1 0 0,0-1 0,0 1 0,-1 0 0,1 0 0,0 0 0,0 0 0,-1 0 0,2-1 0,8 1 0,0 1 0,-1-1 0,11 3 0,-8-1 0,13-1 0,0-1 0,0 0 0,1-2 0,-1-1 0,0-1 0,-1-1 0,42-14 0,-58 15 0,-1-1 0,1 1 0,0-1 0,-1-1 0,0 0 0,-1 0 0,1 0 0,5-7 0,4-7 0,20-33 0,-25 34 0,-1 0 0,0 0 0,-2-1 0,0-1 0,-2 1 0,8-36 0,-8 18 0,-2-1 0,-2-72 0,-2 90 0,1 10 0,-1-1 0,-1 1 0,0 0 0,0 0 0,-1 0 0,-1 0 0,1 0 0,-2 0 0,-4-10 0,6 15 0,0 4 0,-1 12 0,-5 17 0,3 0 0,0 1 0,1 0 0,1 50 0,14 115 0,-11-187 0,32 194 0,-2-25 0,-30-169 0,4 3 0,-11-43 0,-2 3-4025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29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17183,'0'0'2808,"73"26"-1744,-11-6-104,9-6 8,10-2-128,-7-2-8,-7 2-104,-15 2 8,-16 0-64,-10-7 0,-9-5-264,-9-2 8,-4 4-456,-4-2 16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0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 9040,'0'0'6517,"2"14"-5972,0-3-406,-1 1 1,0 0-1,-1 0 0,0 0 0,-1-1 0,0 1 0,-6 23 0,2-19 224,0 0 0,1 1 0,1 0 0,1 0-1,1 0 1,0 0 0,1 0 0,2 24 0,-1-39-302,0 0 0,-1 0 0,1-1 0,0 1 0,0 0 0,0 0 1,0 0-1,0-1 0,0 1 0,1 0 0,-1-1 0,0 1 0,1-1 0,0 1 1,-1-1-1,1 0 0,0 0 0,-1 0 0,1 0 0,0 0 0,0 0 0,0 0 1,0-1-1,0 1 0,0-1 0,0 1 0,0-1 0,0 0 0,0 0 0,0 0 1,0 0-1,0 0 0,1 0 0,-1 0 0,0-1 0,0 1 0,0-1 0,0 0 1,0 1-1,-1-1 0,1 0 0,0 0 0,0 0 0,2-2 0,11-13-2965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0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14272,'0'0'3711,"78"64"-3759,-47-48-8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0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11352,'0'0'665,"4"16"-330,23 98 747,-21-87 326,5 51-1,-10-74-1150,-1-3-217,0-1 0,0 0 0,0 1 0,0-1 0,0 0 0,0 1 0,0-1 0,0 0 0,0 1 0,0-1 0,0 0 0,1 0 0,-1 1 0,0-1 0,0 0 0,0 1 0,0-1 0,1 0-1,-1 0 1,0 1 0,0-1 0,0 0 0,1 0 0,-1 1 0,0-1 0,1 0 0,-1 0 0,0 0 0,0 0 0,1 0 0,-1 1 0,0-1 0,1 0 0,-1 0 0,0 0 0,1 0 0,-1 0 0,0 0 0,1 0 0,-1 0 0,0 0 0,1 0 0,-1 0 0,0 0 0,1 0-1,-1 0 1,0-1 0,1 1 0,-1 0 0,0 0 0,0 0 0,1 0 0,-1-1 0,0 1 0,0 0 0,1 0 0,-1 0 0,0-1 0,0 1 0,1 0 0,-1-1 0,18-18 851,12-23-178,-21 28-555,0 0 0,1 0 0,1 1 0,0 1 0,1-1 0,0 2 0,1 0 0,14-10 0,-26 20-135,0 0-1,0 1 1,0-1-1,0 1 1,0-1-1,1 1 1,-1-1 0,0 1-1,0 0 1,0 0-1,1-1 1,-1 1-1,0 0 1,0 0-1,1 0 1,-1 0 0,0 0-1,0 1 1,1-1-1,-1 0 1,0 1-1,0-1 1,2 1 0,-2 0 4,1 1 1,0-1-1,0 0 0,-1 1 1,1 0-1,-1-1 1,1 1-1,-1 0 1,0 0-1,0-1 1,0 1-1,1 3 1,3 6 101,-1 1 0,-1 0 0,4 22 0,-6-27-45,2 10 368,-1 0 0,0 27 1,-1-42-351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1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12552,'0'0'6461,"4"12"-5657,2 8-339,-1 0 0,0 0 1,-2 1-1,2 29 0,-5 33 1563,-13 107 0,9-172-1529,0 0 0,-2-1-1,0 1 1,-1-1-1,-13 24 1,20-40-462,-1-1-1,1 1 1,0-1 0,-1 1-1,1-1 1,0 1 0,-1-1-1,1 1 1,0-1 0,0 1-1,-1-1 1,1 1-1,0 0 1,0-1 0,0 1-1,0-1 1,0 1 0,0-1-1,0 1 1,0 0 0,0-1-1,0 1 1,0-1 0,0 1-1,1 0 1,-1-1-1,0 1 1,0-1 0,1 1-1,-1-1 1,0 1 0,0-1-1,1 1 1,-1-1 0,1 1-1,-1-1 1,0 0 0,1 1-1,-1-1 1,1 0-1,-1 1 1,1-1 0,-1 0-1,1 1 1,-1-1 0,1 0-1,0 0 1,-1 0 0,1 0-1,-1 1 1,1-1 0,-1 0-1,1 0 1,0 0-1,-1 0 1,2 0 0,6 0 100,0 0 0,0-1 0,12-2 0,-9 2-93,37-5 146,0-2-1,64-18 0,-59 3-1059,-47 18 73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1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15680,'0'0'755,"11"2"-432,93 9 2076,166-2 1,-234-12-1769,-29 2-398,1 0-1,-1 0 1,1 1-1,0 0 0,-1 1 1,15 2-1,-6-1-53,-10-4-3290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15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474 455 4120,'0'0'8904,"-11"-6"-8608,5 3-267,-1-2 100,-1 1 1,0 0-1,0 1 1,-1 0-1,1 0 1,-1 0-1,1 1 1,-1 1-1,-17-2 1,18 4-26,-1 1 1,1-1 0,0 2 0,-1-1 0,1 1 0,1 0 0,-1 1 0,0 0 0,1 0 0,0 1 0,0 0 0,-8 6 0,5-2 40,1 0 0,-1 1 0,2 0 0,-1 0 0,1 1 1,1 0-1,-8 15 0,12-19-92,1 0 0,-1 1 0,1-1 0,1 1 0,0 0 0,0-1 0,0 1 0,1 0 0,0 0 0,0-1 0,1 1 0,0 0 0,1-1 0,0 1 0,0-1 0,0 1 0,1-1 0,0 0 0,5 9 0,-4-10-16,0-1 0,1-1 1,-1 1-1,1-1 1,0 0-1,0 0 0,1 0 1,-1-1-1,1 0 0,6 3 1,-1 1 36,-8-6-52,0 0 0,1 0 0,-1 0-1,0 0 1,1 0 0,-1-1 0,1 0 0,-1 1-1,1-1 1,-1 0 0,1-1 0,-1 1 0,0-1-1,1 1 1,-1-1 0,1 0 0,2-2 0,4 0 40,-1-1 0,0-1 0,0 1 0,13-11 0,-14 9-20,-1 0 0,0 0 0,0-1 0,0 0 0,-1-1 1,0 1-1,-1-1 0,0 0 0,6-12 0,-5 6 24,0 0 0,-2 0 0,1 0 0,-2-1-1,3-19 1,-2-10 173,-3 0 0,-8-87 0,4 107-142,0 0 0,-2 0 0,0 1 0,-12-30-1,11 37-41,-1 1-1,0 0 0,-1 1 0,-1 0 0,0 0 0,-1 0 0,-12-12 0,17 21-20,0-1-1,-1 1 0,0 0 1,0 1-1,0 0 0,-1 0 1,1 0-1,-1 1 0,0-1 1,0 2-1,0-1 0,0 1 1,-1 0-1,1 0 0,0 1 1,-16-1-1,10 2-3,2 0-12,0-1 1,0 1-1,1 1 0,-1 0 1,0 0-1,0 1 1,0 1-1,1 0 0,0 0 1,-1 1-1,-10 6 1,11-4 15,0 0 1,0 1 0,1 0 0,-9 9-1,15-13-252,1-1-1,-1 1 1,1 0-1,0 0 0,0 0 1,0 0-1,0 1 1,1-1-1,-1 1 0,1-1 1,0 1-1,0-1 1,0 1-1,1-1 0,-1 1 1,1 4-1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2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14672,'0'0'1024,"2"6"-456,8 12 7,-4 12 97,0 15 0,0-3-160,-4-12 8,-2-5-80,0-9 0,-2-4-24,2-6-8,2-2-120,2-4 0,-4 2-256,-4-8-8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2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13056,'0'0'2208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2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10752,'0'0'2466,"8"10"-1624,-1 0-606,-1-1 11,1 0 0,-2 0 0,1 1 0,-1-1 0,6 17 0,-4-1 1037,8 49 1,-7-30 410,-3-27-445,-5-17-1220,0 0 0,0 0 0,0 0 0,0 0 0,0 0 0,1 0 0,-1 1 0,0-1 0,0 0 0,0 0 0,0 0 0,0 0 1,0 0-1,0 0 0,0 0 0,1 0 0,-1 0 0,0 0 0,0 0 0,0 1 0,0-1 0,0 0 0,0 0 0,1 0 0,-1 0 0,0 0 0,0 0 0,0 0 0,0 0 0,0 0 0,1 0 0,-1 0 0,0 0 0,0 0 0,0-1 0,0 1 0,0 0 0,0 0 1,1 0-1,-1 0 0,0 0 0,0 0 0,0 0 0,0 0 0,0 0 0,0 0 0,1-1 0,10-24 1730,-7 15-1939,98-244 1919,-102 252-1718,1 1 0,-1-1 0,1 1 0,-1-1-1,1 1 1,0 0 0,0-1 0,0 1 0,0 0 0,0 0-1,0-1 1,0 1 0,0 0 0,2-1 0,-3 2-13,1 0 0,-1 0 0,0 0 0,1 0 0,-1 0 1,1 0-1,-1 0 0,1 0 0,-1 0 0,0 0 0,1 0 0,-1 0 0,1 0 0,-1 0 1,0 1-1,1-1 0,-1 0 0,1 0 0,-1 0 0,0 1 0,1-1 0,-1 0 1,0 0-1,1 1 0,-1-1 0,0 0 0,0 1 0,1-1 0,-1 0 0,0 1 1,0 0-1,2 2 24,0 1 0,0 0 0,-1-1 0,0 1 0,0 0 0,0 0 0,0 0 0,0 7 1,-2 88 641,4-87-360,2-10 110,12-16 164,-10 7-639,5-4 129,2-3 12,0 1 1,32-21-1,-46 34-88,1-1 0,0 1 0,-1 0 0,1-1 0,0 1 0,-1 0 0,1 0 0,0-1 0,0 1 0,-1 0 0,1 0 0,0 0 0,-1 0 0,1 0 0,0 0 0,0 0 0,-1 0 0,1 0 0,0 0 0,0 1 0,-1-1-1,1 0 1,0 0 0,-1 1 0,1-1 0,0 1 0,-1-1 0,1 0 0,-1 1 0,1-1 0,-1 1 0,1-1 0,-1 1 0,1-1 0,-1 1 0,1 0 0,-1-1 0,0 1 0,1 0 0,-1-1 0,1 2 0,11 35 92,-7-21-28,4 15 87,6 13 432,-15-44-575,0 1 0,0-1 0,1 0 0,-1 0 0,0 1 0,0-1 0,0 0 0,1 0 0,-1 1-1,0-1 1,0 0 0,0 0 0,1 0 0,-1 0 0,0 1 0,1-1 0,-1 0 0,0 0 0,0 0 0,1 0 0,-1 0 0,0 0 0,1 0 0,-1 0 0,0 0-1,0 0 1,1 0 0,-1 0 0,0 0 0,1 0 0,-1 0 0,0 0 0,1 0 0,-1 0 0,0 0 0,0 0 0,1 0 0,-1 0 0,0-1 0,0 1-1,1 0 1,-1 0 0,0 0 0,0-1 0,1 1 0,-1 0 0,0 0 0,0 0 0,0-1 0,1 1 0,-1 0 0,0-1 0,0 1 0,0 0 0,0 0 0,0-1 0,8-12-4111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3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16783,'0'0'2536,"14"7"-1973,47 23-62,-57-29-456,-1 0-1,1 1 1,0-1 0,0-1-1,0 1 1,0-1-1,0 1 1,0-1-1,0 0 1,0-1-1,0 1 1,-1-1-1,1 1 1,0-1-1,0 0 1,0-1 0,-1 1-1,1-1 1,0 1-1,3-4 1,-2 2 25,0 0 1,-1-1 0,1 0 0,-1 0-1,0 0 1,0 0 0,0-1-1,-1 0 1,0 0 0,5-9 0,-7 12-49,0 1 0,-1 0 1,1-1-1,0 1 0,-1-1 1,0 0-1,1 1 0,-1-1 1,0 1-1,0-1 0,0 0 1,0 1-1,0-1 0,0 1 1,0-1-1,-1 0 0,1 1 1,-1-1-1,1 1 0,-1-1 1,1 1-1,-1-1 0,0 1 1,0 0-1,0-1 0,0 1 1,0 0-1,0 0 0,0-1 1,0 1-1,0 0 0,-1 0 1,1 0-1,0 0 0,-2 0 1,0-1-3,0 1 1,0 0-1,1-1 1,-1 1-1,0 0 1,0 1-1,0-1 1,0 1-1,-1-1 1,1 1-1,0 0 1,0 0-1,0 0 1,0 0-1,0 1 1,0-1-1,-4 2 1,1 1 5,0 0 0,0 0 0,0 1 1,0 0-1,1 0 0,0 0 0,-1 1 0,2-1 1,-1 1-1,0 1 0,1-1 0,-4 6 0,5-6 7,1-1 1,-1 0-1,1 1 0,0-1 0,0 1 1,0 0-1,1 0 0,-1 0 0,1 0 1,1 0-1,-1 0 0,1 0 0,-1 0 1,2 0-1,-1 0 0,2 9 0,0-5 56,1-1-1,0 0 0,0 0 1,1-1-1,0 1 0,0-1 1,1 1-1,0-2 0,0 1 1,1 0-1,0-1 1,0 0-1,0 0 0,1-1 1,0 0-1,0 0 0,0 0 1,1-1-1,0 0 0,-1-1 1,1 0-1,0 0 0,1 0 1,-1-1-1,15 2 1,-19-4 12,0 0 1,0 0 0,0-1 0,0 0 0,1 1-1,-1-1 1,0 0 0,0-1 0,-1 1-1,1-1 1,0 0 0,0 0 0,-1 0 0,1 0-1,-1-1 1,0 1 0,0-1 0,0 0 0,3-3-1,2-3-833,-1 1-1,0-2 1,-1 1-1,9-19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6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0 8936,'0'0'7432,"-11"9"-6967,-35 28 858,-79 48 0,117-80-549,16-11-212,1-6-2995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8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8 10848,'0'0'8375,"-11"7"-7793,4-3-484,-1 1 60,0-1 1,1 1-1,0 0 1,0 0-1,1 1 1,-1-1-1,1 2 1,0-1-1,1 1 1,-6 8-1,8-4 191,3-10-294,0-1 1,0 1 0,0 0-1,0 0 1,0-1 0,-1 1-1,1 0 1,0 0 0,0-1 0,0 1-1,-1 0 1,1 0 0,0-1-1,-1 1 1,1 0 0,-1-1-1,1 1 1,-1-1 0,1 1-1,-1 0 1,1-1 0,-1 1-1,0-1 1,1 0 0,-1 1-1,0-1 1,1 1 0,-1-1-1,0 0 1,0 1 0,0-1 358,3-9 250,0 0 0,0 1-1,1-1 1,4-8 0,-5 15-294,7-10 274,-9 12-632,0 0 0,1 0 1,-1 0-1,0 0 0,0 0 0,0 0 1,0-1-1,1 1 0,-1 0 0,0 0 1,0 0-1,0 0 0,0 0 0,0-1 1,0 1-1,1 0 0,-1 0 0,0 0 1,0 0-1,0-1 0,0 1 0,0 0 1,0 0-1,0 0 0,0 0 0,0-1 1,0 1-1,0 0 0,0 0 1,0 0-1,0-1 0,0 1 0,0 0 1,0 0-1,0 0 0,0-1 0,0 1 1,0 0-1,0 0 0,-1 0 0,1 0 1,0-1-1,0 1 0,0 0 0,0 0 1,0 0-1,0 0 0,-1-1 0,15 6 1875,-4 1-1318,-1-1 38,-9-5-582,1-1-1,-1 1 1,1 0-1,-1 0 1,1-1-1,-1 1 1,1 0-1,-1-1 1,1 1-1,-1-1 1,1 1-1,-1 0 1,0-1-1,1 1 1,-1-1-1,0 1 1,1-1-1,-1 0 1,0 1-1,0-1 1,1 1-1,-1-1 1,0 0-1,0-1-23,0 0 0,0 0 1,0 0-1,0 0 0,0 0 0,0 0 0,0 1 1,-1-1-1,1 0 0,-1 0 0,1 0 1,-1 0-1,0 1 0,0-1 0,0 0 0,0 1 1,0-1-1,0 1 0,0-1 0,-1 1 0,1-1 1,0 1-1,-1 0 0,1 0 0,-1 0 1,0 0-1,1 0 0,-1 0 0,0 0 0,1 0 1,-1 1-1,-2-2 0,4 4-1,0-1 0,0 0 0,0 0 0,0 0 0,1 0 0,-1 0 0,0 0 0,1 1 0,-1-1 0,1 0 0,-1 0 0,1 0 0,-1 0 0,1 0 0,0-1 0,0 3 0,26 22 876,-12-13-5805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39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12160,'0'0'10895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40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5 12760,'0'0'7383,"-10"13"-6788,-32 42-23,39-51-452,0 0 0,0 0 0,1 1 0,-1 0 1,-3 9-1,6-12 9,-1 0-1,1 1 1,0-1 0,-1 0 0,1 1 0,1-1 0,-1 1 0,0-1-1,1 4 1,0-5-58,0-1 0,-1 1-1,1 0 1,0-1 0,0 1 0,-1-1-1,1 1 1,0-1 0,0 1-1,0-1 1,0 0 0,0 1 0,0-1-1,0 0 1,0 0 0,0 0-1,0 0 1,0 0 0,1 0 0,-2 0 19,1 1 0,-1-1 0,1 0 0,0 0 0,-1 0 0,1 0 0,-1 0 0,1 0 0,0 0 1,-1 0-1,1 0 0,0 0 0,-1 0 0,1-1 0,-1 1 0,1 0 0,-1 0 0,1-1 0,0 1 0,-1 0 1,1-1-1,-1 1 0,1 0 0,-1-1 0,0 1 0,1-1 0,-1 1 0,1-1 0,-1 1 0,0-1 0,1 0 0,-1 1-62,0-1-1,0 1 1,0 0-1,0-1 1,0 1-1,0-1 1,0 1-1,0 0 0,0-1 1,-1 1-1,1 0 1,0-1-1,0 1 1,0 0-1,0-1 0,-1 1 1,1 0-1,0 0 1,0-1-1,-1 1 1,1 0-1,0 0 0,-1-1 1,1 1-1,0 0 1,-1 0-1,1 0 1,0-1-1,-1 1 0,0 0 1,-14-1 354,14 1-345,0 0 0,0 0 0,-1 0-1,1 0 1,0 0 0,-1 0 0,1 0-1,0 0 1,-1-1 0,1 1 0,0 0-1,0-1 1,-1 1 0,-1-2-1,-7-2 814,-3 0 778,13 4-1605,0-1 0,0 1 1,-1 0-1,1-1 0,0 1 0,0 0 0,0-1 1,0 1-1,0 0 0,0-1 0,0 1 0,0 0 0,0-1 1,0 1-1,0 0 0,0-1 0,0 1 0,0-1 1,0 1-1,0 0 0,0-1 0,0 1 0,0 0 0,0-1 1,1 1-1,-1 0 0,0 0 0,0-1 0,0 1 1,1 0-1,-1-1 0,0 1 0,0 0 0,1 0 0,-1-1 1,0 1-1,1 0 0,1-2-23,-1 0 0,1 0 0,0 0 0,-1 0 0,0 0 0,1-1 0,-1 1 0,0 0 0,0-1 0,0 1 0,-1-1 0,2-2 0,-3 3 0,1 1 0,0-1 0,0 0 0,0 1 0,-1-1 0,1 1 0,-1-1 0,1 1 0,-1 0 0,0-1 0,1 1 0,-1-1 0,0 1 0,0 0 0,0 0 0,0 0 0,0-1 0,0 1 0,-1 0 0,1 0 0,0 0 0,0 1 0,-3-2 0,3 1 0,0 0 0,0 0 0,-1 0 0,1 0 0,0 0 0,-1 1 0,1-1 0,-1 1 0,1-1 0,0 1 0,-1-1 0,1 1 0,-1 0 0,1 0 0,-1 0 0,0 0 0,1 0 0,-1 0 0,-1 0 0,1 1 0,-1 1 0,1-1 0,0 1 0,0-1 0,0 1 0,0 0 0,0-1 0,1 1 0,-1 0 0,-3 4 0,2-1 0,-5 5 0,1 0 0,-9 17 0,14-25 0,1 0 0,0 0 0,0 1 0,0-1 0,1 0 0,-1 1 0,0-1 0,1 1 0,0-1 0,-1 1 0,1-1 0,0 1 0,0-1 0,1 1 0,-1-1 0,0 1 0,1-1 0,-1 1 0,2 2 0,-2-5 0,1 1 0,-1-1 0,0 1 0,1-1 0,-1 1 0,0-1 0,1 1 0,-1-1 0,1 0 0,-1 1 0,1-1 0,-1 0 0,1 1 0,-1-1 0,1 0 0,-1 0 0,1 1 0,-1-1 0,1 0 0,-1 0 0,1 0 0,-1 0 0,1 0 0,0 0 0,-1 0 0,1 0 0,0 0 0,19-7 0,12-17 0,-25 19 0,0-2 0,0 1 0,-1-1 0,0 0 0,0 0 0,-1-1 0,0 1 0,5-11 0,-10 15 0,0 0 0,0 0 0,0 0 0,-1 0 0,1 0 0,-1 0 0,0 0 0,1 0 0,-1 0 0,-1 0 0,1 1 0,0-1 0,-1 0 0,1 0 0,-1 1 0,0-1 0,0 1 0,-3-3 0,3 3 860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0:41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99 12456,'0'0'9526,"-12"2"-8982,-36 6 25,47-8-520,0 0-1,0 1 0,0-1 0,0 0 0,-1 1 1,1-1-1,0 1 0,0-1 0,0 1 0,0 0 1,0-1-1,0 1 0,0 0 0,1 0 0,-1-1 1,0 1-1,-1 1 0,2-1 6,0-1 0,0 1 0,0 0 0,-1-1 0,1 1 0,0 0 0,0-1 0,0 1 0,0 0 0,0 0 0,0-1 0,0 1 0,0 0 0,0-1 0,1 1 0,-1 0-1,0-1 1,0 1 0,0-1 0,1 2 0,0 0 44,0-1-1,0 1 1,0-1-1,0 0 0,0 1 1,1-1-1,-1 0 1,0 0-1,1 1 1,-1-1-1,1 0 0,-1-1 1,1 1-1,-1 0 1,1 0-1,2 0 1,0-1-2,0 0 0,0 0 1,0-1-1,0 1 1,0-1-1,0 0 1,0 0-1,-1-1 1,1 1-1,0-1 1,-1 1-1,1-1 1,-1-1-1,1 1 1,-1 0-1,3-3 1,8-8 353,0 1 1,12-17 0,-19 22-209,-7 6-223,1 0-1,0 1 1,0-1 0,-1 0 0,1 1-1,0-1 1,-1 0 0,1 0-1,-1 0 1,1 0 0,-1 0-1,0 1 1,1-1 0,-1 0 0,0 0-1,1 0 1,-1 0 0,0 0-1,0 0 1,0 0 0,0 0-1,0 0 1,0 0 0,0 0 0,-1 0-1,1 0 1,0 0 0,-1-2-1,0 2 50,0-1-1,-1 1 0,1 0 0,-1-1 0,1 1 0,-1 0 1,1 0-1,-1 0 0,1 0 0,-1 0 0,0 0 1,0 1-1,-3-2 0,-5 0 191,0-1 0,-1 1-1,1 1 1,-14 0 0,24 1-250,0 0 0,-1 0 1,1 0-1,0 0 0,0 0 0,0 0 0,0 0 1,0 0-1,0 0 0,0 0 0,0 0 0,0 0 0,-1 0 1,1 0-1,0 0 0,0 0 0,0 0 0,0 0 1,0 0-1,0 0 0,0 0 0,0 0 0,0 0 0,-1 0 1,1 0-1,0 0 0,0 0 0,0 0 0,0 0 1,0 0-1,0 0 0,0 0 0,0 0 0,0 0 1,0 0-1,-1 0 0,1-1 0,0 1 0,0 0 0,0 0 1,0 0-1,0 0 0,0 0 0,0 0 0,0 0 1,0 0-1,0 0 0,0 0 0,0-1 0,0 1 1,0 0-1,0 0 0,0 0 0,0 0 0,0 0 0,0 0 1,0 0-1,0 0 0,0-1 0,0 1 0,0 0 1,7-6 498,7-1-5583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8640,'0'0'6052,"10"-4"-5744,-2 1-241,-1 0 0,0-1 0,1 0 0,-2 0 0,1 0 0,0-1 0,-1 0 0,0 0 1,0-1-1,0 0 0,5-6 0,6-15 318,-2 0 0,14-30 0,-12 22 184,-14 29-298,-3 5-238,0 1 1,0-1-1,0 0 0,0 1 1,0-1-1,1 1 1,-1-1-1,0 0 1,0 1-1,1-1 0,-1 1 1,0-1-1,1 1 1,-1-1-1,1 1 1,-1-1-1,1 1 0,-1-1 1,1 1-1,-1 0 1,1-1-1,-1 1 1,2-1-1,-8 33 547,-1 105 27,5-51-337,-11 310 981,7-297 57,0-122-878,-5-28-247,2-40 9,5-1 0,3 0 0,5 0 0,28-168 0,-28 240-146,2 1 0,0 0 0,2 0 0,0 0-1,0 1 1,2 0 0,14-19 0,-22 33-25,0 0 1,1 1-1,0-1 1,-1 1-1,2 0 1,-1 0-1,0 0 0,0 0 1,1 1-1,0-1 1,-1 1-1,1 0 1,0 0-1,0 0 0,0 1 1,0-1-1,0 1 1,1 0-1,-1 0 1,0 1-1,1-1 0,-1 1 1,0 0-1,1 0 1,-1 0-1,0 1 1,1 0-1,-1-1 1,0 1-1,0 1 0,0-1 1,0 1-1,0-1 1,0 1-1,0 1 1,0-1-1,-1 0 0,5 4 1,6 5 34,-1 1 0,0 0 1,-1 1-1,0 0 0,-1 0 1,17 30-1,-16-24 26,-1 2 0,-2-1 1,0 2-1,11 39 0,-17-51-31,-1 1 0,-1-1 0,0 0 0,0 1 0,-1-1 0,-1 1 0,1-1 0,-2 1 0,1-1 1,-5 14-1,5-19-24,-1-1 1,0 1-1,0-1 1,0 1-1,0-1 1,-1 0 0,0 0-1,0 0 1,0 0-1,0 0 1,0-1-1,-1 1 1,0-1 0,1 0-1,-1 0 1,0 0-1,-1-1 1,1 1-1,0-1 1,-1 0 0,1-1-1,-1 1 1,0-1-1,-6 2 1,-2-2 33,0 0 0,1 0 0,-1-1 0,0-1 0,-23-3 0,-62-21 282,82 20-250,12 4-51,0 0-1,0 0 1,0 0 0,0-1 0,0 1 0,-7-5-1,8 4-149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16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37 6224,'0'0'7545,"-1"13"-7161,0 24 173,5 73-1,9-12 146,38 252 1572,-45-324-1572,9 29 0,-16-64-464,0 0 0,0 0 0,1 0 1,2-14-1,-1-7-128,-5-107 213,0 68 101,10-121 0,-4 176-362,1 0 1,0 0-1,1 0 0,0 0 0,1 1 1,1 0-1,0 0 0,1 0 0,1 1 1,0 0-1,0 1 0,1-1 1,0 2-1,1-1 0,0 1 0,21-15 1,-27 23-53,-1 0 1,0 0 0,0 0 0,1 1-1,-1 0 1,1-1 0,-1 1 0,1 1 0,0-1-1,-1 0 1,1 1 0,0 0 0,-1 0-1,1 0 1,0 0 0,0 0 0,-1 1-1,1 0 1,-1 0 0,1 0 0,0 0-1,-1 0 1,0 1 0,1-1 0,-1 1 0,0 0-1,0 0 1,0 0 0,5 5 0,-3-3 5,0 1 0,0-1 1,-1 1-1,1 0 1,-1 0-1,0 0 1,-1 0-1,1 1 1,-1-1-1,0 1 1,0 0-1,-1 0 0,0 0 1,0 1-1,-1-1 1,2 9-1,-3-5 0,0 0 0,-1 0 0,0 0 0,-1 0 0,0-1 0,-1 1 0,1 0 0,-2-1 1,-5 11-1,-4 6 78,-31 42 1,24-39-13,11-11-37,7-15-35,1-1 1,0 1-1,-1 0 1,1-1-1,-1 0 1,0 1-1,1-1 0,-5 4 1,6-6-10,-1 0 0,1 0 0,0 1 1,0-1-1,0 0 0,0 0 0,-1 0 0,1 0 0,0 1 0,0-1 1,0 0-1,0 0 0,0 0 0,0 1 0,0-1 0,0 0 1,0 0-1,0 0 0,-1 1 0,1-1 0,0 0 0,0 0 0,0 0 1,0 1-1,0-1 0,1 0 0,-1 0 0,0 1 0,0-1 0,0 0 1,0 0-1,0 0 0,0 1 0,0-1 0,0 0 0,0 0 1,0 0-1,1 0 0,-1 1 0,0-1 0,12 8 12,16 3-9,7-1-4,0 3 1,-1 0-1,60 34 0,-90-44 0,-1-1 0,1 1 0,0 0 0,-1 0 0,1 1 0,-1-1-1,0 1 1,0-1 0,0 1 0,-1 0 0,1 0 0,-1 0 0,0 0 0,0 1-1,-1-1 1,1 1 0,-1-1 0,1 6 0,-1-7 1,-1 0 0,1 1 0,-1-1 0,0 0 0,0 1 0,-1-1 0,1 0 1,0 1-1,-1-1 0,0 0 0,0 1 0,0-1 0,0 0 0,-1 0 0,1 0 0,-1 0 0,0 0 0,1 0 0,-1-1 0,-1 1 0,1-1 0,0 1 0,-1-1 0,1 0 1,-5 3-1,-7 3 20,-1-2 1,0 0-1,0-1 0,-1 0 1,1-1-1,-27 3 1,-1 1 57,-2 1-17,24-6-43,1 1-1,0 1 1,-23 9-1,38-12-36,1 1 0,1-1 0,-1 1 0,0 0 0,0 0 1,1 0-1,0 0 0,0 0 0,-4 5 0,-4 8-3298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209 788 8136,'0'0'7296,"-10"2"-7031,1-1-243,0-1 123,1 1 1,0 0 0,-1 0-1,1 1 1,0 0-1,0 1 1,0 0-1,1 0 1,-10 5-1,-1 4 233,12-9-246,0 0 0,1 1 0,0 0 0,0 0 0,0 0 0,0 0 0,0 1 1,1 0-1,0 0 0,0 0 0,-4 7 0,0 4 164,7-13-207,-1 0-1,1-1 1,-1 1-1,1 0 1,0 0-1,0 0 1,0 0-1,0 6 1,1-7-54,1 0 0,-1 0 0,0 0 0,1 0-1,0-1 1,-1 1 0,1 0 0,0 0 0,0 0 0,0-1 0,0 1 0,1 0 0,-1-1-1,0 1 1,1-1 0,-1 1 0,3 1 0,-1-1-2,0 1 1,0-1-1,0 0 1,0 0-1,0 0 1,0-1-1,0 1 0,1-1 1,-1 1-1,1-1 1,-1 0-1,1-1 1,-1 1-1,1 0 0,0-1 1,-1 0-1,1 0 1,0 0-1,-1 0 0,1-1 1,-1 0-1,1 1 1,0-1-1,-1 0 1,0-1-1,1 1 0,-1-1 1,0 1-1,1-1 1,-1 0-1,5-5 1,0 2 16,-1-1 0,-1-1 0,1 1 1,-1-1-1,0-1 0,0 1 1,-1-1-1,0 0 0,-1 0 1,0 0-1,6-15 0,-3 3 69,-1-1 0,-1 1 0,0-1 0,-2-1 0,2-23 0,-11 18 183,0 20-93,6 7-202,-1 0-1,1 1 1,-1-1 0,1 0 0,0 1-1,-1-1 1,1 0 0,-1 1 0,1-1-1,0 1 1,-1-1 0,1 1 0,0-1-1,-1 1 1,1-1 0,0 1 0,0-1 0,0 1-1,-1 0 1,1-1 0,0 2 0,-3 13 58,0 0 1,0 0 0,2 0 0,0 1-1,1-1 1,0 1 0,1-1 0,1 0-1,1 1 1,0-1 0,0 0 0,11 23-1,-13-34-38,1-1-1,0 1 0,-1-1 1,2 0-1,-1 0 1,0 0-1,1 0 0,-1 0 1,1 0-1,0-1 1,0 1-1,0-1 0,0 0 1,5 3-1,-7-5-8,1 1-1,0 0 0,0 0 0,0-1 1,0 1-1,0-1 0,0 1 1,0-1-1,0 0 0,0 0 0,0 0 1,0 0-1,0 0 0,0-1 1,0 1-1,0 0 0,0-1 0,0 0 1,0 1-1,-1-1 0,1 0 1,0 0-1,0 0 0,-1 0 0,1 0 1,0 0-1,-1-1 0,2-1 1,15-15 59,-1-1 0,-1-1 0,-1-1 0,-1 0 0,0-1 1,-2-1-1,0 0 0,9-29 0,-21 51-59,0 0 0,0 0-1,1 0 1,-1 0 0,0 0-1,0 0 1,1 0 0,-1 0 0,1 1-1,-1-1 1,1 0 0,-1 0 0,1 0-1,-1 0 1,1 1 0,0-1-1,0 0 1,-1 1 0,1-1 0,0 0-1,0 1 1,0-1 0,-1 1-1,1 0 1,1-1 0,1 1 2,-1 1 0,0-1 0,0 1 0,1 0 0,-1 0 0,0 0 0,0 0 1,0 1-1,0-1 0,1 2 0,8 4-68,34 15 100,-38-20-33,0 1 0,0 0 0,-1 0 0,1 1 0,-1 0 0,0 0 0,0 0 0,8 9 0,-7-4 42,0 1-1,-1 0 0,0 1 1,0-1-1,-2 1 0,1 0 1,3 12-1,-2-5 141,13 26-1,-16-38-150,0-1 0,1 0 0,0 0 1,-1 0-1,2 0 0,-1-1 0,0 1 0,10 6 0,-12-10-29,1 0-1,-1 0 0,0 0 1,1 0-1,0-1 1,-1 1-1,1-1 0,-1 1 1,1-1-1,0 0 1,-1 0-1,1 0 1,-1 0-1,1-1 0,0 1 1,-1-1-1,1 0 1,-1 1-1,1-1 1,-1 0-1,1 0 0,-1-1 1,0 1-1,0 0 1,4-4-1,3-1 26,0-1 0,-1 0-1,-1 0 1,15-17 0,4-12 25,-2 0 0,-2-2 1,-1-1-1,-1 0 0,-3-1 0,19-65 0,-14 23 56,-3-1 0,10-119 0,-28 189-95,1-1 1,-2 0-1,0 1 1,0-1-1,-1 0 0,-1 1 1,0-1-1,-8-24 1,10 38-30,0 0 0,0 0 0,0-1 0,-1 1 0,1 0 0,0 0 0,0 0 1,0-1-1,0 1 0,0 0 0,0 0 0,-1 0 0,1 0 0,0-1 0,0 1 0,0 0 0,0 0 1,-1 0-1,1 0 0,0 0 0,0 0 0,0-1 0,-1 1 0,1 0 0,0 0 0,0 0 1,-1 0-1,1 0 0,0 0 0,0 0 0,0 0 0,-1 0 0,1 0 0,0 0 0,0 0 0,-1 0 1,1 1-1,-9 6 42,-6 14-8,7-5-12,1 1 0,0 0-1,2 0 1,0 1 0,-6 36 0,-2 95 51,12-128-57,1 3 3,0-1 1,2 1 0,6 33-1,22 69 146,-27-114-125,1 1-1,1-1 1,0 0 0,1 0-1,0-1 1,14 21-1,-16-27 0,1 1 0,0-1-1,0 1 1,0-1 0,0-1 0,1 1-1,0-1 1,0 0 0,0 0 0,0-1-1,1 0 1,-1 0 0,1 0 0,8 1-1,-12-4-24,0 0-1,0 0 1,0 0-1,-1 0 1,1-1-1,0 1 1,0-1-1,-1 0 1,1 0 0,0 0-1,-1 0 1,1 0-1,-1 0 1,1-1-1,-1 0 1,0 1-1,1-1 1,-1 0-1,3-3 1,6-7 91,-1 1 0,12-16 1,-19 23-106,12-20-3,0-1 0,21-49 0,-12 22 0,-4 9 0,-21 49 0,1 0 0,-1-1 0,1 1 0,0 0 0,1 6 0,0 8 0,-1 16 0,1 0 0,11 66 0,-9-93 0,0 1 0,0-1 0,0 0 0,7 10 0,-8-15 0,0 0 0,0 0 0,1-1 0,0 1 0,-1-1 0,1 1 0,1-1 0,-1 0 0,0 0 0,8 5 0,-9-8 0,1 1 0,-1-1 0,0 1 0,1-1 0,-1 0 0,1 0 0,-1 0 0,1 0 0,-1 0 0,0-1 0,1 1 0,-1-1 0,0 1 0,1-1 0,-1 0 0,0 0 0,0 0 0,0 0 0,1 0 0,2-3 0,5-3 0,0-1 0,14-12 0,-6 2 0,-11 10 0,0 1 0,0 1 0,11-8 0,12-7 0,-15 10 0,28-16 0,-37 24 0,-1 1 0,1-1 0,0 1 0,0 0 0,1 1 0,-1-1 0,0 1 0,13 0 0,7 1 0,-26 0 0,0 0 0,1 0 0,-1 0 0,0 0 0,0 0 0,0 0 0,0 0 0,0 0 0,1 1 0,-1-1 0,0 0 0,0 0 0,0 0 0,0 0 0,0 0 0,0 0 0,0 0 0,0 1 0,1-1 0,-1 0 0,0 0 0,0 0 0,0 0 0,0 0 0,0 1 0,0-1 0,0 0 0,0 0 0,0 0 0,0 0 0,0 0 0,0 1 0,0-1 0,0 0 0,0 0 0,0 0 0,0 0 0,0 0 0,0 1 0,0-1 0,0 0 0,-1 0 0,1 0 0,0 0 0,0 0 0,0 1 0,0-1 0,0 0 0,0 0 0,0 0 0,0 0 0,-1 0 0,1 0 0,0 0 0,0 0 0,0 0 0,0 1 0,-7 7 0,7-8 0,-8 9 0,-4 3 0,2 1 0,-1 0 0,2 1 0,-12 20 0,20-32 0,1 0 0,-1 0 0,1 0 0,0 0 0,0 0 0,0 0 0,0 0 0,0 0 0,0 0 0,0 0 0,1 0 0,-1 0 0,1 0 0,-1 0 0,1 0 0,0-1 0,0 1 0,0 0 0,0 0 0,0-1 0,0 1 0,0-1 0,1 1 0,-1-1 0,0 1 0,1-1 0,0 0 0,-1 0 0,1 0 0,2 2 0,1 0 0,-1 0 0,1 0 0,0 0 0,0-1 0,1 0 0,-1 0 0,0 0 0,1-1 0,9 2 0,-6-3 0,1-1 0,-1 0 0,1-1 0,-1 0 0,0 0 0,0-1 0,0 0 0,0 0 0,0-1 0,-1-1 0,1 1 0,-1-1 0,0-1 0,12-10 0,0-2 0,0-1 0,0-1 0,29-41 0,-16 12 0,-1-2 0,-3 0 0,-2-2 0,-2-1 0,-3-2 0,-2 0 0,-3 0 0,11-62 0,-23 92 0,9-50 0,-13 68 0,0-1 0,-1 0 0,0 1 0,0-1 0,-1 0 0,-3-12 0,4 20 0,0 1 0,0-1 0,0 1 0,0-1 0,0 1 0,-1-1 0,1 0 0,0 1 0,0-1 0,-1 1 0,1-1 0,0 1 0,0 0 0,-1-1 0,1 1 0,-1-1 0,1 1 0,0-1 0,-1 1 0,1 0 0,-1-1 0,1 1 0,-1 0 0,1 0 0,-1-1 0,1 1 0,-1 0 0,1 0 0,-1 0 0,0-1 0,0 2 0,0-1 0,-1 0 0,1 1 0,0-1 0,0 1 0,0-1 0,0 1 0,0-1 0,0 1 0,0 0 0,0-1 0,0 1 0,-1 2 0,-23 31 0,10-9 0,2 0 0,1 1 0,1 0 0,1 1 0,-9 42 0,8-16 0,-6 109 0,16-133 0,1-1 0,2 1 0,0-1 0,2 0 0,2 0 0,0 0 0,11 28 0,-11-42 0,0-1 0,1 0 0,0 0 0,1-1 0,0 0 0,1-1 0,1 0 0,17 17 0,-18-20 0,-1-1 0,1-1 0,0 1 0,0-1 0,1-1 0,0 0 0,0 0 0,0-1 0,1 0 0,-1-1 0,22 4 0,-25-7 0,0 0 0,0-1 0,0 0 0,-1 0 0,1 0 0,0-1 0,-1 1 0,1-2 0,-1 1 0,0-1 0,0 0 0,0 0 0,0-1 0,10-7 0,-10 6 0,0 0 0,-1 0 0,1 0 0,-1 0 0,0-1 0,0 0 0,-1 0 0,0 0 0,0 0 0,0-1 0,-1 0 0,0 0 0,3-10 0,-4 6 0,-1-1 0,-1 0 0,1 0 0,-2 0 0,0 0 0,0 1 0,-1-1 0,0 0 0,-1 1 0,-6-16 0,9 27 0,-1-1 0,1 1 0,0-1 0,0 1 0,0 0 0,-1-1 0,1 1 0,0 0 0,0 0 0,-1-1 0,1 1 0,0 0 0,-1 0 0,1-1 0,0 1 0,-1 0 0,1 0 0,0 0 0,-1 0 0,1-1 0,-1 1 0,1 0 0,0 0 0,-1 0 0,1 0 0,-1 0 0,1 0 0,0 0 0,-1 0 0,1 0 0,0 0 0,-1 0 0,1 0 0,-1 0 0,1 1 0,0-1 0,-1 0 0,1 0 0,0 0 0,-1 0 0,1 1 0,0-1 0,-1 0 0,1 0 0,0 1 0,-1-1 0,1 0 0,0 1 0,-1-1 0,-17 20 0,14-16 0,-1 1 0,1 1 0,0 0 0,0 0 0,0 0 0,1 0 0,0 1 0,0 0 0,1-1 0,0 1 0,0 0 0,0 0 0,1 0 0,0 0 0,0 1 0,1-1 0,0 0 0,0 0 0,2 12 0,-1-13 0,1-1 0,-1 1 0,1-1 0,-1 1 0,2-1 0,-1 0 0,0 0 0,1 0 0,0 0 0,0-1 0,1 1 0,-1-1 0,1 0 0,0 0 0,0 0 0,0 0 0,1-1 0,-1 0 0,1 1 0,0-2 0,0 1 0,0 0 0,0-1 0,8 2 0,-5-2 0,-1-1 0,0 0 0,0-1 0,0 1 0,0-2 0,0 1 0,1-1 0,-1 0 0,0 0 0,0-1 0,0 0 0,0 0 0,-1 0 0,10-6 0,-4 2 0,-1 0 0,0-1 0,-1 0 0,1-1 0,-1-1 0,-1 1 0,10-11 0,3-9 0,-2-1 0,25-46 0,-15 25 0,-16 27 0,26-32 0,-40 54 0,0 1 0,0 0 0,1 0 0,-1 0 0,0-1 0,0 1 0,0 0 0,0 0 0,1 0 0,-1 0 0,0-1 0,0 1 0,0 0 0,1 0 0,-1 0 0,0 0 0,0 0 0,0 0 0,1 0 0,-1 0 0,0 0 0,0 0 0,1 0 0,-1 0 0,0 0 0,0 0 0,1 0 0,-1 0 0,0 0 0,0 0 0,1 0 0,-1 0 0,0 0 0,0 0 0,0 0 0,1 0 0,-1 0 0,0 0 0,0 1 0,1-1 0,-1 0 0,0 0 0,0 0 0,0 0 0,0 1 0,1-1 0,-1 0 0,0 0 0,0 0 0,0 1 0,0-1 0,0 0 0,8 22 0,-1 29 0,-5-17 0,-1 0 0,-1 0 0,-2 0 0,-1 0 0,-16 65 0,19-98 0,-1 1 0,0-1 0,1 1 0,-1-1 0,0 0 0,0 0 0,1 1 0,-1-1 0,0 0 0,0 0 0,-1 0 0,1 0 0,0 0 0,0 0 0,0 0 0,-1 0 0,1 0 0,0-1 0,-1 1 0,1-1 0,-1 1 0,1-1 0,-1 1 0,1-1 0,-1 0 0,1 1 0,-1-1 0,1 0 0,-1 0 0,1 0 0,-1-1 0,1 1 0,-3-1 0,0 1 0,0-1 0,0 0 0,0 0 0,0 0 0,0-1 0,0 0 0,1 1 0,-1-1 0,0-1 0,1 1 0,-6-5 0,1-4 0,8 7 0,6 7 0,5 6 0,0-2 0,0 0 0,0 0 0,1-1 0,0-1 0,1 0 0,-1 0 0,24 4 0,-30-8 142,0-1-1,1-1 1,-1 1 0,0-1-1,12-2 1,10-10-4927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11048,'0'0'10015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2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11256,'0'0'3096,"64"12"-2440,-7-14-112,23-8 16,15-6-105,2 2 9,-15-4-40,1 1 0,-9 5-128,-3-4 0,-3-2-144,-7-2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2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8536,'0'0'5476,"4"11"-4752,7 23 444,-3 1 0,8 57 1,-16-88-995,1-1 0,-1 1-1,1-1 1,0 1 0,0-1 0,0 0 0,1 0 0,1 5 0,7 1-2187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9848,'0'0'5974,"12"2"-5503,38 4-13,-46-6-374,1 0-1,-1 0 0,1-1 0,-1 1 1,1-1-1,-1 0 0,0-1 0,1 1 1,-1-1-1,0 1 0,0-1 0,0 0 1,0-1-1,-1 1 0,6-5 0,-2 1 44,0-1 0,-1 0 0,-1 0 0,1 0 0,7-13 0,-4 5 68,-1 0 0,-1-1-1,0 0 1,6-24 0,-11 33-90,0-1 0,0 1 0,-1-1 0,-1 1 0,1-1 0,-1 1 0,0-1 0,-1 0 0,0 1 0,0-1-1,-1 1 1,-4-13 0,6 18-74,-1 0-1,1 1 1,-1-1-1,0 0 0,0 1 1,0-1-1,0 1 1,0-1-1,0 1 1,0 0-1,0-1 0,-1 1 1,1 0-1,0 0 1,-1 0-1,1 0 1,-1 0-1,1 0 0,-1 0 1,0 1-1,1-1 1,-3 0-1,1 1 5,1 0-1,-1 0 0,1 0 1,-1 0-1,1 1 1,-1-1-1,1 1 1,0-1-1,-1 1 1,1 0-1,0 0 1,-1 0-1,1 0 0,-2 2 1,-4 3 36,-1 1 0,2-1 0,-1 1 0,1 1 0,0-1 0,-8 13 0,6-7-7,1 1 0,1 0 0,0 1-1,1 0 1,0 0 0,1 0 0,1 0 0,1 1 0,-3 19 0,5-25-12,0-1 1,1 1-1,0 0 0,1-1 0,0 1 0,0 0 0,1-1 1,0 1-1,1-1 0,0 0 0,0 0 0,1 0 1,1 0-1,-1-1 0,1 1 0,10 11 0,-14-18-22,1 0-1,0 0 1,0 0-1,0 0 1,0 0-1,0-1 1,0 1-1,0-1 1,1 0-1,-1 1 0,0-1 1,1 0-1,-1 0 1,1 0-1,-1-1 1,5 1-1,-3-1 5,-1 0 0,1 0 0,-1-1 0,0 1 0,1-1 0,-1 0 0,0 0 0,1 0 0,-1-1 0,0 1 0,0-1 0,5-3 0,5-5 60,0 0-1,-1-2 1,0 1 0,16-21 0,9-9 94,88-92 240,-98 103-337,-21 24-54,36-37 131,-39 41-131,-1-1 1,1 1 0,0 0 0,0 0-1,0 0 1,1 0 0,-1 1 0,0-1-1,1 1 1,-1 0 0,1 0 0,-1 0-1,5 0 1,-7 1-15,0 0 1,0 0-1,0 0 0,0 1 0,0-1 0,0 1 1,0-1-1,0 1 0,0-1 0,0 1 1,0-1-1,0 1 0,0 0 0,-1-1 0,1 1 1,0 0-1,0 0 0,-1 0 0,1 0 1,0-1-1,-1 1 0,1 0 0,-1 0 0,0 0 1,1 0-1,-1 0 0,0 0 0,1 2 1,5 33 259,-6-30-229,2 13 151,-2 0 1,0 1-1,0-1 1,-2 0-1,-1 1 1,0-1-1,-1 0 1,-10 24-1,11-29 146,6-10 319,-1-5-618,0 1 0,-1-1 0,1 0 1,-1 0-1,1 0 0,-1 0 0,1 0 1,-1-1-1,0 1 0,0 0 0,1-1 1,0-1-1,45-58 495,25-30-181,-48 62-356,-13 14-8,25-23-1,-33 35-1,0 0 0,1 0 0,-1 0 0,1 1-1,0-1 1,0 1 0,0 0 0,0 0 0,0 0 0,0 1-1,0 0 1,8-2 0,-10 3 0,-1 0 0,0 0 0,0 0 0,0 1 0,0-1 0,-1 0 0,1 0 0,0 1 0,0-1 0,0 1 0,0-1 0,0 1 0,0-1 0,0 1 0,-1 0 0,1-1 0,0 1 0,0 0 0,-1 0 0,1-1 0,-1 1 0,1 0 0,-1 0 0,1 0 0,-1 0 0,1 0 0,-1 0 0,0 0 0,1 0 0,-1 0 0,0-1 0,0 2 0,0 0 0,4 39 0,-4-34 0,-4 74 0,0 5 0,4-76 0,1 0 0,0 1 0,0-2 0,1 1 0,1 0 0,3 11 0,-5-19 0,0 0 0,0 0 0,-1 1 0,1-1 0,1 0 0,-1 0 0,0 0 0,0-1 0,1 1 0,-1 0 0,1 0 0,-1-1 0,1 1 0,0-1 0,0 0 0,0 1 0,-1-1 0,1 0 0,1 0 0,3 2 0,-3-3 0,-1 0 0,1 0 0,0 0 0,0-1 0,0 1 0,0 0 0,0-1 0,0 0 0,-1 0 0,1 0 0,0 0 0,-1 0 0,1 0 0,-1-1 0,5-3 0,3-2 0,-1 0 0,0 0 0,-1-1 0,1 0 0,-2-1 0,1 0 0,-1 0 0,11-20 0,-10 13 0,0 0 0,-1-1 0,-1 0 0,8-33 0,-11 37 0,-1 0 0,-1 1 0,0-1 0,0-14 0,-1 24 0,-1-1 0,1 1 0,0 0 0,-1-1 0,1 1 0,-1-1 0,0 1 0,0 0 0,-1 0 0,1 0 0,0-1 0,-1 1 0,0 1 0,0-1 0,0 0 0,0 0 0,0 1 0,-1-1 0,1 1 0,-4-3 0,5 4 0,-1 1 0,1-1 0,-1 1 0,0-1 0,1 1 0,-1-1 0,0 1 0,1 0 0,-1 0 0,0 0 0,1 0 0,-1 0 0,0 0 0,1 0 0,-1 1 0,0-1 0,1 1 0,-1-1 0,1 1 0,-1-1 0,1 1 0,-1 0 0,1 0 0,-1 0 0,1 0 0,0 0 0,-1 0 0,1 0 0,0 0 0,0 1 0,-1 1 0,-4 3 0,1 1 0,0 0 0,1 0 0,-7 13 0,5-7 0,0-1 0,2 1 0,-1 0 0,2 1 0,-5 26 0,8-32 0,-1 0 0,1 0 0,0 0 0,1-1 0,0 1 0,0 0 0,1 0 0,0 0 0,0-1 0,1 1 0,6 13 0,-1-6 0,-5-8 0,1-1 0,-1 0 0,1 0 0,0 0 0,7 7 0,-9-11 0,0 0 0,0-1 0,0 1 0,0-1 0,1 1 0,-1-1 0,1 0 0,-1 0 0,1 0 0,-1 0 0,1-1 0,-1 1 0,1-1 0,-1 1 0,1-1 0,0 0 0,-1 0 0,6-1 0,7-1 0,0-1 0,0 0 0,0-1 0,0-1 0,-1-1 0,0 0 0,0-1 0,0 0 0,-1-1 0,0 0 0,-1-1 0,16-14 0,12-16 0,-1-1 0,35-47 0,-49 57 0,-22 27 0,0-1 0,0 0 0,0 0 0,0 1 0,1-1 0,-1 1 0,1 0 0,0 0 0,0 0 0,7-3 0,-11 7 0,1-1 0,0 0 0,0 0 0,-1 1 0,1-1 0,0 1 0,0-1 0,-1 1 0,1-1 0,0 1 0,-1-1 0,1 1 0,-1-1 0,1 1 0,-1 0 0,1-1 0,-1 1 0,1 0 0,-1 0 0,0-1 0,1 1 0,-1 0 0,0 0 0,0 0 0,1 0 0,7 24 0,0 7 0,4 43 0,-9-48 0,2 1 0,12 42 0,-15-63 0,1 0 0,0 0 0,0-1 0,1 1 0,0-1 0,0 0 0,0 0 0,0 0 0,10 9 0,-10-12 0,-1-1 0,0 1 0,1-1 0,-1 0 0,1 0 0,0 0 0,-1-1 0,1 1 0,0-1 0,0 0 0,0 0 0,0-1 0,0 1 0,0-1 0,0 0 0,1 0 0,-1 0 0,7-1 0,0-2 0,0 0 0,-1 0 0,0-1 0,1 0 0,-1-1 0,15-9 0,55-42 0,-72 50 0,23-20 0,0-2 0,27-32 0,7-7 0,-63 65 0,18-17 0,17-21 0,-110 122 0,-12 13 0,70-77 0,4-6 0,1 2 0,-10 16 0,18-26 0,0 0 0,0 0 0,0 0 0,1 0 0,-1 1 0,1-1 0,0 0 0,0 1 0,1-1 0,-1 1 0,1-1 0,0 0 0,1 6 0,-1-9 0,0 1 0,0-1 0,1 1 0,-1-1 0,1 1 0,-1-1 0,1 1 0,0-1 0,-1 0 0,1 1 0,0-1 0,0 0 0,0 0 0,0 1 0,0-1 0,0 0 0,1 0 0,-1 0 0,0 0 0,0-1 0,1 1 0,-1 0 0,1 0 0,-1-1 0,1 1 0,-1-1 0,1 1 0,-1-1 0,1 0 0,-1 0 0,1 1 0,-1-1 0,1 0 0,-1 0 0,1-1 0,-1 1 0,1 0 0,2-1 0,4-1 0,-1 1 0,1-1 0,-1-1 0,0 0 0,0 0 0,11-6 0,-4-1 0,0 0 0,-1-1 0,0 0 0,-1-1 0,0 0 0,-1-1 0,12-17 0,-3-1 0,-1-1 0,19-42 0,-27 56 0,-10 18 0,-1 0 0,0 0 0,0 0 0,1 0 0,-1 0 0,0 0 0,0 1 0,0-1 0,1 0 0,-1 0 0,0 0 0,0 0 0,0 1 0,0-1 0,1 0 0,-1 0 0,0 0 0,0 1 0,0-1 0,0 0 0,0 0 0,0 0 0,0 1 0,1-1 0,-1 0 0,0 0 0,0 1 0,0-1 0,0 0 0,0 0 0,0 1 0,0-1 0,0 0 0,0 0 0,0 1 0,-1-1 0,1 0 0,0 0 0,0 1 0,-4 45 0,3-35 0,-9 67 0,-3-1 0,-4 0 0,-37 108 0,43-156 0,0-1 0,-22 36 0,25-50 0,-1-1 0,0 1 0,-1-1 0,-1-1 0,0 0 0,-13 11 0,22-21 0,0-1 0,0 1 0,0-1 0,0 1 0,0-1 0,0 0 0,-1 0 0,1 0 0,0 0 0,-1-1 0,1 1 0,-1 0 0,1-1 0,-1 0 0,1 1 0,-1-1 0,1 0 0,-1 0 0,1-1 0,0 1 0,-1 0 0,-4-2 0,5 1 0,-1-1 0,1 1 0,0-1 0,-1 1 0,1-1 0,0 0 0,0 1 0,0-1 0,0 0 0,0-1 0,1 1 0,-1 0 0,1 0 0,-1-1 0,1 1 0,0-1 0,0 1 0,0-1 0,0 0 0,-1-3 0,1 1 0,1-1 0,-1 0 0,1 0 0,0 0 0,0 0 0,1 1 0,-1-1 0,1 0 0,1 0 0,-1 1 0,1-1 0,0 1 0,0-1 0,1 1 0,-1 0 0,1 0 0,0 0 0,1 0 0,-1 0 0,1 1 0,0 0 0,6-6 0,10-8 0,0 2 0,1 0 0,36-20 0,-56 35 0,118-63 0,-71 40 0,58-38 0,-72 39 0,-1-2 0,-1-1 0,-1-2 0,-2-1 0,-1-1 0,-1-2 0,-2 0 0,31-52 0,-30 31 0,-17 33 0,19-31 0,-13 25 0,-18 36 0,0 0 0,0 1 0,1-1 0,-2 14 0,1-3 0,-3 11 0,-9 66 0,14-87 0,1-1 0,0 1 0,0 0 0,1 0 0,1 0 0,0-1 0,3 12 0,-4-22 0,-1 1 0,0 0 0,0 0 0,1 0 0,-1 0 0,1 0 0,-1 0 0,1-1 0,-1 1 0,1 0 0,-1 0 0,1-1 0,0 1 0,-1 0 0,1-1 0,0 1 0,0-1 0,-1 1 0,1-1 0,0 1 0,0-1 0,0 0 0,0 1 0,0-1 0,0 0 0,-1 0 0,1 1 0,0-1 0,2 0 0,-1 0 0,1-1 0,0 1 0,0-1 0,0 0 0,-1 0 0,1 0 0,0 0 0,-1 0 0,1-1 0,2-1 0,4-3 0,0-1 0,-1 0 0,1-1 0,8-10 0,28-39 0,19-23 0,-64 80 0,0-1 0,1 0 0,-1 1 0,1-1 0,0 0 0,-1 1 0,1-1 0,-1 0 0,1 1 0,0-1 0,0 1 0,-1-1 0,1 1 0,0-1 0,0 1 0,-1 0 0,1-1 0,0 1 0,0 0 0,0 0 0,0 0 0,0 0 0,-1-1 0,1 1 0,0 0 0,0 0 0,0 1 0,1-1 0,-1 1 0,0 0 0,0 0 0,0 0 0,0 0 0,0 0 0,0 0 0,-1 0 0,1 1 0,0-1 0,-1 0 0,1 1 0,-1-1 0,0 0 0,1 0 0,-1 1 0,0 1 0,2 9 0,-1 1 0,-1 22 0,-7 69 0,-4 0 0,-5-1 0,-57 198 0,71-293 0,-32 87 0,30-87 0,0 0 0,0 0 0,-1 0 0,0 0 0,0-1 0,0 0 0,-1 0 0,-12 10 0,16-15 0,1-1 0,-1 0 0,0 0 0,1 0 0,-1 0 0,0 0 0,0 0 0,0-1 0,0 1 0,0-1 0,0 1 0,0-1 0,0 0 0,0 1 0,0-1 0,0 0 0,0 0 0,0-1 0,0 1 0,-2-1 0,0 0 0,1 0 0,-1-1 0,1 0 0,-1 0 0,1 0 0,0 0 0,0 0 0,0 0 0,0-1 0,-3-2 0,-2-5 0,0 1 0,1-1 0,0 0 0,1-1 0,-9-17 0,13 23 0,0-1 0,-1 1 0,2-1 0,-1 0 0,1 0 0,0 0 0,0 1 0,0-1 0,1 0 0,0 0 0,0 0 0,1 0 0,-1 0 0,1 0 0,1 0 0,-1 0 0,1 1 0,0-1 0,0 1 0,1-1 0,-1 1 0,1 0 0,0 0 0,1 0 0,-1 0 0,1 0 0,0 1 0,0 0 0,5-4 0,12-9 0,1 1 0,0 1 0,1 1 0,1 1 0,26-10 0,-33 15 0,98-40 0,12-6 0,-106 42 850,-11 5-5635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1 848 8136,'0'0'9278,"11"-12"-8807,-6 7-405,70-83 852,-21 11 183,30-36 828,-57 84-869,43-36-1,-63 58-831,12-10 605,-18 17-800,-1-1-1,1 1 1,-1 0-1,1 0 1,-1 0-1,1-1 1,0 1-1,-1 0 1,1 0 0,-1 0-1,1 0 1,-1 0-1,1 0 1,0 0-1,-1 0 1,1 1-1,-1-1 1,1 0-1,-1 0 1,1 0-1,-1 1 1,1-1-1,-1 0 1,1 0 0,-1 1-1,1-1 1,-1 0-1,1 1 1,-1-1-1,0 1 1,1-1-1,-1 1 1,0-1-1,1 1 1,-1-1-1,0 1 1,1-1-1,-1 1 1,0 0 0,3 5 85,-1 0 0,0 1 0,0-1 0,-1 0 0,1 1 0,-2-1 0,1 1 0,-1-1 0,0 13 0,-3 6 113,-6 31 0,2-18 74,2-8 352,-14 47 0,28-102-437,1 1 0,1-1 0,1 2 1,2 0-1,0 0 0,1 1 0,1 1 0,1 0 1,1 2-1,1 0 0,0 1 0,29-21 0,-42 36-186,-1-1 0,1 1 1,0 0-1,10-4 0,-15 7-32,0-1 0,0 1 0,0 0 0,0-1 0,0 1 1,0 0-1,0 0 0,0 0 0,0 0 0,0-1 0,0 2 1,0-1-1,0 0 0,0 0 0,0 0 0,0 0 0,0 1 1,0-1-1,0 0 0,0 1 0,0-1 0,0 1 0,0-1 1,0 1-1,0-1 0,-1 1 0,1 0 0,0-1 0,0 1 1,-1 0-1,1 0 0,-1-1 0,1 1 0,0 0 0,-1 0 1,1 0-1,-1 0 0,1 1 0,1 8-2,0 0 0,0-1 0,-1 1 0,0 0 0,-1-1 0,-1 16 0,-12 60 0,7-54 0,-1-3 0,5-20 0,0 0 0,0 0 0,1 0 0,-1 8 0,4-16 0,1-4 0,5-8 0,-7 11 0,33-48 0,3 2 0,1 1 0,2 2 0,53-43 0,-93 87 0,30-25 0,-29 24 0,0 0 0,0 1 0,1-1 0,-1 0 0,0 0 0,0 1 0,0-1 0,1 1 0,-1-1 0,0 1 0,1-1 0,-1 1 0,0 0 0,1 0 0,-1 0 0,1 0 0,-1 0 0,0 0 0,1 0 0,-1 0 0,0 0 0,1 1 0,-1-1 0,2 1 0,-2 2 0,0 0 0,0 0 0,-1 0 0,1 0 0,-1 0 0,0 0 0,0 0 0,0 0 0,0 0 0,0 0 0,-1 0 0,-1 4 0,1 1 0,-32 280 0,33-281 0,0-1 0,0 1 0,1 0 0,-1 0 0,2-1 0,-1 1 0,4 10 0,-5-16 0,0-1 0,1 1 0,-1-1 0,0 0 0,0 1 0,0-1 0,0 0 0,1 1 0,-1-1 0,0 0 0,0 0 0,1 1 0,-1-1 0,0 0 0,1 0 0,-1 1 0,0-1 0,0 0 0,1 0 0,-1 0 0,0 1 0,1-1 0,-1 0 0,1 0 0,-1 0 0,0 0 0,1 0 0,-1 0 0,0 0 0,1 0 0,-1 0 0,1 0 0,14-7 0,10-19 0,72-104 0,14-15 0,-109 142 0,27-26 0,-29 29 0,0 0 0,1 0 0,-1 0 0,0 0 0,0 0 0,0 0 0,0 0 0,0 0 0,1 0 0,-1 0 0,0 0 0,0 0 0,0 1 0,0-1 0,0 0 0,0 0 0,1 0 0,-1 0 0,0 0 0,0 0 0,0 0 0,0 0 0,0 0 0,0 1 0,0-1 0,0 0 0,1 0 0,-1 0 0,0 0 0,0 0 0,0 0 0,0 1 0,0-1 0,0 0 0,0 0 0,0 0 0,0 0 0,0 0 0,0 0 0,0 1 0,0-1 0,0 0 0,0 0 0,0 0 0,0 0 0,0 0 0,0 1 0,0-1 0,0 0 0,-1 0 0,1 9 0,-21 181 0,20-174 0,-2 38 0,3-50 0,0 0 0,0 0 0,0 0 0,1 0 0,0 0 0,0-1 0,0 1 0,0 0 0,0 0 0,3 4 0,-3-8 0,-1 0 0,0 1 0,0-1 0,1 0 0,-1 1 0,0-1 0,0 0 0,1 1 0,-1-1 0,1 0 0,-1 0 0,0 1 0,1-1 0,-1 0 0,0 0 0,1 0 0,-1 0 0,1 0 0,-1 1 0,0-1 0,1 0 0,-1 0 0,1 0 0,-1 0 0,1 0 0,-1 0 0,0 0 0,1 0 0,-1-1 0,1 1 0,13-10 0,6-14 0,61-83 0,6-9 0,-84 111 0,0 0 0,1 0 0,0 0 0,0 0 0,1 1 0,6-6 0,-11 10 0,0 0 0,0 0 0,1 0 0,-1 0 0,0 0 0,1 0 0,-1 0 0,0 0 0,0 0 0,1 0 0,-1 0 0,0 0 0,1 0 0,-1 0 0,0 0 0,0 0 0,1 0 0,-1 0 0,0 0 0,0 1 0,1-1 0,-1 0 0,0 0 0,0 0 0,0 1 0,1-1 0,-1 0 0,0 0 0,0 0 0,0 1 0,1-1 0,-1 0 0,0 1 0,0-1 0,0 0 0,0 0 0,0 1 0,0-1 0,0 0 0,0 0 0,0 1 0,0-1 0,3 16 0,-3-15 0,4 43 0,-2-12 0,1 0 0,2 0 0,15 55 0,-19-83 0,1 0 0,-1 0 0,1 0 0,0-1 0,0 1 0,1 0 0,-1-1 0,1 0 0,0 1 0,6 4 0,-8-7 0,0 0 0,1 0 0,-1 0 0,0-1 0,1 1 0,-1 0 0,1-1 0,-1 1 0,0-1 0,1 0 0,-1 1 0,1-1 0,-1 0 0,1 0 0,0 0 0,-1 0 0,1 0 0,-1 0 0,1-1 0,-1 1 0,1 0 0,-1-1 0,0 1 0,1-1 0,-1 0 0,1 1 0,-1-1 0,0 0 0,1 0 0,-1 0 0,0 0 0,0 0 0,1-1 0,10-11 0,-1 0 0,0-1 0,-2-1 0,1 1 0,10-25 0,12-18 0,-11 25 0,36-51 0,-56 82 0,-1 0 0,1 1 0,0-1 0,-1 0 0,1 0 0,0 0 0,-1 1 0,1-1 0,0 0 0,0 1 0,0-1 0,0 1 0,0-1 0,0 1 0,0-1 0,0 1 0,0 0 0,0-1 0,0 1 0,0 0 0,0 0 0,2 0 0,-2 0 0,0 0 0,0 1 0,-1-1 0,1 1 0,0 0 0,0-1 0,0 1 0,-1 0 0,1-1 0,0 1 0,0 0 0,-1 0 0,1 0 0,-1-1 0,1 1 0,-1 0 0,1 0 0,0 2 0,2 6 0,-1 0 0,1 0 0,1 17 0,-4-23 0,4 39 0,-2 1 0,-2-1 0,-8 68 0,8-106 0,-1 0 0,1 1 0,-1-1 0,0 0 0,0 0 0,0 0 0,0-1 0,-1 1 0,0 0 0,0 0 0,0-1 0,0 1 0,0-1 0,-1 0 0,-4 5 0,6-8 0,1 1 0,-1-1 0,1 0 0,-1 0 0,1 0 0,-1 0 0,1 0 0,-1 0 0,1 0 0,-1 0 0,0 0 0,1-1 0,-1 1 0,1 0 0,-1 0 0,1 0 0,-1-1 0,1 1 0,-1 0 0,1 0 0,-1-1 0,1 1 0,0-1 0,-1 1 0,1 0 0,-1-1 0,1 1 0,0-1 0,-1 1 0,1-1 0,0 1 0,0-1 0,-1 1 0,1-1 0,-12-23 0,10 19 0,1 3 0,0 1 0,0-1 0,0-1 0,1 1 0,-1 0 0,1 0 0,-1 0 0,1 0 0,0 0 0,0 0 0,0-1 0,0 1 0,0 0 0,0 0 0,1 0 0,-1 0 0,1 0 0,-1 0 0,1 0 0,0 0 0,0 0 0,0 0 0,0 0 0,0 0 0,0 0 0,1 0 0,-1 1 0,0-1 0,1 1 0,2-3 0,5-3 0,0 0 0,1 1 0,0 0 0,17-7 0,-11 5 0,21-15 0,-1 0 0,-2-3 0,61-56 0,-69 58 0,-2-2 0,-1 0 0,-1-2 0,-1 0 0,-1-2 0,25-49 0,-27 38 0,-1 0 0,-2-1 0,-1 0 0,13-79 0,-27 119 0,1 0 0,-1-1 0,0 1 0,0 0 0,1 0 0,-1 0 0,-1 0 0,1 0 0,0-1 0,-1 1 0,1 0 0,-2-3 0,2 5 0,0 0 0,0-1 0,0 1 0,0 0 0,-1 0 0,1 0 0,0 0 0,0 0 0,0 0 0,0 0 0,-1 0 0,1 0 0,0-1 0,0 1 0,0 0 0,0 0 0,-1 0 0,1 0 0,0 0 0,0 0 0,0 0 0,-1 0 0,1 0 0,0 0 0,0 0 0,0 1 0,0-1 0,-1 0 0,1 0 0,0 0 0,0 0 0,0 0 0,0 0 0,0 0 0,-1 0 0,1 0 0,0 1 0,0-1 0,0 0 0,0 0 0,0 0 0,-1 0 0,-9 18 0,-4 19 0,2 1 0,1 0 0,1 0 0,3 1 0,1 1 0,-1 50 0,6 11 0,15 129 0,-7-109 0,-14-164 940,2 13-5919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15576,'0'0'2845,"10"1"-2259,248 9 2402,-225-9-2576,-6 0-331,66-2 2284,-84 1-2480,1-1-1,0-1 0,0 0 0,-1 0 1,1 0-1,15-8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3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9344,'0'0'8667,"11"-4"-8231,-2 1-322,-3 2-43,0-1 1,0 0 0,0 0 0,-1-1 0,1 1 0,-1-1 0,0 0 0,0-1 0,0 1 0,8-9-1,3-5 259,-1-1 0,-1 0-1,-1-1 1,-1 0-1,0-1 1,-1 0 0,-2-1-1,0-1 1,9-34-1,-16 48-152,-1 0 0,-1-1-1,0 1 1,0 0-1,-1-12 1,0 16-87,1 1 0,-1 0-1,1 0 1,-1 0 0,0 0-1,0 0 1,0 0 0,-1 0 0,1 0-1,-1 0 1,1 0 0,-1 1 0,0-1-1,0 1 1,0-1 0,-3-2 0,4 5-63,0 0 1,0 0-1,0 0 1,0 0-1,0 0 1,0 0-1,1 0 1,-1 0 0,0 0-1,0 1 1,0-1-1,0 0 1,0 0-1,1 1 1,-1-1-1,0 1 1,0-1 0,1 1-1,-1-1 1,0 1-1,0-1 1,0 2-1,-16 13 234,8-3-146,1 0 1,0 1-1,0-1 0,2 1 1,-1 1-1,2 0 0,-7 20 1,2 7 182,-5 54 1,5-25 30,1-17 58,3 0-1,3 1 0,2-1 0,2 1 1,10 71-1,-1-91 518,-10-34-873,0 1 0,0-1 1,1 1-1,-1-1 0,0 0 1,0 1-1,1-1 0,-1 1 1,0-1-1,1 1 0,-1-1 1,1 0-1,-1 1 0,0-1 0,1 0 1,-1 0-1,1 1 0,-1-1 1,1 0-1,-1 0 0,1 1 1,0-1-1,0 0 2,-1-1-1,1 1 1,0 0-1,-1-1 1,1 1 0,0 0-1,-1-1 1,1 1-1,0-1 1,-1 1-1,1-1 1,-1 1 0,1-1-1,-1 0 1,1 1-1,-1-1 1,0 1 0,1-1-1,-1 0 1,1 0-1,-1 0 1,1-2-15,1-1 0,-1 1-1,0 0 1,0-1 0,-1 1 0,2-8-1,-1-3-17,5-21 0,2 0 0,15-45 0,-17 64 0,1-1 0,0 2 0,1-1 0,1 1 0,0 0 0,1 1 0,13-15 0,-22 27 0,1 0 0,0 1 0,-1-1 0,1 1 0,0 0 0,0-1 0,0 1 0,0 0 0,1 0 0,-1 0 0,0 0 0,0 1 0,1-1 0,-1 0 0,0 1 0,1 0 0,-1 0 0,0-1 0,1 1 0,-1 1 0,0-1 0,1 0 0,-1 1 0,0-1 0,4 2 0,4 2 0,0 0 0,0 1 0,0 0 0,12 10 0,8 3 0,-2-2 0,-17-9 0,0-1 0,1 0 0,13 5 0,-21-10 0,0 0 0,0 0 0,0 0 0,0-1 0,0 1 0,0-1 0,0 0 0,1 0 0,-1 0 0,0-1 0,0 1 0,0-1 0,8-3 0,-3 1 0,1-1 0,-1 0 0,0-1 0,0 0 0,0 0 0,11-9 0,-17 10 0,1 1 0,-1-1 0,0 0 0,1 1 0,-2-1 0,1-1 0,0 1 0,-1 0 0,0-1 0,0 1 0,0-1 0,-1 0 0,1 1 0,-1-1 0,0-7 0,0 10 0,-1 1 0,0-1 0,0 1 0,1-1 0,-1 1 0,-1-1 0,1 1 0,0-1 0,0 1 0,0-1 0,-1 0 0,1 1 0,-1 0 0,1-1 0,-1 1 0,0-1 0,0 1 0,1 0 0,-1-1 0,0 1 0,0 0 0,0 0 0,0 0 0,0 0 0,-1 0 0,1 0 0,0 0 0,0 0 0,-1 0 0,1 0 0,-1 1 0,1-1 0,0 1 0,-1-1 0,-1 0 0,-1 1 0,0-1 0,0 1 0,0 0 0,0 0 0,0 0 0,1 0 0,-1 1 0,0 0 0,0-1 0,0 1 0,1 1 0,-7 2 0,3-1 0,1 1 0,1 0 0,-1 0 0,0 0 0,1 1 0,0-1 0,0 1 0,1 0 0,-1 1 0,1-1 0,0 1 0,1 0 0,-1 0 0,1 0 0,0 1 0,1-1 0,-1 1 0,1-1 0,1 1 0,-1 0 0,0 11 0,1-9 0,1 0 0,0 0 0,1-1 0,-1 1 0,2 0 0,-1-1 0,1 1 0,1-1 0,0 0 0,0 1 0,0-1 0,1-1 0,0 1 0,1 0 0,-1-1 0,13 13 0,-6-8 0,1-1 0,0-1 0,1 0 0,1-1 0,-1 0 0,1-2 0,1 1 0,-1-1 0,1-1 0,1-1 0,-1 0 0,1-1 0,-1-1 0,1 0 0,0-1 0,0-1 0,1 0 0,-1-1 0,0-1 0,0 0 0,0-2 0,16-3 0,-26 4 0,0 0 0,0 0 0,-1 0 0,1-1 0,-1 0 0,1 0 0,-1 0 0,0-1 0,0 0 0,-1 0 0,1 0 0,7-9 0,-6 4 0,-1 1 0,0-2 0,0 1 0,-1 0 0,0-1 0,4-15 0,0-1-3935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3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321 486 9944,'0'0'4633,"-5"-12"-3890,-16-36-221,19 43-434,0 0 0,0 1 0,-1-1 0,1 1 0,-1-1 0,-1 1 0,1 0 0,0 0-1,-1 1 1,0-1 0,0 1 0,0 0 0,0 0 0,-1 0 0,1 0 0,-1 1 0,1-1 0,-1 1 0,0 1 0,0-1 0,0 1-1,-9-2 1,8 3 13,0 0-1,-1 0 0,1 1 1,0-1-1,-1 1 0,1 1 1,0 0-1,0-1 0,0 2 1,0-1-1,0 1 0,0 0 1,1 0-1,0 0 0,-1 1 1,-6 6-1,4-4 28,1 1-1,0 0 0,0 0 1,0 0-1,1 1 1,0 0-1,0 0 1,1 1-1,0 0 1,1 0-1,0 0 1,0 0-1,1 1 1,0-1-1,0 1 1,1 0-1,-1 12 1,3-12-20,-1 0 1,1-1-1,1 1 1,0-1-1,0 1 1,1-1-1,0 1 1,1-1-1,0 0 1,0 0-1,6 10 1,-6-14-42,0 0 0,0 0 0,1-1 0,-1 1 0,1-1 0,0 0 0,1 0 1,-1-1-1,1 1 0,0-1 0,-1 0 0,1 0 0,1 0 0,-1-1 0,0 0 0,1 0 0,-1 0 0,1-1 1,9 2-1,-5-2 10,-1-1 0,1 0 1,-1 0-1,1-1 1,-1-1-1,1 1 1,-1-1-1,0-1 1,0 0-1,12-5 0,-6 1 27,1-1 0,-1-1 0,0 0 1,22-19-1,172-164 1382,-215 200-1359,-1 0 1,2 1-1,-1-1 0,2 1 0,-1 0 0,1 0 1,0 1-1,-4 17 0,4-14-92,1 1-1,0 0 1,1 0-1,1 0 1,0 0-1,2 20 1,0-29-24,0 0 0,0-1 0,0 1 0,1-1 0,0 0 0,0 1 0,0-1 0,0 0 0,1 0 0,-1 0 0,1-1 0,0 1 0,0-1 1,7 7-1,-4-5 14,0-1 1,1 1-1,-1-1 1,1 0-1,0 0 1,0-1 0,0 0-1,8 2 1,-12-4-13,0-1 0,0 1 0,0-1 1,0 1-1,-1-1 0,1 0 0,0 0 1,0-1-1,0 1 0,0 0 0,0-1 1,0 0-1,-1 0 0,1 0 0,0 0 1,3-2-1,-2 1 6,1-1 0,-1 0 0,0-1 1,0 1-1,0-1 0,-1 0 0,1 0 0,3-6 1,2-3 24,-2 0 1,0-1 0,-1 0 0,0 0 0,4-19-1,-8 26-15,0 0 0,0-1 0,-1 0 0,0 1 0,-1-1 0,1 1 0,-2-1 0,1 0 0,-1 1-1,-3-13 1,3 16-10,0 1-1,0 0 1,-1-1-1,1 1 1,-1 0 0,0-1-1,0 1 1,0 0-1,-1 1 1,1-1-1,-1 0 1,1 1-1,-1-1 1,0 1-1,0 0 1,0 0-1,0 0 1,0 0 0,-1 0-1,1 1 1,-1 0-1,1 0 1,-1-1-1,-3 1 1,-1 0 14,0 0 0,-1 1 0,1 0 1,0 0-1,0 1 0,-1 0 0,1 0 1,0 1-1,0 0 0,0 1 0,1 0 0,-11 5 1,76-19 94,197-53-40,-191 47-70,-50 13-7,-1 1-1,1 1 1,0 0-1,0 1 1,26 1-1,-40 0-4,1 0 0,0 0 1,0 0-1,-1 0 0,1 1 0,0-1 0,0 0 1,-1 1-1,1-1 0,0 0 0,-1 1 1,1-1-1,-1 1 0,1-1 0,0 1 0,-1-1 1,1 1-1,-1 0 0,1-1 0,-1 1 0,0-1 1,1 1-1,-1 0 0,0 0 0,1 0 0,2 27 185,-4-16-76,0 0 1,-5 17 0,-6 28 172,7-29-66,-14 40 1,20-66-223,5-6 0,7-11 0,20-26 0,3 1 0,1 3 0,1 0 0,53-36 0,-86 69 0,-1 1 0,1 0 0,0 0 0,0 0 0,0 1 0,9-4 0,-12 6 0,-1 0 0,0-1 0,1 1 0,-1 0 0,0 0 0,1 0 0,-1 0 0,0 0 0,1 0 0,-1 0 0,0 1 0,1-1 0,-1 0 0,0 1 0,0-1 0,1 1 0,-1-1 0,0 1 0,0 0 0,0-1 0,0 1 0,0 0 0,0 0 0,0 0 0,0 0 0,0 0 0,0 0 0,0 0 0,0 0 0,-1 0 0,1 0 0,0 1 0,0 1 0,3 10 0,0-1 0,0 1 0,-1 0 0,-1 0 0,1 22 0,-2-20 0,1 1 0,0 0 0,9 28 0,-2-17 0,-8-21 0,0 0 0,1 0 0,0 0 0,0 0 0,1 0 0,-1-1 0,1 1 0,1-1 0,-1 0 0,1 0 0,7 8 0,-10-12 0,1 0 0,-1 0 0,1 0 0,0-1 0,-1 1 0,1 0 0,0-1 0,0 1 0,-1-1 0,1 0 0,0 1 0,0-1 0,0 0 0,-1 0 0,1 0 0,0-1 0,0 1 0,0 0 0,-1-1 0,1 1 0,0-1 0,0 1 0,-1-1 0,1 0 0,-1 0 0,1 0 0,-1 0 0,1 0 0,2-2 0,6-5 0,0-1 0,-1 0 0,10-12 0,-10 12 0,14-20 0,-1 0 0,-2-1 0,0-1 0,24-56 0,20-31 0,-62 115 0,9-13 0,-6 16 0,-3 10 0,-1 29 0,-7 71 0,0-42 0,4-28 0,1-5 0,-11 66 0,12-99 0,-1 1 0,1-1 0,-1 1 0,0-1 0,0 1 0,0-1 0,0 1 0,0-1 0,0 0 0,-1 0 0,1 0 0,-1 1 0,0-1 0,1-1 0,-1 1 0,-4 3 0,5-4 0,-1-1 0,0 0 0,1 1 0,-1-1 0,1 0 0,-1 0 0,1 0 0,-1 0 0,0 0 0,1 0 0,-1 0 0,1-1 0,-1 1 0,0 0 0,1-1 0,-1 0 0,1 1 0,0-1 0,-1 0 0,1 0 0,-1 1 0,1-1 0,0 0 0,0 0 0,-1-1 0,1 1 0,-1-2 0,-4-4 0,0 0 0,0 0 0,1-1 0,0 1 0,1-1 0,0 0 0,0-1 0,-5-15 0,8 20 0,-1-5 0,2 9 0,0-1 0,0 1 0,1 0 0,-1 0 0,0 0 0,1-1 0,-1 1 0,0 0 0,1 0 0,-1 0 0,0 0 0,1 0 0,-1 0 0,1-1 0,-1 1 0,0 0 0,1 0 0,-1 0 0,0 0 0,1 0 0,-1 1 0,1-1 0,-1 0 0,0 0 0,1 0 0,-1 0 0,0 0 0,1 0 0,-1 1 0,24 5 0,-16-3 0,0-1 0,0 0 0,0 0 0,1-1 0,-1 0 0,0 0 0,1-1 0,-1 0 0,14-2 0,5-4 0,-1-1 0,0-1 0,-1-1 0,0-2 0,43-24 0,-55 27 0,-1 0 0,1-2 0,-1 1 0,-1-2 0,0 1 0,0-1 0,-1-1 0,0 0 0,-1-1 0,-1 0 0,12-22 0,-16 18 0,-4 16 0,-1 1 0,1-1 0,0 1 0,0 0 0,0-1 0,0 1 0,0 0 0,-1 0 0,1-1 0,0 1 0,0 0 0,0-1 0,-1 1 0,1 0 0,0 0 0,0-1 0,-1 1 0,1 0 0,0 0 0,-1 0 0,1 0 0,0-1 0,-1 1 0,1 0 0,0 0 0,-1 0 0,-1 0 0,0 0 0,0 0 0,1 0 0,-1 0 0,0 1 0,1-1 0,-1 1 0,0-1 0,1 1 0,-1-1 0,0 1 0,1 0 0,-1 0 0,-1 1 0,-2 2 0,-1 0 0,1 1 0,0-1 0,0 1 0,1 0 0,-1 1 0,1-1 0,1 1 0,-1 0 0,1 0 0,-1 0 0,2 0 0,-1 0 0,1 1 0,0-1 0,0 1 0,1 0 0,0 0 0,-1 13 0,2-12 0,0 1 0,1-1 0,0 0 0,0 1 0,1-1 0,0 0 0,0 1 0,1-1 0,0-1 0,1 1 0,-1 0 0,1-1 0,1 1 0,0-1 0,10 11 0,-13-16 0,0 0 0,0 0 0,1 0 0,-1 0 0,1-1 0,-1 1 0,1-1 0,0 0 0,0 1 0,-1-1 0,1-1 0,0 1 0,0 0 0,0-1 0,0 1 0,0-1 0,0 0 0,0 0 0,0 0 0,0-1 0,0 1 0,0 0 0,0-1 0,0 0 0,0 0 0,0 0 0,-1 0 0,1 0 0,4-4 0,8-3 0,-1-1 0,0-1 0,26-23 0,-30 23 0,14-10 0,-1-1 0,-1-1 0,29-39 0,-43 51 0,-6 8 0,0-1 0,0 0 0,0 1 0,0-1 0,-1 0 0,1 0 0,-1 0 0,0 0 0,0 0 0,0-1 0,0 1 0,0 0 0,-1 0 0,0-1 0,1 1 0,-1 0 0,-1-5 0,1 7 0,0 1 0,1-1 0,-1 1 0,0-1 0,0 1 0,0 0 0,0-1 0,0 1 0,1-1 0,-1 1 0,0 0 0,0-1 0,1 1 0,-1 0 0,0-1 0,1 1 0,-1 0 0,0 0 0,1-1 0,-1 1 0,0 0 0,1 0 0,-1-1 0,0 1 0,1 0 0,-1 0 0,1 0 0,-1 0 0,1 0 0,-1 0 0,0 0 0,1 0 0,-1-1 0,1 2 0,-1-1 0,1 0 0,-1 0 0,0 0 0,1 0 0,-1 0 0,1 0 0,-1 0 0,1 1 0,22 6 0,-20-6 0,2 1 0,0 0 0,0 1 0,0 0 0,0-1 0,0 2 0,-1-1 0,1 0 0,-1 1 0,0 0 0,0 0 0,0 0 0,-1 1 0,0-1 0,5 8 0,0 5 0,0 0 0,-1 0 0,4 21 0,-6-23 0,0 1 0,1-1 0,0 0 0,12 19 0,-17-33 0,0 0 0,0 0 0,0 1 0,0-1 0,1 0 0,-1 0 0,0-1 0,1 1 0,-1 0 0,1 0 0,-1-1 0,1 1 0,-1-1 0,1 1 0,-1-1 0,1 1 0,-1-1 0,1 0 0,0 0 0,-1 0 0,1 0 0,-1 0 0,1 0 0,0-1 0,-1 1 0,1 0 0,-1-1 0,1 1 0,-1-1 0,1 0 0,-1 1 0,2-2 0,5-2 0,-1 0 0,0 0 0,0 0 0,11-11 0,101-104 0,-91 89 0,25-21 0,-53 51 0,0 0 0,0 0 0,0-1 0,0 1 0,0 0 0,0 0 0,1 0 0,-1 0 0,0 0 0,0 0 0,0 0 0,0 0 0,0 0 0,0 0 0,0 0 0,0 0 0,0 0 0,1 0 0,-1 0 0,0 0 0,0 0 0,0 0 0,0 0 0,0 0 0,0 0 0,0 0 0,0 0 0,1 0 0,-1 0 0,0 0 0,0 0 0,0 0 0,0 0 0,0 0 0,0 0 0,0 0 0,0 0 0,0 0 0,1 1 0,-1-1 0,0 0 0,0 0 0,0 0 0,0 0 0,0 0 0,0 0 0,0 0 0,0 0 0,0 0 0,0 1 0,2 7 0,-3 7 0,-2 13 0,0 37 0,3-56 0,1-1 0,0 1 0,0-1 0,1 1 0,0-1 0,0 1 0,1-1 0,6 14 0,-8-21 0,-1 0 0,1 0 0,-1 0 0,1 0 0,0 0 0,0-1 0,-1 1 0,1 0 0,0 0 0,0 0 0,0-1 0,0 1 0,0 0 0,0-1 0,0 1 0,0-1 0,0 1 0,0-1 0,0 0 0,0 1 0,0-1 0,1 0 0,-1 0 0,0 0 0,0 0 0,0 0 0,0 0 0,0 0 0,1 0 0,-1 0 0,0-1 0,0 1 0,0 0 0,0-1 0,0 1 0,2-1 0,3-3 0,1 1 0,-1-1 0,0-1 0,9-7 0,-4 4 0,0-1 0,-1 0 0,0-1 0,-1 0 0,1 0 0,9-17 0,35-63 0,-24 38 0,-30 51 0,0 1 0,0 0 0,0-1 0,0 1 0,0 0 0,0 0 0,1 0 0,-1-1 0,0 1 0,0 0 0,0 0 0,1 0 0,-1-1 0,0 1 0,0 0 0,1 0 0,-1 0 0,0 0 0,0 0 0,1-1 0,-1 1 0,0 0 0,0 0 0,1 0 0,-1 0 0,0 0 0,0 0 0,1 0 0,-1 0 0,0 0 0,1 0 0,-1 0 0,0 0 0,0 0 0,1 0 0,-1 1 0,10 9 0,10 32 0,-7-15 0,-9-21 0,0 0 0,1 0 0,-1 0 0,1 0 0,0-1 0,1 0 0,-1 0 0,1-1 0,0 1 0,0-1 0,1-1 0,-1 1 0,9 2 0,-7-3 0,1 0 0,0-1 0,0-1 0,0 1 0,0-2 0,0 1 0,0-1 0,0 0 0,0-1 0,13-2 0,-2-2 0,-1-1 0,0-1 0,0-1 0,0 0 0,-1-2 0,0 0 0,16-13 0,-29 20 0,0-1 0,0 0 0,-1 0 0,0-1 0,7-8 0,-9 11 0,-1 1 0,0-1 0,0 1 0,0-1 0,0 0 0,0 0 0,0 1 0,0-1 0,-1 0 0,1 0 0,-1 0 0,1 0 0,-1 0 0,0 0 0,0 0 0,0 0 0,0 0 0,0 0 0,0 1 0,0-1 0,-1 0 0,0-2 0,1 3 0,-1 1 0,0-1 0,0 0 0,0 1 0,1-1 0,-1 1 0,0 0 0,0-1 0,0 1 0,0 0 0,0-1 0,0 1 0,0 0 0,0 0 0,0 0 0,0 0 0,0 0 0,0 0 0,0 0 0,0 0 0,0 0 0,0 1 0,0-1 0,0 0 0,0 1 0,0-1 0,0 0 0,0 2 0,-30 11 0,30-12 0,-9 4 0,0 1 0,0 1 0,1 0 0,0 0 0,1 0 0,-13 14 0,17-16 0,-1 1 0,1 0 0,0-1 0,1 1 0,-1 1 0,1-1 0,0 0 0,1 1 0,0 0 0,0-1 0,-2 13 0,3-11 0,0 0 0,0 0 0,1 0 0,1 0 0,-1-1 0,1 1 0,3 13 0,-3-18 0,1 0 0,-1 0 0,1 0 0,-1 0 0,1-1 0,0 1 0,0 0 0,0-1 0,0 0 0,1 1 0,-1-1 0,1 0 0,-1 0 0,1 0 0,0 0 0,0-1 0,0 1 0,0-1 0,0 0 0,0 0 0,4 1 0,4 1 0,0-1 0,1 0 0,-1-1 0,1-1 0,0 1 0,-1-2 0,1 0 0,-1 0 0,0-1 0,19-5 0,11-6 0,59-28 0,-58 23 0,169-76 0,-163 78 0,-48 16 0,0 0 0,0 0 0,0 0 0,0 0 0,0 0 0,1 0 0,-1 0 0,0 0 0,0 0 0,0 0 0,0 0 0,0 0 0,1 0 0,-1 0 0,0 0 0,0 0 0,0 0 0,0 0 0,0 0 0,0 0 0,0 0 0,1 1 0,-1-1 0,0 0 0,0 0 0,0 0 0,0 0 0,0 0 0,0 0 0,0 0 0,0 1 0,0-1 0,0 0 0,0 0 0,0 0 0,0 0 0,0 0 0,0 1 0,0-1 0,0 0 0,0 0 0,0 0 0,0 0 0,0 0 0,0 1 0,0-1 0,0 0 0,0 0 0,0 0 0,0 0 0,0 0 0,0 0 0,0 1 0,0-1 0,0 0 0,0 0 0,-1 0 0,1 0 0,0 0 0,0 0 0,0 0 0,0 0 0,0 1 0,-6 9 0,-11 10 0,2 1 0,-24 41 0,34-52 0,0 0 0,0 1 0,1-1 0,1 1 0,0 0 0,0 0 0,1 1 0,1-1 0,-1 12 0,2-17 0,0-1 0,0 1 0,1-1 0,-1 0 0,1 1 0,3 7 0,-4-13 0,0 1 0,1 0 0,-1-1 0,0 1 0,1 0 0,-1-1 0,1 1 0,-1-1 0,1 1 0,-1-1 0,1 1 0,-1-1 0,1 1 0,-1-1 0,1 1 0,0-1 0,-1 0 0,1 1 0,0-1 0,-1 0 0,1 0 0,1 1 0,0-1 0,-1 0 0,1-1 0,0 1 0,-1 0 0,1-1 0,-1 1 0,1-1 0,0 1 0,-1-1 0,1 0 0,-1 0 0,0 0 0,1 0 0,1-1 0,13-12 0,0 0 0,-1 0 0,-1-2 0,0 0 0,-1 0 0,-1-1 0,10-20 0,1-5 0,36-91 0,-37 74 0,-3 0 0,-2-2 0,-2 0 0,8-87 0,-23 140 0,1-1 0,-2 0 0,0-12 0,0 20 0,1 0 0,0-1 0,0 1 0,-1 0 0,1-1 0,-1 1 0,1 0 0,-1 0 0,0-1 0,1 1 0,-1 0 0,0 0 0,-1-1 0,2 2 0,-1-1 0,1 1 0,-1 0 0,0-1 0,1 1 0,-1 0 0,1 0 0,-1 0 0,0 0 0,1 0 0,-1 0 0,0 0 0,1 0 0,-1 0 0,0 0 0,1 0 0,-1 0 0,1 0 0,-1 0 0,0 0 0,1 1 0,-1-1 0,1 0 0,-1 1 0,0-1 0,1 0 0,-1 1 0,1-1 0,-1 1 0,-4 2 0,1 1 0,0 0 0,0 0 0,0 1 0,0-1 0,1 1 0,-1 0 0,1-1 0,-3 7 0,-19 50 0,24-60 0,-7 25 0,1 1 0,1-1 0,1 1 0,1 0 0,1 0 0,2 28 0,3 12 0,14 84 0,-11-113 0,16 55 0,-17-81 0,0 0 0,0 0 0,1-1 0,1 1 0,0-1 0,0-1 0,1 1 0,13 14 0,-17-22 142,0 0-1,0 0 1,0-1 0,1 0-1,6 4 1,6 0-4927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2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9536,'0'0'10382,"-10"9"-10035,-35 29 476,-73 85 0,102-101-647,1 1 0,1 1-1,1 0 1,1 1 0,1 0 0,1 1-1,1 0 1,-5 29 0,7-22 21,2 1 0,1-1 0,2 1 0,1-1 0,1 1 0,7 42 1,-4-58-35,0 0 0,1-1 1,1 1-1,1-1 1,14 30-1,-15-38-73,0 0 1,1 0-1,0-1 0,0 0 1,1 0-1,0 0 0,0-1 0,1 0 1,0-1-1,0 0 0,16 9 1,8 1-3279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18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2 4312,'0'0'6262,"-10"0"-5898,-21 0-126,16 0 3967,50 0-3369,-10-1-183,47 5-1,-49 0-295,0-2 0,1 0-1,-1-2 1,1 0 0,-1-2 0,26-4-1,-10 5 1166,-49 17-1264,-113 103 104,-20 22-154,122-121-193,-4 6 98,25-25-112,0-1 1,0 0 0,0 1 0,0-1 0,0 1-1,0-1 1,0 0 0,0 1 0,0-1 0,0 0-1,0 1 1,0-1 0,0 0 0,0 1-1,0-1 1,1 0 0,-1 1 0,0-1 0,0 0-1,0 1 1,0-1 0,1 0 0,-1 0 0,0 1-1,0-1 1,1 0 0,-1 0 0,0 1-1,1-1 1,-1 0 0,0 0 0,0 0 0,1 0-1,-1 0 1,0 1 0,1-1 0,-1 0 0,1 0-1,-1 0 1,0 0 0,1 0 0,-1 0-1,0 0 1,1 0 0,-1 0 0,0 0 0,1 0-1,22 2 47,-22-2-49,139 18 107,-23-3 38,-44-14-56,-87-22-945,9 15-2232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1036 8032,'0'0'8240,"5"-11"-7969,12-28-90,26-57 920,-35 80-807,1 0 0,0 0 1,19-22-1,-15 23-33,-8 8-65,0 1 1,0 0 0,1 0-1,0 0 1,1 0 0,-1 1-1,1 0 1,13-7 0,-19 12-173,0 0 0,0 0 1,-1 0-1,1 1 1,0-1-1,-1 0 0,1 1 1,0-1-1,-1 0 1,1 1-1,0-1 0,-1 1 1,1-1-1,-1 1 1,1-1-1,-1 1 0,1-1 1,-1 1-1,1-1 1,-1 1-1,1 0 0,-1-1 1,0 1-1,1 1 1,8 18 233,-5-4-153,-2 0 0,-1 0-1,0 1 1,0-1 0,-2 0 0,-3 26 0,-1 27 227,1 0 475,4-69-802,0 0 1,0 0 0,0 0-1,0 0 1,0 1-1,0-1 1,0 0-1,0 0 1,0 0 0,0 0-1,0 0 1,0 0-1,0 0 1,0 1-1,0-1 1,0 0-1,1 0 1,-1 0 0,0 0-1,0 0 1,0 0-1,0 0 1,0 0-1,0 0 1,0 0-1,0 0 1,1 0 0,-1 1-1,0-1 1,0 0-1,0 0 1,0 0-1,0 0 1,0 0-1,0 0 1,1 0 0,-1 0-1,0 0 1,0 0-1,0 0 1,0 0-1,0 0 1,0 0-1,1-1 1,-1 1 0,0 0-1,0 0 1,0 0-1,0 0 1,0 0-1,0 0 1,0 0-1,0 0 1,0 0 0,1 0-1,-1 0 1,0 0-1,0-1 1,0 1-1,0 0 1,8-7 96,8-17 34,0-1 0,16-36 0,14-24 59,-33 66-116,0 0-1,1 0 1,1 2 0,1 0-1,0 0 1,1 2 0,1 0-1,20-13 1,-37 28-68,0-1-1,0 0 1,0 0-1,1 0 1,-1 1 0,0-1-1,1 1 1,-1-1 0,0 1-1,1-1 1,-1 1 0,1 0-1,-1 0 1,1 0 0,-1 0-1,0 0 1,1 0 0,-1 0-1,1 0 1,-1 0 0,1 1-1,-1-1 1,0 0 0,1 1-1,-1 0 1,0-1-1,1 1 1,-1 0 0,0-1-1,0 1 1,0 0 0,0 0-1,1 0 1,-1 0 0,0 0-1,-1 0 1,1 1 0,0-1-1,0 0 1,0 0 0,-1 1-1,1-1 1,-1 0 0,1 3-1,3 6 35,-1-1 0,0 1 0,-1 1 0,2 17 0,-2 3 116,-3 41 1,0-23 227,1-49-386,0 0 1,0 0-1,0 0 0,0 1 1,0-1-1,0 0 1,0 0-1,0 0 0,0 0 1,0 0-1,0 0 1,0 0-1,0 0 0,0 0 1,0 0-1,0 0 0,0 0 1,0 1-1,0-1 1,0 0-1,0 0 0,0 0 1,0 0-1,0 0 1,1 0-1,-1 0 0,0 0 1,0 0-1,0 0 0,0 0 1,0 0-1,0 0 1,0 0-1,0 0 0,0 0 1,0 0-1,0 1 1,0-1-1,0 0 0,0 0 1,0 0-1,0 0 1,1 0-1,-1 0 0,0 0 1,0 0-1,0 0 0,0 0 1,0 0-1,0 0 1,0 0-1,0 0 0,0 0 1,0 0-1,0 0 1,0 0-1,1 0 0,-1-1 1,0 1-1,0 0 1,0 0-1,0 0 0,0 0 1,0 0-1,6-6 83,4-8-15,31-57 130,16-24-48,-51 85-133,1 1 0,1 1 0,-1-1 0,2 1 0,-1 1 1,1-1-1,13-8 0,-21 16-17,0-1 1,-1 1 0,1 0-1,0-1 1,0 1 0,0 0 0,-1-1-1,1 1 1,0 0 0,0 0-1,0 0 1,0 0 0,0 0-1,-1 0 1,1 0 0,0 0-1,0 0 1,0 0 0,0 0-1,-1 1 1,1-1 0,0 0-1,0 1 1,0-1 0,-1 0-1,1 1 1,0-1 0,-1 1-1,1-1 1,0 1 0,-1-1-1,1 1 1,0 0 0,-1-1-1,1 1 1,-1 0 0,1-1-1,-1 1 1,0 0 0,1 0-1,-1 0 1,0-1 0,1 1-1,-1 0 1,0 0 0,0 0-1,0 1 1,3 7 5,-2 0 1,1 0-1,0 14 1,-1-16 0,1 64 53,-2-53-19,0 0 0,1 0 0,1 0 0,1 0 0,0 0 0,1-1 0,8 22-1,-8-29-8,9 15 201,-12-24-223,0 0 0,-1-1-1,1 1 1,0-1 0,0 1-1,0-1 1,-1 1-1,1-1 1,0 1 0,0-1-1,0 0 1,0 1 0,0-1-1,0 0 1,0 0 0,0 0-1,0 0 1,0 0-1,-1 0 1,1 0 0,0 0-1,0 0 1,0 0 0,0 0-1,0-1 1,0 1 0,0 0-1,1-1 1,14-5 43,0 0 0,-1-2 0,0 0 1,0 0-1,18-15 0,12-14 118,61-66 0,-42 41-8,-55 55-110,0 1 1,0 0 0,0 0 0,0 1 0,1 0 0,12-4 0,-19 8-44,0 0 1,0 1-1,0-1 0,0 1 1,0 0-1,0 0 0,0 0 1,1 1-1,-1-1 0,0 1 1,0-1-1,0 1 0,0 0 1,0 0-1,-1 1 0,1-1 1,0 0-1,0 1 0,4 3 1,4 4 36,0 0 0,-1 1 0,11 11 0,-6-4 67,-26-30 124,3 4-157,1 0 0,-1 1 0,-1 0 0,-16-12-1,23 18-73,0 1 0,0-1 0,0 1 0,0 0 0,-1 0 0,1 0-1,-1 0 1,1 0 0,-1 1 0,1-1 0,-1 1 0,1-1 0,-1 1-1,1 0 1,-1 0 0,0 0 0,1 0 0,-1 1 0,1-1-1,-1 1 1,1-1 0,-1 1 0,1 0 0,-1 0 0,1 0 0,0 1-1,-1-1 1,1 0 0,-2 2 0,-2 3-4,0-1 0,1 1 0,0 1 1,0-1-1,0 1 0,0-1 0,1 1 0,1 1 0,-1-1 0,1 0 1,0 1-1,1 0 0,0-1 0,0 1 0,0 0 0,0 13 0,1-8 3,1 0 0,0 0-1,1 0 1,1 0 0,0 0-1,0 0 1,2 0-1,-1 0 1,9 18 0,-11-29-7,-1-1 1,1 1 0,-1-1-1,1 1 1,0-1 0,0 0-1,-1 1 1,1-1 0,0 0-1,0 0 1,0 1 0,0-1-1,0 0 1,1 0 0,-1 0-1,0 0 1,0 0-1,1-1 1,-1 1 0,1 0-1,-1-1 1,1 1 0,-1 0-1,1-1 1,-1 0 0,1 1-1,-1-1 1,3 0 0,-1-1 2,-1 0 1,1 0-1,0 0 0,-1 0 1,0 0-1,1-1 1,-1 1-1,0-1 1,0 0-1,1 0 0,-1 1 1,-1-2-1,1 1 1,0 0-1,2-3 1,12-17 29,0-1 0,-1 0 1,23-48-1,-25 45 60,-12 25-92,-1 0-1,0 1 0,0-1 0,1 1 0,-1-1 0,1 1 0,-1-1 0,0 1 0,1-1 0,-1 1 0,1-1 0,-1 1 0,1-1 0,-1 1 0,1 0 0,-1-1 1,1 1-1,0 0 0,-1 0 0,1-1 0,0 1 0,-1 0 0,1 0 0,-1 0 0,1 0 0,0 0 0,-1 0 0,1 0 0,0 0 0,-1 0 0,1 0 0,0 0 1,-1 0-1,1 0 0,0 0 0,-1 1 0,1-1 0,-1 0 0,1 0 0,0 1 0,9 7-2,-1 0 0,1-1 0,0 0 0,1-1 0,0 0 1,0-1-1,0 0 0,0 0 0,1-2 0,0 1 0,0-1 0,0-1 0,0 0 0,0-1 0,0 0 1,1-1-1,-1 0 0,0-1 0,0-1 0,1 1 0,-1-2 0,0 0 0,-1 0 0,1-1 0,-1-1 1,15-8-1,26-18 74,50-42-1,-42 29-39,-51 35-34,-17 9 0,-20 10 0,3 9 0,1 0 0,1 1 0,1 1 0,1 2 0,1 0 0,-19 28 0,37-47 0,0-1 0,-1 1 0,1 0 0,1 0 0,-1-1 0,0 1 0,1 1 0,0-1 0,0 0 0,0 0 0,1 0 0,-1 1 0,1-1 0,0 0 0,1 9 0,-1-11 0,1 0 0,0 0 0,-1 0 0,1 0 0,0 0 0,0 0 0,0 0 0,0-1 0,0 1 0,1 0 0,-1 0 0,0-1 0,1 1 0,0-1 0,-1 1 0,1-1 0,0 0 0,-1 0 0,1 1 0,0-1 0,0-1 0,0 1 0,0 0 0,0 0 0,0-1 0,0 1 0,0-1 0,1 1 0,-1-1 0,0 0 0,0 0 0,3 0 0,1-1 0,-1 0 0,1 0 0,-1 0 0,0 0 0,0-1 0,0 0 0,0 0 0,0 0 0,0-1 0,0 1 0,-1-1 0,1 0 0,-1-1 0,0 1 0,0-1 0,0 0 0,6-7 0,4-7 0,0-1 0,18-36 0,-17 25 0,21-64 0,-26 67 0,-4 4 0,-22 226 0,-10 73 0,23-259 0,-1-1 0,0 1 0,-1-1 0,-1 0 0,-14 28 0,17-39 0,1-1 0,-1 1 0,0-1 0,0 1 0,0-1 0,-1 0 0,1-1 0,-1 1 0,0 0 0,0-1 0,0 0 0,0 0 0,-1 0 0,1-1 0,-1 1 0,0-1 0,0 0 0,0-1 0,0 1 0,0-1 0,0 0 0,-10 1 0,8-2 0,0 0 0,0 0 0,0-1 0,0 0 0,0 0 0,-8-3 0,14 4 0,0-1 0,0 0 0,-1 1 0,1-1 0,0 0 0,0 1 0,0-1 0,0 0 0,0 0 0,0 0 0,0 0 0,0 0 0,0 0 0,1 0 0,-1 0 0,0-1 0,0 1 0,1 0 0,-1 0 0,1-1 0,0 1 0,-1 0 0,1-1 0,0 1 0,-1 0 0,1-1 0,0 1 0,0 0 0,0-1 0,0 1 0,1-1 0,-1 1 0,0 0 0,1-1 0,-1 1 0,0 0 0,1 0 0,1-3 0,3-6 0,0 0 0,1 0 0,1 0 0,-1 1 0,2 0 0,-1 0 0,11-9 0,11-14 0,-7 8 0,1 1 0,27-20 0,9-9 0,176-178 0,-126 129 0,-108 100 0,0-1 0,0 1 0,1 0 0,-1-1 0,1 1 0,-1 0 0,1 0 0,0 0 0,-1 0 0,1 0 0,0 0 0,0 0 0,0 1 0,0-1 0,-1 1 0,1-1 0,0 1 0,0 0 0,0 0 0,4 0 0,-4 0 0,0 1 0,0 0 0,-1 0 0,1 0 0,0 0 0,0 0 0,-1 0 0,1 0 0,-1 0 0,1 1 0,-1-1 0,1 1 0,-1-1 0,0 1 0,0 0 0,2 2 0,2 6 0,-1 0 0,0 0 0,-1 0 0,0 0 0,0 1 0,1 10 0,-1 4 0,4 20 0,11-67 0,5-15 0,1 1 0,1 1 0,35-37 0,-59 71 0,0 1 0,-1-1 0,1 0 0,0 0 0,-1 0 0,1 1 0,0-1 0,0 0 0,0 1 0,-1-1 0,1 0 0,0 1 0,0-1 0,0 1 0,0 0 0,0-1 0,0 1 0,0 0 0,0-1 0,0 1 0,0 0 0,1 0 0,-1 0 0,0 0 0,0 0 0,0 0 0,0 0 0,0 1 0,0-1 0,0 0 0,0 1 0,0-1 0,0 0 0,0 1 0,0-1 0,0 1 0,0-1 0,0 1 0,-1 0 0,1-1 0,0 1 0,0 0 0,-1 0 0,1 0 0,0-1 0,-1 1 0,1 0 0,-1 0 0,1 0 0,0 1 0,4 8 0,0-1 0,-1 1 0,0 1 0,2 10 0,-2-10 0,4 12 0,0-1 0,2-1 0,12 22 0,-19-38 0,0 0 0,0 0 0,1 0 0,-1-1 0,1 1 0,0-1 0,1 0 0,-1 0 0,1 0 0,0 0 0,-1-1 0,2 0 0,-1 0 0,0 0 0,1-1 0,-1 0 0,10 3 0,-10-5 0,0 1 0,0-1 0,0 0 0,0 0 0,0-1 0,0 0 0,0 0 0,0 0 0,0 0 0,0-1 0,-1 1 0,1-1 0,0 0 0,-1-1 0,0 1 0,1-1 0,-1 0 0,0 0 0,-1 0 0,6-5 0,5-8 0,0-1 0,-1 0 0,17-29 0,1-1 0,-16 22 0,-15 24 0,1 1 0,-1-1 0,1 1 0,-1-1 0,0 0 0,1 1 0,-1-1 0,0 0 0,0 1 0,1-1 0,-1 0 0,0 1 0,0-1 0,0 0 0,0 1 0,0-1 0,0 0 0,0 1 0,0-1 0,0 0 0,0 0 0,0 1 0,-1-1 0,1 0 0,0 1 0,0-1 0,-1 0 0,1 1 0,0-1 0,-1 1 0,1-1 0,-1 1 0,1-1 0,-1 0 0,1 1 0,-1-1 0,0 0 0,0 1 0,0 0 0,-1 0 0,1 0 0,0 0 0,0 0 0,0 1 0,0-1 0,0 0 0,0 1 0,0-1 0,0 0 0,0 1 0,0-1 0,0 1 0,0 0 0,0-1 0,1 1 0,-1 0 0,0-1 0,0 1 0,1 0 0,-1 0 0,0 0 0,1-1 0,-1 1 0,1 0 0,-1 1 0,-14 28 0,12-24 0,1 1 0,0-1 0,1 1 0,0 0 0,0 0 0,0 0 0,1-1 0,0 1 0,0 0 0,2 11 0,-1-14 0,0 0 0,0 0 0,1 0 0,-1 0 0,1 0 0,0 0 0,0 0 0,0-1 0,1 1 0,-1-1 0,1 1 0,0-1 0,0 0 0,0 0 0,0 0 0,1-1 0,-1 1 0,5 2 0,-4-3 0,1 0 0,-1 0 0,1 0 0,0 0 0,-1-1 0,1 0 0,0 0 0,0 0 0,0-1 0,0 1 0,0-1 0,0 0 0,7-2 0,-4 1 0,0-1 0,0 0 0,0-1 0,-1 0 0,1 0 0,-1-1 0,11-7 0,5-6 0,-1-1 0,-1-1 0,32-35 0,-50 50 0,20-20 0,-2-1 0,-1-1 0,-1-1 0,-2-1 0,0-1 0,-2 0 0,-1-1 0,-2 0 0,13-44 0,-11 21 0,-2-1 0,-2-1 0,-3 1 0,-2-2 0,-2-66 0,-3 117 0,-1 0 0,1 1 0,-1-1 0,1 1 0,-1-1 0,-1 0 0,-2-6 0,4 11 0,0 0 0,0 0 0,0 0 0,0 0 0,0 0 0,0 0 0,-1 0 0,1 0 0,0 0 0,0 0 0,0 0 0,0 0 0,0 0 0,-1 0 0,1 0 0,0 0 0,0 0 0,0 0 0,0 0 0,-1 0 0,1 0 0,0 0 0,0 0 0,0 0 0,0 0 0,0 0 0,0 0 0,-1 0 0,1 0 0,0 0 0,0 1 0,0-1 0,0 0 0,0 0 0,0 0 0,0 0 0,0 0 0,-1 0 0,1 1 0,0-1 0,0 0 0,0 0 0,0 0 0,0 0 0,0 0 0,0 1 0,0-1 0,0 0 0,0 0 0,-4 9 0,-3 14 0,1 0 0,1 0 0,-3 38 0,2 73 0,6-125 0,0 65 0,4-1 0,3 1 0,26 115 0,-31-181 0,0 0 0,1 0 0,0 0 0,1-1 0,0 1 0,0-1 0,0 0 0,1 0 0,0-1 0,8 9 0,-12-14 0,0 0 0,0 0 0,0 0 0,0-1 0,1 1 0,-1 0 0,0 0 0,1-1 0,-1 1 0,0-1 0,1 1 0,-1-1 0,1 0 0,-1 1 0,1-1 0,-1 0 0,1 0 0,2 0 0,0-1 0,-1 1 0,1-1 0,-1 0 0,0 0 0,0-1 0,1 1 0,5-4 0,1-2 0,0 0 0,0-1 0,13-14 0,10-15 0,-20 23 0,21-21 0,-24 23 0,-9 11 0,-1 0 0,1 0 0,0 0 0,0 0 0,-1 0 0,1 0 0,0 0 0,0 1 0,0-1 0,0 0 0,0 0 0,1 1 0,-1-1 0,1 0 0,-1 1 0,-1 1 0,1-1 0,-1 0 0,0 1 0,1-1 0,-1 1 0,1-1 0,-1 0 0,0 1 0,1-1 0,-1 1 0,0-1 0,0 1 0,1-1 0,-1 1 0,0-1 0,0 1 0,0-1 0,0 1 0,0 0 0,0-1 0,0 1 0,0-1 0,0 1 0,0-1 0,0 1 0,0 0 0,0-1 0,0 1 0,0 0 0,-1 32 0,0-18 0,0 13 0,2 0 0,1 0 0,1 1 0,2-2 0,9 33 0,-14-59 0,0 0 0,1 0 0,-1 0 0,1 0 0,-1 0 0,1 0 0,0 0 0,-1 0 0,1 0 0,0 0 0,0 0 0,-1-1 0,1 1 0,0 0 0,0 0 0,0-1 0,0 1 0,0-1 0,0 1 0,0-1 0,0 1 0,0-1 0,0 0 0,1 0 0,-1 1 0,0-1 0,0 0 0,0 0 0,0 0 0,0 0 0,0 0 0,1 0 0,-1-1 0,0 1 0,0 0 0,0 0 0,0-1 0,0 1 0,0-1 0,0 1 0,0-1 0,0 1 0,1-2 0,7-3 0,0 0 0,-1 0 0,14-13 0,-18 15 0,45-40 0,-29 24 0,1 1 0,29-20 0,59-36 0,-60 44 0,-40 28 0,-6 5 0,-8 14 0,4-13 0,-7 14 0,2 0 0,0 0 0,1 0 0,1 1 0,0 0 0,2 0 0,-1 21 0,3-36 0,0-1 0,1 1 0,-1 0 0,1 0 0,0 0 0,0-1 0,0 1 0,0 0 0,1-1 0,0 1 0,0-1 0,0 0 0,0 1 0,0-1 0,0 0 0,1 0 0,0-1 0,-1 1 0,1 0 0,0-1 0,0 0 0,1 0 0,-1 0 0,0 0 0,1 0 0,-1 0 0,1-1 0,0 0 0,-1 0 0,1 0 0,7 1 0,-1 0 0,0 0 0,0-1 0,0 0 0,-1 0 0,1-1 0,0 0 0,17-4 0,-13 3 819,-3-1-1598,-3-3-3268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17183,'0'0'2784,"64"13"-2912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14776,'0'0'1080,"77"-6"-313,-15 0 1,23 0 24,5 0 8,3 0-56,-4 0 0,-9 4-96,-11-4 0,-17-6-128,-9-2 0,-13 6-120,-10 1 16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3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0 886 10952,'0'0'6630,"10"-12"-5826,27-40 245,54-100-1,-50 55-176,-5-2 0,24-105 0,-17 55 71,-12 29 480,-36 176-320,4-18-941,-19 135 439,-7-1 1,-7-2 0,-83 247-1,105-388-476,-1 0-1,-20 35 0,1-5 198,32-59-321,0 1 17,-1 0 0,1 0 0,0 0 0,-1 1 0,1-1 0,-1 0 0,0 0 1,1 0-1,-1 0 0,0 0 0,0-1 0,0 1 0,1 0 0,-1 0 0,0 0 0,0-1 0,0 1 0,0 0 0,0-1 0,0 1 0,-1-1 0,1 1 0,0-1 0,-2 1 0,8-24 251,4 3-202,1 1 0,1-1 0,0 2 0,1-1 0,18-18-1,80-80 182,-34 40-91,133-134 195,-172 175-278,-27 24-28,1 1 0,0 1 0,1 0 0,0 1 0,0 0 0,19-10 0,-18 16 96,-12 3-138,-1 0 1,0 0-1,0 0 0,0 0 0,1 0 1,-1 0-1,0 0 0,0 1 0,0-1 1,0 0-1,0 0 0,1 0 0,-1 0 0,0 0 1,0 0-1,0 1 0,0-1 0,0 0 1,0 0-1,0 0 0,1 0 0,-1 1 0,0-1 1,0 0-1,0 0 0,0 0 0,0 0 1,0 1-1,0-1 0,0 0 0,0 0 0,0 0 1,0 1-1,0-1 0,0 0 0,-10 25 254,2-9-184,-5 17-56,0 0-10,-12 48-1,22-72-7,2 1-1,-1-1 1,1 1-1,0 0 0,1-1 1,0 1-1,1 0 1,0 0-1,0-1 1,4 10-1,-4-16 1,0-1 0,0 0 0,0 1 0,0-1 0,1 0 0,-1 0 0,1 0 0,0 0 0,-1 0 0,1 0 0,0-1 0,0 1 0,0 0 0,1-1 0,-1 0 0,0 0 0,0 1 0,1-1 0,-1 0 0,1-1 0,-1 1 0,1 0 0,-1-1 0,1 1 0,-1-1 0,1 0 0,-1 0 0,1 0 0,0 0 0,-1-1 0,1 1 0,-1 0 0,1-1 0,-1 0 0,1 0 0,-1 0 0,0 0 0,1 0 0,-1 0 0,0 0 0,0-1 0,0 1 0,0-1 0,0 0 0,3-3 0,1-1 0,-1-1 0,0-1 0,0 1 0,0-1 0,-1 1 0,0-1 0,-1 0 0,0-1 0,0 1 0,-1 0 0,3-16 0,-4 17 0,0 0 0,-1 1 0,0-1 0,0 0 0,-1 0 0,1 1 0,-1-1 0,-1 0 0,1 1 0,-1-1 0,0 1 0,-1 0 0,1 0 0,-1 0 0,-1 0 0,-4-7 0,0 2 0,5 6 0,0 1 0,0-1 0,-1 0 0,0 1 0,0 0 0,0 0 0,0 0 0,-1 0 0,-7-4 0,41 3 0,41-8 0,-39 7 0,63-5 0,-68 9 0,30-5 0,-39 3 0,1 2 0,0 0 0,0 1 0,23 2 0,63 4 0,-53 1 0,-51-6 0,1 0 0,-1 0 0,1 0 0,0 0 0,-1 0 0,1 0 0,-1 0 0,1 0 0,0 0 0,-1 0 0,1 0 0,-1 0 0,1 0 0,-1 0 0,1 0 0,-1 0 0,1 1 0,0-1 0,-1 0 0,1 0 0,-1 1 0,0-1 0,1 0 0,-1 1 0,1-1 0,-1 1 0,1-1 0,-1 1 0,0-1 0,1 0 0,-1 1 0,0-1 0,1 1 0,-1 0 0,0-1 0,0 1 0,0-1 0,1 2 0,-2 0 0,1 1 0,-1-1 0,0 1 0,0-1 0,0 0 0,0 1 0,0-1 0,-2 3 0,-2 2 0,2-2 0,0 1 0,0-1 0,0 1 0,1 0 0,-1-1 0,2 1 0,-3 9 0,-4 20 0,4-23 0,1 1 0,-2 22 0,5-31 0,0 0 0,0 0 0,0 0 0,1 0 0,-1 0 0,1 0 0,0 0 0,0 0 0,0-1 0,1 1 0,0 0 0,-1-1 0,4 5 0,-2-3 0,-2-3 0,0 0 0,0-1 0,0 1 0,0 0 0,0-1 0,0 1 0,0-1 0,1 1 0,-1-1 0,0 0 0,1 1 0,-1-1 0,1 0 0,0 0 0,-1 0 0,1 0 0,0 0 0,0 0 0,0-1 0,-1 1 0,1-1 0,0 1 0,0-1 0,0 0 0,0 1 0,0-1 0,0 0 0,3-1 0,4 0 0,1 0 0,0-1 0,-1 0 0,0-1 0,1 0 0,-1-1 0,0 0 0,9-5 0,66-46 0,-64 41 0,39-29 0,54-35 0,-96 68 0,0 1 0,1 1 0,0 0 0,0 2 0,21-6 0,-26 9 0,-7 1 0,0 1 0,0-1 0,0 1 0,0 0 0,0 1 0,0-1 0,1 1 0,-1 0 0,0 1 0,0 0 0,11 2 0,-4 0 0,-11-3 0,-1 0 0,1 0 0,0 0 0,-1 1 0,1-1 0,-1 0 0,1 1 0,-1-1 0,1 1 0,-1 0 0,1-1 0,-1 1 0,1 0 0,-1 0 0,0 0 0,1 0 0,-1 0 0,0 0 0,0 0 0,2 2 0,-4-2 0,1-1 0,0 1 0,0-1 0,0 1 0,0-1 0,0 1 0,0 0 0,-1-1 0,1 0 0,0 1 0,0-1 0,-1 1 0,1-1 0,0 1 0,-1-1 0,1 1 0,-1-1 0,1 0 0,0 1 0,-1-1 0,1 0 0,-1 1 0,1-1 0,-1 0 0,1 0 0,-1 0 0,1 1 0,-1-1 0,0 0 0,-22 8 0,17-7 0,-38 13 0,28-10 0,-1 0 0,1 1 0,1 1 0,-1 1 0,1 0 0,0 1 0,-19 13 0,32-18 0,-1 0 0,0 0 0,1 0 0,0 0 0,0 0 0,0 1 0,0-1 0,0 1 0,0-1 0,1 1 0,0 0 0,0-1 0,0 1 0,0 0 0,1 0 0,-1 0 0,1 0 0,0 4 0,0 2 0,1-1 0,0 0 0,1 0 0,0 0 0,1 0 0,4 13 0,-4-16 0,0 0 0,0 0 0,1 0 0,-1 0 0,1-1 0,1 0 0,-1 1 0,1-2 0,0 1 0,0 0 0,0-1 0,1 0 0,-1 0 0,1-1 0,0 1 0,0-1 0,1-1 0,-1 1 0,0-1 0,11 2 0,-1-1 0,0 0 0,1-1 0,-1-1 0,0-1 0,1 0 0,-1-2 0,23-3 0,-24 1 0,0 0 0,-1 0 0,0-1 0,0-1 0,0-1 0,18-11 0,73-56 0,-82 56 0,98-81 0,-115 95 0,16-15 0,-22 19 0,1-1 0,0 1 0,-1-1 0,1 1 0,-1-1 0,1 1 0,0-1 0,-1 0 0,0 1 0,1-1 0,-1 0 0,1 1 0,-1-1 0,0 0 0,1 0 0,-1 0 0,0 1 0,0-1 0,0 0 0,0 0 0,0 0 0,0 1 0,0-1 0,0 0 0,0-1 0,-1 2 0,1 0 0,-1-1 0,0 1 0,1 0 0,-1 0 0,0-1 0,0 1 0,0 0 0,1 0 0,-1 0 0,0 0 0,0 0 0,1 0 0,-1 0 0,0 0 0,0 0 0,0 0 0,1 1 0,-1-1 0,0 0 0,1 1 0,-1-1 0,0 0 0,0 1 0,0 0 0,-24 13 0,18-8 0,0 0 0,1 0 0,-1 1 0,1-1 0,0 2 0,1-1 0,0 1 0,0-1 0,-7 17 0,10-20 0,0 0 0,1 0 0,-1 0 0,1 0 0,0 0 0,1 0 0,-1 0 0,0 0 0,1 0 0,0 0 0,0 0 0,1 0 0,-1 0 0,1 0 0,-1 1 0,1-1 0,1-1 0,-1 1 0,0 0 0,1 0 0,0 0 0,0-1 0,0 1 0,5 5 0,0-2 0,1 0 0,0 0 0,0-1 0,1 0 0,-1-1 0,1 0 0,0 0 0,1-1 0,-1 0 0,1-1 0,15 4 0,-3-3 0,1 0 0,1-1 0,-1-2 0,23 0 0,-34-1 0,0-1 0,0-1 0,0 1 0,0-2 0,-1 0 0,1 0 0,-1-1 0,0 0 0,0-1 0,0 0 0,18-13 0,-26 16 85,-1-1 0,1 0 0,-1 0 0,1 0 0,-1 0 0,0 0 0,0-1 0,-1 1 0,3-6 0,3-14-4870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77 294 11376,'0'0'7151,"-5"10"-7041,-14 29-12,11-24 103,3-13-85,0-3 37,4 1 45,1 1-167,0-1 0,0 1 0,0 0 0,1 0-1,-1 0 1,0 0 0,0 0 0,0-1-1,1 1 1,-1 0 0,0 0 0,1 0 0,-1-1-1,1 1 1,-1 0 0,1-1 0,-1 1 0,1 0-1,-1-1 1,1 1 0,0-1 0,-1 1-1,1 0 1,0-1 0,1 1 0,0 0 20,0 0 1,0-1-1,1 1 1,-1-1-1,0 1 1,1-1-1,-1 0 0,0 0 1,4 0-1,4-1 97,-1-1-1,0 0 0,16-5 0,-13 3-11,-1-1-1,0 0 1,-1 0-1,1-1 1,-1-1-1,-1 0 1,1 0-1,-1-1 1,0 0-1,13-17 1,-11 12 90,-1-1 1,-1-1 0,-1 0-1,0 0 1,0-1 0,9-32 0,-15 42-124,-1 0 1,0 1 0,0-1 0,0 0 0,0 0 0,-1-1-1,0 1 1,0 0 0,-1 0 0,0 0 0,0 0 0,0 1-1,-1-1 1,-3-9 0,3 12-65,0-1 0,1 1-1,-2 0 1,1 0 0,0 0 0,0 1-1,-1-1 1,1 1 0,-1-1 0,0 1-1,0 0 1,0 0 0,0 0 0,0 0 0,-1 0-1,1 1 1,0 0 0,-1-1 0,1 1-1,-1 1 1,1-1 0,-1 0 0,1 1-1,-1 0 1,-4 0 0,-6 1 18,1 1 1,0 0 0,0 1-1,1 1 1,-1 0-1,0 0 1,1 2-1,0-1 1,1 2-1,-1-1 1,-15 13-1,-15 17 141,39-33-159,0 0 0,0 1 1,0-1-1,0 1 1,1 0-1,0 0 0,0 0 1,0 0-1,0 0 1,-1 6-1,3-10-32,0 1 0,-1-1 1,1 0-1,0 1 0,0-1 0,0 1 0,0-1 0,0 1 0,0-1 0,0 1 0,0-1 1,0 0-1,0 1 0,0-1 0,1 1 0,-1-1 0,0 1 0,0-1 0,0 0 1,0 1-1,1-1 0,-1 1 0,0-1 0,1 0 0,-1 1 0,0-1 0,0 0 1,1 1-1,-1-1 0,1 0 0,-1 0 0,0 1 0,1-1 0,-1 0 0,1 0 1,-1 0-1,0 1 0,1-1 0,-1 0 0,1 0 0,-1 0 0,1 0 0,-1 0 1,0 0-1,1 0 0,-1 0 0,1 0 0,-1 0 0,1 0 0,-1 0 0,1 0 1,-1-1-1,1 1 0,27-8 133,-28 7-138,57-24 51,-29 10-3579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262 462 9040,'0'0'6305,"-13"4"-5945,-8 2-53,-35 15-1,47-16-168,-1 0-1,1 0 1,0 0-1,1 1 1,-1 1-1,1 0 1,-10 10-1,4-1 176,1 1 0,1 0 0,-14 24 0,22-33-143,0 1 1,1-1-1,-1 0 1,1 1-1,1 0 0,0 0 1,0-1-1,1 1 1,0 0-1,0 11 1,1-17-124,0-1 1,0 0-1,1 0 1,-1 0 0,0 0-1,1 0 1,-1 0-1,1 0 1,0 0 0,-1 0-1,1 0 1,0 0-1,0 0 1,1-1-1,-1 1 1,0 0 0,0-1-1,1 1 1,-1-1-1,1 1 1,-1-1-1,1 1 1,0-1 0,0 0-1,-1 0 1,1 0-1,0 0 1,0 0 0,0-1-1,0 1 1,0-1-1,0 1 1,0-1-1,0 1 1,0-1 0,1 0-1,1 0 1,1-1 3,0 1 1,-1-1-1,1 0 1,0 0-1,-1 0 1,1-1-1,-1 1 1,1-1-1,-1 0 1,0 0-1,0-1 1,0 1-1,0-1 1,0 0-1,5-6 1,12-18 98,-2-1-1,-1 0 1,-1-1 0,-2-1 0,-1 0 0,16-50 0,-20 48-34,-2 0 0,-1-1 1,4-57-1,-8-98 248,-3 181-350,0-5 48,0 0 0,0-1 1,-2 1-1,1 0 0,-2 0 1,1 0-1,-10-23 0,12 34-52,0 0 0,0 1 0,0-1 0,-1 1 0,1-1 0,0 1 0,-1-1 0,1 1-1,0-1 1,-1 1 0,1-1 0,-1 1 0,1 0 0,0-1 0,-1 1 0,1 0 0,-1-1 0,1 1 0,-1 0-1,1 0 1,-1-1 0,0 1 0,1 0 0,-1 0 0,1 0 0,-1 0 0,1-1 0,-1 1 0,0 0 0,1 0-1,-1 0 1,1 1 0,-1-1 0,0 0 0,1 0 0,-1 0 0,1 0 0,-1 0 0,1 1 0,-1-1 0,1 0 0,-1 0-1,1 1 1,-1-1 0,1 0 0,-1 1 0,1-1 0,-1 1 0,1-1 0,0 1 0,-1-1 0,1 1 0,0-1-1,-1 1 1,-2 3 44,0 0 0,1 0-1,-1 1 1,1-1-1,-2 7 1,-6 18 102,2 0-1,2 1 1,0 0 0,2 0 0,0 59-1,4-49 63,2-1 0,2 0 0,11 46 0,-10-64-97,0-1 0,2 1 0,1-1 0,0 0-1,2-1 1,0 0 0,18 25 0,-23-37-79,1-1 0,0 0 0,1 0 0,-1 0 0,1-1 0,0 0 0,1 0 0,-1-1 0,1 0 0,0 0 0,0-1 0,0 0 0,0 0 0,0-1 0,1 0 0,-1 0 0,1-1 0,0 0 0,-1-1 0,1 0 0,0 0 0,-1-1 0,1 0 0,0 0 0,-1-1 0,0-1 0,1 1 0,-1-1 0,0 0 0,0-1 0,0 0 0,-1 0 0,0-1 0,1 0 0,7-7 0,49-55 354,-56 58-300,-1 0 0,-1-1-1,1 0 1,-1 0 0,8-20 0,-13 27-83,1-4 86,1 0-1,-1 0 1,0-1 0,-1 1-1,2-9 1,-3 15-89,0 0 1,0 0-1,0 0 1,0-1-1,0 1 1,-1 0 0,1 0-1,0 0 1,0 0-1,-1 0 1,1 0-1,0 0 1,-1 0-1,1 0 1,-1 0 0,0 0-1,1 0 1,-1 0-1,0 0 1,0 0-1,1 1 1,-1-1-1,0 0 1,0 0-1,0 1 1,0-1 0,0 1-1,0-1 1,0 1-1,0-1 1,0 1-1,0 0 1,0-1-1,0 1 1,0 0 0,0 0-1,-1 0 1,1 0-1,0 0 1,0 0-1,0 0 1,0 0-1,-2 1 1,-2-1-11,0 1 0,0 1 0,1-1 0,-1 1 0,0-1 0,1 1 0,0 1 0,-1-1 0,1 1 0,0-1 0,0 1 0,0 0 0,0 1 0,1-1 0,-1 1 0,1-1 0,0 1 0,0 0 0,0 0 0,1 1 0,0-1 0,-1 0 0,1 1 0,1-1 0,-2 6 0,0 0 0,0-1 0,1 1 0,1 0 0,0 0 0,0 0 0,1 0 0,0 0 0,1 0 0,2 13 0,-2-17 0,1 1 0,0 0 0,0-1 0,1 1 0,0-1 0,0 0 0,0 0 0,1 0 0,0 0 0,0-1 0,0 1 0,1-1 0,0 0 0,6 5 0,-7-7 0,0 0 0,0 0 0,0 0 0,0-1 0,1 1 0,-1-1 0,1 0 0,-1-1 0,1 1 0,8 1 0,-11-3 0,1 0 0,-1 0 0,0 0 0,0 0 0,0-1 0,1 1 0,-1-1 0,0 1 0,0-1 0,0 0 0,0 0 0,0 0 0,0 0 0,0 0 0,0 0 0,0-1 0,0 1 0,-1 0 0,1-1 0,0 0 0,-1 1 0,0-1 0,1 0 0,1-4 0,3-4 0,0-1 0,-1 0 0,0 0 0,-1 0 0,0-1 0,-1 0 0,0 1 0,-1-1 0,-1 0 0,0 0 0,0-18 0,-1 22 0,-1 1 0,0 0 0,0 0 0,-1 0 0,0 0 0,0 0 0,-1 0 0,1 1 0,-5-8 0,4 10 0,0-1 0,0 1 0,0 1 0,0-1 0,-1 0 0,1 1 0,-1 0 0,0-1 0,0 2 0,0-1 0,-1 0 0,1 1 0,-1 0 0,-5-2 0,7 3 0,-1 0 0,1 0 0,-1 1 0,1-1 0,-1 1 0,1 0 0,-1 0 0,0 0 0,1 0 0,-1 1 0,1 0 0,-1-1 0,1 1 0,-5 2 0,6-2 0,1-1 0,0 1 0,1-1 0,-1 1 0,0 0 0,0-1 0,0 1 0,0 0 0,0 0 0,1 0 0,-1-1 0,0 1 0,1 0 0,-1 0 0,0 0 0,1 0 0,-1 0 0,0 2 0,1-1 0,0-1 0,0 0 0,0 1 0,0-1 0,1 1 0,-1-1 0,0 0 0,0 1 0,1-1 0,-1 0 0,1 1 0,0-1 0,-1 0 0,1 0 0,0 1 0,0-1 0,-1 0 0,1 0 0,1 1 0,7 8 0,1 0 0,-1-1 0,1 0 0,1-1 0,0 0 0,0-1 0,0 0 0,1 0 0,0-2 0,1 1 0,-1-1 0,1-1 0,0-1 0,25 5 0,-22-6 0,0-1 0,0-1 0,0 0 0,0-1 0,0-1 0,0-1 0,-1 0 0,1-1 0,-1 0 0,1-1 0,-2-1 0,18-9 0,-7 2 0,-1-1 0,30-23 0,-48 33 0,-1-1 0,1 1 0,-1-1 0,0-1 0,0 1 0,-1-1 0,0 0 0,0 0 0,0 0 0,0 0 0,-1-1 0,0 0 0,-1 1 0,3-12 0,-4 16 0,-1 0 0,1 0 0,-1 0 0,0 0 0,0 0 0,0 0 0,0 0 0,0 0 0,-1 0 0,1 0 0,-1 0 0,1 0 0,-1 0 0,0 0 0,1 0 0,-1 1 0,0-1 0,-2-2 0,2 3 0,0 0 0,0 0 0,0 0 0,0 1 0,-1-1 0,1 0 0,0 1 0,0-1 0,-1 1 0,1-1 0,0 1 0,0 0 0,-1 0 0,1-1 0,0 1 0,-1 0 0,1 0 0,-1 0 0,1 0 0,0 1 0,-1-1 0,1 0 0,0 1 0,0-1 0,-1 0 0,1 1 0,-2 0 0,-6 4 0,-1 0 0,1 1 0,0 0 0,0 0 0,0 1 0,1 0 0,0 1 0,1-1 0,-1 2 0,1-1 0,-7 13 0,11-16 0,1 0 0,0 0 0,0 1 0,0-1 0,1 0 0,0 1 0,0-1 0,0 1 0,1-1 0,0 1 0,0-1 0,0 1 0,1-1 0,0 1 0,2 9 0,0-5 0,0 0 0,0 0 0,1 0 0,0-1 0,1 0 0,0 0 0,10 14 0,-9-15 0,0-1 0,0 0 0,1 0 0,0 0 0,0-1 0,1-1 0,11 8 0,-15-11 0,-1 0 0,1-1 0,0 0 0,-1 0 0,1 0 0,0 0 0,0 0 0,-1-1 0,1 0 0,0 1 0,0-1 0,0-1 0,0 1 0,0-1 0,-1 1 0,1-1 0,0 0 0,-1-1 0,1 1 0,0 0 0,4-4 0,5-3 0,-1-1 0,0 0 0,0 0 0,-1-1 0,0-1 0,-1 0 0,0 0 0,13-21 0,1-5 0,31-67 0,-18 22 0,-37 82 0,0 0 0,0-1 0,0 1 0,0-1 0,0 1 0,0 0 0,0-1 0,1 1 0,-1 0 0,0-1 0,0 1 0,0 0 0,1-1 0,-1 1 0,0 0 0,0-1 0,1 1 0,-1 0 0,0-1 0,0 1 0,1 0 0,-1 0 0,1 0 0,-1-1 0,0 1 0,1 0 0,-1 0 0,0 0 0,1 0 0,-1 0 0,1 0 0,-1 0 0,1-1 0,8 12 0,2 20 0,-6 23 0,-2 0 0,-2 0 0,-3-1 0,-10 68 0,12-117 0,-1-1 0,1-1 0,-1 1 0,0 0 0,1 0 0,-1 0 0,-1 0 0,1 0 0,0-1 0,-1 1 0,1 0 0,-1-1 0,0 0 0,0 1 0,0-1 0,0 0 0,-3 2 0,3-3 0,1 0 0,-1 0 0,0 0 0,0 0 0,0-1 0,0 1 0,0-1 0,0 1 0,-1-1 0,1 0 0,0 0 0,0 0 0,0 0 0,0 0 0,0-1 0,0 1 0,0 0 0,0-1 0,0 0 0,0 1 0,0-1 0,0 0 0,0 0 0,-3-2 0,-1-1 0,1 0 0,-1 0 0,1 0 0,0 0 0,0-1 0,1 0 0,-1 0 0,-5-8 0,10 13 0,1 0 0,-1 0 0,0 0 0,0 0 0,0 0 0,0 0 0,0 0 0,1 0 0,-1 0 0,0 0 0,0 0 0,0 0 0,0 0 0,0 0 0,0 0 0,1-1 0,-1 1 0,0 0 0,0 0 0,0 0 0,0 0 0,0 0 0,0 0 0,0 0 0,0 0 0,0 0 0,1-1 0,-1 1 0,0 0 0,0 0 0,0 0 0,0 0 0,0 0 0,0 0 0,0-1 0,0 1 0,0 0 0,0 0 0,0 0 0,0 0 0,0 0 0,0-1 0,0 1 0,0 0 0,0 0 0,0 0 0,0 0 0,0 0 0,3 0 0,158 34 0,-140-31 0,-2 1 0,0-1 0,1-1 0,28 0 0,-42-2 0,-1-1 0,1 1 0,0-1 0,-1-1 0,0 1 0,1-1 0,-1 0 0,0 0 0,0 0 0,0-1 0,0 0 0,0 0 0,0 0 0,-1 0 0,0-1 0,8-7 0,-4 1 212,-1 0 1,0-1-1,7-13 1,1-8-4998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8432,'0'0'9170,"3"-14"-8653,6-21-16,1 1 0,29-64 0,-21 65-58,0 0 0,27-33 0,-35 53-73,1 0 0,0 1 0,0 0 1,2 1-1,-1 0 0,2 1 0,18-12 1,-31 22-330,0 0 0,-1-1 0,1 1 1,0 0-1,0-1 0,-1 1 1,1 0-1,0 0 0,0 0 1,0-1-1,-1 1 0,1 0 0,0 0 1,0 0-1,0 1 0,-1-1 1,1 0-1,0 0 0,0 0 1,0 0-1,-1 1 0,1-1 0,0 0 1,-1 1-1,1-1 0,1 2 1,0-1 27,0 1 0,-1 0 1,1 0-1,0 0 0,-1 0 1,0 0-1,1 1 0,1 3 1,1 5 109,0 0 0,-1 1 0,2 11 1,-1 3 139,-2 0 0,-1 49 0,-11 55 744,8-106-782,-6 26 952,40-99 458,-8 8-1546,3 0 1,1 2 0,3 0-1,0 3 1,3 0 0,0 2-1,60-44 1,-90 76-146,-1-1 0,1 0 0,0 1 0,0-1 0,1 1 0,-1 1 0,9-4 0,-12 5 0,0 0 0,0 0 0,0 0 0,0 0 0,0 0 0,-1 0 0,1 0 0,0 0 0,0 0 0,0 0 0,0 0 0,0 1 0,-1-1 0,1 0 0,0 1 0,0-1 0,0 0 0,1 2 0,-1-1 0,0 0 0,-1 0 0,1 0 0,0 1 0,-1-1 0,1 0 0,0 0 0,-1 1 0,1-1 0,-1 0 0,0 1 0,1-1 0,-1 0 0,0 1 0,0-1 0,0 2 0,0 17 0,-1-1 0,-1 1 0,-7 32 0,5-35 0,1-1 0,0 1 0,2 0 0,0 0 0,2 28 0,-1-44 0,0 0 0,0 0 0,0 0 0,1 0 0,-1 0 0,0 0 0,1 0 0,-1-1 0,1 1 0,-1 0 0,1 0 0,-1 0 0,1-1 0,-1 1 0,1 0 0,0-1 0,-1 1 0,1 0 0,0-1 0,0 1 0,0-1 0,-1 1 0,1-1 0,0 1 0,0-1 0,0 0 0,0 0 0,0 1 0,0-1 0,0 0 0,-1 0 0,1 0 0,0 0 0,0 0 0,0 0 0,0 0 0,0 0 0,0 0 0,0 0 0,0-1 0,0 1 0,0 0 0,0-1 0,-1 1 0,2-1 0,5-2 0,-1 0 0,1 0 0,-1 0 0,0-1 0,6-5 0,105-89 0,34-13 0,-149 112 0,-3 6 0,-5 15 0,-2 6 0,2 3 0,1 0 0,1 0 0,2 62 0,2-85 0,1 0 0,1 0 0,0-1 0,0 1 0,0-1 0,1 1 0,0-1 0,0 0 0,8 12 0,-8-15 0,0 0 0,0 0 0,1 0 0,-1-1 0,1 1 0,-1-1 0,1 0 0,0 0 0,0 0 0,1-1 0,-1 1 0,1-1 0,-1 0 0,1 0 0,9 2 0,-13-4 0,1 0 0,-1 0 0,1 0 0,-1 0 0,1 0 0,-1-1 0,1 1 0,-1 0 0,1-1 0,-1 1 0,1-1 0,-1 1 0,0-1 0,1 0 0,-1 0 0,0 0 0,0 1 0,1-1 0,-1 0 0,0 0 0,0-1 0,0 1 0,0 0 0,0 0 0,-1 0 0,1-1 0,0 1 0,0 0 0,-1-1 0,1 1 0,-1-1 0,1 1 0,-1-1 0,1-2 0,1-5 0,0 0 0,-1 0 0,0 0 0,0-10 0,0-3 0,-5-43 0,3 56 0,-1 0 0,0 1 0,-1-1 0,1 1 0,-2 0 0,1 0 0,-1 0 0,-6-9 0,-2-3 0,6 11 0,0-1 0,-1 1 0,0 0 0,0 1 0,-1 0 0,-14-13 0,14 14 0,7 6 0,0 0 0,0 0 0,-1 0 0,1 0 0,0 0 0,0 0 0,-1 1 0,1-1 0,0 0 0,-1 1 0,1-1 0,-1 1 0,1-1 0,-4 0 0,21 9 0,-6-2 0,9 2 0,0 0 0,0-1 0,1-1 0,-1-1 0,1-1 0,1-1 0,-1-1 0,0 0 0,1-1 0,28-3 0,-17-2 0,0-1 0,-1-1 0,0-2 0,0-1 0,-1-1 0,31-16 0,-53 22 170,0 0 0,0-1 0,-1 0 0,14-12 0,4-12-4955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212 539 9440,'0'0'9402,"-12"11"-8949,-27 24 238,1 2-1,-43 56 0,75-84-586,1 0 1,0 1-1,0 0 1,1 0-1,1 0 0,0 0 1,0 1-1,1-1 0,0 1 1,0 0-1,1 13 0,1-9 65,0 1 0,1-1 0,1 1 0,0-1-1,1 1 1,1-1 0,6 16 0,-9-29-130,-1 0 1,1-1 0,-1 1 0,1 0-1,0-1 1,0 1 0,0 0-1,0-1 1,0 1 0,0-1 0,1 1-1,-1-1 1,0 0 0,1 0 0,-1 1-1,1-1 1,-1 0 0,1 0-1,-1 0 1,1-1 0,0 1 0,0 0-1,-1-1 1,1 1 0,3 0 0,-2-1 2,0-1 1,0 1 0,0-1 0,0 0 0,0 0 0,0 0 0,0 0 0,0 0 0,-1-1 0,1 1 0,0-1 0,-1 1 0,1-1 0,-1 0 0,3-3 0,13-13 154,-1 0 0,-1-1 0,15-22 0,40-69 432,-34 51-216,-30 48-307,2-3 212,0 0 0,-1-1 1,12-27-1,-22 50-157,0 0-1,1 0 1,0 0 0,1 1 0,-1-1 0,2 0 0,-1 0-1,1 0 1,2 9 0,-2-11-114,1 1 0,-1-2-1,1 1 1,0 0 0,1 0 0,-1-1 0,1 1 0,0-1-1,0 0 1,1 1 0,0-2 0,0 1 0,0 0 0,5 4-1,-7-8-21,0-1 0,0 1 0,1 0-1,-1-1 1,0 1 0,0-1-1,0 0 1,0 1 0,1-1 0,-1 0-1,0 0 1,0-1 0,0 1 0,0 0-1,1-1 1,-1 1 0,0-1-1,0 0 1,4-2 0,1 0 36,0 0 0,-1 0 0,1-1 0,9-8 0,-7 5-16,-2-1 0,1 0 0,-1-1 0,0 0 0,-1 0 0,0 0 0,0 0 0,7-20 0,-9 21-16,-1-1-1,0 1 1,-1-1 0,0 0 0,0 0 0,-1 0 0,0 0 0,-1 0-1,0 0 1,0 0 0,-3-11 0,-6 3-29,1 6 0,9 10 0,-1 1 0,1 0 0,0-1 0,-1 1 0,1 0 0,0 0 0,-1-1 0,1 1 0,0 0 0,-1 0 0,1 0 0,0 0 0,-1 0 0,1 0 0,0 0 0,-1 0 0,2 1 0,-2-1 0,13 1 0,-1 1 0,20 6 0,8 2 0,-2-4 0,0-2 0,0-2 0,51-3 0,112-21 0,-168 18 0,-21 3 0,0 0 0,-1-1 0,17-4 0,-28 6 0,0 0 0,0 0 0,0 0 0,0 0 0,0 0 0,0-1 0,0 1 0,1 0 0,-1 0 0,0 0 0,0 0 0,0 0 0,0 0 0,0 0 0,0 0 0,0 0 0,0 0 0,1 0 0,-1 0 0,0 0 0,0 0 0,0 0 0,0 0 0,0 0 0,0 0 0,0 1 0,0-1 0,0 0 0,1 0 0,-1 0 0,0 0 0,0 0 0,0 0 0,0 0 0,0 0 0,0 0 0,0 0 0,0 0 0,0 0 0,0 0 0,0 1 0,0-1 0,0 0 0,0 0 0,0 0 0,0 0 0,0 0 0,0 0 0,0 0 0,0 0 0,0 0 0,0 1 0,-2 7 0,-8 9 0,-35 32 0,-16 19 0,56-60 0,-1 0 0,1 0 0,0 0 0,1 0 0,0 1 0,1 0 0,-4 12 0,6-13 0,0 0 0,1 1 0,0-1 0,1 0 0,0 0 0,0 0 0,1 0 0,-1 0 0,2 0 0,-1-1 0,1 1 0,1-1 0,-1 1 0,1-1 0,0 0 0,1 0 0,6 7 0,-10-13 0,0 0 0,-1 0 0,1 0 0,0-1 0,0 1 0,0 0 0,0-1 0,0 1 0,0 0 0,0-1 0,0 1 0,0-1 0,0 0 0,0 1 0,0-1 0,0 0 0,0 0 0,0 1 0,1-1 0,-1 0 0,0 0 0,0 0 0,0 0 0,0-1 0,0 1 0,0 0 0,0 0 0,0-1 0,1 1 0,-1 0 0,0-1 0,0 1 0,0-1 0,0 0 0,-1 1 0,1-1 0,2-1 0,2-4 0,1 1 0,-1-1 0,0-1 0,6-10 0,-2 5 0,-3 4 0,-1-1 0,0 0 0,-1 0 0,0 0 0,0 0 0,-1-1 0,0 0 0,0 1 0,-1-1 0,-1 0 0,1-14 0,-2 17 0,1 0 0,-2 0 0,1 1 0,-1-1 0,0 1 0,-1-1 0,1 0 0,-1 1 0,-1 0 0,1 0 0,-1-1 0,0 2 0,0-1 0,-1 0 0,0 1 0,0-1 0,0 1 0,-6-6 0,-10-1 0,18 11 0,-1 0 0,1 0 0,0 0 0,0-1 0,0 1 0,0 0 0,0-1 0,0 0 0,0 1 0,1-1 0,-4-4 0,5 6 0,0-1 0,1 1 0,-1-1 0,0 1 0,0 0 0,0-1 0,1 1 0,-1-1 0,0 1 0,0 0 0,1-1 0,-1 1 0,0 0 0,1-1 0,-1 1 0,1 0 0,-1-1 0,0 1 0,1 0 0,-1 0 0,1 0 0,-1-1 0,0 1 0,1 0 0,-1 0 0,1 0 0,-1 0 0,1 0 0,0 0 0,18-4 0,121-21 0,44-6 0,-112 20 0,-71 10 0,0 1 0,0 0 0,0 0 0,0-1 0,0 1 0,0 0 0,0 0 0,0 0 0,0 0 0,0 0 0,0 1 0,0-1 0,0 0 0,0 0 0,0 1 0,0-1 0,0 0 0,0 1 0,0-1 0,0 1 0,-1-1 0,1 1 0,0 0 0,0-1 0,-1 1 0,1 0 0,0 0 0,-1-1 0,1 1 0,0 0 0,-1 0 0,1 0 0,-1 0 0,0 0 0,1-1 0,-1 1 0,0 0 0,1 0 0,-1 0 0,0 0 0,0 0 0,0 0 0,0 0 0,0 0 0,0 2 0,-1 6 0,1-1 0,-1 1 0,-1 0 0,-2 10 0,2-11 0,1-1 0,-5 16 0,2 0 0,-3 40 0,7-55 0,0 1 0,1-1 0,0 1 0,1-1 0,-1 0 0,2 0 0,-1 0 0,1 0 0,0 0 0,1 0 0,4 8 0,-6-13 0,0 1 0,0-1 0,1 0 0,-1 1 0,1-1 0,-1 0 0,1-1 0,0 1 0,0 0 0,1-1 0,-1 1 0,7 2 0,-7-4 0,0 0 0,1 0 0,-1-1 0,0 1 0,0-1 0,0 0 0,1 0 0,-1 0 0,0-1 0,0 1 0,1-1 0,-1 0 0,0 1 0,0-1 0,0-1 0,4-1 0,14-7 0,-1-1 0,0-1 0,-1 0 0,0-2 0,-1 0 0,-1-1 0,0-1 0,-1-1 0,21-28 0,-14 14 0,-2 0 0,-1-2 0,-1-1 0,27-70 0,-24 31 0,26-146 0,-39 170 0,-4 26 0,-2 13 0,-1 1 0,0-1 0,-1 0 0,0 1 0,-1-19 0,0 28 0,0 0 0,0 0 0,0 0 0,0 0 0,0 0 0,0 0 0,0-1 0,0 1 0,0 0 0,0 0 0,0 0 0,0 0 0,0 0 0,0 0 0,0-1 0,0 1 0,0 0 0,-1 0 0,1 0 0,0 0 0,0 0 0,0 0 0,0 0 0,0 0 0,0-1 0,0 1 0,0 0 0,-1 0 0,1 0 0,0 0 0,0 0 0,0 0 0,0 0 0,0 0 0,0 0 0,-1 0 0,1 0 0,0 0 0,0 0 0,0 0 0,0 0 0,0 0 0,0 0 0,-1 0 0,1 0 0,0 0 0,0 0 0,0 0 0,0 0 0,0 0 0,0 0 0,-1 0 0,1 0 0,0 0 0,0 1 0,0-1 0,0 0 0,0 0 0,0 0 0,0 0 0,0 0 0,0 0 0,-1 0 0,1 0 0,0 1 0,-6 9 0,-8 31 0,1 0 0,-9 58 0,-5 91 0,23-156 0,-13 121 0,-16 114 0,27-204 0,13-90 0,1 1 0,1 0 0,2 0 0,0 1 0,20-30 0,-20 37 0,0 0 0,0 0 0,1 1 0,1 1 0,1 0 0,0 1 0,1 1 0,0 0 0,1 1 0,20-12 0,-34 22 0,0 0 0,0 0 0,1 0 0,-1 0 0,1 1 0,-1-1 0,0 1 0,1-1 0,-1 1 0,1 0 0,-1 0 0,1 0 0,-1 0 0,1 0 0,-1 1 0,1-1 0,-1 1 0,1 0 0,2 0 0,-4 0 0,0 0 0,0 0 0,0 0 0,0 1 0,0-1 0,0 0 0,0 0 0,0 1 0,0-1 0,-1 0 0,1 1 0,0-1 0,-1 1 0,1-1 0,-1 1 0,0-1 0,1 1 0,-1-1 0,0 1 0,0-1 0,0 1 0,0 0 0,0-1 0,0 1 0,-1-1 0,1 1 0,0-1 0,-1 1 0,1-1 0,-1 1 0,0-1 0,0 2 0,-2 3 0,-1 1 0,0-1 0,0 0 0,0 0 0,0 0 0,-1 0 0,0-1 0,-11 9 0,7-5 0,1-1 0,-12 15 0,19-22 0,1 1 0,-1-1 0,1 1 0,-1-1 0,1 1 0,-1-1 0,1 1 0,0-1 0,0 1 0,-1 0 0,1-1 0,0 1 0,1-1 0,-1 1 0,0 0 0,0-1 0,1 1 0,-1-1 0,1 1 0,-1-1 0,1 1 0,0-1 0,0 1 0,-1-1 0,1 0 0,1 2 0,4 5 0,0-1 0,0 1 0,8 6 0,-11-11 0,15 13 0,0-1 0,1-1 0,0-1 0,1-1 0,1 0 0,0-2 0,25 10 0,-38-17 164,0-1 0,0 0 0,0-1 0,1 0 0,9 1 0,-13-2-574,-1 0 0,0 0 0,0-1 0,0 1 0,0-1 1,0 0-1,1 0 0,-1 0 0,-1-1 0,1 1 0,5-4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50 9648,'0'0'8742,"-12"4"-8355,-1 0-267,7-2-63,0 0 0,0 0-1,0 0 1,0 0 0,1 1-1,-1 0 1,1 1 0,0-1-1,0 1 1,-9 7 0,7-3 84,-4 1 141,1 2 1,0-1-1,-15 22 0,23-29-201,-1 1-1,1 0 0,0 0 0,1 0 1,-1 0-1,1 0 0,0 0 1,0 1-1,0-1 0,0 0 1,1 1-1,0-1 0,0 0 0,0 1 1,0-1-1,1 0 0,0 6 1,1-4 33,-1-1 1,1 0-1,0 0 0,0 0 1,1 0-1,0 0 1,-1 0-1,1-1 1,1 1-1,-1-1 0,1 0 1,0 0-1,5 5 1,-7-8-57,1 1 0,-1-1 1,1 0-1,-1 1 0,1-1 0,0 0 1,-1 0-1,1-1 0,0 1 0,-1 0 1,1-1-1,0 0 0,0 0 0,0 0 1,-1 0-1,1 0 0,0 0 1,0-1-1,0 1 0,-1-1 0,1 0 1,0 0-1,-1 0 0,1 0 0,-1 0 1,1-1-1,-1 1 0,3-3 1,2-2 61,0 0 1,-1-1 0,0 0 0,0 0 0,-1 0 0,0-1 0,0 0 0,-1 0 0,0 0 0,0 0 0,-1-1-1,0 0 1,-1 1 0,1-1 0,-2 0 0,1 0 0,-1 0 0,-1-1 0,0 1 0,0 0 0,-2-13-1,0 16 16,0 1-1,0 0 0,-1-1 0,1 1 0,-7-9 0,8 13-96,1 0 0,-1 0 1,0 0-1,0-1 0,0 1 0,0 0 0,0 0 0,0 0 0,0 0 0,0 1 1,0-1-1,0 0 0,0 0 0,-1 1 0,1-1 0,0 0 0,-1 1 0,1 0 1,0-1-1,-1 1 0,1 0 0,0-1 0,-1 1 0,1 0 0,-1 0 0,1 0 1,0 0-1,-2 1 0,2-1-30,1 0 1,0 0-1,0 0 1,0 0-1,0 0 1,0 0 0,0 0-1,0 0 1,-1 0-1,1 1 1,0-1-1,0 0 1,0 0-1,0 0 1,0 0-1,0 0 1,0 0 0,0 0-1,0 0 1,0 1-1,0-1 1,0 0-1,0 0 1,0 0-1,0 0 1,0 0 0,0 0-1,0 1 1,0-1-1,0 0 1,0 0-1,0 0 1,0 0-1,0 0 1,0 0-1,0 1 1,0-1 0,0 0-1,0 0 1,0 0-1,0 0 1,0 0-1,0 0 1,0 0-1,0 1 1,0-1-1,1 0 1,-1 0 0,0 0-1,0 0 1,0 0-1,0 0 1,0 0-1,0 0 1,1 0-1,11 8 259,18 3-45,-17-10-153,1-1 0,-1 0 0,0-1-1,23-4 1,55-17 237,-33 7-76,36-4 168,-80 17-336,0 0 0,0 1 0,1 1-1,24 2 1,-36-1-63,0 0 0,0-1 0,-1 1 0,1 0 0,0 0 0,0 0 0,-1 1 0,1-1 0,-1 0 0,1 1 0,-1 0 0,0 0 0,0 0 0,0 0 0,0 0 0,0 0 0,0 0 0,0 1 0,-1-1 0,1 0 0,-1 1 0,1 0 0,-1-1 0,0 1 0,0 0 0,-1 0 0,1-1 0,0 1 0,-1 0 0,0 0 0,1 0 0,-1 3 0,-1 10 0,0 0 0,0-1 0,-1 1 0,-7 24 0,6-29 0,-18 53 0,45-100 0,0 1 0,3 2 0,0 1 0,3 1 0,54-46 0,-83 76 0,0 0 0,1 0 0,-1 0 0,0 0 0,1 0 0,-1 1 0,1-1 0,-1 0 0,1 1 0,-1-1 0,1 1 0,-1 0 0,1-1 0,-1 1 0,1 0 0,0 0 0,-1 0 0,1 0 0,-1 0 0,1 0 0,0 1 0,-1-1 0,1 0 0,-1 1 0,1-1 0,-1 1 0,1 0 0,-1-1 0,0 1 0,1 0 0,-1 0 0,0 0 0,1 0 0,-1 0 0,0 0 0,0 0 0,0 1 0,0-1 0,0 0 0,0 1 0,0-1 0,0 3 0,6 7 0,-2 0 0,0 1 0,0 0 0,3 18 0,-4-18 0,2 7 0,21 60 0,-24-71 0,1 0 0,1 0 0,0 0 0,0 0 0,0-1 0,1 0 0,8 8 0,-12-13 0,0-1 0,0 1 0,1 0 0,-1-1 0,1 0 0,-1 0 0,1 0 0,-1 0 0,1 0 0,0 0 0,0 0 0,-1-1 0,1 0 0,0 1 0,0-1 0,0 0 0,0 0 0,-1-1 0,1 1 0,0 0 0,0-1 0,-1 0 0,1 0 0,0 0 0,-1 0 0,1 0 0,-1 0 0,1-1 0,3-2 0,6-4 0,-1-1 0,0 1 0,0-2 0,14-17 0,8-12 425,43-68 0,-24 17-5210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131 917 9648,'0'0'5637,"0"12"-4737,-15 170 1193,-54 214 316,27-165 87,37-208-1326,5-20-311,1-5 17,9-39 335,12-73-636,35-148 531,-47 230-973,1 1 0,2 0 0,1 0-1,1 1 1,1 1 0,21-28 0,-11 24 54,56-58-1,-67 77-109,0 1 0,1 1 0,0 0 0,1 1 0,0 1 0,24-11 0,-37 20-18,0-1 1,1 0-1,-1 1 1,0 0-1,0 0 1,1 0-1,-1 1 1,1-1-1,-1 1 1,0 0-1,1 0 1,7 2-1,-10-1-14,1 0-1,-1 0 1,1 0-1,-1 0 1,0 1-1,0-1 1,0 1-1,0-1 1,0 1-1,0 0 1,0 0-1,0 0 1,-1 0-1,1 0 1,-1 0-1,1 0 0,-1 1 1,0-1-1,0 0 1,0 1-1,0-1 1,-1 1-1,2 4 1,1 8-36,-1 0 0,0 0 0,-1 0 0,-1 0 0,0 1 1,-1-1-1,-1 0 0,0 0 0,-1 0 0,-6 18 0,3-16-9,0 0-1,-1 0 1,0-1-1,-2 0 1,0-1-1,-1 0 1,0 0-1,-19 19 1,24-29 0,0 0 0,-1 0 0,0-1 0,0 1 0,0-1 0,0-1 0,-1 1 0,0-1 0,1 0 0,-15 3 0,18-5 0,1 0 0,-1-1 0,1 0 0,-1 1 0,1-1 0,-1 0 0,1 0 0,-1-1 0,1 1 0,-1 0 0,1-1 0,0 0 0,-1 1 0,1-1 0,-1 0 0,1 0 0,0 0 0,0-1 0,0 1 0,0 0 0,0-1 0,0 1 0,0-1 0,0 0 0,0 0 0,1 0 0,-1 0 0,1 0 0,-1 0 0,1 0 0,0 0 0,0-1 0,0 1 0,-1-4 0,1 4 0,1-1 0,-1 1 0,1 0 0,0-1 0,0 1 0,0-1 0,0 1 0,0 0 0,1-1 0,-1 1 0,1-1 0,-1 1 0,1 0 0,0 0 0,0-1 0,0 1 0,0 0 0,0 0 0,1 0 0,-1 0 0,0 0 0,1 0 0,0 1 0,-1-1 0,1 0 0,0 1 0,4-3 0,5-4 0,0 1 0,1 0 0,19-8 0,-30 14 0,23-10 0,-1 2 0,2 1 0,-1 0 0,1 2 0,33-4 0,5-2 0,0-2 0,-1-3 0,84-35 0,-74 26 0,-36 12 0,-1-2 0,62-37 0,-53 23 0,-70 33 0,6 7 0,1 2 0,0 1 0,0 0 0,-16 17 0,-10 6 0,14-13 0,0 2 0,-26 29 0,47-43 0,1 0 0,0 0 0,0 0 0,2 1 0,-1 1 0,1-1 0,1 1 0,-9 26 0,14-37 0,0 0 0,1 0 0,-1 0 0,1 0 0,0 0 0,-1 0 0,1 0 0,0 1 0,0-1 0,0 0 0,1 0 0,-1 0 0,0 0 0,1 0 0,-1 0 0,1 0 0,0 0 0,0-1 0,0 1 0,0 0 0,0 0 0,2 2 0,-2-3 0,1 0 0,0 0 0,-1 0 0,1 0 0,0 0 0,0-1 0,-1 1 0,1 0 0,0-1 0,0 0 0,0 1 0,0-1 0,0 0 0,0 0 0,0 0 0,0 0 0,0-1 0,-1 1 0,1 0 0,0-1 0,0 1 0,0-1 0,0 0 0,2-1 0,12-5 0,1-1 0,-2 0 0,1-2 0,-2 0 0,1 0 0,-1-1 0,23-24 0,-1-6 0,38-55 0,-54 70 0,-4 0 0,-14 20 0,1 1 0,1 0 0,-1 0 0,6-6 0,-11 19 0,-1 0 0,1 0 0,1 1 0,-1-1 0,1 16 0,0-14 0,1 0 0,0 0 0,1 0 0,0 0 0,0-1 0,1 1 0,1 0 0,0-1 0,7 19 0,-8-25 0,-1 0 0,1 0 0,0 0 0,0 0 0,0 0 0,1 0 0,-1-1 0,0 1 0,1-1 0,0 0 0,-1 1 0,1-1 0,0 0 0,0-1 0,0 1 0,1-1 0,-1 1 0,0-1 0,1 0 0,-1 0 0,0 0 0,1-1 0,-1 1 0,1-1 0,-1 0 0,1 0 0,-1 0 0,1 0 0,0 0 0,-1-1 0,5-1 0,8-3 0,0-1 0,0 0 0,-1-1 0,0 0 0,0-2 0,-1 1 0,24-20 0,84-85 0,-107 98 0,1-4 0,-13 15 0,0 0 0,0 0 0,0 0 0,1 1 0,-1-1 0,1 1 0,0 0 0,0 0 0,0 0 0,0 1 0,1-1 0,8-3 0,-12 7 0,1-1 0,0 0 0,0 1 0,0-1 0,-1 1 0,1 0 0,0-1 0,0 1 0,-1 0 0,1 0 0,-1 0 0,1 0 0,-1 0 0,1 1 0,-1-1 0,0 0 0,0 1 0,3 2 0,0 2 0,0-1 0,0 1 0,-1 0 0,4 6 0,9 32 0,-11-30 0,0-1 0,0 0 0,15 25 0,-17-34 0,0 0 0,0 0 0,1 0 0,-1-1 0,1 1 0,0-1 0,0 0 0,0 0 0,0 0 0,1 0 0,-1-1 0,1 0 0,-1 0 0,1 0 0,6 2 0,-4-3 0,0 0 0,0 0 0,0 0 0,-1 0 0,1-1 0,0 0 0,0-1 0,0 0 0,0 0 0,0 0 0,12-5 0,-9 2 0,0 0 0,-1-1 0,1-1 0,-1 1 0,0-2 0,16-13 0,-7 2 0,-1-1 0,0 0 0,-1-2 0,-2 0 0,21-37 0,-3-7 0,-2-2 0,24-80 0,21-146 0,-73 284 0,4-19 0,-1 0 0,-1 0 0,-1-51 0,-2 78 0,-1 1 0,0-1 0,0 0 0,0 0 0,0 1 0,0-1 0,0 0 0,0 1 0,0-1 0,0 0 0,0 0 0,-1 1 0,1-1 0,0 0 0,0 1 0,-1-1 0,1 0 0,0 1 0,-1-1 0,1 1 0,-1-1 0,1 0 0,-1 1 0,1-1 0,-1 1 0,1 0 0,-1-1 0,-1 0 0,1 1 0,0 1 0,0-1 0,0 0 0,0 1 0,1-1 0,-1 1 0,0-1 0,0 1 0,0 0 0,0-1 0,0 1 0,1 0 0,-1-1 0,0 1 0,1 0 0,-2 1 0,-5 8 0,1-1 0,-8 17 0,-4 18 0,1 1 0,3 1 0,2 0 0,1 0 0,3 1 0,2 0 0,1 1 0,3 0 0,7 86 0,0-96 0,2-1 0,1 0 0,1-1 0,22 52 0,-30-84 0,1-1 0,-1 1 0,1-1 0,0 1 0,0-1 0,1 1 0,-1-1 0,1 0 0,-1 0 0,1 0 0,0-1 0,0 1 0,0-1 0,0 1 0,1-1 0,-1 0 0,1 0 0,6 2 0,-6-3 0,0 0 0,0 0 0,1-1 0,-1 1 0,1-1 0,-1 0 0,0 0 0,1-1 0,-1 0 0,1 1 0,-1-1 0,0 0 0,0-1 0,0 1 0,0-1 0,8-4 0,8-7 0,-1-1 0,-1 0 0,0-2 0,0 0 0,-2-1 0,25-32 0,-16 20 0,-8 10 0,-12 14 0,-1 0 0,1 0 0,-1-1 0,0 1 0,5-10 0,-14 98 0,4-74 0,1-1 0,0 0 0,0 1 0,1-1 0,0 0 0,1 0 0,0 0 0,0 1 0,1-2 0,6 14 0,-8-17 0,2-1 0,-1 1 0,0-1 0,1 1 0,-1-1 0,1 0 0,0 0 0,0 0 0,0-1 0,1 1 0,-1-1 0,1 1 0,-1-1 0,1 0 0,0 0 0,0-1 0,0 1 0,0-1 0,0 0 0,0 0 0,0 0 0,8 0 0,5-1 0,-1-1 0,0-1 0,1 0 0,-1-1 0,0-1 0,22-7 0,-1-4 0,54-28 0,49-40 0,-69 39 0,-78 51 0,1 1 0,0 0 0,0-1 0,1 2 0,-6 11 0,-1 0 0,-1 2 0,2 0 0,-10 26 0,15-33 0,5-14 0,0 0 0,1 0 0,-1 1 0,1-1 0,-1 0 0,1 0 0,0 0 0,-1 1 0,1-1 0,0 0 0,0 0 0,0 1 0,0-1 0,0 0 0,0 1 0,0-1 0,0 0 0,1 0 0,-1 1 0,0-1 0,1 0 0,-1 0 0,1 0 0,-1 1 0,1-1 0,0 0 0,-1 0 0,1 0 0,0 0 0,0 0 0,0 0 0,0 0 0,0-1 0,0 1 0,0 0 0,0 0 0,0-1 0,0 1 0,0-1 0,0 1 0,2 0 0,2 0 0,-1 0 0,0 0 0,1-1 0,0 1 0,-1-1 0,1 0 0,-1 0 0,1 0 0,-1-1 0,8-1 0,6-4 0,0 0 0,0-1 0,0-1 0,-1-1 0,0 0 0,0-1 0,-2-1 0,24-20 0,-11 5 0,0-2 0,-2 0 0,30-42 0,-25 21 0,-2-1 0,30-71 0,-25 49 0,-7 13 0,34-113 0,1-66 0,-60 232 0,-1 2 0,7-45 0,-7 47 0,-1 0 0,0 1 0,0-1 0,0 0 0,0 0 0,0 0 0,0 0 0,-1 1 0,1-1 0,-1 0 0,1 0 0,-1 0 0,1 1 0,-1-1 0,0 0 0,0 1 0,0-1 0,0 1 0,0-1 0,0 1 0,-1-1 0,-1-1 0,2 3 0,0 0 0,-1-1 0,1 1 0,-1 0 0,1 0 0,-1 0 0,1 0 0,0 0 0,-1 0 0,1 0 0,-1 0 0,1 0 0,-1 1 0,1-1 0,0 1 0,-1-1 0,1 1 0,0 0 0,-1-1 0,1 1 0,0 0 0,0 0 0,-1 1 0,-27 23 0,18-12 0,0 1 0,2-1 0,0 1 0,0 1 0,-12 29 0,-24 84 0,40-109 0,-11 38 0,3 0 0,3 1 0,2 1 0,0 111 0,16-31 0,-5-118 0,1 1 0,1-1 0,0 0 0,13 28 0,-17-46 0,1 1 0,0 0 0,0-1 0,0 1 0,1-1 0,0 0 0,-1 0 0,1 0 0,0 0 0,0 0 0,0-1 0,1 1 0,-1-1 0,1 0 0,3 2 0,-1-2 0,0 1 0,1-2 0,-1 1 0,1 0 0,-1-1 0,1-1 0,0 1 0,10-1 0,0-1 0,-1-1 0,1-1 0,0-1 0,-1 0 0,0-1 0,24-11 0,-26 8 0,0 0 0,-1-2 0,0 1 0,-1-2 0,0 0 0,0 0 0,18-25 0,-16 20 0,-9 10 0,0 0 0,0 0 0,6-13 0,-9 17 0,-1 0 0,0 0 0,-1 0 0,1 0 0,0-1 0,-1 1 0,1 0 0,-1 0 0,1 0 0,-1-1 0,0 1 0,0 0 0,0 0 0,-1-1 0,1 1 0,-1-4 0,1 5 0,-1 1 0,1-1 0,0 1 0,-1-1 0,1 1 0,0-1 0,-1 1 0,1-1 0,0 1 0,-1 0 0,1-1 0,-1 1 0,1 0 0,-1-1 0,1 1 0,-1 0 0,1-1 0,-1 1 0,1 0 0,-1 0 0,1 0 0,-1 0 0,0-1 0,1 1 0,-1 0 0,1 0 0,-1 0 0,1 0 0,-1 0 0,0 0 0,1 0 0,-1 1 0,1-1 0,-1 0 0,1 0 0,-1 0 0,1 1 0,-1-1 0,1 0 0,-1 0 0,1 1 0,-1-1 0,0 1 0,-24 18 0,23-17 0,-7 6 0,1 1 0,0-1 0,0 1 0,1 1 0,0 0 0,1 0 0,0 0 0,0 0 0,1 1 0,1 0 0,-6 21 0,8-26 0,1 0 0,0 0 0,0 0 0,1 0 0,0 0 0,0 0 0,0 0 0,1 0 0,0 0 0,0 0 0,0 0 0,1-1 0,0 1 0,0 0 0,0-1 0,1 1 0,0-1 0,0 0 0,0 0 0,1 0 0,0 0 0,0 0 0,0-1 0,0 0 0,5 4 0,-3-4 61,-1-1 1,0 0-1,1 0 1,0 0-1,-1-1 1,1 0-1,0 0 1,0 0-1,0-1 1,1 0-1,-1 0 1,0-1-1,0 1 1,1-1-1,7-2 1,-10 2-267,0 0 0,0-1 0,0 0 0,0 1 0,0-2 0,0 1 0,-1 0 0,1-1 0,0 0 0,-1 0 0,1 0 1,-1 0-1,1 0 0,-1-1 0,0 1 0,0-1 0,0 0 0,-1 0 0,1 0 0,-1-1 0,0 1 0,1 0 0,1-6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18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8536,'0'0'3949,"15"-2"-3441,8-1-150,1 1-1,0 1 1,43 4 0,-24 3 223,86 17 1037,-88-11-3128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16687,'0'0'2920,"56"-16"-2416,-24 10-208,3-6 0,-9 0-192,-2 0-8,-8 2-144,-4 8 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16847,'0'0'336,"64"-6"16,33-10 152,28-4 8,32-11-120,33-1 8,33 12 32,-45-2 0,-61 6 96,-23-2 8,-3-2-8,-14 1 16,-5 3-48,-38 6 16,-9 4-232,-1-2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00:15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 9848,'0'0'5681,"-10"-4"-4635,-31-11-34,39 14-870,0 1 0,0-1 0,0 1 0,-1-1 0,1 1 0,0 0 0,0 0 0,0 0 0,-4 0 0,6 1-55,-1-1 0,0 0 0,1 0 0,-1 0-1,1 0 1,-1 1 0,0-1 0,1 0 0,-1 1 0,1-1 0,-1 0 0,1 1 0,-1-1 0,1 1 0,0-1 0,-1 1 0,1-1 0,-1 1 0,1-1 0,0 1 0,-1 0 0,1 0 19,0 1 1,0-1 0,-1 1-1,1-1 1,0 0 0,1 1 0,-1-1-1,0 0 1,0 1 0,1-1-1,-1 0 1,0 1 0,1-1 0,-1 0-1,1 0 1,0 1 0,-1-1-1,1 0 1,0 0 0,0 0 0,0 0-1,1 1 1,124 120 2519,23 24-872,-103-94-1218,-2 3 0,-2 1 0,-3 3 0,60 120 0,-83-145-324,-2 2-1,-2 0 0,-1 0 1,-1 1-1,-3 1 0,0-1 1,-3 1-1,-1 0 0,-2 0 1,-6 65-1,1-72-211,-1 0 0,-2 0 0,-1-1 0,-1 1 0,-1-2 0,-21 42 0,-2-13 0,-1-2 0,-3-1 0,-87 98 0,109-137 0,-1 0 0,-1 0 0,-1-2 0,0 0 0,-20 11 0,27-20-3936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1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296 617 3808,'0'0'10153,"-9"-3"-9656,-1-1-311,1 1 0,-1 1-1,1-1 1,-1 2 0,0-1 0,0 1-1,0 1 1,0 0 0,0 0 0,0 1-1,0 0 1,-19 5 0,21-3-7,0-1 0,1 1 0,0 1 0,0-1 0,0 1 0,0 1 0,0-1 0,1 1 0,0 0 0,0 1 0,0-1 0,0 1 0,1 0 0,0 1 0,-4 6 0,4-3 61,0 0 0,1-1 1,0 2-1,0-1 0,1 0 0,1 1 1,0-1-1,-1 15 0,2-21-178,1-1 0,0 0 1,0 1-1,1-1 0,-1 0 0,1 0 0,-1 1 0,1-1 0,0 0 0,0 0 1,1 0-1,-1 0 0,1 0 0,-1 0 0,1 0 0,0-1 0,0 1 0,0 0 1,0-1-1,1 0 0,-1 1 0,1-1 0,-1 0 0,1 0 0,0-1 0,0 1 1,-1 0-1,1-1 0,1 0 0,-1 0 0,5 2 0,-2-2-17,0 0 0,0-1 0,1 1 0,-1-1 0,0-1 0,0 1-1,0-1 1,0 0 0,0 0 0,0-1 0,0 0 0,0 0 0,-1 0 0,1-1-1,-1 1 1,1-1 0,-1-1 0,0 1 0,7-7 0,3-3 45,0 0-1,-2-1 1,1-1 0,18-28 0,-13 16-1,-2-2 1,-1 0 0,-2 0-1,0-2 1,-3 1 0,0-2-1,8-40 1,-11 28 30,-2-1 0,-2 0 1,-2 0-1,-7-79 1,4 111-91,-7-59 108,6 64-105,0 0-1,0 0 1,0 1-1,-1-1 1,0 1-1,-8-14 1,11 20-27,-1 1 0,1-1 0,0 1 1,0-1-1,-1 1 0,1-1 1,-1 1-1,1-1 0,0 1 1,-1-1-1,1 1 0,-1 0 0,1-1 1,-1 1-1,1 0 0,-1-1 1,1 1-1,-1 0 0,1 0 1,-1-1-1,0 1 0,1 0 1,-1 0-1,1 0 0,-1 0 0,0 0 1,1 0-1,-2 0 0,2 0-2,-1 1 0,0-1 0,0 1 0,1-1 0,-1 1 0,0 0 0,0-1 0,1 1 1,-1 0-1,1 0 0,-1-1 0,1 1 0,-1 0 0,1 0 0,-1 2 0,-10 38 41,6 2-6,2 0 0,3 57 1,0-45-6,3 16 31,2-1 0,18 87 1,44 135 508,-65-282-535,3 23 545,1-58-1163,-5 18-2749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16216,'0'0'57,"10"-4"548,23-4 80,1 2-1,-1 1 1,42-1 0,134-8 1313,139-4 382,-234 15-1606,66 2 1511,-183 0-2110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274 586 8432,'0'0'3978,"-9"-2"-3544,0 0-258,1 0 0,0 1 0,-1 0 0,1 1 0,-1 0 0,1 0 0,-1 1 0,1 0 0,0 0 1,-1 1-1,1 0 0,-12 5 0,10-2 104,0 0 0,1 1 0,0 0 1,0 0-1,1 1 0,0 1 0,0-1 1,0 1-1,1 0 0,0 1 0,1 0 0,0 0 1,0 0-1,1 1 0,0-1 0,1 1 0,0 0 1,1 1-1,-1-1 0,2 1 0,0 0 0,0-1 1,1 1-1,0 21 0,1-30-228,1 0 0,-1 0 1,0 0-1,0 0 0,1 0 0,-1 0 1,1 0-1,0 0 0,0 0 0,0 0 1,0 0-1,0 0 0,0 0 0,0 0 1,0-1-1,1 1 0,-1-1 0,1 1 1,-1-1-1,1 1 0,0-1 0,-1 0 1,1 0-1,0 0 0,0 0 0,0 0 1,0 0-1,0 0 0,0-1 0,0 1 1,0-1-1,0 1 0,5-1 0,-2 0-5,0 0 0,0 0-1,-1-1 1,1 0 0,0 0 0,0 0-1,0 0 1,-1-1 0,1 0 0,0 0-1,-1 0 1,0-1 0,8-5 0,8-10 34,0 0 0,-1-2 0,-1-1 1,-1 0-1,0-1 0,-2-1 1,-1 0-1,0-1 0,-2-1 0,12-34 1,5-27 137,31-155 1,-55 219-162,-1 1 0,-1-1 0,-1 0 0,-1 0 1,-1 0-1,-1 0 0,-1 1 0,-1-1 0,-5-23 0,8 45-54,0-1 1,-1 1-1,1-1 0,0 1 1,0-1-1,0 1 0,0-1 1,0 1-1,0-1 0,-1 1 0,1-1 1,0 1-1,-1-1 0,1 1 1,0-1-1,0 1 0,-1 0 1,1-1-1,-1 1 0,1 0 0,0-1 1,-1 1-1,1 0 0,-1-1 1,1 1-1,-1 0 0,1 0 1,-1-1-1,1 1 0,-2 0 0,1 0 2,1 1 0,-1-1 0,0 0 0,0 1 0,0-1 0,0 1 0,1-1 0,-1 1 0,0 0 0,0-1 0,1 1 0,-1 0 0,0 0 0,1-1 0,-1 2 0,-3 4 18,0 0 0,1 0 0,-5 12 1,-3 17 45,2 1 1,2 0 0,2 0 0,1 0-1,1 70 1,30 184 456,4-116 171,-31-174-697,0 0 1,0 1 0,0-1-1,0 0 1,0 0 0,0 0-1,0 0 1,0 1 0,0-1-1,1 0 1,-1 0-1,0 0 1,0 0 0,0 1-1,0-1 1,0 0 0,0 0-1,0 0 1,1 0 0,-1 0-1,0 0 1,0 1 0,0-1-1,0 0 1,0 0-1,1 0 1,-1 0 0,0 0-1,0 0 1,0 0 0,0 0-1,1 0 1,-1 0 0,0 0-1,0 0 1,0 0 0,0 0-1,1 0 1,-1 0-1,0 0 1,0 0 0,0 0-1,1 0 1,8-7-82,8-14-267,-6 3-3377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13560,'0'0'2496,"-3"11"-1689,-29 268 4410,31-264-5038,-1 49 841,2 0-1,3 1 0,13 70 1,-10-105-428,1-1 0,13 38 0,-19-66-565,-1 1 18,1 0 0,-1 0 0,1 0 0,0-1 0,0 1-1,0 0 1,0-1 0,0 1 0,0-1 0,0 1 0,0-1-1,0 0 1,1 1 0,-1-1 0,1 0 0,-1 0 0,1 0-1,-1 0 1,1 0 0,0 0 0,2 1 0,-1-2-3,-1 1 1,1-1 0,0 0-1,-1 0 1,1 0-1,0 0 1,-1-1 0,1 1-1,0-1 1,-1 0-1,1 1 1,-1-1 0,4-2-1,5-3 12,0 0 0,-1-1 0,0 0 0,0-1 0,12-11 0,36-44-127,-37 37-3918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14168,'0'0'2224,"13"-3"-1482,380-82 3493,-378 82-4234,0 1 1,1 0-1,-1 2 0,1 0 1,-1 0-1,21 4 1,-24-3-1211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6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2 8336,'0'0'5141,"-13"0"-4426,-14-1-60,-52 6 1,64-3-401,0 0 0,0 1 0,0 1 0,1 0 0,-1 1 0,-14 8-1,20-8-29,0 0-1,0 1 0,1 0 0,-1 1 0,1 0 0,1 0 0,-1 1 0,1 0 0,1 0 0,-12 18 0,12-14-6,0 0 0,1 1 0,0 0 1,1 0-1,0 0 0,1 0 0,-2 22 0,4 1 132,1 0 0,1 1 1,2-1-1,2 0 0,14 52 0,52 203 1130,41 190-19,-100-425-1303,-5-29 22,6 50-1,-13-68-117,1 0 0,-1 0 0,-1 0 1,0 0-1,0 0 0,-1 0 0,0-1 0,0 1 1,-7 14-1,6-17 102,0 0-1,0-1 1,0 0 0,-1 0 0,0 0 0,-9 9-1,77-15-4,-16 0-80,92 9 1,-125-6-45,-1 1 0,1 1 0,0 0 0,-1 1 0,0 0 1,0 1-1,0 1 0,-1 0 0,0 1 0,16 13 0,-21-15-10,-1-1 19,0 0-1,-1 1 0,1 0 0,5 8 0,-11-13-36,0 0 1,-1 0-1,1 0 0,0-1 0,-1 1 0,1 1 0,0-1 1,-1 0-1,0 0 0,1 0 0,-1 0 0,0 0 1,1 0-1,-1 0 0,0 1 0,0-1 0,0 0 0,0 0 1,0 0-1,0 0 0,0 1 0,0-1 0,-1 0 0,1 0 1,0 0-1,-1 0 0,1 0 0,-1 0 0,1 0 0,-1 0 1,1 0-1,-1 0 0,0 0 0,0 0 0,1 0 0,-1 0 1,-1 1-1,1-2-17,1 1 0,0-1 1,-1 0-1,1 0 0,0 1 0,-1-1 1,1 0-1,-1 0 0,1 1 0,0-1 1,-1 0-1,1 0 0,-1 0 1,1 0-1,-1 0 0,1 1 0,0-1 1,-1 0-1,1 0 0,-1 0 0,1 0 1,-1 0-1,1-1 0,-1 1 1,1 0-1,-1 0 0,1 0 0,0 0 1,-1 0-1,1-1 0,-1 1 0,1 0 1,0 0-1,-1-1 0,1 1 1,-1 0-1,1 0 0,-1-1 0,-2-5-3639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6128,'0'0'2512,"-1"10"-2072,1-5-374,-1 3 79,1 0 0,0 1 0,0-1 0,0 0 0,1 0 0,1 0 0,2 11 0,30 99 2429,-29-97-1692,-2 0 1,3 34 0,-6-54-613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20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4312,'0'0'12551,"10"3"-12241,33 9-9,-37-11-202,0 0-1,0 0 0,0-1 1,0 0-1,0 0 0,0-1 1,0 1-1,0-1 1,11-4-1,12 0 255,48-2 261,50-8 194,-91 10-608,1 1 1,63 3-1,3-1 52,-85 2-186,-1 1 0,21 3 0,21 1 83,119 9 382,-123-7-408,73 13 224,-84-12-246,0-1 0,0-2 0,0-2 0,47-3 0,-60-1 3,0 2 0,0 1 0,40 8 0,-66-9-92,44 9 184,60 19 1,-61-14-58,-39-13-112,-1 1 0,0-2 0,0 1 0,14 0 0,-33-16-742,8 11-2053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6520,'0'0'3120,"14"-5"-2576,3-3-423,106-40 1168,-100 40-929,0 1 0,0 1 0,43-5 0,-43 11-11,-1 0-1,1 2 0,37 8 1,15 1 1191,-43-5-373,-31-1-3293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2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7528,'0'0'1462,"10"-9"-1171,0-1-250,10-10 264,1 1 1,25-18-1,-40 33-200,0 0 0,0 0-1,0 0 1,1 1-1,-1-1 1,1 2 0,0-1-1,0 1 1,0 0 0,0 0-1,0 1 1,0 0-1,0 0 1,15 1 0,-19 1-54,-1 0 0,1 0 1,0 0-1,0 0 0,0 0 1,-1 0-1,1 1 0,-1-1 1,1 1-1,-1 0 0,1 0 1,-1-1-1,0 2 0,0-1 0,0 0 1,0 0-1,-1 1 0,1-1 1,0 1-1,-1-1 0,0 1 1,0 0-1,1 0 0,-2-1 1,2 5-1,-1-2 28,1 1 0,-2-1 0,1 1 0,-1 0 1,1-1-1,-1 1 0,-1 0 0,1-1 0,-1 1 0,0-1 0,-1 1 0,-2 8 0,-9 10 165,0 0 0,-1 0 0,-2-2 0,0 0 0,-2-1 0,-38 37 0,46-50-70,3-2 213,14-8-96,32-18-84,-23 11-134,1 1 0,25-9 1,-5 6 148,0 1 1,1 2-1,0 2 1,0 1-1,40 1 0,-36 4 693,-42 5-2157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3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6328,'0'0'3798,"4"12"-3356,2 2-294,2 5 233,10 37 0,1 33 742,-10-45 270,25 75 1,-29-98-804,-2-10 424,-1-29-421,-2-24-293,7-52-1,-5 79-242,1 0-1,0 0 0,1 0 0,1 0 1,0 1-1,15-27 0,-19 38-43,1 0-1,0 0 1,0 1-1,0-1 1,0 1-1,0-1 1,1 1-1,-1 0 1,1 0-1,-1 0 1,1 0-1,5-2 1,-7 3-6,0 1 0,1 0 0,-1 0 0,0-1 1,1 1-1,-1 0 0,0 1 0,1-1 0,-1 0 0,0 0 0,1 0 0,-1 1 1,0-1-1,0 1 0,1-1 0,-1 1 0,0-1 0,0 1 0,0 0 1,0-1-1,0 1 0,0 0 0,0 0 0,0 0 0,0 0 0,0 0 0,0 0 1,0 0-1,-1 0 0,1 0 0,0 1 0,-1-1 0,1 2 0,6 11 65,-1 1 0,-1 0-1,-1 1 1,0-1-1,-1 1 1,0-1 0,-1 1-1,-1 0 1,-1 20-1,12-49 245,-2-3-205,16-32 0,2-5-11,-16 36-52,0 0 1,1 1 0,1 1-1,0 0 1,17-13 0,-30 26-43,1 1 0,-1 0 0,1 0 0,-1 0 0,1 0 0,0 0 1,-1 0-1,1 0 0,0 1 0,0-1 0,0 1 0,-1-1 0,1 1 1,0 0-1,0-1 0,0 1 0,0 0 0,0 0 0,0 0 0,0 1 0,2 0 1,-1 0 2,0 0 1,0 1 0,-1-1-1,1 1 1,-1 0 0,1-1 0,-1 1-1,0 1 1,1-1 0,-1 0 0,-1 0-1,3 4 1,4 7 33,0 0 0,-1 0 0,-1 1 0,5 17 0,-10-30-38,17 54 306,19 100 1,-35-138-357,0 2 650,-2-19-645,0 0-1,0 0 1,0 0-1,0 0 1,1 0-1,-1-1 1,0 1-1,0 0 1,0 0-1,0 0 1,0 0-1,0 0 1,0 0-1,0-1 1,0 1-1,0 0 1,1 0-1,-1 0 1,0 0-1,0 0 1,0 0-1,0 0 1,0 0-1,0 0 1,1-1-1,-1 1 1,0 0-1,0 0 1,0 0-1,0 0 1,1 0-1,-1 0 0,0 0 1,0 0-1,0 0 1,0 0-1,0 0 1,1 0-1,-1 0 1,0 0-1,0 0 1,0 1-1,0-1 1,0 0-1,1 0 1,-1 0-1,0 0 1,0 0-1,0 0 1,0 0-1,0 0 1,0 0-1,1 1 1,-1-1-1,0 0 1,0 0-1,0 0 1,0 0-1,0 0 1,0 0-1,0 1 1,0-1-1,0 0 1,0 0-1,0 0 1,0 1-1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3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4008,'0'0'10052,"11"-11"-9727,38-35-2,-44 41-222,0 0 0,0 1 0,1 0 1,-1 0-1,12-6 0,-14 9-20,0 0 0,-1 0 0,1 1 0,0-1 0,-1 1 0,1-1 0,0 1 0,0 0 0,0 0 0,-1 0 0,1 1 0,0-1 0,2 1 0,-3 0-48,-1-1 0,1 1 0,-1 0 0,1 0 1,-1 0-1,0 0 0,1 0 0,-1 0 0,0 0 0,0 0 1,0 1-1,0-1 0,0 0 0,0 1 0,0-1 0,0 1 0,-1-1 1,1 1-1,0-1 0,-1 1 0,1 1 0,7 35 288,-4 85 392,1 3-1,-3-111-605,0 0 0,1 0 0,1 0 0,1 0 0,0-1 0,7 16 0,-11-28-85,0 0 0,0 0 0,0 0 0,0 0 1,0-1-1,0 1 0,0 0 0,1-1 0,-1 1 0,1 0 0,-1-1 1,1 0-1,0 1 0,0-1 0,-1 0 0,1 0 0,0 0 1,0 0-1,0 0 0,0 0 0,0-1 0,0 1 0,0-1 0,4 1 1,-2-1-1,-1-1 0,0 0 0,0 1 0,0-1 1,0-1-1,0 1 0,0 0 0,0-1 1,0 1-1,0-1 0,-1 0 0,1 0 0,-1 0 1,1 0-1,3-5 0,7-7 27,-1-1 0,-1 0 0,0-1 0,-2 0 0,1-1 0,11-30 0,28-111 232,-5 12 67,-40 136-289,0 0 0,0 0-1,1 1 1,1 0 0,-1 0 0,2 0-1,-1 1 1,1 0 0,11-11-1,-13 15-11,0 1-1,0-1 1,0 1-1,1 0 1,-1 0-1,1 0 1,0 1-1,0 0 1,0 0-1,0 1 1,0-1-1,0 1 1,0 1-1,0-1 1,0 1-1,0 0 1,8 1-1,1 1 93,1 1 1,-1 0-1,-1 1 1,24 10-1,-30-11-19,-1 0 1,0 1-1,0 0 1,-1 0-1,1 1 0,-1-1 1,0 1-1,0 1 0,-1-1 1,10 12-1,-8 10-83,-6-21-2908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4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3808,'0'0'9248,"-7"9"-8816,-25 34 0,29-40-355,1 1 0,1 0 0,-1 0-1,0 0 1,1 0 0,0 0 0,0 0 0,0 1 0,0-1 0,1 0 0,-1 1 0,2 7 0,-2 6 165,1-11-150,-5 40 658,2 0 0,6 66-1,4 5 825,-7-117-1372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5320,'0'0'4913,"2"12"-4417,10 93 903,-11-74-849,-1 0 0,-1 0 1,-2 0-1,-1 0 1,-14 51-1,15-55-108,3-22-324,0 1 0,-1-1 0,0 0 0,0 0-1,0 0 1,-4 9 0,5-14-154,0-1-1,0 1 1,0 0 0,0 0-1,0 0 1,0 0 0,0 0-1,0 0 1,0 0 0,0 0-1,0 0 1,-1 0 0,1 0-1,0 0 1,0 0 0,0 0-1,0 0 1,0 0 0,0 0-1,0 0 1,0 0 0,0 0-1,0 0 1,-1 0 0,1 0 0,0 0-1,0 0 1,0 0 0,0 0-1,0 0 1,0 0 0,0 0-1,0 0 1,0 0 0,0 0-1,0 0 1,-1 1 0,1-1-1,0 0 1,0 0 0,0 0-1,0 0 1,0 0 0,0 0-1,0 0 1,0 0 0,0 0-1,0 0 1,0 0 0,0 0-1,0 1 1,0-1 0,0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6128,'0'0'6928,"10"-5"-6634,1-1-229,48-23 501,-53 26-385,0 1 0,0 0 0,0 0 0,0 0-1,1 1 1,-1 0 0,0 0 0,11 0 0,-15 2-145,-1-1 0,1 0 0,-1 1 0,0-1 0,0 1 0,1 0 0,-1-1 0,0 1 0,0 0 0,0 0 0,0 0 0,0-1 1,0 1-1,0 0 0,0 0 0,0 1 0,0-1 0,0 0 0,-1 0 0,1 0 0,0 1 0,-1-1 0,1 0 0,-1 0 0,0 1 0,1-1 0,-1 0 0,0 1 0,0-1 0,0 1 0,0 2 1,0 6 81,0 0-1,0 1 1,-4 12 0,3-12-17,-2 4 4,-1 0-1,0 0 1,-1 0-1,0-1 1,-15 26-1,1 0 128,19-40-224,0 0-1,0 0 0,-1 1 1,1-1-1,0 0 1,0 1-1,0-1 1,0 0-1,0 1 0,0-1 1,0 0-1,0 1 1,0-1-1,0 0 1,0 1-1,0-1 0,0 0 1,0 1-1,0-1 1,0 0-1,0 1 1,1-1-1,-1 0 0,0 0 1,0 1-1,0-1 1,0 0-1,1 1 1,-1-1-1,0 0 0,0 0 1,1 0-1,-1 1 1,0-1-1,0 0 1,1 1-1,17 2 129,25-6 32,-39 3-126,8-1 48,0 1-1,-1 1 1,1 0-1,0 0 1,20 6-1,7 1 17,-19-8-300,-14 0-2205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2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5016,'0'0'5346,"-1"10"-4899,-1 17-190,-10 136 1927,12-130-1776,-1 12 1172,11 86 0,-9-99-421,-1-29-3008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7432,'0'0'3256,"9"-3"-2663,21-4 138,0 1 0,0 2 0,0 0 0,53 3 0,138 7 2774,-210-6-3353,-3 2 75,-7 1-2560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5320,'0'0'8145,"1"12"-7553,9 242 3082,-9-245-3394,-1-6-155,1 0 0,-1 0 0,0-1 0,0 1 0,0 0 0,0 0 0,-1-1 0,1 1 0,-1 0 0,0-1 0,-1 5 0,2-7 85,-1 3-64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21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467 542 5120,'0'0'10768,"-13"-1"-10175,2 1-463,0-1 11,-1 0 0,1 1-1,0 1 1,0 0-1,-1 0 1,-15 5-1,-27 9 484,-58 17 476,94-25-884,1 0 0,0 0 0,1 2 0,-20 13 0,23-12 50,2 0 0,-1 1 0,-19 25 0,30-35-238,0 0-1,0 0 0,0 1 1,0-1-1,0 1 0,0-1 0,1 1 1,-1-1-1,0 1 0,1-1 1,-1 1-1,1 0 0,0-1 1,0 1-1,-1 0 0,1-1 1,0 1-1,0 0 0,1-1 0,-1 1 1,0 0-1,0-1 0,1 1 1,-1 0-1,1-1 0,0 1 1,-1-1-1,1 1 0,0-1 0,0 1 1,0-1-1,0 0 0,0 1 1,0-1-1,2 2 0,1 0 17,0 0 0,-1 0 1,1 0-1,1-1 0,-1 1 0,0-1 0,1 0 0,-1 0 0,1 0 0,-1-1 0,7 2 0,2-2-2,0-1 0,0 1-1,0-2 1,0 0 0,0-1 0,-1 0-1,1 0 1,0-2 0,-1 0-1,0 0 1,0-1 0,20-10-1,-7 0 58,0 0-1,-1-2 1,0-1-1,33-32 1,-41 35-17,-2-1 0,0 0 1,-1-1-1,-1-1 0,0 0 0,-1 0 0,-1-1 0,10-28 1,-15 32-26,0-1 1,-1-1-1,-1 1 1,0-1-1,-1 1 0,-1-1 1,-1 0-1,0 1 1,-1-1-1,-1 0 1,-5-19-1,1 9 62,-2 1 1,-15-38-1,18 54-74,0-1-1,0 1 1,-1 0 0,-1 1 0,1-1 0,-2 1 0,1 0 0,-13-10 0,14 15-17,0 0 1,-1 0 0,1 1 0,-1 0 0,0 0 0,0 1 0,0 0 0,0 0 0,0 1-1,0 0 1,0 0 0,-1 0 0,-13 2 0,16-2-29,1 2 0,-1-1 0,1 1 0,-1-1 0,1 1 1,0 0-1,-1 1 0,1-1 0,0 1 0,0 0 0,0 0 0,0 0 0,0 0 0,1 1 0,-1-1 0,1 1 1,-1 0-1,1 0 0,0 1 0,0-1 0,0 0 0,1 1 0,-5 7 0,5-4-51,0 0 0,1 0-1,-1 0 1,1 1-1,1-1 1,-1 0 0,1 1-1,0-1 1,2 9 0,3 12-3314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8032,'0'0'3250,"13"-4"-2847,22-6 130,1 1 1,70-9-1,99 16 3272,-206 8-3583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7936,'0'0'1601,"13"-5"-1178,-3 1-356,85-31 978,-85 31-839,0 1 0,1 1 0,-1 0 0,1 0 0,0 1 0,0 1 0,19 0 0,-27 1-145,-1-1 0,0 1 0,1-1 0,-1 1 0,0 0 1,0 0-1,1 0 0,-1 0 0,0 0 0,0 1 0,0-1 1,0 1-1,0-1 0,-1 1 0,1 0 0,0 0 0,-1-1 1,0 1-1,1 0 0,-1 1 0,0-1 0,0 0 1,0 0-1,0 0 0,0 1 0,0-1 0,-1 0 0,1 1 1,-1-1-1,0 0 0,0 1 0,1-1 0,-2 1 0,1 3 1,-1 3 43,0 0 0,-1 0 1,0 0-1,0 0 0,-1 0 1,0 0-1,-7 13 1,-11 13 347,-2-1 1,-33 38 0,17-33 683,39-39-1124,0 0 0,0 0 1,0 1-1,0-1 0,-1 0 0,1 0 0,0 0 0,0 0 0,0 1 1,0-1-1,0 0 0,0 0 0,0 0 0,0 1 0,0-1 0,0 0 1,0 0-1,0 0 0,0 1 0,0-1 0,0 0 0,1 0 0,-1 0 1,0 1-1,0-1 0,0 0 0,0 0 0,0 0 0,0 0 0,0 1 1,0-1-1,1 0 0,-1 0 0,0 0 0,0 0 0,0 0 1,0 1-1,1-1 0,-1 0 0,0 0 0,0 0 0,0 0 0,1 0 1,-1 0-1,0 0 0,0 0 0,0 0 0,1 0 0,-1 0 0,0 0 1,0 0-1,0 0 0,1 0 0,-1 0 0,15 1 54,-13-1-18,262 5 1533,-255-2-1345,1-1-35,-7-6-2913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6224,'0'0'6784,"1"10"-6232,1 23-168,7 66 1902,-4-54-285,7-53-1249,9-21-501,30-52 0,-39 58-188,1 0 0,1 2 1,1 0-1,1 0 0,23-21 1,-39 41-57,1 1 1,-1-1 0,1 0-1,0 1 1,0-1-1,-1 1 1,1-1 0,0 1-1,0-1 1,0 1-1,0 0 1,0-1 0,-1 1-1,1 0 1,0 0-1,0-1 1,0 1 0,0 0-1,0 0 1,0 0 0,0 0-1,0 0 1,0 1-1,0-1 1,1 0 0,0 1 10,-1 0 1,1 0 0,-1 0 0,0 0 0,1 1 0,-1-1-1,0 0 1,0 1 0,0-1 0,0 0 0,0 1 0,1 2-1,2 5 53,0 0-1,-1-1 0,0 1 0,1 10 0,-1 1 119,-1 0-1,-2 39 1,0-28 302,0-31-484,0 0-1,0 0 0,0 0 0,0 0 1,0 0-1,0 0 0,0 1 0,0-1 1,0 0-1,1 0 0,-1 0 0,0 0 1,0 0-1,0 0 0,0 0 0,0 0 1,0 0-1,1 0 0,-1 0 0,0 0 1,0 0-1,0 0 0,0 0 0,0 0 1,1 0-1,-1 0 0,0 0 0,0 0 1,0 0-1,0 0 0,0 0 1,0 0-1,1 0 0,-1 0 0,0 0 1,0 0-1,0 0 0,0 0 0,0 0 1,0 0-1,1 0 0,-1 0 0,0 0 1,0-1-1,0 1 0,0 0 0,0 0 1,0 0-1,0 0 0,0 0 0,0 0 1,1-1-1,7-6 82,36-42 166,-35 37-217,1 0-1,0 1 1,1 0-1,0 0 0,0 2 1,1-1-1,22-12 1,-33 21-30,1 0 0,0 1 0,-1-1 0,1 1 1,0-1-1,0 1 0,-1 0 0,1 0 0,0 0 1,0 0-1,0 0 0,-1 0 0,1 0 1,0 0-1,0 1 0,0-1 0,-1 1 0,1-1 1,0 1-1,-1 0 0,1-1 0,-1 1 0,1 0 1,-1 0-1,1 0 0,-1 1 0,1-1 0,-1 0 1,0 0-1,0 1 0,0-1 0,1 1 0,-2-1 1,1 1-1,2 2 0,2 7 48,1 0 1,-1 0-1,-1 1 0,4 12 0,-5-14-13,2 8 97,0 0 1,-1 0-1,3 26 0,-7-43-200,3 21 731,-3-21-780,0 0 0,0-1 0,0 1 0,1-1 1,-1 1-1,0-1 0,0 1 0,1-1 0,-1 1 0,0-1 0,1 1 0,-1-1 0,0 1 0,1-1 0,-1 0 0,1 1 0,-1-1 0,1 0 0,-1 1 0,1-1 0,-1 0 0,1 1 0,-1-1 0,1 0 0,-1 0 0,1 0 0,-1 0 0,1 0 0,0 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5520,'0'0'5616,"10"-9"-5098,-7 6-473,24-23 593,36-26 0,-55 45-411,1 1 0,0 0 0,0 1 0,0 0 0,0 0 0,1 1 1,0 0-1,0 1 0,0 0 0,17-2 0,-21 4-38,-1 1 1,0 0-1,1 0 0,-1 1 1,0 0-1,0 0 0,0 0 0,8 2 1,-11-1-115,1-1 0,0 1 0,0 0-1,-1 0 1,1 0 0,-1 0 0,0 0 0,1 1 0,-1-1 0,0 0 0,-1 1 0,1 0 0,0 0 0,-1-1 0,2 4-1,3 9 107,-1 0-1,-1 0 0,0 1 1,-2 0-1,1-1 1,-2 1-1,0 21 0,6 42 355,-6-70-471,9 36 373,-9-42-394,-1-1 0,1 1 0,1 0 0,-1-1 0,0 1 0,0-1 0,1 1 0,0-1 0,-1 0 0,1 1 0,0-1-1,0 0 1,3 2 0,-4-4-24,0 1-1,0-1 0,1 1 1,-1-1-1,0 0 0,1 1 1,-1-1-1,0 0 0,1 0 1,-1 0-1,0 0 0,1 0 0,-1 0 1,0-1-1,1 1 0,-1 0 1,0-1-1,0 1 0,1-1 1,-1 1-1,0-1 0,0 1 1,0-1-1,3-1 0,24-23 232,-27 25-244,8-11 43,0 0 1,0 0 0,-1 0-1,-1-1 1,0-1 0,7-13-1,27-85 181,-20 50-102,-16 49-111,2-7 59,0 1 1,1-1-1,17-26 0,-23 42-64,1-1 0,-1 1 0,0 0 1,1 0-1,0 0 0,0 0 0,0 0 0,0 0 1,0 1-1,0-1 0,1 1 0,-1 0 0,1 0 1,0 1-1,0-1 0,-1 1 0,1-1 0,0 1 1,0 0-1,0 1 0,0-1 0,0 1 0,8 0 1,5 3 29,0 0 0,0 1 0,-1 1 0,28 13 0,60 35 244,-98-49-230,1 1 0,-1 0 1,1 0-1,9 12 1,-7-8 61,-9-8-267,0 0 1,0 0-1,1 0 1,-1 0-1,0 0 1,0 0-1,0 0 1,0 0-1,-1 0 1,1 0-1,0 0 1,0 1-1,0-1 1,-1 0 0,1 0-1,-1-1 1,0 3-1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2:5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6128,'0'0'11253,"7"14"-10737,20 46-8,-23-49-307,-1 0 1,0 0-1,-1 0 1,-1 0-1,2 15 1,-3-15 244,1 0 0,5 18-1,-5-21-138,-1-7-256,0 0 1,0-1-1,0 1 0,0 0 0,0-1 1,0 1-1,0 0 0,0 0 0,0-1 1,0 1-1,0 0 0,1-1 0,-1 1 1,0 0-1,0-1 0,1 1 0,-1 0 1,1-1-1,-1 1 0,0-1 0,1 1 1,-1-1-1,1 1 0,1 0 0,-4-14-539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0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9744,'0'0'3665,"9"0"-3253,112-11 1743,151-34 1,-255 41-1897,12 1 623,-1 0 0,40 3-1,-39 0 114,-22 6-1062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01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6016,'0'0'9286,"11"-6"-8771,-4 1-380,-1 1 18,0-1 0,1 2 1,0-1-1,-1 1 0,2 0 1,-1 0-1,0 0 0,0 1 1,1 1-1,7-2 0,-12 4-73,0-1-1,-1 1 0,1 0 1,0 0-1,-1 0 0,1 0 1,-1 0-1,0 1 1,1-1-1,-1 1 0,0 0 1,0-1-1,0 1 1,0 0-1,0 0 0,-1 0 1,1 1-1,0-1 1,-1 0-1,0 1 0,1-1 1,-1 0-1,0 1 1,0 0-1,-1-1 0,1 1 1,0 0-1,-1-1 0,0 1 1,1 0-1,-1-1 1,-1 6-1,-2 5 66,-1 1-1,-1-1 0,0 0 1,-1 0-1,0-1 1,-14 21-1,2-1 60,-44 60 438,62-92-630,0 1 1,-1-1-1,1 0 0,0 0 0,0 1 0,0-1 0,-1 0 1,1 1-1,0-1 0,0 1 0,0-1 0,0 0 0,0 1 1,0-1-1,0 0 0,0 1 0,0-1 0,0 0 0,0 1 1,0-1-1,0 1 0,0-1 0,0 0 0,0 1 0,0-1 1,0 0-1,1 1 0,-1-1 0,0 0 0,1 1 0,11 2 140,23-8-76,-30 5-39,19-6 82,38-15 1,-46 14 13,0 1 0,0 1 1,0 1-1,1 0 0,0 1 0,21-1 1,-27 2 275,1 0-4124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0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5624,'0'0'2616,"10"1"-1931,228 30 5164,-209-27-5155,-21-3-254,0 0 0,-1 1 1,1 0-1,12 5 1,-17-6-344,0 0 1,-1 1-1,1-1 0,-1 1 1,1 0-1,-1 0 1,0 0-1,0 0 1,0 1-1,0-1 0,0 0 1,0 1-1,-1-1 1,1 1-1,-1 0 1,2 3-1,2 11 75,-1-1-1,-1 1 1,0 0-1,-1 0 1,-1 0-1,-2 30 1,1 8 94,12 315 1024,-11-340-1199,15 247 569,-7-190-354,24 101 0,-10-83-64,41 148 343,-58-235-373,1-1 1,12 21 0,-15-32-42,-2-1 290,-8-6-87,-7-4-332,-16-3 55,0 1-1,-1 1 0,-31-2 1,44 7-78,0 1 0,0 1 0,0 0 0,0 1 0,0 1 0,0 0 0,-17 7 0,-36 11 43,3 0-4646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0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6632,'0'0'11225,"13"1"-10881,2 0-240,9 2 187,38-1 0,25-4 447,147-7 1204,-191 7-1558,34-5 674,-20 1-548,-39 3-387,12-2 60,-29 5-193,1-1 1,-1 1-1,0-1 1,0 1-1,0-1 1,0 1-1,0-1 1,0 0-1,0 0 1,0 1-1,0-1 1,0 0 0,0 0-1,0 0 1,-1 0-1,1 0 1,0 0-1,-1 0 1,2-2-1,1-2-143,-1-1-3675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0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4720,'0'0'9553,"12"-1"-9008,30-1-154,120-12 1534,165-41 2136,-288 52-3452,-29 3-338,-1 0-1,1-1 1,16-4 0,-24 4-219,-1 1-1,1 0 1,-1-1-1,1 1 1,-1 0 0,1 0-1,-1 0 1,1 0-1,-1 0 1,1 0-1,0 0 1,-1 0-1,1 1 1,1 0-1,-2-1-150,-1 1 0,1-1-1,-1 0 1,0 1 0,1-1-1,-1 0 1,0 1 0,1-1 0,-1 1-1,0-1 1,0 1 0,1-1-1,-1 1 1,0-1 0,0 1-1,0-1 1,0 1 0,1-1-1,-1 1 1,0-1 0,0 1-1,0-1 1,0 1 0,0-1-1,-1 1 1,1-1 0,0 1-1,0-1 1,0 1 0,0-1-1,0 1 1,-1-1 0,1 1-1,0-1 1,0 1 0,-1-1-1,1 1 1,0-1 0,-1 0-1,1 1 1,-1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22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4416,'0'0'13698,"13"11"-13294,44 33-1,-50-40-313,0 0 1,0-1 0,0 1 0,0-2-1,0 1 1,0-1 0,1 0-1,14 2 1,6 1 218,148 48 2623,-176-52-2913,0-1-1,1 0 1,-1 0 0,1 0-1,-1 1 1,0-1 0,1 0-1,-1 1 1,0-1-1,1 0 1,-1 1 0,0-1-1,0 0 1,1 1 0,-1-1-1,0 0 1,0 1 0,0-1-1,1 1 1,-1-1 0,0 1-1,0-1 1,0 0 0,0 1-1,0-1 1,0 1 0,0-1-1,0 1 1,0-1-1,0 1 1,-6 20 246,-16 20-101,-14 11 10,-75 83 1,-18 23-22,125-153-160,1 0 1,0 0-1,0 1 0,0-1 0,1 1 0,0 0 0,-3 10 1,5-15 5,0 0 1,1 0 0,-1-1-1,0 1 1,1 0 0,-1 0-1,0-1 1,1 1 0,-1 0-1,1-1 1,0 1 0,-1-1-1,1 1 1,-1-1 0,1 1 0,0-1-1,-1 1 1,1-1 0,0 0-1,0 1 1,-1-1 0,1 0-1,0 1 1,0-1 0,-1 0-1,1 0 1,0 0 0,0 0-1,0 0 1,-1 0 0,2 0-1,27 0 2,20-4-1,58-7 0,-89 7 14,-1 2 0,1 0 0,0 1 1,0 1-1,0 0 0,-1 2 0,1 0 0,31 8 0,-38-6 196,-9-2-914,-7-1-2610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39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166 173 13848,'0'0'1512,"-10"11"-1130,-2 3-259,-10 11 360,-24 35 0,40-50-337,0 0 0,1 1-1,0 0 1,1 0 0,0 0-1,0 0 1,1 0 0,1 1-1,0 0 1,0-1 0,1 19-1,1-21-63,1-1 0,0 0 0,0 1-1,1-1 1,0 0 0,0 0-1,1 0 1,0 0 0,0 0 0,1 0-1,0-1 1,0 0 0,1 0 0,0 0-1,0 0 1,12 10 0,-7-9-13,0 0 1,0-1 0,1-1-1,0 0 1,0 0 0,0-1-1,1 0 1,-1-1 0,1-1-1,0 0 1,1 0 0,-1-1 0,0-1-1,1 0 1,-1 0 0,1-2-1,16-1 1,4-3 69,0-1-1,0-1 1,-1-2 0,0-1 0,40-19-1,-10 4 99,-29 13 25,44-23 0,-67 29-171,-1 1 0,0-1 0,0-1-1,-1 0 1,0 0 0,0 0-1,0-1 1,12-17 0,-17 20-46,0-1 0,-1 1 1,1 0-1,-1 0 0,0-1 1,-1 0-1,1 1 0,-1-1 1,0 0-1,0 0 0,-1 1 1,0-1-1,0 0 0,0 0 1,-1 0-1,0 1 1,0-1-1,0 0 0,-1 0 1,1 1-1,-5-8 0,-2-5 60,-2 0-1,0 1 0,-1 1 1,0 0-1,-15-15 1,14 19-26,0 0 1,0 0-1,-2 1 1,1 1-1,-1 0 1,-1 1-1,0 1 1,0 0-1,-20-7 1,-19-4 228,-79-17 0,104 29-234,13 4-16,0 0 0,0 1 0,-1 1 1,1 1-1,0 0 0,-1 1 0,1 1 0,0 0 0,0 1 1,0 1-1,-21 8 0,27-9-77,0 2 1,0-1-1,0 1 1,1 0-1,0 1 1,0 0-1,1 1 0,-1 0 1,1 0-1,1 0 1,-1 1-1,1 1 1,1-1-1,0 1 0,0 0 1,0 0-1,1 1 1,-5 12-1,9-14-104,-1-1 0,1 1 0,0-1 0,0 1 1,1-1-1,0 1 0,1-1 0,0 1 0,2 11 0,5 12-3628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281 568 4216,'0'0'5897,"-11"1"-5382,-15 0-91,1 2 1,-38 9-1,55-10-302,0 0 0,0 0 0,0 1 0,0 0-1,0 1 1,1 0 0,-1 0 0,1 0 0,0 1 0,1 0 0,-1 1 0,1-1 0,-8 10 0,12-12-79,-5 6 163,1 0 0,0 0-1,0 1 1,1 0 0,-4 12 0,8-19-161,0-1 0,0 0 0,1 0 0,0 0 0,-1 1 0,1-1 0,0 0 0,0 1 0,0-1 0,0 0 0,1 0 0,-1 1 0,0-1 0,1 0 1,0 0-1,0 0 0,-1 1 0,1-1 0,0 0 0,1 0 0,-1 0 0,0 0 0,1-1 0,-1 1 0,1 0 0,-1-1 0,1 1 0,0-1 0,-1 1 0,1-1 0,3 2 1,-2-1-14,1-1 0,-1 0 0,0 0 0,0 0 0,0-1 0,1 1 0,-1-1 1,0 1-1,1-1 0,-1 0 0,0 0 0,1-1 0,-1 1 0,0-1 0,7-1 0,-3 0-1,0-1 0,0 0-1,0 0 1,0 0-1,-1 0 1,8-6-1,0-2 10,-1-2 0,0 1-1,0-2 1,-1 0 0,-1 0-1,0-1 1,10-20 0,-4 4 49,-1-1 0,19-61-1,-18 41 16,-4 0 1,9-63-1,-19 89-33,0-1 1,-2 1 0,-1 0 0,-2 0 0,0 0-1,-9-40 1,9 57-7,2 7-36,-1 0-1,1 0 1,0 0 0,-1 0 0,0-1-1,1 1 1,-1 0 0,0 0 0,0 1-1,0-1 1,0 0 0,-3-3 0,3 5-22,1 0 1,0 0 0,-1 1-1,1-1 1,0 0-1,-1 0 1,1 1 0,0-1-1,-1 0 1,1 1-1,0-1 1,0 0 0,-1 1-1,1-1 1,0 0-1,0 1 1,0-1 0,0 1-1,-1-1 1,1 0-1,0 1 1,0-1 0,0 1-1,0-1 1,0 1-1,0-1 1,0 1 0,-3 17 93,3 28 60,1 0 0,14 80-1,-5-48-6,1 61 173,-5-61 72,22 117 1,-16-111 272,-10-60-2944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8640,'0'0'3977,"12"5"-3516,-4-2-382,4 3 59,1-1-1,0-1 1,0 0 0,0-1 0,22 3 0,81-3 1222,212-21 1,-211 8-665,132-29 2198,-239 39-2614,-9 0-266,-1 0-1,1 0 1,0 0-1,0 0 1,-1 1-1,1-1 1,0 0-1,-1 0 1,1-1-1,0 1 1,0 0 0,-1 0-1,1 0 1,0 0-1,-1 0 1,1-1-1,0 1 1,-1 0-1,1-1 1,-1 1-1,1-1 1,0 1-1,-1 0 1,1-1-1,-1 1 1,1-1-1,-1 1 1,1-1 0,-1 0-1,0 1 1,1-1-1,-1 1 1,0-1-1,1-1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350 514 6128,'0'0'2941,"-11"-4"-2490,1 1-337,5 1-61,0 0 1,0 0-1,0 0 1,0 1-1,0 0 1,0 0-1,0 1 1,0-1-1,-1 1 1,1 0-1,0 0 1,-9 2-1,-2 2 176,1 0 0,0 1 0,0 1 0,1 0 0,-1 1-1,1 1 1,1 0 0,-1 0 0,-16 16 0,22-17 16,-1 1 0,1 0 0,0 1 0,1 0 0,0 0 0,1 0 0,0 1 0,0 0 0,1 0 0,0 1 0,1-1 0,0 1 0,-4 21 0,7-28-148,0 1 0,1-1 1,0 1-1,0 0 1,1-1-1,-1 1 1,1-1-1,0 1 1,0-1-1,1 0 0,-1 1 1,1-1-1,0 0 1,0 0-1,0 0 1,1 0-1,-1 0 1,1-1-1,0 1 0,0-1 1,7 6-1,-7-6-55,0-1 0,0 1 0,1-1-1,-1 0 1,1 0 0,0-1 0,-1 1-1,1-1 1,0 0 0,0 0 0,0 0-1,0 0 1,0 0 0,0-1 0,0 0-1,0 0 1,0 0 0,0 0 0,0-1-1,0 0 1,0 0 0,0 0 0,-1 0-1,1 0 1,4-3 0,3-2-2,0-1 0,0-1-1,-1 0 1,0 0 0,-1-1 0,0 0 0,0 0 0,-1-1 0,0-1 0,-1 1-1,0-1 1,7-15 0,1-5 36,-2 0-1,-1-1 0,11-47 1,-8 11 102,-3-1 1,-3 0 0,-2 0-1,-6-135 1,-1 200-166,0 1 14,0 0 0,0-1 0,-1 1 1,1 0-1,-1-1 0,1 1 1,-1 0-1,0-1 0,0 1 1,0 0-1,-1 0 0,1 0 0,-4-5 1,4 7-23,1 1 1,0 0-1,0 0 1,-1 0-1,1 0 1,0 0-1,0 0 1,-1 0-1,1 0 1,0 0-1,0 0 1,-1 0-1,1 0 1,0 0 0,0 0-1,-1 0 1,1 0-1,0 0 1,0 0-1,-1 0 1,1 0-1,0 1 1,0-1-1,0 0 1,-1 0-1,1 0 1,0 0-1,0 0 1,0 1-1,-1-1 1,1 0-1,0 0 1,0 0-1,0 1 1,0-1-1,0 0 1,-1 0-1,1 0 1,0 1 0,0-1-1,-5 12 76,5-11-70,-5 23 58,1 0-1,2 0 1,0 0-1,1 0 1,5 43 0,-3-43-25,62 488 1127,-56-471-1011,-5-26-90,-2-10-30,0 0 0,1 0 1,0 0-1,0 0 0,1 0 0,-1 0 0,1 0 1,0-1-1,3 6 0,-5-10-41,1 0 0,-1 0 0,0 1 0,1-1-1,-1 0 1,0 0 0,1 0 0,-1 1 0,1-1 0,-1 0 0,0 0 0,1 0 0,-1 0 0,1 0 0,-1 0-1,1 0 1,-1 0 0,0 0 0,1 0 0,-1 0 0,1 0 0,-1 0 0,1 0 0,-1 0 0,0 0 0,1-1-1,-1 1 1,1 0 0,-1 0 0,0 0 0,1-1 0,-1 1 0,0 0 0,1 0 0,-1-1 0,0 1-1,1 0 1,-1-1 0,1 0 0,12-15-255,13-31-1885,-24 43 743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8936,'0'0'4446,"5"9"-3830,-2-2-493,1 1 0,-1-1 0,0 1 0,-1 0 0,0 0 0,0 0 0,-1 0 0,1 0 0,-1 14 0,-27 431 5152,25-438-5047,1 0 1,0 0-1,1-1 0,1 1 0,0 0 0,1-1 0,1 1 0,0-1 0,0 0 0,2 0 1,12 23-1,-16-34-178,0-1 1,1 1 0,-1 0 0,1-1 0,-1 0 0,1 1 0,0-1 0,0 0-1,0-1 1,0 1 0,0 0 0,1-1 0,-1 0 0,0 0 0,1 0-1,-1 0 1,1 0 0,6 0 0,5 0 63,0-1 1,1-1-1,15-2 0,-15 1-1,1-1 15,1 0 1,-1-1-1,0-1 1,0-1 0,-1-1-1,0 0 1,0-1-1,27-18 1,-14 2-400,-20 12-3589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11352,'0'0'1592,"11"-2"-1086,75-16 285,427-73 3682,-491 88-4429,-6 2-270,0-1 0,0-1 0,19-5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0 7832,'0'0'3450,"-12"3"-2754,-48 15 823,-108 49 0,143-56-1249,0-1 305,1 2 0,-34 22-1,51-29-448,0 0-1,1 1 0,-1-1 0,1 1 0,1 1 0,-1-1 0,1 1 0,0 0 0,1 0 0,-1 1 1,1-1-1,-3 10 0,-1 9 55,1 0 0,2 1 0,0-1-1,2 1 1,1 0 0,1 0 0,1 0 0,4 31 0,9 34 299,26 92-1,-30-145-328,28 122 406,59 272 1198,-37 3 206,-57-334-1236,-16 150 0,-6-110-54,17-127-582,2-12-27,1-1-1,-1 1 1,0 0-1,1 0 1,0 0-1,0 0 1,0 4-1,0-7-50,0 0-1,0 1 1,1-1-1,-1 0 1,0 1-1,0-1 1,0 0-1,0 1 1,1-1-1,-1 0 0,0 1 1,0-1-1,1 0 1,-1 1-1,0-1 1,0 0-1,1 0 1,-1 0-1,0 1 1,1-1-1,-1 0 1,0 0-1,1 0 1,0 0-1,15-2 121,25-14-73,33-12 4,1 2-1,94-18 0,-161 42-277,13-1 410,33-11 0,-50 13-479,-1 0-1,1-1 1,-1 1-1,0-1 1,1 1-1,-1-1 1,0 0-1,0 0 1,0-1-1,0 1 1,0 0 0,-1-1-1,1 0 1,-1 0-1,1 0 1,1-4-1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5920,'0'0'6505,"3"12"-5829,53 376 4744,-51-348-3935,10 44 0,-15-84-1453,0 1 0,-1-1-1,1 0 1,0 0-1,0 1 1,0-1 0,0 0-1,0 0 1,0 0-1,0 1 1,0-1 0,0 0-1,0 0 1,0 1-1,0-1 1,0 0 0,1 0-1,-1 0 1,0 1-1,0-1 1,0 0 0,0 0-1,0 0 1,0 0-1,0 1 1,1-1 0,-1 0-1,0 0 1,0 0-1,0 0 1,0 1-1,1-1 1,-1 0 0,0 0-1,0 0 1,0 0-1,1 0 1,-1 0 0,0 0-1,0 0 1,0 0-1,1 0 1,-1 1 0,2-11-2761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11352,'0'0'2336,"15"1"-2079,465 26 4312,-451-28-4008,-1 0 0,0-2 0,0-2 0,41-11 0,-58 15-240,-11 1-281,1 0 0,0 0 0,-1 0 0,1 1 0,0-1-1,0 0 1,-1 0 0,1-1 0,0 1 0,0 0 0,-1 0 0,1 0-1,0 0 1,-1-1 0,1 1 0,0 0 0,-1-1 0,1 1-1,0 0 1,-1-1 0,1 1 0,-1-1 0,1 1 0,-1-1 0,1 1-1,-1-1 1,1 1 0,-1-1 0,1 0 0,-1 1 0,0-1-1,1-1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8136,'0'0'3576,"10"-14"-3038,-2 2-393,-2 3-32,0 0-1,1 0 1,0 0 0,1 1-1,-1 1 1,2-1 0,-1 1-1,12-7 1,-3 2 260,1 2-1,1 0 1,0 1 0,34-10 0,-44 16-237,0 1 0,0 0 1,1 1-1,-1-1 1,0 2-1,1 0 0,-1 0 1,0 0-1,1 1 1,-1 1-1,0 0 0,0 0 1,10 4-1,-14-3-73,1 0 0,0 0 0,-1 0 0,0 1 0,1 0 0,-1 0-1,-1 0 1,1 1 0,-1 0 0,0-1 0,0 2 0,0-1 0,-1 0 0,1 1 0,-1 0 0,-1-1-1,1 1 1,-1 0 0,0 1 0,0-1 0,1 11 0,-1-3 27,0 1 0,-1 0 1,-1-1-1,0 1 0,-1 0 0,-1-1 1,0 1-1,-6 20 0,-3-4 113,-1-1 0,-1 0-1,-2-1 1,-1 0 0,-1-2 0,-1 0 0,-2 0-1,0-2 1,-45 42 0,54-55-3,10-10-123,-1 0 0,0 0 0,1-1 0,-1 1 0,0 0 0,0-1-1,0 1 1,0-1 0,0 1 0,0-1 0,0 0 0,0 0 0,0 0 0,-1 0 0,1 0 0,-3 0 0,4-1 196,8-4 229,21-14-251,0 2 0,1 2 0,61-22 0,100-14 706,-152 44-306,-36 6-888,0 0 0,0-1-1,0 1 1,0 0-1,1 1 1,-1-1 0,0 0-1,0 0 1,0 1 0,0-1-1,0 1 1,0 0-1,0 0 1,4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2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9040,'0'0'8669,"11"-3"-8392,15-4 2,0 2-1,0 1 0,1 1 1,-1 1-1,34 1 1,110 32 1261,-141-29-1237,-19-4-2994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6520,'0'0'5313,"0"13"-4657,45 460 4240,-43-464-4680,1 1 0,-1-1 0,2 0 0,-1 0 0,1 0 1,1 0-1,6 10 0,-6-10 120,-4-8-320,-1-1 0,0 0 1,0 0-1,0 1 0,0-1 0,0 0 0,1 0 1,-1 1-1,0-1 0,0 0 0,0 0 0,0 0 1,1 0-1,-1 1 0,0-1 0,0 0 0,1 0 1,-1 0-1,0 0 0,0 0 0,1 0 0,-1 1 0,0-1 1,0 0-1,1 0 0,-1 0 0,0 0 0,0 0 1,1 0-1,-1 0 0,0 0 0,1 0 0,-1 0 1,0 0-1,0-1 0,1 1 0,-1 0 0,0 0 1,0 0-1,1 0 0,-1 0 0,0 0 0,0-1 1,0 1-1,1 0 0,-1 0 0,0 0 0,0-1 1,0 1-1,1 0 0,-1 0 0,0 0 0,0-1 0,0 1 1,0 0-1,0 0 0,0-1 0,1 1 0,8-20 223,-7 16-169,31-79 429,57-124 407,-76 181-755,0 1 0,2 1 0,0 0 1,2 0-1,32-31 0,-49 53-128,1 0-1,-1 1 1,1 0-1,0-1 1,-1 1 0,1 0-1,0-1 1,0 1 0,0 0-1,0 0 1,0 1 0,0-1-1,0 0 1,0 1-1,0-1 1,0 1 0,1 0-1,2-1 1,-3 2-3,-1-1 0,1 1-1,0-1 1,-1 1 0,1 0 0,-1 0-1,1 0 1,-1 0 0,1 0 0,-1 0 0,0 0-1,1 0 1,-1 0 0,0 0 0,0 1 0,0-1-1,0 1 1,1 1 0,3 7 54,0 0 0,-1 0 0,-1 1 0,1-1 0,1 16-1,-4-24-67,21 131 615,-18-109-422,-4-23-192,0-1 1,-1 0 0,1 1 0,0-1 0,0 0 0,0 1-1,0-1 1,0 1 0,0-1 0,0 0 0,0 1 0,0-1-1,0 0 1,0 1 0,1-1 0,-1 0 0,0 1-1,0-1 1,0 0 0,0 1 0,1-1 0,-1 0 0,0 0-1,0 1 1,0-1 0,1 0 0,-1 0 0,0 1 0,1-1-1,-1 0 1,0 0 0,0 1 0,1-1 0,-1 0 0,0 0-1,1 0 1,-1 0 0,0 0 0,1 0 0,-1 0 0,0 1-1,1-1 1,-1 0 0,1 0 0,-1 0 0,0 0-1,1-1 1,-1 1 0,0 0 0,1 0 0,-1 0 0,0 0-1,1 0 1,-1 0 0,0 0 0,1-1 0,16-16 186,-13 13-190,31-39 147,-15 17-58,29-27 0,-41 46-78,1-1 1,0 1-1,0 1 1,1-1-1,-1 2 1,1-1-1,15-5 1,-19 9-14,-1 1 0,0 0 1,1 0-1,-1 0 0,1 1 1,-1 0-1,1 0 0,-1 0 1,1 1-1,-1 0 0,0 0 0,1 0 1,-1 0-1,0 1 0,0 0 1,1 0-1,-2 0 0,1 1 1,0 0-1,0 0 0,-1 0 0,0 0 1,5 5-1,3 4 4,-1-1 0,0 1 0,0 1-1,-2 0 1,1 0 0,10 23 0,-9-11 41,-1 1 1,-1 0 0,-1 1-1,6 36 1,13 46 877,-27-109-925,0 0 0,0-1 1,0 1-1,0 0 1,0 0-1,0 0 1,0 0-1,0 0 1,0 0-1,0 0 1,0 0-1,0 0 1,0-1-1,0 1 1,0 0-1,0 0 1,0 0-1,0 0 1,0 0-1,0 0 0,0 0 1,0 0-1,1 0 1,-1 0-1,0 0 1,0-1-1,0 1 1,0 0-1,0 0 1,0 0-1,0 0 1,0 0-1,0 0 1,0 0-1,0 0 1,0 0-1,1 0 1,-1 0-1,0 0 0,0 0 1,0 0-1,0 0 1,0 0-1,0 0 1,0 0-1,0 0 1,0 0-1,0 0 1,1 0-1,-1 0 1,0 0-1,0 0 1,0 0-1,0 0 1,0 0-1,0 0 1,0 0-1,0 0 1,0 0-1,0 0 0,1 0 1,-1 0-1,0 0 1,0 1-1,3-13-72,4-30-272,-4 19-3112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12 441 4912,'0'0'5585,"-2"-14"-4889,0 5-565,0 4-56,0-1 0,1 0 0,0 0 0,1 1 0,-1-1-1,1 0 1,0 0 0,0 0 0,1 0 0,0 0 0,0 1 0,0-1 0,1 0 0,0 1-1,2-7 1,3-1 192,1 0 0,0 1 0,0 0-1,1 0 1,1 1 0,0 0 0,0 1 0,1 0-1,0 1 1,20-13 0,-29 21-213,-1 0 1,1 0-1,0 1 1,0-1-1,0 0 0,0 1 1,0-1-1,0 1 1,0 0-1,0-1 1,0 1-1,0 0 1,0 0-1,0 0 0,0 1 1,0-1-1,0 0 1,0 1-1,3 1 1,-2-1 6,0 1 1,-1 0-1,1 0 1,-1 0 0,1 0-1,-1 0 1,0 0 0,0 1-1,0-1 1,0 1 0,2 4-1,3 6 90,0 1 0,-2 0 0,0 1 0,4 17 0,-7-26-113,13 66 416,-2-1 0,2 76 0,-1-5 252,-13-130-584,1 0 1,1 0-1,-1 0 0,2-1 1,-1 1-1,2-1 0,10 20 1,-14-29-100,0-1 1,0 0-1,0 1 1,0-1-1,1 0 1,-1 1-1,0-1 1,1 0 0,-1 0-1,1 0 1,-1 0-1,1-1 1,-1 1-1,1 0 1,0-1-1,-1 1 1,1-1-1,0 1 1,0-1 0,-1 0-1,1 0 1,0 1-1,0-1 1,0-1-1,-1 1 1,1 0-1,0 0 1,0-1-1,-1 1 1,1-1 0,0 1-1,-1-1 1,4-1-1,-1-1 19,1 1-1,-1-1 0,1 0 0,-1-1 1,0 1-1,0-1 0,0 0 0,-1 1 1,1-2-1,3-5 0,6-12 88,-1-1-1,-1-1 0,13-43 0,15-80 243,-36 132-339,31-167 339,-23 112-44,3 1 0,29-88 0,-42 153-286,1 0 0,-1-1 0,1 1 0,0 0 0,1 0 0,-1 0 0,4-4 0,-6 8-28,1-1 1,0 0-1,0 0 1,0 1-1,0-1 1,1 1-1,-1-1 1,0 1-1,0-1 1,0 1-1,0 0 1,0-1-1,1 1 0,-1 0 1,0 0-1,0 0 1,1 0-1,-1 0 1,0 0-1,0 0 1,0 0-1,1 1 1,-1-1-1,0 0 1,0 1-1,0-1 1,0 1-1,0-1 1,0 1-1,0 0 0,2 0 1,23 16 167,0 1 1,30 27-1,-20-15 27,-8-5-26,-16-15 1,0 0 0,0-1 0,25 15 0,-27-15-152,-9-4-3592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4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8640,'0'0'3393,"2"14"-2704,38 468 3740,-35-324-2587,-3-148-1432,2-11-140,6-16-180,12-48-2778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5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9944,'0'0'544,"7"12"-250,-4-7-255,2 3 23,0 1-1,0 0 1,-1 0 0,-1 0 0,1 1 0,-1-1 0,-1 1 0,0 0 0,1 10 0,-2 43 817,-15 119 0,0-37 364,14 21 1547,-1-165-2739,1-1 0,0 1-1,0-1 1,0 1-1,0-1 1,0 1 0,0 0-1,0-1 1,0 1-1,1-1 1,-1 1 0,0-1-1,0 1 1,0-1-1,0 1 1,1-1 0,-1 1-1,0-1 1,1 1-1,-1-1 1,0 0 0,1 1-1,-1-1 1,0 0-1,1 1 1,-1-1 0,1 1-1,8-10-2107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5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7936,'0'0'4529,"10"-7"-3980,36-26-30,-43 30-430,1 1 0,0 0-1,0 0 1,0 0 0,0 0 0,0 1 0,0-1 0,0 1 0,1 0-1,-1 1 1,0-1 0,1 1 0,-1 0 0,1 0 0,-1 0-1,9 2 1,-11-2-37,1 1-1,-1 0 0,0 0 0,0 0 0,0 0 1,0 0-1,0 1 0,0-1 0,0 1 1,0-1-1,0 1 0,-1 0 0,1 0 1,-1-1-1,1 1 0,-1 0 0,0 0 1,0 1-1,0-1 0,0 0 0,0 0 1,0 0-1,0 1 0,-1-1 0,1 0 1,-1 1-1,0 4 0,0 3 85,0 0 1,-1 0-1,0 1 1,-1-1-1,-1 0 0,1 0 1,-1-1-1,-9 18 0,4-4 213,7-21-298,0-1 0,1 1-1,-1 0 1,1 0 0,-1 0-1,1-1 1,0 1 0,-1 0 0,1 0-1,0 0 1,0 0 0,1 0 0,-1-1-1,0 1 1,1 0 0,-1 0 0,1 0-1,-1-1 1,1 1 0,0 0-1,0-1 1,0 1 0,1 1 0,1 0 2,-1-1 0,1 1 0,0-1 1,0 0-1,0 0 0,0 0 0,0-1 1,0 1-1,0-1 0,1 1 0,3 0 1,10 2 149,-1-1 1,1 0 0,32-1 0,-15-2 372,38-6 1,-12 0 73,-39 8-542,-14 2-2995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5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7528,'0'0'6017,"4"11"-5157,14 44 1251,13 71 0,-17-57-1069,6 44 354,9 52 944,-27-155-2082,-2-10-232,0 1-1,1-1 1,-1 1 0,0-1 0,0 1 0,0 0-1,0-1 1,1 1 0,-1-1 0,0 1 0,0-1-1,0 1 1,0 0 0,0-1 0,0 1 0,0-1-1,0 1 1,-1 0 0,1-1 0,0 1 0,0-1-1,0 1 1,-1-1 0,1 1 0,0-1 0,-1 1-1,1-1 1,0 1 0,-1-1 0,1 1 0,0-1-1,-1 0 1,1 1 0,-1-1 0,1 0 0,-1 1-1,0-1 1,-2 2-36,3-2-19,0 0-1,-1 1 1,1-1 0,0 0-1,-1 0 1,1 0-1,-1 0 1,1 0 0,0 0-1,-1 0 1,1 0-1,0 0 1,-1 0 0,1 0-1,-1 0 1,1 0-1,0 0 1,-1 0 0,1 0-1,0-1 1,-1 1-1,1 0 1,0 0 0,-1 0-1,1 0 1,0-1-1,-1 1 1,1 0 0,0 0-1,-1-1 1,-4-2-3274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3:5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8840,'0'0'6649,"14"-6"-5962,3-1-471,0 0 56,0 1 0,1 0 1,20-4-1,27-3 932,0 3 1,128-4-1,-164 14-447,0-1 1,39-7-1,-51 7-1515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4:02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0 619 3712,'0'0'11561,"8"-13"-11070,25-38-78,6-9 502,41-87-1,31-93 2137,-107 223-2023,-5 12-201,-3 14-506,-6 23-183,1 1 0,1-1 0,2 1 0,1 1 1,2-1-1,1 1 0,2 0 0,1-1 0,2 1 0,9 45 1,-10-70-96,0 0 0,1-1 0,0 1 0,7 12 0,-9-19-33,0-1 0,-1 0-1,1 1 1,0-1 0,0 0 0,0 1 0,0-1 0,0 0-1,0 0 1,0 0 0,1 0 0,-1 0 0,0 0-1,1 0 1,-1-1 0,0 1 0,1 0 0,-1-1-1,1 1 1,-1-1 0,1 1 0,-1-1 0,1 0-1,0 0 1,-1 0 0,1 0 0,-1 0 0,1 0-1,0 0 1,-1 0 0,1-1 0,-1 1 0,1 0-1,1-2 1,3 0 9,-1-1 1,0 0-1,0-1 0,0 1 0,0-1 1,-1 0-1,1 0 0,6-8 0,27-42 72,-33 46-76,53-90 217,67-157 0,-66 129 155,-52 141-258,16 90 63,3 13 35,-7-53 62,51 112 0,-68-174-278,0 1-1,0-1 1,0 1-1,0-1 1,1 0 0,0 0-1,5 5 1,-7-8-151,-1 1 0,1 0 0,0-1 0,0 1 0,0 0-1,-1-1 1,1 1 0,0-1 0,0 1 0,0-1 0,0 0 0,0 0 0,0 1 0,0-1 0,0 0 0,0 0 0,0 0 0,0 0 0,0 0 0,0 0 0,0 0 0,0 0-1,0 0 1,0-1 0,0 1 0,0 0 0,0 0 0,0-1 0,0 1 0,0-1 0,1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4:0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11048,'0'0'2898,"3"11"-2194,7 30 10,-1 0-1,4 47 1,2 97 1087,-9-81-922,29 178 1555,-22-189-1278,-7-70-792,-1 6 672,7-51 42,-6-5-902,-1 0 0,-2-1 1,0 1-1,-2-41 0,-16-117 411,8 109-328,-48-324 1090,53 391-1272,0-1-1,1 0 1,0 0-1,1 0 0,1-17 1,-1 23-45,1 0-1,0 1 1,0-1-1,0 0 1,0 0 0,0 0-1,1 0 1,0 1-1,0-1 1,0 1 0,0-1-1,0 1 1,1 0-1,-1 0 1,1 0-1,5-4 1,-4 4-12,1 0 0,0 0 0,0 0 0,0 1 0,0-1 0,0 1 0,1 1 0,-1-1 0,1 1 0,-1-1 0,1 2-1,-1-1 1,1 1 0,0 0 0,-1 0 0,1 0 0,0 1 0,-1 0 0,1 0 0,-1 0 0,1 1 0,-1-1 0,0 1 0,10 6 0,-4-4 3,-1 2 1,-1-1 0,1 1-1,-1 0 1,0 1-1,0 0 1,13 15 0,-17-16-14,0 0 0,-1 1 1,0-1-1,0 1 1,0-1-1,-1 1 0,0 0 1,-1 1-1,0-1 1,0 0-1,0 1 0,0 11 1,-1-8 0,-1 1 0,-1-1-1,0 1 1,0-1 0,-1 0 0,-1 1 0,0-1 0,0-1 0,-1 1 0,-10 19 0,-5 4 88,-43 57 1,51-77-55,11-13-39,-1-1 1,1 1 0,-1 0-1,0-1 1,1 1 0,0 0-1,-1-1 1,1 1 0,-1 0-1,1 0 1,0 0 0,-1-1-1,1 1 1,0 0 0,0 0-1,0 0 1,0 0 0,0-1-1,0 1 1,0 0 0,0 0-1,0 0 1,0 0 0,0-1-1,0 1 1,1 0 0,-1 0-1,0 0 1,1-1 0,-1 1-1,0 0 1,1 0 0,-1-1-1,1 1 1,-1 0 0,1-1-1,-1 1 1,2 0 0,2 2 14,1-1 0,-1 1 1,0-1-1,1-1 1,8 4-1,2-1-13,84 28 104,-55-19-88,53 23 0,-84-31-26,0 2 0,-1 0 0,0 0 0,0 1-1,0 1 1,-1 0 0,-1 1 0,13 13 0,-21-21 5,0 1 0,0-1 1,0 1-1,-1-1 0,1 1 0,-1 0 1,1-1-1,-1 1 0,0 0 0,0 0 0,-1 0 1,1 0-1,-1 0 0,1 0 0,-1 0 0,0 0 1,0 0-1,-1 5 0,0-3 2,0-1 1,-1 1-1,1-1 0,-1 1 0,0-1 0,-1 0 1,1 0-1,-1 0 0,0 0 0,-6 7 0,-1-1 13,-1 0-1,-1 0 0,0-1 1,0-1-1,-1 0 1,-20 10-1,18-12 14,0 0-1,0 0 1,-1-2-1,1 0 1,-1-1-1,0 0 1,0-1-1,0-1 1,0 0 0,-20-3-1,23 1-42,0-1 0,0-1 1,0 0-1,1-1 0,-1-1 0,1 0 0,0 0 1,1-1-1,-1 0 0,1-1 0,0-1 1,-19-16-1,30 23-104,-1 0 0,0 0 0,0 0 0,0 0 0,1 0 1,-1 0-1,0 0 0,1-1 0,-1 1 0,1 0 0,0 0 0,-1 0 1,1-1-1,0 1 0,0 0 0,-1-1 0,1 1 0,0 0 0,1 0 1,-1-1-1,0 1 0,0 0 0,0-1 0,1 1 0,-1 0 1,0 0-1,1 0 0,0-2 0,0 1-1523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4:0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17535,'0'0'112,"11"-1"-86,13-1 100,1 1 0,-1 0 0,47 6 0,-58-2 109,0 0 1,0 0-1,-1 1 1,21 10-1,-28-11-134,1 0 1,-1 0-1,0 1 0,-1 0 1,1 0-1,-1 0 0,1 1 1,-1-1-1,-1 1 0,1 0 1,-1 0-1,5 8 0,8 21 297,-2 1-1,-1 0 1,-2 1-1,12 68 0,7 155 921,-5-28-268,11-39 830,119 366 0,-147-533-1482,2 0 1,17 32 0,-27-57-383,1 0 0,-1 0-1,0 1 1,0-1 0,0 0 0,0 0 0,1 1 0,-1-1 0,0 0 0,0 1 0,0-1 0,0 0-1,0 1 1,0-1 0,0 0 0,0 1 0,0-1 0,0 0 0,0 0 0,0 1 0,0-1 0,0 0-1,0 1 1,0-1 0,-1 0 0,1 0 0,0 1 0,0-1 0,0 0 0,0 1 0,-1-1 0,1 0-1,0 0 1,0 0 0,0 1 0,-1-1 0,1 0 0,-17 5 259,-30-4-164,34-2-41,-49 4 75,-65 11 1,-2 1-72,111-14-22,1 1 0,-1 1-1,1 0 1,-22 8 0,29-7-375,0 0 1,-18 11-1,19-9-858,1 1-1,-1-1 1,-8 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7024,'0'0'4282,"-7"14"-3822,-2 5-320,1-5-30,1 1 0,1-1-1,1 1 1,-5 16-1,-1 18 242,1 0-1,2 0 0,-1 82 1,6-22 110,5 181 1004,6-185 720,-13-114-1590,-56-189 771,49 152-1090,2 0 0,-4-65-1,7 32 28,2 34-120,2-1 1,2 0-1,5-47 0,-3 85-158,1-1-1,-1 1 0,2 0 1,-1-1-1,1 1 0,0 0 1,1 0-1,0 1 0,0-1 1,1 1-1,0 0 0,0 0 1,0 0-1,1 1 0,0 0 1,1 0-1,12-9 0,-8 8-4,0 1-1,0 1 1,1 0-1,-1 0 1,1 1-1,0 0 1,0 1-1,1 1 1,-1 0-1,0 1 1,21 0-1,-19 1-12,0 0 0,-1 1 0,1 1 0,0 0 0,-1 1 0,0 0 1,0 2-1,13 5 0,-22-9-5,-1 0-1,0 1 1,0 0 0,0 0 0,-1 0 0,1 0 0,0 0 0,-1 1 0,1-1 0,-1 1 0,0 0 0,0-1 0,0 1 0,0 0 0,0 0-1,-1 0 1,1 1 0,-1-1 0,0 0 0,0 1 0,0-1 0,0 0 0,-1 1 0,1-1 0,-1 1 0,0-1 0,0 1 0,0-1 0,-1 1-1,1-1 1,-1 1 0,0-1 0,0 0 0,0 1 0,0-1 0,-3 5 0,-1 3 8,0 0 0,-1-1 1,-1 0-1,1 0 0,-16 16 0,-46 43 59,57-59-62,-16 13 12,0-2 0,-2-1 0,-41 22-1,-1 0-3,68-40-16,-17 11 42,13-6 53,50-7-57,0 2-1,72 13 0,-95-10-31,1 0-1,-1 2 1,0 0-1,0 1 1,0 1-1,-1 0 1,25 19 0,-33-21-6,-1 0 0,1 1 0,-2 0-1,1 0 1,-1 1 0,0 1 0,-1-1 0,12 20 0,-11-13-11,-1 0 0,0 1 0,-1 0 0,-1 1 0,-1-1 0,-1 1 0,4 31-1,-7-41 14,0 0-1,-1 0 1,-1 0-1,1 0 1,-1 0-1,-1 1 1,1-1-1,-2-1 0,1 1 1,-1 0-1,0 0 1,0-1-1,-1 0 1,0 0-1,0 0 1,-1 0-1,0 0 0,0-1 1,-10 10-1,8-11 8,0 0 0,-1-1-1,1 0 1,-1 0-1,1 0 1,-1-1 0,0 0-1,-1-1 1,1 0 0,0 0-1,-1-1 1,-14 1 0,-14 0 32,-60-6 1,72 2-46,-2 0-251,-69-4 517,37 7-3580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24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5624,'0'0'13458,"10"5"-13037,86 56 1115,-12 1-220,109 77-112,-139-104-941,97 47 1,-139-76-230,-2-1 4,0-1 1,1 1 0,-1-2 0,1 1 0,18 2 0,-27-5-27,0-1 0,0 1-1,0 0 1,0 0 0,0 0 0,0 0 0,-1 0 0,1 0 0,1 2 0,13 6 219,-16-9-124,0 1-90,0 1 0,0-1 1,-1 1-1,1-1 0,0 1 0,-1-1 0,1 0 1,-1 1-1,0-1 0,1 0 0,-1 0 1,0 1-1,0-1 0,0 0 0,0 0 0,0 0 1,0 0-1,-1 1 0,-27 16-2,13-8 15,-146 114 94,42-31-63,-11 8-35,-30 21 52,134-106 209,22-14-888,16-8-2559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4:0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16 7232,'0'0'4728,"-10"1"-4178,-59 9 1290,59-7 898,17-3-1237,21-2-648,62-7 222,153-10 919,-208 19-1382,60 8-1,9 0 502,-90-8-812,0 0-1,-1 0 0,1 1 1,0 1-1,0 1 0,-1 0 1,25 9-1,-23-7 298,-15-5-585,0 0-1,1 1 1,-1-1 0,0 0-1,0 0 1,0 0 0,1 0-1,-1 0 1,0 0 0,0 0 0,1 0-1,-1 0 1,0 0 0,0 0-1,0 0 1,1 0 0,-1 0-1,0 0 1,0 0 0,1 0 0,-1 0-1,0 0 1,0 0 0,0 0-1,1-1 1,-1 1 0,0 0-1,0 0 1,0 0 0,1 0 0,-1 0-1,0-1 1,0 1 0,0 0-1,0 0 1,0 0 0,1 0-1,-1-1 1,0 1 0,0 0-1,0-1-288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4:0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8840,'0'0'6352,"12"0"-5698,130-8 1373,159-17 2171,-165 17-1816,-126 7-2072,30-1 895,-38 2-1090,0 0 1,0 0-1,0 0 1,0 0-1,0 0 0,0 1 1,0-1-1,0 1 0,0 0 1,0 0-1,0-1 0,0 1 1,3 2-1,3 2 118,0-5-4011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4:0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22 9848,'0'0'1585,"-13"4"-972,-8 3-211,-1 1 1,1 1-1,1 1 0,-35 22 0,43-22-190,0 2 0,0-1 0,1 1 0,1 1 0,0 0 0,1 1 0,0 0 0,1 0-1,1 1 1,0 0 0,1 0 0,-8 29 0,10-28-54,1 0-1,0-1 1,1 1-1,0 0 1,2 0-1,0 0 1,0 0-1,2 0 0,0 0 1,1 0-1,0-1 1,1 1-1,7 16 1,-5-20-38,-1 0 1,1 0 0,1 0-1,0-1 1,1 0 0,0 0-1,0-1 1,2 0-1,-1 0 1,1-1 0,0-1-1,1 0 1,0 0 0,0-1-1,0 0 1,1-1-1,0 0 1,1-1 0,-1 0-1,15 3 1,-4-4 47,0 0 0,0-2 0,1 0 0,-1-2 0,1 0 0,37-7 0,-19 0 129,-1-2 0,74-27 0,-76 20-86,-1-3 1,0-1-1,-2-1 1,0-3-1,-2 0 1,0-3-1,-2 0 1,32-36 0,-63 61-203,13-12 184,-1-2 1,12-17-1,-22 29-130,0-1 1,0 1 0,-1-1-1,1 0 1,-1 0-1,0 0 1,-1 0 0,0-1-1,1 1 1,-2 0 0,1-1-1,0 1 1,-1-6-1,-1 1 40,-1 1 0,1-1-1,-2 1 1,1-1-1,-1 1 1,-1 0 0,0 0-1,0 0 1,0 1-1,-11-14 1,7 11 19,-1 0 1,-1 1-1,0 0 1,-1 0-1,0 1 1,-21-13-1,8 8 54,-1 1-1,-1 2 1,0 0-1,0 2 1,-1 1 0,-55-10-1,40 13 71,-1 1-1,-51 3 1,-85 13 326,40-2-1590,117-7 208,15-1-2973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33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1 4120,'0'0'15218,"8"10"-14973,2 4-155,2 2 99,0-1-1,18 18 1,-7-13 168,-15-14-249,-1 0 1,0 1-1,0 0 1,0 0 0,6 10-1,52 67 457,-42-56-355,-2 0-1,21 35 1,-21-27-58,-12-20-55,0-1-1,-1 2 0,10 24 0,-4 5 67,-3 0 1,-1 1-1,-2 0 1,-3 0-1,-1 0 1,-3 1-1,-1-1 1,-3 1-1,-2-1 1,-2 0-1,-2 0 1,-22 69-1,18-80-109,-2 1-1,-1-2 0,-2 0 1,-1-1-1,-28 38 0,9-18 2,-15 20 49,-31 35 113,58-80-137,-82 83 163,57-70-137,-26 24 16,76-65-115,0 1 0,0-1 0,0 0 0,-1 0 0,1 0-1,0 0 1,-1 0 0,1 0 0,-1 0 0,1-1 0,-1 1 0,1 0 0,-1-1 0,-1 1 0,3-2 20,4-5 53,-1 1-58,69-112 409,-58 87-346,7-12 161,41-63 0,-40 65-113,-19 32-88,1 0 0,1 0 0,-1 1 0,1-1 0,10-11 0,-10 12-10,-4 6-29,-1 0 1,1 1-1,-1-1 0,1 0 0,-1 0 1,1 0-1,-1 1 0,1-1 0,0 0 1,-1 1-1,1-1 0,0 1 1,0-1-1,-1 1 0,1-1 0,0 1 1,1-1-1,1 0 35,2 1 30,-5 9-31,-6 16 12,-2-1 1,-16 36-1,8-22-5,-2 2 21,-3-1 1,-1-1-1,-28 37 1,-11 18 15,72-101-104,0 0 0,1 1-1,0 0 1,21-9 0,-27 13 16,33-16 1,-13 5 0,0 2 1,1 0-1,1 2 1,49-12-1,-29 16 34,-32 4-8,0 0 1,-1-1-1,26-7 0,-41 9-20,1 1-1,-1 0 0,0 0 1,1 0-1,-1-1 1,0 1-1,0 0 0,1 0 1,-1-1-1,0 1 1,0 0-1,0-1 0,1 1 1,-1 0-1,0-1 1,0 1-1,0 0 1,0-1-1,0 1 0,0 0 1,0-1-1,1 1 1,-1-1-1,0 1 0,0 0 1,0-1-1,-1 1 1,1 0-1,0-1 1,0 1-1,0 0 0,0-1 1,0 1-1,0 0 1,0-1-1,-1 1 0,1 0 1,0-1-1,0 1 1,0 0-1,-1-1 0,1 1 1,0 0-1,-1 0 1,1-1-1,0 1 1,0 0-1,-1-1 0,-18-16 67,17 15-60,-45-37 278,-100-65-1,134 97-259,0 0 0,-1 1 0,0 1 0,-1 0 0,1 1 0,-18-3-1,25 5-212,-1-1 339,8 3-234,0 0 1,0 0 0,0 0-1,-1 0 1,1 0 0,0 0-1,0 0 1,0 0 0,0 0 0,0 0-1,0 1 1,0-1 0,-2 2-2089,2-2 2089,0 0-1,1 0 1,-1 1 0,0-1-1,0 0 1,0 0 0,0 0-1,0 0 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36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5224,'0'0'9200,"4"10"-8822,8 21 25,-1 1-1,-2 0 0,7 50 0,-5 10 437,-5-35 406,15 64 1,-13-84-18,-8-31-688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36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10656,'0'0'977,"12"5"607,7-1-1198,0 0 1,1-2-1,0 0 1,29-2-1,78-13 1154,-77 6-558,52 0 0,35 6 1806,-142 4-3032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37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 9944,'0'0'2840,"9"-10"-2436,-2 2-330,41-45 444,-40 46-315,-1 0 0,1 0-1,0 1 1,1 0 0,16-9 0,-23 14-134,0 1 1,0-1-1,0 0 1,-1 0-1,1 1 1,0-1-1,0 1 1,0 0-1,0-1 1,0 1-1,0 0 1,0 0-1,0 1 1,0-1-1,0 0 1,0 0-1,0 1 1,0 0-1,3 1 1,-3-1-3,0 0 1,-1 0-1,1 1 0,-1-1 1,0 1-1,1-1 0,-1 1 1,0-1-1,0 1 0,0 0 1,0 0-1,0-1 0,0 1 1,-1 0-1,1 0 0,0 2 1,0 4 75,0-1 1,0 0-1,-1 0 1,0 0-1,0 0 1,-1 0 0,0 0-1,0 0 1,-4 12-1,-2-3 69,0 0 0,-2-1 0,0 0-1,-1 0 1,0-1 0,-1 0 0,-1-1-1,0 0 1,-21 16 0,32-27-166,0-2 1,0 1-1,-1 0 0,1 0 1,-1 0-1,1-1 1,-1 1-1,1 0 0,-1-1 1,1 0-1,-1 1 1,1-1-1,-1 0 0,1 0 1,-4 0-1,4 0 104,24-6 234,24-5-199,92-19 366,-124 28-468,1 1 0,0 1 0,-1 0 0,1 1 0,0 0 0,-1 1 0,16 5 0,-17-4 5,25 10 372,-38-13-564,0 0 0,-1 0 1,1 0-1,0 0 1,-1 0-1,1 0 1,0 0-1,-1 0 0,1 0 1,0-1-1,-1 1 1,1 0-1,-1 0 0,1-1 1,-1 1-1,1 0 1,1-2-1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38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 7328,'0'0'5596,"1"10"-4880,3 85 678,-3-38 175,10 57 1,-11-113-1562,5 18 967,-5-19-955,0 1 1,0-1 0,0 0 0,0 0 0,1 1 0,-1-1-1,0 0 1,0 0 0,0 1 0,0-1 0,1 0 0,-1 0-1,0 0 1,0 0 0,1 1 0,-1-1 0,0 0 0,0 0-1,1 0 1,-1 0 0,0 0 0,0 0 0,1 0 0,-1 0-1,0 0 1,0 0 0,1 1 0,-1-1 0,0-1 0,1 1-1,-1 0 1,0 0 0,0 0 0,1 0 0,-1 0 0,0 0-1,0 0 1,1 0 0,-1 0 0,0 0 0,0-1-1,1 1 1,-1 0 0,0 0 0,0 0 0,1 0 0,-1-1-1,0 1 1,0 0 0,0 0 0,0-1 0,1 1 0,-1 0-1,0 0 1,0-1 0,0 1 0,0 0 0,0 0 0,0-1-1,0 1 1,0 0 0,0-1 0,0 1 0,14-24 314,-2-1 1,-1 0 0,9-31-1,8-19 49,12-23 114,-38 94-464,0 0 0,0 0 1,0 0-1,0 1 1,1-1-1,3-3 0,-5 6-23,-1 0-1,1 1 0,-1-1 0,1 1 0,-1-1 0,1 1 1,-1-1-1,1 1 0,-1-1 0,1 1 0,0 0 1,-1-1-1,1 1 0,0 0 0,-1-1 0,1 1 1,0 0-1,0 0 0,-1 0 0,1 0 0,0-1 1,-1 1-1,1 0 0,0 0 0,0 0 0,-1 1 1,1-1-1,0 0 0,0 0 0,-1 0 0,1 0 1,0 1-1,-1-1 0,1 0 0,0 1 0,-1-1 1,1 1-1,-1-1 0,1 0 0,0 1 0,-1-1 1,1 1-1,0 0 0,5 9 75,1 0-1,-2 1 1,1-1-1,-1 1 1,-1 0-1,0 0 1,5 23-1,-5-16 36,-2-13-97,7 20 314,-9-24-326,1-1 1,-1 1-1,1-1 1,-1 1-1,1-1 1,-1 1-1,1-1 1,-1 0-1,1 1 1,-1-1-1,1 0 1,-1 1-1,1-1 1,0 0-1,-1 1 1,1-1-1,-1 0 1,1 0-1,0 0 1,-1 0-1,1 0 1,0 0-1,-1 0 1,1 0-1,0 0 1,-1 0-1,1 0 1,0 0-1,-1 0 1,1 0 0,-1-1-1,1 1 1,0 0-1,0-1 1,12-7 53,0 0 1,-1 0-1,0-1 1,-1-1-1,0 0 1,14-17-1,-11 12 14,0 1 0,32-24-1,-37 31-32,1 0-1,0 2 0,0-1 1,1 1-1,17-6 1,-24 10-29,-1 0 0,0 1 0,0-1 0,0 1-1,1 0 1,-1 0 0,0 0 0,0 0 0,0 0 0,1 1 0,-1 0 0,0-1 0,0 1 0,0 0 0,0 0 0,0 1 0,0-1 0,0 1 0,0 0 0,-1-1 0,1 1 0,-1 0 0,1 0 0,-1 1 0,3 2 0,3 5 49,0 0 1,-1 1 0,0 1 0,0-1 0,-1 1 0,-1 0 0,8 23 0,-2 7 367,6 44-1,-16-81-382,1 33 717,-2-37-687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39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1 312 8840,'0'0'4522,"9"-4"-3952,6-2-293,1 0 1,-1 1 0,1 1 0,0 1-1,20-2 1,-23 4-94,-1 1 0,0 1 0,1 0 1,-1 0-1,0 2 0,0-1 0,0 1 0,-1 1 0,1 0 0,-1 1 0,0 0 0,0 1 0,18 12 0,-19-12 10,-1 0-1,-1 1 0,1 0 0,-1 0 1,0 1-1,0 0 0,-1 0 0,0 1 1,-1-1-1,0 2 0,0-1 0,-1 1 1,0 0-1,4 11 0,-5-3 192,0 0-1,2 22 1,-1-7 244,-5-30-576,0-1 1,1 1 0,-1-1 0,1 1-1,0 0 1,0-1 0,0 1 0,0-1-1,0 0 1,0 1 0,1-1 0,-1 0-1,1 0 1,-1 0 0,1 0-1,0 0 1,0 0 0,0 0 0,0-1-1,0 1 1,0-1 0,1 1 0,-1-1-1,0 0 1,1 0 0,-1 0 0,1 0-1,-1 0 1,1-1 0,-1 1 0,1-1-1,0 0 1,-1 1 0,1-1 0,0 0-1,-1-1 1,5 0 0,1 0-5,0-1-1,0 0 1,0 0 0,0-1 0,-1 0-1,1-1 1,-1 0 0,0 0 0,0 0-1,11-10 1,-8 5-10,-1 0 0,0-1 0,-1-1-1,0 1 1,0-1 0,-1-1 0,-1 1 0,0-1-1,-1 0 1,0-1 0,0 1 0,-2-1 0,4-20-1,-1-13 101,-1 1 0,-4-75-1,0 5 237,-1 112-353,0-1 1,1 1-1,-1-1 1,1 1-1,0-1 1,0 1-1,0-1 0,0 1 1,0 0-1,1-1 1,0 1-1,-1 0 1,1 0-1,0 0 1,1 1-1,-1-1 1,0 0-1,1 1 1,3-3-1,-2 2-7,1 1 0,-1 0-1,1 0 1,-1 0-1,1 0 1,0 1-1,0 0 1,-1 0-1,1 0 1,0 1-1,0-1 1,0 1-1,7 1 1,10 0 67,-1 0 1,1 2-1,-1 1 0,0 0 1,0 2-1,0 0 0,-1 2 1,24 11-1,41 22 1098,-78-40-1082,-6-3 363,-7-8-1395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0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6424,'0'0'7945,"0"9"-7269,3 117 2756,30 196 0,-31-307-3000,-2-12-294,0 1 0,0-1-1,1 0 1,-1 1 0,1-1 0,0 0-1,0 0 1,0 0 0,0 0-1,1 0 1,2 5 0,-3-8 45,3-27-69,-1 16-3511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4:25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1 6016,'0'0'6788,"-8"11"-6207,7-10-570,-32 43 1185,2 1 1,-42 82-1,65-110-939,1 1-1,1 0 1,0 0 0,2 0 0,0 1 0,1-1-1,0 1 1,2 0 0,2 37 0,0-39-113,1 0 0,1-1 0,1 1 0,0 0 0,2-1 0,-1 0 0,2 0 0,0-1 0,1 0 0,1 0 1,0 0-1,1-1 0,0-1 0,1 0 0,1 0 0,21 18 0,-22-23-64,0 0 0,0-1 0,1 0-1,0-1 1,0 0 0,1-1 0,0 0 0,0-1 0,16 4 0,-11-5-3,0 0 0,0-2 1,0 0-1,0 0 0,0-2 1,29-4-1,-34 2-35,0-1 1,-1 0-1,1-1 1,-1 0-1,0-1 0,-1 0 1,1-1-1,-1 0 1,-1-1-1,14-12 0,-6 4 40,-2-1 0,0-1-1,-1 0 1,0-1-1,11-21 1,-13 16 15,-2-1 0,-1 0 0,0 0 0,-2-1 0,-1 0 0,-1 0 0,-1-1 0,-2 0 0,0 0 0,-2 0 0,-2-27 0,0 42-54,-1 0-1,0 0 1,-1 0 0,0 0-1,-1 0 1,0 1 0,-1 0-1,0 0 1,-1 0 0,0 0 0,-1 1-1,0 0 1,-1 1 0,-10-12-1,11 14-14,-1 0-1,0 0 1,0 1-1,-1 0 1,1 1-1,-1 0 0,-1 0 1,1 0-1,-1 2 1,1-1-1,-1 1 1,0 0-1,0 1 1,-1 0-1,1 1 1,0 0-1,-12 1 1,3 1 13,1 2 0,0 0 0,0 1 0,-32 11 1,-65 34 176,98-41-181,3-1-4,1 1-1,-1 1 1,-14 12 0,12-8-145,22-30-756,8-6-2695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0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11856,'0'0'1369,"10"2"-1076,32 9 583,2-2 0,0-1-1,0-3 1,80 0 0,-80-4 248,-35 0-777,-1-1 0,1 0 1,-1 0-1,1 0 0,-1-1 0,1-1 1,-1 1-1,15-6 0,-18 5-307,-1-1 1,-1 0-1,1 0 1,0-1-1,-1 1 1,5-6-1,-1 1-2728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1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5824,'0'0'5249,"13"-2"-4482,-7 1-695,4-1 124,1 0 0,-1 1 1,1 0-1,-1 0 0,1 1 0,-1 1 1,1 0-1,-1 0 0,15 5 0,-16-4 115,-1 2-1,0-1 0,15 10 0,-20-11-219,0 1 0,0-1 0,0 1 0,-1 0 0,1-1 0,-1 2 0,1-1 0,-1 0 0,0 0 0,0 1 0,2 5 1,-1-1 56,0 1 1,0 0-1,-1 0 1,0 1-1,-1-1 1,0 0-1,0 0 1,-1 1-1,0-1 1,-1 0-1,0 1 1,-1-1-1,1 0 1,-2 0-1,1 0 1,-1 0-1,-1 0 1,0-1-1,0 1 1,-9 13-1,6-12 66,4-5-58,-1 0 1,1 0-1,0 0 0,0 1 0,1-1 0,-1 1 0,1-1 1,1 1-1,-3 8 0,5-13-108,-1-1 0,1 1-1,-1-1 1,1 1 0,-1 0 0,1-1-1,0 1 1,-1-1 0,1 1 0,0-1 0,-1 0-1,1 1 1,0-1 0,0 0 0,-1 1-1,1-1 1,0 0 0,0 0 0,0 0 0,-1 1-1,1-1 1,1 0 0,23 2 378,0-2-140,1-1-1,0-2 0,0 0 1,-1-2-1,0-1 0,26-9 1,-44 13-551,-1 1 0,1 0 0,-1 1 1,12 0-1,-14 0-1479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1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9648,'0'0'4846,"9"2"-4108,209 53 3391,-193-50-3483,0-1 1,0-1 0,1-1-1,35-2 1,-59 0-581,0 0 1,0-1-1,-1 1 1,1 0-1,0-1 0,0 1 1,0-1-1,-1 1 1,1-1-1,0 0 1,0 1-1,-1-1 0,3-2 1,3-7-3246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2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11152,'0'0'921,"9"2"-586,63 6 1139,80-2 0,-15-1 700,-45-11-1361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3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0 870 8032,'0'0'3142,"10"-14"-2663,283-486 3381,-266 448-3080,4 0 1,68-88-1,-114 173-8,1 1-1,-14 55 1,21-62-613,2 1 1,1-1 0,-1 44-1,5-57-77,0-1 0,1 0-1,0 0 1,2 0 0,-1-1 0,1 1-1,1 0 1,1-1 0,10 21 0,-14-30-58,1 0 1,-1 0 0,1 0 0,0-1 0,1 1 0,-1-1-1,0 0 1,0 0 0,1 1 0,0-1 0,-1-1-1,1 1 1,0 0 0,0-1 0,0 1 0,0-1-1,0 0 1,0 0 0,0 0 0,0-1 0,1 1-1,-1-1 1,0 1 0,0-1 0,1 0 0,-1 0-1,0-1 1,0 1 0,1-1 0,-1 0 0,0 1-1,0-1 1,0-1 0,4-1 0,4-2 23,-1 0 0,1-1-1,-1 0 1,0-1 0,-1 0 0,0-1 0,0 0-1,9-11 1,19-28 88,-1-1-1,-3-2 1,-2-1-1,-3-2 0,-1-1 1,24-74-1,-45 111-79,5-34 1,-5 21 65,-6 28 36,-3 8-58,-5 15 26,0 6-8,1 1-1,2 1 1,1-1 0,1 0 0,1 1 0,2 0-1,1-1 1,1 1 0,1-1 0,2 1-1,8 27 1,-10-40 32,2 0 0,0 0 0,0-1 0,2 0-1,0 0 1,0 0 0,16 21 0,-23-35-133,1-1 1,0 1-1,-1 0 1,1 0-1,0-1 1,-1 1-1,1 0 1,0-1-1,0 1 1,-1-1-1,1 1 1,0-1-1,0 0 1,0 1-1,0-1 1,0 0-1,0 1 1,0-1-1,0 0 1,-1 0-1,1 0 1,0 0-1,0 0 0,0 0 1,0 0-1,0 0 1,0 0-1,0 0 1,0-1-1,0 1 1,0 0-1,0-1 1,0 1-1,-1-1 1,3 0-1,0-2-508,0 1 0,1-1 0,-1 0 0,0 0 0,4-7 0,-5 8-335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7:44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0 391 14064,'0'0'3849,"4"13"-3355,8 34 258,8 86 0,-13 60 927,4 44 804,-10-225-2122,1 0 0,1 0 1,-1 0-1,2-1 0,6 18 1,-9-29-346,-1 0 0,0 1 1,0-1-1,0 0 0,0 0 1,0 0-1,0 1 0,0-1 1,1 0-1,-1 0 0,0 0 1,0 0-1,0 1 0,0-1 1,1 0-1,-1 0 0,0 0 1,0 0-1,0 0 0,1 0 1,-1 0-1,0 0 1,0 1-1,0-1 0,1 0 1,-1 0-1,0 0 0,0 0 1,1 0-1,-1 0 0,0 0 1,0 0-1,1 0 0,-1 0 1,0-1-1,0 1 0,0 0 1,1 0-1,-1 0 0,0 0 1,0 0-1,0 0 0,1 0 1,-1 0-1,0-1 1,0 1-1,0 0 0,0 0 1,1 0-1,-1 0 0,0-1 1,0 1-1,0 0 0,0 0 1,0 0-1,0-1 0,0 1 1,1 0-1,-1 0 0,0-1 1,0 1-1,6-16 209,8-57 70,-4-1 0,1-78 0,-6 71-157,-7-255 207,-1 244-244,2 58-24,5-50-1,-3 73-50,0 1 1,1 0 0,1-1-1,0 1 1,0 0 0,1 0-1,0 1 1,1-1-1,6-9 1,-8 15-13,0 0 0,1 0-1,0 0 1,0 1 0,0 0-1,0-1 1,0 1 0,0 1-1,1-1 1,0 1 0,-1-1 0,1 1-1,0 1 1,0-1 0,0 1-1,0 0 1,1 0 0,-1 0 0,0 1-1,10 0 1,-6 0 4,0 1 0,-1 0 0,1 1 0,0 0 0,-1 0 0,1 1 0,-1 0 0,0 0 0,0 1 0,0 0 0,12 8 0,-13-6 1,0 0-1,0 0 1,0 1 0,0 0-1,-1 0 1,0 1 0,-1 0-1,0 0 1,0 0 0,-1 0-1,0 1 1,0 0 0,-1 0-1,0 0 1,0 0-1,-1 0 1,-1 0 0,1 1-1,-1-1 1,-1 1 0,0 10-1,-2-3 16,0 0 0,-1 0 0,0-1 0,-1 0 0,-1 1 0,-1-2 0,0 1 0,-1-1 0,-1 0 0,0 0-1,-13 17 1,-55 64 259,62-80-103,0-1 1,-2-1-1,-30 23 1,45-36-173,-1 0 0,1 0-1,0 0 1,0 0 0,-1 0 0,1 0 0,0 0-1,0 0 1,0 0 0,0 1 0,-2 2 0,3-4-10,0 0 0,0 0 0,0 1 1,0-1-1,0 0 0,0 1 0,1-1 1,-1 0-1,0 0 0,0 1 0,0-1 1,0 0-1,0 0 0,0 1 0,0-1 1,1 0-1,-1 0 0,0 1 0,0-1 1,0 0-1,1 0 0,-1 0 0,0 1 0,0-1 1,1 0-1,-1 0 0,0 0 0,0 0 1,1 0-1,-1 0 0,0 1 0,0-1 1,1 0-1,-1 0 0,0 0 0,0 0 1,1 0-1,7 1 111,-1-1 1,1 1-1,12-2 0,-14 1-107,51-2-12,0 3 0,60 10 0,-82-6 0,0 2 0,-1 1 0,0 1 0,53 24 0,-75-27 0,-1-1 0,0 2 0,-1-1 0,1 2 0,14 12 0,-22-17 0,-1 0 0,1 0 0,-1 0 0,0 0 0,0 0 0,0 0 0,0 1 0,0-1 0,-1 1 0,2 4 0,-2-6 0,-1 0 0,0 1 0,0-1 0,1 0 0,-1 1 0,-1-1 0,1 0 0,0 1 0,-1-1 0,1 0 0,-1 1 0,1-1 0,-1 0 0,0 0 0,0 0 0,0 0 0,-1 0 0,0 3 0,-6 4 0,0 1 0,-1-1 0,0 0 0,0-1 0,-1 0 0,0 0 0,-1-1 0,1-1 0,-18 9 0,-15 4 0,-54 16 0,58-22 0,-13 4 0,1-1 0,-2-4 0,0-1 0,0-3 0,-94 3 0,138-11 110,0-1-1,1 0 1,-1 0 0,0-1 0,0 0-1,1-1 1,-12-4 0,13 4-1099,1-1 1,-1 0 0,1 0-1,-10-8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213 658 3000,'0'0'6585,"-5"-9"-6220,-13-29-2,17 36-317,0 1-1,0-1 1,0 1-1,0-1 1,0 1-1,-1 0 1,1-1 0,-1 1-1,1 0 1,-1 0-1,1 0 1,-1 0-1,1 0 1,-1 0 0,0 0-1,0 1 1,1-1-1,-1 1 1,0-1-1,0 1 1,0 0-1,0-1 1,0 1 0,1 0-1,-1 0 1,0 0-1,-3 1 1,-1 1 73,1-1 0,-1 1 0,1 0 0,-1 0 0,1 1 0,-6 3 0,3-1 21,1 0 0,-1 1-1,1 0 1,0 0 0,0 1-1,1 0 1,0 0 0,0 1-1,1-1 1,-7 14 0,9-16-61,0 0-1,1 1 1,-1 0 0,1-1 0,1 1 0,-1 0 0,1 0 0,0 0-1,0 0 1,1 0 0,-1 1 0,2-1 0,-1 0 0,0 0 0,1 0-1,0 0 1,3 7 0,-4-11-56,1 0-1,0 0 1,-1 0-1,1 0 1,0 0-1,0 0 1,1-1-1,-1 1 1,0 0-1,0-1 1,1 1-1,-1-1 1,1 1-1,-1-1 1,1 1-1,0-1 1,0 0-1,-1 0 1,1 0-1,0 0 1,0 0-1,0 0 1,0-1-1,0 1 1,0-1-1,0 1 0,1-1 1,-1 0-1,0 0 1,0 0-1,0 0 1,0 0-1,0 0 1,0-1-1,0 1 1,0-1-1,0 1 1,0-1-1,0 0 1,0 0-1,3-1 1,4-3 16,-2 1 0,1-1 0,0-1 1,-1 1-1,0-1 0,0 0 0,-1-1 0,9-10 0,-3 0 11,-1-1 0,-1-1-1,0 1 1,-2-2-1,11-31 1,-5 4 75,8-64 0,-16 73-32,-1 0-1,-3-1 0,-1 1 1,-1-1-1,-3 1 0,-1-1 1,-17-68-1,19 98-18,0 0 0,-1 0 1,-1 0-1,1 1 0,-1 0 0,-1 0 0,1 0 0,-2 0 0,-9-12 0,15 20-68,-1 0 0,1 0-1,0 0 1,0 0-1,0-1 1,0 1-1,-1 0 1,1 0-1,0 0 1,0 0-1,0 0 1,0 0-1,-1 0 1,1 0 0,0 0-1,0 0 1,0 0-1,0 0 1,-1 0-1,1 1 1,0-1-1,0 0 1,0 0-1,0 0 1,-1 0 0,1 0-1,0 0 1,0 0-1,0 0 1,0 0-1,0 1 1,0-1-1,-1 0 1,1 0-1,0 0 1,0 0 0,0 0-1,0 1 1,0-1-1,0 0 1,0 0-1,0 0 1,0 0-1,0 1 1,0-1-1,0 0 1,0 0-1,0 0 1,0 0 0,0 1-1,-5 18 99,1 25-49,4-8-5,2-1 1,13 70 0,28 71 94,-17-73-26,37 124 730,-61-219-661,0 1 1,-1-1-1,0 1 0,0 14 0,-1-23-105,-1-5-3028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10040,'0'0'4734,"11"-1"-4327,32-4-74,245-37 1456,-258 35-1637,222-46 947,-187 43-339,126-4 0,-184 13-594,1 1-1,-1 1 1,1 0-1,-1 0 1,0 0-1,1 1 1,6 2-1,-14-3-140,0 0 1,0 0-1,0 0 1,0 0-1,1-1 0,-2 1 1,1 0-1,0 0 1,0 0-1,0 0 0,0-1 1,0 1-1,-1 0 1,1 0-1,0 0 0,-1-1 1,1 1-1,-1 0 1,1 0-1,-1-1 0,1 1 1,-1 0-1,1-1 1,-2 1-1,0 3 21,-40 64 91,11-18-3415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305 396 7328,'0'0'1680,"-14"2"-1084,2-1-444,0 0 26,-1 0 0,1 1 0,0 1 1,-1 0-1,-19 8 0,20-5 10,0 0 0,0 1 0,1 0-1,0 1 1,0 0 0,0 1 0,1 0 0,1 1 0,0 0-1,0 0 1,1 1 0,0 0 0,1 1 0,0 0 0,1 0-1,0 0 1,1 0 0,0 1 0,1 0 0,1 0 0,0 1-1,1-1 1,0 0 0,0 22 0,2-29-110,1-1-1,-1 1 1,1-1 0,0 0-1,0 0 1,1 1-1,-1-1 1,1 0 0,0 0-1,1 0 1,-1-1 0,1 1-1,4 4 1,-5-6-36,0-1 0,0 0 0,0-1 0,0 1 0,1 0 0,-1-1 0,1 1 0,-1-1 0,1 0 0,0 1 0,-1-1 0,1-1 0,0 1 0,0 0 0,0-1 0,-1 1 0,1-1 0,0 0 0,0 0 0,0 0 0,0 0 0,0-1 0,0 1 0,0-1 0,-1 0 0,5-1 0,1-1 28,0 0-1,0-1 1,0 0-1,0-1 1,-1 1-1,1-1 1,-1-1-1,-1 0 1,1 1-1,-1-2 1,0 1-1,0-1 1,-1 0-1,0 0 1,0-1-1,-1 1 1,1-1 0,4-16-1,3-9 113,-3 0-1,0-1 0,5-50 1,-14 83-177,6-46 187,-3-1 0,-2-58 0,-16-95 359,14 196-534,0-4 13,1-3 51,-2-1 0,0 0 1,-4-13-1,6 26-77,0-1 1,0 1 0,0 0-1,0-1 1,0 1-1,0 0 1,0 0 0,0-1-1,0 1 1,0 0-1,0-1 1,0 1 0,0 0-1,-1 0 1,1-1-1,0 1 1,0 0 0,0 0-1,0-1 1,0 1 0,-1 0-1,1 0 1,0-1-1,0 1 1,0 0 0,-1 0-1,1 0 1,0 0-1,0-1 1,-1 1 0,1 0-1,0 0 1,-1 0-1,1 0 1,0 0 0,0 0-1,-1 0 1,1 0 0,0 0-1,-1 0 1,1 0-1,0 0 1,0 0 0,-1 0-1,1 0 1,0 0-1,-1 0 1,1 0 0,0 0-1,0 0 1,-1 0-1,1 1 1,0-1 0,0 0-1,-1 0 1,1 0 0,0 0-1,0 1 1,-1-1-1,-7 18 84,4 16-42,2 1 1,1 0 0,7 63-1,26 103 51,-15-109-54,-10-59-6,-4-22-18,0 1 0,-1 0 0,0 13 1,10-41-172,24-41-667,-27 44-1618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10152,'0'0'4288,"0"13"-3712,-1 238 2601,-11-40-1250,0 46 858,12-255-2753,0 0 1,0 0-1,0 0 1,0 0-1,1-1 1,-1 1-1,0 0 1,1 0-1,0 0 1,-1 0-1,1-1 1,0 1-1,0 0 1,0-1-1,0 1 1,0 0-1,0-1 1,0 0-1,1 1 1,-1-1-1,1 0 1,-1 1-1,1-1 1,-1 0-1,1 0 1,0 0-1,-1 0 1,1-1 0,0 1-1,0 0 1,0-1-1,-1 1 1,4-1-1,5 1 26,0 0 0,0-1-1,1 0 1,-1 0 0,11-3 0,-2 1 8,25-1 67,92-12 424,-113 9-376,-19 5-133,0 0 0,1-1 0,0 2 0,-1-1 0,8 0 0,-12 1-21,0-7-4946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11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0 589 4120,'0'0'6505,"14"-14"-6037,7-10-282,64-66 540,-49 57-334,-20 19-159,-1-1 0,0 0 0,17-22 0,1-15 525,27-59 0,-29 51-153,-31 60-597,6-8 329,-1-1 0,-1 0 1,0 0-1,0 0 1,0-1-1,-1 0 0,-1 1 1,0-1-1,1-12 0,-13 54 785,8-11-1013,0 1 1,2-1-1,0 0 1,1 1 0,5 24-1,-5-37-80,1 1-1,1-1 1,0 1 0,0-1-1,1 0 1,0 0 0,1-1-1,0 1 1,0-1 0,1 0-1,0 0 1,0-1 0,13 12-1,-9-11 0,0-1 0,0 0 0,0-1-1,1 0 1,0 0 0,0-1 0,0 0-1,1-1 1,17 3 0,-12-4 18,-1-1 1,1 0 0,0-2-1,-1 0 1,1-1 0,23-4-1,-31 3-23,0 0-1,0-1 0,0-1 0,0 1 0,-1-1 0,0-1 1,0 1-1,0-1 0,0-1 0,-1 0 0,0 0 1,0 0-1,12-15 0,-6 5 28,-1-1 1,0 0-1,-1-1 1,-1-1-1,9-21 1,2-25 81,-15 45-76,1 0-1,12-25 0,-8 30 0,-9 13-41,-1 1 0,0-1 0,1 1 0,-1-1 0,0 0 0,0 1 0,0-1 0,0 0 0,0 0 0,-1 1 0,1-1 0,0 0 0,0-4 0,-1 6 26,0 5 55,0 34-62,-2 0 0,-2 0 1,-1 0-1,-14 51 0,12-65-20,1 2 2,-2-1 0,0-1 1,-2 1-1,-1-2 0,-25 45 0,35-68-11,1 0 0,-1 0-1,0 1 1,0-1 0,0 0-1,0 0 1,0 0 0,0 0 0,0-1-1,0 1 1,0 0 0,0 0-1,0 0 1,0-1 0,-1 1-1,1-1 1,0 1 0,-1-1 0,1 1-1,0-1 1,-1 0 0,1 0-1,0 0 1,-1 0 0,1 0-1,-1 0 1,1 0 0,0 0 0,-1 0-1,1 0 1,0-1 0,-1 1-1,1-1 1,0 1 0,-1-1-1,1 0 1,0 1 0,0-1-1,0 0 1,0 0 0,0 1 0,0-1-1,0 0 1,0 0 0,0 0-1,0-1 1,0 1 0,0 0-1,1 0 1,-1 0 0,1-1 0,-2-1-1,2 1 1,-1 1-1,1 0 1,0-1-1,0 1 1,0-1-1,0 1 1,0-1 0,0 1-1,0-1 1,1 1-1,-1 0 1,0-1-1,1 1 1,-1-1-1,1 1 1,-1 0-1,1-1 1,0 1-1,0 0 1,-1 0-1,1 0 1,0-1 0,1 0-1,30-24 62,-20 17-48,6-5-4,1 0 0,0 2 0,0 0 0,1 1 0,1 0 0,0 2 0,0 1 0,44-11 0,-13 11-38,-23 4 14,32-9-1,-53 11-92,0-1 0,0 0 0,0 0 0,0-1 0,-1 0 0,1 0 0,-1-1 0,9-7 0,-14 10 4,-1 1-1,0-1 0,0 1 1,0-1-1,0 0 1,0 1-1,0-1 0,0 0 1,-1 0-1,1 0 1,0 0-1,-1 0 0,1-3 1,-1-6-3056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3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16855,'0'0'0,"70"-4"-863,-21 2 655,8 2 240,0 0-8,-6-4 304,0 2-9,-9 2 185,-12 0 0,-7-3 32,-8 1 0,-7 2-24,1 0 8,-7 0-160,2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5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0 3912,'0'0'4920,"-12"3"-4471,-168 38 1976,174-40-2261,1 0 0,0 1 0,-1 0 0,1 0 0,0 0 0,0 1 0,0 0 0,-5 4 0,8-5-84,0 0 0,0 0 0,0 1 0,0-1 0,0 1 0,1-1 0,-1 1 0,1-1 0,0 1 0,0 0 0,0 0 0,0 0 0,0 0 0,1 0 0,-1 0 0,1 0 0,-1 3 0,1 11 85,0 0-1,1 0 1,1 0-1,8 31 0,24 67 303,-18-69-264,136 487 1893,-126-410-1229,18 219-1,-41-311-679,-3 0 0,0 0-1,-2-1 1,-1 1 0,-2 0-1,-10 37 1,12-55-123,1-3 15,-1-1 0,0 1 0,0-1 0,-1 0 0,0 0 0,-8 13 0,6-14 27,5-7-80,-1 1-1,1-1 1,0 1 0,0 0-1,-1-1 1,1 1 0,1 0-1,-1 0 1,0 0-1,0 0 1,0 2 0,7-4 32,0-1 0,0 0 0,0-1 1,0 1-1,10-5 0,6-1-2,0 2 1,0 0-1,0 1 0,1 2 0,-1 0 1,1 1-1,0 1 0,-1 2 0,39 6 1,-19 4 147,-40-11-182,0 0 0,0 0 1,1 0-1,-1 0 0,0 0 1,0 1-1,0-1 0,0 1 1,-1-1-1,1 1 0,0 0 1,-1-1-1,1 1 0,-1 0 1,3 4-1,-4-4 11,0-1 1,0 0-1,0 1 0,0-1 0,0 0 1,0 1-1,-1-1 0,1 0 1,0 0-1,-1 1 0,0 1 0,1-3-91,0 1-1,0-1 1,0 0-1,0 0 1,0 1-1,0-1 1,-1 0-1,1 0 1,0 1-1,0-1 1,0 0-1,0 0 0,0 1 1,0-1-1,0 0 1,-1 0-1,1 0 1,0 1-1,0-1 1,0 0-1,0 0 1,-1 0-1,1 0 0,0 1 1,0-1-1,-1 0 1,1 0-1,0 0 1,0 0-1,-1 0 1,1 0-1,0 0 1,0 0-1,-1 0 0,1 0 1,0 0-1,0 0 1,-1 0-1,1 0 1,0 0-1,0 0 1,-1 0-1,1 0 1,0 0-1,0 0 0,-1 0 1,1 0-1,0 0 1,0 0-1,0-1 1,-1 1-1,1 0 1,0 0-1,0 0 1,0 0-1,-1-1 1,1 1-1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7736,'0'0'6094,"3"12"-5538,4 22 4,-1 0-1,1 46 1,1 82 1269,-1 0 2042,-7-161-3831,0-1 1,0 1 0,0 0 0,0-1 0,0 1-1,-1-1 1,1 1 0,0 0 0,0-1-1,-1 1 1,1-1 0,0 1 0,-1-1-1,1 1 1,-1-1 0,1 1 0,-1-1-1,1 1 1,-1-1 0,1 0 0,-1 1 0,1-1-1,-1 0 1,0 1 0,-4 3 138,4-4-173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11760,'0'0'2690,"14"-13"-2402,-1 0-214,-1 1-5,1 0 0,0 1 0,1 1-1,-1 0 1,23-12 0,-14 12 67,0 0 1,1 2-1,0 0 1,0 2-1,35-6 1,-20 8 329,0 1 1,67 3-1,-100 1-399,55 4 797,-55-4-728,1 0 0,-1 0-1,0 0 1,1 1 0,-1 0 0,0 0 0,0 0 0,6 4 0,-11-6-167,1 1 0,-1-1 0,1 1 0,-1-1 0,1 1 0,-1-1 0,1 1 0,-1 0 0,0-1 0,1 1 0,-1-1 0,0 1 0,0 0 0,1-1 0,-1 1 0,0 0 1,0-1-1,0 1 0,0 0 0,0 0 0,0-1 0,0 1 0,0 0 0,0-1 0,0 1 0,0 0 0,-1-1 0,1 1 0,0 0 0,0-1 0,-1 1 0,1 0 0,-1 1-886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11256,'0'0'2505,"13"-12"-2068,2-3-321,4-4 63,0 0 1,29-20 0,-36 31-40,0-1-1,1 1 1,0 1 0,0 0 0,0 1-1,20-6 1,-29 11-77,1 0-1,0 0 0,-1 0 1,1 1-1,-1 0 1,1-1-1,0 2 0,-1-1 1,1 1-1,-1-1 1,1 1-1,-1 0 1,1 1-1,-1-1 0,1 1 1,-1 0-1,0 0 1,0 0-1,0 1 0,0-1 1,0 1-1,-1 0 1,1 0-1,4 5 0,-4-2 7,0 1 0,0-1-1,0 0 1,-1 1 0,1 0-1,-2 0 1,1 0 0,-1 0-1,0 0 1,0 1 0,-1-1-1,0 0 1,-1 1 0,1-1-1,-2 13 1,-1 3 115,-1 1-1,-1 0 1,-11 37 0,12-48-108,-1 0 0,-1 0 0,0-1-1,-1 0 1,0 1 0,-1-2 0,0 1 0,-1-1 0,0 0 0,-1-1 0,0 0 0,-1 0 0,0-1 0,0-1 0,-1 1 0,0-1-1,-13 6 1,14-8 38,8-5-70,0 1 0,0-1 0,0 0 0,0 0 0,0 0 0,-1 0 0,1 0 0,0 0 0,-1 0 0,1-1 0,-1 1 0,1-1 0,-5 1 0,7-2-34,0 1 0,0 0 0,0 0-1,0-1 1,0 1 0,-1 0 0,1-1 0,0 1 0,0 0 0,0 0 0,0-1 0,0 1 0,0 0 0,0-1 0,0 1 0,0 0 0,0-1 0,0 1 0,0 0 0,0 0 0,0-1 0,0 1 0,0 0 0,0-1-1,1 1 1,-1 0 0,0 0 0,0-1 0,0 1 0,0 0 0,1 0 0,-1-1 0,0 1 0,0 0 0,0 0 0,1 0 0,-1-1 0,0 1 0,0 0 0,1 0 0,-1 0 0,0 0 0,1-1 0,13-11 88,12-7 11,1 0 0,2 2 0,-1 1 0,2 1 0,57-20 0,-75 32 56,1 1 1,0 0-1,24 1 0,14-3-3172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7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15288,'0'0'361,"2"17"-274,3 27-53,32 220 1469,-29-220-1114,-5-24 45,1-1 0,1 0 0,8 23 0,-13-41-418,0-1 0,0 0 0,0 1 0,0-1 0,0 0 0,0 0 0,0 1-1,0-1 1,1 0 0,-1 0 0,0 1 0,0-1 0,0 0 0,0 0 0,0 0 0,0 1 0,0-1 0,1 0 0,-1 0 0,0 1-1,0-1 1,0 0 0,0 0 0,1 0 0,-1 0 0,0 1 0,0-1 0,0 0 0,1 0 0,-1 0 0,0 0 0,0 0 0,1 0-1,-1 0 1,0 0 0,0 0 0,1 0 0,-1 1 0,0-1 0,0 0 0,1 0 0,-1-1 0,0 1 0,0 0 0,1 0 0,-1 0-1,0 0 1,0 0 0,1 0 0,-1 0 0,0 0 0,0 0 0,1 0 0,-1-1 0,0 1 0,0 0 0,0 0 0,1 0 0,-1-1-1,0 1 1,0 0 0,0 0 0,1-1 0,7-19 337,54-195 650,-37 120-590,43-106 0,-66 194-371,1 0-1,0 0 0,0 1 0,1 0 0,-1-1 1,2 1-1,-1 0 0,0 1 0,1-1 1,0 1-1,10-8 0,-13 12-32,-1 1 1,0 0-1,0 0 1,0 0 0,0 0-1,0 0 1,0 0-1,0 0 1,0 0-1,0 1 1,0-1-1,0 0 1,0 0-1,0 1 1,0-1-1,0 1 1,0-1-1,0 1 1,0-1-1,0 1 1,0 0-1,-1-1 1,1 1-1,0 0 1,0 0-1,-1 0 1,1 0-1,0-1 1,-1 1-1,1 0 1,-1 1-1,22 35 124,-21-34-118,6 14 50,0 1 1,-1-1-1,-1 1 0,5 31 0,1 74 346,-7-99-206,-4-24-200,0 0 1,0 1-1,0-1 0,0 0 1,0 0-1,1 0 1,-1 0-1,0 0 1,0 1-1,0-1 0,0 0 1,1 0-1,-1 0 1,0 0-1,0 0 0,0 0 1,0 0-1,1 0 1,-1 0-1,0 0 1,0 0-1,0 1 0,1-1 1,-1 0-1,0 0 1,0 0-1,0-1 0,1 1 1,-1 0-1,0 0 1,0 0-1,0 0 1,1 0-1,-1 0 0,0 0 1,0 0-1,0 0 1,0 0-1,1 0 1,-1-1-1,0 1 0,0 0 1,0 0-1,0 0 1,0 0-1,1 0 0,-1-1 1,0 1-1,4-6 64,1-1 0,-2 1 0,7-14 0,-9 18-75,19-41 121,42-83 150,-48 102-187,1 1 0,0 0 0,22-23 0,-33 41-53,0 0 1,1 1-1,0-1 0,0 1 0,1 0 0,6-5 1,-10 9-20,-1-1 1,1 0-1,-1 1 1,0-1-1,1 1 1,-1-1-1,1 1 1,-1 0-1,1 0 1,-1 0 0,1 0-1,0 0 1,-1 0-1,1 0 1,-1 0-1,1 1 1,-1-1-1,1 0 1,-1 1-1,0-1 1,1 1-1,-1 0 1,1-1 0,-1 1-1,0 0 1,0 0-1,1 0 1,-1 0-1,0 0 1,0 0-1,0 0 1,0 0-1,0 1 1,1 1 0,5 8 34,0 1 1,0 0-1,-1 1 1,7 19-1,15 60 137,-19-59-101,6 19 102,15 52 525,-29-98-765,1 4 216,0-5-3601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9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1 286 8336,'0'0'6745,"0"-10"-6285,0 10-460,0-6 69,0 0 0,0 0 1,1 0-1,0 1 0,0-1 0,1 0 0,0 1 1,-1-1-1,2 1 0,-1 0 0,1 0 1,6-10-1,6-6 189,-3 4 20,1-1 0,0 1 0,2 1 0,0 1 0,30-25 0,-44 39-235,1 0 1,0 0-1,-1 0 0,1 0 0,0 0 0,0 0 0,0 0 0,0 1 0,0-1 0,0 1 0,0-1 0,0 1 0,0 0 0,0-1 0,0 1 0,0 1 0,0-1 0,0 0 0,0 0 0,0 1 0,0-1 0,3 2 0,-2 0 7,0-1 0,-1 1 0,1 0-1,0 0 1,-1 1 0,0-1 0,1 1-1,-1-1 1,0 1 0,0 0 0,-1-1-1,3 6 1,3 6 83,-2 0-1,0 0 0,-1 1 1,5 27-1,9 131 604,7 40 124,-20-184-753,-4-20-59,0 1 0,1-1 0,0 1 1,1-1-1,0 0 0,0 0 0,1 0 1,0 0-1,8 11 0,-12-19-42,1-1 0,-1 1 0,1-1 0,-1 1 0,1 0 0,0-1-1,-1 1 1,1-1 0,0 0 0,-1 1 0,1-1 0,0 0 0,0 1 0,0-1-1,-1 0 1,1 0 0,0 0 0,0 0 0,0 1 0,-1-1 0,1 0 0,0 0-1,0-1 1,0 1 0,-1 0 0,1 0 0,0 0 0,0 0 0,0-1 0,-1 1-1,1 0 1,0-1 0,0 1 0,-1-1 0,2 0 0,22-22 100,-24 22-105,11-13 21,-1 0 1,-1-1-1,0-1 1,-1 1-1,0-1 1,-2-1-1,6-19 0,24-126 102,-27 113-87,3-41 62,2-10 17,-11 86-79,1 0 1,0 0 0,1 0-1,11-22 1,-15 33-34,1 1 0,0-1 0,0 1 0,0-1 0,0 1 1,0 0-1,1 0 0,-1 0 0,0 0 0,1 0 0,0 1 0,-1-1 1,1 1-1,0 0 0,0-1 0,0 1 0,0 0 0,0 1 1,0-1-1,4 0 0,5 0 19,1 1 0,0 0 1,20 2-1,-13 0-1,16 3 62,-1 0 0,-1 3 0,45 15 0,-51-15 106,1-5 658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10544,'0'0'2209,"5"-11"-1768,16-35-21,-9 29 267,-12 17-672,0 0 1,0 0-1,0 0 1,1 0-1,-1 0 0,0 0 1,0 0-1,0 0 1,1 0-1,-1 0 0,0 0 1,0-1-1,0 1 1,1 1-1,-1-1 0,0 0 1,0 0-1,0 0 1,1 0-1,-1 0 0,0 0 1,0 0-1,0 0 1,1 0-1,-1 0 0,0 0 1,0 0-1,0 1 0,0-1 1,1 0-1,-1 0 1,0 0-1,0 0 0,0 0 1,0 1-1,0-1 1,0 0-1,0 0 0,1 0 1,-1 1-1,0-1 1,6 29 890,-5-22-799,17 236 2595,-9-82-694,-8-153-1810,0-4-43,-1 0 0,1 0 0,-1 1 0,0-1 0,0 0 0,-1 0 0,1 1 1,-2 4-1,-1-9 188,2-7-270,0-11-131,6-22-441,-3 27-2163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0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10848,'0'0'1888,"3"12"-1319,2 9-265,-2 1 0,0-1 0,0 35 0,-25 372 4736,21-397-3581,2-26-966,2-15-2804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1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6128,'0'0'10866,"3"-10"-10374,-3 8-474,1-2 39,0 1 1,0-1 0,1 0-1,-1 1 1,1-1-1,-1 1 1,1-1 0,0 1-1,0 0 1,1 0-1,-1 0 1,1 0 0,-1 0-1,1 0 1,0 1 0,0-1-1,0 1 1,1 0-1,-1 0 1,0 0 0,1 0-1,6-1 1,-7 2-4,0 0 1,0 0 0,1 0 0,-1 1-1,0 0 1,0-1 0,0 1-1,0 0 1,1 1 0,-1-1 0,0 0-1,0 1 1,0 0 0,0 0-1,0 0 1,0 0 0,0 0 0,0 1-1,0-1 1,-1 1 0,1 0-1,0 0 1,-1 0 0,0 0 0,1 0-1,-1 0 1,3 5 0,-2-2 4,0 0 1,0 0 0,0 0 0,-1 1-1,0-1 1,0 0 0,-1 1 0,1 0-1,-1-1 1,0 1 0,-1 0-1,1 0 1,-1-1 0,-1 11 0,-5 16 125,-1 0-1,-1 0 1,-1-1 0,-2 0 0,-2-1 0,0 0-1,-26 41 1,37-68-149,-1 0 34,1 1 1,0 0-1,-1-1 0,2 1 1,-1 0-1,0 0 0,1 0 1,0 0-1,0 0 0,0 0 1,0 0-1,0 0 0,1 0 1,0 8-1,1-11-53,-1-1 0,1 1 0,-1 0 0,1-1 0,-1 1 0,1 0 0,0-1 0,0 1 0,-1 0 0,1-1 0,0 1 0,0-1 0,-1 0 0,1 1 0,0-1 0,0 0 0,0 1 0,0-1 0,0 0 0,0 0 0,0 0 0,-1 0 0,1 0 0,0 0-1,0 0 1,1 0 0,31-2 198,-25 1-151,26-4 209,48-13 0,1 0 149,-43 15 136,-38 3-771,0 0 0,0 0-1,0 0 1,0 0 0,-1 0 0,1 1 0,0-1 0,0 0 0,0 1 0,0 0 0,-1 0 0,1-1-1,0 1 1,-1 0 0,1 0 0,2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11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11656,'0'0'48,"66"-42"-1072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1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5224,'0'0'4044,"12"-5"-3295,8-4-473,7-3 211,0 1 1,1 1-1,0 1 1,37-6-1,-39 11-138,-18 3-185,0 0 0,0 0 0,0 1 0,15 0 0,-21 1-126,1-1 0,-1 1 0,1 0 0,-1 0 1,1 0-1,-1 0 0,1 0 0,-1 0 0,0 0 0,0 1 0,0 0 0,0-1 0,0 1 0,0 0 0,0 0 1,0 0-1,-1 0 0,1 0 0,1 3 0,6 13 91,0 0 0,-1 0 0,-1 1 0,-1 0 0,-1 0 0,4 22 0,9 126 350,-9-71-233,22 140 653,99 370 0,-17-249-92,-107-333-745,65 250 945,-69-264-907,-1-1-1,0 1 0,0-1 1,0 1-1,-2 15 0,0-22-51,1 1-1,-1-1 0,0 0 0,0 1 0,0-1 1,0 0-1,-1 0 0,1 0 0,-1 0 0,1 0 1,-1 0-1,0-1 0,-1 1 0,1 0 0,0-1 1,-1 0-1,1 1 0,-1-1 0,-4 3 0,-4 0 54,1 0-1,-1 0 1,0-1 0,0 0-1,-16 2 1,-61 7 238,58-10-211,-10 2 39,-55 9 229,82-11-299,0 0 1,1 1 0,-1 0 0,1 1 0,-14 8-1,-19 14 206,42-25-243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14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6424,'0'0'8794,"0"17"-8243,21 303 1957,-7-194-1510,5 67 1150,-18-185-1974,0 1 163,-1 0 0,0-1 0,-2 16 0,-6-21 160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1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1 164 10656,'0'0'5078,"11"-10"-4526,-4 3-462,0 1-1,0 1 1,1-1-1,0 1 1,0 0-1,0 1 1,0 0-1,1 0 1,-1 1 0,1 0-1,0 1 1,12-3-1,452-55 3364,-286 31-1550,-167 24-1606,-10 4 942,-11 17-4274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3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292 605 6016,'0'0'5374,"-10"-3"-5052,7 2-312,-7-2 82,0-1 1,-1 2-1,1 0 1,-1 0-1,1 1 0,-1 0 1,0 0-1,1 1 0,-1 1 1,-11 2-1,11 0 67,0 1 1,0 0-1,1 1 0,-1 0 0,1 0 0,0 1 0,1 1 0,-1 0 0,-15 15 0,22-19-98,0 0-1,0 0 0,0 1 0,0 0 0,1-1 0,0 1 0,-1 0 0,1 0 1,1 0-1,-1 1 0,1-1 0,-1 0 0,1 0 0,0 1 0,1-1 0,-1 1 0,1-1 1,0 1-1,0-1 0,0 1 0,1-1 0,-1 1 0,1-1 0,0 1 0,1-1 0,-1 0 1,1 0-1,2 5 0,0-1 14,1 1-1,0-1 1,1 1 0,-1-1-1,2-1 1,-1 1 0,9 6-1,-13-12-57,1 0-1,-1 0 0,1 0 1,0 0-1,0 0 0,0 0 1,0-1-1,0 0 0,0 1 1,1-1-1,-1-1 0,0 1 1,1 0-1,-1-1 0,1 1 1,-1-1-1,0 0 0,1 0 1,-1-1-1,1 1 0,-1-1 0,0 1 1,5-3-1,2-1 8,0-1 1,-1-1-1,0 1 0,0-2 0,0 1 0,-1-1 0,0 0 1,0-1-1,-1 0 0,0 0 0,-1-1 0,1 0 1,-2 0-1,1 0 0,5-14 0,2-6 43,-2 0-1,-1-2 1,13-60-1,-18 59-11,-1-1-1,-1 0 0,-2 1 0,-1-1 1,-7-46-1,-2 26 80,-2 0 1,-26-76-1,32 108-67,-5-14 42,9 33-91,0 0 1,1 0-1,-1 0 0,0 1 0,0-1 1,0 0-1,0 1 0,0-1 0,-1 1 0,1-1 1,0 1-1,-1 0 0,1 0 0,-3-2 0,4 3 55,0 4-36,0 1 0,0-1 0,0 0 0,1 1-1,0-1 1,2 7 0,2 10 5,17 100 382,7 0 0,4-3 0,63 149 0,-86-239-245,-6-17 15,-1-1 1,2 0-1,5 11 0,-8-21 71,-1-8 186,-1-14-1674,0 18-770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3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1 811 7328,'0'0'3216,"6"-10"-2639,153-309 3061,-120 236-2945,-13 23 100,-3 0 0,26-100 0,-46 136 95,-5 22-185,-2 16-394,-5 19 4,-14 69 362,21-89-555,1 0 1,0 0-1,1-1 1,0 1-1,4 26 1,-3-35-57,0-1 1,0 1-1,1 0 1,-1 0-1,1 0 0,4 6 1,-6-9-50,1 0 1,-1 0 0,1-1-1,-1 1 1,1 0-1,-1-1 1,1 1 0,0 0-1,-1-1 1,1 1 0,0-1-1,0 1 1,-1-1-1,1 1 1,0-1 0,0 0-1,0 1 1,0-1 0,-1 0-1,1 0 1,0 1-1,0-1 1,0 0 0,0 0-1,0 0 1,0 0 0,0 0-1,-1 0 1,1 0 0,0-1-1,0 1 1,0 0-1,0 0 1,0-1 0,1 0-1,8-6 42,0 0 0,0-1 0,-1 0-1,0-1 1,0 0 0,-1 0 0,0-1 0,11-18-1,-2-1 32,-1 0 0,12-33 0,-9 14 163,19-75 1,-41 139-184,0 1 1,2-1-1,-1 1 0,2-1 1,0 1-1,1-1 1,1 1-1,7 29 1,-3-23-16,1 0 1,1-1 0,1 0 0,1 0-1,22 34 1,-24-44 77,1-1 0,0 0 0,16 16 0,-21-24-375,-1 0-1,1 1 1,-1-2-1,1 1 1,0 0-1,0-1 0,0 0 1,0 0-1,1 0 1,-1 0-1,1 0 0,-1-1 1,10 1-1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3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6824,'0'0'4169,"14"-7"-3741,30-12 64,0 3-1,63-16 1,23 11 643,185-7 0,-181 19-460,-74 4-332,28-3 633,1 4 1,101 9-1,-141-3-35,-21-1-315,-21 0-929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3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308 545 6224,'0'0'4105,"-11"-6"-3592,4 3-418,4 0-54,0 1 0,-1 0 0,0 1-1,1-1 1,-1 1 0,0-1 0,0 1 0,0 0 0,0 0 0,0 1 0,0-1-1,0 1 1,0 0 0,0 0 0,0 0 0,0 1 0,0 0 0,0-1-1,-4 3 1,-8 4 154,0 1 0,1 0-1,0 2 1,1 0 0,0 0-1,1 1 1,0 1 0,0 0-1,2 1 1,-1 0 0,2 1-1,0 0 1,-17 30 0,26-41-140,-1 0 0,1 1 0,0-1 0,0 0 0,0 0 0,0 0 0,1 1 0,-1-1 0,1 0 0,0 1 0,0-1 0,0 0 0,0 1 0,1-1 0,-1 0 0,1 1 0,0-1 0,0 0 0,0 0 0,0 0 0,1 0 0,-1 0 0,3 3 0,-1-2 11,0-1 0,0 0 0,1 1 0,-1-1 0,1-1 1,0 1-1,0 0 0,0-1 0,0 0 0,0 0 0,0 0 1,1-1-1,-1 1 0,1-1 0,8 1 0,-6 0 3,1-1-1,-1-1 1,1 1 0,0-2-1,-1 1 1,1-1 0,-1 0-1,1 0 1,-1-1 0,0 0-1,0 0 1,0-1 0,0 0-1,0 0 1,11-7 0,-11 5-14,0-1 0,-1 0 0,1 0 1,-1-1-1,0 0 0,-1 0 0,1 0 1,-2-1-1,1 1 0,-1-1 0,0 0 1,0-1-1,2-9 0,4-18 86,-1 0 0,-2 0 0,-2-1 0,1-59 0,-14-154 360,3 147-256,4 80-60,-1-1 0,-6-30 1,15 93-94,-1 0 1,1 55 0,-3-29-2,3 41 67,-3-28 202,25 139 1,-29-214-339,1 0 1,0-1 0,-1 1 0,1-1 0,1 1-1,-1-1 1,0 1 0,0-1 0,3 4-1,-3-6-18,0 1-1,-1 0 1,1-1-1,0 0 1,0 1-1,-1-1 1,1 1-1,0-1 1,0 0-1,0 1 1,-1-1-1,1 0 1,0 0-1,0 0 1,0 0-1,0 0 0,0 0 1,-1 0-1,1 0 1,0 0-1,0 0 1,0 0-1,0-1 1,-1 1-1,1 0 1,0 0-1,0-1 1,0 1-1,-1-1 1,1 1-1,0-1 1,-1 1-1,1-1 1,1 0-1,14-13-2818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3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11552,'0'0'3240,"-1"11"-2890,-28 193 1174,8-84-81,-8 157 1,28-254-1109,2 34 0,0-49-226,0 0-1,0 0 0,1-1 0,-1 1 0,2-1 0,-1 0 0,1 0 1,5 9-1,-6-13-50,1 0-1,-1 0 1,1-1 0,0 1 0,0 0 0,0-1 0,0 0-1,0 0 1,0 0 0,1 0 0,-1 0 0,1-1 0,0 1-1,-1-1 1,7 1 0,4 1 150,1 0-1,23 0 1,-16-3-13,0-1 1,0-1-1,-1-1 1,1-1 0,-1 0-1,38-15 1,-47 14-89,0-1 0,-1 0-1,0-1 1,0 0 0,-1-1 0,0 0 0,0-1-1,10-11 1,-19 18-141,1 0-1,-1 1 0,0-1 1,0 0-1,0 0 1,0 0-1,0 0 0,-1 0 1,1 0-1,-1 0 1,1-1-1,-1 1 0,0 0 1,1 0-1,-1-3 0,-5-17-4101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3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12456,'0'0'350,"9"-3"-99,115-31 559,109-29 684,-173 50 60,118-10 0,-164 22-1179,-9 0-115,0 1 0,0-1 0,1 1-1,-1 0 1,0 1 0,0-1 0,0 1-1,1 0 1,4 2 0,-10-3-217,0 0 1,1 1-1,-1-1 1,0 0-1,0 1 1,0-1-1,1 0 0,-1 1 1,0-1-1,0 0 1,0 1-1,0-1 1,1 0-1,-1 1 0,0-1 1,0 1-1,0-1 1,0 0-1,0 1 1,0-1-1,0 0 0,0 1 1,0-1-1,0 1 1,-1-1-1,1 0 1,0 1-1,0-1 0,0 0 1,0 1-1,0-1 1,-1 1-1,-4 8-2636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2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6824,'0'0'8096,"2"11"-7634,6 42-63,52 252 1307,-51-274-1561,68 218 1160,-76-245-1234,0-1 0,1 0 0,-1 0 0,1 0 1,0 0-1,0 0 0,0 0 0,0 0 0,0-1 0,4 4 0,-6-26 489,-4-20-312,-2 0 0,-18-61-1,1 6 60,-29-106 422,1 8 388,48 179-958,1 0-1,0 0 1,1 0-1,0-16 0,1 26-113,0 0 0,1 1 0,-1-1 0,1 0-1,0 1 1,0-1 0,0 0 0,0 1 0,1 0 0,-1-1-1,1 1 1,0 0 0,0 0 0,0 0 0,1 0-1,-1 0 1,1 0 0,-1 1 0,1-1 0,6-3 0,-1 1-1,0 1 0,1 1 0,0 0 0,-1 0 0,1 1 0,0 0 0,1 0 0,-1 1 0,0 0 1,13 1-1,5 1 49,-1 2 0,35 7 0,-49-7-64,1 0 1,-1 0 0,0 2 0,-1-1-1,1 2 1,-1-1 0,0 2 0,0-1 0,-1 1-1,1 1 1,8 9 0,-14-13-12,-1 0 1,-1 1-1,1-1 0,0 1 0,-1 0 1,0 0-1,0 0 0,-1 0 0,1 0 1,-1 1-1,0-1 0,-1 1 0,1 0 1,-1-1-1,0 1 0,-1 0 0,1 0 1,-1 0-1,0-1 0,0 1 0,-1 0 1,0 0-1,0 0 0,0-1 0,-4 9 1,-2 2 36,0 0 1,-1-1 0,-1 0-1,0-1 1,-1 0 0,-1 0 0,0-1-1,-1 0 1,-22 18 0,34-31-56,-6 5 36,1-1 0,0 1 0,0 1 0,0-1 0,-6 11 0,10-15-30,0 0-1,1 0 1,-1 1 0,1-1 0,-1 0-1,1 1 1,0-1 0,-1 0 0,1 1 0,0-1-1,0 0 1,0 1 0,0-1 0,0 0-1,0 1 1,1-1 0,-1 1 0,0-1 0,1 0-1,-1 0 1,1 1 0,-1-1 0,1 0-1,-1 0 1,1 1 0,0-1 0,0 0 0,0 0-1,0 0 1,0 0 0,0 0 0,0 0-1,0 0 1,0-1 0,2 2 0,14 8 14,0 0 0,0-2 0,1 0 0,23 7 0,13 5 11,-15-4-6,-19-9-13,-2 1 0,29 16 0,-41-21-9,-1 1 0,0 0 1,0 0-1,-1 0 0,1 0 0,-1 1 0,0 0 0,0-1 0,0 2 0,-1-1 0,1 0 0,3 11 0,-6-14 4,-1 0 1,0 1-1,1-1 1,-1 0-1,0 1 1,0-1-1,0 1 1,0-1-1,-1 0 1,1 1-1,-1-1 1,1 0-1,-1 0 1,0 1-1,0-1 1,0 0-1,0 0 1,-3 3 0,-1 3 23,-1 0 1,0 0-1,-8 8 1,5-7 5,-1-1 1,1 0-1,-1-1 0,0 0 0,-1-1 0,0 0 1,0 0-1,0-1 0,-1-1 0,-14 4 0,-12 1 175,-73 7 0,27-5-48,67-7-427,11-3-3261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14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1589 5920,'0'0'2105,"13"-13"-1433,-1 2-498,13-12 426,35-46-1,-30 29 40,-2-2 0,23-47-1,36-92 607,-55 110-851,33-62 324,37-83 300,-38 46-254,-53 136-386,-1-2 0,8-70-1,-17 105-347,-1 0 0,0 0-1,0 0 1,0 0 0,0-1-1,0 1 1,0 0 0,0 0-1,0 0 1,0 0 0,-1 0-1,1-1 1,0 1 0,-1 0 0,0-2-1,1 3-12,-1 0 0,1 0 1,-1 0-1,1 0 0,0 0 0,-1 0 0,1 0 0,0 0 0,-1 0 0,1 0 0,-1 0 0,1 0 1,0 0-1,-1 1 0,1-1 0,0 0 0,-1 0 0,1 0 0,0 1 0,-1-1 0,1 0 0,0 0 1,-1 1-1,1-1 0,0 0 0,0 0 0,-1 1 0,1-1 0,0 1 0,-25 36 354,6 0-285,1 1-1,2 1 1,-14 55 0,-21 128 48,28-111-82,13-68-23,-6 70 0,15-101-26,1 1-1,0 0 1,1-1 0,0 1-1,0-1 1,2 1-1,-1-1 1,2 0 0,0 0-1,7 15 1,-10-24-2,1 0 1,0 0 0,0-1 0,0 1-1,0-1 1,0 0 0,1 1 0,-1-1-1,1 0 1,-1 0 0,1 0 0,0-1-1,0 1 1,0-1 0,0 0 0,0 1-1,0-1 1,0-1 0,0 1 0,0 0-1,0-1 1,1 1 0,-1-1 0,0 0-1,0 0 1,1-1 0,-1 1 0,0 0-1,0-1 1,5-1 0,5-2-4,0 0 0,-1-1 0,1 0 0,-1-1 0,0-1 0,13-8 0,7-9 3,-1-2 0,-1 0 0,-1-3 0,-1 0 0,-1-1 0,-2-2 0,32-54 0,12-23 57,67-148 1,-135 255-58,136-340 263,-130 319-217,-1-1 0,3-30 0,-7 43-4,-2 0 0,1-1 0,-1 1 0,-1 0 1,0-1-1,-5-20 0,6 31-37,0 0 0,0 0 1,-1 0-1,1 0 0,0 0 0,0 0 0,-1 1 1,1-1-1,-1 0 0,1 0 0,0 0 0,-1 0 1,0 1-1,1-1 0,-1 0 0,1 0 0,-1 1 1,0-1-1,0 0 0,1 1 0,-1-1 0,0 1 1,0-1-1,0 1 0,0 0 0,1-1 0,-1 1 1,0 0-1,0-1 0,0 1 0,0 0 0,0 0 1,0 0-1,0 0 0,0 0 0,0 0 0,0 0 1,0 0-1,0 0 0,0 1 0,1-1 0,-1 0 1,0 1-1,0-1 0,0 0 0,0 1 0,0-1 1,-1 2-1,-2 1 14,-1 0 1,1 0-1,0 1 1,0 0-1,0 0 1,1 0 0,-7 8-1,-31 53 62,2 2 0,3 2 0,3 0-1,-27 85 1,-62 292 72,91-257-86,26-146-35,-13 47 455,19-99-481,1 0 0,-1 1 0,2-1 0,-1 0 0,1 1 0,1-1 0,6-12 0,-1 2 6,6-12 19,1 0 0,1 1 1,39-50-1,-45 66-18,1 1 0,0 0 0,1 1-1,0 0 1,1 1 0,0 1 0,1 0 0,0 0 0,22-9 0,-35 18-13,0 0 1,1 1-1,-1-1 0,0 0 0,1 0 0,-1 1 0,0 0 0,1-1 0,-1 1 0,1 0 1,-1 0-1,0 0 0,1 1 0,-1-1 0,1 1 0,-1-1 0,0 1 0,1 0 0,-1-1 1,0 1-1,0 1 0,0-1 0,1 0 0,-1 0 0,-1 1 0,1-1 0,0 1 0,0 0 0,0-1 1,-1 1-1,3 3 0,2 5 1,0 0 0,-1 1-1,0-1 1,-1 1 0,5 15 0,-4-10 5,1 7-6,0 0 1,2 25 0,-5-26-21,1 0 0,12 38 0,-14-56 18,-1 0 1,1 0 0,0 0 0,1 0 0,-1 0 0,1-1 0,-1 1-1,1-1 1,0 0 0,0 1 0,1-2 0,-1 1 0,1 0 0,-1 0-1,9 3 1,-7-4 4,1 1 0,1-1 0,-1-1-1,0 1 1,0-1 0,1 0 0,-1-1-1,0 0 1,1 0 0,6-1 0,2 0 12,0-2 0,-1 0 0,0-1 1,1-1-1,-1 0 0,-1-1 0,1 0 1,21-14-1,-22 11 27,-1 0-1,-1-1 1,1 0 0,-2 0-1,19-24 1,-24 28-17,-1 0 0,0-1 0,0 1 0,-1-1 0,0 1 0,0-1 0,0 0 0,-1 0 0,0-1 0,-1 1 0,0 0 0,0-1 0,0-12 0,-1 19-18,0 0 1,0-1-1,0 1 0,-1 0 1,1-1-1,0 1 0,-1 0 1,1 0-1,-1-1 0,1 1 1,-1 0-1,0 0 0,1 0 1,-1-1-1,0 1 0,0 0 1,0 0-1,0 0 0,0 1 1,0-1-1,0 0 1,0 0-1,0 0 0,-1 1 1,1-1-1,0 1 0,0-1 1,-1 1-1,1-1 0,0 1 1,-1 0-1,1 0 0,0-1 1,-1 1-1,1 0 0,0 0 1,-2 1-1,-2-1 9,0 0-1,0 1 0,0 0 1,0 0-1,1 0 1,-1 1-1,0-1 1,-7 5-1,5-2 2,0-1 0,1 1 0,0 1-1,0-1 1,-7 7 0,12-9-17,0-1 1,0 0-1,0 1 1,0-1-1,0 0 1,0 1 0,0-1-1,0 1 1,1 0-1,-1-1 1,1 1-1,-1-1 1,1 1-1,0 0 1,-1 0-1,1-1 1,0 1-1,0 0 1,0-1-1,0 1 1,0 0-1,1 0 1,-1-1-1,0 1 1,1 0-1,0-1 1,-1 1-1,2 2 1,4 7 1,0-1 0,1-1 0,0 1 1,0-1-1,1 0 0,0-1 0,0 0 0,1 0 0,0-1 1,0 0-1,1 0 0,0-1 0,0-1 0,1 0 0,15 6 1,33 12 0,-42-16-3,0 0 1,0-1-1,1 0 1,0-2-1,0 0 1,31 2-1,-45-6-17,0 0 1,0 0-1,0-1 0,0 1 0,0-1 1,0 0-1,0 0 0,6-3 0,-8 3 9,-1 0 0,0 1-1,0-1 1,0 0 0,0 1-1,0-1 1,0 0 0,-1 0-1,1 0 1,0 0 0,0 0-1,-1 0 1,1 0 0,0 0-1,-1 0 1,1 0 0,-1 0-1,1 0 1,-1 0 0,0-1-1,0 1 1,1 0 0,-1 0-1,0 0 1,0-1 0,0 1-1,0 0 1,0 0 0,0-1-1,-1 1 1,1 0 0,-1-2-1,-6-12-3030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6520,'0'0'9953,"1"10"-9387,32 372 3436,-23-276-1876,-15-86-1176,1-12-367,4-8-584,0 0 1,-1 1 0,1-1-1,0 0 1,0 0 0,0 0-1,0 0 1,0 0 0,-1 0-1,1 0 1,0 0 0,0 0-1,0 0 1,0 0 0,0 0-1,-1 0 1,1 0 0,0 0-1,0 0 1,0 0 0,0 0-1,0 0 1,-1 0 0,1 0-1,0 0 1,0 0 0,0 0-1,0 0 1,0 0 0,-1-1-1,1 1 1,0 0 0,0 0-1,0 0 1,0 0 0,0 0 0,0 0-1,0 0 1,-1-1 0,1 1-1,0 0 1,0 0 0,0 0-1,0 0 1,0 0 0,-1-5-1246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10952,'0'0'2041,"9"-3"-1262,49-14 401,1 2 0,93-9 1,132 7 2035,-270 16-2821,0 1 0,-1 1 0,1 0 0,0 1 0,-1 0 0,1 1 0,-1 0 1,16 7-1,-28-10-375,-1 0 1,0 0-1,1 0 1,-1 1-1,0-1 1,1 0-1,-1 0 1,0 1-1,0-1 1,1 0-1,-1 1 1,0-1-1,0 0 1,1 1-1,-1-1 0,0 0 1,0 1-1,0-1 1,1 1-1,-1-1 1,0 0-1,0 1 1,0-1-1,0 1 1,0-1-1,0 0 1,0 1-1,-3 3-3127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1 750 8032,'0'0'5430,"12"-14"-4956,150-195 911,-18-16 201,-20-11 1146,-123 235-2713,10-22 524,-7 16-2,-5 16 366,-22 69-142,-5 18-306,23-72-318,1 1 0,1 0 0,1 0 0,1 0 0,1 0 0,4 29 1,-3-49-90,0-1 0,0 0 0,0 0 0,1 0 0,0 0 0,3 7 0,-4-10-39,-1 0-1,1 0 1,-1-1 0,1 1-1,-1 0 1,1-1 0,-1 1-1,1 0 1,0-1 0,-1 1-1,1-1 1,0 1 0,0-1-1,0 1 1,-1-1 0,1 0-1,0 1 1,0-1 0,0 0-1,0 0 1,0 1-1,-1-1 1,1 0 0,0 0-1,0 0 1,0 0 0,0 0-1,0 0 1,0 0 0,0-1-1,-1 1 1,1 0 0,0 0-1,0-1 1,0 1 0,0-1-1,1 0 1,5-4 41,1-1 0,-1 0 0,0 0 1,0-1-1,0 0 0,-1 0 0,8-12 0,34-60 189,42-114 227,-49 101-188,-24 56-17,-17 36-262,0 0-1,0 0 1,0 0-1,1 0 1,-1-1-1,0 1 1,0 0 0,0 0-1,0 0 1,0 0-1,0 0 1,0 0-1,0 0 1,0 0-1,0 0 1,0 0-1,0 0 1,0 0 0,0 0-1,1 0 1,-1 0-1,0 0 1,0 0-1,0 0 1,0 0-1,0 0 1,0 0-1,0 0 1,0 0 0,0 0-1,0 0 1,1 0-1,-1 0 1,0 0-1,0 0 1,0 0-1,0 0 1,0 0-1,0 0 1,0 0 0,0 0-1,0 0 1,0 0-1,0 0 1,1 0-1,-1 0 1,0 0-1,0 0 1,0 0-1,0 0 1,0 0 0,0 0-1,0 1 1,0-1-1,0 0 1,0 0-1,0 0 1,0 0-1,0 0 1,0 0-1,5 10 74,3 12 23,-1 12 18,2 0 0,1-1 0,1-1 0,17 35 0,-27-65-110,14 28 268,1-1 0,32 43 0,-47-71-264,0 0-1,0 0 1,0 0 0,0 0 0,0 0 0,1 0 0,-1 0-1,0 0 1,1 0 0,-1-1 0,1 1 0,-1-1-1,1 1 1,-1-1 0,1 1 0,-1-1 0,1 0 0,-1 0-1,1 0 1,-1 0 0,3 0 0,12-3-3844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304 601 6632,'0'0'3789,"-11"0"-3145,-7 0-304,-1 2 1,1 0-1,-1 1 0,-32 10 0,42-10-256,-9 3 280,1 1 0,-1 0 0,1 2 0,-30 18 0,44-25-265,0 1-1,0-1 1,0 1 0,0 0-1,0-1 1,1 1 0,-1 1-1,1-1 1,0 0 0,-1 0-1,2 1 1,-1 0 0,0-1-1,1 1 1,-1 0 0,1-1-1,0 1 1,1 0 0,-1 0-1,1 0 1,-1 0 0,1 0-1,0 0 1,1 0 0,-1 0-1,1 0 1,-1 0 0,1 0-1,3 6 1,-3-7-26,1 1-1,0 0 1,-1-1-1,2 1 1,-1-1-1,0 1 1,1-1-1,-1 0 1,1 0-1,0 0 1,0 0-1,0-1 1,1 1-1,3 1 1,-1 0-2,0-1 1,0-1 0,1 1 0,-1-1-1,1 0 1,-1-1 0,1 1 0,8-1-1,-6 0-23,0 0 0,0-1 0,0-1-1,0 0 1,0 0 0,-1 0-1,1-1 1,0-1 0,0 1 0,-1-1-1,0-1 1,1 0 0,8-6-1,-5 1-3,0-2 0,-1 0 0,0 0 0,-1-1 0,-1 0 0,1-1-1,-2 0 1,0 0 0,-1-1 0,0 0 0,-1 0 0,0 0 0,-1-1-1,2-16 1,4-18 89,-3 0 0,4-99-1,-11 93 24,-5-60-1,1 90-62,0-1 1,-2 1-1,-1 0 0,-13-35 1,17 56-70,1 1 1,-1-1 0,0 1 0,0 0 0,0 0-1,0 0 1,0 0 0,-1 0 0,1 1 0,-1-1-1,0 1 1,-4-3 0,6 4-14,0 1 0,0-1 0,0 1 1,0-1-1,0 1 0,-1 0 0,1-1 0,0 1 0,0 0 0,0 0 0,-1 0 0,1 0 0,0 0 1,0 0-1,-1 0 0,1 1 0,0-1 0,0 0 0,0 1 0,0-1 0,-1 1 0,1-1 1,0 1-1,0-1 0,0 1 0,0 0 0,0-1 0,0 1 0,0 0 0,1 0 0,-1 0 0,0 0 1,0 0-1,1 0 0,-1 0 0,0 0 0,1 0 0,-1 0 0,0 2 0,-3 5 27,1 0-1,0 0 0,0 0 1,1 1-1,-1-1 0,2 1 1,-2 17-1,3 64 157,1-82-176,2 36 121,2 0-1,2 0 1,26 84 0,62 119 978,-78-218-759,-16-28-341,-1 1-1,1-1 1,0 0 0,0 0-1,0 0 1,0 0 0,0 0 0,0 0-1,0-1 1,0 1 0,0 0-1,0 0 1,1-1 0,-1 1-1,0-1 1,0 1 0,1-1-1,-1 1 1,0-1 0,1 0 0,1 1-1,-2-2-102,-1 1 1,1 0-1,0 0 0,-1-1 0,1 1 0,0-1 0,-1 1 1,1 0-1,-1-1 0,1 1 0,0-1 0,-1 0 0,0 1 0,1-1 1,-1 1-1,1-1 0,-1 0 0,0 1 0,1-1 0,-1 0 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 14464,'0'0'909,"-2"11"-209,-9 62 111,4 1 1,2 0-1,4 0 0,3 0 1,3 0-1,4 0 1,3-1-1,29 103 0,-38-166-565,-2-7-96,0 0 1,-1 0-1,1 0 0,1 0 1,-1-1-1,0 1 0,1 0 1,1 2-1,3-29 821,-5 3-829,0 0 0,-1-1 1,-7-40-1,3 21-47,-41-409 686,45 442-750,0-1 0,0 1-1,1 0 1,0 0 0,0 0 0,1-1 0,0 1 0,1 1-1,0-1 1,0 0 0,0 1 0,1-1 0,7-10 0,-7 13-11,0 0 0,0 0 0,0 0 0,1 1 0,-1-1 0,1 1 0,0 0 0,1 1 0,-1-1 0,1 1 0,-1 0 0,1 0 0,0 1 0,0 0 0,0 0 0,0 0 0,13-1 0,-12 2-4,0 1 0,0 0 1,0 0-1,0 0 0,0 1 1,0 0-1,0 1 1,-1 0-1,1 0 0,0 0 1,-1 1-1,1 0 0,-1 0 1,0 0-1,0 1 0,0 0 1,-1 0-1,0 1 0,8 6 1,-8-4 3,1 0 1,-1 0 0,0 1 0,-1-1 0,1 1 0,-2 0-1,1 0 1,-1 1 0,0-1 0,-1 1 0,0-1-1,0 1 1,-1 0 0,0 0 0,0 10 0,-3 4 41,0 0 0,-2 0 0,0-1 0,-2 1 0,0-1 0,-2-1 0,0 1 0,-1-1 0,-14 21 0,20-36-35,-14 31 173,17-36-181,-1 0-1,1 1 1,-1-1 0,1 0-1,-1 1 1,1-1-1,0 0 1,0 1-1,0-1 1,0 1-1,0-1 1,0 0-1,0 1 1,0-1-1,1 0 1,-1 1-1,0-1 1,1 0-1,-1 1 1,1-1-1,0 0 1,-1 0-1,3 3 1,6 3 35,1 0 1,1 0-1,0-1 0,-1-1 1,2 1-1,11 2 1,-9-2-30,0 0 1,0 1-1,14 9 0,28 29 103,-55-45-120,0 1 0,-1 0 1,1 0-1,0 0 0,-1 0 0,1 0 0,-1 0 0,1 0 0,-1 0 0,0 0 0,1 0 0,-1 0 0,0 0 0,0 0 0,0 0 0,1 0 0,-1 0 0,0 0 0,-1 0 0,1 0 0,0 0 0,0 0 0,0 0 0,-1 0 0,1 0 0,0 0 0,-1 0 0,1 0 0,-1 0 1,1 0-1,-2 1 0,-20 27 190,16-24-165,1 0 0,-1-1 0,0 0-1,0 0 1,0-1 0,0 0 0,-1 0-1,-11 4 1,-7 0 96,-28 4 0,18-4-10,-82 10-54,85-14-187,8 2-443,18-1-3245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4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8536,'0'0'5545,"22"-3"-4836,326-53 1518,-230 37-1523,321-45 2020,-343 53-1879,119-7 3583,-219 28-4872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5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320 588 6928,'0'0'3785,"-10"-1"-3201,4 0-484,-1 1 0,0 0-1,1 0 1,-1 0 0,0 1 0,1-1-1,-1 2 1,0-1 0,1 1 0,-12 4-1,1 3 178,0 0 1,0 2-1,1-1 0,0 2 0,1 0 0,-27 27 1,32-27-17,1-1 0,0 1 0,1 1 0,0 0 0,1 0 0,0 0 0,1 1 0,0 0 0,-5 24 0,9-31-92,1 1 0,1-1 0,-1 1 0,1 0 0,0-1 0,1 1 0,0 0 1,0-1-1,0 1 0,5 10 0,-6-16-121,1 0 0,0 0 0,-1 0 0,1 1 0,0-1 0,0 0 0,1 0 0,-1-1 0,0 1 1,1 0-1,-1 0 0,1-1 0,0 1 0,-1 0 0,1-1 0,0 0 0,0 1 0,0-1 0,0 0 0,0 0 0,0 0 0,0 0 0,1-1 0,-1 1 1,0-1-1,0 1 0,1-1 0,-1 0 0,0 1 0,1-1 0,-1-1 0,0 1 0,0 0 0,1 0 0,-1-1 0,0 1 0,4-3 0,3 0 35,-1-1-1,0-1 0,0 1 0,0-1 1,-1-1-1,1 1 0,-1-1 1,-1-1-1,1 1 0,7-12 0,3-3 57,-2-2 0,18-32 0,-18 23-54,-1 0 0,-1-1 0,-2 0 1,-2 0-1,6-38 0,16-179 222,-22 154-191,-4 48-44,9-139 439,-17 266-258,1 31-90,22 88 258,-13-159-162,1 0 0,28 75-1,-34-110-205,0 1-1,0 0 1,1-1 0,-1 0-1,1 1 1,6 7-1,-8-11-49,0-1-1,0 1 0,0 0 0,0 0 0,0 0 0,0-1 1,1 1-1,-1 0 0,0-1 0,0 1 0,1-1 0,-1 1 1,0-1-1,0 0 0,1 0 0,-1 1 0,0-1 0,1 0 0,-1 0 1,1 0-1,-1-1 0,0 1 0,1 0 0,-1 0 0,0-1 1,0 1-1,1-1 0,-1 1 0,0-1 0,0 1 0,2-2 1,15-10-3281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5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13968,'0'0'3199,"4"12"-2741,0 2-279,-1 0-1,0 0 1,-1 0 0,0 0 0,-2 1 0,1-1 0,-3 16-1,-38 178 2078,26-151-1296,2 1 0,3 0 0,-3 70 0,12-119-744,0 0 0,1 0 0,-1 0-1,2 0 1,-1 0 0,1-1 0,4 10-1,-5-14-149,1-1-1,0 0 0,0 0 0,0 0 0,0 0 1,0-1-1,1 1 0,-1 0 0,1-1 1,0 0-1,-1 0 0,1 0 0,0 0 1,1 0-1,-1 0 0,0-1 0,0 1 0,1-1 1,-1 0-1,5 1 0,11 2 100,0-1 1,1-1-1,-1-1 0,1 0 0,-1-1 1,31-5-1,117-29 583,-126 25-524,85-29 760,-114 36-850,0 0-12,-12 2-150,0-1 1,0 1 0,0 0 0,1 0-1,-1-1 1,0 1 0,0 0 0,0 0-1,0-1 1,0 1 0,0 0 0,0-1 0,1 1-1,-1 0 1,0-1 0,0 1 0,0 0-1,0 0 1,0-1 0,0 1 0,0 0-1,0-1 1,-1 1 0,1 0 0,0-1 0,0 1-1,0 0 1,0 0 0,0-1 0,0 1-1,-1 0 1,1-1 0,0 1 0,-1-15-2199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8:51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9536,'0'0'5833,"19"-2"-4885,37-2-330,227-25 2504,-142 4-1629,66-10 1922,-204 35-3215,0 0 1,0-1-1,0 1 1,0-1-1,0 1 1,0-1-1,0 0 1,0 0 0,-1 0-1,1-1 1,4-2-1,-14 3-3066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09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390 465 3312,'0'0'5808,"-10"-3"-5463,4 1-313,-7-3 132,0 2 0,-1-1 0,0 1 0,0 1 0,-15 0 0,15 3-24,0 0 0,1 1 0,-1 1 0,1 0 0,-1 1 0,1 0 0,0 1 0,0 1 1,1 0-1,0 1 0,0 0 0,0 1 0,1 0 0,0 1 0,1 0 0,0 0 0,0 1 0,1 1 0,0 0 0,1 0 0,-8 14 0,14-21-39,0 0 0,0 1 0,0-1 0,1 1 0,0-1 0,0 1 0,0-1 0,0 1 0,1 0-1,-1 0 1,1-1 0,1 1 0,-1 0 0,2 8 0,-1-10-41,0 0-1,0 0 0,0-1 1,0 1-1,0 0 0,1-1 1,-1 1-1,1-1 1,0 1-1,0-1 0,0 0 1,0 0-1,0 0 1,0 0-1,0 0 0,1 0 1,-1-1-1,1 1 0,-1-1 1,1 1-1,0-1 1,0 0-1,-1 0 0,5 0 1,2 1 6,0-2 0,0 1 1,0-1-1,0-1 0,0 0 0,0 0 1,0 0-1,0-1 0,0-1 0,0 0 1,-1 0-1,1 0 0,-1-1 0,0 0 1,9-7-1,-4 3 10,-1 0-1,-1-1 1,0 0 0,0-1-1,-1 0 1,0-1 0,0 0-1,15-25 1,-16 18 1,0-1 1,-1 0-1,-1 0 0,-1-1 0,-1 0 1,0 0-1,-1 0 0,1-27 0,-4 13 66,-1 1 0,-2-1 0,-1 1 0,-10-45-1,5 12 95,7 48-51,-1 1 0,-7-34 0,1 34 349,7 19-292,1 10-169,32 223 417,-23-165-232,-3-1 0,-3 0 1,-7 99-1,1-57 793,3-111-1043,0 0-1,0 1 1,0-1 0,0 0-1,0 0 1,0 0-1,0 0 1,0 0 0,0 0-1,0 1 1,0-1 0,0 0-1,0 0 1,0 0 0,0 0-1,1 0 1,-1 0 0,0 1-1,0-1 1,0 0-1,0 0 1,0 0 0,0 0-1,0 0 1,0 0 0,0 0-1,1 0 1,-1 0 0,0 0-1,0 0 1,0 1 0,0-1-1,0 0 1,0 0-1,1 0 1,-1 0 0,0 0-1,0 0 1,0 0 0,0 0-1,0 0 1,0 0 0,1 0-1,-1 0 1,0 0 0,0 0-1,0 0 1,0 0 0,0-1-1,1 1 1,-1 0-1,0 0 1,0 0 0,11-7 106,9-14-442,-15 10-2859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14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10544,'0'0'584,"109"-42"-296,-19 8 0,9 6 88,-14 9 8,-13 5 136,-9 4 16,-5 10-32,-4 0 24,-5 0-72,-9 2 0,0-2-184,3-2 0,1-4-104,4-12-8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0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6520,'0'0'4121,"-2"9"-3432,-5 28-19,7-37-648,0 1 0,0-1 1,1 1-1,-1-1 1,0 1-1,0-1 1,0 1-1,1-1 0,-1 0 1,0 1-1,0-1 1,1 1-1,-1-1 0,0 0 1,1 1-1,-1-1 1,0 0-1,1 1 0,-1-1 1,0 0-1,1 1 1,-1-1-1,1 0 1,-1 0-1,1 0 0,-1 0 1,1 1-1,-1-1 1,1 0-1,-1 0 0,1 0 1,20 1 343,-12-1-176,65 2 885,83-8-1,6-1-9,-76 5-450,79 3 1037,-154 0-1346,1-1-1,-1 0 1,0-1-1,1 0 1,-1-1-1,13-3 1,-18 4 473,-7 4-3454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0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282 303 5720,'0'0'2072,"-13"4"-1676,3 0-297,-5 0 65,1 1 1,0 1-1,0 0 1,-20 13-1,16-7 238,0 1 1,1 1-1,0 1 1,-24 27-1,35-36-193,0 2 0,1-1 0,-1 1 0,2 0 0,-1 0 0,1 0 0,0 0 0,1 1 0,0 0 0,0-1 0,1 1 1,0 0-1,-1 19 0,3-25-130,0 1 1,0 0 0,1-1 0,-1 1-1,1 0 1,0-1 0,0 1 0,0-1 0,1 1-1,-1-1 1,1 0 0,0 1 0,0-1-1,0 0 1,0 0 0,1 0 0,-1-1-1,1 1 1,0 0 0,-1-1 0,1 0 0,0 0-1,0 0 1,1 0 0,-1 0 0,0 0-1,1-1 1,-1 0 0,1 0 0,-1 0-1,1 0 1,6 1 0,-2-1-3,0 0 0,-1-1 0,1 0 0,0 0 0,-1-1 0,1 0 0,-1 0 0,1-1 0,-1 0 0,1 0 1,-1 0-1,0-1 0,0-1 0,0 1 0,9-7 0,-4 0-9,0-1 1,-1 0 0,0-1-1,-1 0 1,-1-1-1,1 0 1,-2 0 0,0-1-1,-1 0 1,0-1-1,-1 1 1,0-1 0,4-21-1,-2 0 33,-2 0 0,-1-1 0,-1 0 0,-4-62 0,-1 80-41,-2-1 1,-6-25-1,5 28 16,1-1-1,0 0 0,1-19 1,-1 21 285,2 37-101,30 198 281,-7-118-236,-14-69 21,7 48-1,-15-79-318,0 0-1,0 0 1,1 0-1,-1 0 1,0 0-1,1 0 1,-1 0-1,0-1 1,1 1-1,-1 0 1,1 0-1,0 0 1,-1-1-1,1 1 1,-1 0-1,1 0 1,0-1-1,0 1 1,-1-1-1,1 1 1,0-1-1,1 2 1,6-1-2953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1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8432,'0'0'4025,"6"11"-3424,1 1-386,-3-8-130,-1 1 0,0-1 0,-1 1 0,1 0 0,-1 0 0,0 0 0,-1 0-1,1 1 1,-1-1 0,0 0 0,0 1 0,0 6 0,-1 54 1463,-4 0 0,-14 88 0,12-114-976,0-4-79,3-16 38,0 0-1,0 26 1,2-41-390,2 1 0,-1-1 0,1 1 0,0-1-1,0 0 1,0 1 0,1-1 0,0 0 0,0 0 0,0 0-1,1 0 1,-1 0 0,4 5 0,-2-7-67,0 1 0,-1 0-1,1-1 1,0 0 0,1 0 0,-1 0 0,1 0-1,-1-1 1,1 0 0,0 0 0,0 0 0,8 2 0,-1-1 53,0-1 0,1 0 1,25 0-1,-8-2 65,44-6 0,-64 4-211,1 0 0,-1 0 1,1-1-1,-1-1 0,0 1 0,0-2 0,14-7 1,-22 11-26,-1 0 0,0 0 0,1 0 0,-1-1 0,1 1 0,-1 0 0,0 0 0,0-1 0,0 1 0,0-1 1,0 1-1,0-1 0,1-2 0,0-6-3497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1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12456,'0'0'912,"10"7"-494,-9-6-398,5 3 52,-1 0 0,1 0 1,0-1-1,0 0 0,0 0 1,1 0-1,-1 0 0,1-1 1,0-1-1,0 1 0,-1-1 1,11 1-1,48-2 1328,105-13 0,-167 12-1291,1 1 1,0-1-1,-1 1 0,1-1 0,-1-1 0,1 1 1,-1 0-1,1-1 0,-1 1 0,0-1 1,1 0-1,2-3 0,6-12-2384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2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47 6632,'0'0'2836,"-10"-6"-2047,-37-20 14,42 23-607,-1 1 0,1 0 0,-1 0 0,1 1 0,-1 0 1,0 0-1,1 0 0,-13 0 0,2 0 372,0 1 152,0 1-1,1 0 1,-1 1 0,0 0 0,-22 7-1,35-7-637,0-1-1,0 1 1,0-1-1,0 1 1,0 0-1,1 0 1,-1 0-1,1 1 1,-1-1-1,1 1 1,0-1-1,0 1 1,0 0-1,0 0 1,0-1-1,1 1 1,-1 1-1,1-1 1,0 0-1,0 0 1,0 0-1,-1 7 1,-1 3 54,1 1-1,1-1 1,0 1 0,2 19 0,4 24 253,20 91 1,27 55 272,0 4-53,-41-153-309,7 100-1,-14-88-103,0 97 508,-5-149-586,1 3 50,-2 0 0,-3 18-1,-2-15 252,6-16-350,-1-1-1,1 1 1,0-1-1,0 1 1,0 0-1,0 4 1,2-7-58,-1 0 1,0 0-1,1 0 1,-1-1-1,1 1 1,-1 0 0,1 0-1,-1 0 1,1-1-1,-1 1 1,1 0-1,0 0 1,-1-1-1,1 1 1,0-1-1,0 1 1,-1-1-1,1 1 1,0-1-1,0 1 1,0-1-1,0 0 1,0 1-1,1-1 1,26 7 45,-26-7-49,22 4 34,13 2 61,44 13-1,-54-13 89,54 7 1,-67-11-70,-3 0 7,-7-2 58,-5-6-112,-1-3-155,-1-8-3349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3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8432,'0'0'4880,"0"10"-4212,0 5-469,2 213 2911,-1-130-1410,1-31 753,-1-52-1016,3-22-76,3-12-1520,-3 7-2944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3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12760,'0'0'822,"11"-1"-379,122-9 1207,136 9 0,-236 0-1144,-27 1-254,1-1 0,-1 1 0,0 0 0,1 1 0,-1 0 0,11 2 0,-11-2 1004,-4-1-225,-8 6-936,1-2-2851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14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 13464,'0'0'490,"10"-5"-11,71-29 433,-68 29-707,1 1 0,0 0-1,0 1 1,29-3 0,-36 6-135,60 2 596,-62-2-571,-1 0 0,1 1 1,-1 0-1,1 0 0,-1 0 1,0 1-1,1-1 0,-1 1 1,0 0-1,0 0 0,7 5 1,-9-4-24,0-1 1,-1 1-1,1-1 0,-1 1 1,1-1-1,-1 1 1,0 0-1,0 0 0,0 0 1,0 0-1,0 0 1,-1 0-1,0 0 0,1 0 1,-1 0-1,0 0 1,0 0-1,-1 0 1,1 0-1,-1 0 0,1 0 1,-1 0-1,0 0 1,0-1-1,-3 6 0,-2 6 167,0-1 0,-1 1-1,-15 19 1,9-16-17,0-1-1,-1 0 1,-1-1 0,0-1-1,-1 0 1,-1-1-1,0-1 1,-30 17 0,46-27 331,7-2-359,13-2-136,-17 1-23,61-12 361,85-28 0,12-4 802,-144 40-329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4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75 100 6016,'0'0'12278,"-9"-6"-11863,-29-17-13,28 18 377,7 16 293,-2 17-702,1-1-1,1 1 1,1 0-1,3 37 1,0 18 1031,-1-83-1384,0 1 0,0-1 1,0 0-1,0 0 0,0 0 0,0 1 0,0-1 0,0 0 0,0 0 0,0 0 0,0 0 1,0 1-1,0-1 0,0 0 0,0 0 0,0 0 0,0 0 0,1 0 0,-1 1 0,0-1 1,0 0-1,0 0 0,0 0 0,0 0 0,0 0 0,0 1 0,0-1 0,1 0 0,-1 0 1,0 0-1,0 0 0,0 0 0,0 0 0,0 0 0,1 0 0,-1 0 0,0 0 0,0 1 1,0-1-1,0 0 0,1 0 0,-1 0 0,0 0 0,0 0 0,0 0 0,1 0 0,-1 0 1,0 0-1,0-1 0,0 1 0,0 0 0,1 0 0,-1 0 0,0 0 0,0 0 0,0 0 1,0 0-1,0 0 0,1 0 0,-1 0 0,0-1 0,0 1 0,0 0 0,16-15 337,16-25-244,-20 22-47,-1-1 1,13-31-1,-18 35-16,1 0 0,0 0 0,2 1 0,-1 0 0,2 0 0,12-13 0,-20 25-36,-1 0 0,1 0 1,0 0-1,0 1 1,0-1-1,0 1 1,0-1-1,1 1 1,-1 0-1,0 0 1,1 0-1,-1 0 1,0 0-1,1 1 0,-1-1 1,1 1-1,-1 0 1,1-1-1,2 1 1,-2 1-7,-1 0 1,0-1 0,1 1-1,-1 0 1,0 0 0,0 1-1,0-1 1,0 0 0,0 1-1,0-1 1,0 1 0,0 0-1,0 0 1,-1-1 0,1 1-1,-1 0 1,1 0 0,-1 1-1,0-1 1,1 2 0,7 15 50,-2 0 1,0 0-1,-1 0 1,-1 1-1,-1 0 1,2 21-1,-1-8 107,2-12 37,-7-21-194,0 0 0,0 0 0,0 0-1,0 1 1,1-1 0,-1 0-1,0 0 1,0 0 0,0 0-1,1 0 1,-1 0 0,0 1 0,0-1-1,1 0 1,-1 0 0,0 0-1,0 0 1,0 0 0,1 0-1,-1 0 1,0 0 0,0 0 0,1 0-1,-1 0 1,0 0 0,0 0-1,1 0 1,-1 0 0,0-1-1,0 1 1,1 0 0,-1 0-1,0 0 1,0 0 0,0 0 0,1 0-1,-1-1 1,0 1 0,0 0-1,4-4 33,-1-1-1,0 1 1,0-1 0,-1 1-1,3-7 1,-2 6-53,29-60 127,62-119 136,-93 183-245,-1 0 0,1-1 0,-1 1 0,1 0 0,0 0 0,-1 0 0,1 0 0,0 0 0,0 0 1,0 0-1,0 0 0,0 0 0,0 0 0,0 1 0,0-1 0,0 0 0,0 1 0,1-1 0,-1 1 0,0-1 0,2 0 0,-2 1 1,0 1-1,0-1 0,0 0 0,0 1 0,0-1 0,0 0 0,0 1 0,0-1 1,0 1-1,0 0 0,0-1 0,0 1 0,-1 0 0,1-1 0,0 1 0,0 0 1,-1 0-1,1 0 0,-1 0 0,2 1 0,2 6 13,1 1 0,-1 0 1,0 1-1,2 10 0,-5-16-14,8 32 64,-1 1 1,-3 0-1,2 52 0,-2-32 159,-6-43-132,1 11 31,0-25-106,0 1-1,0 0 1,0-1 0,0 1 0,1 0 0,-1 0 0,0-1 0,0 1 0,0 0-1,0-1 1,1 1 0,-1 0 0,0-1 0,1 1 0,-1-1 0,0 1-1,1 0 1,-1-1 0,1 1 0,-1-1 0,2 1 0,-1-1-19,0 0 1,0 0-1,0 0 1,0 0-1,0-1 1,0 1-1,0 0 0,0-1 1,0 1-1,0-1 1,0 1-1,0-1 1,0 0-1,0 1 1,0-1-1,-1 0 1,1 0-1,1 0 1,12-14-2780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5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1 312 8936,'0'0'3912,"9"-7"-3471,83-61 1090,-85 63-1251,0 1 1,0 0 0,1 0 0,8-3 0,-13 5-125,-1 1 0,1 0 1,0 0-1,0 1 0,0-1 1,0 0-1,0 1 0,0 0 1,0 0-1,0 0 0,0 0 1,-1 0-1,1 1 0,5 0 1,-6 1-88,0 0-1,-1 0 1,1 0 0,-1 0 0,0 0-1,0 0 1,0 0 0,0 1 0,0-1-1,0 0 1,0 1 0,-1-1 0,1 0 0,-1 1-1,0-1 1,0 3 0,2 2 75,29 192 1655,-30-189-1653,1-1 1,0 0 0,0 1 0,1-1 0,5 10 0,-7-16-108,0-1 0,0 0 1,0 0-1,0 1 0,1-1 1,-1 0-1,1 0 1,-1 0-1,1-1 0,0 1 1,0 0-1,0-1 0,0 1 1,0-1-1,0 1 1,0-1-1,0 0 0,0 0 1,1 0-1,-1 0 0,0 0 1,1-1-1,-1 1 1,4-1-1,-4 0-17,0 0 0,0 0 0,0-1-1,0 1 1,0-1 0,0 0 0,0 0 0,0 0 0,0 0-1,0 0 1,0 0 0,-1 0 0,1 0 0,-1-1 0,1 1 0,-1-1-1,1 1 1,-1-1 0,0 1 0,1-1 0,0-3 0,3-4 21,0 0 1,-1 0-1,4-12 1,2-11 52,-1-1 0,-2 0 1,4-45-1,-1-105 258,-6 86-121,-4 96-215,0-1 0,0 1 0,0 0 0,0-1 0,0 1 0,0 0 1,1-1-1,-1 1 0,0 0 0,1 0 0,-1-1 0,1 1 0,-1 0 1,1 0-1,0 0 0,-1 0 0,1 0 0,0 0 0,0 0 0,1-1 1,-1 1-9,0 1 1,0 0 0,0 0 0,-1 0 0,1 0-1,0-1 1,0 1 0,0 0 0,0 1 0,0-1-1,0 0 1,0 0 0,-1 0 0,1 0 0,0 1-1,0-1 1,0 0 0,0 1 0,-1-1 0,1 1-1,1 0 1,6 5 38,-1 0 0,0 0-1,-1 0 1,7 9-1,-10-12-28,99 114 807,-93-99 6,-5-12-4774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17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0 588 5224,'0'0'5808,"12"-5"-5346,0 0-322,-5 3-63,0-1 1,-1 0 0,1 0 0,-1 0 0,1-1-1,-1 0 1,0 0 0,-1 0 0,8-8 0,29-36 1080,44-70 0,-72 97-784,-2-2 0,18-43 0,-18 38 140,18-32-1,-16 36 208,15-44 0,-15 35-166,-12 29-372,0 0-1,0 0 1,0 0-1,0 1 1,1-1 0,-1 1-1,1-1 1,0 1-1,5-5 1,-7 8-138,0-1-1,0 0 1,0 1 0,0-1 0,0 1-1,1-1 1,-1 1 0,0 0-1,0 0 1,0-1 0,0 1 0,0 0-1,0 0 1,1 0 0,-1 0-1,0 0 1,0 0 0,0 0 0,0 1-1,0-1 1,1 0 0,-1 1-1,0-1 1,0 0 0,0 1 0,0 0-1,0-1 1,0 1 0,0-1 0,0 1-1,-1 0 1,1 0 0,0 0-1,0-1 1,-1 1 0,1 0 0,0 0-1,-1 0 1,2 2 0,10 15 47,-1 0-1,-1 1 1,-1 0 0,0 1 0,-1 0 0,-2 0 0,5 22 0,-4-9-17,-3 0 1,0 0-1,-3 63 1,-2-60-23,-1-1 0,-9 37 0,9-61-36,0-1 1,-2 1-1,1-1 1,-1 0 0,-1 0-1,1 0 1,-2-1-1,1 1 1,-1-1-1,-1-1 1,-8 11-1,12-18-13,1 1 0,0-1 0,-1 1-1,1-1 1,-1 0 0,1 1 0,-1-1 0,1-1 0,-1 1-1,0 0 1,0-1 0,1 1 0,-1-1 0,0 0-1,0 0 1,0 0 0,1 0 0,-1 0 0,0-1-1,0 1 1,-3-2 0,-3-1 1,0 0 0,0 0 0,1 0 0,-1-1 0,-8-6 0,7 2 3,0-1 0,0 0 0,1 0 0,0-1 0,1 0 0,0-1 0,0 1 0,-10-24 0,17 33-11,0 0 0,0-1 1,0 1-1,1-1 0,-1 1 1,0-1-1,1 1 0,-1-1 1,1 0-1,0 1 1,-1-1-1,1 1 0,0-1 1,0 0-1,0 1 0,0-1 1,1 0-1,-1 1 0,0-1 1,1 1-1,-1-1 1,1 1-1,-1-1 0,1 1 1,0-1-1,1-2 0,1 1-1,1 1 0,-1-1 0,0 1 1,1 0-1,-1 0 0,1 0 0,0 1 0,0-1 0,0 1 0,5-2 0,17-2-26,1 0-1,0 1 1,0 2-1,40 1 1,27-2-41,-52-2 40,1-2 1,-1-2-1,-1-2 0,50-20 0,153-77-99,-232 103 125,98-57-69,-14 8 21,-77 47 44,8-3-4,-26 9 14,0 1-1,0 0 0,1-1 1,-1 0-1,0 1 0,-1-1 1,1 0-1,0 1 0,0-1 1,0 0-1,0 0 0,0 0 1,-1 0-1,1 0 1,0 0-1,0-1 0,-1 2 3,0-1 0,0 1 0,0 0 0,0 0 0,0 0 0,0 0 0,0-1 0,0 1-1,0 0 1,0 0 0,0 0 0,0-1 0,0 1 0,0 0 0,0 0 0,0 0 0,0 0 0,0-1 0,-1 1-1,1 0 1,0 0 0,0 0 0,0 0 0,0-1 0,0 1 0,0 0 0,-1 0 0,1 0 0,0 0-1,0 0 1,0 0 0,0 0 0,-1 0 0,1 0 0,0-1 0,0 1 0,0 0 0,0 0 0,-1 0 0,1 0-1,0 0 1,0 0 0,0 0 0,-1 0 0,1 0 0,0 0 0,0 0 0,0 0 0,-1 0 0,1 1 0,0-1-1,0 0 1,0 0 0,-1 0 0,-15 5 37,12-4-16,-18 8 9,0 1-1,1 1 0,0 1 0,-28 20 1,7 0 24,-38 39 0,-17 30 10,81-82-52,1 1 0,1 0 0,-20 38 0,34-56-14,-1-1 0,0 1-1,0 0 1,1-1 0,-1 1 0,1-1 0,-1 1-1,1 0 1,0-1 0,-1 1 0,1 0 0,0-1-1,0 1 1,0 0 0,1 0 0,-1-1 0,0 1-1,1 0 1,-1-1 0,1 1 0,-1-1 0,1 1 0,0 0-1,-1-1 1,1 1 0,0-1 0,0 0 0,0 1-1,0-1 1,1 0 0,-1 0 0,2 2 0,0-1 0,0 0 0,0-1 0,0 1 1,1-1-1,-1 1 0,0-1 0,1 0 1,-1 0-1,1-1 0,0 1 0,-1-1 1,1 0-1,-1 0 0,5 0 0,8-2-1,0-1 0,-1-1 0,0 0 0,1-1 0,-2 0 0,1-1 0,-1-1 0,1-1-1,-2 0 1,26-19 0,-14 6 1,0-1 0,-1-1 0,-2-1 0,25-34 0,-36 44 11,-2 0 1,0 0-1,-1-1 0,0 0 0,-1 0 0,-1-1 1,-1 0-1,0 0 0,-1 0 0,0-1 1,-2 1-1,2-19 0,-4 34-8,0 1-1,0-1 1,0 1 0,0-1 0,0 1-1,0-1 1,0 1 0,0-1 0,0 1-1,0-1 1,0 1 0,0 0 0,0-1-1,0 1 1,-1-1 0,1 1 0,0-1-1,0 1 1,0-1 0,-1 1 0,1 0 0,0-1-1,-1 1 1,1 0 0,0-1 0,-1 1-1,0-1 1,-8 8 75,-9 19-40,14-18-40,0 1-1,0-1 1,1 1 0,0 0 0,1 0 0,0 0 0,-1 10 0,3-14-1,-1 1-1,1-1 1,1 1-1,-1-1 0,1 1 1,0-1-1,0 0 1,1 1-1,-1-1 1,1 0-1,1 0 1,-1 0-1,5 8 1,-1-6-4,0 1 0,0-1 1,1 0-1,0 0 1,0-1-1,0 0 0,1 0 1,0-1-1,0 0 1,0 0-1,1 0 1,-1-2-1,1 1 0,0-1 1,0 0-1,1-1 1,-1 0-1,0 0 0,1-1 1,-1 0-1,1-1 1,-1 0-1,1-1 0,-1 1 1,1-2-1,-1 0 1,1 0-1,-1 0 0,0-1 1,10-5-1,0-2 3,0-1-1,-1 0 0,29-25 1,44-48 42,-17 14 39,-44 48 53,-30 22-126,1 0 0,-1 0 0,1 0 0,-1 0 0,0 0 0,1 0 0,-1 1 0,0-1 0,1 0 0,-1 0 0,0 0 0,0 0 0,1 0 0,-1 1 0,0-1 0,1 0 0,-1 0 0,0 1 0,0-1 0,0 0 0,1 0 0,-1 1 0,0-1 0,0 0 0,0 1 0,1-1 0,-1 0 0,0 1 0,0-1 0,0 0 0,0 1 0,0-1 0,0 0 0,0 1 0,4 14 73,-2 4-47,-2-1 1,0 1 0,-1-1-1,-1 0 1,0 1-1,-8 25 1,1 0 27,6-25-36,0 0 39,-1 0 0,-6 20 0,43-81 133,-26 33-187,82-99 102,-74 93-59,0 0 0,1 1 0,1 0 0,31-19 0,-46 32-41,0-1 0,0 1 1,1 0-1,-1 0 0,0 0 0,1 0 0,-1 1 0,1-1 0,-1 1 0,1-1 1,0 1-1,-1 0 0,1 0 0,-1 0 0,6 1 0,-7-1-5,1 1 0,0 0 0,0 0 0,-1 0 0,1 0 0,-1 0 0,1 0-1,-1 0 1,1 1 0,-1-1 0,0 0 0,0 1 0,0 0 0,0-1 0,0 1 0,0-1-1,0 1 1,0 0 0,0 0 0,-1-1 0,1 1 0,0 4 0,1 5 11,-1 1 0,0-1 0,0 1 0,-1 0 0,-3 20-1,0 16 42,19-71 36,14-24-67,14-20-12,-39 61-7,0 0 0,0 0 0,0 1 0,1 0 1,0 0-1,0 0 0,0 1 0,8-5 0,-13 9-7,0-1-1,0 1 1,1-1 0,-1 1-1,0-1 1,0 1-1,1 0 1,-1 0 0,0-1-1,0 1 1,1 0 0,-1 0-1,0 0 1,1 1-1,-1-1 1,0 0 0,0 0-1,1 1 1,-1-1-1,0 0 1,0 1 0,0 0-1,0-1 1,1 1-1,-1 0 1,0-1 0,0 1-1,0 0 1,0 0 0,1 1-1,2 4-1,0-1 0,-1 0 0,1 1 0,4 11 0,-1-2-5,3 2 6,0-1 1,2 1-1,16 18 0,-24-32 0,0 0-1,-1-1 1,1 1 0,0-1-1,0 1 1,1-1 0,-1-1-1,0 1 1,1 0-1,-1-1 1,1 0 0,7 1-1,-2-1-3,-1 0 0,1-1 0,0 0 0,-1 0 0,11-3 0,-5 0-2,0 0 0,-1-2 0,1 0 0,-1-1 0,0 0 0,-1-1 0,25-16 0,-15 5 16,0 0 0,-2-1-1,23-27 1,-37 37-3,-1 1 0,0-1 0,0-1 0,-1 1 0,0-1 0,-1 0 0,0 0 1,0 0-1,-1 0 0,-1-1 0,1 1 0,-2-1 0,0 0 0,0 1 0,-1-20 0,0 29-4,0 1-1,0-1 1,0 0-1,0 1 1,0-1-1,0 1 1,0-1-1,-1 1 1,1-1-1,0 0 1,0 1-1,0-1 1,-1 1-1,1-1 1,0 1-1,0-1 0,-1 1 1,1-1-1,0 1 1,-1-1-1,1 1 1,-1 0-1,1-1 1,-1 1-1,1 0 1,-1-1-1,1 1 1,-1 0-1,1-1 1,-1 1-1,1 0 1,-1 0-1,1 0 1,-1-1-1,0 1 1,-1 0 0,-1 1 0,1-1 0,0 0 1,0 1-1,0-1 0,0 1 0,0 0 1,0 0-1,0 0 0,-2 1 0,-6 4 1,0 0 1,1 1-1,-11 10 0,4-1-1,1 0 0,1 1 0,0 1 0,1 0-1,1 0 1,0 2 0,2-1 0,-14 36 0,22-49 3,1-1 0,0 1 0,0 0-1,1 0 1,0-1 0,-1 1 0,2 0 0,-1 0-1,1 0 1,0-1 0,0 1 0,1 0 0,-1-1-1,1 1 1,0-1 0,1 0 0,-1 0 0,1 0 0,0 0-1,1 0 1,-1 0 0,1-1 0,7 8 0,-4-6 6,0 0 0,0-1 1,0 1-1,1-1 1,0-1-1,-1 0 0,2 0 1,-1 0-1,0-1 1,1 0-1,0-1 1,-1 0-1,1 0 0,15 0 1,-14-2-10,0-1 1,0 0 0,0 0-1,-1-1 1,1 0-1,-1-1 1,1 0-1,-1-1 1,0 0 0,0 0-1,-1-1 1,1 0-1,-1 0 1,12-11 0,6-8-82,-1 0 1,37-49-1,-52 61 45,30-38-3396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6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11152,'0'0'4004,"0"11"-3318,0 114 2243,-21 153 1,9-194-320,11-73-2228,2-14-337,2-11-3744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6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0 10040,'0'0'2856,"3"11"-2247,1 8-344,-1-1 1,-1 1-1,0 1 0,-1-1 1,-2 0-1,-2 21 0,-2 3 887,-22 80-1,21-102-779,0-1 918,-6 38 0,14-47-928,6-12 126,10-18 124,-2-4-3372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7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 8240,'0'0'4826,"12"-9"-4215,37-32-8,-46 39-489,0 0 0,0 0 0,1 0 1,-1 0-1,1 0 0,-1 1 0,1-1 0,6 0 1,-9 1-26,0 1 0,1 0 0,-1 0 0,0 0 0,1 0 0,-1 0 1,0 0-1,1 0 0,-1 0 0,0 1 0,1-1 0,-1 1 0,0-1 0,0 1 0,1-1 1,-1 1-1,1 0 0,0 1 1,-1-1 1,0 1-1,0-1 0,0 1 1,0 0-1,0-1 1,0 1-1,0 0 0,0-1 1,-1 1-1,1 0 1,-1 0-1,1 0 0,-1 0 1,0 0-1,0 0 1,0 0-1,0 0 0,0-1 1,0 1-1,0 0 1,0 0-1,-1 0 0,1 0 1,-2 2-1,-2 5 106,0 1 1,0-1-1,-1 0 1,0 0-1,-1 0 1,-9 10-1,-17 26 712,32-44-865,-1 0 0,1 0 1,-1 0-1,1 0 0,-1 0 1,1 0-1,0 0 0,-1 0 1,1 0-1,0 0 0,0 0 1,-1 0-1,1 0 0,0 0 1,0 0-1,0 1 0,1-1-25,0-1-1,-1 1 1,1 0-1,-1-1 1,1 1-1,0-1 1,-1 1-1,1 0 1,0-1-1,0 0 1,-1 1-1,1-1 1,0 1-1,0-1 1,0 0-1,0 0 1,-1 1-1,1-1 1,0 0-1,1 0 1,17 4 195,-1-1 1,1-1-1,-1-1 1,1 0-1,19-3 1,-23 1 67,-13 2-218,0-1 0,0 0 0,0 0 0,-1 0-1,1-1 1,0 1 0,0 0 0,-1-1 0,1 1 0,0-1 0,-1 0 0,3-1 0,-3 2-62,-1 0 0,0 0 0,0 0 0,0 0 0,0 0 0,1 0 0,-1 0 0,0 0 0,0-1 0,0 1 0,1 0 0,-1 0 1,0 0-1,0 0 0,0 0 0,1 0 0,-1 0 0,0 0 0,0 0 0,0 0 0,1 1 0,-1-1 0,0 0 0,0 0 0,0 0 0,1 0 1,-1 0-1,0 0 0,0 0 0,0 0 0,0 0 0,0 1 0,1-1 0,-1 0 0,0 0 0,0 0 0,0 0 0,0 1 0,0-1 0,1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8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3 5720,'0'0'3989,"9"0"-3234,-2 0-627,-1-1 100,-1 0 0,1 1 1,-1 0-1,1 0 1,-1 0-1,1 1 0,-1 0 1,0 0-1,1 0 1,-1 1-1,0 0 1,6 2-1,-8 0-52,0 0-1,-1 0 1,1 0-1,-1 0 1,0 0-1,0 1 1,0-1 0,0 1-1,-1-1 1,0 1-1,0 0 1,0-1-1,0 9 1,2 1 94,0 12 218,-1 0 1,-2 0 0,-3 47-1,-1 4 168,35 349 1426,-16-328-1562,32 109 0,47 92 274,-90-286-767,0 0 11,1 0-1,0-1 1,0 1 0,1-1-1,1 0 1,0-1 0,9 12-1,-14-20-19,1 0 0,-1 0 0,1 0 0,-1 1 0,-1-1 0,1 1 0,0-1 0,-1 1 0,1 0 0,-1-1 0,0 1 0,-1 0 0,2 5 0,-2-7-9,0 0 0,-1 0 0,1 1 0,0-1 0,-1 0 0,1-1 0,-1 1 0,0 0 0,0 0 0,1 0 0,-1 0 1,0 0-1,-1-1 0,1 1 0,0 0 0,0-1 0,-1 1 0,1-1 0,-1 1 0,1-1 0,-1 0 0,0 0 0,1 0 0,-1 0 0,0 0 0,0 0 1,-3 1-1,-30 9 84,0-2 1,-1-2 0,-65 6-1,64-9 40,0-2 0,-1-1-1,-37-4 1,58-2 71,17 5-284,-1 0 0,1 0 0,0-1 0,0 1 0,-1 0 0,1 0 0,0 0 0,0 0 0,0-1 0,-1 1 0,1 0 0,0 0 0,0 0 0,0-1 0,0 1 0,-1 0 0,1 0 0,0-1 0,0 1 0,0 0 0,0 0 0,0-1 0,0 1 0,0 0-1,0-1 1,0 1 0,0 0 0,0 0 0,0-1 0,0 1 0,0 0 0,0-1 0,0 1 0,0 0 0,0 0 0,0-1 0,1 1 0,-1 0 0,0 0 0,0-1 0,0 1 0,0 0 0,0 0 0,1-1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9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1 105 5520,'0'0'12406,"14"-9"-11823,-11 7-548,9-6 93,0 0 0,0 1 0,1 1 1,0 0-1,0 1 0,0 0 0,25-5 0,107-16 1270,-125 23-1063,1 1 0,33 0 0,-3 1 440,-39-1-446,-10 2-204,-1-1 0,1 1 0,0-1 0,0 1 0,0 0 0,0 0 0,0 0 1,0 0-1,-1 0 0,1 1 0,0-1 0,0 0 0,3 2 0,0 2 1546,-10 1-1376,0 1-342,-2 3-3514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29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9648,'0'0'6248,"9"1"-5665,241-1 3305,-249 0-3944,46 0 1330,-30 5-3424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0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17 7328,'0'0'6972,"-11"2"-6272,5 0-413,-31 6 70,34-8 12,0 1-1,-1-1 0,1 0 0,0 0 1,0 0-1,-1 0 0,1-1 1,0 1-1,0-1 0,-5-2 0,41-3 2232,89 1-1545,30-3-118,-114 4-395,1 3 1,73 6-1,-107-5-336,1 1 1,0-1-1,-1 0 1,1-1-1,0 1 1,10-3-1,-11 3 322,-10 5-123,-11 5-50,-23 4-246,22-12-3931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1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0 475 6824,'0'0'5446,"6"-10"-4919,26-49 82,82-137 1218,-29 59 54,-81 125-729,-10 23-283,-10 31-527,-23 72 160,37-102-432,-1 0 1,1 0-1,1 0 1,0 0-1,0 0 0,2 0 1,2 21-1,-2-28-27,0 0-1,0 0 1,1 1 0,0-1-1,0 0 1,0-1 0,1 1-1,-1 0 1,6 5 0,-7-8-21,0 0-1,1-1 1,-1 1 0,1-1 0,0 0 0,-1 1 0,1-1 0,0 0 0,0 0 0,0 0 0,0 0 0,-1-1 0,1 1 0,1 0 0,-1-1 0,0 0 0,0 1 0,0-1 0,0 0 0,0 0 0,0 0 0,0 0 0,0 0 0,0-1 0,0 1 0,4-1 0,6-4 21,0 0 0,0 0 0,-1-1 0,1-1 1,-1 0-1,-1 0 0,1-1 0,-1 0 0,-1-1 0,0 0 0,0-1 0,0 0 0,6-10 0,4-9 66,-1 0 0,-1-2 0,21-54 0,-34 73-78,2 0 19,-1-1-1,0 1 0,-1-2 0,-1 1 0,0 0 0,1-22 1,-4 35-49,0 0 1,0 0 0,0 0 0,0 0-1,0-1 1,0 1 0,0 0 0,0 0-1,0 0 1,0 0 0,0 0 0,0 0-1,0 0 1,0 0 0,0 0 0,0 0-1,0 0 1,0 0 0,0 0 0,0 0-1,0 0 1,0-1 0,0 1 0,0 0-1,0 0 1,0 0 0,0 0 0,0 0-1,0 0 1,0 0 0,0 0 0,0 0-1,0 0 1,0 0 0,-1 0 0,1 0-1,0 0 1,0 0 0,0 0 0,0 0-1,0 0 1,0 0 0,0 0 0,0 0-1,0 0 1,0 0 0,0 0 0,0 0-1,0 0 1,0 0 0,0 0 0,-1 0-1,1 0 1,0 0 0,0 0 0,0 0-1,0 0 1,0 0 0,0 0 0,0 0-1,0 0 1,0 0 0,0 0 0,0 0-1,0 1 1,0-1 0,0 0 0,0 0-1,-6 6 51,-7 12 1,3 0 2,0-1-1,2 2 1,0-1 0,1 1-1,1 0 1,0 1 0,2-1-1,0 1 1,2 0 0,0 0-1,1 0 1,2 30 0,-1-46 3,1 0 1,-1-1 0,1 1 0,0 0-1,0-1 1,0 1 0,1-1 0,3 7-1,-5-9-44,1 0 0,0-1 0,0 1-1,0 0 1,0 0 0,0 0-1,0-1 1,0 1 0,0-1 0,0 1-1,0-1 1,0 1 0,1-1-1,-1 0 1,0 1 0,0-1 0,0 0-1,1 0 1,-1 0 0,0 0-1,0 0 1,1 0 0,-1 0 0,0 0-1,0-1 1,0 1 0,1 0 0,0-1-1,10-3-3130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2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281 489 11352,'0'0'1689,"-17"4"-982,12-3-671,-26 8 422,-41 16 0,62-21-349,-1 1 1,1 0 0,0 0 0,1 1 0,0 1 0,0-1 0,0 2-1,0-1 1,-8 11 0,10-9 34,1 0 0,1 1 0,-1-1 0,1 1 0,1 0 0,0 0 0,0 1 0,1-1-1,0 1 1,-2 18 0,5-24-66,-1-1-1,1 1 1,0 0-1,0 0 1,1 0-1,-1 0 0,1-1 1,0 1-1,0 0 1,1-1-1,0 1 1,-1-1-1,1 1 1,1-1-1,-1 0 1,1 0-1,-1 0 1,1 0-1,0 0 1,1 0-1,-1-1 0,1 0 1,-1 0-1,1 0 1,0 0-1,5 2 1,-4-2-40,1-1 0,-1 0-1,1-1 1,-1 0 0,1 0 0,0 0 0,0 0 0,0-1 0,-1 0 0,1 0 0,0 0 0,0-1-1,0 0 1,-1 0 0,1-1 0,0 1 0,-1-1 0,0-1 0,1 1 0,4-4 0,1 1-9,-1-1 0,-1 0 0,1-1 0,-1 0 1,0-1-1,-1 0 0,0 0 0,0 0 0,8-13 1,-4 1 6,-2 1 0,0-2 1,-1 1-1,-1-1 0,9-40 1,14-113 63,-30 169-97,6-53 12,-2-1 0,-3 0 1,-2 1-1,-9-61 0,9 111-14,0 5 0,-1 0-1,1-1 1,0 1 0,-1 0-1,0-1 1,0 1-1,0 0 1,0 0-1,0 0 1,0 0 0,-1 0-1,0 0 1,-2-3-1,2 9 16,1 0-1,-1 0 0,1 1 0,-1-1 0,1 0 0,0 1 1,-1 5-1,-10 49 101,3 1 0,2 0 0,3 0 0,3 1 0,10 106 0,44 148 1118,-53-313-1218,0 0 0,1 0-1,-1-1 1,0 1 0,0 0 0,1 0-1,-1 0 1,0 0 0,1 0-1,-1 0 1,1 0 0,-1-1 0,1 1-1,0 0 1,-1 0 0,1-1-1,0 1 1,0 0 0,-1-1 0,3 2-1,-2-2 11,-1 0 0,1 0 0,0 0 0,0 0-1,0 0 1,0 0 0,0 0 0,-1 0 0,1 0-1,0 0 1,0-1 0,0 1 0,0 0 0,-1-1 0,1 1-1,0 0 1,0-1 0,0 0 0,5-4-340,-1 1 1,0-1 0,0 0-1,6-8 1,-7 7-1421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3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1 135 13768,'0'0'1096,"6"16"-644,-1-5-344,3 6 101,-2-1 0,0 1 1,-1 1-1,7 34 0,-7 3 691,-1-1 0,-3 1 0,-8 78 0,1-102 1884,7-33-2747,0 0-1,0 0 1,-1 0-1,1 0 1,-1 0 0,1 0-1,-1 0 1,0 0-1,0 0 1,0 0 0,0 0-1,0-3 1,-1-10 76,-8-179 725,1-62 231,8 252-1045,1-1 1,-1 0-1,1 0 1,0 1-1,0-1 1,1 0-1,-1 1 1,1-1-1,0 1 1,0 0-1,1 0 1,-1-1-1,1 1 1,0 1-1,0-1 1,0 0-1,0 1 1,1 0-1,0-1 1,-1 2-1,1-1 1,0 0-1,0 1 1,8-4-1,-4 3 5,0 0-1,0 0 0,1 1 0,-1 1 1,0-1-1,1 1 0,-1 1 0,1-1 1,-1 1-1,1 1 0,-1 0 0,1 0 1,8 3-1,-15-4-21,0 0 0,0 1 1,0-1-1,0 1 0,0 0 1,-1 0-1,1 0 0,0 0 0,0 0 1,-1 0-1,1 0 0,0 0 1,-1 1-1,0-1 0,1 1 0,-1-1 1,0 1-1,1-1 0,-1 1 1,0 0-1,0 0 0,0-1 0,-1 1 1,1 0-1,0 0 0,-1 0 1,1 0-1,-1 0 0,0 0 0,1 0 1,-1 0-1,0 0 0,0 0 1,-1 4-1,-1 3 17,0 0 1,0 0-1,-1 0 0,-1-1 1,1 1-1,-8 12 0,-17 24 105,-2-1 0,-66 74 0,93-114-111,-4 4 28,0 1 1,0 0-1,-5 9 0,11-16-33,0 0 0,0-1 0,0 1 0,0 0 1,1 0-1,-1 0 0,0 0 0,1 0 0,-1 0 0,1 0 1,0-1-1,0 1 0,0 1 0,0-1 0,0 0 0,0 0 0,0-1 1,1 1-1,-1 0 0,1 0 0,-1 0 0,1 0 0,1 3 0,5 4 28,1 0 0,0-1-1,0 0 1,1 0-1,0 0 1,11 6-1,63 36 86,-69-42-112,20 11 23,-6-5 12,-1 2 1,0 1-1,30 26 0,-55-41-40,0-1-1,0 1 1,0-1 0,-1 1 0,1 0 0,0 0-1,-1 0 1,0 0 0,1 0 0,-1 1 0,1 2-1,-2-4-3,0 0 0,0 0 1,0 0-1,-1 0 0,1 0 0,0 0 0,0 0 0,-1 0 0,1 0 0,-1 0 0,1 0 0,-1 0 0,1-1 0,-1 1 0,0 0 0,1 0 0,-1 0 0,0-1 0,1 1 0,-1 0 0,0-1 0,0 1 0,0-1 0,0 1 0,0-1 0,0 1 0,-1 0 0,-11 5 27,0 0 0,0-1-1,0-1 1,-1 0-1,1-1 1,-1 0-1,0-1 1,0 0-1,-18-1 1,-14-2-24,-68-12 0,96 11-76,-12 0-3722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18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446 0 5824,'0'0'6562,"-14"4"-6012,-21 5-162,1 1 0,-1 2 1,-39 20-1,-11 23 652,38-23-323,36-24-522,0-1 0,1 2 0,0-1 0,0 2 0,1-1 0,0 1 0,1 1 0,-8 11 0,12-16-54,1 1 1,-1 0-1,1 0 1,0 0-1,1 0 1,0 0-1,0 0 1,0 1-1,1-1 1,0 1-1,0-1 1,1 1-1,0-1 1,1 1-1,2 13 1,-2-17-87,0 0 1,1 0-1,-1-1 1,1 1-1,0-1 1,0 1-1,1-1 1,-1 0-1,0 0 1,1 0-1,0 0 1,0 0-1,0 0 1,0-1-1,0 1 1,1-1-1,3 2 1,-1-1 0,0 0 0,0 0 0,0-1-1,1 0 1,-1 0 0,1 0 0,-1-1 0,1 0 0,9 0 0,1-2 21,0 0 1,0-1-1,0-1 0,-1-1 0,1 0 0,-1-1 0,0-1 0,0 0 0,26-16 0,-29 15-31,-1-1 0,0 0 0,-1-1 0,0-1 0,0 0 0,-1 0 0,0-1 0,-1 0 0,0 0 0,-1-1 0,12-22 0,-17 28-15,0-1 0,-1 1 0,0-1 0,0 0 1,-1 0-1,1 0 0,-2 0 0,1 0 0,-1 0 0,0 0 0,0 0 0,-2-10 1,1 13-14,0 1 1,0-1 0,0 1 0,0 0-1,-1 0 1,1-1 0,-1 1 0,0 0-1,0 0 1,0 1 0,0-1-1,-1 0 1,1 1 0,0-1 0,-1 1-1,0 0 1,0 0 0,0 0 0,0 0-1,0 0 1,0 1 0,0-1 0,0 1-1,-1 0 1,1 0 0,-6-1 0,-3 0 61,0 1 1,-1 0 0,-17 0 0,25 1-40,0 1 0,-1 0 0,1-1 0,0 2 0,0-1 0,0 0-1,1 1 1,-1 0 0,0 0 0,1 1 0,-6 3 0,9-6-38,1 0 1,0 0-1,0 0 0,0 0 0,-1 0 0,1 0 0,0 0 0,0 1 1,0-1-1,-1 0 0,1 0 0,0 0 0,0 0 0,0 1 0,0-1 1,0 0-1,-1 0 0,1 0 0,0 0 0,0 1 0,0-1 0,0 0 1,0 0-1,0 0 0,0 1 0,0-1 0,0 0 0,0 0 0,0 1 1,0-1-1,0 0 0,0 0 0,0 0 0,0 1 0,0-1 0,0 0 1,0 0-1,0 1 0,0-1 0,0 0 0,0 0 0,0 0 0,0 1 1,1-1-1,-1 0 0,0 0 0,0 0 0,0 0 0,0 1 0,1-1 1,-1 0-1,0 0 0,0 0 0,0 0 0,0 0 0,1 0 0,-1 1 1,0-1-1,0 0 0,0 0 0,1 0 0,-1 0 0,0 0 0,0 0 0,1 0 1,14 3 43,39-2-43,0-3 1,-1-1-1,55-12 0,-8 4-1,23-3 12,-85 7 64,47-1 0,-83 8-71,0 0 0,-1 0 0,1-1-1,0 1 1,-1 1 0,1-1 0,0 0 0,-1 0 0,1 1-1,-1-1 1,1 1 0,-1-1 0,1 1 0,-1 0-1,1-1 1,-1 1 0,1 0 0,-1 0 0,0 0-1,1 0 1,-1 0 0,0 0 0,0 1 0,2 1 0,-2 0 6,0-1 0,0 1 0,0 0 0,-1 0 0,1 0 0,-1-1 1,0 1-1,1 0 0,-1 0 0,-1 0 0,1 0 0,0-1 0,-1 4 1,-2 8 45,-1 0 0,-1-1 0,1 0 0,-12 20 0,12-24-15,2-4-3,-1 0 0,0 1 0,0-1-1,0 0 1,0-1 0,-1 1-1,0-1 1,-7 8 0,79-64 647,-48 34-644,0 2 0,2 1 0,38-21 0,-56 34-31,1-1 0,0 2 0,0-1 0,0 0 1,0 1-1,0 0 0,0 0 0,0 1 0,1-1 0,-1 1 0,0 0 0,10 2 0,-11-1-10,0 0 0,-1 0 0,1 1 0,-1 0 0,1-1 0,-1 1 0,0 0 1,1 1-1,-1-1 0,-1 1 0,1-1 0,0 1 0,0 0 0,-1 0 0,0 0 0,0 0 0,3 6 0,22 45 51,-17-32-36,1 0 1,23 34 0,-31-52-12,0 1-1,0-1 1,1 0-1,0 0 1,0 0-1,0-1 1,1 1-1,-1-1 0,1 0 1,-1 0-1,1 0 1,0-1-1,0 0 1,1 0-1,-1 0 1,11 1-1,-14-2-4,1-1-1,0 0 1,0 0-1,-1 0 1,1-1-1,0 1 1,0-1-1,-1 0 0,1 1 1,0-1-1,-1 0 1,1 0-1,-1-1 1,1 1-1,-1-1 1,0 1-1,0-1 0,0 0 1,1 1-1,-1-1 1,-1 0-1,1-1 1,3-3-1,2-5-40,-1 0-1,0 0 1,-1-1 0,4-12-1,-2 7-36,8-27-3506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3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6016,'0'0'5094,"21"-2"-4400,325-54 1375,46 31-46,-295 23-1280,126 7 2272,-179-3-1718,-27 1-126,-17-3-1145,0 0-1,1 0 1,-1 0-1,0 0 1,0 0-1,0 0 1,0 0-1,0 0 1,0 0-1,0 0 1,0 0-1,0 0 1,0 0-1,0 1 1,0-1-1,1 0 1,-1 0-1,0 0 1,0 0-1,0 0 1,0 0-1,0 0 1,0 0-1,0 0 1,0 0-1,0 1 1,0-1-1,0 0 1,0 0-1,0 0 1,0 0-1,0 0 1,0 0-1,0 0 1,0 0-1,0 0 1,0 1-1,0-1 1,0 0-1,0 0 1,-1 0-1,1 0 1,0 0-1,0 0 1,0 0-1,0 0 1,0 0-1,0 0 1,0 0-1,0 0 1,0 1-1,0-1 1,0 0-1,0 0 1,0 0-1,-1 0 1,1 0-1,0 0 1,0 0-1,0 0 1,0 0-1,0 0 1,0 0-1,0 0 1,-32 10 1327,-2-1-1024,-45 18 1,36-6-3659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4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442 512 6928,'0'0'-6,"-15"6"597,-60 25 1036,-101 59 1,145-70-883,-31 27 1,52-38-448,-1 1 0,1 0 0,1 1 0,0-1 0,-15 24 1,23-31-185,-1 0 1,1 1-1,0-1 1,0 0 0,0 1-1,0-1 1,0 1 0,1-1-1,-1 1 1,1-1-1,0 1 1,1 6 0,-1-9-56,0 1 0,1 0 0,-1 0 0,1-1 0,-1 1 0,1 0 0,0-1 0,0 1 0,0-1 0,0 1 0,0-1 0,0 1 0,0-1 1,0 0-1,0 1 0,1-1 0,-1 0 0,0 0 0,1 0 0,-1 0 0,1 0 0,0 0 0,-1 0 0,1-1 0,0 1 0,-1-1 0,4 1 0,3 0 21,-1 0-1,0-1 0,1 0 0,-1-1 0,1 0 0,-1 0 0,1 0 0,-1-1 0,0 0 0,0-1 0,0 0 0,0 0 0,0 0 0,-1-1 0,1 0 0,10-8 0,-1-1 53,-1 0 0,-1 0 0,0-2 0,-1 1 0,18-26 0,-13 11-10,-1-1 0,-1-1-1,-2 0 1,-1-1-1,-1 0 1,-2-1-1,10-58 1,-11 29 58,-2 0 1,-4-1-1,-4-81 1,1 139-164,0-1 14,0 1 0,0-1 0,-1 0 0,0 1 0,1-1 0,-2 0-1,1 1 1,-1-1 0,0 1 0,0 0 0,0-1 0,-5-6 0,6 11-26,1 1 1,0 0-1,0-1 1,0 1-1,-1 0 1,1 0 0,0-1-1,0 1 1,-1 0-1,1 0 1,0-1-1,0 1 1,-1 0 0,1 0-1,0 0 1,-1-1-1,1 1 1,0 0-1,-1 0 1,1 0-1,-1 0 1,1 0 0,0 0-1,-1 0 1,1 0-1,0 0 1,-1 0-1,1 0 1,0 0-1,-1 0 1,1 0 0,-1 0-1,1 0 1,0 0-1,-1 1 1,1-1-1,0 0 1,-1 0 0,1 1-1,-11 13 131,10-12-130,-7 13 55,1 2 1,0-1-1,1 1 1,1 0-1,-5 24 1,-6 91 207,13-92-101,3 0-1,1 1 0,2-1 0,2 0 1,1-1-1,2 1 0,2-1 0,20 51 1,-27-84-114,-1 0 0,1 0 0,0 0 0,0-1 0,1 1 0,-1-1 1,1 1-1,1-1 0,8 8 0,-10-10-40,0-1 1,1 0-1,-1 0 0,0-1 1,1 1-1,-1-1 0,0 0 1,1 1-1,0-2 0,-1 1 1,1 0-1,0-1 0,-1 1 1,1-1-1,0 0 0,0-1 1,-1 1-1,1 0 0,6-3 1,23-8-3121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4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1 12056,'0'0'3377,"4"8"-2977,-4-6-384,3 2 39,-1 1 0,0-1 0,-1 1 0,1 0 0,-1-1 0,0 1 0,0 0 0,0 0 0,-1 0 0,1 0 0,-1 0 0,-1 0 0,1 0 0,-1 0 0,-1 5 0,-65 228 2271,23-118-1119,30-86-623,1 1 0,-13 60 0,22-76-247,1 0-1,1 1 1,1-1-1,1 21 1,0-35-241,0 0 0,1 1 0,0-1 0,0 1 0,1-1 0,0 0-1,0 0 1,0 0 0,0 0 0,1 0 0,-1 0 0,1-1 0,1 1 0,-1-1 0,1 0 0,-1 0-1,1 0 1,0-1 0,5 4 0,2 0 55,1-1-1,-1 0 1,1-1-1,0-1 1,0 0 0,1 0-1,-1-1 1,1-1-1,0 0 1,17 0-1,-3-1 88,-1-2-1,0-1 0,1-1 0,26-6 1,-43 7-157,20-5 285,29-10-1,-51 14-293,0 0 0,-1 0 1,0-1-1,1 0 0,-1 0 1,-1-1-1,1 1 0,11-12 0,-16 13-128,0 1 0,0-1 0,0 0 0,0 0 0,-1 0 0,0 0 0,1 0 0,-1 0 0,0 0 0,0 0 0,-1-1 0,1 1 0,0-4 0,-2-11-4122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3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15272,'0'0'368,"70"-11"0,21-1 319,17 5-7,-4-3 104,-3 8 0,-16 4-144,-15-2 8,-17 0 104,-13 0 16,-17 0-16,-12 0 0,-5 0-80,-3 0 408,-6 0-664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4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4720,'0'0'13295,"1"9"-12841,0-3-348,-1-4-80,-1 0 0,1 0 0,0 0 0,0 0 0,1-1 0,-1 1 0,0 0 0,1 0 0,-1 0 0,1 0 0,-1-1 0,1 1 0,0 0 0,0-1 0,-1 1 0,1 0 0,1-1 0,-1 1-1,0-1 1,0 1 0,1-1 0,-1 0 0,0 0 0,1 1 0,-1-1 0,1 0 0,0 0 0,-1-1 0,3 2 0,25 3 609,43 2-1,6 0-10,1 1 288,127-4 0,-136-4-350,81-6 1503,-140 3-1222,-11 3-915,0 0-1,0-1 0,-1 1 0,1 0 0,0 0 0,0 0 0,0 0 0,0 0 0,0-1 0,0 1 0,0 0 0,-1 0 1,1 0-1,0 0 0,0 0 0,0 0 0,0 0 0,0 0 0,-1-1 0,1 1 0,0 0 0,0 0 0,0 0 1,0 0-1,-1 0 0,1 0 0,0 0 0,0 0 0,0 0 0,-1 0 0,1 0 0,0 0 0,0 0 0,0 0 0,0 0 1,-1 0-1,1 0 0,0 1 0,0-1 0,0 0 0,0 0 0,0 0 0,-1 0 0,1 0 0,0 0 0,0 0 0,0 0 1,0 1-1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4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9144,'0'0'7002,"10"-2"-6357,-2 1-532,90-18 1274,1 5 0,103-1 0,-32 3-1,0 1 2236,-170 12-3589,0-1 1,0 1 0,0-1-1,0 1 1,0-1-1,0 1 1,0-1 0,0 1-1,0-1 1,0 1 0,0-1-1,0 1 1,0-1 0,0 1-1,0-1 1,0 1 0,-1-1-1,1 0 1,0 1 0,0-1-1,-1 1 1,1-1 0,0 1-1,0-1 1,-1 0-1,1 1 1,0-1 0,-1 0-1,0 1 1,-11 16 118,-4 8-229,12-15-3505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4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298 254 13464,'0'0'1476,"-10"8"-968,-39 28 54,-60 47 553,96-72-949,1 1 0,0 1-1,0 0 1,1 0 0,-16 27-1,21-29-39,0 0 0,1 0-1,1 0 1,0 1 0,0 0-1,1-1 1,0 1 0,1 0-1,1 1 1,0 17 0,1-23-46,1 1 1,0 0-1,1 0 1,0 0-1,0-1 1,1 1-1,-1-1 1,2 0 0,-1 0-1,1 0 1,0 0-1,1-1 1,-1 1-1,1-1 1,0 0-1,1-1 1,8 8-1,-3-4 25,1 0 0,0-1 0,0 0-1,1-1 1,0-1 0,0 0-1,0-1 1,1 0 0,18 4 0,-12-6 10,0 0 1,0-1 0,0-1 0,0 0-1,0-2 1,23-3 0,-8-3 46,-1 0 1,1-3 0,-2-1-1,1-1 1,-1-2 0,-1-1-1,39-25 1,-47 25-31,0-1-1,-1-1 1,-1-1 0,-1-1-1,0-1 1,-2-1 0,23-30-1,-33 38-61,-1 0 0,0 0-1,-1-1 1,0 0 0,-2-1-1,1 0 1,-2 1 0,0-2-1,0 1 1,-2 0 0,0-1 0,0 1-1,-2-1 1,-2-30 0,1 32-26,-1 0 1,-1 0 0,0 1 0,-1-1 0,-1 1 0,0 0 0,0 0 0,-1 1 0,-1-1 0,0 1-1,-1 1 1,0-1 0,-1 1 0,0 1 0,-1 0 0,0 0 0,0 1 0,-1 0 0,0 1 0,-1 0-1,0 0 1,0 2 0,-1-1 0,1 2 0,-1 0 0,-1 0 0,1 1 0,-1 1 0,1 0 0,-23-2-1,6 5-2,0 0-1,0 2 0,0 1 0,1 1 0,-1 2 1,1 1-1,0 1 0,1 2 0,0 1 0,0 1 1,1 1-1,1 1 0,0 1 0,1 2 0,1 1 1,0 0-1,2 2 0,0 0 0,-20 26 0,31-33-71,2 0 0,-1 1 0,2 0 0,-1 0-1,2 1 1,0 0 0,1 0 0,1 1-1,0 0 1,1 0 0,0 0 0,2 0 0,0 1-1,1-1 1,0 1 0,1-1 0,5 30-1,10 9-3660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54 114 5416,'0'0'11545,"-5"12"-11059,1-1-367,-1 0 0,2 0 0,-1 1 0,2-1 0,-1 1 0,2 0 0,-2 18 0,23 159 1417,-3-48-542,10 141 1524,-23-249-1582,-2 44 0,2-56-153,-3-18-263,-4-16-303,-19-102 238,-11-46-93,19 86-49,-6-91-1,15 110-175,3 29-26,2 1 1,2 0-1,0 0 1,1-1 0,2 2-1,1-1 1,0 0-1,11-24 1,-14 42-63,1 0-1,-1 0 1,1 0 0,0 1 0,1-1-1,0 1 1,0 0 0,1 0 0,0 1-1,0 0 1,0 0 0,1 0 0,0 1 0,0 0-1,0 0 1,1 1 0,-1 0 0,1 0-1,0 1 1,0 0 0,1 0 0,-1 1-1,0 0 1,1 0 0,0 1 0,-1 0 0,1 1-1,0 0 1,-1 0 0,1 1 0,0 0-1,-1 0 1,1 1 0,-1 0 0,1 1-1,-1 0 1,8 4 0,-10-5-25,1 1 0,-1 0 0,0 1 0,0-1 0,0 1 0,-1 1 0,0-1 0,1 1 0,-1 0 0,-1 0 0,1 0-1,-1 1 1,0-1 0,0 1 0,-1 0 0,1 0 0,-1 1 0,-1-1 0,1 0 0,-1 1 0,0 0 0,-1 0 0,0-1 0,0 1 0,0 0 0,-1 9 0,0-4 11,-2 1 0,1-1 0,-2 0 0,0 1 1,0-1-1,-1-1 0,0 1 0,-1 0 0,-1-1 1,1 0-1,-2-1 0,0 1 0,0-1 0,-1 0 0,0-1 1,0 0-1,-16 12 0,-69 51 169,93-72-204,0 0 0,1 0 0,-1 0 0,0 0 0,0 0 0,0 0 0,1 0 0,-1 0 0,0 0 0,0 0 0,1 0 0,-1 0 0,0 0 0,0 0 0,0 0 0,1 1 0,-1-1 0,0 0 0,0 0 0,0 0 0,0 0 0,1 0 0,-1 1 0,0-1 0,0 0 0,0 0 0,0 0 0,0 1 0,0-1 0,1 0 0,-1 0 0,0 0 0,0 1 0,0-1 0,0 0 0,0 0 0,0 1 0,0-1 0,0 0 0,0 0 0,0 0 0,0 1 0,0-1 0,0 0 0,0 0 0,0 1 0,0-1 0,-1 0 0,1 0 0,0 0 0,0 1 0,0-1 0,0 0 0,0 0 0,0 0 0,-1 0 0,1 1 0,0-1 0,0 0 0,0 0 0,0 0 0,-1 0 0,1 0 0,0 0 0,0 1 0,0-1 0,-1 0 0,25 2 0,-16-2 0,-1 0 0,168 21 0,-156-17 0,-1 1 0,1 0 0,-1 1 0,-1 1 0,1 0 0,-1 2 0,21 14 0,-26-16 0,-1 2 0,1 0 0,-2 0 0,0 1 0,0 0 0,0 1 0,12 18 0,-20-24 0,0-1 0,1 1 0,-1-1 0,-1 1 0,1 0 0,-1 0 0,1-1 0,-2 1 0,1 0 0,0 0 0,-1 0 0,0 0 0,0 0 0,-1 0 0,1 0 0,-1 0 0,0 0 0,0 0 0,-1 0 0,1 0 0,-1-1 0,0 1 0,0-1 0,-6 8 0,4-5 0,-1-1 0,-1 1 0,1-1 0,-1 0 0,0-1 0,0 1 0,-1-1 0,1 0 0,-1-1 0,0 0 0,-1 0 0,1 0 0,-1-1 0,0 0 0,1-1 0,-12 3 0,-12 1 0,0-2 0,-64 0 0,3 1 0,77-4 113,-23 4-1489,17 3-3577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348 433 6928,'0'0'3832,"-14"4"-3091,12-4-720,-27 7 461,1 1-1,0 2 0,-50 25 1,60-25-148,0 2 1,1 1 0,1 0 0,-22 22 0,31-28-152,1 1 0,0-1 1,0 1-1,1 0 1,0 0-1,1 0 1,-1 1-1,2 0 0,-1 0 1,1 0-1,0 0 1,-1 11-1,4-16-108,-1 0 1,1-1-1,1 1 0,-1-1 0,0 1 0,1-1 0,0 1 1,0-1-1,0 0 0,0 1 0,0-1 0,1 0 1,-1 0-1,1 0 0,0 0 0,0 0 0,0 0 1,0 0-1,1 0 0,-1-1 0,1 0 0,0 1 1,-1-1-1,5 2 0,1 1 75,0 0-1,1-1 1,-1 0 0,1 0-1,0-1 1,0 0 0,18 3-1,-22-6-97,-1 0-1,1 0 0,0 0 1,0 0-1,-1-1 0,1 0 0,0 0 1,-1 0-1,1 0 0,-1-1 1,0 0-1,1 0 0,-1 0 0,0 0 1,0-1-1,0 1 0,0-1 1,-1 0-1,1 0 0,-1-1 0,6-6 1,1-3 45,-1 1 0,0-1 1,-1 0-1,-1-1 0,9-23 0,-6 9 14,-1-1 0,-1-1 0,-2 0 0,5-55 0,-8 29 56,-8-96-1,-1 106 0,-2 0 0,-29-89 0,28 112-47,3 17-41,2 13 10,-1 43 34,1 0 0,3-1 0,8 74 0,37 145 486,-37-235-359,1-1 0,2 0 0,1-1 0,1 0 0,21 37 1,-33-67-241,1-1 1,-1 1 0,1-1 0,-1 1 0,1 0-1,0-1 1,-1 1 0,1-1 0,-1 1 0,1-1-1,0 0 1,0 1 0,-1-1 0,1 0 0,0 0-1,0 1 1,-1-1 0,1 0 0,0 0-1,0 0 1,0 0 0,-1 0 0,1 0 0,0 0-1,0 0 1,0 0 0,-1 0 0,1 0 0,0-1-1,0 1 1,0 0 0,-1-1 0,1 1 0,0 0-1,-1-1 1,1 1 0,0-1 0,-1 1 0,1-1-1,0 0 1,30-28-456,-23 21 327,11-11-3437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1 820 7936,'0'0'1981,"8"-8"-1418,6-4-276,0-2 0,-1 1 0,-1-2 0,0 0 0,18-32 0,120-279 2835,-102 217-2353,-35 76-310,-1-1 1,8-42-1,-16 60-179,-2 4 470,-8 16 29,-8 23-160,4 4-262,0-1 0,-10 65 0,18-78-212,0 0 0,1 1 0,1-1 0,1 0-1,0 0 1,1 1 0,6 24 0,-6-36-54,0 1 0,1-1 0,0 0 0,0 0 0,0 0 0,0 0 0,7 8 0,-8-12-55,-1-1 0,1 1 0,-1-1-1,1 1 1,0-1 0,0 1 0,-1-1-1,1 0 1,0 0 0,0 0-1,0 0 1,0 0 0,0-1 0,0 1-1,0-1 1,1 1 0,-1-1-1,0 0 1,0 1 0,0-1 0,1 0-1,-1-1 1,0 1 0,0 0 0,0-1-1,4 0 1,3-3 32,-1 0 1,1 0-1,-1-1 1,0 0-1,-1 0 0,1-1 1,-1 0-1,0-1 1,8-10-1,-1 1 40,0-1 0,-2-1 0,11-20 0,-5 1 47,-3-2 1,-1 0-1,-1-1 1,8-54-1,-1 11 108,-15 56 23,-6 24-153,1 5-16,-3 13-5,1 20 15,1 0 1,1 0 0,2 0-1,2 0 1,1 0 0,18 64-1,-20-90-61,-1-1-1,1 0 1,0 0 0,1-1-1,0 1 1,0-1-1,0 1 1,1-1 0,0-1-1,1 1 1,-1-1 0,1 0-1,9 7 1,-13-12-60,1 0 0,0 0 0,-1 0 0,1-1 0,0 1 1,-1-1-1,1 0 0,0 0 0,0 0 0,-1 0 0,6-1 0,5-1-3795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0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546 0 4008,'0'0'6050,"-14"0"-5584,-10 1-141,-1 1 1,1 1 0,-1 1-1,1 2 1,0 0 0,1 1-1,-27 12 1,17 0 257,1 2 0,1 1 0,1 1 0,-36 36 0,52-46-380,1 0 1,1 1-1,0 1 1,1 0-1,1 1 1,0 0 0,1 0-1,0 1 1,-6 19-1,14-31-164,0-1 0,0 0 0,0 1 0,0-1 0,1 0 0,0 1 0,0-1 0,0 1 0,0-1 0,1 0-1,-1 1 1,1-1 0,0 0 0,1 1 0,-1-1 0,1 0 0,0 0 0,0 0 0,0 0 0,0-1 0,1 1 0,5 6-1,-4-6 0,1 0-1,0 1 1,0-2-1,0 1 0,0-1 1,1 0-1,0 0 1,-1 0-1,1-1 0,0 0 1,0 0-1,0 0 1,1-1-1,-1 0 0,11 1 1,-3-2 9,-1-1 1,1 0 0,-1-1-1,1 0 1,-1-1 0,0 0-1,0-1 1,0 0 0,0-2-1,-1 1 1,0-1 0,0-1-1,0 0 1,-1-1 0,13-12-1,3-4 104,-2-1-1,-1-1 1,-1-2-1,32-49 0,-47 65-73,-1 0-1,0-1 1,-1 0-1,-1 0 1,0 0-1,0 0 0,-1-1 1,2-15-1,-6 27-53,0 1-1,1 0 0,-1-1 0,0 1 1,0 0-1,0 0 0,0-1 1,0 1-1,0 0 0,-1 0 0,1-1 1,0 1-1,-1 0 0,1 0 1,-1-1-1,1 1 0,-1 0 0,0 0 1,1 0-1,-1 0 0,0 0 1,0 0-1,0 0 0,1 0 0,-1 0 1,0 0-1,0 1 0,-1-1 1,0-1-1,-10-7 259,11 8-271,1 1 0,-1 0 1,0 0-1,1 0 1,-1 0-1,1 0 0,-1 0 1,0 0-1,1 0 1,-1 0-1,1 0 0,-1 0 1,0 0-1,1 0 1,-1 0-1,1 1 0,-1-1 1,1 0-1,-1 0 1,1 1-1,-1-1 0,1 0 1,-1 1-1,1-1 1,-1 1-1,1-1 0,-1 0 1,1 1-1,0-1 1,-1 1-1,1-1 0,0 1 1,-1-1-1,1 1 1,0 0-1,0-1 0,0 1 1,-1 0-1,-1 2 9,1 0 0,-1 0 0,1 0 0,-1 0 0,1 0 0,-1 7 0,1 0 3,1 1 0,1 0 0,0 0-1,0-1 1,1 1 0,1-1 0,6 20-1,35 68 69,-39-89-77,0-1 0,0 1 0,1-2 0,0 1 0,13 13 0,-16-18-12,0 0 0,1 0 0,-1 0 0,1-1 1,-1 1-1,1-1 0,0 0 0,0 0 0,0-1 0,1 1 1,-1-1-1,0 0 0,1 0 0,-1 0 0,5 0 0,4-1 22,-1-1 0,1-1 1,-1 0-1,1-1 0,-1 0 0,0-1 0,0 0 0,-1-1 0,1 0 0,-1-1 0,0 0 0,18-14 0,3-7 123,-1 0-1,42-49 0,-67 69-118,13-15 133,25-40 0,-13 17 124,-29 41-231,1 0 0,1 0 0,-1 1 0,1-1 0,-1 1 0,1 0 0,6-4 0,-9 6-45,1 0 1,-1 1-1,0-1 1,0 1-1,1-1 1,-1 1 0,0-1-1,1 1 1,-1 0-1,0 0 1,1 0-1,-1-1 1,1 2 0,-1-1-1,0 0 1,1 0-1,-1 0 1,0 0-1,1 1 1,-1-1 0,0 1-1,0-1 1,1 1-1,-1 0 1,0-1-1,0 1 1,0 0 0,0 0-1,1-1 1,0 3-1,5 6 5,-1 0 1,-1 1-1,1-1 0,-2 1 0,1 0 0,-1 1 1,3 13-1,1-1 0,18 70 14,-8-24-19,-16-61-3,1-1 0,1 1 0,-1-1 1,1 0-1,0 0 0,1-1 1,-1 1-1,1-1 0,1 0 1,-1 0-1,1 0 0,0-1 0,0 0 1,1 0-1,0-1 0,14 8 1,-12-8 14,1 0 1,-1-1 0,1 0 0,0 0-1,1-1 1,-1-1 0,0 1 0,0-2-1,1 1 1,-1-1 0,0-1 0,17-3 0,4-1 59,-17 3-8,0 0 1,0-1 0,0 0-1,0-1 1,-1-1 0,1 0-1,15-10 1,-19 11 22,-9 4-77,0 0 1,0 0-1,-1-1 0,1 1 0,0 0 0,-1 0 1,1-1-1,0 1 0,-1 0 0,1-1 0,0 1 0,-1-1 1,1 1-1,0-1 0,-1 1 0,1-1 0,-1 1 1,1-1-1,-1 0 0,1 0 0,-1 0 23,-13-8-243,3 8 58,1 0 0,-1 0 0,0 1 0,-18 2 0,19-1-967,0 0-1,-1-1 0,-13-1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9040,'0'0'3006,"13"0"-2578,140 11 721,150 4 717,484-72 3524,-724 45-4691,-41 8 10,0 0 0,36-2 1,-47 3 225,-10 1-1051,-5 1-2800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247 579 8432,'0'0'4097,"-11"-6"-3613,1 1-339,7 2-98,-1 1 0,1 0 0,-1 0 0,1 0 0,-1 0 0,0 1 0,0-1 0,0 1 0,0 0 1,0 0-1,0 1 0,0-1 0,0 1 0,0 0 0,0 0 0,0 0 0,0 0 0,-5 2 0,-2 1 190,0 1 1,-1 0-1,1 1 1,1 0 0,-1 1-1,-14 11 1,20-14-116,1 0 0,-1 1 0,1-1 0,0 1 1,0 0-1,1 0 0,-1 1 0,1-1 0,0 1 0,0-1 1,0 1-1,1 0 0,0 0 0,0 1 0,0-1 0,-1 8 0,2-12-80,1 1-1,0-1 0,1 1 0,-1-1 1,0 1-1,0-1 0,1 1 0,-1-1 0,1 1 1,-1-1-1,1 1 0,-1-1 0,1 0 0,0 1 1,0-1-1,0 0 0,0 0 0,0 0 0,0 1 1,0-1-1,0 0 0,0 0 0,1-1 1,-1 1-1,0 0 0,0 0 0,1 0 0,-1-1 1,1 1-1,-1-1 0,1 1 0,1-1 0,3 2 65,0-1-1,0 0 0,0 0 1,0 0-1,0-1 0,11-1 1,-9 0-24,0 0 1,0-1 0,-1 0 0,1 0-1,-1-1 1,1 0 0,-1 0-1,0 0 1,0-1 0,-1-1-1,1 1 1,6-7 0,-4 3 24,0-1 0,-1 0 1,0-1-1,-1 1 0,0-2 1,-1 1-1,7-14 0,-2-3 53,-1 1-1,-1-1 0,-2 0 1,-1-1-1,0 0 1,0-32-1,-2-8 145,-2 1 0,-10-81 0,7 142-259,1 1 11,0 0-1,0 0 1,-1 0-1,0 0 1,0 0-1,0 1 0,-1-1 1,1 0-1,-1 1 1,0-1-1,-1 1 0,1-1 1,-5-5-1,6 18 219,-2 22-164,2-1 1,1 0 0,2 0-1,0 0 1,10 40 0,3-2 193,29 76 0,-39-126-196,0-1 0,2 1 0,0-1 0,1 0 0,1-1 0,0 0 0,16 20 0,-23-33-94,-1-1 0,1 0 1,0 1-1,-1-1 1,1 0-1,0 0 1,0 0-1,0 0 1,0-1-1,0 1 1,0-1-1,0 1 1,0-1-1,0 1 1,0-1-1,0 0 1,0 0-1,0 0 1,0 0-1,0 0 1,0-1-1,0 1 1,0-1-1,0 1 1,0-1-1,0 0 1,0 1-1,0-1 1,2-2-1,5-2-553,0 0 0,-1-1 0,0 0 0,8-8 0,-11 10-768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12456,'0'0'2045,"10"0"-1769,29 2 45,-38-1-294,1-1 1,-1 1-1,0-1 0,0 1 0,0 0 0,0 0 1,0 0-1,0 0 0,0 0 0,0 0 1,0 0-1,0 0 0,0 0 0,0 0 0,-1 0 1,1 0-1,0 1 0,-1-1 0,1 0 0,-1 0 1,1 1-1,-1-1 0,0 0 0,0 1 0,0-1 1,1 1-1,-1-1 0,0 0 0,-1 3 1,2 0 63,0 37 673,-1 1 1,-6 41-1,0-10 111,4-39-241,1 0 0,1 0 0,2 0 0,2 0 0,11 51 0,-14-80-496,1 0-1,0-1 1,0 1 0,0 0-1,1 0 1,-1-1 0,1 1 0,0-1-1,1 0 1,-1 0 0,1 0-1,0-1 1,-1 1 0,2-1-1,4 3 1,-3-2-2,1-1-1,0 1 0,0-2 1,0 1-1,1-1 1,-1 0-1,1-1 0,-1 0 1,12 1-1,5-2 148,0-2 0,0 0 1,0-2-1,0 0 0,35-12 0,-46 12-513,2 0 618,0 0 1,19-10-1,-31 13-666,-1-1-1,1 1 1,0-1-1,0 0 1,-1 1-1,1-1 1,-1 0 0,0-1-1,1 1 1,-1 0-1,0-1 1,0 1-1,0-1 1,-1 1-1,1-1 1,-1 0-1,2-5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14168,'0'0'722,"13"-5"-512,55-22 1047,78-17 1,-104 34-383,1 2 0,0 1 0,67 0 0,36 13 1975,-131-2-4242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8840,'0'0'9839,"10"0"-9056,188-16 1891,8-16 601,-188 29-2639,-1-2 1,23-9-1,-3 2 451,-14-4-205,-16 4-783,-7 12-119,0-1 0,0 1 0,0 0-1,0-1 1,0 1 0,0 0 0,0-1 0,0 1 0,0 0 0,0-1 0,0 1 0,0 0 0,0-1-1,0 1 1,0 0 0,-1-1 0,1 1 0,0 0 0,0 0 0,0-1 0,-1 1 0,1 0 0,0 0-1,0-1 1,-1 1 0,1 0 0,0 0 0,0 0 0,-1 0 0,1-1 0,0 1 0,-1 0 0,0 0-1,-9-1-2052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14272,'0'0'1528,"10"2"-905,40 11 465,79 9 0,-88-19 26,53-1 0,-80-3-701,1 0 0,0-1-1,-1-1 1,0-1 0,0 0-1,0 0 1,15-8 0,95-60 1025,-71 39-4791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2:59:5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96 274 15376,'0'0'804,"-4"11"-378,-1 5-191,0 0-1,1 0 0,0 0 1,-1 24-1,4-34-129,1 1-1,0-1 1,0 0 0,0 0-1,1 1 1,0-1-1,0 0 1,1 0 0,0 0-1,0 0 1,0 0-1,1-1 1,-1 1-1,1-1 1,1 1 0,-1-1-1,8 8 1,-3-6 31,0-1 0,0 1 0,1-1 0,0-1 0,0 0 1,1 0-1,-1-1 0,1 0 0,0 0 0,0-1 0,14 2 0,-9-3 2,0 0-1,-1 0 1,1-2-1,0 0 1,0 0-1,0-2 1,21-4-1,-10-1 1,-1-2 1,0-1-1,0-1 0,-1-1 0,-1-1 1,0-2-1,0 0 0,-2-1 0,0-1 1,-1-1-1,0-1 0,-2 0 0,0-1 1,-2-2-1,0 1 0,17-33 1,-28 45-73,-1 0 1,0 0-1,-1-1 1,1 0 0,-2 0-1,0 1 1,0-2-1,0 1 1,-2 0 0,1-19-1,-2 23-35,0 0 0,0 1 0,0-1 0,0 1 0,-1-1 0,0 1 0,0 0 0,0 0 0,-1-1 0,1 1 0,-1 1 0,-1-1 0,1 0 0,-1 1-1,1 0 1,-1 0 0,-1 0 0,1 0 0,0 1 0,-10-6 0,5 4 10,0 0 0,-1 1 0,1 0-1,-1 1 1,0 0 0,0 1 0,0 0 0,-1 0 0,1 1-1,-18 0 1,11 2 8,1 1-1,0 1 0,0 0 1,0 1-1,0 0 1,-17 8-1,-8 7 88,1 2-1,1 2 1,-70 53 0,-14 25 524,105-85-1393,1 2 1,1 0-1,0 1 1,-17 28-1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283 596 5920,'0'0'4184,"-14"1"-3184,-7 0-329,-39 9 0,49-7-410,0 0 0,0 1 0,1 0 0,-1 0 0,1 1 0,-18 12 0,19-10-101,1 1 1,0-1-1,0 2 1,0-1-1,1 1 1,1 0-1,-1 0 0,1 1 1,1-1-1,0 2 1,-6 16-1,9-23-105,1 0 0,0 0 0,0 0 0,0 1 1,0-1-1,1 1 0,-1-1 0,1 0 0,0 1 0,1-1 0,-1 1 0,1-1 0,0 0 0,0 1 0,0-1 0,0 0 1,1 0-1,0 0 0,0 0 0,0 0 0,0 0 0,0-1 0,1 1 0,0-1 0,0 1 0,0-1 0,0 0 0,0 0 1,1 0-1,-1-1 0,8 5 0,-6-5-9,0 1 1,0-1 0,0 0-1,0-1 1,0 1 0,0-1-1,0 0 1,0 0 0,1 0-1,-1-1 1,0 0 0,1 0-1,5-1 1,-3-1 10,0 1 1,0-2-1,0 1 1,0-1-1,0 0 0,0-1 1,11-7-1,-4 1 23,0-1 0,-1-1 0,-1 0 1,0-1-1,0 0 0,-2-1 0,12-16 0,-7 4-1,0-2 1,-1 0-1,-2 0 1,-1-1-1,-1-1 0,-2 0 1,-1 0-1,-1-1 1,3-40-1,-7 36-13,-1-1-1,-2 1 1,-2-1 0,-1 1 0,-2-1-1,-1 1 1,-2 1 0,-12-35-1,18 63-46,-15-39 93,15 42-91,0-1 1,1 1-1,-1 0 0,-1 0 1,1 0-1,0 0 0,-1 0 1,1 0-1,-6-4 0,8 7-14,-1 0 0,1 0 0,-1-1-1,1 1 1,-1 0 0,0 0 0,1 0 0,-1 0-1,0 0 1,1 0 0,-1 0 0,1 0 0,-1 0-1,0 0 1,1 0 0,-1 0 0,0 0-1,1 1 1,-1-1 0,1 0 0,-1 0 0,1 1-1,-1-1 1,1 0 0,-1 1 0,1-1 0,-1 0-1,1 1 1,-1-1 0,1 1 0,-1-1-1,1 1 1,0-1 0,-1 1 0,1-1 0,0 1-1,0 0 1,-1-1 0,1 1 0,0-1 0,0 2-1,-11 28 141,11-28-140,-4 16 61,1 1 0,0 0 0,2 0 0,1 32 0,13 76 197,-7-78-150,25 159 461,-21-157-323,3-1 1,18 49-1,-12-37 75,-12-38-67,13 34 0,-17-51-200,0-1 0,0 0 0,1 0-1,-1-1 1,2 1 0,-1-1 0,0 0-1,1 0 1,0 0 0,6 4 0,4-3-421,-10-5-2512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1 693 7024,'0'0'4682,"5"-10"-4220,10-16 154,-1-1 0,9-28 1,-19 42-301,1 0 0,0 0 0,1 1 0,0 0 0,1 0 0,0 0 0,14-14 0,6-9 99,-2-1 0,-1-1 0,-2-1 1,24-55-1,-18 24-16,-11 26 32,27-50 0,-36 75 406,-20 40-334,-85 263 465,94-273-910,-1 1 1,2-1-1,0 1 0,1 0 1,0 0-1,1 0 1,0 0-1,4 22 0,-4-34-49,0 1 0,1-1-1,-1 0 1,1 0 0,-1 0-1,1 1 1,0-1-1,0 0 1,-1 0 0,1 0-1,0 0 1,0 0 0,0 0-1,0-1 1,0 1 0,0 0-1,0 0 1,0-1 0,0 1-1,1 0 1,-1-1-1,0 0 1,0 1 0,0-1-1,1 1 1,-1-1 0,0 0-1,1 0 1,-1 0 0,0 0-1,1 0 1,-1 0 0,0 0-1,0 0 1,1-1 0,-1 1-1,3-1 1,5-2 10,1 0 1,-1 0 0,16-9-1,-24 11-16,16-8 9,0-1-1,-1-1 1,0 0 0,-1-2 0,0 1 0,-1-2 0,14-16 0,9-17 2,30-50 0,-62 89-13,59-74 53,-33 44 38,-31 38-89,1 0 0,-1 0 0,0-1-1,0 1 1,0 0 0,0 0 0,0 0-1,0-1 1,1 1 0,-1 0 0,0 0-1,0 0 1,0-1 0,1 1 0,-1 0-1,0 0 1,0 0 0,0 0 0,1 0-1,-1 0 1,0-1 0,0 1 0,1 0-1,-1 0 1,0 0 0,0 0 0,1 0 0,-1 0-1,0 0 1,0 0 0,1 0 0,-1 0-1,0 0 1,0 0 0,1 0 0,-1 1-1,0-1 1,0 0 0,1 0 0,-1 0-1,0 0 1,0 0 0,0 0 0,1 1-1,-1-1 1,0 0 0,0 0 0,7 18 64,-2 32 1,-5-43-48,1 15 46,2 0 0,0 0 0,1 0-1,1-1 1,1 1 0,1-1 0,1 0-1,20 36 1,-27-54-32,2 0-1,-1 0 1,0 0 0,0 0-1,1-1 1,0 1-1,-1-1 1,1 1-1,0-1 1,0 0 0,0 0-1,1 0 1,-1-1-1,0 1 1,1-1-1,-1 0 1,1 0 0,-1 0-1,1 0 1,0-1-1,-1 1 1,1-1-1,0 0 1,-1 0 0,1 0-1,0-1 1,-1 1-1,1-1 1,0 0 0,-1 0-1,7-3 1,0 0 27,0 0 0,0-1 0,-1-1-1,0 1 1,0-2 0,0 1 0,-1-1 0,0 0 0,12-15 0,34-47-30,-36 39-3487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0 336 9144,'0'0'3953,"12"-6"-3289,27-8-133,0 1 1,1 3-1,54-9 0,207-16 1338,-33 4-674,9-3-157,163-26 588,-103-22 153,-302 73-1522,-25 7-58,0-1 0,0 0 1,15-6-1,-19 4 186,-7 6-206,-3 6-263,-6 7-225,-28 43 7,17-27-2949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1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763 0 9240,'0'0'388,"-10"10"-144,-150 124 988,60-49-196,-96 107 0,108-93-388,42-45 612,-97 87 0,124-121-49,19-16-105,12-12-641,101-67-40,-68 47-2921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268 671 8536,'0'0'1937,"-15"4"-1322,6-1-506,-1 0 8,-1 0 0,1 1-1,0 0 1,0 0 0,1 1-1,-1 1 1,1-1 0,-10 10 0,1 0 229,1 1-1,1 1 1,0 0 0,-17 26 0,27-34-155,1 0 1,0 0-1,0 0 0,0 0 0,1 1 1,1 0-1,0 0 0,0 0 0,1 0 1,0 0-1,1 0 0,0 13 0,1-20-119,0 0 0,0 0 0,1 1 0,-1-1 0,1 0 0,0 0 0,0 0 0,0 0 0,0 0 0,0-1-1,1 1 1,0 0 0,-1-1 0,1 1 0,0 0 0,0-1 0,4 3 0,-2-2 10,0 0-1,0 0 1,0-1 0,0 0 0,1 1-1,-1-2 1,1 1 0,-1-1 0,1 1 0,7 0-1,-1-1 34,0 0 0,1 0-1,-1-2 1,0 1-1,1-1 1,-1-1 0,0 0-1,0-1 1,11-3-1,-11 1-27,0 0 0,0 0 0,-1-1 0,1 0 0,-1-1 0,-1 0 0,0-1 0,0 0 0,0 0 0,13-18 0,-11 11-2,-2 0 0,0 0 0,0-1 0,-2 0 0,0-1 0,8-27 1,-5 0 54,-2 0 1,-2 0 0,-2-1 0,-3-87-1,-5 32 77,-4 0 0,-42-192 0,50 292-214,0-1-1,0 1 1,0 0 0,0-1 0,0 1 0,0 0-1,0-1 1,0 1 0,0 0 0,0 0-1,0-1 1,0 1 0,-1 0 0,1-1-1,0 1 1,0 0 0,0 0 0,0-1-1,0 1 1,-1 0 0,1 0 0,0-1-1,0 1 1,-1 0 0,1 0 0,0 0-1,0 0 1,-1-1 0,1 1 0,0 0 0,0 0-1,-1 0 1,1 0 0,0 0 0,0 0-1,-1 0 1,1 0 0,0-1 0,-1 1-1,1 0 1,0 0 0,-1 0 0,1 1-1,0-1 1,0 0 0,-1 0 0,1 0-1,0 0 1,-1 0 0,1 0 0,0 0-1,0 0 1,-1 1 0,1-1 0,0 0 0,0 0-1,-1 0 1,1 0 0,0 1 0,0-1-1,0 0 1,-1 0 0,1 1 0,0-1-1,0 0 1,0 0 0,0 1 0,-2 1 10,0 1 1,1-1 0,0 0-1,0 1 1,-1-1 0,2 1 0,-3 4-1,1 18 22,1-1 1,1 1-1,1-1 0,1 1 0,9 37 0,-5-20 12,15 72 335,65 198 1,-61-251 34,-25-61-422,0 1 0,1-1 0,-1 1-1,0-1 1,0 1 0,1-1 0,-1 0 0,0 1-1,1-1 1,-1 1 0,0-1 0,1 0 0,-1 1-1,1-1 1,-1 0 0,0 1 0,1-1 0,-1 0-1,1 1 1,-1-1 0,1 0 0,-1 0 0,1 0-1,-1 0 1,1 1 0,-1-1 0,1 0 0,-1 0-1,1 0 1,0 0 0,-1 0 0,1 0 0,-1 0-1,2-1 1,5-1-3158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6224,'0'0'3536,"10"-6"-3000,3-4-342,-7 6-6,0-1 1,0 1-1,1 0 0,14-6 1,-21 9-133,1 1 1,0-1-1,-1 1 0,1 0 1,0-1-1,0 1 1,-1 0-1,1 0 0,0-1 1,0 1-1,-1 0 1,1 0-1,0 0 1,0 0-1,-1 0 0,1 0 1,0 0-1,0 0 1,-1 0-1,1 1 1,0-1-1,0 0 0,-1 0 1,1 1-1,0-1 1,0 0-1,-1 1 1,1-1-1,0 1 0,-1-1 1,1 1-1,-1-1 1,1 1-1,-1-1 1,1 1-1,-1-1 0,1 1 1,-1 0-1,1-1 1,-1 1-1,0 0 1,0-1-1,1 3 0,0 2 155,0 1-1,0 0 0,0 0 0,-1 0 1,0 6-1,0-5-128,-32 472 4753,23-363-3796,5-50-30,3-64-949,1 0 0,0 0 0,0 1 0,1-1 0,-1 0 0,0 0 0,1 0 0,-1 0 1,1 0-1,0 0 0,-1 0 0,1 0 0,0 0 0,0 0 0,1 0 0,-1 0 0,0-1 0,0 1 0,3 2 1,0-1-9,-1-1 0,1 1 0,0-1 1,0 0-1,0 0 0,0 0 0,0 0 1,0-1-1,5 1 0,8 2 30,-1-2 1,1 0-1,33-1 0,-11-2 12,0-2 0,0-1 0,0-2-1,72-22 1,82-23 351,-163 44-303,-28 7-98,0-1 0,1 1 0,-1-1-1,0 1 1,0-1 0,0 0 0,0 0 0,0 0 0,0 0 0,0 0 0,3-3 0,-5 3-184,0 0 0,1 0 1,-1 1-1,1-1 0,-1 0 1,0 0-1,0 0 1,0 1-1,1-1 0,-1 0 1,0 0-1,0 0 0,0 0 1,0 0-1,-1 0 1,1 1-1,0-1 0,0 0 1,0 0-1,-1 0 0,1 0 1,0 1-1,-1-1 0,1 0 1,-1 0-1,1 1 1,-1-1-1,0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13560,'0'0'492,"10"-5"-303,29-11 66,1 1 1,67-15-1,97-10 606,-120 25-440,-52 9-241,10-2 335,-1 1 0,54-1 0,-92 9-438,1-1 0,0 0 0,0-1 0,-1 1 0,1-1 0,0 1 0,0-1 0,-1 0 0,1 0 0,-1-1 0,1 1 0,-1-1 0,5-3 0,10-14-2164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6728,'0'0'8457,"11"-6"-7545,2-2-632,0 1 1,1 0 0,0 1-1,0 1 1,29-7 0,410-108 4819,-378 105-4089,-54 12-298,37-11 0,-56 13-655,-1 0 0,1 1 0,0-1 1,-1 1-1,1-1 0,0 1 0,-1 0 0,1 0 0,0-1 0,0 1 1,-1 0-1,1 1 0,0-1 0,0 0 0,-1 0 0,3 1 0,-3 0-31,-1-1 0,0 1 0,1-1 0,-1 1 0,1-1 0,-1 1 0,0-1 0,1 1 0,-1 0 0,0-1 0,0 1 0,1-1 0,-1 1 0,0 0 0,0-1 0,0 1 0,0 0 0,0-1 0,0 1-1,0 0 1,0-1 0,0 1 0,0 0 0,0-1 0,0 1 0,0-1 0,-1 2 0,-2 6 45,0-1 0,0 0 1,-1 1-1,-7 9 0,11-16-88,-20 28-565,-31 35 1,2-13-4576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10752,'0'0'2333,"17"-3"-1857,145-37 825,-28 7 149,-17 2-96,-64 16-179,2 1 0,69-7 0,-71 21 1323,-45 2-1702,0 0-4080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08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169 363 12864,'0'0'994,"-1"10"-660,-3 25-14,3 0 0,3 57 1,-1-81-244,1 1 0,0 0 1,0-1-1,1 1 0,1-1 0,0 0 1,0 0-1,1-1 0,1 1 0,0-1 0,0 0 1,13 15-1,-11-17 13,0-1 0,1 1-1,0-1 1,0-1 0,1 0 0,0 0 0,0-1 0,0 0 0,1 0 0,-1-1 0,1-1-1,0 0 1,0-1 0,1 0 0,-1 0 0,0-1 0,1-1 0,-1 1 0,0-2-1,1 0 1,-1 0 0,21-6 0,-15 2 53,0 0 0,-1-1-1,1-1 1,-2 0 0,1-1 0,-1-1 0,0 0-1,-1-1 1,0-1 0,0 0 0,-1-1 0,-1 0-1,0-1 1,14-20 0,-18 22-33,0-1 0,-1 0 1,-1-1-1,0 0 0,0 0 0,-1 0 0,-1 0 0,0-1 0,-1 0 1,-1 0-1,0 0 0,0 0 0,-2 0 0,0 0 0,0 0 1,-1 0-1,-1 0 0,0 0 0,-1 0 0,-5-13 0,-1 1 35,0 1 0,-2 0-1,-1 1 1,0 0 0,-2 1 0,-25-33-1,32 47-88,-1 0-1,0 1 1,0 0-1,-1 0 1,1 0-1,-2 1 1,1 1-1,-1 0 1,0 0-1,0 0 1,-1 2-1,0-1 1,0 1-1,0 1 1,0 0-1,0 0 1,-22-1-1,14 4 9,1 1 0,0 1 1,0 1-1,0 1 0,0 0 0,1 1 0,-1 1 0,1 0 0,0 1 0,1 1 0,0 1 0,0 1 0,-15 11 1,9-4 15,1 1 1,0 1-1,2 1 1,0 0-1,1 2 1,2 0-1,-29 48 1,41-61-67,-1 0 0,1 0 0,1 0 1,0 1-1,0-1 0,1 1 0,0 0 1,0 19-1,2-22-25,0 0 1,0 0 0,1 0-1,0-1 1,1 1-1,-1 0 1,1-1 0,1 1-1,-1-1 1,1 0-1,0 1 1,0-1 0,8 9-1,-3-6-83,0-1 0,1 1-1,0-2 1,21 14 0,-5-6-3041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1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6632,'0'0'9624,"12"-1"-9146,42 0 710,103 13 0,-119-8-547,78-1 0,-29-3-83,424 33 1748,-504-33-2277,233 9 969,-171-8-742,-27 0-92,-20-2-44,0 1 1,0 2-1,42 7 1,-36-3 169,58 4 1,-7-5 214,-78-5-490,-1 1 0,1-1 0,0 0-1,-1 0 1,1 0 0,0 0 0,0 0 0,-1-1-1,1 1 1,0 0 0,-1 0 0,1 0-1,0-1 1,-1 1 0,1 0 0,-1 0 0,1-1-1,0 1 1,-1-1 0,1 0 0,-1 1-7,0 0 0,0-1 0,0 1 0,0-1 0,0 1 0,0-1 0,0 1 0,0 0 0,0-1 0,0 1 0,0-1 0,0 1 0,-1 0 0,1-1 0,0 1 0,0 0 0,-1-1 0,1 1 0,0 0 0,0-1 0,-1 1 1,1 0-1,-1-1 0,-27-19 136,-23-10 36,-85-37 0,93 48-102,21 9 16,-1 1 0,-32-9 0,50 18-65,1-1 1,-1-1-1,1 1 0,-1-1 0,1 1 0,0-1 1,0-1-1,-1 1 0,-5-5 0,4-2 381,18 2-193,0 2-162,0 2 0,0-1 0,0 2 0,1 0 1,24-1-1,62 5 112,-60 3-75,-1 2-1,1 1 1,64 23-1,-46-13 9,-45-14-38,-1 0 0,21 11 1,-28-13-33,0 1 1,0-1 0,0 1 0,-1 0-1,1-1 1,-1 2 0,0-1 0,0 0-1,0 1 1,0-1 0,2 5 0,-5-6-21,1 0-1,-1-1 1,0 1 0,0 0 0,0-1-1,0 1 1,0 0 0,0-1 0,0 1-1,-1 0 1,1-1 0,0 1 0,-1 0-1,0-1 1,1 1 0,-1-1 0,0 1 0,0-1-1,0 0 1,0 1 0,0-1 0,0 0-1,0 1 1,0-1 0,0 0 0,-3 2-1,-6 5 19,1 0-1,-16 8 0,24-15-23,-29 15 48,-1 0 0,0-2 1,-37 10-1,-38 18 152,90-35-164,1 1 0,-1 1-1,2 1 1,-20 15 0,30-21-37,0 0 1,-1 1-1,2 0 1,-1 0-1,1 0 1,-1 0-1,1 1 1,1-1-1,-1 1 0,1 0 1,0 0-1,0-1 1,1 1-1,0 1 1,0-1-1,0 0 1,1 0-1,-1 0 1,2 0-1,-1 1 0,1-1 1,0 0-1,2 8 1,1 1-636,0 0 1,1-1-1,1 1 1,0-1-1,1 0 1,0 0-1,15 18 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1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1 513 6632,'0'0'4017,"10"8"-3410,33 27 11,-41-34-555,0 0-1,-1 0 0,1-1 1,0 1-1,-1 0 0,1 0 1,0-1-1,0 1 0,0-1 1,0 0-1,-1 1 0,1-1 1,0 0-1,0 0 0,0 0 1,0 0-1,0-1 1,0 1-1,0-1 0,-1 1 1,1-1-1,0 1 0,0-1 1,-1 0-1,1 0 0,0 0 1,1-1-1,2 0 102,1-2-17,1 0 1,-1 0 0,0 0-1,0-1 1,-1 0-1,1 0 1,-1 0 0,0-1-1,5-6 1,4-10 380,16-30 1,-12 19-64,72-135 1574,-77 139-1269,-1-1 1,11-44 0,-42 199 1586,17-115-2306,-4 15 124,1 1 1,1-1-1,2 1 0,0-1 0,3 41 1,-1-62-145,1-1 0,0 0 0,-1 0 0,1 0 0,0 0 0,0 0 0,1 0 1,-1 0-1,1 0 0,-1 0 0,1-1 0,4 6 0,-5-7-18,1 0 0,-1 0 0,1 0 0,0 0 0,-1 0 0,1 0 0,0 0 0,0-1 0,0 1 0,-1-1 0,1 1 0,0-1 0,0 0 0,0 0 0,0 0 0,0 0-1,0 0 1,0 0 0,0 0 0,-1 0 0,1-1 0,4 0 0,12-5 23,-1-1 0,1 0 1,-1-1-1,0-1 0,-1 0 0,0-2 0,-1 0 0,0 0 0,0-1 0,18-21 0,-16 14 8,-1-1-1,-1 0 1,-1-1-1,0 0 1,-2-1-1,0-1 1,11-32 0,-21 48-29,28-87 219,-27 69-114,-3 25-110,0-1-1,0 0 1,1 0 0,-1 1-1,0-1 1,0 0-1,0 0 1,0 0 0,0 1-1,0-1 1,0 0 0,-1 0-1,1 1 1,0-1-1,0 0 1,-1 0 0,1 1-1,0-1 1,-1 0 0,1 1-1,-1-1 1,1 0-1,0 1 1,-1-1 0,0 1-1,0-2 1,0 3 6,0 1 0,-1-1 0,1 0 0,0 0 0,0 0 0,0 1 0,1-1 0,-1 1 0,0-1 0,0 1 0,1-1 0,-2 3 0,1 0 8,-8 18 37,1 1 1,1 0-1,1 1 1,1 0-1,1 0 1,1 0-1,1 0 0,2 0 1,0 0-1,1 1 1,6 26-1,-6-45-19,0 1-1,1-1 0,0 1 1,1-1-1,-1 0 0,1 0 1,0 0-1,0 0 1,1 0-1,0-1 0,0 0 1,0 1-1,1-1 0,0-1 1,0 1-1,0-1 1,0 0-1,1 0 0,-1 0 1,1-1-1,0 0 0,0 0 1,0-1-1,1 1 1,-1-1-1,1 0 0,-1-1 1,11 1-1,-3-2 59,0 0-1,0-1 1,0-1 0,0 0-1,0-1 1,0 0 0,0-1-1,-1-1 1,0 0-1,15-8 1,34-13 225,-27 12-4686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1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1 693 5320,'0'0'4617,"15"-8"-4084,-2 2-381,3-2 63,0 0-1,-1-1 1,0-1-1,19-16 0,-12 6 353,-1 0 0,-2-2 0,31-43 0,38-78 1513,-70 112-1576,-15 26-313,0 0-1,0 0 0,-1-1 1,1 1-1,-1-1 1,0 1-1,-1-1 1,0 0-1,1 1 0,-1-11 1,-1 16-166,0 0 0,0 0 1,0-1-1,0 1 0,0 0 0,0 0 1,0 0-1,-1 0 0,1 0 0,0 0 1,0 0-1,0 0 0,0 0 0,0 0 1,0 0-1,0 0 0,-1-1 0,1 1 1,0 0-1,0 0 0,0 0 0,0 0 1,0 0-1,0 0 0,-1 0 0,1 0 1,0 0-1,0 0 0,0 0 0,0 0 1,0 1-1,0-1 0,-1 0 0,1 0 1,0 0-1,0 0 0,0 0 0,0 0 1,0 0-1,0 0 0,0 0 0,-1 0 1,1 0-1,0 0 0,0 1 1,0-1-1,0 0 0,0 0 0,0 0 1,0 0-1,0 0 0,0 0 0,0 0 1,0 1-1,0-1 0,0 0 0,0 0 1,0 0-1,0 0 0,0 0 0,0 0 1,0 1-1,0-1 0,0 0 0,-7 11 300,0 13-117,0 0-1,2 0 1,1 0-1,-2 29 0,6-46-146,0 1-1,1 0 1,0 0-1,0 0 1,0 0-1,1 0 0,5 11 1,-5-14-17,0 0 0,1-1 0,-1 0 1,1 1-1,0-1 0,1 0 0,-1 0 0,1 0 0,0-1 0,-1 1 1,2-1-1,7 5 0,-7-5-11,-1-1-1,1 0 1,0 0-1,0-1 1,0 0 0,0 1-1,1-2 1,-1 1-1,0 0 1,0-1 0,1 0-1,-1 0 1,0-1-1,0 0 1,0 0 0,1 0-1,-1 0 1,0-1-1,0 1 1,0-2 0,-1 1-1,1 0 1,-1-1-1,6-3 1,6-5 34,-1-1 0,0 0 1,-1-1-1,-1-1 0,17-19 1,-17 15-11,0-1 0,-1 1 1,-1-2-1,-1 0 0,-1 0 1,11-35-1,25-132 439,-31 120-225,-14 67-261,0 0 0,0-1 0,0 1 0,0-1 0,0 1 0,0-1 0,0 1 1,0 0-1,0-1 0,0 1 0,0-1 0,0 1 0,0 0 0,1-1 0,-1 1 0,0-1 1,0 1-1,0 0 0,1-1 0,-1 1 0,0 0 0,1 0 0,-1-1 0,0 1 1,1 0-1,-1-1 0,0 1 0,1 0 0,-1 0 0,0 0 0,1-1 0,-1 1 0,1 0 1,-1 0-1,0 0 0,1 0 0,-1 0 0,1 0 0,-1 0 0,0 0 0,1 0 1,-1 0-1,1 0 0,-1 0 0,1 0 0,-1 0 0,0 0 0,1 0 0,-1 0 1,1 1-1,-1-1 0,0 0 0,1 0 0,-1 0 0,0 1 0,1-1 0,-1 0 0,0 1 1,1-1-1,-1 0 0,0 1 0,0-1 0,1 0 0,-1 1 0,20 27 246,-5 0-174,-1 0 0,-1 0 0,-1 1 0,7 31 0,-14-44-34,-2 0 0,0 0 0,-1 0-1,0 1 1,-1-1 0,-1 1 0,-1-1-1,0 1 1,-6 25 0,6-37-23,-1-1 1,1 1-1,-1 0 1,0-1-1,0 1 1,0-1-1,-1 0 1,0 0-1,0 0 1,0 0-1,0 0 1,-5 4-1,7-7-10,-1 0-1,0 1 0,0-1 0,0 0 1,0 0-1,0-1 0,0 1 0,0 0 1,0-1-1,0 1 0,0-1 0,0 1 0,-1-1 1,1 0-1,0 0 0,0 0 0,0 0 1,0-1-1,0 1 0,-1-1 0,1 1 1,0-1-1,0 1 0,0-1 0,0 0 1,0 0-1,0 0 0,1 0 0,-4-2 0,1 0 4,0 0 0,0 0 0,1 0 0,-1-1 0,1 1 0,-1-1-1,1 0 1,0 0 0,1 0 0,-1 0 0,-2-6 0,4 8-14,0 0 0,1 0 1,-1-1-1,0 1 0,1 0 1,0-1-1,0 1 0,-1-1 1,1 1-1,1 0 0,-1-1 1,0 1-1,1 0 0,-1-1 1,1 1-1,-1 0 0,1-1 1,0 1-1,0 0 0,0 0 1,1 0-1,-1 0 0,0 0 1,4-3-1,0-1 3,1 1-1,0 1 1,0-1-1,0 1 1,1 0-1,-1 0 1,1 1-1,0 0 1,0 0-1,0 1 1,1 0-1,-1 0 1,0 0 0,1 1-1,-1 0 1,1 1-1,0 0 1,-1 0-1,10 1 1,-2 1-19,1 0 1,-1 1 0,0 0-1,-1 2 1,1-1-1,-1 2 1,1 0 0,21 13-1,-30-15-32,0 1-1,-1-1 0,1 1 1,-1 0-1,0 1 0,0 0 1,0-1-1,-1 1 0,0 1 1,0-1-1,3 9 0,5 23-4463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1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13168,'0'0'896,"104"-21"-1320,-24 15 104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3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4216,'0'0'5546,"-2"10"-5220,-3 11-207,-3 21 847,-8 84 1,7 82 537,1-21-780,8-181-706,0 246 739,4-171-417,16 88 1,-9-100-131,31 204 718,-33-170 528,-9-146-3721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2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1 537 9040,'0'0'2741,"10"-1"-2336,-3 1-317,-2 0-35,0 0-1,-1 0 0,1-1 0,-1 1 1,1-1-1,-1 0 0,0 0 0,1-1 1,-1 0-1,0 1 0,0-1 1,0-1-1,0 1 0,5-4 0,29-30 566,-1-1 0,-2-1 1,-2-2-1,43-67 0,-15 18 871,-60 87-1382,1 0 0,0 0 0,-1 0-1,1 1 1,0-1 0,0 1 0,4-3 0,3 4 715,-7 13-423,-9 61 61,4-45-319,0 1-1,2 0 0,3 32 0,-2-59-119,0 1 0,1-1 0,0 1-1,-1-1 1,1 0 0,0 0 0,1 1-1,-1-1 1,1 0 0,-1 0-1,1 0 1,0-1 0,0 1 0,0 0-1,1-1 1,-1 1 0,1-1 0,-1 0-1,1 1 1,0-1 0,0-1 0,-1 1-1,1 0 1,1-1 0,-1 1-1,0-1 1,0 0 0,0 0 0,1 0-1,-1-1 1,1 1 0,4-1 0,3 1 12,-1-1 0,0-1 0,0 0 0,1 0 0,-1-1 0,0-1 0,0 1 0,0-2 0,15-6 0,-2-2 33,-1-2 0,0 0 1,-1-1-1,-1-1 0,0-1 0,22-25 1,-11 8 125,-2-1 1,40-67-1,-52 75 127,1 0-1,0 1 0,31-32 1,-47 58-2,-2 5-212,-3 14-68,3-17-18,-12 55 32,-1 0 0,-4 0-1,-1-1 1,-4-1 0,-28 53-1,44-96-49,0 0 0,-1 0 1,0-1-1,-1 0 0,-1 0 0,0-1 0,0 0 0,-1-1 0,0 1 0,-13 7 0,22-16-4,0 0 1,0 0-1,0 0 0,0-1 0,-1 1 0,1 0 0,0-1 0,-1 1 1,1-1-1,0 0 0,-1 1 0,1-1 0,0 0 0,-1 0 0,1 0 0,-1 0 1,1 0-1,0 0 0,-1 0 0,1 0 0,-1-1 0,1 1 0,0 0 1,-1-1-1,1 1 0,0-1 0,-1 0 0,1 1 0,0-1 0,0 0 1,0 0-1,0 0 0,0 0 0,0 0 0,0 0 0,0 0 0,0 0 1,-1-2-1,0-1-4,0 1 0,1-1 0,-1 0 0,1 0 0,0 0 0,0 0 0,0 0 0,1 0 0,-1 0 0,1 0 0,0-1 0,1-3 0,-1 0-3,1 1 1,0 0-1,1 0 1,0 0 0,0 0-1,0 0 1,1 0 0,0 1-1,0-1 1,1 1-1,0 0 1,0 0 0,0 0-1,1 0 1,-1 1 0,2-1-1,-1 1 1,0 1-1,1-1 1,0 1 0,0 0-1,0 0 1,1 1 0,-1 0-1,1 0 1,0 0-1,0 1 1,0 0 0,0 0-1,14-1 1,1 1-14,-1 0 1,0 2-1,1 0 0,-1 2 1,29 5-1,-11 1-19,-1 1-1,39 17 1,-63-23 17,-12-3 13,0 0-1,-1 0 1,1 1-1,0-1 1,-1 0-1,1 1 1,0 0-1,-1-1 1,1 1-1,-1 0 1,1 0-1,-1-1 1,1 1-1,-1 0 1,0 1-1,2 0 1,-8 1-3451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2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1340 5520,'0'0'4002,"10"-2"-3443,2-2-339,0 0-1,-1 0 1,1-1 0,-1-1-1,0 0 1,0 0 0,-1-1-1,0-1 1,0 0 0,-1 0-1,9-10 1,21-32 990,-3-3 1,-3-1-1,46-98 0,-69 130-545,-1 0-1,12-42 0,-21 63-599,0 1 0,1-1 0,-1 1 0,0-1 0,0 1 0,0-1 0,0 0 0,1 1 0,-1-1-1,0 0 1,0 1 0,0-1 0,-1 1 0,1-1 0,0 0 0,0 1 0,0-1 0,0 1 0,0-1-1,-1-1 1,-8 8 706,-13 23-221,21-27-515,-8 11 55,2 1-1,0 0 1,0 1 0,2-1-1,-1 1 1,2 0 0,0 0-1,1 1 1,0-1 0,2 1-1,-1-1 1,3 25 0,-1-27-21,1 0 1,1 0 0,0-1 0,0 1 0,1-1 0,1 0 0,0 1 0,1-2 0,1 1 0,-1 0-1,2-1 1,-1 0 0,2-1 0,-1 0 0,17 17 0,-21-24-34,1 1-1,0-1 1,0 0 0,1 0 0,-1 0 0,1-1-1,-1 1 1,1-1 0,0 0 0,0-1-1,-1 1 1,1-1 0,1 0 0,-1 0-1,0 0 1,0-1 0,0 0 0,0 0-1,0 0 1,9-2 0,-7 0-5,-1 0 0,0 0 0,0-1 0,0 0-1,0 0 1,0 0 0,0-1 0,-1 0 0,0 0 0,0-1 0,0 1 0,0-1 0,-1 0-1,0 0 1,5-7 0,9-18 79,-2-1 0,-1 0 0,12-34 1,-1 2 40,-17 39-90,-5 16-12,-1-1 1,1 0-1,0 1 1,1-1-1,0 1 0,0 0 1,8-8-1,-12 15-41,-1 1-1,0 0 0,1-1 1,-1 1-1,1-1 1,-1 1-1,1 0 0,-1 0 1,0-1-1,1 1 1,-1 0-1,1 0 0,-1-1 1,1 1-1,0 0 1,-1 0-1,1 0 0,-1 0 1,1 0-1,-1 0 0,1 0 1,-1 0-1,1 0 1,0 0-1,-1 0 0,1 0 1,-1 0-1,1 0 1,0 1-1,0 0 4,1 0-1,-1 0 1,0 0 0,0 0 0,1 0-1,-1 1 1,0-1 0,0 0-1,-1 1 1,2 1 0,15 40 105,-16-40-101,5 18 48,-2 0 1,0 1-1,-1 0 1,-2-1-1,0 1 1,-1 0-1,-1 0 1,-1 0-1,-8 33 0,10-55-57,0 0-1,0 0 1,0 0-1,0 1 1,0-1-1,-1 0 0,1 0 1,0 0-1,0 1 1,0-1-1,0 0 1,0 0-1,0 0 0,0 0 1,0 1-1,0-1 1,0 0-1,0 0 1,0 0-1,0 1 0,0-1 1,0 0-1,0 0 1,0 0-1,0 1 0,0-1 1,0 0-1,0 0 1,0 0-1,0 1 1,1-1-1,-1 0 0,0 0 1,0 0-1,0 0 1,0 0-1,0 1 1,0-1-1,1 0 0,-1 0 1,0 0-1,0 0 1,0 0-1,0 0 1,1 0-1,-1 0 0,0 1 1,0-1-1,0 0 1,1 0-1,-1 0 1,0 0-1,0 0 0,0 0 1,1 0-1,-1 0 1,0 0-1,16-9 117,16-21-61,5-17-39,43-71 1,-54 77-56,-21 33 22,1 1 0,0 0-1,0 0 1,10-9 0,-13 13 6,0 0-1,1 1 0,-1-1 0,1 1 1,0 0-1,-1 0 0,1 1 1,0-1-1,0 1 0,0-1 1,8 0-1,-11 2 5,0 0 0,0 0 1,0 1-1,0-1 0,0 0 1,0 1-1,0-1 0,0 1 0,0-1 1,0 1-1,0-1 0,0 1 1,0 0-1,0-1 0,0 1 0,0 0 1,-1 0-1,1 0 0,0 0 1,-1-1-1,1 1 0,0 0 0,-1 0 1,1 0-1,-1 0 0,0 1 1,1-1-1,-1 0 0,0 0 0,0 0 1,1 0-1,-1 2 0,4 46 30,-3-35-17,2 26 3,13 108 205,-16-147-215,0 0-1,0 0 1,0 0 0,0 0 0,0 0 0,1-1 0,-1 1 0,0 0-1,1 0 1,-1 0 0,1 0 0,-1-1 0,1 1 0,-1 0 0,1-1-1,-1 1 1,1 0 0,0-1 0,0 1 0,-1-1 0,1 1 0,0-1-1,0 1 1,-1-1 0,3 1 0,-2-1 0,1 0 1,-1 1-1,1-2 1,-1 1-1,1 0 1,-1 0-1,1 0 0,-1-1 1,1 1-1,-1-1 1,1 1-1,-1-1 1,3-1-1,2-1 2,0-1 0,0 0-1,0-1 1,-1 0 0,8-8-1,-1-1-5,-1 0 0,-1-2 0,0 1-1,-1-1 1,-1 0 0,0-1 0,6-21-1,-3 1-32,-2 0 0,6-54 0,-13 80 4,3-18-20,-5 29 43,0-1 0,0 0 0,0 0 0,0 0 0,0 0 0,0 1 0,0-1 0,0 0 0,0 0 0,0 0 0,0 0 0,0 0 0,-1 1 0,1-1 0,0 0 0,-1 0 1,1 0-1,0 1 0,-1-1 0,0-1 0,1 19-77,10 27 63,2 12 30,2 65 100,-10-84-30,-4-29-55,0 0 0,1 0 1,0 0-1,0 0 1,1-1-1,0 1 1,0-1-1,1 1 1,5 9-1,2 1 35,-8-12-38,1-1 0,0 0-1,0 0 1,1 0 0,0 0 0,6 6 0,-9-10-19,1 1 1,0-1 0,-1 0-1,1 0 1,0-1 0,0 1-1,0 0 1,0 0-1,0-1 1,-1 1 0,1-1-1,0 0 1,0 0 0,0 0-1,0 0 1,0 0-1,0 0 1,0 0 0,0 0-1,0-1 1,0 1 0,0-1-1,0 0 1,3-1-1,0 0-1,-1-1-1,1 1 0,-1-1 0,1 0 0,-1 0 0,0-1 0,0 1 0,-1-1 0,7-8 0,26-43 4,-26 37-3,3-8-13,-1 0 1,-1-1-1,-1 0 1,-2-1-1,8-43 1,13-43-90,-25 99 80,-3 9 7,0 0 0,1 0 0,0 0-1,4-11 1,-5 16 11,-1 1 0,1-1 0,-1 0 1,1 0-1,-1 0 0,1 1 0,0-1 0,-1 0 0,1 1 0,0-1 0,-1 0 0,1 1 0,0-1 1,0 1-1,0 0 0,0-1 0,-1 1 0,1-1 0,0 1 0,0 0 0,0 0 0,0 0 1,0-1-1,0 1 0,0 0 0,0 0 0,0 0 0,0 0 0,0 1 0,0-1 0,-1 0 0,1 0 1,0 0-1,0 1 0,0-1 0,0 1 0,0-1 0,0 1 0,34 18 1,35 27 0,-36-23 0,40 20 0,-69-41 0,0 0 0,1 0 0,-1 0 0,1-1 0,0 0 0,-1 0 0,1-1 0,0 1 0,0-1 0,-1 0 0,1-1 0,0 0 0,-1 0 0,1 0 0,0 0 0,-1-1 0,8-3 0,8-4 0,-2-1 0,1-1 0,19-15 0,-33 22 0,-5 4 0,0 0 0,0-1 0,-1 1 0,1-1 0,0 1 0,0-1 0,-1 1 0,1-1 0,0 1 0,-1-1 0,1 1 0,0-1 1,-1 0-1,1 0 0,-1 1 0,0-1 0,1 0 0,-1 0 0,1 1 0,-1-1 0,0 0 0,0 0 0,1 0 0,-1 0 0,0 0 0,0 1 0,0-1 0,0 0 0,0 0 0,0 0 0,0 0 0,0 0 0,-1 0 0,1 1 0,0-1 0,0 0 0,-1 0 0,1 0 0,-1 0 0,1 1 0,-1-2 0,-1 0 0,1 1 0,-1-1-1,0 1 1,0-1-1,0 1 1,0 0-1,0-1 1,0 1-1,-1 0 1,1 0 0,0 1-1,0-1 1,-1 0-1,-3 0 1,-1 1-2,0 0-1,0 0 1,0 0 0,0 1 0,0-1 0,0 2 0,0-1 0,0 1-1,0 0 1,1 1 0,-1-1 0,1 1 0,0 1 0,0-1-1,0 1 1,0 0 0,0 1 0,-5 4 0,-9 11 29,1 1 1,1 0-1,-20 30 0,13-16 15,16-22-20,0 0 0,0 0 0,2 1 0,0 0 0,0 0 0,-6 25 0,10-31-7,1 0 0,1 1 0,-1 0 0,2-1 0,-1 1 0,1 0 0,0-1 0,1 1 0,0-1 0,0 1 0,1 0 0,0-1 0,6 14 0,-8-21-13,1 0 0,0 0 0,0 0 0,-1 0 0,1 0 0,0 0 0,0 0 0,0 0 0,0 0 0,0 0 0,0-1-1,0 1 1,1 0 0,-1-1 0,0 1 0,0-1 0,0 1 0,1-1 0,-1 0 0,0 1 0,1-1 0,-1 0 0,0 0 0,1 0-1,-1 0 1,0 0 0,0 0 0,1 0 0,-1-1 0,0 1 0,1 0 0,-1-1 0,0 1 0,0-1 0,1 1 0,0-2-1,4 0 1,1-1 0,-1-1 0,0 1-1,0-1 1,9-7 0,-7 3-3,0-1 0,-1 0-1,0 0 1,-1 0 0,0-1 0,0 0 0,-1 0 0,7-18 0,-1-3-37,11-55 0,-18 69 24,11-67-78,-14 75 63,-1 0-1,1 0 0,-1 0 0,-1 0 0,0-1 1,-4-16-1,5 26 26,0-1 1,0 1-1,0 0 1,0 0-1,0-1 1,0 1-1,0 0 1,0-1-1,0 1 1,0 0-1,0-1 1,-1 1-1,1 0 0,0-1 1,0 1-1,0 0 1,0 0-1,-1-1 1,1 1-1,0 0 1,0 0-1,0-1 1,-1 1-1,1 0 1,0 0-1,0 0 1,-1-1-1,1 1 1,0 0-1,0 0 1,-1 0-1,1 0 1,0 0-1,-1 0 1,1 0-1,0 0 0,-1 0 1,1-1-1,0 1 1,-1 0-1,1 0 1,0 1-1,-1-1 1,1 0-1,0 0 1,0 0-1,-1 0 1,0 1-1,0 0 1,0 0 0,0 0-1,0 0 1,1 0-1,-1 0 1,0 0-1,1 0 1,-1 0 0,1 0-1,-1 0 1,1 2-1,-5 15 10,0 0-1,2 0 1,1 1-1,0-1 1,1 1-1,3 32 1,-2-41 2,2 0 0,-1 0 0,2 0 0,-1 0 0,1 0 1,1-1-1,-1 1 0,2-1 0,-1 0 0,1 0 0,1 0 0,0-1 0,0 0 0,8 8 0,-9-12-2,0 0-1,0-1 1,0 0-1,0 0 1,0-1-1,1 1 1,-1-1-1,1 0 1,0-1-1,-1 1 1,1-1-1,0 0 0,0-1 1,0 1-1,0-1 1,0 0-1,0-1 1,6-1-1,1 1 0,0-2 0,0 0 0,0-1 0,-1 0 0,1-1 0,-1 0 0,13-7 0,-7 0-11,0-1-1,0-1 1,-1 0-1,23-25 0,-12 7-57,33-49-1,-58 76 52,1 0 1,-1-1-1,0 0 1,-1 0-1,1 0 1,-1 0-1,0 0 1,-1 0-1,1-1 1,-1 1-1,0-12 1,-1 16 9,0-1 1,0 0 0,0 0-1,-1 1 1,0-1-1,1 0 1,-1 1 0,0-1-1,0 1 1,0-1 0,-1 1-1,1-1 1,0 1-1,-1 0 1,0 0 0,1 0-1,-1-1 1,0 2 0,0-1-1,0 0 1,0 0-1,-1 1 1,1-1 0,0 1-1,-1 0 1,1-1 0,-1 1-1,1 1 1,-4-2-1,-12-8-17,15 5-33,12 6-11,12 2 21,0 2 1,0 1-1,-1 0 0,0 1 1,0 2-1,-1 0 0,20 12 1,-35-18 38,-1-1 0,0 1 0,1 0 0,-1 0-1,0 1 1,-1-1 0,1 1 0,0-1 0,-1 1 0,0 0 0,0 0 0,0 0 0,0 0 0,-1 0 0,2 7 0,-1 3-5,0 0 0,-1 0 0,-1 22 0,0-19 15,3 35 0,-2-47 1,0 0-1,0 0 0,1 0 0,-1 0 0,1 0 1,0-1-1,1 1 0,-1-1 0,1 1 1,6 7-1,-6-9-4,0-1-1,0 0 1,0 0 0,1 0 0,-1 0 0,1 0 0,-1 0-1,1-1 1,0 0 0,-1 0 0,1 0 0,0 0 0,0-1-1,0 1 1,0-1 0,-1 0 0,1 0 0,0 0-1,0-1 1,7-1 0,1 0 1,-1-1 0,1 0-1,-1-1 1,0 0 0,18-10-1,-18 7-2,-1 0 0,1-1-1,-1-1 1,-1 1 0,1-2-1,-2 1 1,1-1 0,-1 0-1,7-12 1,1-7-22,0 0-1,16-42 1,-26 52 2,8-34 0,-6 17 6,-4 11-40,-4 25 53,0 0 0,0-1 0,0 1 1,0 0-1,0 0 0,0 0 0,0 0 1,0 0-1,-1 0 0,1 0 1,0 0-1,0-1 0,0 1 0,0 0 1,0 0-1,0 0 0,0 0 0,0 0 1,0 0-1,0 0 0,0 0 0,0 0 1,0 0-1,-1 0 0,1 0 0,0-1 1,0 1-1,0 0 0,0 0 1,0 0-1,0 0 0,0 0 0,-1 0 1,1 0-1,0 0 0,0 0 0,0 0 1,0 0-1,0 0 0,0 0 0,0 0 1,0 0-1,-1 0 0,1 0 0,0 0 1,0 1-1,0-1 0,0 0 1,-9 9 18,3 0-7,1-1-1,0 1 0,1 0 0,0 0 0,0 0 0,1 0 0,1 1 0,-1-1 1,-1 16-1,2-1 7,1 0 0,2 42 1,0-56-6,0 0 0,0 1 0,1-1 0,0 0 0,1 0 1,0 0-1,5 10 0,-6-17-12,-1-1 1,1 1 0,-1-1-1,1 1 1,0-1-1,0 0 1,0 0-1,0 0 1,0 0-1,1 0 1,-1 0-1,1-1 1,-1 1-1,1-1 1,0 0 0,-1 1-1,1-1 1,0 0-1,0-1 1,0 1-1,0 0 1,0-1-1,0 0 1,-1 0-1,1 0 1,0 0 0,0 0-1,0 0 1,4-2-1,4 0-15,1-1-1,-1-1 1,1 0-1,-1 0 1,0-1-1,-1 0 1,1-1 0,15-12-1,9-9-70,32-33-1,-4 3-20,-43 41 84,6-6-74,1 1 1,0 1 0,60-32-1,-16 22-222,-117 54 37,15-8 231,-59 38-1,63-33 40,1 1-1,1 1 1,1 1-1,0 1 1,2 1-1,2 1 1,-28 45-1,46-69 17,1-1-1,-1 1 1,1 1-1,0-1 1,0 0-1,0 0 1,0 0-1,0 0 1,1 1 0,-1-1-1,1 0 1,0 1-1,0-1 1,0 0-1,2 5 1,-2-7-3,0 0 1,1 0 0,-1 0-1,1 0 1,-1 0-1,1-1 1,-1 1 0,1 0-1,0 0 1,-1 0 0,1 0-1,0-1 1,0 1-1,0 0 1,0-1 0,-1 1-1,1-1 1,2 2 0,-1-2-1,0 1 1,1-1 0,-1 1-1,0-1 1,0 0 0,1 0 0,-1 0-1,0 0 1,1 0 0,-1 0-1,4-2 1,3-1 0,-1 1-1,0-2 0,0 1 1,0-1-1,-1-1 0,0 1 1,1-1-1,-1 0 1,-1-1-1,1 0 0,8-9 1,-4 2-7,0-1-1,-1 0 1,0-1 0,13-27 0,-15 23-20,9-36 1,-1 6-20,-11 38 27,-4 22 21,0 5 10,2 11 24,1 0 0,2-1 0,1 0 0,1 0-1,1 0 1,1-1 0,1-1 0,22 36 0,-32-59-29,-1 1 1,1-1-1,0 1 0,1-1 1,-1 1-1,0-1 0,0 0 1,0 0-1,1 0 0,-1 1 1,1-1-1,-1 0 0,1-1 1,-1 1-1,1 0 0,2 1 1,-2-2 2,0 0 1,0 0 0,0-1 0,0 1 0,0 0 0,0 0 0,0-1 0,0 0 0,0 1 0,0-1 0,0 0-1,0 0 1,-1 0 0,4-2 0,9-6 13,-1-1 0,0-1-1,-1 0 1,-1 0 0,1-1 0,-2-1 0,14-19-1,56-105 123,-69 116-117,8-8 33,-19 28-55,1 0-1,0 0 1,-1 1-1,1-1 1,0 0 0,0 0-1,0 0 1,0 1-1,0-1 1,0 0 0,0 1-1,0-1 1,0 1-1,0-1 1,0 1 0,0-1-1,0 1 1,1 0-1,-1 0 1,0-1 0,0 1-1,0 0 1,0 0 0,2 0-1,-2 2 3,0-1-1,0 0 1,0 1 0,-1-1-1,1 1 1,-1-1-1,1 0 1,-1 1-1,0 0 1,1-1 0,-1 1-1,0-1 1,0 1-1,0-1 1,0 1 0,0-1-1,-1 1 1,1 1-1,-3 33 82,1-6 43,-2 0 0,-12 53-1,15-73 162,7-12-164,14-16-87,-16 14-22,82-98 29,-63 71-98,2 1-1,33-32 0,-56 60 38,-1 1 0,1-1 0,0 1 0,-1 0-1,1 0 1,0 0 0,0 0 0,0 0 0,2-1-1,-3 2 5,0 0-1,-1 0 0,1 0 0,0 0 0,-1 0 0,1 0 0,0 0 0,0 0 0,-1 0 0,1 0 1,0 0-1,-1 0 0,1 1 0,0-1 0,-1 0 0,1 1 0,-1-1 0,1 0 0,0 1 1,2 2-12,-1-1 1,0 1-1,0 0 1,-1-1 0,1 1-1,0 0 1,-1 0 0,0 0-1,1 4 1,3 4 19,1 6-12,-1 1 0,5 26 0,-8-32 21,1 1-1,0-1 1,0 0-1,1 0 1,1 0-1,0 0 1,10 16-1,-13-26-3,1 0-1,-1 0 1,0 0 0,1 0-1,0 0 1,-1-1 0,1 1-1,0-1 1,0 1-1,0-1 1,0 0 0,0 0-1,0-1 1,0 1 0,0 0-1,0-1 1,0 0-1,1 0 1,-1 0 0,0 0-1,4-1 1,3 0 6,0-1 0,0 1 1,0-2-1,0 0 0,12-5 0,-6 1-2,-1-1 0,0-1-1,0 0 1,-1-1 0,0-1-1,-1 0 1,0-1-1,13-16 1,-10 9-12,-1-1 1,-1-1-1,-1 0 0,-1-1 1,10-25-1,-1-10-32,-3-1 0,-3 0 0,16-116 0,-22 116 13,-2-1 0,-3-1 0,-3 1 0,-6-62 0,4 117 26,0-1-1,0 0 0,0 1 0,0-1 1,-1 1-1,1-1 0,-4-5 0,5 9-1,-1 1 1,1-1-1,-1 0 0,1 1 0,-1-1 0,1 1 0,-1-1 1,0 1-1,1-1 0,-1 1 0,1-1 0,-1 1 0,0 0 0,1-1 1,-1 1-1,0 0 0,0 0 0,1-1 0,-1 1 0,-1 0 1,1 0 3,0 0 0,0 1 0,-1-1 0,1 0 1,0 1-1,0-1 0,0 1 0,-1-1 0,1 1 1,0-1-1,0 1 0,0 0 0,0 0 0,0-1 1,0 1-1,-1 2 0,-8 9 40,1 0 1,1 1-1,-1 0 0,2 1 0,0-1 0,1 2 0,0-1 1,1 1-1,-4 16 0,0 8 59,2 0 0,1 1-1,2 0 1,1 58 0,22 160 482,-13-219-439,2-1 0,2-1-1,1 1 1,28 62 0,-33-87-91,0 0 0,0-1 0,2 1 0,-1-1 0,2-1 0,0 0 0,11 12 0,-14-18-34,0 0 0,0-1 0,0 1 0,0-2-1,1 1 1,-1 0 0,1-1 0,0-1-1,0 1 1,0-1 0,1 0 0,-1 0 0,0-1-1,1 0 1,7-1 0,8-1-26,-1-2 0,1 0 0,-1-2 0,0-1 0,41-15 0,-22 6 0,-26 11 0,0-2 0,25-12 0,-32 14-447,6-4-1566,-15 5 1027,-9 1 401,-18-3-1569,20 2-1215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2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11352,'0'0'256,"13"-3"322,13-4 64,0 1 0,0 1-1,49-2 1,-14 7 564,0-2 745,0 4-1,91 13 1,-151-15-1865,1 0-1,-1 1 1,1-1-1,-1 0 1,1 1-1,-1 0 1,1-1-1,-1 1 1,0 0 0,1 0-1,-1-1 1,0 1-1,2 2 1,-3-3-178,0 1-1,1-1 1,-1 1 0,0-1 0,0 1 0,1-1 0,-1 1 0,0-1 0,0 1-1,0-1 1,0 1 0,0-1 0,0 1 0,0 0 0,0-1 0,0 1 0,0-1-1,0 1 1,0-1 0,0 1 0,0-1 0,0 1 0,-1-1 0,1 1 0,0-1-1,0 1 1,-1-1 0,1 1 0,0-1 0,-1 1 0,0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21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14064,'0'0'784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0:2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235 747 4912,'0'0'6393,"-10"-2"-5796,-34-8-34,42 9-443,0 1-1,0-1 1,0 1-1,0 0 1,0 0-1,0 0 1,0 0-1,0 0 1,0 1-1,0-1 1,-2 1 0,4-1-18,-1 1-1,1-1 1,-1 0 0,0 0 0,1 0 0,-1 0 0,1 0 0,-1 0 0,0 0 0,1 0 0,-1 0 0,0 0 0,1 0 0,-1 0 0,1 0 0,-1-1 0,1 1 0,-1 0 0,0 0 0,1-1 0,-1 1 0,1 0 0,-1 0 0,0-1 0,-25-8 2672,26 9-2750,0 0 0,0 0 0,-1 0 0,1 0 0,0 0 0,0 0 0,0 0 0,-1 0 0,1 0 0,0 0 0,0 0 0,0 0 0,0 0 0,-1-1 0,1 1 0,0 0 0,0 0 0,0 0-1,0 0 1,0 0 0,-1 0 0,1-1 0,0 1 0,0 0 0,0 0 0,0 0 0,0 0 0,0-1 0,0 1 0,0 0 0,0 0 0,0 0 0,0 0 0,0-1 0,0 1 0,0 0 0,0 0 0,0 0-1,0-1 1,0 1 0,0 0 0,0 0 0,0 0 0,0-1 0,0 1 0,0 0 0,0 0 0,0 0 0,0-3 787,-7-1-164,-7-10 1465,7 6-689,2 4 245,10 12-919,39 53-85,-26-38-247,22 38-1,-38-57-113,1 1 0,-1-1 0,0 1 0,0 0 0,-1-1 0,1 1 0,-1 0 0,0 0 0,0 6 0,-20-8 107,15-2-408,0 0-1,0 0 0,0 0 0,0 0 1,0 0-1,0-1 0,-1 0 1,1 0-1,0 0 0,0-1 0,-5 0 1,-1 0-3,-13-6 1,20 5 0,0 1 0,0 0 0,0 0 0,0 0 0,0 0 0,0 1 0,0-1 0,-5 1 0,8 0 0,0 0 0,0 0 0,0 0 0,-1 0 0,1 0 0,0 0 0,0 1 0,0-1 0,0 0 0,-1 0 0,1 0 0,0 0 0,0 1 0,0-1 0,0 0 0,0 0 0,0 0 0,0 1 0,0-1 0,0 0 0,-1 0 0,1 0 0,0 1 0,0-1 0,0 0 0,0 0 0,0 1 0,0-1 0,0 0 0,0 0 0,1 0 0,-1 1 0,0-1 0,0 0 0,0 0 0,0 0 0,0 1 0,0-1 0,0 0 0,0 0 0,0 0 0,1 1 0,6 7 0,-6-7 0,-1-1 0,1 0 0,0 0 0,0 0 0,0 0 0,0 0 0,0 0 0,0 0 0,-1 0 0,1 0 0,0 0 0,0 0 0,0-1 0,0 1 0,-1 0 0,1-1 0,0 1 0,0 0 0,0-1 0,-1 1 0,1-1 0,0 1 0,-1-1 0,1 0 0,0 1 0,-1-1 0,1 0 0,-1 1 0,1-3 0,5-24 0,-3 10 0,1 6-36,-2-1-1,1 1 1,-2-1-1,1 1 1,-1-14-1,-1 20 22,0 0-1,0 0 0,-1 1 1,1-1-1,-1 0 0,0 1 1,0-1-1,-1 0 1,1 1-1,-1 0 0,0-1 1,0 1-1,-1 0 0,-4-8 1,3 6-10,4 6 28,0-1-1,0 1 1,0 0 0,0 0-1,0-1 1,0 1 0,0 0-1,-1 0 1,1-1 0,0 1 0,0 0-1,0 0 1,0 0 0,-1-1-1,1 1 1,0 0 0,0 0-1,0 0 1,-1 0 0,1-1-1,0 1 1,0 0 0,-1 0-1,1 0 1,0 0 0,0 0-1,-1 0 1,1 0 0,0 0-1,0 0 1,-1 0 0,1 0 0,0 0-1,0 0 1,-1 0 0,1 0-1,0 0 1,0 0 0,-1 0-1,1 0 1,0 0 0,-1 0 125,-15 44 109,4-34-237,7-6 0,1-1 0,-1 1 0,1 0 0,0 0 0,0 0 0,1 1 0,-1-1 0,1 1 0,0 0 0,-4 9 0,7-14 0,-1 1 0,1 0 0,-1 1 0,1-1 0,-1 0 0,1 1 0,0-1 0,0 0 0,-1 0 0,1 1 0,0-1 0,0 0 0,0 1 0,1 0 0,-1-1 0,1-1 0,0 1 0,0-1 0,0 0 0,0 1 0,0-1 0,0 0 0,-1 0 0,1 0 0,0 0 0,0 0 0,0 0 0,0 0 0,0 0 0,0 0 0,0 0 0,0 0 0,0-1 0,0 1 0,-1 0 0,1-1 0,1 0 0,19-3 0,0 0 0,0 1 0,23 1 0,-43 2 0,1 0 0,0 1 0,0-1 0,-1 1 0,1-1 0,-1 1 0,1 0 0,0 0 0,-1 0 0,1 0 0,-1 0 0,0 0 0,1 0 0,-1 0 0,0 0 0,0 1 0,0-1 0,0 1 0,0-1 0,0 0 0,1 4 0,18 39 0,-15-31 0,102 244 0,-50-114 0,-41-90 0,-15-48 0,0-1 0,0 1 0,-1 0 0,0-1 0,0 1 0,0 0 0,0 0 0,-1-1 0,-2 9 0,57-136 0,77-199 0,27 8 0,-10 84 0,61-109 0,-208 338 0,-1-1 0,1 0 0,0 0 0,0 1 0,-1-1 0,1 0 0,-1 0 0,1 0 0,-1 0 0,0 0 0,0 0 0,0 1 0,0-1 0,0 0 0,-1-2 0,1 3 0,0 0 0,-1 0 0,1 0 0,-1 0 0,1 0 0,-1 0 0,0 0 0,1 0 0,-1 0 0,0 1 0,0-1 0,0 0 0,1 1 0,-1-1 0,0 0 0,0 1 0,0-1 0,0 1 0,-1-1 0,-3 0 0,1 0 0,0 0 0,0 0 0,-1 1 0,1-1 0,0 1 0,-1 1 0,1-1 0,0 0 0,-8 3 0,10-3 85,-1 1 0,1 0 0,0 0 0,0 0 0,0 0 0,0 0 1,0 0-1,0 0 0,-2 3 0,-6 8-4875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5416,'0'0'7425,"-1"10"-7117,-28 236 938,13-132-808,-57 366 1683,52-409-108,36-116-3294,-14 42 317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1 740 7136,'0'0'336,"0"-15"88,0 3-307,0-2 38,0 0 0,1 0 1,1 0-1,0 0 1,5-18-1,126-325 3197,-104 288-2723,13-21 221,-36 79-615,0 0 0,2 0 0,-1 1 0,1 0 0,15-14 0,-22 23-217,-1 1-1,0 0 0,0-1 1,1 1-1,-1 0 0,0-1 1,1 1-1,-1 0 1,1-1-1,-1 1 0,0 0 1,1 0-1,-1 0 0,1 0 1,-1-1-1,1 1 1,-1 0-1,0 0 0,1 0 1,-1 0-1,1 0 0,-1 0 1,1 0-1,-1 0 0,1 0 1,-1 0-1,1 0 1,-1 0-1,0 1 0,1-1 1,-1 0-1,1 0 0,-1 0 1,1 1-1,-1-1 1,0 0-1,1 0 0,-1 1 1,0-1-1,1 0 0,-1 1 1,0-1-1,0 0 1,1 1-1,-1-1 0,0 1 1,0-1-1,1 0 0,-1 1 1,0-1-1,0 1 1,0-1-1,0 1 0,0-1 1,0 0-1,0 2 0,5 30 275,-4-30-263,-1 55 370,-3 0 0,-18 109-1,11-103-116,7-47-178,2-12-61,0 0 1,0-1-1,0 1 1,1 0 0,-1 0-1,1 0 1,0-1-1,0 1 1,1 0 0,0 4-1,-1-8-37,0 0-1,0 0 1,0 0 0,0 0-1,0 0 1,0 1 0,1-1-1,-1 0 1,0 0 0,0 0 0,0 0-1,0 0 1,0 0 0,1 0-1,-1 1 1,0-1 0,0 0-1,0 0 1,0 0 0,0 0-1,1 0 1,-1 0 0,0 0-1,0 0 1,0 0 0,1 0-1,-1 0 1,0 0 0,0 0-1,0 0 1,0 0 0,1 0-1,-1 0 1,0 0 0,0 0-1,0 0 1,0 0 0,0-1-1,1 1 1,9-7 113,8-14-17,-16 18-77,72-88 300,83-94 229,-148 176-518,30-27 110,-36 33-127,0 1-1,-1 0 1,1 1 0,0-1 0,0 0 0,0 1 0,1 0-1,-1 0 1,0 0 0,0 0 0,1 0 0,4 0 0,-6 1-10,-1 1 0,1-1 1,0 1-1,-1-1 1,1 1-1,-1-1 0,0 1 1,1 0-1,-1 0 1,1 0-1,-1 0 0,0 0 1,0 0-1,0 0 1,1 0-1,-1 0 0,0 0 1,0 1-1,-1-1 0,1 1 1,0-1-1,0 0 1,-1 1-1,1-1 0,-1 1 1,1 1-1,10 45 79,-10-47-83,2 28 29,-2-17-6,0-1 0,1 1 0,0-1 0,1 0 1,0 1-1,1-1 0,8 18 0,-11-28-22,-1-1 0,1 1-1,-1 0 1,0-1 0,1 1-1,-1-1 1,1 1 0,-1-1 0,1 0-1,-1 1 1,1-1 0,0 1 0,-1-1-1,1 0 1,-1 0 0,1 1 0,0-1-1,-1 0 1,1 0 0,0 0 0,-1 0-1,1 1 1,0-1 0,0 0 0,-1 0-1,2-1 1,-1 1 1,1 0 0,0-1-1,-1 0 1,1 1 0,-1-1 0,1 0 0,-1 0-1,0 0 1,1 0 0,1-2 0,3-3 13,0 0 0,-1-1-1,8-10 1,3-11 84,24-57 0,-17 34 4,-7 11-5,-11 28-32,0 0-1,0 0 1,10-15 0,-15 27-67,0 0 1,0 0-1,0-1 1,0 1-1,0 0 1,1 0 0,-1 0-1,0-1 1,0 1-1,0 0 1,0 0-1,1 0 1,-1 0 0,0 0-1,0-1 1,0 1-1,1 0 1,-1 0-1,0 0 1,0 0-1,0 0 1,1 0 0,-1 0-1,0 0 1,0 0-1,1 0 1,-1 0-1,0 0 1,0 0-1,1 0 1,-1 0 0,0 0-1,0 0 1,1 0-1,-1 0 1,0 0-1,0 0 1,1 0 0,6 10 77,3 21-34,-8-26-30,8 38 51,7 52-1,-12-55-5,21 73 0,-22-101-40,1-1 0,12 20 0,-15-26-12,0-1 1,1 0 0,0 0-1,0-1 1,0 1 0,1-1-1,-1 1 1,1-1 0,7 5-1,-8-7-6,-1 0 1,0-1-1,1 1 0,-1 0 0,1-1 0,-1 0 0,1 1 1,-1-1-1,1 0 0,-1 0 0,0-1 0,1 1 0,-1 0 1,1-1-1,-1 0 0,1 1 0,-1-1 0,0 0 0,0 0 0,1 0 1,-1-1-1,0 1 0,0 0 0,0-1 0,0 1 0,2-4 1,2 0 3,-1 0 0,0-1 1,0 0-1,-1 0 1,1-1-1,-2 1 1,5-10-1,12-34 69,-3-2 1,17-84-1,-25 98 18,-9 36-88,0 0 0,0 1 1,1-1-1,-1 0 0,1 0 1,0 1-1,-1-1 0,1 1 1,0-1-1,0 0 0,0 1 1,0-1-1,0 1 0,0 0 1,0-1-1,1 1 0,-1 0 0,1 0 1,-1 0-1,0 0 0,3-2 1,1 2 0,-1 1 0,1-1 0,-1 0 0,1 1-1,-1 0 1,1 0 0,7 1 0,47 7 45,74 18 0,-93-16-47,31 10 22,-55-14-33,1-1-1,0 0 0,1-1 1,-1-1-1,20 1 0,11-10-65,-47 6 72,-1 1 0,0-1 0,0 0 0,0 0 0,0 1 0,0-1 0,0 0 0,0 1 0,0-1 0,0 0 0,0 1 0,0-1 0,0 0 0,0 0 0,0 1 0,0-1 0,0 0 0,0 1 0,0-1 0,0 0 1,-1 0-1,1 1 0,0-1 0,0 0 0,0 0 0,0 1 0,-1-1 0,1 0 0,0 0 0,0 1 0,-1-1 0,1 0 0,0 0 0,0 0 0,-1 1 0,-7 9 30,-10 10 0,1 0 0,0 1 0,2 1 0,1 0 0,1 1 0,-16 38 0,25-52-24,2 0-1,-1 0 1,1 0-1,1 0 1,-2 10 0,3-16-4,0 1 1,0-1 0,1 1-1,-1-1 1,1 0 0,-1 1-1,3 4 1,-3-6-2,1-1 0,0 0 0,-1 0 0,1 0 1,0 1-1,-1-1 0,1 0 0,0 0 0,0 0 0,0 0 0,0-1 0,0 1 0,0 0 1,0 0-1,0 0 0,1-1 0,-1 1 0,0-1 0,2 1 0,0 0-1,-1-1 0,1 0 1,-1 0-1,1 0 0,-1-1 0,1 1 0,-1-1 0,0 1 0,1-1 0,-1 0 0,0 0 0,1 0 0,-1 0 0,0 0 0,0 0 1,0 0-1,0-1 0,0 1 0,0-1 0,0 0 0,-1 0 0,4-3 0,2-4 14,0 0 0,0 0-1,8-17 1,-1-5 27,-1-2 1,-2 0 0,-1 0-1,-1-1 1,6-59-1,-16 76 1,-1 12-5,0 11 22,-1 6-49,2 1-1,0-1 0,0 0 1,1 0-1,1 1 1,0-1-1,0 0 0,7 22 1,-3-13-7,2-1 1,0 0 0,2 0-1,13 24 1,-19-38-6,1 0 1,-1 0-1,2-1 0,-1 1 1,0-1-1,1 0 1,0 0-1,0-1 0,1 1 1,-1-1-1,1 0 0,0-1 1,0 1-1,0-1 1,1-1-1,-1 1 0,1-1 1,-1 0-1,1 0 1,0-1-1,0 0 0,-1 0 1,1 0-1,0-1 0,0 0 1,0-1-1,0 0 1,0 0-1,0 0 0,-1-1 1,1 1-1,0-2 0,-1 1 1,7-4-1,0-1 10,-1 0 0,0 0 0,-1-1-1,0-1 1,0 0 0,-1 0 0,0-1-1,0 0 1,-1-1 0,13-20 0,-12 16 16,-2-1 1,0 1-1,0-1 1,-2-1 0,0 1-1,-1-1 1,0 0-1,2-22 1,-7 5 81,-1 31-103,1 0 0,-1-1 0,1 1 0,0 0 0,0 0 0,0 0 0,1 0 0,-1 0 0,1 0 0,-1 0 0,1 0 0,0 0 0,0 0 0,0 0 0,1 1 0,-1-1 0,1 0 0,-1 1 0,4-4 0,-2 3-6,0 0 0,1 0 0,-1 0 0,1 0 0,0 1 0,0-1 0,0 1 0,0 0 0,0 0 0,0 1 1,1-1-1,-1 1 0,1 0 0,-1 0 0,1 1 0,-1-1 0,1 1 0,-1 0 0,6 0 0,-1 1-7,-1 1 1,0-1-1,0 1 1,0 1-1,0-1 0,-1 1 1,1 1-1,-1-1 0,0 1 1,8 6-1,-9-6 8,0 1-1,0 1 0,-1-1 1,0 1-1,0 0 0,-1 0 1,1 0-1,-1 0 1,-1 1-1,1 0 0,2 9 1,4 10-4,9 49 1,-4-15 1,-15-59 2,4 12 0,-1-1 0,2 0 0,0 0 0,0 0 0,9 13 0,-12-23 0,-1 1 0,1-1 0,0 0 0,0 1 0,0-1 0,1 0 0,-1 0 0,0 0 1,1-1-1,0 1 0,-1-1 0,1 1 0,0-1 0,-1 0 0,1 0 0,0 0 1,0 0-1,0 0 0,0-1 0,0 0 0,0 1 0,0-1 0,0 0 0,0 0 0,0-1 1,0 1-1,0-1 0,4 0 0,1-2 6,1 0 0,-1-1 0,0 0 0,0 0 0,0-1 0,0 0 0,-1 0 0,0-1 0,0 0 0,-1 0 0,1-1 0,7-10 0,6-10 36,32-57 1,-40 60-24,-11 20-8,1-1-1,0 1 1,0 0-1,0-1 1,1 1-1,-1 0 1,1 0-1,0 1 1,0-1-1,0 1 1,1-1-1,3-2 1,-6 6-9,-1 0 0,1 0-1,0 0 1,-1 1 0,1-1 0,-1 0 0,1 0 0,-1 1 0,1-1 0,-1 0 0,1 1 0,-1-1 0,1 0 0,-1 1 0,0-1 0,1 1 0,-1-1 0,0 1 0,1-1 0,-1 1 0,0-1 0,1 1 0,-1-1 0,0 1 0,0-1 0,0 1 0,1 0 0,-1-1 0,0 1 0,0-1 0,0 1 0,0 0 0,6 30 6,-4-24-4,1 5-1,0 0-1,0 0 1,2 0 0,-1 0 0,2-1 0,11 20-1,-14-27 0,1 1-1,-1-1 1,1 0 0,0 0-1,0-1 1,0 1-1,0-1 1,1 0-1,-1 0 1,1 0 0,0-1-1,0 1 1,0-1-1,0-1 1,0 1 0,1-1-1,-1 1 1,8-1-1,0 0 8,0-1 0,1-1 0,-1 0 0,0-1-1,1 0 1,24-8 0,77-35 22,-98 38-28,32-17 11,87-59 1,-88 52 46,-30 16 32,-34 27-4,-8 10-45,-53 49 28,68-62-66,1 1 0,0 0 0,0 1 0,1 0 0,0 0 0,-4 12 0,9-18-5,0-1 1,1 1 0,0 0 0,0 0 0,0-1 0,0 1 0,1 0 0,0 0 0,0-1 0,0 1 0,1 0 0,1 9 0,-1-13 0,-1 1 0,1 0 1,0-1-1,-1 1 1,1 0-1,0-1 0,0 1 1,0-1-1,0 1 0,0-1 1,0 0-1,1 1 0,-1-1 1,0 0-1,1 0 0,-1 0 1,1 0-1,-1 0 0,1 0 1,-1 0-1,1-1 0,0 1 1,-1-1-1,1 1 0,0-1 1,-1 1-1,1-1 0,0 0 1,0 0-1,0 0 0,-1 0 1,1 0-1,0 0 0,0-1 1,-1 1-1,4-1 1,0-1 1,0 0 0,1 0 0,-1 0 0,0-1 1,0 0-1,0 0 0,0 0 0,-1-1 0,1 1 1,-1-1-1,0 0 0,0 0 0,5-8 1,4-7 31,22-39 0,-34 56-34,41-85 169,-41 87-171,-1 0 0,0 0 1,0-1-1,0 1 1,0 0-1,0 0 0,0 0 1,0 0-1,0 0 1,0 0-1,0-1 0,0 1 1,0 0-1,0 0 1,0 0-1,0 0 0,1 0 1,-1 0-1,0 0 1,0 0-1,0-1 0,0 1 1,0 0-1,0 0 1,1 0-1,-1 0 0,0 0 1,0 0-1,0 0 1,0 0-1,0 0 1,1 0-1,-1 0 0,0 0 1,0 0-1,0 0 1,0 0-1,0 0 0,1 0 1,-1 0-1,0 0 1,0 0-1,0 0 0,5 8 7,0 12-5,-4-19 0,20 72 5,-18-65-7,1 1 0,-1-1 0,1 0-1,1 0 1,0-1 0,8 11 0,-11-16 4,1 1-1,0-1 1,-1 0-1,1 0 0,0 0 1,0-1-1,0 1 1,0-1-1,0 0 1,1 1-1,-1-1 1,0-1-1,1 1 0,-1 0 1,0-1-1,1 0 1,-1 0-1,1 0 1,-1 0-1,0 0 0,1-1 1,-1 1-1,0-1 1,1 0-1,-1 0 1,4-2-1,5-2 15,1-1 0,-1 0 0,-1-1 0,1 0-1,13-12 1,54-50 101,28-19 77,-105 86-186,0 0 0,0 1 0,0-1 0,0 1 1,1 0-1,-1-1 0,1 1 0,-1 0 0,1 1 0,-1-1 0,1 0 0,0 1 1,3-1-1,-5 2-6,0-1 1,0 1-1,0-1 0,0 1 1,1-1-1,-1 1 0,0 0 1,0 0-1,0-1 1,-1 1-1,1 0 0,0 0 1,0 0-1,0 0 0,-1 0 1,1 0-1,0 0 1,-1 0-1,1 1 0,-1-1 1,1 0-1,-1 0 1,0 0-1,1 1 0,-1-1 1,0 0-1,0 0 0,0 1 1,0 1-1,2 17 111,-1 0-1,-4 37 1,1 0 444,5-59-508,1 0-1,-1 0 1,0-1 0,1 1 0,-1-1 0,0 0 0,4-6-1,69-86 292,-76 94-335,1 0 1,-1 1 0,1-1 0,0 0-1,-1 0 1,1 0 0,0 1-1,0-1 1,-1 0 0,1 1 0,0-1-1,0 1 1,0-1 0,0 1-1,0-1 1,0 1 0,0 0-1,1-1 1,-2 1-5,1 1 0,-1-1 1,1 0-1,-1 1 0,1-1 0,-1 0 0,0 1 0,1-1 0,-1 0 1,0 1-1,1-1 0,-1 1 0,0-1 0,1 1 0,-1-1 0,0 1 0,0-1 1,1 1-1,-1-1 0,0 1 0,0-1 0,0 1 0,0-1 0,0 1 0,0 0 1,0-1-1,0 1 0,0-1 0,0 1 0,0-1 0,0 2 0,-6 130 40,4-59 12,2-72 9,11-16-44,-2 2-39,-1-1 1,0 0-1,6-19 0,17-29 50,-10 29-27,36-42 1,-52 67 2,-4 8-8,-1-1 0,1 0 0,0 0 0,-1 1 0,1-1 0,0 0 0,-1 1 0,1-1 1,0 0-1,0 1 0,-1-1 0,1 1 0,0-1 0,0 1 0,0 0 0,1-1 0,5-5-25,-7 5 25,0 1 0,0 0 0,0-1 0,0 1 0,0 0 0,0-1 0,1 1 0,-1 0 0,0-1 0,0 1 0,0 0 1,1 0-1,-1-1 0,0 1 0,0 0 0,1 0 0,-1-1 0,0 1 0,1 0 0,-1 0 0,0 0 0,1-1 0,-1 1 1,0 0-1,1 0 0,-1 0 0,0 0 0,1 0 0,-1 0 0,0 0 0,1 0 0,-1 0 0,0 0 0,1 0 0,-1 0 1,0 0-1,1 0 0,-1 0 0,0 0 0,1 0 0,-1 1 0,0-1 0,1 0 0,-1 0 0,0 0 0,1 0 0,-1 1 1,0-1-1,1 0 0,-1 0 0,0 1 0,0-1 0,0 0 0,1 0 0,-1 1 0,0-1 0,0 0 0,0 1 1,0-1-1,1 0 0,-1 1 0,0-1 0,0 0 0,0 1 0,0 0 0,34 43 1,-22-16-63,18 57 1,-16-38 20,-9-21-23,-6-24 68,1 0 0,1 1-1,-1-1 1,0 0 0,0 0 0,1 1-1,-1-1 1,1 0 0,0 0 0,0 0-1,0 0 1,0 0 0,0 0-1,0 0 1,0 0 0,1 0 0,-1 0-1,1 0 1,2 2 0,-2-4 0,0 0 0,0 1 0,0-1 0,0 0 0,0 0 0,0 0 1,0-1-1,0 1 0,0 0 0,0-1 0,0 1 0,0-1 0,0 1 0,0-1 0,0 0 0,-1 0 1,1 0-1,2-2 0,10-3 36,-7 4-33,-1-1-1,1 0 0,-1-1 0,0 1 0,0-1 1,0-1-1,-1 1 0,0-1 0,0 0 0,8-9 1,16-14 7,4-6-29,-30 29 12,1 1 0,0-1 0,1 0 0,-1 1 0,1 0 1,0 0-1,0 1 0,0-1 0,0 1 0,0 0 0,1 1 0,11-5 0,-11 5 8,1 1 0,-1-1 0,1 1-1,-1 1 1,1-1 0,-1 1-1,1 0 1,0 1 0,-1 0-1,1 0 1,-1 0 0,1 1 0,-1 0-1,0 0 1,0 0 0,0 1-1,7 4 1,-36-12 89,18 5-91,0 1-1,0-1 0,0 1 0,1 0 1,-1 1-1,0-1 0,0 1 0,1 0 0,-1 0 1,1 1-1,-1-1 0,1 1 0,0 0 0,0 0 1,0 0-1,-6 7 0,9-8 0,-1 0-1,0 0 0,1 1 1,-1-1-1,1 0 0,0 0 1,0 1-1,0-1 0,0 1 1,0-1-1,0 1 1,1-1-1,-1 1 0,1 0 1,0-1-1,0 1 0,0 0 1,0-1-1,0 1 1,0-1-1,1 1 0,-1 0 1,1-1-1,0 1 0,0-1 1,0 1-1,0-1 1,0 0-1,0 1 0,1-1 1,-1 0-1,1 0 0,3 3 1,2 3-3,1-1 0,0 0 0,0-1 0,1 0 0,0 0 1,0-1-1,0 0 0,1 0 0,0-1 0,0-1 0,0 0 0,0 0 0,0-1 1,1 0-1,-1 0 0,13-1 0,-6 0-3,-1-2 1,1 0-1,-1 0 0,1-2 1,-1 0-1,0-1 0,0 0 0,-1-1 1,27-13-1,-18 6 33,44-31 0,-61 38-7,0 0 0,-1 0-1,0-1 1,0 0 0,-1 0-1,0 0 1,0-1 0,0 0-1,-1 0 1,0 0-1,4-8 1,-8 13-11,1 0 0,0 0 0,0 0 0,-1 0 0,1 0 0,-1 0 0,0 0 0,0 0 0,0 0 0,0 0 0,0 0 0,0 0 0,0 0 0,0 0 0,-1 0 0,1 0 0,-1 0 0,0 0 0,1 0 0,-2-2 0,1 3-3,0 0-1,-1 0 0,1 0 1,0 0-1,0 0 0,-1 1 1,1-1-1,0 0 0,-1 1 1,1-1-1,-1 0 0,1 1 1,-1 0-1,1-1 0,-1 1 1,1 0-1,-1 0 0,1 0 1,-1 0-1,1 0 0,-1 0 1,0 0-1,1 1 0,-1-1 1,1 1-1,-2 0 0,-2 0 3,0 1 0,1 0 1,0 0-1,-1 0 0,1 0 0,0 1 0,0 0 0,1 0 0,-1 0 0,0 0 0,1 1 0,0-1 0,0 1 0,0 0 0,0 0 0,-2 5 0,3-6 1,0 0-1,0 1 1,1-1 0,0 0-1,0 1 1,0 0 0,0-1-1,0 1 1,1 0 0,0-1-1,-1 1 1,1 0 0,1-1 0,-1 1-1,0 0 1,1 0 0,0-1-1,0 1 1,0-1 0,0 1-1,3 4 1,1 1 23,1-1 0,0 0 0,1 0-1,0 0 1,0-1 0,0 0 0,1 0 0,0-1-1,1 0 1,-1 0 0,1-1 0,0 0 0,0-1 0,1 1-1,-1-2 1,1 0 0,0 0 0,11 1 0,-8-1 0,1-1-1,0-1 1,0-1 0,0 0 0,0 0 0,0-2 0,-1 1-1,1-2 1,0 0 0,-1-1 0,0 0 0,22-10 0,-32 12-77,0 1 0,0-1 0,0 0 1,0 0-1,-1 0 0,1 0 1,-1-1-1,1 1 0,2-5 0,2-6-4186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0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6728,'0'0'4605,"-5"14"-3984,-70 226 2526,66-215-2713,5-13-36,0 0 1,0 1 0,1-1 0,1 1 0,-2 21-1,5-26 383,3-14-85,3-6-501,6-11-2391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0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40 12360,'0'0'1872,"-53"-11"-1128,36 5 16,3 0-152,9 3 7,5-3-103,2-2 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121 624 4816,'0'0'7488,"-11"11"-6834,4-3-558,-11 9 286,2 1 0,-22 30 0,35-43-284,-1 0 1,1 1-1,0-1 1,0 0-1,0 1 0,1 0 1,0 0-1,0 0 1,1-1-1,-1 2 1,1-1-1,0 0 0,1 0 1,0 0-1,0 0 1,0 0-1,2 8 1,-2-12-46,2 1 0,-1 0 0,0 0 1,0-1-1,1 1 0,0 0 0,-1-1 1,1 0-1,0 1 0,0-1 0,0 0 1,1 0-1,-1 0 0,0 0 0,1 0 1,-1-1-1,1 1 0,0-1 0,-1 0 1,1 1-1,0-1 0,0-1 0,0 1 1,0 0-1,0-1 0,0 1 1,0-1-1,0 0 0,6 0 0,-5 0-10,0-1 0,1 1-1,-1-1 1,0 0 0,0 0-1,0 0 1,1 0-1,-1-1 1,0 0 0,-1 0-1,1 0 1,0 0 0,0 0-1,-1-1 1,0 0 0,1 0-1,-1 0 1,0 0-1,0 0 1,3-6 0,0-2 19,-1-1 1,-1 0 0,0 0-1,0 0 1,-1 0 0,-1-1-1,0 1 1,-1-1 0,0 0-1,-1 1 1,-1-1 0,0 1-1,0-1 1,-1 1 0,-1-1-1,-7-20 1,10 32-45,0 0 0,-1-1 0,1 1 0,-1 0 0,1 0 0,-1 0 0,0 0 0,0 0 0,1 0 0,-1 0 0,0 0 0,0 1 0,0-1 0,0 0 0,0 0 0,0 1 0,0-1 0,0 0 1,0 1-1,0-1 0,0 1 0,0 0 0,0-1 0,-1 1 0,1 0 0,0-1 0,0 1 0,0 0 0,-1 0 0,1 0 0,0 0 0,0 0 0,0 1 0,-1-1 0,1 0 0,0 1 0,0-1 0,0 0 0,0 1 0,0-1 0,-1 1 0,1 0 0,0-1 0,0 1 0,0 0 0,1 0 0,-1-1 0,0 1 0,0 0 0,0 0 0,1 0 0,-1 0 0,0 0 0,1 0 0,-1 0 0,1 0 0,-1 2 0,0-2-10,1 0-1,0 0 0,0 0 0,0 0 0,0 0 1,0 0-1,0 0 0,0 0 0,0 0 0,0 0 1,0-1-1,0 1 0,1 0 0,-1 0 0,0 0 1,1 0-1,-1 0 0,1 0 0,-1-1 0,1 1 1,-1 0-1,1 0 0,-1-1 0,1 1 0,0 0 1,-1-1-1,1 1 0,0-1 0,0 1 0,0-1 1,-1 1-1,1-1 0,0 1 0,0-1 0,0 0 1,0 1-1,0-1 0,1 0 0,3 2 2,0-1-1,0 0 1,0 0-1,0 0 0,0-1 1,6 1-1,-2-2-2,0 0 0,-1-1-1,1 0 1,-1 0-1,1-1 1,-1 0 0,0 0-1,0-1 1,12-8-1,-8 4 11,0-1-1,0 0 1,-1-1 0,-1-1-1,12-13 1,-2-3 40,-1-1 0,0-2 0,-3 1 1,17-40-1,-10 6 295,-2-1 0,22-128 0,-37 165-151,-2 15 126,0 27-20,8 116 69,-7 188 0,-5-225-274,-14 262 197,7-291-190,-3 0 1,-2-1-1,-31 93 1,39-145-87,-19 47 81,21-55-89,0 0-1,0 0 1,0 0 0,-1 0-1,0-1 1,0 1-1,0-1 1,0 1-1,0-1 1,-7 4 0,9-6-10,0-1 0,0 1 0,0-1 1,0 0-1,0 1 0,0-1 0,0 0 1,0 0-1,0 1 0,0-1 1,0 0-1,0 0 0,0 0 0,0 0 1,0-1-1,0 1 0,0 0 0,0 0 1,0-1-1,0 1 0,0 0 0,0-1 1,0 1-1,0-1 0,0 1 1,1-1-1,-1 1 0,0-1 0,0 0 1,0 0-1,1 1 0,-1-1 0,0 0 1,1 0-1,-1 0 0,0-1 1,-3-4 10,1 0 1,0 0 0,0 0 0,-2-8 0,-1-6 10,0 0 0,1-1 0,1 0-1,1 0 1,1 0 0,1-1 0,1 1 0,0 0 0,2 0 0,1-1 0,0 1-1,9-27 1,-8 34 1,1 0 1,0 1-1,1-1 0,0 1 0,1 0 0,1 1 1,0 0-1,1 0 0,0 0 0,1 1 0,0 1 0,0 0 1,2 0-1,-1 1 0,1 0 0,0 1 0,0 1 1,1 0-1,15-6 0,-16 9 29,1 0 0,0 0 0,0 2 0,0 0 0,0 0 0,1 1 0,25 1 0,-12 3 116,-1 1-1,51 13 0,-61-11-61,0 1-1,-1 0 1,28 18-1,-29-17-1095,-1 0 0,1-1-1,16 6 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6728,'0'0'6258,"10"8"-5646,32 21-9,-40-28-562,0-1-1,0 1 1,-1 0-1,1-1 1,0 0 0,0 1-1,0-1 1,0 0-1,0 0 1,0 0 0,0-1-1,0 1 1,0 0 0,0-1-1,0 1 1,0-1-1,0 0 1,0 1 0,0-1-1,-1 0 1,1 0 0,0 0-1,-1 0 1,1-1-1,2-2 1,3-1 115,20-13 262,-1-2-1,-1-1 1,-1-1 0,26-30-1,78-109 1098,-104 129-1181,104-169 2302,-117 174-1868,-9 24-284,-4 7 245,-35 94-21,12-32-376,-19 74 0,39-119-276,-22 107 265,25-114-264,1 0-1,0 0 1,1 0 0,0 0-1,1 0 1,6 28 0,-6-38-41,0-1 1,0 1-1,0 0 1,1-1-1,-1 0 1,1 1 0,0-1-1,0 0 1,0 0-1,0 0 1,1 0-1,-1 0 1,1-1 0,0 1-1,0-1 1,0 1-1,0-1 1,0 0 0,0 0-1,5 1 1,-4-1-4,0-1 0,1 0 1,-1-1-1,1 1 0,-1-1 1,1 0-1,-1 0 0,0 0 1,1-1-1,-1 1 0,1-1 1,-1 0-1,0 0 0,0-1 1,1 1-1,5-4 0,3-3 12,0 0-1,0 0 0,-1-1 1,0-1-1,-1 0 0,0-1 1,0 0-1,15-22 0,6-12 51,25-51-1,-52 88-66,150-298 323,-138 275-222,-16 29-33,-5 4-33,-5 9 2,-5 16-10,2 0 0,1 1 1,-9 30-1,16-41-12,0 0-1,0 0 1,2 0 0,0 0 0,1 0-1,3 33 1,-1-43-9,0 0-1,1 0 1,-1 1-1,2-1 1,-1 0-1,1-1 1,0 1-1,0 0 1,1-1-1,0 0 1,0 0-1,1 0 1,-1 0-1,10 7 1,-7-6 14,1-1-1,1 0 1,-1-1 0,1 0 0,0 0-1,0-1 1,1 0 0,-1-1 0,18 4 0,-10-3-8,-1-2 1,0 0-1,1-1 0,-1-1 1,1 0-1,-1-1 1,1-1-1,-1-1 1,0 0-1,0-1 1,0-1-1,28-11 1,-9-5-3642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2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13464,'0'0'392,"18"-92"-944,24 53 184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5320,'0'0'6404,"4"-9"-5775,192-354 2616,-178 333-2644,-2 0 0,0-1 0,-2 0-1,13-47 1,-33 103-202,2 1-1,0 0 0,2 1 1,1-1-1,1 0 1,3 27-1,-1-37-321,1 0-1,1 0 0,0 0 1,1 0-1,9 17 0,-13-30-61,0-1 0,0 0 0,0 1 0,1-1 0,-1 0 0,1 1 0,0-1 0,0 0 0,0 0 0,0 0 0,0-1 0,0 1 0,0 0 0,0-1 0,1 1 0,-1-1 0,1 0 0,-1 0 0,1 0 0,-1 0 0,1 0 0,0-1 0,-1 1 0,1-1 0,0 1 1,0-1-1,-1 0 0,1 0 0,0-1 0,0 1 0,-1 0 0,1-1 0,0 0 0,-1 1 0,1-1 0,0 0 0,-1-1 0,1 1 0,-1 0 0,3-2 0,6-4 21,-1 0 0,0-1 1,0 0-1,0-1 1,-1 0-1,0 0 0,-1-1 1,0 0-1,-1 0 1,12-21-1,2-11 96,26-69-1,-43 98-108,21-55 91,-10 24 52,21-43 1,-36 86-158,1 0 0,-1 0 0,1 0 0,-1 0 0,1 0 1,0 0-1,-1 0 0,1 0 0,0 0 0,0 0 0,-1 0 0,1 0 0,0 1 0,0-1 0,0 0 0,0 1 1,2-2-1,-3 2-4,1 0 0,-1 0 0,1 1 0,-1-1 0,1 0 0,-1 0 0,1 0 0,-1 0 0,1 1 0,-1-1 0,0 0 1,1 0-1,-1 1 0,1-1 0,-1 0 0,0 1 0,1-1 0,-1 0 0,0 1 0,1-1 0,-1 1 0,0-1 0,1 0 0,-1 1 1,0-1-1,0 2 0,3 3 12,-1 1 0,0 0 0,-1 0 0,1 0 0,0 6 0,4 37 55,-1 80 1,-6-105-54,-1 0 0,0 0 1,-2 0-1,-1-1 1,-12 35-1,16-55-8,0 0 0,0 0 1,-1 0-1,0-1 0,1 1 1,-1-1-1,0 1 0,-1-1 0,-3 4 1,6-5-7,-1-1 1,1 1 0,-1-1 0,0 1-1,1-1 1,-1 0 0,0 1-1,0-1 1,1 0 0,-1 0-1,0 1 1,0-1 0,1 0-1,-1 0 1,0 0 0,0 0 0,1 0-1,-1 0 1,0 0 0,0 0-1,0 0 1,1 0 0,-1 0-1,0-1 1,0 1 0,1 0-1,-1-1 1,0 1 0,1 0 0,-1-1-1,0 1 1,1-1 0,-1 1-1,0-1 1,1 1 0,-1-1-1,1 1 1,-1-1 0,1 0 0,-1 1-1,0-2 1,1 1-2,0 1 0,-1-1 0,1 1 0,0-1 0,-1 1 0,1-1 0,0 0 0,0 1 0,0-1 0,0 1 0,0-1 0,0 1 0,-1-1 0,1 0 0,0 1 0,1-1 0,-1 1 0,0-1 0,0 0 0,0 1 0,0-1 0,0 1 0,1-1 0,-1 1 0,0-1 0,0 0 0,1 0 0,16-12 44,25-3-23,-41 16-23,19-5 2,1 0 0,-1 2 0,1 0 0,0 1 0,0 1 0,0 1 1,0 1-1,0 1 0,23 5 0,-21 4-40,-21-9-17,0-1 0,0 0 0,1 1 0,-1-1 0,1 0 0,-1 0-1,1 0 1,-1-1 0,5 1 0,-7-1 4,0 0-1,0 0 0,0 0 0,1 0 1,-1 0-1,0 0 0,0 0 0,0 0 1,0 0-1,0 0 0,0 0 1,0 0-1,0 0 0,0-1 0,0 1 1,0 0-1,1 0 0,-1 0 0,0 0 1,0 0-1,0 0 0,0 0 1,0 0-1,0-1 0,0 1 0,0 0 1,0 0-1,0 0 0,0 0 0,0 0 1,0 0-1,0 0 0,0-1 1,0 1-1,0 0 0,0 0 0,0 0 1,-1 0-1,1 0 0,0 0 0,0 0 1,0 0-1,0-1 0,0 1 1,0 0-1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11656,'0'0'632,"68"-34"-1008,-7 28 104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0 809 5824,'0'0'3841,"11"-4"-3249,-10 3-584,7-2 109,0 0 1,0-1-1,0 0 1,-1 0-1,1-1 1,-1 0-1,0-1 1,-1 1-1,12-13 1,23-33 679,-2-2 1,-2-2-1,46-92 1,-66 111-467,-1-1 0,-3 0 0,-1-1 0,-1 0 1,-2-1-1,-2 0 0,2-49 0,-9 86-308,1-9 174,0 0 1,-1 0-1,-1-1 0,0 1 1,-4-19-1,5 30-183,0 0 1,-1 0-1,1 0 0,0 0 0,0 0 0,0-1 1,-1 1-1,1 0 0,0 0 0,0 0 1,-1 0-1,1 0 0,0 0 0,0 0 0,-1 0 1,1 0-1,0 0 0,0 0 0,-1 0 1,1 0-1,0 0 0,0 0 0,-1 0 0,1 0 1,0 1-1,0-1 0,-1 0 0,1 0 1,0 0-1,0 0 0,0 0 0,-1 1 0,1-1 1,0 0-1,0 0 0,0 0 0,0 0 1,-1 1-1,1-1 0,0 0 0,0 0 0,0 1 1,0-1-1,0 0 0,0 0 0,0 1 1,0-1-1,0 0 0,-1 0 0,1 1 0,0-1 1,0 0-1,1 1 0,-13 27 338,1 0 0,-9 39 0,3-10-124,-7 22 135,-20 121 1,24-80-132,-14 102 139,27-162-112,3 104 0,5-158-238,-1 5 45,0 0 0,2 1 0,-1-1 0,7 21 0,-8-31-59,0-1 0,0 1 1,1 0-1,-1-1 1,0 1-1,0-1 1,1 1-1,-1 0 0,1-1 1,-1 1-1,0-1 1,1 1-1,-1-1 1,1 1-1,0-1 0,-1 1 1,1-1-1,-1 0 1,1 1-1,-1-1 1,1 0-1,0 1 0,-1-1 1,1 0-1,0 0 1,-1 0-1,1 0 1,0 0-1,0 1 0,-1-1 1,1 0-1,0 0 1,-1-1-1,1 1 1,0 0-1,-1 0 0,1 0 1,0 0-1,-1-1 1,1 1-1,0 0 1,-1-1-1,1 1 0,-1 0 1,1-1-1,0 1 1,-1-1-1,1 1 0,-1-1 1,1 1-1,0-1 1,3-3 16,0-1 0,1 1-1,-1 0 1,-1-1 0,5-6 0,24-48 203,-3-1 0,40-115 0,-47 113-57,-16 42-111,-5 15-28,1 0 0,0 0 0,-1 0 0,1 0 0,1 0-1,-1 0 1,1 1 0,4-6 0,-7 9-22,1 0-1,0 1 1,0 0 0,0-1 0,-1 1 0,1-1-1,0 1 1,0 0 0,0 0 0,0-1 0,0 1-1,0 0 1,0 0 0,0 0 0,0 0 0,0 0-1,0 0 1,-1 0 0,1 0 0,0 1-1,0-1 1,1 0 0,21 10 41,31 21 0,-34-18-35,1-1 0,0-1 0,0-1 0,1-1 0,42 11 0,-44-16-3,1-1 1,-1 0 0,1-2-1,0-1 1,-1 0-1,41-7 1,-51 5-9,1 0 1,-1-1 0,0-1-1,0 1 1,0-2-1,0 1 1,-1-1 0,1-1-1,-1 0 1,-1 0-1,1 0 1,-1-1 0,0-1-1,-1 1 1,8-10-1,-15 16 0,1 0-1,0 1 1,-1-1-1,1 0 0,-1 0 1,1 0-1,-1 1 1,1-1-1,-1 0 1,0 0-1,1 0 1,-1 0-1,0 0 0,0 0 1,1 0-1,-1 0 1,0 0-1,0 0 1,0 0-1,0 0 1,-1-1-1,1 1 0,-1 1 1,1-1-1,-1 0 1,1 1-1,-1-1 0,1 0 1,-1 1-1,0-1 0,1 1 1,-1-1-1,0 1 1,1 0-1,-1-1 0,0 1 1,0-1-1,0 1 1,1 0-1,-1 0 0,-1-1 1,-3 1 7,-1-1 1,1 1-1,0 0 1,-1 0-1,1 0 1,-10 2-1,5 1 1,1 1-1,-1-1 0,1 2 0,-1-1 1,1 1-1,1 1 0,-1-1 0,1 2 1,-12 10-1,-8 9 41,-29 38-1,36-40 1,1 1 0,1 1 0,2 1 0,0 0 0,-24 57 0,40-79-40,-1 0-1,1 1 1,-1-1-1,1 0 1,1 1-1,-1-1 1,1 0 0,0 1-1,0-1 1,0 0-1,1 1 1,0-1-1,0 0 1,2 6-1,-1-8-4,-1-1 0,0 1 0,1-1-1,-1 1 1,1-1 0,0 0 0,0 0-1,0 0 1,0 0 0,0 0 0,0 0 0,1 0-1,-1-1 1,0 1 0,1-1 0,-1 0-1,1 0 1,0 0 0,-1 0 0,1 0-1,0 0 1,0-1 0,0 1 0,0-1 0,-1 0-1,1 0 1,5 0 0,-1-1 1,-1 0 1,0 0-1,0-1 1,1 0-1,-1 0 1,0 0-1,-1-1 1,1 0-1,0 0 1,-1 0-1,0-1 0,1 0 1,6-6-1,5-7 22,0 0-1,17-24 1,-15 15 2,-1-1 0,-1 0 0,-1-2 0,-2 0 1,16-43-1,-12 17 112,-3 0 0,11-68 0,-24 110 12,-2 20 2,-2 13-131,-1 10-4,2-1 1,0 1-1,2-1 0,2 0 0,0 1 1,2-1-1,1-1 0,13 38 0,-9-43-11,0 0 0,21 33 0,-25-47-8,0 0-1,0-1 0,1 1 0,0-1 1,1-1-1,-1 1 0,2-1 1,14 9-1,-21-14 4,1-1 0,0 0-1,0 1 1,-1-1 0,1 0 0,0-1 0,0 1 0,0-1 0,0 1-1,0-1 1,0 0 0,0 0 0,0 0 0,0 0 0,0-1-1,0 1 1,0-1 0,0 1 0,0-1 0,0 0 0,-1-1 0,1 1-1,0 0 1,-1-1 0,1 1 0,-1-1 0,1 0 0,-1 0 0,0 0-1,0 0 1,0 0 0,3-4 0,4-6 48,1-1 0,-2 0 0,0 0 0,11-26 0,55-155 386,-11 21 111,-62 170-534,0 0-1,0 1 1,1-1-1,-1 0 1,1 0-1,0 1 1,0-1-1,0 1 1,0 0-1,3-3 1,-5 4-15,1 1 0,-1 0 0,0 0 0,1 0 0,-1 0 0,1 0 0,-1-1 0,0 1 0,1 0 0,-1 0 0,0 0 0,1 0 0,-1 0 0,1 0 0,-1 0 0,0 0 0,1 0 0,-1 0 0,1 1 0,-1-1 0,0 0 0,1 0 0,-1 0 0,0 0 0,1 0 1,-1 1-1,0-1 0,1 0 0,-1 0 0,1 1 0,0 1 3,0-1 0,0 1-1,0 0 1,0-1 0,0 1 0,0 0 0,0 0 0,-1 0 0,2 3 0,5 25 25,-1-1 0,-2 1 1,1 57-1,-13 93 92,7-171-104,0 1 0,0-1 0,-1 0 0,-1 0 0,-4 14 0,6-22-14,1 0 0,-1 1 1,0-1-1,1 0 0,-1 0 0,0 1 1,0-1-1,0 0 0,0 0 0,0 0 1,0 0-1,-1 0 0,1 0 1,0 0-1,0-1 0,-1 1 0,-1 0 1,1 0 0,1-1 0,-1 0 1,0 0-1,0 0 0,1 0 1,-1 0-1,0-1 0,1 1 1,-1-1-1,0 1 0,1-1 1,-1 1-1,0-1 0,1 0 1,-1 0-1,1 0 0,0 0 1,-3-2-1,-4-3 16,0 0 0,0-1 0,-6-7 0,12 12-17,0-1-1,0 1 1,0 0-1,1-1 1,-1 0-1,1 1 1,-1-1-1,1 0 1,0 0-1,0 1 1,0-1 0,1 0-1,-1 0 1,0-4-1,1 7-4,1-1 1,-1 1-1,0-1 0,0 1 0,0-1 1,0 1-1,0-1 0,1 1 1,-1 0-1,0-1 0,0 1 0,1-1 1,-1 1-1,0-1 0,1 1 1,-1 0-1,0-1 0,1 1 0,-1 0 1,1-1-1,-1 1 0,1 0 0,-1 0 1,0-1-1,1 1 0,-1 0 1,1 0-1,-1 0 0,1 0 0,19-3 7,-13 2-6,135-6-119,-43 3 37,-78 3 74,-1-1-1,0-1 1,0-1 0,37-12-1,-48 13 12,1-2-1,-1 1 1,-1-1 0,1 0-1,-1-1 1,0 0 0,0-1-1,0 1 1,-1-1 0,0-1-1,11-14 1,2-7 31,-2-1 0,29-61 0,-38 73-16,-6 13-11,0 1-1,-1-1 0,0 0 1,0-1-1,1-4 0,-10 42 81,5-10-90,0 0 0,2 1 0,0-1 0,2 1 0,5 28 0,-6-45 0,0 1 0,1-1 0,0 0 1,0 0-1,1 0 0,-1 0 0,1 0 1,1 0-1,-1-1 0,1 1 0,0-1 0,0 0 1,0-1-1,1 1 0,0-1 0,0 1 1,0-1-1,0-1 0,1 1 0,-1-1 1,1 0-1,0 0 0,7 2 0,-9-4 2,0 0 0,0 0 0,0-1 0,0 1 0,0-1 0,1 0 0,-1 0 0,0-1 0,0 1 0,0-1-1,0 0 1,7-2 0,-3 0 4,-2 0-1,1 0 1,0-1 0,-1 0-1,1-1 1,7-6-1,3-5 12,-1-1 0,-1-1-1,20-29 1,70-91 269,-105 137-280,0 1-1,0-1 1,1 1-1,-1-1 1,0 1-1,1-1 1,-1 1-1,1-1 1,-1 1-1,0-1 1,1 1-1,-1-1 1,1 1-1,-1 0 1,1-1 0,-1 1-1,1 0 1,0 0-1,-1-1 1,1 1-1,-1 0 1,1 0-1,-1 0 1,1 0-1,0 0 1,-1 0-1,1 0 1,0 0-1,-1 0 1,1 0-1,-1 0 1,1 0-1,0 0 1,-1 0 0,1 1-1,-1-1 1,1 0-1,-1 0 1,1 1-1,-1-1 1,1 0-1,-1 1 1,1-1-1,-1 0 1,1 1-1,-1-1 1,1 1-1,-1-1 1,0 1-1,1-1 1,-1 1-1,0-1 1,1 1 0,-1-1-1,0 1 1,0 0-1,0-1 1,0 1-1,1-1 1,-1 2-1,3 6 11,-1 1 0,0-1 0,2 12 0,-3-12-6,10 44 27,-3-12 76,-1 1 1,3 64-1,-10-104-103,0-1-1,0 1 1,0 0-1,0-1 1,0 1-1,0 0 1,0-1 0,0 1-1,0 0 1,0-1-1,0 1 1,0 0-1,-1-1 1,1 1-1,0-1 1,-1 1 0,1 0-1,0-1 1,-1 1-1,1-1 1,-1 1-1,1-1 1,-1 1-1,1-1 1,-1 1 0,1-1-1,-1 0 1,1 1-1,-1-1 1,1 0-1,-1 1 1,0-1 0,1 0-1,-1 0 1,0 0-1,1 0 1,-1 1-1,0-1 1,1 0-1,-1 0 1,0 0 0,0 0-1,-4-1 24,-1 0 0,1-1-1,0 1 1,-9-4 0,-12-4 14,21 9-37,-1 0 0,0 0-1,1 1 1,-1-1 0,0 1 0,1 0-1,-1 1 1,1-1 0,0 1 0,-1 0 0,1 0-1,0 1 1,0 0 0,0 0 0,1 0-1,-1 0 1,-6 7 0,10-10-8,1 1 1,0-1-1,0 0 0,0 0 0,0 0 1,0 0-1,-1 0 0,1 0 1,0 0-1,0 0 0,0 1 0,0-1 1,0 0-1,0 0 0,0 0 1,-1 0-1,1 0 0,0 0 0,0 1 1,0-1-1,0 0 0,0 0 1,0 0-1,0 0 0,0 1 0,0-1 1,0 0-1,0 0 0,0 0 1,0 0-1,0 1 0,0-1 1,0 0-1,0 0 0,0 0 0,0 0 1,0 1-1,0-1 0,1 0 1,-1 0-1,0 0 0,0 0 0,0 0 1,0 0-1,0 1 0,0-1 1,0 0-1,0 0 0,1 0 0,-1 0 1,12 2 5,20-4-2,-30 2-2,62-4 24,86 8 1,-56-1 245,109 3 288,-173-9-604,-3 0-6142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14272,'0'0'800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290 986 5920,'0'0'2470,"7"-11"-1932,31-63 614,45-121 1,-55 120-451,-2 9 479,31-126 0,-27 15 616,-27 143-1159,-1 1 1,-1-1 0,-5-43 0,4 76-593,0 0 1,0 0 0,0 0 0,0 0-1,0 0 1,-1 0 0,1 0 0,0 1-1,0-1 1,-1 0 0,1 0-1,-1 0 1,1 0 0,-1 0 0,1 1-1,-1-1 1,1 0 0,-2 0 0,2 0-26,-1 1 1,1 0-1,-1 0 1,1 0-1,-1 0 1,1 0-1,-1 0 1,1 0-1,-1 1 1,1-1 0,0 0-1,-1 0 1,1 0-1,-1 0 1,1 0-1,-1 1 1,1-1-1,0 0 1,-1 0-1,1 1 1,0-1 0,-1 0-1,1 1 1,0-1-1,-1 1 1,-21 31 455,21-29-460,-41 82 644,-58 169-1,91-229-606,-116 377 531,23-70-150,51-164-155,-39 104 631,113-318-667,3 1 1,46-62 0,-27 50-135,89-89-1,66-38 75,-115 109-97,-48 38-29,34-43 1,-37 40 54,42-39 1,-76 79-111,1 0 1,-1 0-1,0 0 1,0 0-1,0-1 1,0 1 0,0 0-1,0 0 1,0 0-1,0 0 1,0 0 0,0-1-1,0 1 1,0 0-1,1 0 1,-1 0-1,0 0 1,0 0 0,0 0-1,0 0 1,0-1-1,0 1 1,1 0 0,-1 0-1,0 0 1,0 0-1,0 0 1,0 0-1,1 0 1,-1 0 0,0 0-1,0 0 1,0 0-1,0 0 1,1 0-1,-1 0 1,0 0 0,0 0-1,0 0 1,0 0-1,0 0 1,1 0 0,-1 0-1,0 0 1,0 0-1,0 1 1,0-1-1,0 0 1,1 0 0,-1 0-1,0 0 1,0 0-1,0 0 1,0 1 0,-3 12 80,-15 30-45,12-30-1,-12 28 50,-14 51 0,28-78-61,1 0 0,1 0 0,0 0 0,0 0 0,1 0 0,1 0 0,3 28 0,-2-36-9,1 0 0,-1-1 0,1 1 0,0 0 0,1 0 1,-1-1-1,1 1 0,0-1 0,6 7 0,-8-10-12,1 0 0,-1-1 0,0 1 0,1-1 1,-1 0-1,1 1 0,0-1 0,-1 0 0,1 0 0,0 0 0,0 0 1,-1 0-1,1-1 0,0 1 0,0 0 0,0-1 0,0 1 0,0-1 1,0 0-1,0 0 0,0 0 0,0 0 0,0 0 0,0 0 0,0 0 1,0-1-1,0 1 0,0-1 0,0 1 0,0-1 0,2-1 1,2-2 5,1 0 1,-1-1 0,0 1 0,-1-1 0,1 0 0,-1-1 0,0 0 0,0 0 0,0 0 0,-1 0 0,0 0 0,0-1 0,-1 0 0,0 0 0,0 0-1,-1 0 1,0 0 0,2-12 0,-2 10 15,0-1 0,-1 0 0,0 0-1,-1 1 1,0-1 0,-1 0 0,0 0-1,0 0 1,-1 1 0,0-1 0,-1 1 0,0-1-1,-8-15 1,9 21 11,-1 1-1,1 0 0,-1-1 1,0 1-1,0 0 1,0 0-1,-1 1 0,-4-4 1,3 2 44,4 4-79,1-1 0,0 1-1,0 0 1,0-1 0,-1 1-1,1 0 1,0-1 0,0 1-1,0-1 1,0 1 0,-1 0-1,1-1 1,0 1 0,0-1-1,0 1 1,0 0 0,0-1-1,0 1 1,0-1 0,0 1-1,1 0 1,-1-1 0,0 1-1,0-1 1,0 1 0,0 0-1,0-1 1,1 1 0,-1-1-1,0 1 1,0 0 0,1-1-1,-1 1 1,12-14 45,-12 13-44,13-11 9,0 1 1,0 0-1,1 1 0,1 0 0,0 1 0,0 1 1,0 0-1,1 1 0,0 1 0,20-5 0,-22 6-5,1 2 0,0 0-1,0 1 1,0 1-1,0 0 1,0 1 0,0 0-1,0 1 1,0 1-1,0 1 1,0 0 0,16 6-1,-25-6 2,0-1-1,0 2 1,-1-1-1,1 1 1,-1 0-1,0 0 0,0 0 1,-1 1-1,1 0 1,-1-1-1,0 2 1,0-1-1,0 0 1,-1 1-1,5 10 1,2 9 92,-1 0 0,10 42 0,-5-19 97,-10-35-139,-2-3 12,1 0 0,1 0 0,0-1 0,5 10-1,-7-16-50,-1-1-1,1 0 1,0 1-1,0-1 0,0 0 1,0 0-1,0 0 1,0 0-1,1 0 0,-1-1 1,0 1-1,1-1 0,0 0 1,-1 1-1,1-1 1,0 0-1,-1-1 0,1 1 1,3 0-1,21 1 101,0 0 0,47-6 0,-29 0-3893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1069 4120,'0'0'4052,"-1"9"-3288,0 1-519,0-6-156,0-1 1,1 1-1,-1-1 1,1 1 0,0-1-1,0 1 1,0-1-1,1 1 1,-1-1 0,1 1-1,2 4 1,-3-7-32,0 0 0,0 0 1,1 0-1,-1 0 0,0 0 1,1 0-1,-1 0 1,1 0-1,0 0 0,-1 0 1,1 0-1,0-1 0,-1 1 1,1 0-1,0 0 0,0-1 1,-1 1-1,1 0 1,0-1-1,0 1 0,0-1 1,0 1-1,0-1 0,0 0 1,1 1-1,0-1-4,0 0 0,0 0 0,0-1 0,0 1 0,-1 0 0,1-1 0,0 1 0,0-1 0,-1 0 0,1 0 0,0 1 0,-1-1 0,3-2 0,6-5 81,0-1 0,0 1-1,11-16 1,-15 18-25,29-36 298,-1-1 1,36-62-1,44-104 671,-87 153-519,-2 0-1,31-104 1,-56 159-548,2-4 78,-1 0-1,0 0 0,0 1 1,0-1-1,0 0 1,-1 0-1,0 0 0,0 0 1,0 0-1,-1 0 1,1 0-1,-3-7 0,3 11-75,0 1 0,-1 0 0,1 0 0,0-1 0,0 1 0,0 0-1,-1-1 1,1 1 0,0 0 0,0 0 0,-1 0 0,1-1 0,0 1-1,-1 0 1,1 0 0,0 0 0,-1 0 0,1 0 0,0-1 0,-1 1-1,1 0 1,0 0 0,-1 0 0,1 0 0,0 0 0,-1 0-1,1 0 1,0 0 0,-1 0 0,1 0 0,-1 0 0,1 1 0,0-1-1,-1 0 1,1 0 0,0 0 0,-1 1 0,-13 8 200,13-9-191,-5 7 32,-1-1 0,1 1-1,0 0 1,1 1-1,-1-1 1,1 1 0,1 0-1,0 0 1,-4 10-1,-25 83 211,25-71-195,2 1-1,0 0 1,3 0-1,0 0 1,3 41-1,1-50-21,1 1-1,1-1 0,2 0 0,0 0 1,1 0-1,1-1 0,1 0 0,12 23 1,-17-38-32,0-1 0,1 1 0,0-1 0,0 0 0,0 0 0,0 0 0,1 0 0,5 4 0,-7-7-9,0 0 1,0 0-1,0 0 1,1-1-1,-1 0 1,0 1-1,0-1 1,1 0-1,-1-1 1,1 1 0,-1 0-1,1-1 1,-1 0-1,1 0 1,-1 0-1,7-1 1,1-2 7,1 0 0,-1-1 1,0-1-1,0 1 1,0-2-1,0 1 0,-1-2 1,0 1-1,-1-1 0,1-1 1,11-12-1,8-9 27,-2-1 0,24-34 0,10-28 129,92-186 0,-124 221-121,1-3 33,26-74-1,-46 104-39,-2-1-1,0 1 1,-2-1-1,4-53 1,-13 64 35,3 20-77,0 0 1,0-1 0,0 1-1,0 0 1,0 0-1,-1 0 1,1 0 0,0 0-1,0 0 1,0 0 0,-1-1-1,1 1 1,0 0-1,0 0 1,0 0 0,-1 0-1,1 0 1,0 0 0,0 0-1,0 0 1,-1 0 0,1 0-1,0 0 1,0 0-1,-1 0 1,1 1 0,0-1-1,0 0 1,0 0 0,-1 0-1,1 0 1,0 0-1,0 0 1,0 0 0,0 0-1,-1 1 1,1-1 0,0 0-1,0 0 1,0 0 0,0 0-1,0 1 1,-1-1-1,-22 34 70,19-27-75,-29 53 27,3 1 0,2 1 1,-30 104-1,-28 209 85,60-144 14,17-117 69,4-91-82,3-15 19,4-10 166,12-35-134,8-39 0,-5 16-71,3-8 0,17-50 22,-30 100-74,1 0 0,0 0 0,2 1 0,12-18 1,-21 33-31,-1 1 0,1 0 1,0 0-1,0 0 0,0 0 1,0 0-1,0 0 1,0 0-1,0 0 0,0 1 1,0-1-1,0 0 0,0 0 1,1 1-1,-1-1 0,2 0 1,-2 1-5,0 0 1,-1 0 0,1 0-1,0 1 1,-1-1-1,1 0 1,-1 0 0,1 0-1,0 1 1,-1-1-1,1 0 1,-1 1-1,1-1 1,-1 1 0,1-1-1,-1 0 1,1 1-1,-1-1 1,1 1-1,-1 0 1,0-1 0,1 1-1,-1-1 1,1 2-1,2 5 17,-1 1 0,1 0 0,-1 0 0,2 12 0,-1-3 0,4 11 12,4 17 35,1 0 0,3-1 0,20 43 0,-31-80-41,0 0-1,0 1 1,1-1-1,0-1 1,1 1-1,-1-1 1,1 0-1,0 0 1,1 0-1,-1-1 1,14 8-1,-15-11-9,-1 0-1,1 0 0,0 0 1,0-1-1,0 1 0,0-1 1,0 0-1,0-1 0,0 1 1,0-1-1,1 0 0,-1 0 1,0-1-1,0 0 0,0 0 1,0 0-1,0 0 0,0-1 1,0 1-1,6-5 0,0 0 12,0 0 0,0-1 0,0-1 0,-1 0 0,-1 0 0,1-1-1,-1 0 1,-1-1 0,1 0 0,-2 0 0,1-1 0,-2 0 0,1 0 0,8-22 0,-6 7 38,0-1 0,-2 0 0,0 0 0,-2-1 0,2-49 0,-6 65-19,0-1 1,-1 0 0,-1 1-1,0-1 1,-1 1 0,-5-20-1,7 32-37,0-1-1,0 0 1,0 0-1,-1 0 1,1 1-1,0-1 1,-1 0-1,1 0 1,0 1-1,-1-1 1,1 0-1,-1 1 1,1-1-1,-1 0 1,0 1-1,1-1 1,-1 1 0,0-1-1,1 1 1,-1-1-1,0 1 1,-1-1-1,1 1 0,1 0 0,-1 0 0,0 0 1,0 1-1,1-1 0,-1 0 0,0 0 0,0 0 0,1 1 0,-1-1 0,0 1 1,0-1-1,1 0 0,-1 1 0,1-1 0,-1 1 0,0-1 0,0 2 0,-3 3 30,0-1-1,0 1 0,1 1 0,-3 5 0,-1 1-7,1 0 0,0 1 0,1 0 1,1-1-1,0 2 0,1-1 0,0 0 0,-1 18 0,4-23-16,0-1-1,1 0 0,-1 0 1,1 1-1,1-1 0,0 0 1,-1 0-1,2 0 1,-1-1-1,1 1 0,0 0 1,1-1-1,0 0 1,-1 0-1,2 0 0,-1 0 1,9 8-1,-1-4 12,0 0-1,0-1 0,1 0 1,0-1-1,1 0 0,0-1 1,0-1-1,1 0 0,-1-1 1,1-1-1,1 0 1,21 3-1,3-3 49,0-1 1,0-2-1,65-6 1,-88 3-122,30-6 0,-43 7-31,0 0 0,0 0 0,0-1 0,0 1 0,0-1 0,-1 0 0,1 0 0,-1 0 0,1 0 0,-1-1 0,0 1 0,0-1 1,4-4-1,-5 1-3661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10248,'0'0'784,"112"42"-512,12-46 112,24-17 0,11-19 120,2-5 0,6-8 48,-29 5 8,-38 12-168,3 6 16,3 0-160,-12 1 16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4512,'0'0'7441,"16"-18"-7014,23-25 21,57-81 0,-31 25 439,4 4 0,88-95 0,-147 180-718,0 0 1,0 0-1,1 1 0,0 1 0,15-10 1,-25 18-148,-1-1 0,1 1 0,0-1 0,0 1 0,-1 0 0,1-1 0,0 1 0,0 0 0,0-1 0,0 1 0,0 0 0,0 0 0,-1 0 0,1 0 0,0 0 0,0 0 1,0 0-1,0 0 0,0 0 0,0 0 0,0 1 0,-1-1 0,1 0 0,0 0 0,0 1 0,1 0 0,-1 0 2,0 0 0,0 1 0,0-1 0,0 0-1,0 1 1,0-1 0,0 1 0,-1-1 0,1 1 0,-1-1 0,1 1 0,-1 0 0,1 2-1,0 8 51,0-1-1,-1 1 1,-2 15-1,2-22-43,-7 47 207,-2 0 0,-27 87-1,-1 5 233,20-59 136,18-78-370,3-9-73,9-14 4,-12 15-157,59-82 341,110-143 280,-151 204-500,2 0 0,0 2 0,1 0-1,38-25 1,-59 44-120,-1 1-1,1-1 0,0 0 0,0 1 1,-1-1-1,1 1 0,0-1 1,0 1-1,0 0 0,0-1 0,-1 1 1,1 0-1,0 0 0,0-1 0,0 1 1,0 0-1,0 0 0,0 0 1,0 0-1,0 0 0,0 0 0,0 0 1,-1 1-1,1-1 0,0 0 0,0 0 1,0 1-1,0-1 0,0 1 1,-1-1-1,1 0 0,0 1 0,0 0 1,-1-1-1,1 1 0,0-1 0,-1 1 1,1 0-1,0 0 0,-1-1 1,1 1-1,-1 0 0,1 0 0,-1-1 1,0 1-1,1 2 0,1 3 22,0 0-1,0 0 1,-1 0-1,0 0 1,1 12-1,-2 20 110,-2 0 0,-12 71 1,1-8 243,13-101-381,0 0 0,0 0 0,0 0 0,0 0 0,1 0 0,-1 0 0,0 0 0,0 0 0,0 0 0,0 0 0,0 0 0,1 0 0,-1 0 0,0 0 0,0 0 0,0 0 0,0 0 0,0 0 0,1 0 0,-1 0 0,0 0 0,0 0 0,0 0 0,0 0 0,0 0 0,0 0 0,1 0 0,-1 1 0,0-1 0,0 0 0,0 0 0,0 0 0,0 0 0,0 0 0,0 0 0,0 0 0,0 1 0,1-1 0,-1 0 0,0 0 0,0 0 0,0 0 0,0 0 0,0 0 0,0 1 0,0-1 0,0 0 0,0 0 0,0 0 0,0 0 0,0 0 0,0 1 0,0-1 0,0 0 0,0 0 0,0 0 0,0 0 0,0 0 0,-1 1 0,1-1 0,0 0 0,10-11 77,-10 10-78,79-115 228,-55 83-175,25-30 63,-43 56-98,1 0 1,0 1 0,0 0 0,0 0 0,1 1-1,11-7 1,-17 11-15,-1 1 0,1-1 0,-1 1 0,0-1-1,1 1 1,-1-1 0,1 1 0,-1 0 0,1 0 0,-1 0-1,1 0 1,-1 0 0,1 0 0,-1 0 0,1 0 0,-1 1 0,1-1-1,-1 1 1,3 0 0,-1 1 1,-1-1-1,1 1 1,-1 0-1,1 0 1,-1 0 0,0 0-1,0 0 1,0 1-1,3 2 1,2 7 10,-1 0 1,1 0-1,6 20 1,-10-23-3,-1-5-11,5 14 16,0-1-1,2 1 0,14 22 0,-20-35-13,1-1-1,-1 0 1,1 0-1,0 0 1,0 0-1,0-1 1,0 1-1,0-1 1,1 0-1,0-1 1,-1 1-1,1-1 1,0 0-1,0 0 1,1 0-1,9 1 1,2-1 8,-1-1 0,1-1 0,-1-1 0,1 0 0,-1-1 0,1-1 0,-1 0 0,0-1 0,0-1 0,-1-1 0,18-8 0,20-13 63,88-59 0,-76 44 5,-56 37-69,6-4 56,0-1-1,0-1 1,19-17 0,-33 27-33,-8 10 55,-37 57-19,-43 71 73,74-114-78,1 1-1,1 0 0,-15 52 0,25-73-51,0 1 1,0 0-1,0 0 0,1 0 0,0 0 0,-1-1 0,2 1 1,-1 0-1,0 0 0,1 0 0,0 4 0,0-7-9,-1 0 0,1 0 0,-1 0-1,1 0 1,-1 0 0,1 0 0,0 0-1,-1-1 1,1 1 0,0 0 0,0 0-1,-1-1 1,1 1 0,0 0 0,0-1-1,0 1 1,0-1 0,1 1 0,0-1 0,0 1 0,0-1 1,0 0-1,0 1 1,0-1-1,0 0 0,0 0 1,1-1-1,-1 1 1,0 0-1,0-1 0,2 0 1,5-2 10,-1 0 0,1-1 0,-1 0 1,0-1-1,0 1 0,0-2 0,-1 1 0,0-1 0,0 0 1,0 0-1,-1-1 0,7-8 0,8-13 68,32-60-1,-10 17 12,20-35 229,-54 172-16,-7-55-297,0-1-1,0 0 1,1 1-1,1-2 0,0 1 1,0 0-1,0-1 1,1 1-1,1-1 0,0-1 1,9 12-1,-10-15-6,0-1 0,0 1 0,0-1 0,1 0 0,-1 0-1,1-1 1,0 1 0,0-1 0,1-1 0,-1 1 0,0-1 0,1 0 0,0-1-1,-1 1 1,1-1 0,0-1 0,0 1 0,12-2 0,-7 0 1,1-1-1,0 0 1,0-1 0,-1-1 0,0 0-1,1 0 1,-2-1 0,1-1 0,14-9-1,8-8 34,50-42-1,-62 45-11,26-31-1,1-1 48,-3-5 22,-58 70-71,-1 1 1,2 0-1,0 1 1,1 0-1,0 1 0,1 0 1,-8 22-1,10-22-27,0 1 1,1 1-1,1-1 0,0 1 1,2 0-1,0 0 0,1 1 1,0 23-1,3-35 3,-1-1 1,2 0-1,-1 0 0,1 1 0,-1-1 1,2 0-1,2 7 0,-4-12 1,-1 0 0,1 0 0,0 0-1,-1 1 1,1-1 0,0 0 0,0 0-1,-1 0 1,1 0 0,0 0 0,0 0 0,0 0-1,0-1 1,1 1 0,-1 0 0,0-1-1,0 1 1,0 0 0,1-1 0,-1 1-1,0-1 1,0 0 0,1 1 0,-1-1-1,0 0 1,1 0 0,-1 0 0,0 0 0,1 0-1,-1 0 1,0 0 0,1-1 0,-1 1-1,0 0 1,1-1 0,-1 1 0,0-1-1,0 1 1,1-1 0,1-1 0,2-2 5,-1 0 1,1 0 0,0-1-1,-1 1 1,0-1 0,0 0-1,-1-1 1,1 1 0,-1 0-1,0-1 1,-1 0 0,1 0 0,2-10-1,2-10 51,8-46-1,-1-73 105,-11 97-76,-2-2 66,4 64-88,25 261 6,-19-179-68,-5 0 0,-4 0-1,-4 0 1,-17 111 0,14-177 17,-13 47-1,15-66-9,-1-1 0,0 1 0,-1-1 0,0 0-1,0-1 1,-1 1 0,-12 14 0,16-23 3,1 1 0,-1 0 0,1-1-1,-1 1 1,0-1 0,0 1 0,1-1 0,-1 0 0,0 0 0,0 0-1,-1 0 1,1 0 0,0 0 0,0-1 0,0 1 0,0-1-1,-1 1 1,1-1 0,-4 0 0,2 0 11,1-1 0,0 0 0,0 0 0,0 0 0,0 0 0,1 0 0,-1-1 0,0 1 0,0-1 0,1 1 0,-1-1 0,-4-4 0,1-1 20,-1 0-1,1-1 1,0 1 0,1-1 0,0 0 0,0-1 0,1 1 0,-6-16-1,6 11-17,1-1 0,1 0-1,0 0 1,1 0-1,0 0 1,1 0 0,0 0-1,1 0 1,1 0-1,1 0 1,6-22-1,-2 13-11,2 0 0,0 1 0,1 1-1,1-1 1,1 2 0,17-23-1,28-25-32,2 2-1,92-78 0,-89 84-7,-35 33 5,1 0 1,2 2-1,38-26 0,-66 50 20,-1 0 1,1 0-1,0-1 1,0 1-1,0 0 0,0 0 1,0 1-1,0-1 0,0 0 1,0 1-1,0-1 0,0 1 1,0 0-1,0-1 1,1 1-1,-1 0 0,0 0 1,0 1-1,0-1 0,0 0 1,0 1-1,0-1 0,1 1 1,-1 0-1,0 0 1,-1 0-1,1 0 0,0 0 1,0 0-1,0 0 0,0 0 1,-1 1-1,1-1 0,-1 1 1,1-1-1,-1 1 1,0 0-1,1-1 0,-1 1 1,0 0-1,0 0 0,0 0 1,0 2-1,5 11-4,-1-1 1,0 1-1,-1-1 0,3 29 1,-6-35 18,11 74 28,-12-82-40,0 1 0,0-1 0,0 1 1,0-1-1,0 1 0,0-1 0,1 1 1,-1-1-1,0 1 0,0-1 0,0 0 1,0 1-1,1-1 0,-1 1 0,0-1 1,0 1-1,1-1 0,-1 0 0,0 1 1,1-1-1,-1 0 0,0 1 0,1-1 1,-1 0-1,1 0 0,-1 1 0,1-1 1,-1 0-1,0 0 0,1 0 0,-1 0 1,1 1-1,-1-1 0,1 0 0,1-1 1,-1 1-1,0-1 1,0 1 0,0-1-1,1 1 1,-1-1-1,0 0 1,0 0 0,0 0-1,0 1 1,0-1-1,1-2 1,26-37 21,-26 37-18,24-39 33,31-39 0,-46 69-22,-1 0-1,2 0 1,-1 1-1,1 0 0,1 1 1,0 0-1,18-9 1,-29 18-13,1-1 0,0 1 0,0 0 0,0 0 0,0 0 0,0 0 0,0 0-1,0 1 1,0-1 0,0 1 0,0 0 0,0 0 0,0 0 0,1 0 0,-1 1 0,0-1 0,0 1 0,0 0 0,0 0 0,0 0 0,0 0 0,-1 1 0,1-1 0,0 1 0,0-1 0,-1 1 0,5 4 0,3 4 0,-1 0 0,0 1 0,-1 0 0,0 0 0,7 14 0,0-1 3,0-1-13,2-1 1,0-1-1,1-1 1,2-1 0,0 0-1,26 18 1,-40-32 1,1-1 0,-1 0 0,1-1 1,0 0-1,0 0 0,0 0 0,0-1 0,0 1 1,1-2-1,-1 1 0,0-1 0,1-1 0,0 1 1,-1-1-1,1 0 0,-1-1 0,1 0 0,-1 0 1,1-1-1,-1 1 0,0-2 0,0 1 0,12-6 1,-11 4 16,0-1-1,-1 0 1,1 0 0,-1 0 0,0-1 0,-1 0-1,1 0 1,-1-1 0,-1 0 0,1 0 0,-1 0 0,0-1-1,-1 0 1,0 1 0,0-2 0,0 1 0,-1 0-1,-1-1 1,4-15 0,-4 15 21,-1 6-18,0 1 0,-1 0-1,1 0 1,-1 0 0,1-1-1,-1 1 1,0 0 0,0-1 0,0 1-1,0 0 1,0-1 0,-1 1-1,1 0 1,-1 0 0,1-1 0,-2-1-1,2 4-8,-1-1-1,1 1 1,-1 0-1,1 0 0,-1 0 1,1 0-1,-1 0 1,1 0-1,-1 0 1,1 1-1,-1-1 0,1 0 1,-1 0-1,1 0 1,0 0-1,-1 1 0,1-1 1,-1 0-1,1 0 1,0 1-1,-1-1 0,1 0 1,-1 1-1,1-1 1,0 0-1,0 1 1,-1-1-1,1 0 0,0 1 1,-1-1-1,1 1 1,0 0-1,-11 16 54,10-16-52,-4 9 7,0 1-1,1 0 1,0 0 0,0 0 0,1 0 0,1 0 0,0 1 0,0-1-1,1 1 1,1-1 0,0 1 0,0-1 0,4 20 0,-3-24-12,1-1 1,-1 1 0,2-1-1,-1 1 1,1-1 0,-1 0-1,2 0 1,-1 0 0,1 0-1,0-1 1,0 1 0,0-1-1,1 0 1,0 0 0,0-1-1,0 1 1,1-1-1,-1 0 1,1-1 0,0 1-1,0-1 1,0 0 0,0-1-1,14 4 1,-8-4-2,0 0 0,1-1 0,-1 0 0,1-1 0,-1-1 0,1 0 0,-1 0 0,0-1 0,0-1 0,0 0 0,0-1 0,0 0 0,19-10 0,-8 2 0,-1 0 1,0-2 0,-1-1 0,0 0-1,31-32 1,-26 19 17,-2 0 0,-1-2 0,-2-1 0,0 0 0,-3-2 0,0 0 1,-2-1-1,17-54 0,-10 13 27,-4-1 0,-4 0 0,7-82 0,-17 107 18,-2-1 0,-5-66 0,2 117-57,0-1 0,0 1 0,-1-1 0,1 1 0,0-1 1,0 1-1,-1-1 0,1 1 0,-1-1 0,1 1 0,-1-1 0,0 1 0,-1-3 0,2 4-3,-1 0 0,1 0-1,0 0 1,-1 0 0,1 0-1,-1 0 1,1 0 0,0 0-1,-1 0 1,1 0 0,0 1-1,-1-1 1,1 0 0,0 0-1,-1 0 1,1 1 0,0-1-1,-1 0 1,1 0 0,0 0-1,-1 1 1,1-1 0,0 0-1,0 1 1,0-1 0,-1 0-1,1 1 1,0-1 0,0 0-1,0 1 1,0-1 0,-1 1-1,-2 7 22,-1 0-1,1 0 0,-4 14 1,0 17 1,2-1 1,1 1 0,2 1-1,1-1 1,7 48-1,38 195-12,-38-248-5,2-1-1,2-1 1,1 0-1,1 0 0,2-1 1,1-1-1,1 0 1,33 45-1,-44-68 5,0-1-1,0 1 1,1-1 0,0 0 0,1 0-1,-1 0 1,15 8 0,-17-12-2,0 0-1,1-1 1,-1 1 0,1-1 0,-1 0 0,1 0 0,-1-1 0,1 1-1,0-1 1,-1 0 0,1 0 0,0-1 0,-1 1 0,1-1 0,-1 0-1,7-2 1,-5 1-39,1-1-1,-1 1 0,-1-1 1,1 0-1,0 0 0,-1-1 0,0 0 1,1 0-1,-2 0 0,1 0 1,0-1-1,7-10 0,-7 8-744,0-1-1,0 0 1,-1-1-1,0 1 1,0-1-1,-1 0 0,4-14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13864,'0'0'3063,"19"3"-2720,20 3-137,0-3 0,53 0-1,134-22 742,58-1 577,-266 20-1459,0 1 0,0 1 0,0 0 0,31 9 0,-3 5-3045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11448,'-2'6'113,"0"0"0,0 0 0,0 0 0,1 0 0,0 0 0,0 11 0,-2 7 50,-25 94 731,18-84-231,1 0-1,2 1 0,-4 69 0,9-91-218,2-11-337,-1 0 1,1 0 0,0 0-1,0-1 1,0 1-1,0 0 1,0 0 0,0 0-1,0 0 1,0 0 0,1 0-1,-1-1 1,2 5-1,-1-6-84,0-1 0,-1 1 0,1 0 0,-1 0 0,1 0 0,0 0 0,-1 0 0,1-1 0,0 1-1,-1 0 1,1 0 0,-1-1 0,1 1 0,-1-1 0,1 1 0,0 0 0,-1-1 0,0 1 0,1-1-1,-1 1 1,1-1 0,-1 0 0,0 1 0,1-1 0,-1 1 0,0-1 0,1 0 0,-1 1 0,0-1-1,0 1 1,0-1 0,0 0 0,11-27 103,18-120-347,-21 100-2125,-5 35-9248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3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15 115 4816,'0'0'9058,"-3"18"-8499,-1 9-279,0 1 0,2 0 0,0-1 0,5 46 0,2-25 1160,-2 62 0,0-106-936,-1-11 57,-3 3-504,0 0 1,1 0-1,0 0 0,0 0 1,0 0-1,0 0 0,2-7 1,0-4 18,10-197 705,-10 204-732,-1 0-1,1 1 1,0-1 0,1 1-1,0 0 1,5-10 0,-4 9 18,0 0-1,-1 0 1,0 0 0,1-9 0,-3 12-43,0 0 1,1 0-1,-1 0 1,1 0-1,0 0 1,0 0-1,1 0 1,-1 1-1,1-1 1,0 1-1,0 0 1,0 0-1,1 0 1,0 0-1,0 0 1,0 1-1,0 0 0,5-3 1,-2 3-12,1 2 0,0-1 0,0 1 0,0 0 0,-1 1 0,1 0 0,0 0 0,0 1 0,8 1 0,-10-1-7,22 3 48,0 1-1,-1 2 1,53 20 0,-47-16 36,-22-8 3,1 1-1,-1 0 1,11 6 0,-10-6 68,-11-4-141,0 0 0,0 0 1,-1 0-1,1 0 1,0 0-1,0 1 0,0-1 1,-1 0-1,1 0 0,0 1 1,-1-1-1,1 0 1,0 1-1,-1-1 0,1 1 1,0-1-1,-1 1 1,2 0-1,-2 0 121,-6 15-362,-13-9-150,7-3-3245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10344,'0'0'2138,"15"1"-2024,283 28 255,-260-24-293,-1 2 0,61 20 0,-96-26-65,1-1 0,0 1 0,-1 0 0,1 1 0,-1-1 0,0 0 0,1 1 0,-1-1 0,0 1 0,0 0 0,0 0 0,0 0 0,0 0 0,0 0 0,0 0 0,-1 0 1,1 1-1,-1-1 0,0 0 0,0 1 0,0-1 0,1 5 0,-1-1 20,0 1 0,-1-1 1,0 1-1,-1-1 0,1 1 1,-1-1-1,-1 1 1,-2 8-1,-2 6 88,-1 0 0,-1-1 0,-20 37-1,-42 56 381,44-73 7,-40 78-1,63-112-418,0 1 0,1-1-1,0 1 1,0-1 0,0 1-1,1 0 1,0 0 0,0 0-1,1 7 1,0-10-27,1 0 0,0-1 1,0 1-1,0 0 0,0-1 0,0 1 0,1-1 1,0 0-1,0 1 0,0-1 0,0 0 1,0 0-1,0 0 0,1 0 0,0-1 0,-1 1 1,7 4-1,1 0 66,1-1 1,0 0-1,0 0 1,0-1-1,0 0 1,1-1-1,0 0 0,0-1 1,0-1-1,0 0 1,1 0-1,-1-1 1,1-1-1,-1 0 1,22-3-1,0-2 137,0-1 0,-1-2-1,0-2 1,49-20 0,127-73 652,-138 61-3454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1 868 6328,'0'0'6373,"-1"-9"-5808,1-4-390,1 0 0,0 1 0,1-1-1,0 0 1,1 1 0,7-21 0,38-82 815,-43 103-909,31-66 709,57-92 1,-69 132-302,2 1 0,1 1 1,2 2-1,42-40 1,-65 69-278,-1 0 0,1 1 1,0-1-1,0 1 1,1 0-1,-1 1 0,1 0 1,0 0-1,0 0 0,10-2 1,-16 5-181,0 0 0,-1 0 0,1 0 1,0 0-1,0 0 0,-1 0 1,1 0-1,0 0 0,-1 0 0,1 1 1,0-1-1,-1 0 0,1 0 0,-1 1 1,1-1-1,0 1 0,-1-1 0,1 0 1,-1 1-1,1-1 0,-1 1 1,1-1-1,-1 1 0,1 0 0,-1-1 1,0 1-1,1-1 0,-1 1 0,1 1 1,6 21 409,-5-5-260,0-1 0,-2 1 0,0 0 0,-4 32 0,-18 73 330,21-120-495,-24 103 400,-11 62 434,35-143-552,1-25-292,0 0-1,0 0 1,0 1 0,0-1-1,0 0 1,0 0-1,0 0 1,0 1-1,0-1 1,0 0-1,0 0 1,0 0-1,0 0 1,0 1-1,0-1 1,0 0-1,0 0 1,1 0-1,-1 0 1,0 1-1,0-1 1,0 0 0,0 0-1,0 0 1,1 0-1,-1 0 1,0 0-1,0 0 1,0 1-1,0-1 1,1 0-1,-1 0 1,0 0-1,0 0 1,0 0-1,0 0 1,1 0-1,-1 0 1,0 0-1,0 0 1,0 0-1,1 0 1,-1 0 0,0 0-1,0 0 1,0 0-1,1-1 1,3-2 41,0 0 1,0-1-1,0 0 1,0 0-1,6-9 1,104-151 339,-7 8-140,-84 128-179,1 0-1,1 1 0,31-26 0,-49 47-50,-1 1 0,1 0 0,1 0 0,-1 1-1,0-1 1,12-3 0,-18 8-13,1-1 0,0 0 0,0 1 0,-1 0 0,1-1-1,0 1 1,0 0 0,0 0 0,0 0 0,0 0 0,0 0 0,-1 1 0,1-1 0,0 0-1,0 1 1,0-1 0,-1 1 0,1 0 0,0 0 0,-1 0 0,1 0 0,0 0-1,-1 0 1,0 0 0,1 0 0,-1 0 0,1 1 0,-1-1 0,0 1 0,0-1 0,0 1-1,0-1 1,0 1 0,1 2 0,3 7 14,-1 1 0,0-1 0,-1 1 0,0 0 0,-1 1 0,0-1-1,-1 0 1,0 1 0,-1 14 0,-3 18 91,-9 50 0,-3-36 72,15-59-180,0 1 1,0-1 0,0 0-1,-1 0 1,1 1 0,0-1-1,0 0 1,0 0 0,0 1-1,0-1 1,0 0 0,0 0-1,0 1 1,0-1 0,0 0-1,0 0 1,0 1 0,0-1-1,0 0 1,0 0 0,0 1-1,0-1 1,0 0 0,0 0-1,0 1 1,1-1 0,-1 0-1,0 0 1,0 1 0,0-1-1,0 0 1,0 0 0,1 0-1,-1 1 1,0-1 0,0 0-1,9-5 45,10-16-8,206-321 443,-219 334-465,-2 1 5,0 1 0,0 0 1,0 0-1,1 1 0,0-1 0,0 1 0,1 0 0,11-8 0,-16 13-19,-1-1-1,1 1 0,-1 0 1,1 0-1,-1 0 1,1 0-1,-1 0 0,1 0 1,-1 0-1,1 0 0,-1 0 1,1 0-1,-1 0 0,1 0 1,-1 0-1,1 1 0,-1-1 1,1 0-1,-1 0 0,1 0 1,-1 1-1,1-1 0,-1 0 1,0 1-1,1-1 0,-1 0 1,1 1-1,-1-1 1,1 1-1,9 19 13,-3 9-10,-1 0 1,-1 1 0,1 57-1,-4-47 16,14 76-1,-14-105-13,1 0 0,1 1 0,0-1 0,0 0-1,1-1 1,1 1 0,0-1 0,0 0 0,1-1 0,15 18-1,-20-25-3,-1-1 0,1 0 0,0 1 0,-1-1 0,1 0-1,0 0 1,0 0 0,-1 0 0,1-1 0,0 1 0,0 0 0,0-1-1,0 1 1,0-1 0,0 0 0,0 1 0,0-1 0,3 0-1,-1-1 5,0 0-1,0 0 0,0 0 0,0 0 0,0 0 0,0-1 0,-1 0 0,8-4 0,0-2 8,1 0 0,-2-2-1,1 1 1,13-17 0,1-8 23,-1-1 0,-1-1-1,-2-1 1,17-42 0,-1 4 72,0-11 28,-25 54 31,19-33 0,-33 131 80,0-28-229,1 0-1,2-1 1,2 1-1,1-1 1,14 55-1,-15-83-8,0 0-1,0-1 1,1 1-1,0-1 1,0 1-1,1-1 1,0-1 0,1 1-1,0-1 1,0 0-1,8 7 1,-11-11-3,0-1 1,0 1-1,0-1 1,0 0 0,0 0-1,1 0 1,-1-1-1,1 1 1,-1-1-1,1 0 1,0 0-1,-1 0 1,1-1-1,0 1 1,0-1-1,-1 0 1,1 0-1,0 0 1,0 0-1,0-1 1,-1 1-1,1-1 1,0 0-1,-1 0 1,1-1-1,-1 1 1,1-1-1,-1 1 1,0-1 0,4-3-1,5-3 12,-1-1 0,-1 0 1,0-1-1,0 0 0,-1 0 0,14-20 0,39-78 126,-44 74 51,39-57 0,-53 86-163,14-18 129,23-25 0,-40 47-151,0 1 0,0-1 0,0 0 0,-1 0 0,1-1 0,0 1 0,-1 0 0,1 0 0,0 0 0,-1 0 1,0 0-1,1-1 0,-1 1 0,0 0 0,1-1 0,-1 1 0,0 0 0,0 0 0,0-1 0,-1-1 0,2 3-11,0 1 0,0-1 0,0 1 0,1-1 0,-1 0 0,0 0 0,0 0 0,0 1 0,0-1 0,0 0 0,0 0 0,0-1 0,0 1 0,1 0 0,-1 0 0,0 0 0,0-1 0,1 0 0,5 1 0,0-1 0,0 1 0,0 1 0,0 0 0,0 0 0,0 0 0,0 1 0,-1 0 0,1 0 0,0 0 0,-1 1 0,0 0 0,1 1 0,-1-1 0,0 1 0,-1 0 0,1 1 0,-1-1 0,0 1 0,0 0 0,0 1 0,-1-1 0,0 1 0,0 0 0,0 0 0,-1 0 0,0 0 0,0 1 0,3 10 0,2 9 0,-2 0 0,5 47 0,-8-47 0,1 0 0,14 48 0,-18-72 0,1 0 0,0 0 0,0 0 0,0 0 0,0 0 0,0 0 0,0 0 0,0 0-1,0-1 1,1 1 0,-1 0 0,1-1 0,-1 1 0,1-1 0,0 0 0,-1 1 0,1-1 0,0 0 0,0 0 0,0 0 0,0 0 0,0-1 0,0 1 0,0 0-1,0-1 1,0 0 0,0 1 0,1-1 0,-1 0 0,0 0 0,0 0 0,0 0 0,0-1 0,1 1 0,-1 0 0,0-1 0,0 0 0,3-1 0,3-1-1,0-1 1,0 0-1,0 0 1,-1-1-1,0 1 1,0-2-1,0 1 1,8-10-1,16-21 2,-3-2 1,-1-1-1,-1-1 0,-3-1 0,23-54 0,-11 26-1,-34 66-1,0 1-1,1 0 1,-1 0-1,1 0 1,-1 0-1,1 1 1,0-1-1,0 0 1,0 1-1,0-1 1,0 1-1,0-1 1,0 1-1,0 0 1,0 0-1,1 0 1,-1 0-1,3 0 1,0 0-5,-1 1 0,0 0 0,0 0 1,0 0-1,0 0 0,0 0 0,0 1 0,0 0 1,0 0-1,5 2 0,0 0-5,-1 1 0,0 0 1,0 0-1,0 1 0,0 0 0,-1 0 0,0 1 1,0 0-1,9 9 0,-11-7 3,0-1 0,-1 0 0,1 1 0,-1 0 0,-1 0 1,1 1-1,2 11 0,11 66-52,-7-32 18,-6-31 26,10 37-6,-12-55 13,-1 1-1,1-1 1,1 0-1,-1 0 1,1 0-1,0 0 1,6 8-1,-7-11 9,0-1-1,-1 0 0,1 0 0,0 0 0,0 0 0,0 0 1,0 0-1,0 0 0,0-1 0,0 1 0,0-1 0,0 1 1,0-1-1,1 0 0,-1 0 0,0 0 0,0 0 0,0 0 1,0 0-1,0-1 0,1 1 0,-1-1 0,3-1 1,4-1 5,0 0 1,0-1 0,-1 0 0,9-6-1,7-8 4,0 0 0,36-38-1,2-2 4,16-13-7,16-14 82,-90 84-9,-6 7-28,-12 19-2,-7 15 2,13-20-35,2 0 0,0 0 0,2 0 1,0 1-1,-2 31 0,5-44-10,1-1-1,0 0 0,0 0 1,1 1-1,0-1 1,0 0-1,1 0 0,0 0 1,0 0-1,1 0 1,-1 0-1,1-1 0,1 1 1,-1-1-1,1 0 0,1 0 1,-1 0-1,1-1 1,8 9-1,-10-12-3,-1 0 0,1 0 0,0-1 0,0 1 0,0 0 0,0-1 0,0 0-1,0 0 1,0 0 0,1 0 0,-1 0 0,0-1 0,0 1 0,1-1 0,-1 0 0,0 0 0,6-1 0,-3 0 0,-1 0-1,0-1 1,0 0 0,0 0 0,0 0 0,0-1-1,0 1 1,0-1 0,8-7 0,-2 0 0,0-1 0,-1 1 0,-1-2 0,1 0 0,-2 0 0,1 0 0,6-15 0,-12 19 1,1 1-1,-1-1 0,-1 0 0,0 0 1,0-1-1,0 1 0,-1 0 0,0-1 1,-1 1-1,1-1 0,-2 1 0,-2-17 1,2 19-1,0 0 0,-1 0 0,0 0 0,-1 0-1,1 1 1,-1-1 0,0 1 0,0-1 0,-1 1 0,0 0 0,0 0 0,0 0 0,0 1 0,-1 0 0,1 0 0,-1 0 0,0 0 0,-6-3 0,-5-1 0,0 0 0,-25-8 0,41 16 0,0 0 0,0 0 0,0 0 0,0 0 0,-1 0 0,1 0 0,0 0 0,0 0 0,0 0 0,0 0 0,0 0 0,-1 0 0,1 0 0,0 0 0,0 0 0,0 0 0,0 0 0,0 0 0,0-1 0,0 1 0,-1 0 0,1 0 0,0 0 0,0 0 0,0 0 0,0 0 0,0-1 0,0 1 0,0 0 0,0 0 0,0 0 0,0 0 0,0 0 0,0-1 0,0 1 0,0 0 0,0 0 0,0 0 0,0 0 0,0 0 0,0-1 0,0 1 0,0 0 0,0 0 0,0 0 0,0 0 0,0 0 0,0-1 0,0 1 0,0 0 0,0 0 0,0 0 0,0 0 0,1 0 0,-1 0 0,0 0 0,0-1 0,0 1 0,0 0 0,0 0 0,0 0 0,1 0 0,14-9 0,24-5 0,187-50 0,-170 52 0,1 3 0,65-3 0,-109 11 0,-1 1 0,1 0 0,-1 1 0,23 5 0,-31-5 0,-1-1 0,0 1 0,0 0 0,0 1 0,0-1 0,0 0 0,-1 1 0,1 0 0,0 0 0,-1 0 0,1 0 0,-1 0 0,0 0 0,1 0 0,-1 1 0,0-1 0,-1 1 0,1 0 0,0 0 0,-1-1 0,1 1 0,-1 0 0,0 0 0,1 4 0,0 11 0,0 0 0,-2 0 0,0 0 0,-1 0 0,0 0 0,-8 30 0,1 3 0,3-19 0,2 1 0,2 0 0,3 47 0,-2-71 0,1-1 0,1 0 0,-1 1 0,1-1 0,1 0 0,0 0 0,0 0 0,0 0 0,1-1 0,0 1 0,1-1 0,-1 0 0,2 0 0,-1-1 0,0 1 0,1-1 0,1-1 0,11 10 0,-6-8 0,1 0 0,-1-1 0,1-1 0,0 0 0,1-1 0,-1 0 0,1-1 0,0 0 0,-1-1 0,1-1 0,0 0 0,0-1 0,0-1 0,14-2 0,-11 1 0,0-2 0,0 0 0,0-1 0,0 0 0,-1-1 0,0-1 0,-1-1 0,1 0 0,-1-1 0,-1-1 0,16-13 0,-22 16 220,-1-1 0,1 0 0,10-17 0,0-4-5172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69 17487,'0'0'464,"-94"-51"152,62 39 8,14 14 104,13-2 0,7-2-272,7-1 0,4 1-96,14 2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44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1 918 12672,'0'0'2146,"10"0"-1364,-8 0-748,6 0 127,1 0 1,0 0-1,0-1 1,0-1-1,-1 1 1,1-1-1,-1-1 1,15-5-1,-6-2 126,0 0 0,-1-2 0,0 1 0,-1-2 0,-1 0 0,21-24-1,67-98 1834,-102 135-2099,0 1-1,0-1 0,0 0 0,0 1 0,0-1 1,0 0-1,0 0 0,0 1 0,0-1 0,0 0 1,1 0-1,-1 0 0,0 1 0,0-1 0,0 0 1,0 0-1,1 0 0,-1 1 0,0-1 0,0 0 0,0 0 1,1 0-1,-1 0 0,0 1 0,0-1 0,1 0 1,-1 0-1,0 0 0,0 0 0,1 0 0,-1 0 1,0 0-1,0 0 0,1 0 0,-1 0 0,0 0 1,1 0-1,-1 0 0,0 0 0,0 0 0,1 0 1,-1 0-1,0 0 0,0 0 0,1 0 0,-1-1 1,0 1-1,0 0 0,0 0 0,1 0 0,-1 0 1,0-1-1,0 1 0,0 0 0,1 0 0,-1 0 1,0-1-1,0 1 0,0 0 0,1 31 200,-2-27-153,-65 574 1481,50-495-1133,-42 123 1,53-199-212,3-16-91,4-24-5,75-418 438,-62 390-430,3 2 0,2 0 0,3 1 0,3 1 0,45-75 1,-52 103 10,28-34 0,-41 56-95,0 0 1,0 1 0,0 0 0,1 0 0,0 1-1,0 0 1,0 0 0,1 1 0,0-1-1,13-4 1,-19 8-20,0 1-1,0-1 0,0 1 1,0-1-1,0 1 1,0 0-1,0 0 0,0 0 1,0 0-1,0 0 1,1 0-1,-1 1 1,0-1-1,0 1 0,0-1 1,0 1-1,0 0 1,-1 0-1,1 0 0,0 0 1,2 2-1,-1-1 3,0 1-1,-1 0 1,0-1-1,0 1 1,0 0 0,0 0-1,0 1 1,-1-1-1,1 0 1,-1 0-1,2 6 1,0 4 16,-1 1 0,0-1 0,-1 0 0,0 1 0,-2 20-1,-1-15 1,-1 0 0,-1 0 0,0-1 0,-1 1 0,-1-1 0,-1-1 0,-1 1-1,-12 20 1,7-16 69,-2 0 1,-1-1-1,0-1 0,-2 0 0,-27 23 0,38-33 114,12-6-69,20-6-36,-21 2-112,43-8 53,-1-3-1,83-28 0,82-53-5,-167 69-37,-1-1-1,-1-2 1,-2-2-1,68-60 0,-91 71-3,-1-1 0,0-1 0,-2-1 0,0 0 0,-1-1 0,-1 0-1,-1 0 1,-1-2 0,-1 1 0,6-25 0,-5 11 14,-3 0 0,0 0 0,-3-1 0,-1 0 0,-3-72 0,0 102-9,0 0 1,-1 0 0,0 1-1,0-1 1,-1 0-1,0 1 1,0-1 0,0 1-1,-1-1 1,0 1 0,0 0-1,0 0 1,-1 0-1,-6-7 1,9 12-6,0 0 0,1 1 0,-1-1 0,0 1 0,0-1 0,1 1 0,-1-1 0,0 1 1,0 0-1,0-1 0,0 1 0,0 0 0,0 0 0,1 0 0,-1 0 0,0-1 0,0 1 0,0 0 0,0 1 0,0-1 0,0 0 0,0 0 0,0 0 0,0 0 0,1 1 0,-1-1 0,0 0 1,0 1-1,0-1 0,0 1 0,-3 2 6,1-1 0,0 1 1,0 0-1,0 0 0,-5 6 1,-10 15 14,2 0 1,1 1-1,1 1 1,0 0 0,3 1-1,-18 55 1,16-30 17,2 1 1,-9 103 0,17-122-28,3 0 1,0 0-1,3 0 1,8 50 0,-7-69-11,0 0 1,1-1-1,0 0 1,1 0-1,9 16 1,-10-22-3,1 0 0,-1-1 0,1 0 0,0 0 0,1 0 0,-1-1 0,1 1 0,1-2 0,10 8 0,-12-10 1,1 0 0,-1 0 0,1 0 0,0-1 0,0 0 0,0-1 0,0 1 0,0-1 0,0-1 0,0 1 0,1-1 0,-1 0 0,0-1 0,0 0 0,10-2 0,9-4 6,-1-1 0,45-20 0,-65 26-9,405-214 73,-404 212-72,27-14 27,-1-1 0,-1-2 1,-1-1-1,48-47 0,-77 68-24,0 0 0,1 0-1,-1 0 1,0-1-1,0 1 1,0 0-1,-1-1 1,1 1 0,0-1-1,0 1 1,0-3-1,-1 4-1,0 0-1,0-1 0,0 1 0,0 0 1,0 0-1,-1-1 0,1 1 1,0 0-1,0 0 0,0-1 0,0 1 1,0 0-1,0 0 0,-1-1 1,1 1-1,0 0 0,0 0 0,0 0 1,-1-1-1,1 1 0,0 0 1,0 0-1,0 0 0,-1 0 0,1 0 1,0-1-1,0 1 0,-1 0 1,1 0-1,0 0 0,0 0 0,-1 0 1,1 0-1,0 0 0,-1 0 1,1 0-1,0 0 0,-1 0 1,-5 1 16,0-1 0,0 1 1,0 0-1,-11 4 1,-10 5 3,1 0 0,0 2 0,1 1 0,-27 18 0,-87 68 63,135-96-83,-12 10 13,0 0 1,1 1-1,0 0 1,2 1-1,-1 1 0,2 0 1,0 1-1,1 1 1,1-1-1,1 2 1,-9 22-1,15-34-9,1 0 1,0 0-1,1 0 1,-1 0-1,1 0 1,1 0-1,-1 0 0,2 10 1,-1-16-6,0 1 1,0-1-1,0 1 0,0-1 1,1 1-1,-1-1 0,1 1 1,-1-1-1,1 1 0,-1-1 1,1 1-1,0-1 1,-1 0-1,1 1 0,0-1 1,0 0-1,0 0 0,0 0 1,0 0-1,0 0 0,1 0 1,-1 0-1,0 0 1,0 0-1,1 0 0,-1-1 1,1 1-1,-1 0 0,0-1 1,1 0-1,-1 1 0,1-1 1,-1 0-1,1 1 0,-1-1 1,1 0-1,0 0 1,-1 0-1,1-1 0,-1 1 1,1 0-1,-1 0 0,3-2 1,4-1 8,0 0 0,-1-1 0,1 0 0,-1 0 0,0-1 0,0 0 0,0 0 0,-1-1 0,0 0 0,6-7 0,6-5 17,100-111 169,1 0 35,-118 128-231,0 0-1,0 1 0,-1-1 1,1 1-1,0-1 0,0 1 1,0-1-1,-1 1 0,1 0 1,0-1-1,0 1 0,0 0 1,0-1-1,0 1 0,0 0 1,0 0-1,0 0 0,0 0 1,0 0-1,-1 0 0,1 0 1,0 1-1,0-1 0,2 0 1,-1 1-1,0 1 1,0-1 0,1 0 0,-1 1 0,0-1 0,0 1-1,0 0 1,0-1 0,1 4 0,5 5 2,0 0 1,11 22-1,-17-28-3,9 16 16,1-1 1,0 0-1,1-1 1,21 22-1,-31-36-12,1 0 1,0 0-1,0-1 1,0 0-1,0 0 0,1 0 1,-1 0-1,1-1 1,0 1-1,0-1 0,-1 0 1,1-1-1,1 1 1,-1-1-1,0 0 0,0 0 1,0-1-1,1 0 1,-1 1-1,0-2 0,0 1 1,1-1-1,-1 1 1,10-4-1,-3-1 19,0-1-1,-1 0 1,1-1-1,-2 0 1,1 0 0,-1-1-1,14-13 1,-2-2 78,37-46 0,0-19-80,-35 51-23,37-44 0,-60 80 2,-1 0 0,1 0 0,0 0 0,0 0 0,0 1 0,-1-1 0,1 0 0,0 0 0,0 1 0,0-1 0,0 0 0,1 1 0,-1-1 0,0 1 0,0 0 0,0-1 0,0 1 0,0 0 0,2-1 0,-2 2 0,0-1 0,0 0 0,0 0 0,0 1 0,0-1 0,-1 1 0,1-1 0,0 1 0,0-1 0,-1 1 0,1-1 0,0 1 0,0 0 0,-1-1 0,1 1 0,-1 0 0,1-1 0,-1 1 0,1 1 0,2 4 0,0 0 0,-1 0 0,0 1 0,-1-1 0,3 12 0,-1 7 0,-2 0 0,0 0 0,-2 0 0,0 0 0,-2 0 0,0 0 0,-2-1 0,-1 1 0,-1-1 0,-14 32 0,18-49 0,-1 0 0,1 0 0,-1-1 0,-1 1 0,1-1 0,-1 0 0,0 0 0,-1-1 0,-6 6 0,10-9 0,0-1 0,0 1 0,0-1 0,0 0 0,0 0 0,0 0 0,-1 0 0,1 0 0,0 0 0,-1 0 0,1-1 0,0 1 0,-1-1 0,1 0 0,-1 0 0,1 0 0,-1 0 0,1 0 0,-1-1 0,1 1 0,-1-1 0,1 1 0,0-1 0,-1 0 0,1 0 0,0 0 0,0 0 0,0 0 0,0 0 0,-1-1 0,-2-2 0,1 1 0,0 0 0,0-1 0,0 0 0,1 1 0,-1-1 0,1 0 0,0-1 0,0 1 0,0-1 0,1 1 0,-1-1 0,1 0 0,0 0 0,-2-8 0,4 12 0,0-1 0,1 1 0,-1 0 0,0-1 0,0 1 0,1 0 0,-1-1 0,1 1 0,-1 0 0,1 0 0,-1 0 0,1 0 0,0-1 0,0 1 0,0 0 0,-1 0 0,1 0 0,0 0 0,0 1 0,0-1 0,0 0 0,1 0 0,-1 1 0,0-1 0,0 0 0,0 1 0,1-1 0,-1 1 0,2-1 0,42-11 0,72-6 0,-65 12 0,-1-3 0,70-21 0,-68 10 0,0-2 0,-2-3 0,93-60 0,-135 79 0,18-11 0,-26 16 0,0 0 0,0 0 0,0 1 0,0-1 0,0 1 0,1-1 0,-1 1 0,0 0 0,0-1 0,1 1 0,-1 0 0,0 0 0,0 0 0,1 0 0,-1 0 0,0 0 0,3 1 0,-4-1 0,1 1 0,-1-1 0,1 1 0,-1-1 0,0 1 0,1 0 0,-1-1 0,0 1 0,1 0 0,-1-1 0,0 1 0,0 0 0,1-1 0,-1 1 0,0 0 0,0 0 0,0-1 0,0 1 0,0 0 0,0 0 0,0-1 0,0 2 0,-4 20 0,3-17 0,-17 64 0,12-52 0,1 1 0,1-1 0,1 1 0,-2 29 0,5-46 0,-1-1 0,1 0 0,0 1 0,1-1 0,-1 0 0,0 0 0,0 1 0,0-1 0,0 0 0,0 1 0,0-1 0,0 0 0,0 0 0,0 1 0,1-1 0,-1 0 0,0 0 0,0 1 0,0-1 0,1 0 0,-1 0 0,0 1 0,0-1 0,1 0 0,-1 0 0,0 0 0,0 0 0,1 0 0,-1 1 0,0-1 0,0 0 0,1 0 0,-1 0 0,0 0 0,1 0 0,-1 0 0,0 0 0,1 0 0,-1 0 0,0 0 0,0 0 0,1 0 0,-1 0 0,0 0 0,1 0 0,-1 0 0,1-1 0,16-6 0,-15 6 0,20-12 0,-2-1 0,1-1 0,-2-1 0,30-30 0,7-7 0,-38 38 0,-6 4 0,0 1 0,1 0 0,0 0 0,1 1 0,-1 1 0,18-7 0,-30 14 0,0 1 0,0-1 0,1 1 0,-1 0 0,0-1 0,1 1 0,-1 0 0,0 0 0,1 0 0,-1 0 0,0 0 0,0 0 0,1 0 0,-1 0 0,0 1 0,1-1 0,-1 0 0,0 1 0,0-1 0,1 1 0,-1 0 0,0-1 0,0 1 0,0 0 0,0-1 0,0 1 0,0 0 0,0 0 0,0 0 0,0 0 0,0 0 0,0 0 0,-1 0 0,1 1 0,0-1 0,-1 0 0,1 0 0,-1 0 0,1 1 0,-1-1 0,0 0 0,0 1 0,1-1 0,-1 2 0,1 7 0,0 0 0,0 0 0,-1 0 0,-2 14 0,-20 113 0,22-136 0,0-1 0,0 0 0,0 1 0,0-1 0,0 1 0,0-1 0,0 1 0,0-1 0,0 1 0,1-1 0,-1 0 0,0 1 0,0-1 0,0 1 0,1-1 0,-1 1 0,0-1 0,0 0 0,1 1 0,-1-1 0,0 0 0,1 1 0,-1-1 0,0 0 0,1 0 0,-1 1 0,0-1 0,1 0 0,-1 0 0,1 1 0,-1-1 0,0 0 0,1 0 0,-1 0 0,1 0 0,-1 0 0,1 0 0,-1 0 0,1 0 0,-1 0 0,0 0 0,1 0 0,-1 0 0,1 0 0,-1 0 0,1 0 0,-1 0 0,1 0 0,-1-1 0,0 1 0,1 0 0,26-11 0,-27 10 0,28-15 0,-1-2 0,49-42 0,-49 37 0,1 1 0,39-23 0,-65 44 0,0 0 0,0 0 0,0 0 0,1 0 0,-1 0 0,0 1 0,1-1 0,-1 0 0,1 1 0,-1 0 0,1 0 0,-1 0 0,1 0 0,-1 0 0,0 0 0,1 0 0,-1 1 0,1 0 0,-1-1 0,0 1 0,1 0 0,-1 0 0,0 0 0,0 0 0,0 0 0,1 1 0,-1-1 0,-1 1 0,1-1 0,0 1 0,2 2 0,4 6 0,0 1 0,0-1 0,-1 2 0,10 20 0,-3-5 0,-11-21 0,0-1 0,0 0 0,1 0 0,-1 0 0,1 0 0,0-1 0,1 1 0,-1-1 0,1 0 0,-1 0 0,1-1 0,0 1 0,1-1 0,-1 0 0,0-1 0,1 1 0,0-1 0,0 0 0,-1-1 0,1 1 0,0-1 0,0 0 0,0 0 0,8-1 0,12 0 0,-1-2 0,0 0 0,0-2 0,0-1 0,0-1 0,-1 0 0,0-2 0,38-18 0,-23 5 0,0 0 0,-2-3 0,-1-1 0,37-34 0,-66 54 0,-5 4 0,0 0 0,-1 0 0,1 0 0,0 0 0,-1-1 0,1 1 0,0-1 0,-1 1 0,0-1 0,1 1 0,-1-1 0,0 0 0,0 0 0,1-2 0,-3 4 0,1-1 0,-1 1 0,0-1 0,0 1 0,0 0 0,0 0 0,0 0 0,1-1 0,-1 1 0,0 0 0,0 0 0,0 0 0,0 0 0,0 1 0,0-1 0,0 0 0,1 0 0,-1 0 0,0 1 0,0-1 0,0 0 0,0 1 0,1-1 0,-1 1 0,-1 0 0,-1 0 0,-25 12 0,0 2 0,2 0 0,-1 2 0,2 1 0,0 0 0,1 2 0,-30 33 0,51-50 0,-7 7 0,1-1 0,0 1 0,1 0 0,0 1 0,1 0 0,0 0 0,-9 20 0,16-30 0,-1-1 0,1 1 0,0 0 0,0 0 0,0-1 0,-1 1 0,1 0 0,0 0 0,0-1 0,0 1 0,0 0 0,0 0 0,0 0 0,0-1 0,1 1 0,-1 0 0,0 0 0,0-1 0,1 1 0,0 1 0,-1-2 0,0 1 0,1-1 0,-1 0 0,1 0 0,0 1 0,-1-1 0,1 0 0,-1 0 0,1 0 0,-1 1 0,1-1 0,-1 0 0,1 0 0,0 0 0,-1 0 0,1 0 0,-1 0 0,1 0 0,0 0 0,0-1 0,4 0 0,0 0 0,-1-1 0,1 0 0,0 0 0,3-3 0,35-21 0,-1-1 0,67-60 0,-106 85 0,-1-1 0,1 1 0,-1 0 0,1 0 0,0 0 0,0 0 0,0 1 0,0-1 0,0 1 0,1-1 0,-1 1 0,0 0 0,1 1 0,5-2 0,-6 2 0,1 1 0,-1-1 0,0 1 0,1 0 0,-1 0 0,0 0 0,0 0 0,0 1 0,0-1 0,0 1 0,0 0 0,0 0 0,0 0 0,4 4 0,25 23 0,-7-7 0,41 29 0,-56-45 0,0 0 0,1 0 0,0-1 0,0-1 0,0 0 0,0 0 0,24 4 0,-18-6 212,1-1 1,0 0-1,22-3 1,15-6-4998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50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0 175 16687,'0'0'1184,"13"-67"-416,-7 31 16,5 12-504,1 9 8,7-1-336,7-1 16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35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0 141 5624,'0'0'11734,"9"10"-11429,-3-4-261,0 0-1,0 0 0,1-1 0,0 0 0,0 0 0,0 0 0,0-1 0,1 0 0,-1 0 0,1-1 0,0 0 0,13 3 0,42 5 283,120 6 0,69-17 75,-145-1-244,597 26 964,-681-24-1077,325 20 648,0-29 191,-327 5-771,0 0 0,0-2 0,-1 0 1,39-16-1,-55 20-94,-4 1-11,1 0 0,-1 0 0,1 0 0,-1 0 0,1-1 0,-1 1 0,0 0 0,1 0 0,-1 0 0,1-1 0,-1 1 0,1 0 0,-1 0 0,0-1 0,1 1 0,-1 0 0,1-1 0,-1 1 0,0 0 0,1-1-1,-1 1 1,0-1 0,0 1 0,1 0 0,-1-1 0,0 1 0,0-1 0,0 1 0,1-1 0,-1 1 0,0-1 0,0 1 0,0-1 0,0 1 0,0-1 0,0 1 0,0-1 0,0 1 0,0-1 0,0 1 0,-1-1 0,1 1 0,0-1-1,0 1 1,0-1 0,0 1 0,-1-1 0,1 1 0,0 0 0,-1-1 0,1 1 0,0-1 0,-1 1 0,1 0 0,-1-1 0,-8-10 40,0 0 0,0 1 0,-1 0-1,-1 1 1,0 0 0,-15-9 0,-3-4 42,3 5 50,-1 1-1,-1 1 0,0 1 1,-54-18-1,80 32-132,-14-9 131,15 8-134,1 1 0,0 0 0,0 0 0,0 0 0,0 0 0,0-1 1,0 1-1,0 0 0,0 0 0,0 0 0,0 0 0,0-1 0,0 1 0,0 0 0,0 0 0,0 0 0,0 0 0,0-1 0,0 1 1,0 0-1,0 0 0,0 0 0,0 0 0,0 0 0,0-1 0,1 1 0,-1 0 0,0 0 0,0 0 0,0 0 0,0 0 0,0 0 1,0-1-1,1 1 0,-1 0 0,0 0 0,0 0 0,0 0 0,0 0 0,0 0 0,1 0 0,-1 0 0,0 0 0,0 0 1,0 0-1,0 0 0,1 0 0,36-6 93,18 3-84,-1 2 0,1 2 1,-1 3-1,0 2 0,89 22 0,-138-27-11,1 1-1,-1 0 1,0 0-1,0 0 0,0 1 1,0-1-1,7 6 1,-10-6-1,0 0 1,0 0 0,0 0 0,-1 0 0,1 1 0,-1-1 0,1 0-1,-1 1 1,0-1 0,0 1 0,0-1 0,0 1 0,-1-1 0,1 1-1,-1 0 1,1-1 0,-1 5 0,0 3 5,-1 0 0,0 1 0,0-1 0,-1 0 0,0 1 0,-1-1 0,0 0 0,-1-1 0,0 1 0,0-1 0,-1 1 0,-6 8 0,-11 14 44,-47 53 1,67-83-49,-39 43 161,-2-1 0,-57 45-1,99-88-152,0-1-1,1 1 1,-1-1 0,0 1-1,1 0 1,-1-1-1,0 1 1,0-1 0,0 0-1,0 1 1,1-1-1,-1 0 1,0 1 0,0-1-1,0 0 1,0 0-1,0 0 1,0 0 0,0 0-1,0 0 1,0 0-1,0 0 1,0 0 0,1 0-1,-1 0 1,0-1-1,0 1 1,0 0 0,0-1-1,0 1 1,0-1-1,1 1 1,-1-1 0,0 1-1,0-1 1,1 1-1,-1-1 1,0 0 0,0-1-1,-2-2 16,0 0-1,1-1 1,-1 0-1,1 1 1,0-1 0,-1-7-1,-38-138 244,-22-66 364,56 198-481,5 14-91,0 0-1,0 1 0,1-1 0,0 0 0,-1 0 0,1 0 0,0-6 0,1 10-58,0 0 1,0 0-1,0 0 0,0 0 1,0 0-1,0 0 0,1 0 1,-1 0-1,0-1 0,0 1 1,0 0-1,0 0 0,0 0 0,0 0 1,0 0-1,0 0 0,0 0 1,0-1-1,0 1 0,0 0 1,0 0-1,0 0 0,0 0 1,0 0-1,0 0 0,0 0 0,0-1 1,0 1-1,0 0 0,-1 0 1,1 0-1,0 0 0,0 0 1,0 0-1,0 0 0,0 0 1,0-1-1,0 1 0,0 0 1,0 0-1,0 0 0,-1 0 0,1 0 1,0 0-1,0 0 0,0 0 1,0 0-1,0 0 0,0 0 1,0 0-1,-1 0 0,1 0 1,0 0-1,0 0 0,0 0 0,0 0 1,0 0-1,0 0 0,0 0 1,-1 0-1,1 0 0,0 0 1,0 0-1,0 0 0,0 0 1,0 0-1,0 0 0,0 0 0,-1 0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36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327 166 7432,'0'0'2846,"-12"-7"-2187,3 1-497,5 3-88,-1-1 1,0 1 0,0 0-1,0 0 1,0 1 0,0-1-1,-1 1 1,1 1-1,-1-1 1,1 1 0,-1 0-1,0 0 1,-10 0 0,5 2 46,0 2 1,0-1 0,0 1 0,1 1 0,-1 0-1,1 0 1,0 1 0,0 1 0,1-1 0,-1 2-1,1-1 1,1 1 0,-1 1 0,1-1 0,0 1 0,1 1-1,0-1 1,0 1 0,1 1 0,0-1 0,1 1-1,0 0 1,1 0 0,0 1 0,0-1 0,1 1-1,-3 14 1,6-21-54,-1 1-1,1 0 0,0-1 1,0 1-1,0-1 1,1 1-1,0 0 1,0-1-1,0 1 0,0-1 1,1 0-1,-1 1 1,1-1-1,0 0 1,0 0-1,4 5 0,-2-4 3,1-1-1,-1 0 0,0 0 1,1 0-1,0 0 0,0-1 1,0 0-1,0 0 0,1 0 1,-1-1-1,7 3 0,6 0 74,-1-1-1,1-1 0,0 0 0,0-2 0,0 0 1,0 0-1,24-4 0,-16 0 85,0-1-1,38-11 1,-53 12-130,-1-1 0,1 0 1,-1 0-1,0-1 0,0-1 0,0 0 0,-1 0 1,13-11-1,-19 14-58,0 0 0,0 0 1,-1 0-1,0 0 0,1-1 1,-1 1-1,0-1 0,-1 1 1,1-1-1,-1 0 0,1 1 1,-1-1-1,0 0 1,-1 0-1,1 0 0,-1 0 1,1 0-1,-1 0 0,0 0 1,-1 0-1,1 0 0,-1 0 1,0 0-1,0 1 0,-1-6 1,0 4-1,0 1 1,0 0-1,-1 0 0,1 0 1,-1 0-1,1 0 1,-1 0-1,-1 1 1,1-1-1,0 1 0,-1 0 1,0 0-1,1 0 1,-1 1-1,0-1 1,-1 1-1,1 0 1,0 0-1,-1 0 0,1 1 1,-6-2-1,-14 0 164,0 0 0,-44 2 0,48 1-72,5-1 120,22-3-21,15-6-181,178-82 208,-104 50-186,-54 23-14,57-17 0,-84 32-35,-1 0 1,1 1 0,0 1-1,-1 0 1,1 1-1,0 1 1,0 0-1,15 3 1,-26-3-9,0 1 0,-1 0 1,1 0-1,-1 0 0,1 0 0,-1 1 1,0-1-1,1 1 0,-1 0 0,0 0 0,0 0 1,0 0-1,0 0 0,-1 1 0,1-1 1,-1 1-1,4 5 0,-4-4 1,1 1 1,-1-1-1,0 1 1,0 0-1,-1 0 0,1 0 1,-1 0-1,0 0 1,-1 0-1,1 1 0,-1 5 1,-1 3 13,0 1-1,-1-1 1,-1 0 0,0 0 0,-1 0 0,-1-1-1,0 1 1,-7 12 0,-8 11 262,-51 68 1,154-185 453,-50 50-628,-12 11-54,9-11 106,2 2 0,1 1 0,69-42 0,-100 67-152,0 1 1,0 0 0,0 1-1,0-1 1,0 0 0,0 0-1,1 1 1,-1 0-1,0-1 1,0 1 0,0 0-1,0 0 1,4 0-1,-5 0-4,0 1 0,0-1 0,1 1 0,-1-1 0,0 1 0,0-1 0,0 1 0,0 0-1,0-1 1,0 1 0,-1 0 0,1 0 0,0 0 0,0-1 0,0 1 0,-1 0 0,1 0-1,0 2 1,2 3 36,-1 1 1,0 0-1,0 0 0,-1-1 0,0 1 0,0 12 0,1 0-16,1 3 22,-1-4 23,0-1 0,1 0 0,9 27 0,-10-39-61,-1-1 0,1 0 1,1 1-1,-1-1 0,0 0 0,1 0 0,0 0 0,0-1 1,0 1-1,1-1 0,-1 1 0,1-1 0,-1 0 0,1-1 0,0 1 1,0-1-1,1 1 0,4 1 0,0-1 8,1-1 1,-1 0-1,0 0 0,0-1 0,1 0 1,-1-1-1,1 0 0,-1 0 0,0-1 0,1 0 1,-1-1-1,0 0 0,12-4 0,3-3 43,0-1 0,0-1-1,36-23 1,-43 23-19,1-1-1,-2-1 1,0-1-1,0 0 1,26-33-1,-36 41-23,-1-1 0,0 0 0,0 0 0,-1 0-1,0-1 1,0 0 0,-1 1 0,0-1 0,0-1 0,-1 1 0,0 0 0,-1-1-1,1 1 1,-2 0 0,1-1 0,-1 0 0,-1-11 0,0 18-10,1-1-1,-1 1 1,1 0 0,-1-1 0,0 1 0,0 0-1,0 0 1,0 0 0,0 0 0,0 0-1,-1 0 1,1 0 0,-1 0 0,-1-2 0,1 3-7,1 1 0,0-1 0,-1 0 0,0 0 0,1 1 1,-1-1-1,1 1 0,-1 0 0,0-1 0,1 1 0,-1 0 1,0 0-1,1 0 0,-1 0 0,0 0 0,1 0 0,-1 1 0,0-1 1,1 0-1,-1 1 0,-2 1 0,-8 2 20,0 2 0,1-1 0,-1 2 0,1 0 0,1 0 0,-18 15 0,13-8 12,-1 1-1,2 1 0,-18 24 0,24-29-12,0 2 1,0-1-1,1 1 0,1 0 0,1 1 0,-1 0 0,2-1 0,0 2 0,-4 25 0,8-29-7,-1 0-1,1 0 0,1 0 1,0 0-1,0-1 1,1 1-1,1 0 1,0-1-1,0 1 0,1-1 1,0 0-1,1 0 1,11 18-1,-9-18 4,0 0-1,1-1 1,0 0 0,1 0 0,0-1-1,0 0 1,1-1 0,0 0-1,0 0 1,1-1 0,0 0-1,0-1 1,0 0 0,0-1-1,22 5 1,-17-6 11,0 0 0,0-2 0,0 0 0,0 0-1,0-2 1,1 0 0,-1-1 0,0 0 0,0-1 0,-1-1 0,24-9-1,15-11 171,87-54-1,-105 57-131,-13 7-52,1-1 0,-2-1-1,0-2 1,-2 0 0,0-1 0,22-26-1,-30 30-1486,-1-1 0,16-28-1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39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616 746 6128,'0'0'4866,"2"-13"-4372,1-42-36,-4 51-396,1 0 0,-1 0 0,0 0 0,-1 0 0,1 0-1,-1 0 1,1 0 0,-1 0 0,0 1 0,-1-1 0,1 1 0,0 0-1,-1-1 1,0 1 0,0 0 0,0 1 0,0-1 0,0 0 0,-1 1-1,-6-4 1,7 3 3,-5-2 76,0 0 1,0 1-1,-1 0 0,1 0 0,-1 1 0,0 0 0,0 0 0,0 1 1,0 0-1,-19-1 0,15 3 13,0 0 0,-1 1 0,1 1 0,-1 0 0,1 1 0,0 0 0,-12 6 0,0 1 76,2 1 1,0 1 0,0 1 0,1 0 0,1 2 0,0 1 0,-28 28 0,35-30-99,1 1 1,1 0-1,0 1 0,1 0 0,1 1 1,0 0-1,1 1 0,1-1 1,1 2-1,-8 28 0,13-38-73,1-1 0,0 1 0,0-1 1,0 1-1,1-1 0,1 1 0,0-1 0,0 1 0,0-1 0,1 1 0,4 11 1,-3-14-20,0 1 1,1-1 0,0 1 0,0-1 0,0-1-1,1 1 1,-1 0 0,1-1 0,1 0 0,-1 0-1,1-1 1,0 0 0,0 0 0,0 0 0,9 3-1,-4-2 12,1 0 0,-1-1 0,1-1 0,1 0 0,-1-1 0,0 0-1,0 0 1,1-2 0,-1 0 0,18-1 0,0-3 50,0-1 0,0-1 0,31-11 0,-2-4 88,0-2 1,-1-3-1,68-42 0,154-115 713,-210 134-568,-47 31-174,-19 14-68,0 1 1,1-1-1,0 0 0,0 1 1,0 0-1,6-2 0,-13 6-39,-1 1 0,0 0-1,1-1 1,-1 2 0,1-1-1,-1 0 1,1 0 0,0 1-1,-3 4 1,-7 7 19,-12 11 23,-1 0 57,-41 56 1,60-73-120,1 0 0,0 1 0,0 0 0,1 0 0,0 0 0,1 0 0,0 1 0,0-1 0,1 1 0,0 0 1,-1 17-1,3-24-21,0 0 0,0 0 1,1-1-1,-1 1 1,1 0-1,-1 0 1,1-1-1,0 1 1,0-1-1,0 1 1,0-1-1,0 1 1,1-1-1,-1 1 0,1-1 1,0 0-1,-1 0 1,4 3-1,-2-3 1,1 1 0,-1-1 0,1 0 0,-1 0 0,1-1 0,0 1 0,-1-1 0,1 0 0,0 0 0,0 0 0,6 0 0,1 0 18,-1-1 0,1 0 0,-1-1 0,0 0 0,1-1 0,-1 0-1,0 0 1,19-8 0,-17 5 8,-1-1-1,0 0 1,0 0-1,0-1 1,-1-1-1,0 0 1,0 0-1,14-17 1,-21 22-19,0-1 0,0 0-1,0 0 1,-1 0 0,0-1 0,0 1 0,0 0 0,0-1 0,-1 0 0,1 1 0,-1-1-1,0 0 1,-1 1 0,1-1 0,-1 0 0,0 0 0,0 0 0,-1 1 0,1-1 0,-1 0-1,0 0 1,0 1 0,-1-1 0,1 1 0,-5-9 0,4 10-8,1 0 1,-1 1-1,0-1 1,1 1-1,-1-1 1,0 1-1,-1 0 0,1 0 1,0 0-1,-1 0 1,1 0-1,-1 1 1,1-1-1,-1 1 1,-4-2-1,1 1 7,1 0-1,0 1 1,-1 0-1,1 1 1,-1-1-1,1 1 0,-1 0 1,-6 1-1,-1 1 34,-1 0-1,0 1 0,1 1 0,0 0 0,-1 1 1,-12 7-1,142-57 35,-64 27-76,-4-1-5,-8 3-8,1 2-1,72-16 1,-102 27 5,0 2 0,0 0 1,0 0-1,0 1 0,0 0 0,0 1 1,0 0-1,0 1 0,-1 0 1,1 0-1,0 1 0,-1 1 0,0 0 1,0 0-1,16 10 0,-21-10 3,0-1 0,-1 0-1,1 1 1,-1 0 0,0 0-1,0 1 1,0-1 0,-1 1 0,0-1-1,0 1 1,0 0 0,0 1-1,-1-1 1,0 0 0,0 1-1,1 5 1,-1-4 9,-2 0 0,1 1 0,-1-1-1,0 0 1,0 0 0,-1 1 0,0-1 0,0 0-1,-1 0 1,0 0 0,0 0 0,-5 9-1,-16 23 114,-2 3 219,25-42-343,0 0 1,0 0-1,0 0 1,0 0-1,0 0 0,1 0 1,-1 0-1,0 0 0,0 0 1,0 0-1,0 0 1,0 0-1,0 0 0,0 0 1,0 0-1,0 0 0,1 0 1,-1 0-1,0 0 1,0 0-1,0 0 0,0 0 1,0 0-1,0 0 0,0 0 1,0 0-1,0 0 1,0 0-1,0 0 0,1 1 1,-1-1-1,0 0 0,0 0 1,0 0-1,0 0 1,0 0-1,0 0 0,0 0 1,0 0-1,0 0 0,0 0 1,0 0-1,0 0 1,0 1-1,0-1 0,9-10 78,15-26 7,1 2 1,2 0 0,1 2 0,2 1-1,1 1 1,45-33 0,-73 61-78,-1 0 0,1 0 0,0 0 1,0 1-1,0-1 0,0 1 0,0 0 1,0 0-1,0 0 0,4 0 0,-6 1-7,0 0-1,0 0 1,0 0-1,0 1 1,0-1-1,0 0 1,0 1-1,0-1 0,0 1 1,0-1-1,0 1 1,0-1-1,-1 1 1,1 0-1,0-1 1,0 1-1,-1 0 1,1 0-1,0-1 1,-1 1-1,1 0 1,-1 0-1,1 0 1,-1 0-1,1 0 1,-1 0-1,0 0 1,1 0-1,-1 0 0,0 0 1,0 0-1,0 0 1,0 2-1,3 17 42,1 40-1,-5-47-31,1-1 0,1 1 0,0-1 0,1 1 0,0-1 0,1 0 0,0 0 0,1 0 0,6 13 0,-8-21-13,0-1 0,1 1 0,-1-1 0,1 0-1,0 0 1,0 0 0,0 0 0,0 0 0,0-1 0,1 0 0,-1 1 0,1-1 0,0 0-1,3 1 1,1 0 2,-1-1 0,1 0-1,0-1 1,-1 0 0,1 0-1,16 0 1,-2-3 2,0 0 0,-1-1-1,1-2 1,29-9 0,20-13 60,126-66 0,-182 85-59,228-115 311,-184 90-153,-212 108 142,129-63-292,1 1 0,0 1 1,1 1-1,1 1 0,1 1 0,-21 21 1,39-36-10,0 0 0,0 0 1,0 0-1,0 1 0,1-1 1,-1 1-1,1 0 0,-1-1 0,1 1 1,0 0-1,0 0 0,0 0 1,0-1-1,1 1 0,-1 0 1,1 0-1,0 0 0,0 0 0,0 0 1,0 4-1,1-4 0,0-1 0,0 1 0,0 0 0,0-1 1,1 1-1,-1-1 0,1 0 0,0 1 0,-1-1 0,1 0 0,0 0 0,0 0 1,0 0-1,1-1 0,-1 1 0,0 0 0,1-1 0,-1 0 0,1 1 0,-1-1 1,6 1-1,6 3 10,1-2 0,0 0 0,-1 0 1,1-1-1,0-1 0,21-1 0,91-12 107,-117 11-109,48-7 56,-2-3 0,0-1 0,0-4 0,-1-2 0,-1-2 0,64-34 0,-97 43-48,31-23 0,-47 30-20,1-1 0,0 0 1,-1 0-1,0 0 0,0 0 0,-1-1 0,0 0 0,1 0 0,4-11 0,-9 17-1,1-1 0,-1 0 0,0 0 0,1 0 0,-1 0 0,0 0 0,0 0 0,0 0 0,0 0 0,0 0 0,0 0 0,0 0 0,0 0 0,0 0 0,0 0 0,0 0 0,0 0 0,-1 1 0,1-1 0,-1 0 0,1 0 0,0 0 0,-1 0 0,1 0 0,-1 1 0,0-1 0,1 0 0,-1 0 0,0 1 0,1-1 0,-1 0 0,0 1 0,0-1 0,1 1 0,-1-1 0,0 1 0,0-1 0,0 1 0,0 0 0,0 0 0,0-1 0,0 1 0,0 0 0,0 0 0,0 0 0,0 0 0,-1 0 0,-5-1 0,1 1 0,-1-1 0,0 1 0,1 1 0,-11 1 0,6 1 0,1 0 0,0 0 0,1 1 0,-1 0 0,1 1 0,0 0 0,0 0 0,-11 9 0,14-10 0,1 1 0,0-1 0,-1 1 0,2 1 0,-1-1 0,1 1 0,-1-1 0,1 1 0,1 1 0,-1-1 0,1 0 0,-4 14 0,6-17 0,1-1 0,-1 1 0,1-1 0,0 0 0,-1 1 0,1-1 0,1 0 0,-1 1 0,0-1 0,0 1 0,1-1 0,-1 0 0,1 1 0,0-1 0,0 0 0,0 0 0,0 0 0,0 1 0,2 1 0,0-1 0,0 0 0,-1 0 0,2 0 0,-1-1 0,0 1 0,0-1 0,1 0 0,-1 0 0,1 0 0,6 2 0,1 0 0,1-1 0,0 0 0,0-1 0,0 0 0,0-1 0,20 0 0,-1-3 0,0-2 0,0-1 0,43-13 0,90-36 0,-107 33 0,-28 11 0,-13 3 0,1 1 0,0 1 0,0 0 0,0 1 0,29-2 0,-44 6 0,0 0 0,-1 0 0,1 0 0,0 0 0,0 0 0,-1 1 0,1-1 0,0 1 0,-1-1 0,1 1 0,-1 0 0,1-1 0,-1 1 0,1 0 0,-1 0 0,1 0 0,-1 0 0,0 0 0,1 1 0,0 0 0,0 1 0,-1-1 0,0 1 0,0-1 0,0 1 0,0-1 0,0 1 0,0-1 0,-1 1 0,1 0 0,-1-1 0,0 6 0,0 6 0,-2 0 0,0 0 0,0 0 0,-5 14 0,4-18 0,-104 323 0,-26-9 0,150-366 0,50-112 0,-8 38 0,5 2 0,86-117 0,-136 212 0,0 1 0,1 0 0,1 1 0,1 1 0,25-19 0,-41 34 0,0 0 0,0 0 0,1 1 0,-1-1 0,0 0 0,0 1 0,0-1 0,0 1 0,1-1 0,-1 1 0,0 0 0,0 0 0,1-1 0,-1 1 0,0 0 0,0 0 0,1 0 0,-1 0 0,0 1 0,2-1 0,-2 1 0,0-1 0,0 1 0,0-1 0,0 1 0,-1 0 0,1 0 0,0-1 0,0 1 0,0 0 0,-1 0 0,1 0 0,-1 0 0,1 0 0,0 0 0,-1 0 0,0 0 0,1 0 0,0 1 0,0 4 0,0 0 0,0 0 0,-1-1 0,1 1 0,-1 0 0,0 0 0,-2 8 0,1-4 0,-2 1 0,1-1 0,-1 1 0,-1-1 0,0 0 0,0 0 0,-1 0 0,-6 8 0,1-3 0,-1-1 0,-1-1 0,0 0 0,-15 13 0,17-15 0,17-12 0,27-17 0,-21 11 0,139-59 0,-34 16 0,-49 18 0,106-68 0,-139 75 0,-1-1 0,-1-2 0,-2-1 0,40-45 0,-38 32 0,-1-2 0,-2 0 0,39-79 0,-52 86 0,-2 0 0,-2-1 0,-1-1 0,-2 0 0,9-57 0,-19 84 0,1 8 0,-1-1 0,0 0 0,-1 0 0,1 0 0,-1 1 0,0-1 0,0 0 0,-1 0 0,1 0 0,-1 1 0,0-1 0,0 0 0,-3-6 0,3 10 0,0 1 0,1-1 0,-1 1 0,0-1 0,0 1 0,1 0 0,-1-1 0,0 1 0,0 0 0,1-1 0,-1 1 0,0 0 0,0 0 0,0 0 0,0 0 0,0 0 0,1 0 0,-1 0 0,0 0 0,0 0 0,0 0 0,0 0 0,1 0 0,-1 1 0,0-1 0,0 0 0,0 1 0,1-1 0,-1 0 0,0 1 0,1-1 0,-1 1 0,0-1 0,1 1 0,-1 0 0,0-1 0,0 2 0,-26 27 0,8 0 0,1 1 0,1 0 0,1 1 0,2 1 0,-18 63 0,10-9 0,-13 99 0,24-99 0,4 1 0,3 0 0,10 101 0,-5-173 0,-1-9 0,0 0 0,0 0 0,1 1 0,0-1 0,0 0 0,0 0 0,1 0 0,0 0 0,0 0 0,1 0 0,3 7 0,-5-12 0,0-1 0,0 1 0,0 0 0,0-1 0,0 1 0,0-1 0,0 1 0,0-1 0,0 0 0,0 1 0,0-1 0,0 0 0,1 0 0,-1 0 0,0 0 0,0 0 0,0 0 0,0 0 0,0 0 0,1 0 0,-1 0 0,0 0 0,0-1 0,0 1 0,0-1 0,0 1 0,0-1 0,0 1 0,0-1 0,0 1 0,0-1 0,0 0 0,0 0 0,-1 1 0,2-2 0,3-3 0,0 1 0,0-1 0,-1 0 0,8-11 0,6-16-4063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40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17079,'0'0'2048,"104"17"-1480,-35-5-8,6 3-144,9-2 8,-3-1-8,0-3 8,-3-3-16,-8-4 0,-13-2-64,-8 0 0,-11 0-208,-11 3 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41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254 976 7736,'0'0'5488,"11"-12"-4630,22-29-206,-2-2-1,35-62 1,204-401 1726,-253 476-2138,-2 0 0,-1-2 0,-1 0 0,13-53 0,-26 85-239,2-4 87,-1 0-1,-1 0 0,1 0 1,0 0-1,-1-1 0,0 1 1,0 0-1,0 0 1,-1 0-1,0 0 0,-1-5 1,2 8-69,0 1 0,-1-1 0,1 1 0,0 0 0,-1-1 1,1 1-1,-1 0 0,1-1 0,-1 1 0,1 0 0,-1 0 1,1 0-1,-1-1 0,1 1 0,-1 0 0,1 0 0,-1 0 1,1 0-1,-1 0 0,1 0 0,-1 0 0,0 0 0,1 0 0,-1 0 1,1 0-1,-1 0 0,1 0 0,-1 1 0,1-1 0,-1 0 1,1 0-1,-1 0 0,1 1 0,-1-1 0,1 0 0,0 1 1,-1-1-1,1 0 0,-1 2 0,-21 17 291,-4 10-76,1 1 1,-35 56 0,-36 79 137,74-124-282,2-5-26,-237 416 935,214-381-774,-10 14 377,-50 114 0,103-198-589,-1-1 0,1 1-1,-1-1 1,1 1 0,0-1-1,-1 1 1,1-1 0,0 1-1,0 0 1,-1-1 0,1 1 0,0 0-1,0-1 1,0 1 0,0 0-1,0-1 1,0 1 0,0 0-1,0-1 1,0 1 0,0 0 0,0-1-1,0 1 1,0-1 0,1 1-1,-1 0 1,0-1 0,1 1-1,-1 0 1,0-1 0,1 1-1,-1-1 1,0 1 0,1-1 0,-1 1-1,2 0 1,0-1 9,0 0 0,0 0 0,0 0 0,0 0 0,0 0 0,0 0 0,0 0 0,0-1 1,0 1-1,0-1 0,0 0 0,0 1 0,2-3 0,73-33 236,77-49 0,-69 36-127,617-329 619,-639 347-574,-57 27-88,-8 4-9,-14 5 11,-6 8-21,0 2-1,1 0 0,0 2 0,1 0 0,1 1 0,1 1 1,-31 41-1,48-59-60,0 0-1,0 0 1,0 0 0,1 0 0,-1 0-1,0 1 1,1-1 0,-1 0-1,0 1 1,1-1 0,0 0 0,-1 1-1,1-1 1,0 1 0,0-1 0,-1 1-1,1-1 1,0 0 0,0 1 0,1-1-1,-1 1 1,0-1 0,0 1 0,2 1-1,-1-2 3,0 1 0,1-1 0,-1 0 0,1 0 0,-1-1 0,1 1 1,-1 0-1,1 0 0,-1-1 0,1 1 0,0-1 0,0 1 0,-1-1 0,1 0 0,0 0 0,-1 0 0,1 0 0,0 0 0,0 0 0,2 0 0,5-1 14,1 0 0,0-1 0,-1 0 0,1 0 0,-1-1-1,0 0 1,0-1 0,0 0 0,0 0 0,0-1 0,14-11 0,-17 11 0,0 0 0,0 0 1,-1-1-1,0 1 0,0-1 0,0 0 0,-1-1 0,0 1 0,0-1 0,-1 0 1,1 0-1,-2 0 0,1 0 0,-1 0 0,3-13 0,-5 15-5,1-4 44,1 0 0,0 0 0,0 0 0,4-10 0,-5 16-48,1 0 0,-1 1 0,1-1-1,0 0 1,0 1 0,0-1 0,0 1-1,0 0 1,0 0 0,1 0 0,-1 0 0,1 0-1,-1 1 1,1-1 0,5-2 0,6-1 1,-1 1 1,1 0-1,0 1 1,0 0-1,0 1 1,0 1-1,0 0 1,0 1-1,0 0 1,1 1-1,-1 1 0,0 0 1,24 8-1,-18-4 14,1 2-1,-1 0 0,0 1 1,-1 1-1,0 1 0,0 1 1,-1 1-1,20 18 0,9 18 220,-36-35-95,2-1 0,19 17 0,-28-28-121,-1 1 1,1-1-1,-1 0 1,1-1-1,0 1 1,0-1-1,0 0 1,0 0-1,0 0 1,0 0-1,0-1 0,0 1 1,0-1-1,0 0 1,0 0-1,0-1 1,0 1-1,0-1 1,6-2-1,-7 2-532,0 0 1,0 0-1,0 0 1,0-1-1,0 0 0,0 0 1,5-3-1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4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7232,'0'0'4537,"11"-7"-4100,-5 4-374,11-8 251,0 0 0,1 2 1,21-9-1,20 1 593,1 2-1,0 3 0,77-5 0,-102 17-295,-31 1-434,1-1 1,0 0 0,0 0-1,0 0 1,0 0 0,0-1 0,6-1-1,-11 2-136,0 0-1,1 0 0,-1 0 0,1 0 0,-1 0 0,0 0 1,1 0-1,-1 0 0,0 0 0,1 0 0,-1 1 0,1-1 1,-1 0-1,0 0 0,1 0 0,-1 1 0,0-1 0,0 0 1,1 0-1,-1 1 0,0-1 0,1 0 0,-1 1 0,0-1-31,0 0-1,0 0 0,1 0 0,-1 0 0,0 0 1,0 0-1,0 1 0,0-1 0,0 0 0,0 0 1,0 0-1,0 0 0,0 0 0,0 0 0,0 0 1,1 1-1,-1-1 0,0 0 0,0 0 0,0 0 0,0 0 1,0 0-1,0 0 0,0 1 0,0-1 0,0 0 1,0 0-1,0 0 0,0 0 0,0 0 0,0 0 1,0 1-1,-1-1 0,1 0 0,0 0 0,0 0 0,0 0 1,0 0-1,0 0 0,0 0 0,0 1 0,0-1 1,0 0-1,0 0 0,0 0 0,-1 0 0,1 0 1,0 0-1,0 0 0,0 0 0,0 0 0,0 0 1,0 0-1,0 0 0,-1 0 0,1 0 0,0 1 0,0-1 1,0 0-1,0 0 0,0 0 0,-1-1 0,1 1 66,-19 13 59,2-2-264,-30 15 0,24-15-2603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57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517 591 4008,'0'0'7841,"-12"-2"-7418,-24-3-37,1 1 0,-1 2 1,-42 4-1,53 1-102,1 1 0,0 1 0,0 1 0,-37 15 0,47-15-122,-1 1 0,2 1 0,-1 0 0,1 0 0,0 1-1,1 1 1,0 0 0,-14 17 0,23-24-114,0 1 0,0 0 0,0 0 0,1 0 0,-1 0 0,1 0 1,0 0-1,1 1 0,-1-1 0,1 1 0,-1-1 0,1 1 0,1 0 0,-1-1 0,1 1 0,0 0 0,0 0 0,0-1 0,0 1 0,1 0 0,0-1 0,0 1 0,0 0 0,1-1 0,0 0 0,-1 1 1,2-1-1,-1 0 0,0 0 0,4 4 0,2 3 44,0 0 0,1 0 0,1-2 1,-1 1-1,2-1 0,-1 0 0,1-1 1,0-1-1,17 9 0,-14-9-8,0 0 0,1-2 0,-1 0 0,1 0 0,0-1 0,0-1 0,1-1 0,-1 0 0,1-1 0,22-1 1,-18-2 32,1-1 0,-1-1 0,0 0 0,0-2 0,0 0 0,-1-1 0,26-14 0,2-5 208,-1-3-1,-2-2 0,70-62 1,-113 92-304,1 0 1,-1 0-1,0 0 1,0 0-1,1-1 1,-1 1-1,0 0 1,0-1-1,0 1 1,0-1 0,0 1-1,-1-1 1,1 0-1,0 1 1,-1-1-1,1 0 1,-1 1-1,0-1 1,1-3-1,-27 20 238,12-2-198,0-1 1,1 2-1,0 0 0,1 0 1,1 1-1,-15 27 0,22-35-30,1 0 0,0 0 0,0 0 0,1 1 0,0-1 0,0 1 0,1-1 0,-1 12 0,2-14-7,0 0-1,1 0 1,-1-1 0,1 1-1,0 0 1,1-1 0,-1 1-1,1 0 1,-1-1-1,2 0 1,-1 1 0,0-1-1,1 0 1,5 6 0,-5-7-9,0 1 1,1-1 0,-1 0 0,1-1 0,0 1 0,-1-1-1,1 0 1,1 0 0,-1 0 0,0 0 0,0-1-1,1 1 1,-1-1 0,1 0 0,-1-1 0,1 1 0,-1-1-1,1 0 1,-1 0 0,1 0 0,-1-1 0,1 1-1,-1-1 1,1 0 0,6-3 0,2 0 16,-1-1 1,0 0 0,-1-1-1,1 0 1,-1 0-1,0-2 1,17-14 0,-24 19-10,0-1 0,0 0 1,0-1-1,0 1 1,-1-1-1,0 1 1,0-1-1,0 0 1,-1 0-1,1-1 0,-1 1 1,-1 0-1,1-1 1,-1 1-1,0-1 1,0 0-1,0 1 1,-1-11-1,0 11-2,-1 0-1,0 0 1,0 0 0,0 1-1,-1-1 1,1 0 0,-1 1-1,0-1 1,-1 1 0,1 0-1,-1-1 1,0 1 0,0 1-1,0-1 1,0 0 0,-1 1-1,1-1 1,-1 1 0,0 0-1,0 0 1,-9-4 0,3 3 25,-1 0 1,0 0 0,0 1 0,0 0 0,-1 1-1,1 0 1,-1 1 0,1 0 0,-20 2 0,30-1-39,0 0 1,0 0-1,0 0 1,0 0-1,0 1 1,0-1-1,0 0 1,0 0-1,0 1 1,1-1 0,-1 1-1,0-1 1,0 1-1,-1 0 1,3 2 76,9-2-44,274-42 82,-272 38-114,34-6-7,0 2 1,1 2-1,52 1 1,-93 4-3,-1 1 1,1-1-1,-1 1 1,1 0 0,-1 1-1,1-1 1,-1 1-1,0 0 1,9 5 0,-13-6 3,1 1 0,0-1 0,0 1 0,-1-1 0,1 1 0,0 0 0,-1 0 1,0-1-1,1 1 0,-1 0 0,0 0 0,0 0 0,0 1 0,0-1 0,-1 0 1,1 0-1,-1 0 0,1 1 0,-1-1 0,0 0 0,1 1 0,-1-1 0,-1 0 0,1 0 1,0 1-1,-1 1 0,-4 18 44,-1-1-1,-1 0 1,-1 0 0,-1 0 0,-1-1-1,0-1 1,-15 20 0,-9 20 318,107-145 395,-62 72-729,1 1 0,0 0 0,0 1 0,2 0-1,-1 1 1,1 0 0,1 1 0,0 1 0,27-12 0,-41 20-32,0 1 1,0-1 0,0 1-1,0 0 1,0-1 0,0 1-1,0 0 1,0 0-1,0 0 1,0 0 0,0 0-1,0 0 1,0 0 0,0 0-1,0 0 1,0 0-1,0 1 1,0-1 0,0 0-1,0 1 1,0-1 0,0 0-1,0 1 1,0 0-1,0-1 1,-1 1 0,1-1-1,0 1 1,0 0 0,0 0-1,-1-1 1,1 1-1,0 0 1,-1 0 0,1 0-1,-1 0 1,1 0 0,-1 0-1,0 0 1,1 0-1,-1 1 1,2 6 6,0 0 1,-1 0-1,0 0 1,0 13-1,0-2 19,0-11-21,0-1 0,1 0 0,0 0-1,0-1 1,0 1 0,1 0 0,0-1 0,0 1 0,0-1 0,1 0-1,0 0 1,1 0 0,6 7 0,-7-10-2,0 1-1,0-1 1,1 0 0,-1 0 0,1 0-1,0-1 1,0 1 0,0-1 0,0-1-1,0 1 1,0-1 0,0 1 0,1-1-1,-1-1 1,0 1 0,1-1 0,-1 0-1,10-1 1,-4-1 15,0-1 0,0 0 0,0 0 0,0-1 0,-1 0-1,1-1 1,-1-1 0,0 1 0,-1-1 0,14-11 0,2-4 66,-1-2 0,29-34 0,-34 34-29,-1-2-1,-1 0 1,-1-1-1,-2 0 1,14-35-1,43-146 139,-54 150-118,-3 0 0,-2-1-1,-3-1 1,-2 0 0,-3-105-1,-4 162-72,0 1 0,0 0 0,0-1 0,0 1 0,0-1 0,-1 1 0,1 0 1,0-1-1,-1 1 0,1 0 0,-1-1 0,-1 0 0,2 2-1,0-1-1,0 1 1,0 0 0,-1 0 0,1 0 0,0 0 0,0 0 0,-1 0 0,1 0 0,0 0 0,0 0 0,-1-1 0,1 1 0,0 0-1,0 0 1,-1 0 0,1 1 0,0-1 0,-1 0 0,1 0 0,0 0 0,0 0 0,-1 0 0,1 0 0,0 0 0,0 0 0,0 0-1,-1 1 1,1-1 0,0 0 0,0 0 0,-1 0 0,1 0 0,0 1 0,0-1 0,0 0 0,-4 4 6,1 0 0,1 0 0,-1 1 0,1-1 0,-4 9 0,-6 21-18,1 2 0,2-1 0,-6 56 0,2-17-6,-34 199-19,-32 155-65,55-328 82,-4-1 0,-50 116-1,74-206 20,-24 47 10,26-51-8,-1 0 0,0-1 0,-1 0 0,1 0 0,-1 0 0,1 0 0,-1 0 1,-1-1-1,-4 4 0,9-7-1,-1 1 0,1-1 0,0 0 0,-1 0 0,1 0 0,0 1 0,0-1 0,-1 0 1,1 0-1,0 0 0,-1 0 0,1 0 0,-1 1 0,1-1 0,0 0 0,-1 0 0,1 0 0,0 0 0,-1 0 1,1 0-1,0 0 0,-1 0 0,1-1 0,-1 1 0,1 0 0,0 0 0,-1 0 0,1 0 0,0 0 1,-1-1-1,1 1 0,0 0 0,0 0 0,-1 0 0,1-1 0,0 1 0,-1 0 0,1-1 0,0 1 0,-4-19 19,10-21 3,0 20-26,1 1 0,2 0 0,0 0-1,0 1 1,2 1 0,0-1-1,1 2 1,25-27 0,9-3-88,72-58-1,-9 29-4,-23 18 10,-12 4 19,-24 19 1,49-45 0,-85 66 78,0-1 0,0-1-1,-2 0 1,0 0 0,0-2-1,-2 1 1,13-27-1,-20 37 4,0 0-1,0 1 0,-1-1 0,0 1 1,0-1-1,0 0 0,0 1 0,-1-1 0,0 0 0,0 0 0,-1 0 0,0-12 0,0 18-12,0 0 0,0-1 0,0 1 0,0 0 0,0 0 0,0 0 1,0 0-1,0 0 0,0 0 0,0 0 0,0 0 0,0-1 0,0 1 0,-1 0 0,1 0 0,0 0 0,0 0 0,0 0 0,0 0 0,0 0 0,0 0 0,0 0 0,0 0 0,0 0 0,-1 0 0,1 0 0,0 0 0,0 0 0,0 0 0,0-1 0,0 1 0,0 0 0,0 0 0,-1 0 0,1 0 0,0 1 0,0-1 0,0 0 0,0 0 0,0 0 0,0 0 0,0 0 0,-1 0 0,1 0 0,0 0 0,0 0 0,0 0 0,0 0 0,0 0 0,-8 7 51,-2 6-9,4-5-31,1 1 0,0 0 0,0 1 0,1-1 0,0 1 0,0 0 0,1 0 1,1 0-1,0 0 0,0 1 0,0 14 0,2-17 5,0 0 0,1-1 1,0 1-1,0 0 0,1-1 0,0 1 1,0-1-1,1 1 0,0-1 1,0 0-1,0 0 0,1 0 0,0-1 1,1 1-1,9 10 0,-12-15-6,1 0-1,-1 0 1,1-1-1,-1 1 1,1 0-1,0-1 1,0 0 0,0 1-1,0-1 1,-1 0-1,2-1 1,-1 1-1,0 0 1,0-1-1,0 0 1,0 0 0,0 0-1,0 0 1,0 0-1,1-1 1,-1 1-1,0-1 1,0 0-1,0 0 1,3-1-1,10-4 32,0-1-1,-1-1 1,20-13-1,-24 15-8,12-10 50,-1-2 0,-1 0 0,0-2 0,-1 0 0,23-31 0,-19 23 36,-21 24-86,1 0-1,0 0 0,1 0 1,8-6-1,-13 10-27,1 0-1,0-1 0,-1 1 0,1 0 0,0-1 0,-1 1 0,1 0 0,0 0 0,-1-1 0,1 1 0,0 0 0,-1 0 1,1 0-1,0 0 0,0 0 0,-1 0 0,1 0 0,0 0 0,0 1 0,0-1-1,0 1-1,-1-1 1,1 1-1,-1 0 1,1-1-1,-1 1 1,1 0-1,-1-1 1,1 1-1,-1 0 1,0 0-1,1-1 1,-1 1 0,0 0-1,1 0 1,-1-1-1,0 1 1,0 0-1,0 0 1,0 0-1,0 1 1,0 17 58,0 0 0,-2 0 1,-6 36-1,-21 55 248,28-107-297,-2 6 26,-5 16 99,8-25-136,-1 1 1,1-1 0,0 0 0,0 1-1,0-1 1,0 0 0,0 1-1,0-1 1,0 0 0,0 1 0,0-1-1,0 0 1,0 0 0,0 1-1,0-1 1,0 0 0,0 1 0,0-1-1,0 0 1,1 1 0,-1-1-1,0 0 1,0 0 0,0 1 0,0-1-1,1 0 1,-1 0 0,0 1-1,0-1 1,0 0 0,1 0 0,-1 0-1,0 1 1,1-1 0,-1 0-1,0 0 1,0 0 0,1 0 0,-1 0-1,0 0 1,1 1 0,-1-1-1,0 0 1,0 0 0,1 0 0,-1 0-1,0 0 1,1 0 0,-1 0-1,0 0 1,1 0 0,-1 0 0,0-1-1,1 1 1,-1 0 0,0 0-1,0 0 1,1 0 0,-1 0 0,0-1-1,1 1 1,15-7 6,0-2 0,-1 1-1,0-2 1,26-20 0,-2 0-5,17-12-4,-36 25 0,1 1 0,1 2 0,26-15 0,-46 28 0,-1 0 0,1 0 0,0 1 0,0-1 0,0 0 0,0 1 0,0-1 0,0 1 0,0 0 0,0 0 0,0 0 0,0 0 0,0 0 0,0 0 0,3 1 0,-4-1 0,1 1 0,-1 0 0,0 0 0,0 0 0,0 0 0,0 0 0,0 0 0,0 0 0,0 0 0,0 0 0,0 0 0,-1 1 0,1-1 0,0 0 0,-1 1 0,1-1 0,-1 0 0,1 1 0,-1-1 0,0 1 0,0-1 0,1 3 0,4 79 0,-5-65 0,1 0 0,0 1 0,2-1 0,0 0 0,1 0 0,7 20 0,-10-33 0,1 0 0,0-1 0,1 1 0,-1 0 0,1-1 0,0 0 0,0 1 0,0-1 0,1 0 0,-1-1 0,1 1 0,0-1 0,0 1 0,0-1 0,0 0 0,1-1 0,0 1 0,-1-1 0,1 0 0,0 0 0,0 0 0,0-1 0,0 1 0,0-1 0,0-1 0,0 1 0,1-1 0,-1 0 0,0 0 0,0 0 0,10-2 0,12-4 0,0-2 0,0 0 0,31-15 0,-43 16 0,-1 0 0,0-1 0,0-1 0,-1 0 0,0-1 0,23-22 0,-30 24 0,1 0 0,-1 0 0,0-1 0,-1 0 0,0 0 0,-1 0 0,1-1 0,-2 1 0,5-18 0,-7 23 0,0 1 0,0 0 0,-1 0 0,0-1 0,1 1 0,-1 0 0,0-1 0,-1 1 0,1-1 0,-1 1 0,1 0 0,-1 0 0,0-1 0,0 1 0,0 0 0,-1 0 0,1 0 0,-1 0 0,1 0 0,-1 1 0,0-1 0,0 0 0,-1 1 0,1-1 0,0 1 0,-1 0 0,0 0 0,1 0 0,-1 0 0,0 0 0,0 1 0,-6-3 0,6 2 0,0 1 0,-1 0 0,1 0 0,-1 0 0,1 1 0,-1-1 0,1 1 0,-1 0 0,1 0 0,-1 0 0,1 0 0,-1 1 0,1-1 0,-1 1 0,1 0 0,0 0 0,-1 0 0,1 0 0,0 1 0,0 0 0,0-1 0,0 1 0,0 0 0,0 0 0,0 1 0,1-1 0,-5 5 0,2-1 0,1-1 0,1 1 0,-1 0 0,1 0 0,0 0 0,0 0 0,0 0 0,1 1 0,0-1 0,0 1 0,1-1 0,0 1 0,0 8 0,0-6 0,1 0 0,1 0 0,0 0 0,0 0 0,1 0 0,0 0 0,0 0 0,1-1 0,7 15 0,-7-17 0,0-1 0,1 1 0,0-1 0,0 0 0,0 0 0,0-1 0,1 1 0,0-1 0,0 0 0,0 0 0,0 0 0,1-1 0,0 0 0,8 4 0,-5-4 0,1 0 0,0 0 0,0-1 0,-1 0 0,1 0 0,0-1 0,0-1 0,0 0 0,0 0 0,0-1 0,0 0 0,0-1 0,0 0 0,0 0 0,0-1 0,-1-1 0,0 1 0,10-7 0,4-3 0,-1 0 0,0-2 0,-1-1 0,-1-1 0,31-33 0,-4 6 0,71-52 0,-114 93 0,-1 1 0,1-1 0,0 0 0,0 1 0,1 0 0,-1 0 0,0 0 0,1 0 0,8-1 0,-11 3 0,-1 0 0,1 0 0,0 0 0,-1 0 0,1 1 0,0-1 0,-1 0 0,1 1 0,-1-1 0,1 1 0,-1 0 0,1-1 0,-1 1 0,1 0 0,-1 0 0,0 0 0,1 0 0,-1 0 0,0 0 0,0 1 0,0-1 0,0 0 0,0 1 0,0-1 0,0 0 0,0 1 0,-1-1 0,1 1 0,-1-1 0,1 1 0,0 2 0,2 7 0,0 0 0,-1 0 0,-1 1 0,0-1 0,0 1 0,-1-1 0,-1 13 0,-14 80 0,14-100 0,0-1 0,0 0 0,1 1 0,0-1 0,-1 1 0,2 4 0,-1-8 0,0 1 0,0-1 0,0 0 0,0 0 0,0 0 0,0 1 0,0-1 0,0 0 0,1 0 0,-1 0 0,0 0 0,0 1 0,0-1 0,0 0 0,0 0 0,1 0 0,-1 0 0,0 0 0,0 0 0,0 1 0,0-1 0,1 0 0,-1 0 0,0 0 0,0 0 0,0 0 0,1 0 0,-1 0 0,0 0 0,0 0 0,0 0 0,1 0 0,-1 0 0,0 0 0,0 0 0,0 0 0,0 0 0,1 0 0,14-10 0,12-16 0,26-33 0,6-5 0,-21 24 0,-19 18 0,32-26 0,-51 47 0,1 0 0,-1 1 0,1-1 0,0 1 0,-1-1 0,1 0 0,0 1 0,0 0 0,-1-1 0,1 1 0,0-1 0,0 1 0,0 0 0,-1 0 0,1-1 0,0 1 0,0 0 0,0 0 0,0 0 0,1 0 0,-2 0 0,1 1 0,-1-1 0,0 1 0,1-1 0,-1 1 0,0-1 0,0 1 0,0-1 0,1 1 0,-1-1 0,0 1 0,0-1 0,0 1 0,0-1 0,0 1 0,0 0 0,0-1 0,0 1 0,0-1 0,0 1 0,0-1 0,0 1 0,-1 0 0,-12 42 0,11-38 0,-3 9 0,2-9 0,1 0 0,1 0 0,-1 0 0,1 0 0,-2 8 0,4-13 0,-1 0 0,0 0 0,0 0 0,1 1 0,-1-1 0,0 0 0,0 0 0,1 0 0,-1 0 0,0 0 0,0 1 0,1-1 0,-1 0 0,0 0 0,1 0 0,-1 0 0,0 0 0,1 0 0,-1 0 0,0 0 0,1 0 0,-1 0 0,0 0 0,1 0 0,-1 0 0,0-1 0,0 1 0,1 0 0,-1 0 0,0 0 0,1 0 0,-1 0 0,0-1 0,0 1 0,1 0 0,-1 0 0,0-1 0,17-7 0,-16 7 0,65-40 0,-29 18 0,50-24 0,-86 47 0,0-1 0,0 0 0,0 1 0,0-1 0,0 0 0,0 1 0,0 0 0,0-1 0,1 1 0,-1 0 0,0-1 0,0 1 0,0 0 0,1 0 0,-1 0 0,0 0 0,0 0 0,1 0 0,-1 1 0,0-1 0,0 0 0,0 0 0,1 1 0,-1-1 0,0 1 0,0-1 0,0 1 0,0 0 0,1 0 0,0 2 0,-1 1 0,1-1 0,-1 0 0,0 1 0,0-1 0,0 0 0,0 1 0,-1-1 0,1 5 0,2 19 0,-2-13 0,1 0 0,0-1 0,1 1 0,8 21 0,-10-32 0,0 0 0,0 0 0,1 0 0,0 0 0,-1-1 0,1 1 0,0-1 0,0 1 0,0-1 0,1 0 0,-1 0 0,1 0 0,-1 0 0,1 0 0,-1 0 0,1-1 0,0 1 0,0-1 0,0 0 0,0 0 0,0 0 0,0 0 0,0 0 0,0-1 0,6 1 0,-1-1 0,-1 0 0,1-1 0,0 0 0,-1 0 0,1-1 0,-1 0 0,0 0 0,1 0 0,-1-1 0,0 0 0,0-1 0,-1 1 0,1-2 0,-1 1 0,0 0 0,9-9 0,-8 6 0,-1 0 0,0 0 0,0-1 0,0 0 0,-1 0 0,-1 0 0,1-1 0,-1 1 0,0-1 0,-1 0 0,0 0 0,-1 0 0,2-10 0,-4 16 0,1 0 0,-1 0 0,0 0 0,0 0 0,0 0 0,-1 0 0,1 0 0,-1 0 0,1 0 0,-1 0 0,0 0 0,-3-5 0,4 7 0,-1 1 0,1-1 0,-1 0 0,0 0 0,1 0 0,-1 1 0,0-1 0,0 0 0,1 1 0,-1-1 0,0 1 0,0-1 0,0 1 0,0-1 0,0 1 0,0 0 0,0-1 0,0 1 0,0 0 0,0 0 0,0 0 0,0 0 0,0 0 0,0 0 0,0 0 0,0 0 0,0 0 0,0 0 0,0 1 0,0-1 0,0 0 0,0 1 0,0-1 0,0 0 0,0 1 0,1-1 0,-1 1 0,-1 0 0,-2 2 0,0 1 0,0-1 0,0 0 0,1 1 0,0 0 0,-1 0 0,1 0 0,1 0 0,-1 0 0,1 1 0,-1-1 0,1 1 0,0-1 0,1 1 0,-1 0 0,0 7 0,0-2 0,0 1 0,1-1 0,0 0 0,1 0 0,0 1 0,3 19 0,-3-26 0,1-1 0,0 1 0,0-1 0,0 0 0,0 1 0,1-1 0,-1 0 0,1 0 0,0 0 0,0 0 0,0 0 0,0-1 0,1 1 0,-1-1 0,1 1 0,4 3 0,-2-3 0,-1-1 0,0 0 0,1 0 0,-1-1 0,1 1 0,-1-1 0,1 0 0,0 0 0,-1-1 0,1 1 0,5-1 0,6-1 0,0-1 0,0 0 0,0-1 0,-1-1 0,1 0 0,20-9 0,61-33 0,-8 3 0,-87 41 0,1 1 0,-1 0 0,1 0 0,-1 1 0,1-1 0,0 0 0,-1 1 0,1 0 0,0-1 0,3 1 0,-5 0 0,-1 1 0,1-1 0,-1 0 0,1 0 0,-1 0 0,0 1 0,1-1 0,-1 0 0,1 0 0,-1 1 0,0-1 0,1 0 0,-1 0 0,0 1 0,1-1 0,-1 1 0,0-1 0,0 0 0,1 1 0,-1-1 0,0 1 0,0-1 0,1 1 0,-2 18 0,-7 3 0,-18 41 0,13-32 0,8-15 0,5-16 0,0 0 0,0 1 0,0-1 0,0 0 0,0 0 0,0 0 0,0 1 0,0-1 0,0 0 0,0 0 0,0 1 0,0-1 0,0 0 0,0 0 0,1 1 0,-1-1 0,0 0 0,0 0 0,0 0 0,0 1 0,0-1 0,1 0 0,-1 0 0,0 0 0,0 0 0,0 1 0,1-1 0,-1 0 0,0 0 0,1 0 0,1 0 0,0 0 0,0 0 0,0-1 0,-1 1 0,1-1 0,0 1 0,0-1 0,0 0 0,0 1 0,0-1 0,-1 0 0,3-2 0,35-20 0,-15 7 0,43-18 0,-66 34 0,0-1 0,0 1 0,0 0 0,0 0 0,0 0 0,0-1 0,0 1 0,0 0 0,0 0 0,0 0 0,0 1 0,0-1 0,0 0 0,0 0 0,0 1 0,0-1 0,0 0 0,0 1 0,0-1 0,0 1 0,0-1 0,0 1 0,0 0 0,-1-1 0,1 1 0,0 0 0,0-1 0,-1 1 0,1 0 0,0 0 0,-1 0 0,1 0 0,-1 0 0,1 0 0,0 1 0,2 7 0,1-1 0,-1 0 0,2 14 0,1-2 0,-5-18 0,-1 1 0,1-1 0,0 0 0,0 0 0,0 0 0,1 0 0,-1 0 0,0 0 0,1-1 0,-1 1 0,1 0 0,0-1 0,-1 1 0,1-1 0,0 1 0,0-1 0,0 0 0,0 0 0,0 0 0,4 1 0,-2-1 0,-1-1 0,1 0 0,0 0 0,-1 0 0,1 0 0,-1-1 0,1 1 0,-1-1 0,1 0 0,-1 0 0,1 0 0,4-3 0,11-5 0,0 0 0,0-2 0,-1 0 0,0-1 0,-1-1 0,-1-1 0,23-23 0,-18 13 0,-1-1 0,-1 0 0,-1-2 0,20-41 0,-8 1 0,-2-1 0,-4-2 0,25-113 0,-43 154 0,4-8 0,-2 0 0,-2 0 0,-1-1 0,-1-48 0,-4 85 0,1 0 0,-1 0 0,0 0 0,-1 0 0,1 0 0,0 0 0,0 0 0,0 0 0,0 0 0,-1 0 0,1 0 0,-1 0 0,1 0 0,-1 0 0,1 0 0,-1 0 0,1 0 0,-1 1 0,0-1 0,1 0 0,-2-1 0,1 2 0,0 0 0,0 0 0,0 0 0,1-1 0,-1 1 0,0 0 0,0 0 0,0 1 0,0-1 0,1 0 0,-1 0 0,0 0 0,0 0 0,0 1 0,1-1 0,-1 0 0,0 1 0,0-1 0,1 1 0,-2 0 0,-3 3 0,0-1 0,1 2 0,0-1 0,0 0 0,0 1 0,-6 7 0,-2 12 0,1 1 0,1 0 0,1 0 0,-11 48 0,10-34 0,-3 19 0,3-1 0,1 2 0,4-1 0,3 97 0,3-130 0,1 0 0,1 0 0,1 0 0,1-1 0,2 1 0,0-1 0,2 0 0,0-1 0,17 29 0,-23-48 0,0 1 0,1 0 0,-1-1 0,1 0 0,0 0 0,1 0 0,-1 0 0,1-1 0,-1 1 0,1-1 0,0-1 0,0 1 0,1-1 0,6 3 0,-8-4 0,0 1 0,0-1 0,0-1 0,0 1 0,0 0 0,0-1 0,0 0 0,0 0 0,1 0 0,-1-1 0,0 1 0,0-1 0,0 0 0,0 0 0,0-1 0,-1 1 0,1-1 0,0 0 0,-1 0 0,7-4 0,-9 5-3,0 0 0,0 0 0,0 0-1,0 0 1,0-1 0,0 1 0,0 0 0,0-1 0,-1 1 0,1-1 0,0 1-1,-1-1 1,1 1 0,-1-1 0,1-3 0,0-11-3860,-1 13 1960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5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 16983,'0'0'304,"70"-2"8,-5 2 168,12 0 0,-3-4 72,-4 4 0,-7-2-8,-10-2-8,-10 3-40,-13-3-8,-12 4-136,-7 0 8,-5-2-136,-12-4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01:57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17183,'0'0'0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2:0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13496,'0'0'1960,"10"2"-1736,86 15 699,-83-14-697,1-1 0,22 0 0,-6 0 3,-1-1 87,59-6 0,-69 3-216,77-10 282,33-2 137,-12 2-167,-39 1-144,130 0 706,-198 9-884,0 0 1,0-1 0,0 0 0,-1-1-1,1 0 1,11-6 0,-10 4 7,1 1 0,0 0-1,13-4 1,14 2 135,-1 2 0,51-1-1,41-6 318,-31 4-107,-3 1-20,-69 3-262,318-36 478,-158 33-219,-84 3-119,51 2 20,-58 4-66,0-4-1,110-17 1,-142 12-44,153-4 236,19 13-101,174-3 138,-396 1-412,11 0 2,373-2 119,-275-4-128,353-22 247,-290 22-74,-85 3-90,174-6 158,196 18-17,-265 0-164,-47-11-11,14 1 56,417 21 319,110 5 96,61-4-113,-430-12-70,5 0-97,-3-27 63,-308 14-261,0-1-1,30-9 1,-14-2-3975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2:0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7736,'0'0'8632,"10"3"-8489,28 9 1,-35-11-53,0 0 0,0 1 0,-1-1-1,1 1 1,0-1 0,-1 1-1,1 0 1,-1 0 0,0 0-1,4 3 1,-6-4-63,1 0-1,0 0 1,-1 0 0,1-1 0,0 1-1,0 0 1,0-1 0,-1 1 0,1-1-1,0 1 1,0-1 0,0 1 0,0-1-1,0 1 1,0-1 0,0 0 0,0 0-1,0 1 1,0-1 0,0 0 0,0 0-1,0 0 1,0 0 0,0 0 0,0 0-1,0 0 1,0-1 0,0 1 0,0 0-1,0-1 1,0 1 0,2-1 0,50-16 1114,-45 14-1024,-1 0-1,1 1 1,0 0-1,-1 0 1,15 0-1,20-5 220,73-21 284,-97 25-534,-1 1 0,1 1 1,-1 1-1,32 2 0,14 5 58,-26-4 14,0 1 1,39 11-1,114 45 774,-178-57-862,-1-1-1,1 0 1,14 1 0,15 2 119,23 3 11,0-3 0,-1-3 0,69-6 0,77-15 235,-53 0-64,-31 3-160,-56 13-124,0 3 0,114 15 0,2-1 152,-146-10-156,1 1 0,54 15-1,3 0 4,-25-9-53,-21-4-14,-1 2-1,60 19 1,25 9 140,83 30 138,-166-53-260,14 3-9,62 20 37,-74-18-38,178 69 201,-108-43-40,25 12-106,-67-25-73,9 4 68,-61-23-52,50 15-1,-29-12 6,408 141 232,-411-142-263,72 13 0,-62-16 4,114 12 320,311 86 709,-356-80-1018,-67-14 69,1-3 0,0-3-1,96 5 1,303-21 213,-220 26-4607,3 0-49,41-2 4395,-151-9 88,14 2 200,-69-3-90,103-1 0,-95-13-208,-47 2-55,65-13 83,-54 13-80,-1 2 0,63 6 0,117 24-54,-169-20 64,-11-2 88,1 2-1,52 16 1,-72-17-46,-1-1 0,1-1 0,-1-2 0,1 0 0,51-4 0,-35-4 76,1-2 1,-2-2-1,47-15 1,12-2 87,-75 21-152,-21 4-50,1-1 1,0 0 0,-1 0 0,16-6-1,-24 8 4,1 0 0,-1-1-1,0 1 1,0 0 0,0 0-1,1 0 1,-1 0 0,0 0-1,0 0 1,0-1 0,0 1-1,0 0 1,0 0 0,1 0-1,-1 0 1,0-1 0,0 1-1,0 0 1,0 0 0,0 0-1,0-1 1,0 1 0,0 0-1,0 0 1,0 0 0,0-1-1,0 1 1,0 0 0,0 0-1,0 0 1,0-1 0,0 1-1,0 0 1,0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2:1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1028 4416,'0'0'4156,"-4"12"-3927,4-10-216,-4 14 173,-1 0 0,-1 0-1,-12 23 1,12-26 255,0 0 0,0 0 0,-4 19 0,5-17 163,5-15-547,-1 0 0,1 1 0,0-1 0,0 0 0,0 1 0,-1-1 0,1 1 0,0-1 0,0 1 1,0-1-1,0 0 0,0 1 0,0-1 0,0 1 0,0-1 0,0 1 0,0-1 0,0 1 0,0-1 1,0 0-1,0 1 0,0-1 0,1 1 0,17 1 625,-13-2-537,1-1-1,-1 0 1,1 0 0,0 0 0,5-3-1,-5 2-34,-1 0-1,1 1 1,-1-1-1,1 1 1,6 0-1,53-5 635,-17 5-425,-27-1-132,0 2 0,33 3 0,71 9 400,-65-7-405,219-2 429,-139-5-324,44-4 22,-134 5-241,-22-1 25,40 5-1,-23-1 53,0-2 0,56-6 0,-8 0 8,14 6 43,-69-1-146,0-2 1,0-1-1,37-10 0,-18 4 12,-18 4 2,-8 2-12,0-2 0,0-1 0,32-12 0,99-36 178,-82 29-172,-28 14 3,-33 8 10,28-9 1,116-35 238,-9 2 44,-103 28-245,-20 9-74,-1-3 0,50-25 1,-32 9-53,103-64 151,-36 25 86,-6 4-3,-35 20-30,-47 29-99,30-21 1,-28 13-40,9-6-31,1 1 1,1 1-1,55-25 1,-29 21 25,44-18 65,-94 42-99,0-1-1,15-10 1,-17 10 8,0 0 1,0 0-1,16-4 1,111-41 104,-100 35-74,1 1 0,69-15 1,58 11 31,-94 15-80,111 7-1,-152-1 24,57-6-1,-74 3-16,49-4 60,74-4 66,-20 3-108,-78 4-17,118-12 65,-35 8-10,-50 5-29,-27 0 18,51 6-1,-14 4-47,22 1 2,105 24 0,-181-26-34,-1-1 0,54 3 0,-58-7 41,-10-1 5,0 0 1,30-3-1,-20 0-9,37 2 0,-38 0 26,43-4 0,43-14 101,149-43 0,-245 57-123,0 1-1,0 1 1,0 1 0,0 0-1,0 0 1,22 4-1,46 8-23,97 10-28,-101-19 28,121-11 0,15-6 31,-128 10 15,-48 5-30,0 2 0,40 6 0,-12-1-3,53 7-38,-54-5-6,70 0 0,-35-7 56,41 0 111,-63-1 28,-51 1-81,0-2 0,33-4 0,-22 0-28,-22 3-3805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2:41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4008,'0'0'7786,"9"-4"-7608,30-10-13,-38 14-128,0-1 0,0 1 0,0-1 1,0 1-1,0 0 0,0-1 0,0 1 0,0 0 0,0 0 0,0 0 1,0 0-1,0 0 0,1 0 0,-1 0 0,0 0 0,0 0 0,0 0 1,0 1-1,0-1 0,0 0 0,0 1 0,1 0 0,4 2 2108,-5-3-2131,0 0 0,-1 0 1,1 0-1,-1 1 1,1-1-1,-1 0 0,1 1 1,-1-1-1,1 0 1,-1 1-1,1-1 1,-1 1-1,1-1 0,-1 1 1,0-1-1,1 1 1,-1-1-1,0 1 0,1-1 1,-1 1-1,0-1 1,0 1-1,1 1 1,4 13 303,28 8-376,-31-23 138,0 1-1,-1-1 1,1 1-1,0 0 0,-1 0 1,1 0-1,-1 0 1,0 0-1,1 0 1,-1 0-1,0 1 1,1-1-1,-1 0 0,0 1 1,0-1-1,1 3 1,-2-3 42,4 28-34,2-11-14,-1 1 0,-1 0 0,0 0 0,0 20 0,-3-34-20,-1-1 1,1 1-1,0-1 1,0 1-1,1-1 1,3 7-1,-2-1 123,-3-9-168,1 0 0,-1-1 1,0 1-1,0 0 1,0-1-1,1 1 0,-1 0 1,0-1-1,1 1 0,-1 0 1,0-1-1,1 1 1,-1-1-1,1 1 0,-1-1 1,1 1-1,-1-1 0,1 1 1,0 0-1,0 2 53,0 0-1,0 1 0,-1-1 1,1 1-1,-1 0 1,0-1-1,0 1 1,0-1-1,-1 6 1,0 0-9,0 16 62,-9 47 0,6-48-83,-3 49-1,7-64-21,1 46 107,-3-1-1,-1 1 1,-16 76-1,15-117-71,0-1 0,0 1 0,-1-1 0,-1 0 0,0 0 0,-1 0 0,-16 22 0,22-34-38,0 0 0,0-1 0,0 1-1,0 0 1,0 0 0,-1 0-1,1-1 1,0 1 0,0-1 0,0 1-1,-1-1 1,1 1 0,0-1-1,-1 0 1,1 1 0,0-1 0,-1 0-1,1 0 1,0 0 0,-1 0-1,1 0 1,0 0 0,-1-1 0,1 1-1,0 0 1,0-1 0,-1 1-1,1-1 1,0 1 0,-2-2 0,0 1 8,0-1 1,0 0 0,0 0 0,0 0 0,0 0 0,0-1 0,1 1-1,-1-1 1,1 0 0,-4-4 0,3 0-11,0 1 1,-1-1-1,2 0 0,-1 0 1,1-1-1,1 1 0,-1 0 1,1-1-1,0 1 0,1-1 1,0 1-1,0-1 0,0 1 1,1 0-1,0-1 0,5-14 1,3-5-17,1 1 0,1-1 0,18-29 0,0 1-59,-21 39 34,2 0-1,12-16 0,0 0 2,0-1-48,46-51 1,-58 72 84,-1 0 1,8-16-1,-9 14 25,1 1-1,12-14 0,-11 16-27,16-18-30,45-40-1,-67 66 38,14-12-18,1 0 0,29-16 0,-38 25-1,0 1 0,0 1 0,0-1 1,14-2-1,-21 6 15,0 0 0,0 1 0,1-1 0,-1 1 0,0 0 0,1 0 0,-1 0 0,0 0 0,0 1 0,1-1 0,-1 1 0,0 0 0,0 0 0,0 0 0,0 0 0,0 1 0,0-1 0,0 1 0,3 2 0,3 4 11,0 0 1,0 0 0,-1 1-1,0 0 1,0 0-1,-1 1 1,0 0 0,-1 0-1,6 13 1,-5-10 18,-1 0 0,0 1 0,0 0 0,-2 0 0,0 0 0,4 22 0,-6-21-12,1 0 0,0-1 1,7 17-1,1 7 49,-8-24-29,0 0-1,-1 1 0,-1-1 0,0 1 0,-1 0 1,-1-1-1,0 1 0,-1-1 0,0 1 1,-1-1-1,-6 17 0,-1 9-11,8-30-26,0 0 0,0-1 0,-1 1 0,-1 0 0,1-1-1,-11 17 1,-9 12-2,13-22 1,0 0 0,-1 0 0,-20 21 0,27-31 39,4-6-35,-1 1 0,1-1 1,0 0-1,0 0 0,0 1 0,-1-1 1,1 0-1,0 0 0,0 1 1,-1-1-1,1 0 0,0 0 1,-1 0-1,1 1 0,0-1 1,-1 0-1,1 0 0,0 0 1,-1 0-1,1 0 0,0 0 1,-1 0-1,1 0 0,-1 0 0,1 0 1,0 0-1,-1 0 0,1 0 1,0 0-1,-1 0 0,-3 4 141,3-3-76,-1-7 2,-3-7-46,0-1 0,1 1-1,0-1 1,2 0-1,-1 0 1,2-1 0,0 1-1,0 0 1,2-17-1,10-26-114,2 0-1,30-79 0,-35 113 67,16-46-106,-13 43 111,-4 7 14,1 1 1,1 0 0,18-28-1,-2 11 52,-13 16-20,2 1 0,21-22 0,-31 34-26,1 2-1,1-1 1,-1 0-1,1 1 1,0 0 0,0 1-1,11-6 1,-13 8 4,0-1 0,1 1 1,-1 1-1,1-1 0,-1 0 1,1 1-1,-1 0 0,1 0 1,-1 1-1,0-1 0,1 1 1,-1 0-1,6 1 0,24 6 98,65 6-1,-21-4-163,82 19-169,-153-28 234,0 1 1,1 0 0,-1 1 0,0-1 0,0 2-1,0-1 1,-1 1 0,1 0 0,-1 0-1,0 0 1,11 11 0,-13-10 18,0-1 1,0 1-1,-1 0 1,0 0-1,0 0 1,0 0-1,-1 1 1,1-1-1,-1 1 1,-1-1-1,1 1 1,-1 0-1,0 0 1,0 0-1,0 10 1,-3 8-2,0-1 0,-2 1 0,-8 26 0,0 4 30,2-11-72,-26 69 0,15-54 35,14-41 33,-1 0 1,-1-1-1,0 0 0,-1-1 1,-21 26-1,11-15 236,19-25-275,0 0-1,-1 0 1,1-1 0,0 1 0,0 0-1,-1-1 1,1 1 0,-1-1-1,1 1 1,0-1 0,-1 1 0,1-1-1,-1 0 1,1 0 0,-1 0 0,1 0-1,-1 0 1,1 0 0,-1 0-1,1-1 1,-1 1 0,1 0 0,-2-2-1,-1 2 2,0-1-1,1-1 1,0 1-1,-1 0 1,1-1-1,0 0 1,0 0-1,-5-4 1,5 3-8,1 0 1,0-1-1,0 1 0,0-1 1,1 1-1,-1-1 0,1 0 1,0 0-1,0 0 1,0 0-1,1 0 0,-1 0 1,1 0-1,0 0 0,0 0 1,0 0-1,1 0 0,-1 0 1,3-5-1,1-12-5,2 0 0,10-24 0,-16 44 2,21-53-10,32-54 0,-24 42 62,-21 45-58,1 1 0,19-32 0,-6 14-68,-17 27 101,1 0 0,15-20 1,-18 27-27,0 1 0,0 0 0,0-1 0,0 1 0,1 0 0,-1 0 0,1 1-1,0-1 1,0 1 0,0 0 0,0 0 0,0 0 0,0 0 0,1 1 0,-1 0 0,0 0 0,1 0 0,5 0 0,0 0 13,0-1 0,0 1-1,0-2 1,16-4 0,5-2-29,-20 6 3,-1 0 0,1 1 1,0 0-1,0 1 0,0 0 0,0 1 1,0 1-1,13 1 0,-6 4 15,0 1-1,32 17 0,-46-22-12,0 1 1,1 0-1,-1 1 0,0-1 1,0 1-1,-1-1 0,1 1 1,-1 0-1,0 1 0,0-1 1,0 1-1,-1-1 1,4 8-1,-1 3 2,0 0 0,-2 0 0,3 18 0,3 10 35,-7-33-32,0-1 0,-1 1 1,0 0-1,0-1 0,-1 1 0,-2 16 1,-14 22 78,7-24-70,-12 56 30,17-59-4,-1-1 0,-1 0 0,-1 0 0,0-1 0,-14 25 0,3-7 6,-6 8 38,-1-1-66,20-34 15,0-1 0,-1 1 0,0-1 1,0 0-1,-9 9 0,10-13-18,4-3-2,0-1 0,-1 0 0,1 0 1,0 1-1,-1-1 0,1 0 1,0 0-1,-1 0 0,1-1 1,-4 3-1,4-4-2,1 1 0,-1 0-1,0 0 1,0 0 0,0-1 0,1 1 0,-1 0-1,0-1 1,0 1 0,1-1 0,-1 1 0,0-1-1,1 1 1,-1-1 0,0 1 0,1-1 0,-1 1 0,1-1-1,-1 0 1,1 1 0,-1-1 0,1 0 0,0 0-1,-1 1 1,1-1 0,0 0 0,0 0 0,-1 0-1,1 0 1,-2-7-3,-1 0 0,1 0 0,1 0 0,-1 0 0,1 0 0,1-1 0,0 1 0,0 0 0,2-12 0,1-1-9,1 0 0,9-30 0,-5 24-20,1 1 1,1 0-1,2 0 0,23-39 1,-27 55 9,-1 0 0,2 1 1,-1 0-1,1 0 1,1 1-1,-1 1 1,2-1-1,10-5 1,91-42 34,-17 20 62,-53 27-153,-35 7 65,-5 1 9,1 0 1,-1 0 0,0 0-1,0 0 1,1 0 0,-1 1 0,0-1-1,0 1 1,0-1 0,0 1-1,1 0 1,2 2 0,5 1-2,16 2 450,-8-3-4140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2:58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4544,'0'0'8717,"9"9"-8460,29 28-14,-36-35-202,1 0 0,-1 0 1,1 0-1,0 0 0,0-1 0,0 0 1,0 1-1,0-1 0,0 0 0,0 0 1,1-1-1,-1 1 0,0-1 0,5 1 1,6 0 132,8 4 178,1-1-1,34 1 1,-48-5-280,0 1 0,0 1 0,0 0 0,0 0 0,17 7 0,-17-6-29,1 0 0,-1 0 0,1-1 0,16 3 0,-3-2 19,-1 1 1,-1 1 0,1 0 0,26 12-1,-31-11-45,21 9 18,-23-9-29,0 0-1,1-1 1,0-1-1,26 4 1,11-1 10,-33-3 28,39 1 0,-51-4-10,-1 0 0,1 0 0,-1 0 0,15 6 1,-15-5 19,0 0 1,0 0 0,0 0 0,14 0 0,-20-2-40,0 1-1,0-1 1,0 1-1,0-1 1,0 1-1,0-1 1,1 1-1,-1 0 1,0-1-1,-1 1 1,1 0 0,0 0-1,0 0 1,0 0-1,0 0 1,-1 0-1,1 0 1,0 0-1,0 2 314,-4-3-311,0-1 0,1 0-1,-1 0 1,0 0 0,1 0 0,-1 0 0,1-1-1,-1 1 1,1-1 0,-1 0 0,1 0 0,0 1-1,0-1 1,0-1 0,0 1 0,-2-3-1,-26-39 162,21 30-55,0 0 1,-1 1-1,0 0 0,-1 0 1,0 1-1,-26-21 1,-9-10 617,40 37-653,5 4-63,-1 0 1,1 1-1,-1 0 1,1-1-1,-1 1 1,0 0-1,1 0 0,-1 0 1,0 0-1,0 0 1,0 0-1,-2-1 1,-18-1 262,11 4-195,10-1-93,1 1 0,0-1 0,0 0 0,0 0 0,0 1 0,0-1 0,0 0 0,-1 0 0,1 1 0,0-1 1,0 0-1,0 0 0,0 1 0,0-1 0,0 0 0,0 1 0,0-1 0,0 0 0,0 0 0,0 1 0,0-1 0,1 0 0,-1 0 1,0 1-1,0-1 0,0 0 0,0 0 0,0 1 0,0-1 0,1 0 0,-1 0 0,0 0 0,0 1 0,0-1 0,1 0 1,-1 0-1,0 0 0,38 33 6,-24-22 14,1 0 0,1-1 0,0-1-1,0 0 1,28 10 0,-24-11 4,1 2 0,-1 0 0,18 14 0,-29-18-2,44 37-36,-52-42 19,-1-1 1,0 1-1,1 0 0,-1 0 1,0-1-1,1 1 0,-1 0 0,0 0 1,0 0-1,0 0 0,0-1 1,1 1-1,-1 0 0,0 0 1,-1 0-1,1 0 0,0-1 1,0 1-1,0 0 0,0 0 0,-1 0 1,1-1-1,0 1 0,-1 0 1,1 0-1,-1-1 0,1 1 1,0 0-1,-1-1 0,0 1 1,1 0-1,-1-1 0,1 1 0,-1-1 1,0 1-1,1-1 0,-2 1 1,-28 21 200,11-12-101,-1-1-1,-41 14 1,34-15-1,-29 16-1,54-23-87,1 0 1,-1 0-1,0-1 0,0 1 0,0 0 0,0-1 0,0 1 0,0-1 1,-3 0-1,4 0-11,0 0 0,1 0 1,-1 0-1,1 0 0,-1-1 0,1 1 1,-1 0-1,1 0 0,-1-1 1,1 1-1,-1 0 0,1-1 1,-1 1-1,1-1 0,-1 1 0,1-1 1,0 1-1,-1 0 0,1-1 1,0 1-1,0-1 0,-1 0 0,1 1 1,0-1-1,0 1 0,0-1 1,-1 1-1,1-1 0,0 1 1,0-1-1,0 0 0,0 1 0,0-1 1,0 0-1,-1-38 163,2 0-1,7-52 1,3 45 154,-11 37-246,0 8-75,0 1 1,0-1-1,0 1 0,0-1 1,0 1-1,0 0 1,0-1-1,0 1 1,0-1-1,0 1 0,0-1 1,0 1-1,0-1 1,1 1-1,-1-1 0,0 1 1,0 0-1,0-1 1,1 1-1,-1-1 0,0 1 1,0 0-1,1-1 1,2 7-12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0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0 305 3504,'0'0'7097,"4"-10"-6704,66-142 2230,-66 144-2441,1-1-1,0 1 1,1 1-1,0-1 1,0 1 0,0 0-1,1 0 1,0 1 0,0 0-1,1 0 1,-1 1 0,15-8-1,-19 12-104,-1-1 0,1 1 0,0 0 0,0 0 1,-1 0-1,1 0 0,0 0 0,0 1 0,0-1 0,0 1 0,0 0 0,0 0 0,5 1 0,-6-1-44,0 1-1,-1 0 0,1 0 1,0-1-1,-1 1 1,1 1-1,-1-1 0,1 0 1,-1 0-1,1 0 1,-1 1-1,0-1 0,1 1 1,-1-1-1,0 1 1,0-1-1,0 1 0,0 0 1,-1 0-1,1-1 1,1 5-1,31 110 605,-26-92-319,6 47 0,-9-46 44,9 35 0,-8-48-221,1-1 1,0 0-1,0 0 0,10 11 0,-15-20-131,0-1 1,0 1-1,-1-1 1,1 1-1,1-1 1,-1 0-1,0 1 1,0-1-1,0 0 0,1 0 1,-1 0-1,1 0 1,-1 0-1,1 0 1,-1-1-1,1 1 1,-1 0-1,1-1 1,-1 1-1,1-1 1,0 0-1,0 1 1,-1-1-1,1 0 1,0 0-1,-1 0 1,1 0-1,0 0 0,-1-1 1,1 1-1,0 0 1,-1-1-1,1 1 1,0-1-1,-1 0 1,1 1-1,-1-1 1,1 0-1,-1 0 1,1 0-1,-1 0 1,0 0-1,0 0 1,2-2-1,3-4 21,-1 1 0,1-1-1,-1 0 1,-1 0 0,1 0 0,-1 0-1,5-15 1,-2 1 28,-1 0 0,-1 0 0,0-1 0,1-27 0,-3-88 230,-3 106-217,1 28-61,-1 0 1,0-1-1,1 1 1,0 0-1,0 0 1,-1 0-1,2 1 1,-1-1-1,0 0 1,1 0-1,-1 0 0,1 1 1,0-1-1,0 1 1,0 0-1,0-1 1,0 1-1,1 0 1,-1 0-1,0 0 1,1 1-1,0-1 0,-1 0 1,1 1-1,0 0 1,0 0-1,0 0 1,0 0-1,0 0 1,0 0-1,0 1 0,0-1 1,0 1-1,0 0 1,0 0-1,1 0 1,-1 1-1,3 0 1,7 2 94,0 1 1,0 1 0,-1 0-1,1 1 1,-1 0 0,20 14-1,-31-19-341,7 6 918,-5-3-4267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1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5520,'0'0'6102,"-1"10"-5634,1 1-401,-2 9 504,1 0-1,2 23 1,27 113 2694,-18-104-2512,-9-41-546,-1-10-177,-1 0-1,1 0 1,0 0 0,0-1-1,0 1 1,0 0 0,0 0-1,0 0 1,0-1 0,0 1-1,1 0 1,-1 0 0,0-1-1,0 1 1,1 0 0,-1 0-1,0-1 1,1 1 0,-1 0-1,1-1 1,-1 1 0,1 0-1,0 0 1,0-1 110,7-13-607,-1 4-2012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5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10152,'0'0'2458,"15"-1"-2115,-4 1-269,8 0 89,1-1 1,-1-1-1,26-6 1,198-33 2213,-206 35-1900,-16 4 47,41-1-1,-53 3-293,-1 0 0,1 1 0,-1 1 0,1 0 0,-1 0 0,0 0 0,15 7 0,-23-9-213,0 0 1,0 0-1,0 0 1,1 0-1,-1 0 0,0 1 1,0-1-1,0 0 0,1 0 1,-1 0-1,0 0 1,0 0-1,0 1 0,0-1 1,0 0-1,0 0 0,1 0 1,-1 1-1,0-1 0,0 0 1,0 0-1,0 0 1,0 1-1,0-1 0,0 0 1,0 0-1,0 1 0,0-1 1,0 0-1,0 0 1,0 0-1,0 1 0,0-1 1,0 0-1,0 0 0,0 0 1,0 1-1,-1-1 0,-7 9 399,6-7-434,0-1 0,1 0 1,-1 1-1,0-1 0,0 0 0,-1 0 0,1 0 0,0-1 1,-4 2-1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2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6632,'0'0'1941,"5"12"-1385,-3-7-482,8 17 480,-2 1 0,7 27 0,0 65 2730,-7-69-967,-10-37-3797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5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 4512,'0'0'8925,"10"-1"-8702,396-27 1907,-376 26-1956,34-2 218,33-3 202,-62 0-374,-24 4-92,-1 1-1,1 1 1,12-1 0,-15-1 30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6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7232,'0'0'4657,"11"-2"-4317,0-1-278,51-11 897,79-8 0,33 1 656,-102 10-1022,-26 3-209,-31 4-135,1 1 0,30-1 1,-23-1 151,-23 5-383,1 0 1,0 0 0,0 0-1,-1-1 1,1 1 0,0 0-1,-1-1 1,1 1 0,0 0-1,-1-1 1,1 1 0,0-1 0,-1 1-1,1-1 1,-1 1 0,1-1-1,-1 0 1,1 1 0,-1-1-1,0 1 1,1-2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7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0 5320,'0'0'1210,"-1"10"-728,1-2-395,-20 174 2224,-1-76-1000,-28 119 1566,42-192-2396,6-24-236,-1 0 0,0 0 0,0 0 0,-1-1 0,0 1 0,-1 0 0,-8 14 1,5-17 291,7-6-576,0 0 0,0 0 0,0 0-1,0 0 1,0 0 0,0 0 0,0 0-1,-1 0 1,1 0 0,0 0 0,0 0-1,0 0 1,0 0 0,0 0 0,0-1-1,-1 1 1,1 0 0,0 0 0,0 0-1,0 0 1,0 0 0,0 0 0,0 0-1,0 0 1,0 0 0,0 0 0,0-1-1,-1 1 1,1 0 0,0 0 0,0 0-1,0 0 1,0 0 0,0 0 0,0 0-1,0-1 1,0 1 0,0 0 0,0 0-1,0 0 1,0 0 0,0 0 0,0 0-1,0-1 1,0 1 0,0 0 0,0 0-1,0 0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09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111 130 4616,'0'0'4632,"-7"9"-4216,-16 27 275,-26 56 0,43-78-520,0 1-1,2-1 0,-1 1 1,2 0-1,0 1 1,1-1-1,1 0 0,0 1 1,1-1-1,0 0 0,4 17 1,-3-22-62,1 0 0,1-1 0,-1 1 1,1-1-1,1 1 0,0-1 0,0 0 1,1 0-1,0-1 0,1 1 0,0-1 1,0-1-1,1 1 0,0-1 0,0 0 0,0 0 1,16 10-1,-17-14-40,-1 1 0,1-1 1,0-1-1,0 1 0,0-1 1,1 0-1,-1 0 0,0-1 0,1 0 1,-1 0-1,1-1 0,0 1 1,-1-1-1,11-2 0,-8 0 4,0 0 0,0-1 1,0 1-1,0-2 0,-1 0 0,0 0 0,1 0 0,-1-1 0,9-8 0,1-2 40,-1-1 1,0 0-1,-1-1 0,-1-1 0,-1-1 0,-1 0 1,15-28-1,-18 29-29,-1-1 0,0 0 1,-1-1-1,-1 0 0,-2 0 0,6-32 1,-9 43-53,-2 0 0,1 0 0,-1-1 1,-1 1-1,1 0 0,-2 0 0,1 0 1,-1 0-1,-1 0 0,1 0 1,-2 0-1,1 1 0,-1-1 0,0 1 1,-1 0-1,0 0 0,-6-7 0,1 3 42,0 1-1,0 0 0,-1 0 0,-1 1 0,0 1 1,-20-13-1,27 18-31,-1 2 0,1-1-1,-1 1 1,0 0 0,0 0 0,1 0 0,-1 1 0,0 0 0,-1 0 0,1 0-1,0 1 1,0 0 0,0 0 0,0 1 0,0 0 0,0 0 0,0 0 0,-10 4-1,-1 1 56,0 2-1,0 0 0,1 1 0,0 0 0,-17 14 0,27-18-85,1 0-1,-1 0 1,1 1-1,-1-1 1,2 1-1,-1 0 1,1 0 0,-1 1-1,2 0 1,-1-1-1,1 1 1,0 0-1,1 0 1,-1 1-1,0 7 1,2-12-33,1 1 1,-1-1-1,1 0 1,0 0-1,1 0 0,-1 1 1,0-1-1,1 0 1,0 0-1,0 0 1,0 0-1,0 0 1,0 0-1,0 0 1,1 0-1,0 0 0,-1-1 1,1 1-1,4 4 1,15 9-2759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11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218 555 5520,'0'0'3184,"-10"6"-2767,-20 14 61,0 0-1,2 2 1,-30 29 0,51-43-277,1 0 1,0 0 0,-10 17 0,-1 4 280,16-28-446,0 0 1,0 1-1,0 0 1,0-1-1,0 1 1,0 0-1,1-1 1,-1 1-1,1 0 1,-1 0-1,1 0 1,0-1-1,-1 1 1,1 0-1,0 0 1,0 0-1,0 0 1,1 0-1,-1-1 1,0 1-1,1 0 1,-1 0-1,1 0 1,-1-1-1,1 1 1,0 0-1,0-1 1,0 1-1,0 0 1,0-1-1,0 0 1,3 3-1,-1-1 15,0-1 0,0 1-1,1-1 1,-1 0 0,0 0-1,1 0 1,0-1 0,-1 1-1,1-1 1,0 0-1,0 0 1,-1 0 0,1-1-1,0 1 1,5-1 0,0 0 21,0 0 1,0-1 0,0-1 0,0 1 0,0-1-1,0-1 1,-1 0 0,1 0 0,-1-1-1,1 0 1,-1 0 0,11-8 0,-9 4 7,0 0 0,-1-1 0,0 0 0,0-1 0,-1 0 0,0 0 0,0-1 0,5-12 0,-1-1 16,-1 0 0,-1-1-1,-2 0 1,0 0 0,-2-1-1,-1 0 1,0 0 0,0-30-1,-4 16 13,-2 0 0,-1 1 0,-9-51 0,6 65-48,-1 0 0,-1 1-1,-1 0 1,-1 1 0,-1 0-1,-16-28 1,25 49-46,0 0 1,0-1-1,0 1 0,0 0 1,-1 0-1,1 0 1,-1 1-1,1-1 0,-1 0 1,0 0-1,0 1 0,0-1 1,1 1-1,-2 0 1,1-1-1,0 1 0,0 0 1,0 0-1,0 0 1,-1 1-1,1-1 0,0 0 1,-1 1-1,1 0 1,0-1-1,-1 1 0,1 0 1,-5 1-1,5-1-7,1 1-1,-1-1 0,1 1 1,-1 0-1,1 0 0,-1 0 1,1 0-1,0 0 1,0 0-1,-1 0 0,1 0 1,0 0-1,0 0 1,0 1-1,0-1 0,0 0 1,1 1-1,-1-1 1,0 1-1,0 1 0,-14 38 64,13-33-55,-3 10 7,1 0-1,1 1 1,0 0 0,1 0 0,1 0 0,1-1 0,4 28-1,30 132 167,-23-128-148,-4-29 5,1 1-1,1-2 0,1 1 0,1-1 1,20 28-1,-15-22 40,-13-21-65,6 9 57,0 0 0,0 0 0,1-1 0,17 17-1,-25-29-68,-1 0 0,1 0 0,-1 0 0,1 0 0,-1 0 0,1 0-1,0-1 1,0 1 0,-1 0 0,1-1 0,0 0 0,0 1-1,0-1 1,-1 0 0,1 0 0,0 0 0,0 0 0,0 0 0,0 0-1,-1-1 1,1 1 0,0-1 0,0 1 0,0-1 0,-1 0 0,1 1-1,0-1 1,-1 0 0,1 0 0,-1 0 0,1 0 0,2-3 0,4-3 20,0-1 0,-1 0 1,0 0-1,7-11 1,-10 14-12,3-5 7,0-1-1,-1 1 0,0-2 0,0 1 1,-2-1-1,1 1 0,-1-1 0,-1-1 1,2-14-1,0-9 184,-2-68 1,-3 89-123,0 15-57,0 15 100,1 13-85,2-1 0,1 0 0,1 0 0,1 0 0,1 0 0,12 28 0,-17-51-32,0 0 0,1 0 0,-1 0 0,1 0 0,0 0 0,0-1-1,4 5 1,-6-7-5,0 0 1,0 1-1,0-1 0,0 0 0,1 0 0,-1 0 0,1 0 0,-1 0 0,0-1 0,1 1 1,-1 0-1,1-1 0,0 1 0,-1-1 0,1 1 0,-1-1 0,1 0 0,0 0 0,-1 0 0,1 0 1,0 0-1,-1 0 0,1 0 0,1-1 0,3-1 2,-1-1 1,1 0-1,-1 0 1,0-1-1,0 0 1,0 0-1,-1 0 0,1 0 1,-1-1-1,0 1 1,0-1-1,-1 0 1,6-9-1,1-6 23,-1 0 1,9-31-1,-6 17 48,0 9 34,-10 21-91,1-1 0,-1 0 0,0 0 1,0 0-1,-1 0 0,1 0 0,0-9 1,-2 14-22,1 0 0,-1 1 0,0-1 1,0 0-1,0 0 0,0 0 1,0 0-1,0 0 0,0 0 0,0 0 1,0 0-1,0 0 0,0 0 0,0 0 1,0 1-1,0-1 0,0 0 0,0 0 1,0 0-1,0 0 0,1 0 1,-1 0-1,0 0 0,0 0 0,0 0 1,0 0-1,0 0 0,0 0 0,0 0 1,0 0-1,0 0 0,1 0 0,-1 0 1,0 0-1,0 0 0,0 0 0,0 0 1,0 0-1,0 0 0,0 0 1,0 0-1,0 0 0,0 0 0,1 0 1,-1 0-1,0 0 0,0 0 0,0 0 1,0 0-1,0-1 0,0 1 0,0 0 1,0 0-1,5 9 8,1 7 3,1 0-1,14 22 0,-7-11 14,-8-16 19,1 0 0,0 0 0,0 0-1,1-1 1,0 0 0,1-1 0,11 10 0,-17-16-37,0-1 0,0 1-1,1-1 1,-1 0 0,0 0 0,1 0 0,-1 0 0,1-1 0,0 0 0,0 1-1,-1-1 1,1-1 0,0 1 0,0 0 0,0-1 0,0 0 0,0 0-1,0 0 1,0 0 0,0-1 0,0 0 0,0 1 0,-1-2 0,1 1 0,0 0-1,6-4 1,0-1 6,0-1-1,-1 0 0,0 0 0,0-1 1,-1 0-1,0-1 0,-1 0 1,0 0-1,0-1 0,-1 0 1,0 0-1,0 0 0,-1 0 0,-1-1 1,0 0-1,5-22 0,-8 27-9,0 0 0,0 0-1,-1 0 1,0 0 0,0 0-1,0 1 1,-1-1 0,1 0-1,-2 0 1,1 0 0,-3-7-1,4 13-1,0-1-1,0 0 1,-1 1-1,1-1 1,0 0-1,0 1 0,-1-1 1,1 1-1,0-1 1,-1 0-1,1 1 1,-1-1-1,1 1 1,0-1-1,-1 1 1,1 0-1,-1-1 0,1 1 1,-1-1-1,0 1 1,1 0-1,-1-1 1,1 1-1,-1 0 1,0 0-1,1-1 0,-1 1 1,0 0-1,1 0 1,-1 0-1,0 0 1,1 0-1,-1 0 1,0 0-1,1 0 1,-1 0-1,0 0 0,1 0 1,-1 1-1,1-1 1,-1 0-1,0 0 1,1 1-1,-1-1 1,1 0-1,-1 1 1,0 0-1,-2 1-1,0 0 1,0 1-1,0-1 1,1 1-1,-1 0 1,1-1-1,-3 6 1,1 0 12,0 1 0,1-1 0,-1 1 0,2 0 0,-1 0 0,2 1 0,-1-1 0,1 0 0,0 1 0,1-1 0,0 0 0,1 1 0,2 14 0,-2-17 11,0-1 1,0 1 0,1-1-1,0 0 1,0 0 0,1 0 0,-1 0-1,1 0 1,1 0 0,-1-1-1,1 1 1,0-1 0,0 0-1,0 0 1,1 0 0,0-1-1,0 0 1,0 0 0,0 0 0,8 4-1,-8-7 1,-1 0 0,0 0 0,1 0 0,-1-1 0,1 0 0,-1 0 0,1 0 0,-1 0 0,1-1 0,-1 1 0,1-1 0,-1 0 0,0-1 0,0 1 0,1-1 0,3-2 0,8-4 34,0 0 0,24-18 0,-13 6-438,-20 14-2278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13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1 976 5624,'0'0'4578,"8"-14"-4154,25-44 276,45-108 0,18-116 692,-25-7-6,-62 246-1128,-5 28-57,-1 1 0,0-1 0,-1-1 0,-1 1 1,-1-18-1,0 33-175,0-1 0,1 0 0,-1 1-1,0-1 1,0 0 0,0 1 0,-1-1 0,1 0 0,0 1 0,0-1 0,0 0 0,0 1-1,-1-1 1,1 1 0,0-1 0,0 0 0,-1 1 0,1-1 0,-1 1 0,1-1 0,0 1 0,-1-1-1,1 1 1,-1-1 0,1 1 0,-2-1 0,2 1 4,-1 1 0,0-1 0,1 1 0,-1-1 0,0 0 0,1 1 0,-1-1 0,0 1 0,1 0 0,-1-1 0,1 1 0,-1 0 0,1-1 0,-1 1 0,1 0 0,0-1 0,-1 2 0,-15 37 452,9-12-251,1 0 0,-4 55 0,6 58 193,3-56-196,1-44-66,2 0 0,2 0-1,2 0 1,15 58-1,-20-95-154,2 9 52,0-1 0,1 1 0,0-1 0,0 0 0,9 15 0,-11-23-42,0-1 0,0 1 0,0-1 0,0 1-1,0-1 1,1 0 0,-1 0 0,1 0 0,-1 0 0,1-1-1,0 1 1,0-1 0,-1 1 0,1-1 0,0 0 0,0 0-1,0 0 1,1-1 0,-1 1 0,0-1 0,0 1 0,0-1 0,0 0-1,1 0 1,4-2 0,-1 1 7,0-1 0,0 0 0,0-1 0,-1 1 0,1-1 0,-1-1-1,1 1 1,-1-1 0,0 0 0,-1 0 0,1-1 0,5-6 0,7-7 100,30-41 1,-22 20 40,-25 37-150,1-1-1,-1 0 1,0 1-1,0-1 1,0 0 0,0 0-1,-1 0 1,1 0-1,-1 0 1,0 0 0,0 0-1,0-5 1,0 8-9,0-1 1,0 0 0,0 1 0,-1-1-1,1 1 1,0-1 0,0 0 0,-1 1-1,1-1 1,0 1 0,-1-1 0,1 1 0,-1-1-1,1 1 1,0-1 0,-1 1 0,1 0-1,-1-1 1,1 1 0,-1 0 0,1-1-1,-1 1 1,0 0 0,1-1 0,-1 1-1,1 0 1,-1 0 0,0 0 0,1 0-1,-1 0 1,0-1 0,1 1 0,-1 0-1,1 1 1,-1-1 0,0 0 0,1 0-1,-1 0 1,0 0 0,1 0 0,-1 1-1,1-1 1,-1 0 0,0 0 0,1 1-1,-1-1 1,1 0 0,-1 1 0,0 0-1,-29 20 71,27-19-59,-2 1-7,1 1 1,0 0 0,0 0-1,0 0 1,1 1 0,-1-1-1,1 1 1,0 0 0,0 0-1,1 0 1,-1 0 0,1 0-1,0 1 1,1-1 0,-2 7-1,3-9-6,-1 1 0,1-1 1,0 1-1,0-1 0,1 1 0,-1-1 0,1 1 0,-1-1 0,1 0 1,0 1-1,1-1 0,-1 0 0,0 1 0,1-1 0,0 0 0,0 0 0,0-1 1,0 1-1,0 0 0,1 0 0,-1-1 0,1 0 0,-1 1 0,1-1 0,6 3 1,-6-3-1,0 0-1,0 0 1,0-1 0,0 1 0,1-1 0,-1 0 0,0 0 0,1 0 0,-1 0-1,1-1 1,-1 1 0,1-1 0,-1 0 0,1 0 0,-1 0 0,1-1 0,-1 1 0,6-2-1,-4 0-2,-1 0 0,1 0 0,-1-1 0,1 1 0,-1-1 0,0 0-1,0 0 1,0-1 0,-1 1 0,1-1 0,4-6 0,-1 0 6,-1 1 1,0-1-1,0 0 0,-1 0 1,-1-1-1,0 1 1,0-1-1,-1 0 1,-1 0-1,3-20 1,-5 26 4,0 0 1,0-1-1,-1 1 0,1 0 1,-4-9-1,4 13-10,0 0-1,0 0 0,-1 0 0,1-1 0,-1 1 0,1 0 0,-1 0 0,1 0 0,-1 0 0,0 0 0,0 0 0,1 0 1,-1 0-1,0 0 0,0 1 0,0-1 0,0 0 0,0 0 0,0 1 0,0-1 0,0 0 0,0 1 0,0-1 1,-1 1-1,1 0 0,0-1 0,0 1 0,-2 0 0,-6-1-1,-9-1 20,18 2-24,0 0-1,0 0 1,0 0-1,0 0 1,0 0-1,0 0 1,0 1-1,0-1 1,0 0-1,0 0 1,0 0-1,0 0 1,0 0 0,0 0-1,0 0 1,0 0-1,0 0 1,0 1-1,0-1 1,0 0-1,0 0 1,0 0-1,0 0 1,-1 0-1,1 0 1,0 0-1,0 0 1,0 0 0,0 0-1,0 0 1,6 2 6,0-1 1,0-1 0,0 1-1,0-1 1,-1 0 0,1-1-1,0 1 1,0-1 0,8-3-1,10 1 17,16-1 29,93-13 222,-112 9-206,-18 6-81,0 1 1,0 0 0,-1 0 0,1 0-1,0 0 1,0 0 0,6 0-1,-2-5-506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13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1 166 8840,'0'0'690,"10"-1"-371,52-7 199,39-3 806,145-36 1,-246 47-1326,137-41 998,-114 33-1336,-1-1-1,0-1 1,33-20-1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17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1105 4720,'0'0'4144,"12"-11"-3636,-2 2-384,2-1 17,-1-1 0,-1 0-1,0-1 1,0 0 0,10-18 0,132-259 2170,-123 219-1729,-2 0 0,22-100 0,-37 131-301,-9 30-113,1 0 0,-2 0 0,1 0 0,-1-1 0,-1 1 0,0-1 0,0 1 0,-2-19 1,-2 33-37,-1-1 0,0 1-1,1 0 1,0 0 0,-4 11 0,-8 22-28,3 1 0,1 0 0,1 1 0,3 0 0,1 1 0,2-1 0,1 1-1,3 0 1,1 0 0,10 57 0,-9-82-45,2 1 0,9 28-1,-11-41-39,0 1 1,0 0-1,0-1 0,0 0 0,1 1 0,0-1 1,0 0-1,0 0 0,0-1 0,1 1 0,0 0 1,-1-1-1,1 0 0,5 3 0,-6-5-8,0 0 1,-1 0-1,1-1 1,0 1-1,-1-1 0,1 0 1,0 0-1,-1 0 0,1 0 1,0 0-1,-1-1 1,1 1-1,0-1 0,-1 1 1,1-1-1,-1 0 0,1 0 1,2-2-1,9-3 75,25-18-1,-26 15-44,11-7 19,-1-2 1,0 0-1,-2-2 1,0 0-1,-2-1 0,0-2 1,-1 0-1,24-41 0,-17 21 2,-3-2 0,-1 0 0,-2-2-1,14-55 1,-25 69-15,0-1-1,-2 1 1,1-40 0,-6 53 17,-1 0 1,-1 0-1,-1 1 1,0-1 0,-2 0-1,-10-34 1,13 51-35,0 0 0,-1 0 0,1-1 0,-1 1 0,0 0 0,1 0 0,-1 0 0,-1 1 0,1-1 0,0 0 0,-5-3 0,6 6-18,1-1 0,-1 1 0,0-1 0,1 1 0,-1 0 0,0 0 0,0-1 0,1 1 0,-1 0 0,0 0 0,0 0 0,1 0 0,-1 0 0,0 0 0,0 0 0,1 0 0,-1 0 0,0 0 0,0 0 0,1 0 0,-2 1 0,0 0 2,1 0-1,-1 0 0,1 0 0,-1 1 0,1-1 0,0 0 1,-1 1-1,1-1 0,0 0 0,0 1 0,0 0 1,0-1-1,0 3 0,-11 20 59,2 1 0,0 0 0,2 1 0,-6 29 0,-12 112 245,8-46-70,-5 52 119,3-13 29,17-130-269,3-25-88,0 0-1,0 0 1,-1 0 0,1 0 0,-1 0 0,-1-1 0,1 1 0,-2 5 0,-1-8 214,1-8-166,1-8-37,2-7-39,2 0-1,-1-1 1,2 1 0,1 0 0,1 1 0,1-1 0,0 1 0,1 0 0,2 0 0,16-28 0,-24 46-17,0 0 0,0 0-1,0 1 1,1-1 0,-1 0 0,0 1-1,1-1 1,0 1 0,-1 0 0,1-1 0,0 1-1,-1 0 1,3-1 0,-3 2 4,0-1 0,0 1-1,0 0 1,0 0 0,0 0 0,0 0-1,0 0 1,0 0 0,0 0 0,0 0 0,-1 0-1,1 1 1,0-1 0,0 0 0,0 0-1,0 1 1,0-1 0,-1 1 0,1-1 0,1 2-1,3 2-6,-1 1-1,0-1 0,0 1 0,0 0 1,-1 0-1,6 11 0,-1-1-6,35 63-55,-27-46 42,26 38 0,-40-67 35,0 0 0,1 0 0,-1 0 0,1 0 0,0-1 0,-1 1 0,1-1 0,0 1 0,0-1 0,1 0 0,-1 0 0,0-1 0,1 1 1,-1-1-1,1 0 0,-1 0 0,8 2 0,-6-3 0,-1 0 1,1 0-1,0-1 1,-1 1-1,1-1 1,0 0-1,-1 0 1,1 0-1,-1-1 0,1 0 1,-1 0-1,7-4 1,-3 1 7,-1 1 1,0-2-1,-1 1 1,0-1-1,1 0 1,-2 0 0,1-1-1,-1 0 1,0 0-1,0 0 1,-1 0-1,0-1 1,0 0-1,-1 0 1,3-10-1,-1-24 84,-5 41-95,0 0 1,0 0-1,0 0 1,0 0 0,0 0-1,0 0 1,-1 0-1,1 0 1,0 0 0,0 0-1,-1 0 1,1 1 0,-1-1-1,1 0 1,-1 0-1,-1-1 1,2 2-2,-1-1 0,0 1 0,1 0 0,-1 0 0,0 0 0,0 0-1,1 0 1,-1 0 0,0 0 0,1 0 0,-1 0 0,0 0 0,0 0 0,1 1 0,-1-1 0,0 0 0,1 0 0,-1 1 0,1-1 0,-1 0-1,0 1 1,1-1 0,-1 1 0,1-1 0,-1 1 0,1-1 0,-1 1 0,-2 1 1,1 0 0,0 0 1,0 1-1,0-1 0,1 0 0,-1 1 1,1-1-1,-1 1 0,1-1 0,0 1 1,0 0-1,0 0 0,0-1 0,0 1 1,0 4-1,0 5 15,0-1 0,1 19 0,1-12-8,-1-14-6,0 1 1,0-1-1,0 1 0,1-1 1,0 0-1,0 1 0,0-1 1,1 0-1,-1 0 1,1 0-1,0 0 0,0 0 1,1 0-1,-1 0 0,1-1 1,0 1-1,0-1 0,0 0 1,0 0-1,0 0 0,1 0 1,-1 0-1,1-1 1,7 4-1,-6-4 1,1 0 0,-1 0 1,1 0-1,0-1 0,-1 0 1,1 0-1,0 0 0,0-1 0,0 0 1,0 0-1,0-1 0,0 1 1,0-1-1,-1-1 0,1 1 0,0-1 1,-1 0-1,8-3 0,2-4 19,-1 1 0,0-2 0,0 0 0,-1-1 0,0 0 0,-1 0 0,0-2 0,-1 1 0,-1-2 0,0 1 0,-1-1-1,0-1 1,-1 0 0,9-23 0,-15 36-15,-1 0-1,0 0 0,0-1 1,0 1-1,-1 0 0,1-1 1,0 1-1,-1-1 0,0 1 1,1-1-1,-1 1 1,0-1-1,0 1 0,-1-1 1,1 1-1,0-1 0,-1 1 1,1-1-1,-1 1 0,0 0 1,0-1-1,0 1 0,0 0 1,0 0-1,-1-1 0,1 1 1,-1 0-1,-1-2 1,0 6 69,3 7-38,3 11-29,11 16-36,-3-5 15,17 32-1,-23-53 3,1 0-1,0 0 1,1-1-1,0 0 0,0 0 1,18 15-1,-23-22 11,1 0-1,0 0 1,0-1 0,-1 1-1,1-1 1,0 1-1,0-1 1,0 0-1,1 0 1,-1 0 0,0-1-1,0 1 1,0-1-1,1 0 1,-1 0-1,0 0 1,1 0 0,-1 0-1,0-1 1,0 1-1,0-1 1,0 0-1,1 0 1,-1 0-1,0-1 1,0 1 0,-1-1-1,1 1 1,0-1-1,2-2 1,10-7 9,-1-1 0,-1-1-1,0 0 1,14-16 0,-16 16 7,9-11 5,-1 2-27,0 1 1,1 0 0,1 2 0,24-17-1,-44 34 5,1 1 1,-1 0-1,1 0 0,-1 0 0,1 0 0,-1 0 0,1 0 1,0 1-1,-1-1 0,1 0 0,0 1 0,0 0 1,0-1-1,-1 1 0,1 0 0,0 0 0,0 0 0,0 0 1,0 0-1,-1 0 0,1 1 0,0-1 0,0 0 0,-1 1 1,1 0-1,0-1 0,0 1 0,-1 0 0,1 0 1,-1 0-1,1 0 0,-1 0 0,1 0 0,-1 0 0,0 1 1,1-1-1,-1 0 0,1 3 0,4 6 21,0 0 0,-1 0 0,-1 0 0,0 1 0,4 14 0,6 15 185,-14-40-202,0 0 1,1 0-1,-1 1 0,0-1 0,0 0 1,0 0-1,0 1 0,1-1 1,-1 0-1,0 0 0,0 0 1,1 1-1,-1-1 0,0 0 1,0 0-1,1 0 0,-1 0 1,0 0-1,0 1 0,1-1 1,-1 0-1,0 0 0,1 0 0,-1 0 1,0 0-1,0 0 0,1 0 1,-1 0-1,0 0 0,1 0 1,-1 0-1,1 0 0,11-7 66,13-20-35,-17 18-18,59-79 46,-65 86-60,-1 1 1,0 0-1,0-1 0,1 1 1,-1 0-1,1 0 1,-1 0-1,1 0 1,-1 0-1,3-1 1,-3 2-2,-1 0 0,1 0 1,-1 0-1,1 0 0,0 0 1,-1 0-1,1 0 0,-1 0 1,1 0-1,-1 0 0,1 0 0,-1 0 1,1 0-1,-1 1 0,1-1 1,-1 0-1,1 0 0,-1 0 0,1 1 1,-1-1-1,0 0 0,1 1 1,0 0-1,0 1 5,1 0 1,-1 0 0,0 1-1,0-1 1,0 1-1,0-1 1,0 1 0,0-1-1,-1 1 1,1-1-1,-1 1 1,0 4 0,0 6 41,-1-9-23,1-1-1,-1 1 1,1-1-1,0 1 0,1-1 1,-1 1-1,0 0 1,2 3-1,0-8-8,1 0 0,-1 0 1,0 0-1,1-1 0,-1 1 0,0-1 0,0 1 0,0-1 0,0 0 0,2-2 0,2-2 18,-4 5-26,27-19 31,-27 19-40,0 0-1,0 0 0,0 0 1,1 0-1,-1 0 0,0 0 1,0 1-1,1-1 0,-1 1 1,0-1-1,5 1 0,-4 2 5,-1 1-1,1-1 1,-1 1 0,1 0-1,-1-1 1,0 1 0,0 0-1,-1 1 1,1-1 0,1 4-1,2 3 21,-3-7-20,0 1 0,0-1 0,0 0 0,0 0 0,0 0 0,0 0-1,1-1 1,-1 1 0,1 0 0,0-1 0,0 0 0,0 0 0,0 0 0,0 0 0,0 0-1,1-1 1,-1 1 0,1-1 0,-1 0 0,1 0 0,-1 0 0,1 0 0,0-1 0,-1 0-1,1 0 1,0 0 0,-1 0 0,1 0 0,0 0 0,-1-1 0,1 0 0,0 0 0,-1 0-1,1 0 1,-1-1 0,5-2 0,115-56 84,-111 54-88,0 0-1,-1-1 0,0 0 1,0-1-1,-1 0 1,9-10-1,-57 45 88,14-5-71,-21 24 0,38-37-4,0-1 0,1 1 0,0 1 1,0-1-1,1 1 0,-7 19 0,12-28-10,-1-1 0,1 1 0,0-1 0,-1 1-1,1-1 1,0 1 0,0-1 0,0 1 0,-1-1 0,1 1-1,0-1 1,0 1 0,0-1 0,0 1 0,0 0 0,0-1-1,0 1 1,0-1 0,0 1 0,0-1 0,1 1 0,-1 0 0,0-1-1,0 1 1,0-1 0,1 1 0,-1-1 0,0 1 0,1-1-1,-1 1 1,0-1 0,1 1 0,0-1 2,1 0-1,-1 0 1,0 0 0,0 0-1,0 0 1,0 0 0,1-1-1,-1 1 1,0 0 0,0-1-1,0 1 1,0-1 0,0 1-1,1-2 1,36-25 24,-20 7-38,-12 13 3,-1 1-1,1 0 1,0 1 0,0-1-1,1 1 1,10-6 0,-16 11 3,0 0-1,0 0 1,0 0 0,0 0-1,0 0 1,0 0 0,0 0-1,0 1 1,0-1 0,0 0 0,0 1-1,0-1 1,-1 1 0,1-1-1,0 1 1,0-1 0,0 1-1,0 0 1,0 0 0,20 18-17,-16-14 12,-1-2 12,-1 0-1,1 0 1,-1 0-1,1-1 1,0 1 0,0-1-1,0 0 1,0 0 0,1-1-1,-1 1 1,0-1 0,1 0-1,-1 0 1,1 0 0,-1-1-1,7 0 1,-6 0 0,0-1 1,0 0-1,0 0 0,0-1 1,0 1-1,-1-1 1,1 0-1,0-1 0,-1 1 1,0-1-1,0 0 1,0 0-1,0 0 0,7-7 1,6-9-3,-1 0 0,-1-1 0,-1-1 0,-1 0 0,-1-1 0,0-1 0,-2 1 0,-1-2 0,8-26 0,4-32 0,15-110 0,-33 176 0,4-23 20,-3 24 0,-1 0-1,-1 0 0,-1 1 1,0-23-1,-1 36-18,0 1 0,0 0 0,1-1 0,-1 1 0,0-1 0,0 1 0,0 0 0,0-1 0,-1 1 0,1 0 1,0-1-1,0 1 0,0 0 0,0-1 0,0 1 0,0-1 0,0 1 0,-1 0 0,1-1 0,0 1 0,0 0 0,-1 0 0,1-1 0,0 1 0,0 0 0,-1 0 0,1-1 1,-6 9 29,-4 18 2,-3 23 65,2 1 0,2 0 0,3 1 0,1 0 0,3 0 0,7 84 0,-3-115-53,0 0 0,1-1 0,1 1 0,1-1 0,1 0 0,1 0 0,17 34 0,-24-52-44,1 0 0,-1 0 0,1 0 0,-1 0-1,1 0 1,0 0 0,0-1 0,-1 1 0,1 0 0,0 0 0,0-1-1,0 1 1,0 0 0,0-1 0,0 1 0,0-1 0,0 1-1,0-1 1,0 0 0,0 1 0,0-1 0,0 0 0,1 0 0,-1 0-1,1 1 1,0-2-257,-1 1-1,1-1 0,-1 0 1,0 1-1,1-1 0,-1 0 0,0 0 1,1 1-1,-1-1 0,0 0 1,0 0-1,0-1 0,0 1 1,0 0-1,0 0 0,1-2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18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 7736,'0'0'696,"91"-17"-56,-27 8 8,14 3 88,5 0 0,2 0-160,4 1 8,-13-1-120,-6 4 0,-8-7-128,-1-3-8,-8-3-112,-9-2 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5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13 11048,'0'0'464,"-13"12"-308,11-10-145,-24 22 228,-49 38 0,37-36 99,2 2 0,-49 50 0,75-69-224,2 1 0,-1 0-1,1 0 1,1 1 0,-1 0-1,2 1 1,0-1-1,0 1 1,1 0 0,1 1-1,0-1 1,0 1 0,-2 21-1,6-30-67,0 0-1,0 0 0,1-1 1,0 1-1,-1 0 0,1 0 0,1 0 1,-1 0-1,0-1 0,1 1 1,0 0-1,0-1 0,0 1 1,0-1-1,0 0 0,1 0 1,0 0-1,-1 0 0,1 0 1,0-1-1,1 1 0,-1-1 1,0 0-1,1 0 0,3 2 1,4 1 46,-1 0 1,1-1-1,0 0 1,0 0-1,0-2 1,1 1-1,17 0 1,-2-2 92,0-2 0,1-1-1,-1-1 1,0-1 0,0-2 0,-1-1 0,0 0 0,0-2 0,0-1 0,-1-2 0,35-20-1,-51 26-48,0 0-1,0 0 0,-1 0 1,0-1-1,0-1 1,-1 1-1,0-1 0,12-17 1,-16 20-63,-1 0-1,1 0 1,-1 0 0,0-1 0,-1 1 0,1-1 0,-1 1 0,0-1 0,0 0 0,-1 1 0,0-1 0,0 0 0,0 1 0,-1-1 0,1 0 0,-1 1-1,-1-1 1,-2-8 0,-5-7 87,-1 1-1,-1 0 0,-1 0 0,-1 1 1,-1 0-1,-19-20 0,24 30-94,0 0 1,-1 0-1,0 1 0,-1 0 1,0 1-1,0 0 1,0 0-1,-1 1 0,0 1 1,0 0-1,0 1 1,-1 0-1,0 1 0,0 0 1,0 1-1,0 1 0,0 0 1,0 0-1,0 1 1,0 1-1,0 1 0,0-1 1,0 2-1,0 0 0,1 1 1,-1 0-1,1 0 1,-17 10-1,7-1-124,-1 2 0,-29 26 0,23-13-2976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26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295 452 5520,'0'0'2000,"-12"2"-1640,-2-1-165,0 1 1,1 1 0,-1 1-1,1 0 1,-1 0-1,-22 13 1,20-7 160,1 1 1,0 0-1,1 1 0,-23 25 1,28-27-128,1 0 0,1 0 1,0 0-1,0 1 1,1 0-1,0 0 1,1 0-1,-4 14 1,8-23-159,0 1 0,1-1 0,-1 1 0,1-1 0,-1 1 1,1-1-1,0 1 0,0 0 0,0-1 0,1 1 0,-1-1 1,0 1-1,1-1 0,0 1 0,0-1 0,-1 1 0,2-1 1,-1 1-1,0-1 0,0 0 0,1 0 0,-1 0 0,1 1 1,2 1-1,-2-2-46,1 0 0,0-1 0,-1 1 0,1-1 0,0 1 0,0-1 1,0 0-1,0 0 0,0-1 0,0 1 0,0 0 0,0-1 0,0 0 0,0 0 0,0 0 1,1 0-1,-1 0 0,0-1 0,0 1 0,4-2 0,5-2 3,0 0 0,0-1-1,0 0 1,0-1 0,-1-1-1,0 0 1,0 0 0,-1-1 0,0 0-1,0-1 1,-1 0 0,0-1-1,15-20 1,3-10 38,-2-1-1,28-61 0,-50 95-58,12-24 38,-1-1 1,-2-1 0,-1 1-1,-1-2 1,-2 0-1,-1 0 1,-2 0 0,-2 0-1,0-52 1,-7 53 89,3 31-109,1 0-1,0 0 0,-1 0 0,1 0 0,-1 0 0,0 0 1,0 0-1,0 0 0,0 1 0,0-1 0,0 0 0,0 0 1,-2-1-1,2 4-4,-1 0 1,1-1-1,0 1 1,-1 0 0,1 0-1,0 0 1,0 0-1,-1 0 1,1 0-1,0 1 1,0-1-1,-1 2 1,2-3-9,-13 18 49,0 0 0,2 1 0,0 1 0,1 0-1,1 0 1,1 1 0,1 0 0,0 0 0,2 1 0,-4 30-1,5-22 17,2 0 0,1 1 0,2-1 0,0 0 0,2 1 0,2-1 0,8 32 0,-9-47 5,1 0-1,1-1 1,0 0-1,1 0 0,0 0 1,15 19-1,-17-27-34,0-1-1,1 1 0,0-1 1,0 0-1,0-1 0,0 1 0,1-1 1,0 0-1,-1-1 0,2 0 1,-1 0-1,11 3 0,-14-5-27,0 0 0,0 0 0,0-1 0,0 1 0,0-1 0,0 0 0,0 0 1,0-1-1,0 1 0,0-1 0,0 0 0,0 0 0,-1 0 0,1 0 0,0-1 0,0 1 0,-1-1 0,1 0 0,-1 0 0,0-1 0,1 1 0,-1-1 0,0 1 0,0-1 0,2-4 0,15-17 81,-1-1 1,-1 0-1,-2-1 0,0-2 0,12-30 0,-28 58-96,0-1-1,0 1 1,0-1 0,0 1-1,0 0 1,0-1 0,0 1 0,0 0-1,1-1 1,-1 1 0,0 0-1,0-1 1,0 1 0,0 0-1,1-1 1,-1 1 0,0 0 0,0 0-1,1-1 1,-1 1 0,0 0-1,1 0 1,-1-1 0,0 1-1,1 0 1,-1 0 0,0 0-1,1 0 1,-1-1 0,0 1 0,1 0-1,-1 0 1,1 0 0,6 12 69,2 29-31,-8-36-29,2 16-1,1 0 1,1 0 0,1-1 0,1 0-1,0 0 1,15 26 0,-21-44-10,0 0 1,0 0-1,0 0 1,1 0-1,-1-1 1,0 1 0,1-1-1,-1 1 1,1-1-1,-1 1 1,1-1-1,0 0 1,-1 0-1,1 1 1,0-1-1,0-1 1,0 1 0,0 0-1,0 0 1,0-1-1,0 1 1,0-1-1,0 0 1,0 1-1,0-1 1,1 0-1,-1 0 1,0 0 0,0-1-1,0 1 1,0-1-1,0 1 1,0-1-1,0 1 1,0-1-1,0 0 1,0 0-1,0 0 1,0 0 0,-1 0-1,1-1 1,0 1-1,2-3 1,5-5 22,0 0 1,-1 0-1,0 0 1,-1-1-1,12-21 1,-1-2 24,19-32 120,-33 58-137,0 1-1,1 0 1,0 0-1,1 0 0,-1 0 1,13-8-1,-17 13-29,-1 1 0,1-1 0,0 1 0,-1-1 0,1 1 0,0 0 0,0 0 0,-1-1 0,1 1 0,0 0 0,0 0 0,-1 0 0,1 0 0,0-1 0,0 1 0,-1 0 0,1 1-1,0-1 1,0 0 0,0 0 0,-1 0 0,1 0 0,0 1 0,0-1 0,-1 0 0,1 1 0,0-1 0,-1 0 0,1 1 0,0-1 0,-1 1 0,1-1 0,-1 1 0,1-1 0,-1 1 0,1 0 0,-1-1-1,1 1 1,-1 0 0,1-1 0,-1 1 0,0 0 0,1-1 0,-1 1 0,0 0 0,0 0 0,0-1 0,1 2 0,1 6 5,-1-1 1,1 1-1,0 12 0,-2-17-4,1 14 11,-2-1 0,0 1 0,0-1 0,-8 29 0,8-42-7,0 1-1,0-1 1,-1 0 0,1 0-1,-1 0 1,0 0 0,0 0-1,0 0 1,0 0 0,0 0-1,-1-1 1,1 1 0,-1-1-1,0 0 1,1 0 0,-1 0-1,0 0 1,-6 2 0,3-1-21,-1 0 1,0-1 0,0 0-1,0 0 1,0-1 0,0 0-1,0 0 1,-8 0 0,41-9-188,-12 4 173,0 0-1,0-1 0,0 0 0,0-1 0,-1 0 1,0-1-1,18-14 0,-6 3-2,0-2 1,33-34-1,-29 23-17,42-57 1,-58 69 58,-1-1 1,-1 0-1,-1-1 0,14-39 1,-24 60-15,21-79 102,-19 72-92,-1 1 0,0-1 1,-1 0-1,0 1 0,0-1 1,0 0-1,-1 0 0,0 1 1,-3-13-1,4 18-9,0 1-1,0 0 1,0-1-1,0 1 1,0-1-1,0 1 1,0 0-1,0-1 1,0 1-1,0 0 1,0-1-1,0 1 1,-1 0 0,1-1-1,0 1 1,0 0-1,0 0 1,-1-1-1,1 1 1,0 0-1,0 0 1,-1-1-1,1 1 1,0 0 0,0 0-1,-1-1 1,1 1-1,0 0 1,-1 0-1,1 0 1,0 0-1,-1 0 1,1 0-1,0-1 1,-1 1-1,1 0 1,0 0 0,-1 0-1,1 0 1,0 0-1,-1 0 1,0 1-1,-7 15 4,-2 25-6,1 24 2,2 1 0,3 112 0,6-149 4,0 22 38,3 1 0,2-1 0,19 75 0,-25-122-29,1 0 0,-1 0 0,1 0-1,0 0 1,0 0 0,0-1-1,5 7 1,-6-10-8,0 1-1,-1 0 0,1 0 1,0-1-1,0 1 0,0-1 1,-1 1-1,1-1 1,0 1-1,0-1 0,0 1 1,0-1-1,0 0 1,0 0-1,0 1 0,0-1 1,0 0-1,0 0 0,0 0 1,0 0-1,0 0 1,0 0-1,0 0 0,0-1 1,0 1-1,0 0 0,0 0 1,0-1-1,0 1 1,0-1-1,0 1 0,0-1 1,-1 1-1,1-1 1,0 0-1,1 0 0,5-5 11,-1 0-1,0-1 0,0 0 0,0 0 0,-1 0 1,0 0-1,-1-1 0,6-11 0,25-72 85,-18 42-22,-16 45-69,0 1-1,-1 0 1,1-1-1,-1 1 0,1-1 1,-1 1-1,0-1 1,0 1-1,-1-1 1,1 1-1,-2-5 0,-1-16-69,6 23 49,0 1 0,0-1 0,-1 1 0,1-1 1,0 1-1,0 0 0,0 0 0,3 1 0,10 1 2,-1 0 1,1 1-1,-1 1 0,1 1 1,-1 0-1,26 13 0,-38-17 13,-1 1 0,1-1 0,-1 1-1,0-1 1,0 1 0,0 0 0,0 0 0,0 0-1,0 0 1,-1 0 0,1 0 0,-1 1 0,1-1-1,-1 1 1,0-1 0,0 1 0,0-1 0,0 1-1,0-1 1,-1 1 0,1 3 0,-1 3 12,0 1 0,0-1 0,-1 0 0,-4 18 1,-1 20 16,6-45-30,0-1 1,0 0-1,0 0 1,0 0 0,0 0-1,0 1 1,0-1-1,1 0 1,-1 0-1,0 0 1,1 0 0,-1 0-1,1 0 1,-1 0-1,1 0 1,0 0 0,-1 0-1,1 0 1,0 0-1,0 0 1,-1-1-1,1 1 1,0 0 0,0 0-1,2 0 1,-1 0 4,0 0 1,1-1 0,-1 1 0,0-1-1,1 0 1,-1 0 0,0 0-1,1 0 1,-1 0 0,1 0-1,3-1 1,5-2 16,-1 0-1,1-1 1,-1 0 0,14-8-1,-16 7-34,1-2 1,-1 1-1,0-1 0,13-15 0,6-5-14,-26 26 26,0 0 0,0 0 0,0 0-1,1 0 1,-1 0 0,0 0 0,0 1 0,0-1 0,1 1 0,-1-1-1,0 1 1,1-1 0,-1 1 0,0-1 0,1 1 0,-1 0 0,1 0 0,1 0-1,-2 0 1,0 1 0,0-1 0,0 0 0,0 1 0,0-1 0,0 1 0,0 0 0,0-1 0,0 1 0,0 0 0,0-1 0,0 1 0,-1 0 0,1 0 0,0 0 0,-1 0 0,2 2 0,2 4 0,-1 1 0,0-1 0,-1 1 0,0 0 0,2 9 0,-3-9 0,5 16 51,0 0-1,2 0 0,17 39 1,-24-62-48,-1-1 0,1 1 1,-1-1-1,0 1 0,1-1 1,-1 1-1,1-1 0,-1 0 1,1 1-1,0-1 0,-1 0 1,1 1-1,-1-1 0,1 0 0,0 0 1,-1 1-1,1-1 0,0 0 1,-1 0-1,1 0 0,0 0 1,-1 0-1,1 0 0,0 0 1,-1 0-1,1 0 0,0 0 1,-1 0-1,1-1 0,0 1 1,-1 0-1,1 0 0,-1-1 1,1 1-1,0 0 0,-1-1 1,1 1-1,-1-1 0,1 1 1,-1-1-1,1 0 0,23-21 75,-12 3-44,0 0 1,-1 0-1,-1-1 0,-1-1 0,12-38 1,19-112 206,-37 154-208,0 5-14,3-18 102,-1-1 1,2-45 0,-7 76-121,0 0 1,0 0 0,0 0-1,0 0 1,0 1-1,0-1 1,0 0-1,-1 0 1,1 0 0,0 0-1,0 0 1,0 0-1,0 0 1,0 0-1,0 0 1,-1 0 0,1 0-1,0 0 1,0 0-1,0 0 1,0 0-1,0 0 1,0 0 0,-1 0-1,1 0 1,0-1-1,0 1 1,0 0-1,0 0 1,0 0 0,0 0-1,0 0 1,-1 0-1,1 0 1,0 0-1,0 0 1,0 0 0,0-1-1,0 1 1,0 0-1,0 0 1,0 0-1,0 0 1,0 0 0,0 0-1,0-1 1,0 1-1,0 0 1,0 0-1,0 0 1,0 0 0,0 0-1,-7 13 16,-7 43-2,2 0 0,2 0 0,3 1 0,1 106 0,10-79 45,-3-76-44,0 1 0,1 0 0,0 0 0,1-1 0,0 0 0,0 1 0,6 9 0,-9-17-15,1-1 0,-1 1 0,0 0 0,1-1 1,-1 1-1,0-1 0,1 1 0,-1-1 0,0 0 1,1 1-1,-1-1 0,1 1 0,-1-1 0,1 0 1,-1 1-1,1-1 0,-1 0 0,1 1 0,-1-1 1,1 0-1,0 0 0,-1 0 0,1 1 0,-1-1 1,1 0-1,0 0 0,-1 0 0,1 0 0,-1 0 1,1 0-1,0 0 0,-1 0 0,2-1 0,-1 0 1,1 0-1,-1 0 0,1 0 1,-1 0-1,1 0 0,-1 0 0,0-1 1,0 1-1,1 0 0,-1-1 1,1-2-1,3-4 2,-1 0 0,0 0 0,5-14 0,-7 13-3,0 0 1,0 0 0,-1-1 0,0 1-1,-1 0 1,0 0 0,-1 0 0,-2-16-1,3 24 0,0 0-2,0 0 0,0-1 0,0 1 0,0 0-1,0-1 1,0 1 0,0 0 0,1 0 0,-1-1 0,0 1-1,1 0 1,-1 0 0,1 0 0,-1-1 0,1 1 0,0 0 0,-1 0-1,1 0 1,0 0 0,0 0 0,0 0 0,0 0 0,0 1-1,0-1 1,0 0 0,0 0 0,0 1 0,0-1 0,0 1-1,1-1 1,-1 1 0,0-1 0,0 1 0,1 0 0,-1-1-1,0 1 1,0 0 0,2 0 0,7-1-22,-1 1-1,1 0 1,0 0-1,10 3 1,-9-2 10,27 2-37,-16-1 23,-1 0 1,1 1 0,-1 1 0,25 8-1,-44-12 28,-1 1-1,0-1 1,0 1-1,1 0 1,-1 0-1,0-1 0,0 1 1,0 0-1,0 0 1,0 0-1,0 0 1,0 0-1,0 0 1,-1 1-1,1-1 0,0 0 1,0 0-1,-1 0 1,1 1-1,-1-1 1,0 0-1,1 1 1,-1-1-1,0 0 1,1 1-1,-1-1 0,0 1 1,0-1-1,0 0 1,-1 1-1,1-1 1,-1 3-1,-1 5 3,0 1-1,-1-1 1,-1-1-1,-3 10 1,-2 1 11,-2 5 23,8-20-18,1 0-1,0 0 1,0 1-1,0-1 1,1 1-1,-2 8 1,3-13-16,0 1 0,1-1 0,-1 0 1,1 0-1,0 0 0,-1 1 0,1-1 1,-1 0-1,1 0 0,-1 0 0,1 0 1,-1 0-1,1 0 0,-1 0 0,1 0 1,0 0-1,-1 0 0,1 0 0,-1 0 1,1-1-1,-1 1 0,1 0 0,-1 0 1,1-1-1,-1 1 0,1 0 0,-1 0 1,1-1-1,-1 1 0,1-1 0,21-11 17,-8 1 7,0 0 0,18-19 0,-22 20-34,1 0 0,0 0 0,0 1 0,26-15 0,-37 24 8,0 0 0,0 0-1,0 0 1,1 0 0,-1 0-1,0-1 1,0 1 0,1 0-1,-1 0 1,0 0 0,0 0-1,1 0 1,-1 0 0,0 0-1,0 0 1,1 0 0,-1 0-1,0 0 1,0 0 0,0 0 0,1 0-1,-1 1 1,0-1 0,0 0-1,1 0 1,-1 0 0,0 0-1,0 0 1,0 0 0,1 1-1,-1-1 1,0 0 0,0 0-1,0 0 1,0 1 0,1-1-1,2 13-3,-4 21 6,0-27-1,1 11 26,0 0 0,3 26 0,-3-40-18,1 1 0,0 0 0,0-1-1,0 1 1,1-1 0,-1 1 0,1-1-1,0 0 1,1 1 0,-1-1 0,0 0-1,1-1 1,0 1 0,0 0 0,4 3-1,-4-6-6,0 1 0,-1-1-1,1 1 1,0-1 0,1 0-1,-1 0 1,0-1 0,0 1-1,0-1 1,0 1 0,1-1-1,-1 0 1,0 0 0,0 0-1,1-1 1,-1 1 0,0-1-1,0 0 1,0 1 0,0-2-1,0 1 1,0 0 0,4-2-1,3-3 2,0 1-1,0-2 1,0 1-1,-1-1 0,10-9 1,10-13-10,-1-2 0,-2-1-1,-1 0 1,-1-2 0,-2-1 0,-2-1 0,-1-1-1,-2 0 1,-1-1 0,-2-1 0,-2 0 0,11-63 0,-21 91-8,-1 1 1,0-1 0,-1 1 0,0-1 0,-1 1 0,0-1 0,-1 1 0,0-1 0,0 1-1,-1 0 1,-6-16 0,8 26 13,1-1 0,0 1 0,-1 0 0,1-1 0,0 1 0,0 0 0,-1 0 0,1-1 0,0 1 0,-1 0 0,1 0 0,-1 0 0,1-1 0,0 1 0,-1 0 0,1 0 0,-1 0 0,1 0 0,0 0 0,-1 0 0,1 0 0,-1 0 0,1 0-1,-1 0 1,1 0 0,0 0 0,-1 0 0,1 0 0,-1 0 0,1 0 0,0 0 0,-1 1 0,1-1 0,-1 0 0,1 0 0,0 0 0,-1 1 0,1-1 0,0 0 0,-1 1 0,1-1 0,0 0 0,0 1 0,-1-1 0,1 0 0,0 1 0,0-1 0,0 0 0,-1 1 0,1-1 0,0 1 0,-14 23-34,14-24 35,-9 22-21,0 1 0,2 0 0,-7 31 0,-7 75-59,14-82 63,-3 30 78,-1 99 1,11-168-45,0-1 0,1 1 0,0 0 0,0 0 0,1 0 0,3 7 1,-5-13-14,0-1 0,1 0 0,-1 1 0,1-1 0,0 0 0,-1 1 0,1-1 0,0 0 0,0 0 0,-1 0 0,1 0 0,0 0 0,0 0 0,0 0 0,1 0 0,-1 0 0,0 0 0,0 0 0,0-1 0,1 1 0,-1-1 0,0 1 0,1-1 0,-1 1 0,0-1 0,1 0 0,-1 1 0,0-1 0,1 0 0,-1 0 0,1 0 0,-1 0 0,1 0 0,-1 0 0,0-1 0,1 1 0,-1 0 0,0-1 0,1 1 0,-1-1 0,2-1 0,17-9 36,0-1 0,-1-1 0,31-28 0,-19 15 2,-19 16-27,-11 8-12,1 0-1,0 0 1,0 0 0,0 0-1,0 0 1,0 1 0,1-1-1,-1 1 1,0 0 0,1 0-1,-1 0 1,1 0 0,-1 0-1,1 0 1,4 0 0,-7 1-3,1 0 0,0 1 0,-1-1 0,1 0 0,-1 1 0,1-1 1,-1 0-1,1 1 0,-1-1 0,1 1 0,-1-1 0,0 0 0,1 1 1,-1-1-1,0 1 0,1 0 0,-1-1 0,0 1 0,0-1 0,1 1 1,-1-1-1,0 1 0,0 0 0,0-1 0,0 1 0,0-1 0,0 2 1,2 21 1,-1-20-2,-1 6 12,1 0 1,0 0-1,0 0 0,1 0 0,0 0 1,6 13-1,-7-20-9,0 1 1,0-1 0,0 0-1,1 1 1,-1-1-1,1 0 1,0 0-1,-1 0 1,1 0-1,0-1 1,0 1 0,0 0-1,1-1 1,-1 1-1,0-1 1,1 0-1,-1 0 1,0 0 0,1 0-1,-1 0 1,1 0-1,0-1 1,-1 1-1,1-1 1,0 0-1,-1 0 1,5 0 0,3-1-4,1-1 0,-1 0 1,0 0-1,0-2 1,0 1-1,0-1 1,0 0-1,16-11 0,5-5-33,32-26 0,-9-5-74,-56 54 106,0 0 0,0 1 0,0 0 0,0 0 0,0-1 0,1 1-1,0 0 1,0 0 0,-1 8 0,-5 41 44,7-49-35,0 0 0,0 0 0,1 0 0,-1 0 0,1 0 0,0 0 0,0 0 0,1 4 0,-1-7-7,-1 0 0,0-1 0,0 1 1,1 0-1,-1-1 0,0 1 0,1 0 0,-1-1 0,0 1 0,1-1 0,-1 1 0,1-1 0,-1 1 0,1-1 0,-1 1 0,1-1 0,0 1 1,-1-1-1,1 1 0,-1-1 0,1 0 0,0 0 0,-1 1 0,1-1 0,0 0 0,0 0 0,-1 0 0,1 0 0,0 0 0,-1 0 0,1 0 1,0 0-1,0 0 0,-1 0 0,1 0 0,0 0 0,-1 0 0,1-1 0,0 1 0,-1 0 0,1 0 0,0-1 0,-1 1 0,1 0 0,0-1 0,-1 1 1,1-1-1,-1 1 0,1-1 0,0 0 0,1-1-2,-1 0 1,0 0-1,1 0 1,-1 0-1,0 0 1,0-1-1,0 1 1,0 0-1,0-1 1,0 1-1,-1 0 1,1-1-1,-1 1 1,0-1-1,0 1 1,0-1-1,0 1 1,0-1-1,0 1 1,-1 0-1,1-1 1,-1 1-1,-1-3 1,1-1-1,0 1-1,-1 0 1,0 0 0,-1-1 0,1 1 0,-1 1 0,0-1 0,0 0 0,-4-4 0,0 3-13,0 1 1,0 0-1,0 1 0,-1 0 0,1 0 1,-1 0-1,0 1 0,-13-4 0,21 7 12,0 0 1,0 0-1,0 0 0,0 0 1,0 0-1,0 0 0,0-1 0,-1 1 1,1 0-1,0 0 0,0 0 0,0 0 1,0 0-1,0 0 0,-1 0 0,1 0 1,0 0-1,0 0 0,0 0 0,0 0 1,0 0-1,-1 0 0,1 0 1,0 0-1,0 0 0,0 0 0,0 0 1,0 0-1,-1 0 0,1 0 0,0 0 1,0 0-1,0 0 0,0 0 0,0 0 1,-1 0-1,1 0 0,0 0 0,0 1 1,0-1-1,0 0 0,0 0 0,0 0 1,0 0-1,-1 0 0,1 0 1,0 0-1,0 1 0,0-1 0,0 0 1,0 0-1,0 0 0,0 0 0,0 1 1,11 2-44,51-4 23,-21 0 6,44 4 0,-71-2 9,0 1 1,0 0 0,0 1-1,0 1 1,22 9 0,-33-11 14,1-1 0,-1 1-1,0-1 1,0 1 0,0 0 0,0 0 0,0 1 0,-1-1 0,1 1 0,-1-1-1,1 1 1,-1 0 0,0 0 0,0 0 0,0 0 0,-1 0 0,1 0 0,-1 0-1,1 1 1,-1-1 0,0 0 0,0 1 0,-1-1 0,1 1 0,-1 0 0,0-1-1,0 1 1,0 3 0,-1 2 37,0 0 0,0 0 0,-1-1-1,0 1 1,0 0 0,-1-1 0,0 1 0,-1-1-1,-5 9 1,5-7 52,11-10 17,13-15 5,36-47-2,-37 39-41,0 2 0,34-29 0,-52 49-67,-1 0 0,1 1 0,0-1 0,0 1 0,0-1 1,-1 1-1,1-1 0,0 1 0,0 0 0,0-1 0,0 1 0,0 0 0,0 0 0,0-1 1,0 1-1,0 0 0,0 0 0,0 0 0,0 0 0,0 0 0,-1 1 0,1-1 0,2 0 1,-2 1 4,1 0 0,-1 0 0,1 0 1,-1 0-1,1 0 0,-1 0 0,0 1 1,0-1-1,0 0 0,0 1 1,0-1-1,1 2 0,3 6 62,-1 0 0,0 0 0,4 17 0,-7-24-57,64 183 995,-63-175-1713,-7-18-3758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27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15576,'0'0'0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27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8640,'0'0'1137,"11"-2"-596,72-5 1209,154 7-1,62-3 1268,-296 3-3131,20-3 712,-23 3-687,1 0 1,0 0-1,-1 0 1,1 0 0,0 0-1,0-1 1,-1 1-1,1 0 1,0 0-1,-1-1 1,1 1-1,0 0 1,-1-1-1,1 1 1,-1 0-1,1-1 1,-1 1-1,1-1 1,-1 1-1,1-1 1,0-1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27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11048,'0'0'1504,"24"-55"-1104,-12 48-8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28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9344,'0'0'9359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15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4 468 3912,'0'0'11888,"-1"11"-11708,-1 20 55,1 0 1,2 1-1,8 56 1,-7-77-156,1 0-1,0 1 1,1-1 0,1 0-1,-1-1 1,2 1 0,7 11-1,-11-19-57,0-1 1,0 1-1,0-1 0,1 1 0,0-1 0,-1 0 0,1 1 0,0-1 0,0-1 1,0 1-1,0 0 0,0-1 0,0 0 0,1 1 0,-1-1 0,1 0 0,-1-1 0,0 1 1,1-1-1,-1 0 0,1 1 0,-1-1 0,1-1 0,-1 1 0,1 0 0,-1-1 1,1 0-1,4-1 0,0-1 17,0 0 1,0-1-1,0 0 1,0 0 0,0-1-1,-1 0 1,0 0-1,0-1 1,0 1-1,9-12 1,3-6 224,30-46 0,-18 22 229,-24 31-211,-5 14-54,0 9-61,0-2-139,3 16 53,2 0-1,11 22 1,-16-37-75,1-1-1,0 0 1,0 0 0,1 0-1,0 0 1,0 0 0,0 0 0,0-1-1,1 0 1,-1 0 0,1 0-1,10 5 1,-13-8-4,0 0 0,0-1 0,0 1 0,1-1 0,-1 0 1,0 0-1,0 0 0,1 0 0,-1 0 0,0 0 0,0-1 0,0 1 0,1-1 0,-1 0 0,0 1 0,0-1 1,0 0-1,0 0 0,0 0 0,0 0 0,0-1 0,-1 1 0,1 0 0,0-1 0,1-2 0,0 2 8,0-1 0,-1 1 0,1-1 0,-1 0-1,1 0 1,-1-1 0,0 1 0,0 0 0,-1-1 0,1 1 0,-1-1-1,1 1 1,0-8 0,6-86 211,-9 95-219,1-1-1,0 1 1,1-1 0,-1 1-1,0-1 1,1 0-1,-1 1 1,1-1-1,0 1 1,0 0-1,2-4 1,-2 5-2,-1 0 0,1 0 1,0 1-1,0-1 0,0 0 0,0 1 0,0-1 0,-1 1 1,1 0-1,0-1 0,0 1 0,0 0 0,0-1 0,0 1 1,0 0-1,1 0 0,-1 0 0,0 0 0,0 0 0,0 0 1,0 0-1,0 0 0,0 0 0,0 1 0,0-1 0,0 0 1,0 1-1,0-1 0,0 0 0,1 2 0,30 10 52,69 30 19,-14 1 36,-83-41-93,1-1 1,-1 0 0,1 1-1,0-1 1,-1-1 0,1 1-1,0-1 1,0 0 0,0 0-1,7-1 1,-10 1-8,0 0-1,0-1 1,0 1 0,0 0-1,1-1 1,-1 0 0,0 1-1,0-1 1,0 0 0,-1 0-1,1 0 1,0 0 0,0 0-1,0-1 1,-1 1 0,1-1-1,-1 1 1,1-1 0,-1 1-1,0-1 1,1 0 0,-1 1-1,0-1 1,0 0 0,0 0-1,1-3 1,-2 1 1,0 0 0,0 0 0,0 0 1,-1 0-1,1 0 0,-1 0 0,0 0 0,0 0 0,0 0 0,0 0 0,-4-6 1,-24-40 149,29 49-154,0 0 0,-1 0-1,1 0 1,-1 0 0,1 1 0,-1-1 0,0 0-1,1 0 1,-1 0 0,0 1 0,1-1-1,-1 0 1,0 1 0,0-1 0,0 0 0,0 1-1,0-1 1,0 1 0,1-1 0,-1 1 0,0 0-1,0-1 1,0 1 0,0 0 0,-1 0 0,1 0-1,0 0 1,0 0 0,0 0 0,0 0 0,0 0-1,0 0 1,0 0 0,0 1 0,0-1-1,0 0 1,0 1 0,0-1 0,0 1 0,0-1-1,1 1 1,-1-1 0,0 1 0,0 0 0,0-1-1,1 1 1,-2 1 0,-1 2-11,0-1 0,0 1 0,1 0 0,0 0 0,-1 0 0,2 0 0,-1 0 0,0 1 0,-1 8 0,1-4 4,2 1 0,-1 0 1,1 0-1,1 0 0,-1-1 0,2 1 1,-1 0-1,2-1 0,-1 1 0,1-1 1,0 1-1,1-1 0,0 0 0,8 11 1,-8-13 18,0-1 0,0 1 0,1-1 0,0 0 1,0 0-1,0-1 0,1 0 0,0 0 0,0 0 1,0-1-1,1 1 0,-1-2 0,1 1 1,0-1-1,0 0 0,0 0 0,1-1 0,13 3 1,-14-5-2,-1 0 1,1 0 0,-1-1 0,0 0-1,1-1 1,-1 0 0,0 0-1,0 0 1,0 0 0,0-1 0,0 0-1,-1 0 1,1-1 0,5-4 0,20-11 76,-2 1-11,0-1 1,29-25 0,12-10-18,-66 52-63,3-4 5,1 1-1,1 0 1,14-6-1,-21 10 1,-1 0-1,1 1 1,0-1-1,0 0 0,0 1 1,-1 0-1,1-1 1,0 1-1,0 0 0,0 0 1,0 0-1,0 0 1,0 1-1,-1-1 0,1 0 1,0 1-1,0-1 1,0 1-1,-1 0 0,1 0 1,0-1-1,-1 1 1,1 0-1,0 0 1,1 3-1,-3-4 1,0 0 0,0 1-1,-1-1 1,1 1 0,0-1 0,0 1-1,-1-1 1,1 0 0,-1 1 0,1-1 0,0 0-1,-1 1 1,1-1 0,-1 0 0,1 0 0,0 1-1,-1-1 1,1 0 0,-1 0 0,1 0 0,-1 0-1,1 0 1,-1 1 0,1-1 0,-1 0-1,0 0 1,-29 8 46,4 0-28,18-5-21,-1 0 0,1 1 1,0 1-1,0-1 0,1 1 0,-1 0 0,1 1 1,0 0-1,1 0 0,-1 1 0,1-1 0,0 1 1,1 1-1,-8 11 0,10-13-5,0 0 0,0 0 1,0 0-1,1 0 0,0 0 0,0 0 1,0 1-1,1-1 0,0 1 0,0-1 1,1 1-1,0 0 0,0-1 0,0 1 1,1-1-1,0 1 0,0-1 0,1 1 1,0-1-1,0 0 0,0 1 0,1-1 1,0 0-1,0-1 0,1 1 1,-1-1-1,1 1 0,8 7 0,-11-12 5,0 1-1,0-1 0,1 0 1,-1 0-1,1 0 1,-1 0-1,0 0 0,1 0 1,0-1-1,-1 1 1,1 0-1,0-1 0,-1 1 1,1-1-1,0 0 1,-1 1-1,1-1 0,0 0 1,0 0-1,-1 0 1,1 0-1,2-1 0,-1 0 3,0 0 0,1 0 0,-1-1 0,0 1 0,0-1 0,0 0 0,0 0 0,-1 0 0,1 0 0,3-4 0,4-4 17,-1-1-1,-1 0 1,0 0-1,9-17 1,-10 14 22,-1 1 0,0-1 1,-1 0-1,0 0 0,-1-1 1,-1 1-1,0-1 1,-1 0-1,0 0 0,-2-21 1,0 31 5,-2 8-2,-1 9-9,3-2-40,1 0 0,0 0 1,0 0-1,1-1 0,1 1 0,-1-1 0,2 0 1,-1 1-1,1-1 0,0-1 0,1 1 0,10 14 1,-12-20 5,0 1 1,0-1 0,0 0-1,0 0 1,0 0 0,1 0-1,0-1 1,-1 1 0,1-1-1,0 0 1,0 0 0,0 0-1,0-1 1,1 1 0,-1-1-1,0 0 1,1 0 0,-1-1-1,0 1 1,1-1 0,-1 0-1,1 0 1,-1 0 0,1-1-1,-1 0 1,0 1 0,1-2-1,-1 1 1,0 0 0,5-3-1,2-1 10,0-1-1,0 0 1,0-1-1,-1 0 0,0 0 1,-1-1-1,1 0 1,-2-1-1,1 0 1,-1-1-1,10-15 1,-8 9 9,-1 0 0,0-1 1,-1 0-1,-1-1 0,-1 0 1,7-35-1,-3 0 59,-2-1-1,0-79 1,-8 97-32,-2 0 0,-1 1 1,-2-1-1,-16-60 0,21 95-49,-12-32 33,11 31-33,1 0-1,-1 0 1,0 1-1,0-1 0,0 0 1,0 1-1,0-1 1,0 0-1,0 1 1,-1-1-1,1 1 1,0 0-1,-1-1 0,-1 0 1,2 2-3,0 0-1,0 0 1,0 0-1,0 1 1,1-1 0,-1 0-1,0 0 1,0 1 0,0-1-1,1 0 1,-1 1-1,0-1 1,0 1 0,1-1-1,-1 1 1,1-1 0,-1 1-1,0 0 1,1-1-1,-1 1 1,1 0 0,-1-1-1,1 1 1,0 0 0,-1 0-1,1 0 1,0-1-1,-1 1 1,1 0 0,0 0-1,0 0 1,0 0 0,-7 31-35,5 49-20,4 1 1,19 127 0,-8-98 37,-1-25 15,-5-43 57,1 67 0,-8-105-32,0-1-1,-1 1 1,0-1-1,0 0 1,-1 1 0,1-1-1,-1 0 1,0 0 0,-4 8-1,5-10-10,-1 0-1,0 1 1,1-1-1,-1 0 0,0 0 1,0 0-1,0 0 1,0 0-1,0 0 0,-1 0 1,1-1-1,0 1 1,-1-1-1,0 0 0,1 0 1,-5 2-1,6-3-6,1 0-1,-1 0 0,1 0 1,-1 0-1,1 0 1,-1 0-1,1 0 0,-1 0 1,1 0-1,-1 0 1,1 0-1,-1 0 1,1 0-1,-1 0 0,1-1 1,-1 1-1,1 0 1,-1 0-1,1-1 0,-1 1 1,1 0-1,-1 0 1,1-1-1,0 1 0,-1-1 1,1 1-1,0 0 1,-1-1-1,-2-17 69,12-20 9,1 16-67,1 0-1,0 0 1,2 1 0,0 0-1,1 1 1,1 1 0,1 0-1,1 1 1,1 1-1,0 1 1,1 0 0,1 1-1,31-18 1,-48 31-12,0 1-1,0 0 1,0-1 0,0 1 0,1 0-1,-1 0 1,0 1 0,0-1 0,1 1 0,-1 0-1,0 0 1,1 0 0,-1 0 0,0 0-1,1 1 1,-1-1 0,0 1 0,0 0-1,1 0 1,-1 0 0,0 0 0,0 1-1,0-1 1,-1 1 0,1 0 0,0 0-1,0 0 1,-1 0 0,1 0 0,-1 1 0,0-1-1,0 1 1,0-1 0,0 1 0,0 0-1,-1 0 1,1 0 0,-1 0 0,1 0-1,-1 0 1,0 0 0,-1 1 0,1-1-1,0 0 1,-1 0 0,0 1 0,0-1 0,0 0-1,0 1 1,0-1 0,-1 0 0,1 1-1,-1-1 1,0 0 0,0 0 0,0 0-1,0 0 1,-4 6 0,3-5 4,-1-1-1,1 1 1,-1 0 0,0-1 0,0 0-1,-1 0 1,1 0 0,-1 0 0,1 0-1,-1-1 1,0 1 0,0-1 0,0 0-1,0 0 1,0-1 0,-7 2-1,-2 1 21,0-2-1,1 0 0,-1-1 1,-20 0-1,33-1-25,0 0 0,0 0 0,0 0 0,-1 0 0,1 0 0,0 0 0,0 0 0,0 0 0,0 0 0,0 0 0,-1 0 0,1 0 1,0 0-1,0 0 0,0 0 0,0 0 0,0 0 0,-1 0 0,1 0 0,0 1 0,0-1 0,0 0 0,0 0 0,0 0 0,0 0 0,-1 0 0,1 0 0,0 0 0,0 0 0,0 1 0,0-1 0,0 0 0,0 0 1,0 0-1,0 0 0,0 0 0,0 0 0,0 1 0,0-1 0,0 0 0,0 0 0,0 0 0,0 0 0,0 1 0,0-1 0,0 0 0,0 0 0,0 0 0,0 0 0,0 0 0,0 1 0,7 9 4,11 7-1,-4-8-3,0-1 0,1 0 0,29 11 0,-10-6 0,-26-10 3,-1 0 0,1 0 0,0-1 1,-1 0-1,1-1 0,0 0 0,0 0 0,0 0 0,0-1 0,0-1 0,0 1 0,12-3 0,-9 0 3,1-1 0,-1 0 0,0 0 0,-1-1 0,1 0 0,-1-1 0,18-13 0,-19 13 1,0-1 3,0 1 0,-1-1 0,1-1 0,10-12 0,-17 17-4,0 0 0,0 0 1,0 0-1,0 0 0,-1-1 1,1 1-1,-1 0 0,0-1 0,0 1 1,0 0-1,-1-1 0,1 1 1,-1-1-1,0 0 0,0 1 0,0-1 1,0 1-1,-2-7 0,1 6 5,0 0 0,0 0 0,-1 0-1,1 0 1,-1 0 0,0 1 0,0-1 0,-1 1-1,1-1 1,-4-3 0,5 6-8,0 0 0,0 0 0,0 1 0,0-1-1,0 0 1,1 1 0,-1-1 0,-1 1 0,1-1 0,0 1 0,0-1 0,0 1-1,0 0 1,0 0 0,0-1 0,0 1 0,0 0 0,-1 0 0,1 0 0,0 0 0,0 0-1,0 1 1,0-1 0,0 0 0,0 0 0,0 1 0,0-1 0,-1 1 0,1-1-1,0 1 1,0-1 0,1 1 0,-1 0 0,0-1 0,0 1 0,0 0 0,0 0-1,1 0 1,-1 0 0,0-1 0,1 1 0,-2 2 0,-2 2-6,0 1-1,1 0 1,-1 0 0,1 0-1,1 0 1,-1 0 0,1 0-1,0 1 1,0 0 0,1-1-1,0 1 1,0 0 0,1-1-1,-1 1 1,2 0 0,-1 0-1,2 10 1,0-7 6,1 0 1,-1 0-1,1-1 0,1 1 1,0-1-1,1 0 0,-1 0 1,2 0-1,-1 0 0,1-1 1,9 10-1,-12-15 4,-1 0 0,1-1 0,0 1 0,0 0 0,0-1 0,1 0 0,-1 0-1,1 0 1,-1 0 0,1 0 0,0-1 0,-1 1 0,1-1 0,0 0 0,0 0 0,0-1 0,0 1 0,7-1 0,-5-1 6,0 0-1,-1 0 1,1 0 0,0-1-1,-1 0 1,0 0 0,1-1 0,-1 1-1,0-1 1,0 0 0,0-1-1,4-3 1,12-12 39,-2 0-1,0-1 0,-1-1 1,-1-1-1,14-24 0,-3 6 24,-25 35-60,1 0 1,0 1-1,0-1 0,1 1 1,7-6-1,-11 9-14,0 1 0,-1-1 0,1 1 0,0-1 0,0 0 0,0 1 0,0-1-1,-1 1 1,1 0 0,0-1 0,0 1 0,0 0 0,0-1 0,0 1 0,0 0 0,0 0 0,0 0-1,0 0 1,0 0 0,0 0 0,0 0 0,0 0 0,0 1 0,0-1 0,0 0 0,0 1 0,0-1-1,0 0 1,0 1 0,0-1 0,-1 1 0,1-1 0,0 1 0,0 0 0,0-1 0,-1 1 0,1 0-1,0 0 1,-1-1 0,2 2 0,18 29-1,-12-19 0,-1 0 0,0 0 0,10 23 0,3 29-2,-10-31 124,24 53-1,-33-84-103,0 1-1,0-1 0,0 0 1,1 0-1,-1 1 0,1-1 0,-1 0 1,1 0-1,0-1 0,0 1 0,0 0 1,0-1-1,0 1 0,0-1 0,0 0 1,1 1-1,-1-1 0,0 0 0,5 1 1,-4-2-2,-1 0 1,1 0 0,0 0-1,0 0 1,-1-1 0,1 1 0,0-1-1,-1 0 1,1 1 0,0-1-1,-1-1 1,1 1 0,-1 0 0,1 0-1,-1-1 1,0 0 0,0 1-1,3-3 1,33-36 261,-14 14 44,-18 22-176,-6 4-142,1 0 1,-1 0-1,0 0 1,0 0-1,1 0 1,-1 0-1,0-1 0,0 1 1,0 0-1,1 0 1,-1 0-1,0 0 1,0-1-1,0 1 0,0 0 1,0 0-1,1 0 1,-1-1-1,0 1 1,0 0-1,0 0 0,0-1 1,0 1-1,0 0 1,0 0-1,0-1 1,0 1-1,0 0 0,0 0 1,0-1-1,0 1 1,0 0-1,0 0 1,0-1-1,0 1 1,0 0-1,0 0 0,0-1 1,-12 19-428,8-3-264,3-10-2759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16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33 8336,'0'0'4025,"9"16"-3280,-6-9-651,8 12 193,-2 0-1,0 1 0,-1 0 0,9 33 1,19 156 2163,-10-46-523,-3-38 191,-22-115-1105,-4-15-222,-7-17-301,-46-137 400,-30-103 53,86 261-940,-7-27 145,0-1 0,2 1 0,1-1 0,0-45 0,4 71-126,0 0 0,0 0 0,1 1 1,-1-1-1,1 0 0,0 0 0,0 1 1,-1-1-1,2 1 0,-1-1 0,0 1 1,0-1-1,1 1 0,0-1 0,3-3 1,-4 5-9,1 0 1,0 0-1,0 0 1,-1 0-1,1 0 1,0 0-1,0 0 1,0 0-1,0 1 1,0-1-1,0 1 1,1-1 0,-1 1-1,0 0 1,0 0-1,0 0 1,0 0-1,0 0 1,0 1-1,4 0 1,8 2 24,0 1 0,-1 0 0,1 1 1,-1 0-1,-1 1 0,23 14 0,-27-14-23,-1-1 0,0 2 0,0-1-1,0 1 1,-1 0 0,0 0 0,0 0 0,-1 1-1,0 0 1,0 0 0,4 13 0,-4-10-6,-2 0 0,1 0 0,-1 0 0,-1 0-1,0 1 1,-1-1 0,0 1 0,0-1 0,-1 1 0,-1-1 0,-2 14 0,-1-9 22,0 1 0,-1-1-1,0-1 1,-2 1 0,0-1 0,0 0-1,-12 16 1,18-30-22,0 0 1,1 0-1,-1 0 0,0-1 0,1 1 0,-1 0 0,1 0 1,-1 0-1,1 1 0,-1-1 0,1 0 0,0 0 1,-1 0-1,1 0 0,0 0 0,0 0 0,0 0 1,0 1-1,0-1 0,0 0 0,0 0 0,1 0 0,-1 0 1,0 0-1,0 0 0,1 1 0,-1-1 0,1 0 1,0 1-1,2 0 11,-1 0-1,1 0 1,0 0 0,0 0 0,0-1-1,0 1 1,0-1 0,5 1 0,13 7 13,-3 1-4,64 36 83,-75-41-85,1 0 0,0 1-1,-1 0 1,0 0 0,-1 1 0,1 0-1,8 13 1,-12-15-7,-1-1 0,0 0 0,0 0 0,-1 1 0,1-1 0,-1 1 0,0-1 0,0 1 0,-1 0 0,1-1 0,-1 1-1,0 0 1,0 0 0,-1-1 0,1 1 0,-1 0 0,0-1 0,0 1 0,-1-1 0,1 1 0,-1-1 0,0 0 0,0 0 0,-1 0 0,-4 7 0,3-5 12,-1 0 1,0 0-1,0-1 1,-1 0-1,1 0 1,-1 0-1,0-1 0,-1 0 1,1 0-1,-1-1 1,1 1-1,-1-1 1,0-1-1,0 1 1,-12 1-1,1-2 47,1-1 0,-1 0 0,1-2 0,0 0 0,-1-1 0,1-1 0,0 0 0,0-2 0,-26-9-1,9 0-37,0-1 0,1-2 0,-44-30 0,27 7-511,35 25-3214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22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1194 6424,'0'0'6752,"7"-11"-6364,27-35-16,-32 43-293,1-1 0,1 1 0,-1 0 0,1 0 0,-1 0 0,1 1 0,0-1 0,6-3 0,8-5 292,17-15 299,-10 8-64,-1 0 1,-1-2-1,-1-1 1,37-44 0,-46 48-304,-1-1 0,-1 0 0,0-1 1,-1-1-1,-1 1 0,12-41 0,-16 31 29,-4 21-192,0 1 0,1-1-1,0 1 1,4-12 0,-6 19-127,1-1 1,-1 1-1,0 0 0,0-1 1,0 1-1,0-1 0,0 1 1,1 0-1,-1-1 0,0 1 1,0 0-1,1-1 1,-1 1-1,0 0 0,1-1 1,-1 1-1,0 0 0,1 0 1,-1-1-1,0 1 0,1 0 1,-1 0-1,1 0 0,-1-1 1,0 1-1,1 0 0,-1 0 1,1 0-1,-1 0 0,0 0 1,1 0-1,-1 0 0,1 0 1,-1 0-1,1 0 0,-1 0 1,0 0-1,1 0 1,-1 0-1,1 1 0,-1-1 1,0 0-1,1 0 0,-1 0 1,1 1-1,-1-1 0,0 0 1,1 0-1,-1 1 0,0-1 1,0 0-1,1 1 0,-1-1 1,0 0-1,0 1 0,1-1 1,-1 0-1,0 1 1,15 26 53,-14-24-39,12 29 48,-1 1 1,-2 0 0,11 55 0,-18-66-28,0 0 0,-2 0 0,0 1 0,-1-1 0,-2 1 0,-6 37 0,7-54-22,-1 1-1,0 0 0,0-1 0,-1 1 1,0-1-1,0 0 0,0 0 1,-8 10-1,9-14-15,1 0-1,-1-1 1,0 1 0,1-1-1,-1 1 1,0-1 0,0 1-1,0-1 1,0 0 0,0 0-1,0 0 1,0 0 0,-1-1 0,1 1-1,0-1 1,0 1 0,-1-1-1,1 1 1,0-1 0,-1 0-1,1 0 1,0-1 0,-1 1-1,1 0 1,0-1 0,0 1 0,-1-1-1,1 0 1,-3-1 0,-8-4 30,-1 0 0,1-2 0,1 1 0,-1-2 0,1 0 0,1 0 1,-1-1-1,2 0 0,-1-1 0,1-1 0,1 1 0,0-1 0,-12-24 1,20 35-37,0 0 1,1 0 0,-1 0 0,1 0 0,0 0-1,-1 0 1,1 0 0,0 0 0,-1 0 0,1 0-1,0 0 1,0 0 0,0 0 0,0-1 0,0 1-1,0 0 1,0 0 0,1 0 0,-1 0 0,0 0-1,1 0 1,-1 0 0,0 0 0,1 0 0,-1 0-1,1 0 1,0 0 0,-1 0 0,1 0 0,0 1-1,-1-1 1,1 0 0,0 0 0,0 1 0,0-1-1,0 0 1,0 1 0,-1-1 0,1 1 0,0-1-1,0 1 1,0 0 0,1-1 0,-1 1 0,0 0 0,1 0-1,7-2-5,1 1 0,-1 0 0,1 0 0,13 2-1,-6-1 20,15 0-54,52-10-1,-71 8 31,-1-1 0,0-1 0,0 0 0,0-1 0,0 0 0,-1-1 0,13-8 1,-5 1 12,-1-1 0,-1-1 0,27-29 0,39-57 34,-47 55-36,-14 15-1,-1-1 1,-2-2 0,-1 0 0,-1 0 0,-2-2 0,-2 0-1,15-61 1,-23 73 8,-1 0 0,-1 0 0,-2 0 0,0-1 0,-1 1 0,-1-1 0,-2 1 0,0 0 0,-2 0 0,-8-27 0,12 46-14,-1 0 1,0 0-1,-1 1 0,1-1 1,-1 0-1,0 1 1,0 0-1,-7-7 1,10 10-1,-1 0 0,0 0-1,0 1 1,0-1 0,1 0 0,-1 1 0,0-1-1,0 1 1,0-1 0,0 1 0,0 0 0,0-1 0,0 1-1,0 0 1,0 0 0,0 0 0,0 0 0,0 0-1,-2 0 1,2 0 0,0 1 0,-1-1 0,1 1 0,0-1 0,0 1 0,0 0 0,0 0-1,0 0 1,0-1 0,0 1 0,0 0 0,0 0 0,0 0 0,1 1 0,-1-1 0,0 0 0,0 0-1,1 0 1,-1 3 0,-8 15 1,2 1-1,0 0 0,2 1 0,-5 26 1,-3 86-8,11-42-104,14 115 1,-1-40-14,-9-128 96,3 0 1,12 52 0,-15-85 35,-1 1 0,1-1 0,0 0 0,0 0 0,0 0 0,1 0 0,0 0 0,0-1 0,0 1 0,1-1 0,-1 0 0,1 0 0,0 0 0,0 0 0,0-1-1,6 4 1,-4-3 15,1 0-1,0-1 0,0 0 1,1 0-1,-1-1 1,0 0-1,1 0 0,0-1 1,-1 0-1,15 0 0,-13 0 2,0-2-1,0 1 1,0-1-1,-1-1 1,1 1-1,0-1 0,0-1 1,-1 0-1,0 0 1,1-1-1,-1 0 1,-1 0-1,1 0 0,-1-1 1,1-1-1,-1 1 1,-1-1-1,1 0 1,-1-1-1,9-11 1,-9 7 1,0-1 0,-1 1 0,0-1 1,0 0-1,-2 0 0,1 0 0,1-19 1,-4 24-7,0 1 1,-1 0 0,1 0 0,-1-1 0,-1 1 0,0 0 0,0-1 0,0 1-1,0 0 1,-1 0 0,0 0 0,0 0 0,-1 0 0,0 0 0,0 1 0,-7-11 0,8 14-7,1 1-1,-1-1 1,0 0-1,1 0 1,-1 0-1,1 0 1,0 0-1,0 0 0,-2-3 1,3 5-13,0 0 0,0 0 0,1-1 1,-1 1-1,0 0 0,0 0 0,0 0 1,0 0-1,0-1 0,0 1 0,0 0 1,0 0-1,0 0 0,0 0 0,1-1 0,-1 1 1,0 0-1,0 0 0,0 0 0,0 0 1,0 0-1,1 0 0,-1 0 0,0 0 1,0-1-1,0 1 0,0 0 0,1 0 1,-1 0-1,0 0 0,0 0 0,0 0 0,1 0 1,-1 0-1,0 0 0,0 0 0,18 2-28,136 34-45,-145-34 68,-1 1 1,1 0-1,-1 1 1,0 0 0,1 0-1,-2 1 1,1 0-1,-1 1 1,13 11 0,-16-13 0,0 0-1,-1 0 1,1 0 0,-1 1 0,-1-1 0,1 1 0,-1 0 0,1 0 0,-1 0 0,-1 0 0,1 0 0,-1 1 0,0-1 0,0 0 0,0 1-1,-1-1 1,0 1 0,0 5 0,-8 45 35,5-35 22,-2 37-1,5-58-49,0 1 0,0-1 0,0 0 0,0 1 0,0-1 0,0 1 0,0-1 0,0 1 0,0-1 0,0 0 0,0 1 0,0-1-1,1 1 1,-1-1 0,0 0 0,0 1 0,0-1 0,1 0 0,-1 1 0,0-1 0,1 0 0,-1 1 0,0-1 0,1 0 0,-1 1 0,0-1 0,1 0 0,-1 0 0,1 1 0,14-3 47,15-12-9,-30 14-41,31-20 24,-2-2-1,30-28 1,-49 41-12,14-14 26,-17 15-23,1 1-1,0-1 0,1 2 0,15-11 0,-23 17-14,-1 0-1,0 0 1,0-1-1,1 1 1,-1 0-1,0 0 1,0 0-1,1 0 1,-1 0-1,0 0 1,0 0-1,1 0 1,-1 1-1,0-1 1,1 0-1,-1 0 1,0 0 0,0 0-1,0 0 1,1 0-1,-1 0 1,0 1-1,0-1 1,1 0-1,-1 0 1,0 0-1,0 0 1,0 1-1,0-1 1,1 0-1,-1 0 1,0 1-1,0-1 1,0 0-1,0 0 1,0 0-1,0 1 1,0-1-1,1 0 1,-1 1-1,0-1 1,0 0-1,0 0 1,0 1-1,0-1 1,0 0 0,0 1-1,1 20 21,0-9-18,0-5 7,0 8-14,2 1 0,0-1 0,8 22 0,-10-34 4,0 0 0,0 0 1,0 0-1,1 0 0,-1-1 0,1 1 1,0 0-1,0-1 0,0 1 0,0-1 0,0 0 1,0 1-1,1-1 0,-1 0 0,1 0 1,0-1-1,-1 1 0,1 0 0,0-1 1,0 0-1,0 0 0,0 0 0,6 2 1,-7-3 1,-1 0 1,1 0 0,0 0 0,0 0 0,0 0 0,-1 0 0,1 0-1,0-1 1,0 1 0,-1 0 0,1-1 0,0 0 0,-1 1 0,1-1-1,0 0 1,-1 0 0,1 0 0,-1 0 0,1 0 0,-1 0 0,0 0-1,3-3 1,-2 1 0,-1 0-1,1 0 0,-1 0 0,1 0 0,-1 0 0,0-1 1,0 1-1,0 0 0,-1-1 0,1 1 0,-1-6 1,0 1 4,0 0 1,0-1 0,-1 1 0,-1 0 0,1 0 0,-1 0 0,-1 0 0,1 0 0,-6-11 0,5 15-2,1 0-1,0 1 1,-1-1-1,0 1 1,0 0-1,0 0 1,0 0-1,0 0 1,-1 1-1,1-1 1,-1 1-1,1 0 1,-7-3-1,3 3 15,0 0-1,0 0 1,0 1-1,0 0 0,0 0 1,-15 0-1,22 1-18,0 0 0,0 0 1,1 0-1,-1 0 0,0 0 0,0 1 0,0-1 0,0 0 1,0 0-1,0 0 0,0 0 0,0 0 0,0 0 0,0 0 0,0 0 1,0 0-1,1 0 0,-1 0 0,0 0 0,0 0 0,0 0 1,0 1-1,0-1 0,0 0 0,0 0 0,0 0 0,0 0 0,0 0 1,0 0-1,0 0 0,0 0 0,0 0 0,0 1 0,0-1 1,0 0-1,0 0 0,0 0 0,0 0 0,0 0 0,0 0 0,0 0 1,0 0-1,0 0 0,0 1 0,0-1 0,0 0 0,-1 0 0,1 0 1,0 0-1,0 0 0,0 0 0,0 0 0,0 0 0,0 0 1,0 0-1,0 0 0,0 0 0,0 0 0,0 0 0,0 0 0,-1 0 1,1 0-1,0 0 0,8 5-18,5-4 4,0 0 1,0-2-1,0 1 0,21-5 1,2 1-4,-25 3 5,117-5-69,-113 6 87,1 1 0,-1 1 0,0 0 0,1 1 0,-1 0 0,16 7 0,-28-8-1,0-1 0,0 1-1,-1 0 1,1-1 0,-1 1-1,0 0 1,1 0 0,-1 1-1,0-1 1,0 0 0,0 1-1,-1-1 1,1 1 0,-1 0-1,1-1 1,-1 1 0,0 0 0,0 0-1,0 0 1,0 0 0,-1 0-1,1 0 1,-1 0 0,0 4-1,1-1 16,-1 1-1,0-1 1,-1 0-1,0 0 1,0 0-1,0 0 1,-1 0-1,0 0 0,0 0 1,0 0-1,-4 6 1,1-8 64,3-11-35,4-11-9,3 7-23,0 1 0,0-1 0,1 1 0,0 0 0,1 0 0,0 1 0,1 0 0,11-11 0,-3 5-4,1 1 0,0 1 0,31-18 0,-47 29-12,1 1-1,0 0 0,0 0 1,0 0-1,0 0 0,0 0 0,0 1 1,0-1-1,0 1 0,0-1 0,0 1 1,0 0-1,0 0 0,0-1 1,0 1-1,0 1 0,1-1 0,-1 0 1,0 1-1,0-1 0,0 1 0,0-1 1,0 1-1,0 0 0,0 0 1,-1 0-1,1 0 0,0 0 0,0 0 1,2 3-1,-1-1 0,-1 0 1,1 1-1,-1 0 1,0-1-1,0 1 0,0 0 1,-1 0-1,1 0 1,-1 0-1,0 0 0,0 1 1,0-1-1,-1 0 1,1 7-1,-2 26 19,0-28-9,1 0 1,0 0-1,0 0 1,1 0-1,0 0 1,4 14-1,-5-22-7,1-1 0,-1 1 0,1-1 0,-1 1 1,1-1-1,-1 1 0,1-1 0,-1 1 0,1-1 0,-1 0 0,1 1 0,0-1 0,-1 0 0,1 0 0,0 1 0,-1-1 1,1 0-1,0 0 0,-1 0 0,1 0 0,0 0 0,-1 0 0,1 0 0,0 0 0,-1 0 0,1 0 0,0 0 1,-1-1-1,1 1 0,0 0 0,26-9 55,-22 7-44,13-6 5,-1 0-1,0-1 1,0-1 0,-1-1-1,24-19 1,68-73 23,-89 84-33,48-60 72,-61 70-49,-10 8 33,2 2-55,0 0-1,0 0 1,0 1-1,0-1 1,1 0-1,-1 1 1,0-1-1,-3 4 1,5-4-9,-35 40 63,-29 46-1,55-72-69,0 0 0,1 1-1,0 0 1,2 0 0,0 0 0,0 1 0,-3 22-1,7-30-9,-2 19-63,4-27 79,0-1-1,0 1 0,0-1 0,0 1 0,0-1 0,0 1 0,0-1 0,0 1 1,0-1-1,0 1 0,0-1 0,0 0 0,1 1 0,-1-1 0,0 1 0,0-1 0,1 1 1,-1-1-1,0 0 0,0 1 0,1-1 0,-1 0 0,1 1 0,-1-1 0,0 0 1,1 1-1,-1-1 0,1 0 0,-1 0 0,0 0 0,1 1 0,-1-1 0,1 0 1,-1 0-1,1 0 0,-1 0 0,1 0 0,-1 0 0,1 0 0,-1 0 0,1 0 0,-1 0 1,1 0-1,0 0 0,1-2 3,0 1 1,-1-1-1,1 0 0,0 1 1,-1-1-1,1 0 1,-1 0-1,1 0 1,-1-1-1,0 1 0,0 0 1,0 0-1,0-1 1,1-3-1,0-1 7,11-26 58,-2-1 0,12-69-1,-21 94-45,4-9 20,-6 18-40,0 0-1,0 0 1,0 0-1,0 0 1,0-1-1,0 1 1,0 0-1,0 0 1,0 0 0,0 0-1,0 0 1,0 0-1,0 0 1,0 0-1,1 0 1,-1 0-1,0 0 1,0-1-1,0 1 1,0 0-1,0 0 1,0 0-1,0 0 1,0 0-1,1 0 1,-1 0-1,0 0 1,0 0-1,0 0 1,0 0-1,0 0 1,0 0-1,0 0 1,1 0-1,-1 0 1,0 0 0,0 0-1,0 0 1,0 0-1,0 0 1,0 0-1,0 1 1,0-1-1,1 0 1,-1 0-1,0 0 1,0 0-1,0 0 1,0 0-1,0 0 1,0 0-1,0 0 1,0 0-1,0 0 1,0 1-1,0-1 1,0 0-1,0 0 1,8 31 17,0 28-15,-3 0 0,-3 0 0,-2 0 0,-2 0 0,-4-1 0,-23 109 0,26-152 2,-2-1-1,0 0 1,0-1-1,-1 1 1,-1-1-1,0 0 1,-1-1-1,-11 14 0,16-22-2,0 0 0,0-1 0,-1 1-1,0-1 1,0 0 0,0 0-1,0 0 1,0 0 0,0-1 0,-1 0-1,1 0 1,-1 0 0,0 0-1,1-1 1,-1 1 0,0-1 0,0-1-1,0 1 1,0-1 0,0 1-1,0-1 1,0-1 0,0 1 0,0-1-1,0 0 1,-9-3 0,6 1 2,0 0 0,1 0 0,0-1 0,-1 0 0,1-1 0,1 1 0,-1-2 0,1 1-1,0 0 1,0-1 0,0 0 0,1-1 0,0 1 0,0-1 0,1 0 0,0 0 0,0-1 0,0 1 0,1-1 0,1 1 0,-1-1 0,1 0 0,0 0 0,1 0 0,0-1 0,0 1 0,1 0 0,0 0 0,0-1 0,1 1 0,0 0 0,0 0 0,1 0 0,0 0 0,1 0 0,0 0-1,0 1 1,7-14 0,-2 9-7,-1 0-1,2 1 0,0 0 0,0 0 0,1 1 0,0 0 0,1 1 1,0 0-1,17-10 0,-27 18 4,41-25-44,0 2 1,72-29-1,-62 33-3,-2-3-1,66-38 0,-107 55 57,1-1 0,-1 0-1,-1 0 1,1-1-1,-1 0 1,-1-1-1,1 0 1,-2 0-1,1 0 1,-1-1-1,0 0 1,-1 0-1,-1 0 1,1-1-1,-1 1 1,-1-1-1,2-13 1,-4 22-5,-1 1 0,1-1 1,-1 0-1,0 1 0,0-1 0,0 0 0,0 1 1,0-1-1,0 0 0,-1 0 0,1 1 1,0-1-1,-1 1 0,1-1 0,-1 0 1,0 1-1,0-1 0,1 1 0,-1-1 1,0 1-1,0 0 0,0-1 0,-1 1 1,1 0-1,0 0 0,0 0 0,-1 0 0,1 0 1,0 0-1,-1 0 0,1 0 0,-1 0 1,1 1-1,-1-1 0,0 1 0,-1-1 1,0 0-6,1 1 0,0 0 1,0 0-1,-1 1 1,1-1-1,0 0 0,0 1 1,0-1-1,-1 1 0,1 0 1,0 0-1,0 0 1,0 0-1,0 0 0,0 0 1,1 0-1,-1 1 0,0-1 1,0 1-1,1-1 1,-1 1-1,1 0 0,-1 0 1,1-1-1,0 1 0,-2 3 1,0 3-1,0-1 0,1 0 0,-1 1 1,1 0-1,1-1 0,-1 1 0,2 0 1,-1 0-1,1 0 0,0 0 0,0 0 0,1 0 1,0-1-1,1 1 0,0 0 0,0-1 1,5 12-1,-6-15 7,1 1 0,0-1 0,1 0 1,-1 0-1,1 0 0,0-1 0,0 1 0,0 0 1,0-1-1,1 0 0,-1 0 0,1 0 0,0 0 1,0-1-1,0 1 0,0-1 0,0 0 0,1-1 1,-1 1-1,1 0 0,-1-1 0,1 0 0,-1 0 1,1-1-1,0 1 0,-1-1 0,1 0 0,0 0 1,9-2-1,-5 0 5,0-1 0,0 1 1,0-2-1,0 1 0,0-1 1,-1-1-1,1 0 0,12-9 1,6-7 9,25-27 0,-30 27-5,9-10 24,-23 21-39,0 1-1,1 1 1,0-1 0,1 2-1,11-9 1,-20 15-1,0 1-1,0-1 1,0 1 0,0 0 0,0-1 0,0 1 0,0 0-1,0-1 1,0 1 0,0 0 0,0 0 0,0 0 0,0 0 0,0 0-1,0 0 1,0 0 0,0 0 0,0 0 0,1 1 0,-1-1-1,0 0 1,-1 1 0,1-1 0,0 0 0,0 1 0,0 0-1,0-1 1,0 1 0,0-1 0,0 1 0,-1 0 0,1 0-1,0-1 1,-1 1 0,1 0 0,0 0 0,-1 0 0,1 0-1,-1 0 1,0 0 0,1 1 0,3 6-1,-2 1-1,1-1 1,-1 0-1,1 11 1,0-5 0,1 5 50,1 1 0,1-1 0,0 0-1,15 27 1,-18-40-34,0-1 0,1 1 0,-1-1 0,1 0 0,1-1 0,-1 1 0,1-1 0,-1 1 0,1-1 0,0-1 0,1 1-1,-1-1 1,1 0 0,-1 0 0,1 0 0,0-1 0,0 0 0,9 2 0,-8-3 11,0 0 0,1-1 0,-1 1 0,0-2 0,0 1-1,1-1 1,-1 0 0,0 0 0,0-1 0,0 0 0,0 0 0,0-1 0,0 0 0,-1 0-1,1 0 1,7-7 0,-6 5-49,0-1-1,-1 0 1,0-1 0,0 0-1,-1 0 1,0 0-1,0-1 1,0 0 0,-1 0-1,0 0 1,-1-1 0,4-8-1,0-7-3880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23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19087,'18'-2'23,"267"-28"1,-132 15 226,262-14 2209,-413 29-2444,3 0 135,0 0 0,-1 0 1,1 0-1,0 1 0,0 0 1,7 2-1,-11-3-117,0 1 0,0-1 1,0 1-1,0-1 0,0 1 0,-1 0 1,1 0-1,0-1 0,0 1 0,-1 0 0,1 0 1,0 0-1,-1 0 0,1-1 0,-1 1 1,1 0-1,-1 0 0,0 0 0,1 0 0,-1 0 1,0 1-1,0-1 0,0 0 0,1 0 0,-1 0 1,0 0-1,0 0 0,-1 0 0,1 0 1,0 0-1,0 0 0,0 0 0,-1 0 0,0 2 1,-2 6-2938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24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98 164 8864,'0'0'6216,"4"11"-5479,9 28 240,14 74 0,1 57 631,-6-29-476,-14-93 644,2 84 0,-17-159-1370,2 13-336,-76-284 509,38 149-328,30 97-118,2 0 1,-5-72 0,16 120-122,0 0 1,0 0-1,0 1 1,1-1-1,-1 0 1,1 1-1,0-1 1,0 0-1,0 1 1,1-1-1,-1 1 0,1 0 1,0-1-1,0 1 1,0 0-1,0 0 1,0 0-1,1 0 1,3-3-1,-2 3 0,0 0 0,0 0 0,0 0-1,0 1 1,0-1 0,1 1 0,0 0 0,-1 0-1,1 0 1,0 1 0,0 0 0,0 0 0,7-1 0,12 2 30,1 2 0,0 0 0,-1 1 0,0 1 0,0 2 0,0 0 0,-1 2 1,0 0-1,37 20 0,-54-26-23,-1 1 0,0 1 0,0-1-1,0 1 1,0 0 0,0 0 0,-1 0 0,0 0 0,0 1 0,0 0 0,5 8 0,-7-9-7,-1 0 0,1-1 0,-1 1 0,0 0 0,0 0 0,0 0 0,-1 0 0,1 1 0,-1-1 0,0 0 0,0 0 0,-1 0 0,1 0 0,-1 0 1,0 0-1,0 0 0,0 0 0,-3 5 0,-1 3 14,-1-1 1,0 0 0,-1 0-1,0 0 1,-1-1-1,0-1 1,-13 12-1,-69 57 195,18-35 139,71-42-356,1-1 0,0 0 0,0 0 0,0 0 0,0 0 0,-1 1 0,1-1 0,0 0 0,0 0 0,0 0 0,0 1 0,0-1 0,0 0 0,0 0 0,0 1 0,0-1 0,0 0 0,0 0 0,0 1 0,0-1 0,0 0 0,0 0 0,0 0 0,0 1 0,0-1 0,0 0 0,0 0 0,0 1 0,0-1 0,0 0 0,0 0 0,0 0 0,1 1 0,-1-1 0,0 0 0,0 0-1,0 0 1,0 1 0,0-1 0,1 0 0,-1 0 0,0 0 0,0 0 0,0 0 0,1 0 0,-1 1 0,0-1 0,0 0 0,1 0 0,-1 0 0,0 0 0,1 0 0,15 7 29,-13-6-18,163 57 94,-94-35-129,101 46 0,-162-63 24,0 0-1,0 0 1,0 1-1,14 13 1,-23-18 1,0-1 1,0 1-1,0 0 0,0 1 0,0-1 1,-1 0-1,1 0 0,-1 1 1,1-1-1,-1 1 0,0-1 1,0 1-1,0-1 0,0 1 1,0 0-1,-1 0 0,1-1 1,-1 1-1,0 0 0,0 0 1,0 0-1,0-1 0,0 1 1,-1 0-1,1 0 0,-2 3 0,-1 1 15,0 1 0,-1-1-1,0 1 1,0-1 0,-1 0-1,0 0 1,0-1-1,-1 0 1,1 1 0,-12 7-1,7-6 11,-2 0 0,1-1 0,-1 0 0,0-1 1,-25 9-1,8-7 37,1-1 0,-1-1 0,0-1 1,0-2-1,-41 0 0,-11-7 168,-119-22 0,145 18-363,13-1-143,25 3-3754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6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1 5520,'0'0'4365,"-9"11"-3753,-18 23-235,2 2 1,1 0-1,2 2 0,2 0 1,1 1-1,2 2 1,2-1-1,-13 56 0,19-58-36,2 0-1,2 1 0,-1 76 1,7-86-144,2 0-1,0-1 1,2 0 0,1 0 0,18 52-1,-17-64-106,1 1 0,0-2 0,1 1 0,0-2 0,1 1-1,1-1 1,1 0 0,-1-1 0,2-1 0,14 12-1,-15-15-43,1 0-1,0 0 1,0-2-1,1 1 1,0-2-1,0 0 1,0 0-1,1-2 0,0 1 1,0-2-1,25 3 1,-2-6-389,0-1 0,42-7 0,-67 6-748,4 0-10230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3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65 4008,'0'0'9608,"-10"4"-9351,-34 14 2,41-15-206,-1-1 1,1 0-1,0 1 1,0-1-1,0 1 1,0 0-1,0 0 0,1 0 1,-1 0-1,1 1 1,0-1-1,0 1 1,0-1-1,0 1 1,0 0-1,1 0 1,-1 5-1,-12 21 362,12-25-325,-1 0 1,0 0-1,1 1 1,0-1-1,1 1 1,-1-1-1,1 1 1,0-1-1,0 1 1,1 0-1,0 0 0,0-1 1,1 10-1,0-7 14,0 1 0,1-1 0,0 0 0,0 0 0,1-1 0,0 1-1,1 0 1,7 12 0,-7-15-9,0 1-1,1-1 1,-1 0-1,1 0 1,0 0-1,1-1 1,-1 0-1,1 0 1,0 0 0,9 3-1,-13-6-67,0-1 1,1 0-1,-1-1 0,0 1 1,0 0-1,1-1 0,-1 1 0,0-1 1,0 0-1,0 1 0,0-1 1,1 0-1,-1 0 0,-1-1 0,1 1 1,2-2-1,1 0 9,-1-1 0,1 1 0,-1-1 0,0 0 0,5-7 0,7-14 65,-11 16-50,1 1 0,0-1-1,0 1 1,13-12 0,10-22 223,-29 42-272,0 0-1,0 0 1,1-1-1,-1 1 0,0 0 1,0 0-1,1 0 0,-1 0 1,0-1-1,0 1 0,0 0 1,1 0-1,-1 0 1,0 0-1,0 0 0,1 0 1,-1 0-1,0 0 0,1 0 1,-1 0-1,0 0 1,0 0-1,1 0 0,-1 0 1,0 0-1,0 0 0,1 0 1,-1 0-1,0 0 1,0 0-1,1 1 0,-1-1 1,0 0-1,0 0 0,0 0 1,1 0-1,-1 0 0,0 1 1,0-1-1,0 0 1,1 0-1,-1 0 0,0 1 1,0-1-1,0 0 0,0 0 1,0 1-1,0-1 1,1 0-1,-1 0 0,0 1 1,3 9 60,1-3-21,1-1 1,0 1 0,1-1-1,9 9 1,-1-1 26,-5-4-24,1-1 0,0 0 0,0-1 0,0 0 0,23 12 0,-27-17-17,-1 0 0,1-1 0,0 0 0,0 0 0,0 0 0,0-1 0,0 0 0,0 0 0,0-1 0,0 1 0,0-1 0,1-1 0,-1 1 0,11-3 0,-3-1 52,0 0 0,0-1 0,0-1 0,-1 0-1,0-1 1,0 0 0,-1-1 0,0 0 0,0-1 0,-1 0 0,17-17 0,-24 19-44,1 1 0,-1-1 0,0 0 0,-1 0 0,1 0 0,-2 0 0,1 0 0,-1-1 0,0 1 0,0-1 0,1-12 0,-2 1 60,0-1 0,-1 1 0,-4-29 0,3 46-89,1 0 1,-1 0-1,0 0 1,0 0 0,0 0-1,0 0 1,-1 0-1,1 0 1,0 1-1,-1-1 1,1 0 0,-1 1-1,-1-2 1,-26-19 71,24 18-62,-19-6 30,22 9-117,-1 0 1,1 1-1,-1-1 0,1 0 1,0 0-1,-1-1 0,1 1 1,0 0-1,0-1 0,0 1 0,0-1 1,0 0-1,-2-2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37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2 4512,'0'0'5862,"-10"-1"-5163,-7 0-103,-31 3-1,44-2-402,-1 1-1,0-1 0,1 1 1,-1 0-1,1 0 1,-1 1-1,1-1 0,-1 1 1,1 0-1,0 0 1,0 1-1,0-1 0,0 1 1,-5 4-1,8-6-113,0 0 1,1 0-1,-1 0 0,1 0 0,-1 0 0,1 0 1,-1 0-1,1 0 0,0 0 0,-1 0 1,1 0-1,0 0 0,0 0 0,0 0 0,-1 0 1,1 0-1,0 0 0,1 1 0,-1-1 0,0 0 1,0 0-1,0 0 0,1 0 0,-1 1 1,2 1 20,-1-1 1,1 1 0,-1 0 0,1-1 0,0 0-1,0 1 1,0-1 0,0 0 0,3 2 0,1 1 41,0-1 1,0 0 0,1 0 0,-1-1-1,1 1 1,0-1 0,8 2 0,-6-3-32,0-1 1,1 0 0,-1 0-1,1-1 1,0 0 0,-1-1-1,1 0 1,12-3-1,7-4 262,37-14 0,-31 9-106,-24 9-222,0 1-1,0 0 1,0 1-1,19-2 1,-25 5-214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38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 5720,'0'0'7224,"13"-8"-6622,45-27-50,-48 30-353,1 1-1,-1 0 0,1 0 1,0 1-1,-1 0 0,1 1 1,1 1-1,-1-1 0,22 2 1,-17-1 17,2 1 50,-6 0-44,1 0 1,-1-1-1,1-1 1,-1 0-1,0 0 0,22-8 1,-6 1 169,-23 8-321,0-1-1,0 1 1,0-1 0,0 0 0,0 0 0,5-4 0,0 2 59,-9 4-112,0-1 0,0 1-1,0 0 1,0 0 0,0-1 0,0 1-1,-1 0 1,1-1 0,0 1 0,0-1-1,0 1 1,-1-1 0,1 0 0,0 1-1,-1-1 1,2-1 0,1 2 75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38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0 134 6520,'0'0'2697,"12"-7"-2156,-7 3-459,9-5 144,0 1 0,0 0 1,0 1-1,26-9 1,47-10 1543,120-20 0,-200 45-1914,0 0 0,0 0 0,1 1 0,-1 0 0,0 1 1,1 0-1,8 2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39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5416,'0'0'6985,"6"13"-6598,-4-7-333,7 15 175,-1 0 0,7 35 0,20 168 1355,-13-70-488,-17-103-592,2 8 477,-6-55-991,2 12 789,-5-15-347,-3-8-302,-5-18-2578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40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0 6224,'0'0'4034,"-12"5"-3579,-34 13-53,15-8 201,2 2 1,-1 1-1,-45 28 1,71-38-485,0-1 1,1 2-1,-1-1 1,1 0-1,0 1 1,0 0-1,0-1 1,0 1-1,1 0 1,-4 7-1,6-10-86,-1 1 0,1-1 0,0 1 0,0-1 0,-1 0 0,1 1 0,0-1 0,0 1 0,0-1 0,0 0 0,1 1 0,-1-1 0,0 1 0,1-1 0,-1 0 0,0 1 0,1-1 0,0 0 0,-1 0 0,1 1 0,0-1 0,0 0 0,-1 0 0,1 0 0,0 0 0,0 0 0,0 0 0,0 0 0,1 0 0,-1 0 0,0-1 0,0 1 0,0 0 0,1-1 0,-1 1 0,0-1 0,3 1 0,2 1 23,0 0 1,0-1 0,0 0-1,0 0 1,0 0 0,0-1-1,1 0 1,-1 0-1,0-1 1,0 0 0,0 0-1,0 0 1,0-1 0,0 1-1,0-2 1,8-3-1,3-3 78,0 0 0,-1-1-1,0 0 1,15-15-1,-27 22-71,0 0-1,0 0 0,0-1 0,0 1 1,-1-1-1,0 0 0,1 0 0,-1-1 0,-1 1 1,1-1-1,3-8 0,-4 143 604,-2-94-601,8 207 710,-1-202-186,-4-43-241,0-6-252,2-21-2741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41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6128,'0'0'2498,"-1"13"-2067,0-1-347,-2 29 618,2 61 0,4-76-448,25 221 2067,-3-143-1226,-16-73-401,-2-1-1,6 55 0,-11-76-493,2 17 336,-4-26-508,0 1-1,0-1 1,0 1-1,1-1 0,-1 1 1,0 0-1,0-1 0,0 1 1,0-1-1,0 1 0,0-1 1,0 1-1,0 0 0,-1-1 1,1 1-1,0-1 1,0 1-1,0-1 0,-1 1 1,1-1-1,0 1 0,0-1 1,-1 1-1,1-1 0,0 0 1,-1 1-1,0-1 137,4-8-2536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43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1 130 5720,'0'0'4758,"4"11"-4116,8 21-57,-1 1-1,9 51 1,18 176 1986,-20-163-775,-24-166 189,-15-104-1617,-24-74 401,43 239-712,1-1-1,0 1 0,1 0 0,0-1 0,2-14 0,-1 20-37,-1-1-1,1 1 0,0 0 1,0 0-1,0-1 0,0 1 1,0 0-1,1 0 0,0 0 1,-1 0-1,1 1 0,0-1 0,0 0 1,1 1-1,-1-1 0,0 1 1,4-2-1,3-2 9,0 1 0,0 1 0,1 0 0,-1 0 0,1 1-1,0 0 1,17-2 0,-8 3 7,0 1-1,0 0 1,23 3-1,-35-2-25,-1 1 0,1 1-1,-1-1 1,0 1 0,0 0-1,0 1 1,0-1 0,0 1-1,0 0 1,-1 1 0,10 7-1,0 2 38,0 1 0,17 21 0,-28-30-28,-1-1 1,0-1-1,-1 0 1,1 1-1,-1 0 1,0 0-1,0-1 0,0 1 1,0 0-1,-1 0 1,0 1-1,1-1 1,-2 0-1,1 0 0,0 1 1,-1-1-1,0 5 1,0-3 7,-1 0 1,-1 0-1,1 1 1,-1-1-1,0 0 1,0-1-1,0 1 1,-1 0-1,-7 10 1,-3 1 45,0 0-1,-1-1 1,-1-1 0,-1 0 0,-23 17-1,-2 0 205,41-32-273,0 1-1,0-1 1,0 0-1,0 0 1,0 0 0,0 1-1,0-1 1,0 0 0,0 0-1,0 0 1,0 1-1,0-1 1,0 0 0,0 0-1,0 1 1,0-1 0,0 0-1,0 0 1,0 0-1,0 1 1,0-1 0,0 0-1,0 0 1,1 0 0,-1 1-1,0-1 1,0 0-1,0 0 1,0 0 0,0 0-1,1 1 1,-1-1 0,0 0-1,0 0 1,0 0-1,1 0 1,-1 0 0,0 0-1,0 0 1,0 0 0,1 1-1,-1-1 1,0 0-1,0 0 1,1 0 0,15 6 39,-10-4-29,37 14 26,-3-2 19,0 1 1,-2 3-1,43 24 1,-80-41-55,0 0 1,0-1 0,0 1-1,0 0 1,0 0-1,0 0 1,-1 0-1,1-1 1,0 1-1,0 0 1,-1 1-1,1-1 1,-1 0-1,1 0 1,-1 0-1,1 0 1,-1 0-1,0 1 1,1-1-1,-1 0 1,0 0-1,0 0 1,0 1-1,0-1 1,0 0 0,0 0-1,0 1 1,0-1-1,-1 0 1,1 0-1,0 0 1,-1 1-1,1-1 1,-1 0-1,1 0 1,-1 0-1,0 0 1,1 0-1,-1 0 1,-2 1-1,-1 4 7,-1 0 1,0-1-1,0 0 0,-1 0 0,-9 6 0,-6 3 30,-1-2-1,-1 0 1,1-2 0,-2 0-1,-34 8 1,-126 21 357,161-35-350,18-3-275,-20 4 674,10 0-3856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45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0 207 3808,'0'0'3657,"10"0"-3274,151-3 1355,116-12 675,10-2-1122,328-51 484,-264 21-792,-203 21-498,-83 14 89,76-6 0,-122 18-255,-18 0-312,-1 0 0,0 0-1,0 0 1,0 0 0,1 0 0,-1 0 0,0 0 0,0 0 0,0 0 0,0 0 0,1 0 0,-1 0-1,0 0 1,0 1 0,0-1 0,0 0 0,0 0 0,1 0 0,-1 0 0,0 0 0,0 0-1,0 0 1,0 1 0,0-1 0,0 0 0,1 0 0,-1 0 0,0 0 0,0 0 0,0 1 0,0-1-1,0 0 1,0 0 0,0 0 0,0 0 0,0 1 0,0-1 0,0 0 0,-18 17 282,3-6-314,-42 32-2278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3:46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 6016,'0'0'8465,"1"12"-7961,20 208 1566,-20-210-1974,0 5 240,1-1 1,1 0 0,0 1-1,0-1 1,2-1 0,10 25-1,-15-38-316,1 1 0,-1-1 0,0 1 0,1-1 0,-1 1 0,1-1-1,-1 0 1,1 1 0,-1-1 0,1 0 0,-1 0 0,1 1-1,-1-1 1,1 0 0,-1 0 0,1 0 0,-1 1 0,1-1 0,-1 0-1,1 0 1,0 0 0,-1 0 0,1 0 0,-1 0 0,1 0-1,-1 0 1,1 0 0,0-1 0,-1 1 0,1 0 0,-1 0 0,1 0-1,-1-1 1,1 1 0,-1 0 0,1 0 0,-1-1 0,1 1 0,-1-1-1,0 1 1,1 0 0,-1-1 0,1 1 0,-1-1 0,3-2 12,-1 1 0,0 0 0,0-1 0,0 0 0,0 1 0,-1-1 0,3-4 0,6-23 183,9-44 0,-13 45-88,1 0 1,13-31 0,-7 30-17,-9 18-40,0 0-1,1 1 1,1-1-1,0 1 0,0 1 1,1-1-1,13-13 1,-12 15 17,1 0-1,0 1 1,1 0 0,0 0 0,17-9 0,-24 16-64,-1 0 0,0 0 0,1 0 0,-1 0 0,1 0 0,-1 1 0,1-1 0,-1 1 0,1 0 0,0 0 0,-1-1 0,1 2 0,-1-1 0,1 0 0,0 0 0,-1 1 0,1 0 0,-1-1 0,1 1 0,-1 0 0,0 0 0,1 0 0,-1 1 0,0-1 0,0 0 0,1 1 0,-1-1 0,0 1 0,-1 0 1,1 0-1,0 0 0,0 0 0,2 4 0,3 8 54,1 1 0,-2-1 0,0 1 0,-1 1 1,0-1-1,-1 1 0,-1 0 0,2 23 1,-5 28 341,0-67-417,0 0 1,0 0 0,0 0 0,0 0 0,0 0 0,0 0 0,0 0 0,0 0 0,0 0 0,0 1 0,0-1 0,0 0 0,0 0-1,0 0 1,0 0 0,0 0 0,0 0 0,0 0 0,0 0 0,1 0 0,-1 0 0,0 0 0,0 1 0,0-1 0,0 0-1,0 0 1,0 0 0,0 0 0,0 0 0,0 0 0,0 0 0,0 0 0,0 0 0,0 0 0,1 0 0,-1 0 0,0 0-1,0 0 1,0 0 0,0 0 0,0 0 0,0 0 0,0 0 0,0 0 0,0 0 0,0 0 0,1 0 0,-1 0 0,0 0-1,0 0 1,0 0 0,0 0 0,0 0 0,0 0 0,0 0 0,0 0 0,0 0 0,8-6 79,5-8-23,25-47 79,-26 41-87,0 1 1,1 0-1,26-28 0,-37 45-47,7-8 25,0 2-1,1-1 0,0 1 1,15-9-1,-23 15-24,0 1 1,1 0-1,-1 0 1,1 0-1,-1 0 0,1 0 1,-1 0-1,1 1 1,0-1-1,-1 1 0,1-1 1,0 1-1,-1 0 0,1 0 1,0 1-1,-1-1 1,1 0-1,0 1 0,-1 0 1,1-1-1,-1 1 1,1 0-1,-1 1 0,1-1 1,-1 0-1,0 1 0,3 1 1,1 3 9,0-1-1,-1 1 1,0 0 0,0 0-1,-1 0 1,1 1 0,-1-1-1,5 14 1,0 3 47,9 34 1,-3-5 48,-11-41-55,-1-1 0,-1 1 0,0 0 0,-1 0 0,1 12 0,-1-18-78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6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6928,'0'0'2128,"16"5"-1604,34 12-16,0 3 0,60 32 0,-85-36-304,0 2 0,0 1 1,41 42-1,-33-25 204,51 71 0,-65-77-175,-1 1 0,-1 1 0,-1 1 1,-2 0-1,-2 1 0,-1 0 0,-1 1 0,-2 0 1,-2 1-1,-1 0 0,-2 0 0,-1 58 0,-4-63-55,0-1 0,-2 0-1,-1 0 1,-2 0 0,-1-1-1,-1 0 1,-1 0 0,-2-1 0,-1-1-1,-1 0 1,-1 0 0,-1-2-1,-1 0 1,-2 0 0,-27 27-1,33-39-39,-1-1-1,0-1 0,-1 0 1,-31 17-1,-1-9-2405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54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0 466 5016,'0'0'6782,"12"2"-6419,36 8-7,-43-10-249,0 0 0,0-1 0,1 1 0,-1-1-1,0 0 1,0 0 0,0 0 0,0-1 0,0 0 0,0 0 0,-1 0 0,1 0 0,-1-1 0,1 0 0,-1 0-1,7-6 1,-4 4 52,3-3-7,-1 0-1,0-1 1,0 0 0,-1 0-1,0-1 1,0 0 0,-1 0-1,8-17 1,2-9 290,17-51-1,5-14 292,-35 90-639,0 0 0,-1 0 0,-1 0-1,0 0 1,0 0 0,-1 0 0,-1-20 0,-1 24 203,-1 6-97,-5 13-7,-6 21-47,6-5-35,1 0 1,2 0-1,0 0 1,2 1-1,1-1 1,2 1-1,0 0 0,2-1 1,12 53-1,-13-76-61,0 0-1,0 0 1,1-1-1,0 1 1,-1-1-1,1 0 1,1 0-1,-1 0 1,1 0-1,-1 0 1,1-1 0,0 0-1,0 1 1,8 3-1,-10-6-33,0-1-1,0 0 1,0 1-1,0-1 1,0 0-1,0 0 1,0 0-1,0 0 1,0 0 0,0 0-1,0-1 1,0 1-1,-1-1 1,1 1-1,0-1 1,0 0-1,0 0 1,0 1-1,-1-1 1,3-2 0,33-27 146,-28 23-128,19-21 77,-1-1 1,-1-2-1,33-50 1,-29 38 31,12-4 218,-42 47-351,0 0-1,0-1 1,1 1 0,-1 0-1,0-1 1,1 1-1,-1 0 1,0-1 0,1 1-1,-1 0 1,1 0-1,-1-1 1,0 1-1,1 0 1,-1 0 0,1 0-1,-1 0 1,0 0-1,1-1 1,-1 1-1,1 0 1,-1 0 0,1 0-1,-1 0 1,1 0-1,-1 0 1,0 1-1,1-1 1,-1 0 0,1 0-1,-1 0 1,1 0-1,-1 0 1,0 1-1,1-1 1,0 1 9,0 0 0,0 1-1,0-1 1,0 0 0,0 0 0,-1 1 0,1-1-1,0 1 1,-1-1 0,1 3 0,7 43 156,-8-45-167,2 24 157,-2-1 0,-1 0 0,-5 31 0,7-46 43,4-12-1,10-16-11,-14 15-215,23-30 88,-11 12-21,2 1 0,0 0 1,1 1-1,1 1 0,27-24 1,-36 36-19,-7 5-18,1 0 1,-1 0-1,1 0 1,-1 0-1,1 0 1,-1 0 0,1 0-1,-1 1 1,1-1-1,0 0 1,2 0 0,-3 2-11,0-1 0,-1 0 1,1 1-1,0-1 1,0 1-1,0 0 1,-1-1-1,1 1 0,0-1 1,-1 1-1,1 0 1,0 0-1,-1-1 0,1 1 1,-1 0-1,1 0 1,-1 0-1,0 0 1,1 0-1,-1-1 0,0 1 1,0 0-1,1 0 1,-1 0-1,0 2 1,12 54 6,-9-41 14,0 0-1,0-1 1,9 21 0,-11-34-12,0 0 1,0 0 0,0 0 0,0-1 0,0 1 0,0 0 0,1-1 0,-1 1 0,0-1 0,1 1-1,-1-1 1,1 0 0,0 0 0,-1 1 0,1-1 0,0 0 0,0-1 0,0 1 0,-1 0-1,3 0 1,0 0 5,0-1-1,0 1 0,0-1 1,0 0-1,0 0 0,0-1 1,-1 1-1,1-1 0,7-2 1,0-1 9,0 0 1,0-1-1,-1 0 1,0-1-1,0 0 1,10-8-1,3-6 61,28-32-1,-17 17-3,-31 33-74,0-1 1,0 1-1,0 0 0,0 0 0,0 0 1,0 1-1,1-1 0,-1 1 0,1 0 1,-1 0-1,1 0 0,5-1 0,-7 2-5,0 0-1,0-1 0,0 1 0,0 0 0,0 0 1,0 0-1,0 1 0,0-1 0,0 0 0,0 1 0,0 0 1,0-1-1,0 1 0,0 0 0,0 0 0,0 0 0,0 0 1,-1 0-1,1 0 0,0 1 0,-1-1 0,3 3 1,7 8 1,-9-10-7,0 0 0,0 0 0,0 0 1,0 0-1,-1 0 0,1 0 1,-1 1-1,1-1 0,-1 1 0,0-1 1,1 1-1,0 4 0,-31-8 1,18-1 11,1 1 0,-1 1 0,1 0 0,-1 1 0,1 0 0,-1 0 0,1 1 0,0 0 0,0 1 0,0 0 0,-19 9 0,28-11-13,0 0 0,0 0 0,-1 0 0,1 0 0,0 1 0,0-1 0,0 0 0,0 0 1,1 1-1,-1-1 0,0 1 0,0-1 0,1 0 0,-1 1 0,1 0 0,-1-1 0,1 1 0,0-1 0,0 1 0,0-1 0,-1 1 0,1 0 1,1-1-1,-1 1 0,0-1 0,0 1 0,1-1 0,0 4 0,2 4-13,0-1 0,1 1 0,7 13 0,-7-16 9,-1-1 8,0 0 0,0-1 0,0 1 0,1-1 0,0 0 0,0 0 0,0-1 0,0 1 0,1-1 0,-1 0 0,1 0 0,0 0 0,0-1 0,0 0 0,0 0 0,0 0 0,0 0 0,1-1 0,-1 0 0,0 0 0,10 0 0,5 0 6,0-2-1,1 0 1,-1-1-1,30-7 1,-41 7-5,0-1 1,0 0-1,-1 0 1,1-1-1,-1 0 1,1-1-1,-1 0 1,-1 0-1,1 0 1,6-8-1,9-8 8,31-41 0,-46 53-17,-5 5 3,0 0 1,0-1 0,-1 0 0,0 1 0,1-1 0,-2 0 0,3-7 0,-2 5 6,-1 5-2,5-9 70,1 24-11,2 4-60,-7-15 0,-1 0 0,0 0 0,0 0 0,0 0 0,0 1 0,0-1 0,0 0 0,0 1 0,-1-1 0,1 0 0,-1 1 0,0 4 0,0 8-1,0-8 1,-1-1-1,1 0 0,0 0 0,1 1 1,0-1-1,0 0 0,0 0 0,1 0 0,0 0 1,4 10-1,6 14 5,-11-27-4,0 0 0,0 0 0,0 0 1,0 0-1,0 0 0,1 0 1,-1 0-1,1 0 0,0 0 1,0-1-1,0 1 0,0-1 1,0 0-1,1 1 0,-1-1 1,1 0-1,3 2 0,-2-2 0,0 0-1,0 0 0,0 0 0,1 0 1,-1-1-1,1 0 0,-1 0 1,1 0-1,0 0 0,4-1 1,5 0-3,-1-1 1,17-3-1,-21 2 4,8 0 0,0-2 0,-1 0 0,1-1 0,-1-1 0,0-1 1,21-11-1,-29 13-1,0 0 1,0 0-1,0-1 1,-1 0-1,0 0 1,0-1-1,-1 0 1,1 0-1,-2-1 1,1 1-1,-1-1 1,9-18-1,-10 16 12,0-1 0,-1 1 0,4-20 0,-7 25-7,1 0 0,-1 0 0,0 0 1,0 0-1,0 0 0,-1 0 0,1 0 0,-1 0 0,0 1 0,-4-10 0,4 13-4,1 0 0,-1 0-1,1 0 1,-1 0 0,1 0-1,-1 1 1,0-1 0,1 0 0,-1 0-1,0 1 1,0-1 0,0 1-1,0-1 1,1 0 0,-1 1 0,0 0-1,0-1 1,0 1 0,0-1-1,0 1 1,0 0 0,0 0 0,0 0-1,0 0 1,0 0 0,0 0-1,0 0 1,0 0 0,0 0-1,0 0 1,0 0 0,0 0 0,0 1-1,0-1 1,0 0 0,0 1-1,0-1 1,-2 2 0,-4 2-14,0 0 0,0 0 0,-12 10 0,13-9 5,1 0 3,1-1 0,-1 1-1,1 0 1,0 0 0,0 0-1,1 0 1,0 1 0,0 0-1,0-1 1,1 1 0,-1 0-1,2 0 1,-1 1 0,0-1-1,1 0 1,0 7 0,0-5 9,0-1 0,1 1 1,0-1-1,1 1 0,-1 0 0,1-1 1,1 0-1,-1 1 0,1-1 0,1 0 1,-1 0-1,1 0 0,5 9 1,-3-10 8,0 0 1,0 0-1,1 0 1,0-1-1,0 0 1,0 0-1,0-1 1,1 1-1,-1-2 1,1 1-1,0-1 1,1 1-1,-1-2 1,0 1-1,1-1 1,0-1-1,-1 1 1,1-1-1,0 0 1,0-1-1,-1 0 1,1 0-1,0-1 1,0 0-1,-1 0 1,1-1-1,0 0 1,13-5 0,149-65 147,-153 64-147,0-1-1,-1-1 1,0 0 0,14-13-1,11-6 12,-32 23-30,0 0 0,0-1 0,-1 0 0,0 0 0,0-1 0,-1 0 0,0 0-1,0-1 1,-1 0 0,8-13 0,-14 21 5,0 1-1,0 0 1,0-1-1,0 1 1,0 0-1,0-1 1,0 1-1,0 0 1,0-1-1,0 1 0,0-1 1,0 1-1,0 0 1,0-1-1,0 1 1,-1 0-1,1-1 1,0 1-1,0 0 1,0-1-1,-1 1 1,1 0-1,0-1 1,0 1-1,0 0 1,-1 0-1,1-1 1,0 1-1,-1 0 1,1 0-1,0 0 1,-1-1-1,1 1 1,0 0-1,-1 0 0,1 0 1,0 0-1,-1 0 1,1 0-1,0 0 1,-1 0-1,1-1 1,0 1-1,-1 1 1,1-1-1,-1 0 1,1 0-1,0 0 1,-1 0-1,1 0 1,0 0-1,-1 0 1,0 1-1,-21 3-19,-10 9 20,0 1 0,1 2 0,-50 32 0,76-43 0,-1 0 0,1 1 0,0-1 0,0 1 0,0 0 0,1 0 0,-7 14 0,8-16 0,1 0 0,0 1 0,0-1 0,1 1 0,-1-1 0,1 1 0,0-1 0,0 1 0,1 0 0,-1 0 0,1-1 0,0 1 0,1 7 0,0-9 0,0 0 0,1 0 0,-1 0 0,0 0 0,1-1 0,0 1 0,0 0 0,0-1 0,0 1 0,0-1 0,0 0 0,1 0 0,-1 1 0,1-2 0,-1 1 0,1 0 0,0 0 0,0-1 0,0 0 0,0 1 0,0-1 0,0 0 0,0-1 0,0 1 0,0 0 0,0-1 0,1 0 0,-1 0 0,0 0 0,0 0 0,0 0 0,1 0 0,-1-1 0,6-1 0,-4-1 0,0 0 0,0 0 0,0 0 0,0 0 0,0-1 0,-1 0 0,1 0 0,-1 0 0,0 0 0,4-7 0,2-2 0,-1-1 0,10-21 0,-11 5 27,-8 28-11,-4 19-12,4-13-7,0 0 1,0 0 0,0 0-1,0 0 1,1 0-1,-1 0 1,1-1 0,0 1-1,0 0 1,1 0-1,-1-1 1,1 1-1,0-1 1,0 1 0,0-1-1,0 1 1,1-1-1,3 4 1,-4-5 2,1 1 0,-1-1 0,1 1 0,0-1 0,0 0 0,0 0 1,0 0-1,0 0 0,0-1 0,1 1 0,-1-1 0,1 0 0,-1 0 0,1 0 0,-1 0 0,1-1 0,-1 1 1,1-1-1,0 0 0,5-1 0,5-2 11,-1-1 1,0-1-1,0 0 1,0-1-1,0 0 1,-1-1-1,0 0 1,0-1-1,-1-1 1,0 0-1,-1 0 1,11-13-1,-11 11 5,-2-1-1,0 0 0,0-1 1,11-24-1,-14 24-1,1 1 1,1 0-1,0 0 0,1 0 1,10-11-1,-5 8 28,-10 10-24,0 1-1,0 1 1,0-1-1,1 0 1,0 1-1,-1 0 1,1 0-1,7-5 1,-10 8-13,0 0 0,0 0 0,0 0 0,0 0 0,0 0 0,0 0 0,0 0 0,0 0 0,0 1 0,0-1 0,0 0 0,0 1 0,-1-1 0,1 0 0,0 1 0,0-1 0,0 1 0,-1-1 1,1 1-1,0 0 0,0-1 0,-1 1 0,1 0 0,-1-1 0,1 1 0,0 0 0,-1 0 0,1 0 0,-1 0 0,0-1 0,1 1 0,-1 0 0,0 0 0,0 0 0,1 0 0,-1 2 0,6 42-10,-6-40 12,1 26 18,-1 0 0,-2 0 1,-9 48-1,11-77-19,0-1 0,-1 1 0,1 0-1,0-1 1,-1 1 0,1-1 0,-1 1 0,0-1 0,0 1-1,1-1 1,-1 0 0,0 1 0,0-1 0,0 0-1,-1 1 1,1-1 0,0 0 0,0 0 0,-1 0-1,1 0 1,0 0 0,-1-1 0,-1 2 0,0-1 1,1-1 0,-1 0 1,0 1-1,1-1 1,-1 0-1,1 0 0,-1-1 1,0 1-1,1 0 0,-1-1 1,1 0-1,-1 1 1,-2-3-1,-3 0 6,1 0 0,-1-1 0,1-1 1,1 1-1,-1-1 0,0 0 0,1 0 0,-8-10 0,8 8-3,4 6-2,0-1-1,1 0 1,-1 0 0,1 0-1,-1 0 1,1 0 0,0 0-1,0-1 1,0 1-1,0 0 1,-1-5 0,2 7-8,1 0 1,-1-1-1,1 1 1,-1 0 0,1 0-1,0 0 1,-1 0-1,1 0 1,-1 0-1,1 0 1,0 0-1,-1 0 1,1 0 0,-1 0-1,1 0 1,0 0-1,-1 0 1,1 1-1,-1-1 1,1 0-1,-1 0 1,2 1-1,15 6 9,11 6-9,2-1 0,0-2 0,44 10 0,-54-17 0,1 0 0,0-1 0,0-1 0,0-1 0,0-1 0,26-4 0,-36 3 0,1 1 0,0 0 0,0-2 0,-1 1 0,1-1 0,-1-1 0,0 0 0,1-1 0,-2 0 0,1-1 0,14-10 0,-15 10 0,-1-1 0,0-1 0,0 0 0,-1 0 0,0 0 0,-1-1 0,0-1 0,0 1 0,8-16 0,-14 22 1,0 0 0,-1 1 0,1-1 0,-1 0 0,0 0 0,0 0 0,0 0 0,0 0 0,-1 0 0,1 1 0,-1-1 0,1 0 0,-1 0 0,0 0 0,0 1 0,0-1 0,0 0 0,-1 1 0,-1-3-1,2 3 1,0 1 0,0-1 0,0 1-1,0 0 1,-1-1 0,1 1 0,0 0-1,-1 0 1,1 0 0,-1-1-1,1 2 1,-1-1 0,0 0 0,1 0-1,-1 0 1,0 1 0,1-1 0,-1 1-1,0-1 1,0 1 0,0 0 0,1 0-1,-1 0 1,0 0 0,0 0-1,0 0 1,0 0 0,1 1 0,-1-1-1,0 1 1,-2 0 0,-4 3 2,0 0 0,0 1 0,0-1 0,0 2 0,1-1 1,0 1-1,0 0 0,1 1 0,0-1 0,0 1 0,0 1 0,1-1 1,0 1-1,0 0 0,1 0 0,0 0 0,0 0 0,-3 14 0,5-14 6,0 0 0,0 0-1,1 0 1,0 0-1,1 0 1,0 0 0,0 0-1,0 0 1,1 0 0,1 0-1,-1 0 1,1 0 0,0 0-1,1-1 1,0 1-1,0-1 1,1 1 0,0-1-1,0 0 1,1-1 0,5 7-1,-6-7 1,1-1 0,0 0 0,0 0 0,1 0 0,0-1 0,0 0 0,0 0 0,0 0 0,0-1 1,1 0-1,0 0 0,-1-1 0,1 0 0,0 0 0,0 0 0,0-1 0,0 0 0,1 0 0,-1-1 0,0 0 0,0 0 0,0-1 0,1 0 0,-1 0 0,0-1 0,11-3 0,-5 0 4,0-1 1,-1 0-1,1 0 1,-1-1-1,0-1 0,-1 0 1,0 0-1,0-1 0,-1-1 1,0 0-1,16-21 0,1-5 46,-2-2 0,26-51-1,-40 72-11,-9 13-11,1 1-1,-1-1 0,0 1 0,0-1 1,0 0-1,0 0 0,-1 0 1,1-1-1,0-5 0,1 22 61,-28 160-111,21-139 6,4-26 6,-1 1 0,0-1 0,0 0 0,0 0 0,-1 1 0,0-1 0,-1 0 0,1-1 0,-6 10-1,-2 6-18,10-21 18,0 1 0,-1 0-1,1 0 1,-1 0 0,0-1-1,1 1 1,-1 0 0,0-1 0,0 1-1,0-1 1,0 1 0,-1-1-1,1 1 1,0-1 0,0 0 0,-1 1-1,1-1 1,-1 0 0,1 0 0,-1 0-1,0 0 1,1 0 0,-1-1-1,-2 2 1,4-2 5,0 0-1,-1 0 1,1 0-1,0 0 1,0 0 0,0 0-1,-1 0 1,1 0-1,0 0 1,0 0 0,0 0-1,-1 0 1,1 0-1,0 0 1,0-1 0,0 1-1,-1 0 1,1 0-1,0 0 1,0 0 0,0 0-1,0 0 1,-1-1-1,1 1 1,0 0-1,0 0 1,0 0 0,0 0-1,0-1 1,0 1-1,0 0 1,-1 0 0,1 0-1,0-1 1,0 1-1,0 0 1,0 0 0,0 0-1,0-1 1,0 1-1,0 0 1,2-14 28,9-13 24,-8 23-45,1 0 0,0 0 0,0 0 0,0 1 0,0-1 0,1 1 0,-1 0 0,1 0 0,-1 1 0,1 0 0,0-1 0,0 1 0,0 1 0,8-2 0,7-1 46,2 0 0,27 1 0,-32 2-19,1 0 21,-1 1 0,1 0 0,-1 2 0,1 0 0,31 8 0,-45-9-43,-1 0 0,1-1 0,0 1 0,-1-1 0,1 0 0,6-1 0,3 0-240,-19-2-440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4:55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6016,'0'0'11970,"11"3"-11581,34 8-30,-42-10-292,0 0 0,0 1 0,0-1 0,-1 1 0,1-1-1,0 1 1,-1 0 0,1 0 0,-1 0 0,1 0 0,-1 1 0,0-1 0,0 1 0,0-1 0,2 5 0,7 8 338,-9-13-313,-1-1 0,1 1 0,-1 0 1,0 0-1,1 0 0,-1 0 0,0 0 0,0 1 0,-1-1 1,1 0-1,0 0 0,-1 1 0,1-1 0,-1 0 0,0 1 0,0-1 1,0 4-1,0-8 144,-1 0 1,1 0-1,0 0 1,0 0-1,0 0 1,1 0-1,-1 0 1,0 0-1,1 0 1,-1 0-1,1 0 1,1-3-1,6-5-3314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0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247 526 4912,'0'0'6265,"-1"-10"-5980,1 4-240,-4-34 299,4 36-232,-1 1 1,0-1-1,0 1 0,0 0 0,0-1 1,0 1-1,-1 0 0,1 0 0,-1 0 1,0 0-1,-3-3 0,4 5-57,0 0 0,0 0 0,0 0-1,0 0 1,0 1 0,-1-1 0,1 0-1,0 1 1,-1-1 0,1 1 0,0-1-1,-1 1 1,1 0 0,-1-1 0,1 1 0,-1 0-1,1 0 1,-1 0 0,1 0 0,0 0-1,-1 1 1,1-1 0,-1 0 0,1 1-1,-1-1 1,-1 2 0,-3 1 64,-1 0-1,1 1 1,0 0 0,-7 5-1,0 0 68,3 0-39,0 0 1,0 0-1,1 0 1,-16 22-1,-7 7 148,28-34-237,1 0 0,-1 0 0,1 1 0,0-1 1,0 1-1,0 0 0,0 0 0,1 0 0,0 0 1,0 0-1,0 1 0,1-1 0,0 1 1,0-1-1,0 1 0,1 9 0,0-8 12,1 1-1,1-1 1,-1 0-1,1 1 1,1-1-1,-1 0 1,1 0-1,1-1 1,-1 1-1,1 0 1,9 11-1,-1-2 155,1 0 0,1-1 0,27 23 0,-35-34-167,1 0-1,-1-1 0,1 1 1,0-2-1,0 1 0,0-1 0,0 0 1,10 1-1,12 5 156,-18-6-135,0 0-1,1 0 1,-1-1-1,1 0 1,-1-1-1,0 0 1,1-1-1,-1 0 1,1-1-1,18-5 1,-16 2-12,-1 1-1,1-2 1,-1 1 0,-1-2 0,1 0 0,-1 0 0,0-1 0,13-13-1,-13 9-19,0 0-1,-1-1 1,0-1-1,-1 0 1,-1 0-1,0-1 0,-1 0 1,-1-1-1,0 1 1,-1-1-1,-1-1 1,0 1-1,-1-1 1,1-20-1,-4-4 163,-1 33 13,0 28-88,0 7-62,2-1 1,0 0-1,2 1 0,1-1 1,14 43-1,-17-66-64,-1 0-1,1 0 0,-1 1 1,1-1-1,0 0 0,0-1 1,1 1-1,-1 0 0,1-1 1,-1 1-1,1-1 0,0 0 1,0 0-1,0 0 1,0 0-1,0 0 0,0 0 1,0-1-1,1 0 0,-1 0 1,0 0-1,1 0 0,5 1 1,-3-2 1,0 1 0,-1-1 0,1 0 0,0 0 1,0-1-1,0 0 0,-1 0 0,1 0 1,-1 0-1,1-1 0,-1 0 0,1-1 0,9-4 1,-8 2-1,-1 0 1,1 0-1,-1-1 1,0 1 0,0-1-1,-1-1 1,1 1-1,-1-1 1,-1 0 0,0 0-1,0 0 1,6-15-1,29-77 91,-34 85-24,-1-1-1,-1 0 0,0 1 1,-1-1-1,0-15 1,-2 29 30,-1 2-99,0 0-1,0 0 1,1 0 0,-1 0 0,1 0-1,-1 0 1,1 0 0,-1 0 0,1 0-1,0 0 1,-1 0 0,1 0 0,0 0-1,0 0 1,0 0 0,0 1 0,0-1-1,0 0 1,0 0 0,1 2 0,-1-1 2,1 26 13,1-1 1,1 1 0,2-1 0,13 45 0,-17-69-12,0 0 0,0 1 0,0-1 0,0 0 1,1 0-1,-1 0 0,1 0 0,0 0 1,0-1-1,0 1 0,1-1 0,-1 1 0,0-1 1,1 1-1,0-1 0,-1 0 0,1 0 0,0-1 1,0 1-1,0-1 0,0 1 0,0-1 0,1 0 1,-1 0-1,0 0 0,1 0 0,-1-1 1,0 0-1,1 1 0,-1-1 0,0 0 0,1-1 1,-1 1-1,1 0 0,-1-1 0,0 0 0,0 0 1,1 0-1,-1 0 0,0-1 0,0 1 1,0-1-1,4-3 0,2-1 17,0 0 0,-1-1-1,0 0 1,0-1 0,0 1 0,-1-2 0,-1 1 0,1-1 0,5-11 0,-2 2 51,-1-1 0,0 0 1,9-36-1,-15 40-51,-3 14-21,0 0-1,1 0 1,-1 0 0,0-1-1,0 1 1,1 0-1,-1 0 1,0 0-1,1 0 1,-1 0-1,1 0 1,0 0 0,0-1-1,0 2-2,0-1 1,1 0-1,-1 1 0,0-1 1,1 0-1,-1 1 0,0 0 1,1-1-1,-1 1 1,1 0-1,-1 0 0,1 0 1,-1 0-1,3 0 0,2 0-8,-1 1 0,0-1 1,1 1-1,-1 1 0,1-1 0,-1 1 0,0 0 0,0 0 0,0 0 0,0 1 0,0 0 0,-1 0 0,1 0 0,-1 0 1,0 1-1,0-1 0,0 1 0,6 8 0,3 6-29,-1 0 1,0 1-1,12 28 0,-17-31 30,-1-5 2,-1 0 0,2-1 0,-1 1 0,2-1 0,-1 0 0,1-1 0,11 10 0,-17-17 5,0-1-1,0 0 0,0 0 1,1 0-1,-1-1 1,0 1-1,1 0 1,-1-1-1,0 0 0,1 1 1,-1-1-1,1 0 1,-1 0-1,0 0 0,1-1 1,-1 1-1,0 0 1,1-1-1,-1 0 0,3 0 1,1-2 5,0 1 1,-1-1-1,1 1 0,0-2 1,-1 1-1,6-5 1,2-4 27,-1-1 0,0 0 0,-1 0 0,-1-1 0,0-1 0,-1 0 0,0 0 0,-1-1 0,-1 0 0,8-25 0,-14 35-13,1 1-1,0 0 1,0 0 0,0 0 0,1 0-1,0 1 1,-1-1 0,8-7-1,-8 10-19,1 0 0,-1 0 0,1 1 0,-1-1 0,1 1 0,0 0 0,0 0 0,0 0 0,0 0 0,0 0 0,-1 0 0,2 1 0,-1-1 0,0 1 0,0 0 0,0 0 0,4 1 0,0-1-2,-1 1 0,0 0 1,0 0-1,0 0 0,-1 1 0,1 0 1,0 0-1,-1 0 0,1 1 1,-1 0-1,0 0 0,1 0 1,-1 1-1,-1 0 0,1 0 1,-1 0-1,1 0 0,5 9 1,2 4-1,-2 1 1,0 0 0,0 0 0,7 24 0,16 32 50,-32-73-50,0 1 0,0-1 0,0 0 0,1 1 0,-1-1 0,0 0 1,0 0-1,1 1 0,-1-1 0,1 0 0,-1 0 0,1-1 0,-1 1 0,1 0 0,0 0 0,-1-1 0,4 1 0,-1 0 4,1 0-1,0-1 0,-1 0 1,1 0-1,-1 0 0,9-2 1,-2 0 2,1-1 1,-2 0 0,1-1 0,20-9 0,-22 8 3,-1 0-1,1-1 0,-1 1 1,-1-1-1,1-1 1,-1 0-1,0 0 0,-1 0 1,1-1-1,8-15 1,-11 17-4,-1 0 1,0-1 0,-1 1 0,0-1-1,0 0 1,0 1 0,-1-1 0,0 0-1,0 0 1,-1 0 0,1 0 0,-2 0 0,1 0-1,-1 0 1,-3-13 0,4 19-6,0 0-1,0 0 1,-1 0-1,1 0 1,0 0 0,-1 0-1,1 0 1,0 0 0,-1 0-1,1 1 1,-1-1 0,0 0-1,1 0 1,-1 0 0,0 1-1,0-1 1,1 0 0,-1 0-1,0 1 1,0-1 0,0 1-1,0-1 1,0 1 0,1-1-1,-1 1 1,0 0 0,0-1-1,0 1 1,0 0-1,0 0 1,-1 0 0,1 0-1,0 0 1,0 0 0,0 0-1,0 0 1,0 0 0,0 0-1,0 1 1,0-1 0,0 0-1,0 1 1,0-1 0,0 0-1,1 1 1,-1-1 0,-1 2-1,-2 0-1,1 0 0,0 0 0,0 0 0,0 1 0,0-1 1,0 1-1,1-1 0,-1 1 0,1 0 0,-1 0 0,-2 6 0,2 0 0,0 1 0,0-1 0,1 1 0,0-1 0,1 1 0,0 0 0,0-1 1,1 1-1,0 0 0,1 0 0,0 0 0,1-1 0,0 1 0,0-1 0,6 13 0,-7-20 4,0 1 0,0-1 0,0 0-1,1 0 1,-1 0 0,1 0 0,-1 0-1,1-1 1,0 1 0,0 0 0,0-1 0,0 1-1,0-1 1,0 0 0,0 1 0,0-1 0,5 1-1,-3-1 3,1 0-1,-1 0 0,0-1 1,1 0-1,-1 1 1,1-2-1,-1 1 0,0 0 1,7-2-1,3-2 13,-1-1 1,1 0-1,-1 0 0,0-1 1,15-10-1,127-70 322,-153 85-335,-1 0-1,0 0 1,1 0-1,-1 0 1,1 1-1,-1-1 1,1 0-1,-1 1 0,1-1 1,0 1-1,-1-1 1,1 1-1,-1 0 1,1 0-1,0 0 1,-1 0-1,1 0 1,0 0-1,-1 0 1,1 1-1,3 0 1,-4 0 1,0 0-1,0 0 1,0 0 0,0 0 0,0 0 0,0 1 0,0-1 0,0 0 0,0 1-1,-1-1 1,1 0 0,0 1 0,-1-1 0,0 1 0,1-1 0,-1 1 0,0-1-1,1 1 1,-1-1 0,0 1 0,0-1 0,0 1 0,-1 0 0,1 1 0,-9 43 143,6-38-57,1 1 1,0 0-1,-1 16 0,3-25-87,0 1 0,0-1 0,0 0 0,0 0 0,0 1-1,1-1 1,-1 0 0,0 1 0,0-1 0,0 0 0,0 0 0,0 1 0,1-1 0,-1 0-1,0 0 1,0 1 0,0-1 0,1 0 0,-1 0 0,0 0 0,0 1 0,1-1-1,-1 0 1,0 0 0,0 0 0,1 0 0,-1 0 0,0 0 0,1 1 0,-1-1-1,0 0 1,0 0 0,1 0 0,-1 0 0,0 0 0,1 0 0,-1 0 0,0 0 0,1 0-1,-1 0 1,0-1 0,0 1 0,1 0 0,-1 0 0,0 0 0,1 0 0,-1 0-1,0 0 1,0-1 0,1 1 0,-1 0 0,0 0 0,1-1 0,15-9 91,34-32 102,-36 30-154,0 0 0,0 0 1,1 1-1,1 1 0,0 1 1,0 0-1,24-9 0,-39 18-42,-1-1 0,1 1 0,0 0 0,0 0 0,-1 0 0,1 0 0,0 0 0,0 0-1,-1 0 1,1 0 0,0 0 0,0 0 0,-1 1 0,1-1 0,0 0 0,-1 0 0,1 1 0,0-1 0,-1 0 0,1 1 0,0-1-1,-1 1 1,1-1 0,-1 1 0,1-1 0,-1 1 0,1-1 0,-1 1 0,1-1 0,-1 1 0,1 0 0,-1-1 0,0 1 0,1 0 0,-1-1-1,0 2 1,9 33 38,-6-18-19,-2-12-9,1 4 19,1 0 0,-1-1 0,2 1 0,-1-1 0,1 0 0,0 0 0,1 0 1,-1 0-1,10 10 0,-12-17-18,0 0 0,0 0 0,0 0 0,0 0 0,0 0 0,0 0 0,0-1 0,1 1 0,-1-1-1,0 0 1,0 1 0,1-1 0,-1 0 0,0 0 0,0 0 0,0-1 0,1 1 0,-1 0 0,4-2 0,1 0 14,0 0 0,-1-1 0,1 0-1,12-6 1,-4-2 7,0-1-1,-1 0 1,0-1-1,-1 0 1,0-1 0,-1 0-1,-1-1 1,0 0-1,-1-1 1,12-26-1,0-5 60,-3-2-1,21-76 1,28-170 365,-67 276-446,0 18-12,-1 1 0,0-1 0,0 0-1,0 1 1,0-1 0,0 0 0,0 1 0,0-1 0,0 0-1,-1 1 1,1-1 0,0 0 0,0 1 0,0-1 0,-1 1-1,1-1 1,0 0 0,-1 1 0,1-1 0,-1 1 0,1-1-1,-1 2 1,0 0-1,0 1 1,0-1-1,0 0 0,1 1 1,-1-1-1,1 1 1,-1-1-1,1 1 0,-1-1 1,1 1-1,0-1 1,0 1-1,0 0 0,0 1 1,-1 0-1,-5 58 2,2 0 1,2 0-1,3 0 1,3 0 0,18 90-1,-18-128 37,2-1-1,0-1 1,2 1 0,0-1 0,2 0-1,13 22 1,-20-39-17,0 0 0,0-1 0,0 1 0,1-1 0,0 0 0,-1 0 0,1-1 0,0 1 0,1-1 0,-1 1 0,0-1 0,1-1 0,-1 1 0,1-1 0,-1 1 0,1-1 0,-1-1 0,1 1 0,8 0 0,-9-1-22,0 0-1,1 0 1,-1 0-1,0-1 1,0 0-1,0 1 1,0-1-1,0-1 1,0 1-1,0 0 1,0-1-1,0 0 0,-1 0 1,1 0-1,-1-1 1,1 1-1,-1-1 1,0 0-1,0 1 1,0-1-1,0-1 1,4-5-1,-7 9-21,0-1 0,0 1 0,1-1 0,-1 1 0,0-1 0,0 1 0,0-1 0,0 1 0,1-1 0,-1 1 0,0-1 0,0 1 0,0-1 0,0 1 0,0-1 0,-1 0 0,1 1 0,0-1 0,0 1 0,0-1 0,0 1 0,0-1 0,-1 1 0,1-1 0,0 1 0,-1-1 0,1 1-1,0 0 1,-1-1 0,1 1 0,0-1 0,-1 1 0,-5-5-2980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1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7136,'0'0'4230,"11"-9"-3750,6-5-201,0 1-1,1 1 0,1 0 0,0 2 1,0 0-1,27-10 0,4 7 501,1 2 0,83-6 0,104 9 3209,-216 10-2674,-22-2-1295,1 0 1,-1 0-1,0 1 1,1-1-1,-1 0 1,0 0-1,0 1 1,1-1-1,-1 0 0,0 0 1,0 1-1,1-1 1,-1 0-1,0 1 1,0-1-1,0 0 1,0 1-1,1-1 1,-1 0-1,0 1 1,0-1-1,0 0 1,0 1-1,0-1 1,0 1-1,0-1 0,0 0 1,0 1-1,0-1 1,0 0-1,0 1 1,0-1-1,-1 0 1,1 1-1,0-1 1,0 0-1,0 1 1,0-1-1,-1 0 1,1 1-1,0-1 1,0 0-1,-1 1 0,1-1 1,0 0-1,0 0 1,-1 1-1,-7 8-2680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3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7232,'0'0'4706,"11"0"-4222,41 2 510,-51-2-892,-1 0 1,1 0 0,-1 0 0,0 0 0,1 0 0,-1 1 0,1-1-1,-1 0 1,0 0 0,1 1 0,-1-1 0,1 0 0,-1 1-1,0-1 1,0 0 0,1 1 0,-1-1 0,0 0 0,1 1 0,-1-1-1,0 1 1,0-1 0,0 1 0,0-1 0,1 0 0,-1 1 0,0-1-1,0 1 1,0-1 0,0 1 0,0-1 0,0 1 0,0-1 0,0 1-1,-2 24 1348,1-13-570,3 29 430,14 83 0,0-18-712,-3-12 584,48 168-1,-55-240-933,-6-17-108,1 1 0,1 0-1,-1-1 1,1 1 0,0-1 0,1 0-1,-1 0 1,1 0 0,0 0 0,0 0-1,5 5 1,-1-2 419,-7-8-552,0 0-1,0 0 0,0 1 0,0-1 0,0 0 0,1 0 0,-1 0 1,0 0-1,0 0 0,0 0 0,0 0 0,0 0 0,0 0 0,0 1 1,0-1-1,0 0 0,0 0 0,0 0 0,1 0 0,-1 0 0,0 1 1,0-1-1,0 0 0,0 0 0,0 0 0,0 0 0,0 0 0,0 0 1,0 1-1,0-1 0,0 0 0,0 0 0,0 0 0,0 0 0,-1 0 1,1 1-1,0-1 0,0 0 0,0 0 0,0 0 0,0 0 0,0 0 1,0 0-1,0 0 0,0 1 0,0-1 0,0 0 0,-1 0 0,1 0 1,0 0-1,0 0 0,0 0 0,0 0 0,0 0 0,0 0 0,-1 0 0,1 0 1,0 0-1,0 0 0,0 0 0,0 0 0,-21-8 562,-7 2-438,0 1 0,-1 1 0,-34 0 0,48 6-122,13-2-3,0 1 1,0-1-1,0 1 0,0-1 0,0 0 1,0 0-1,0 0 0,0 0 0,0 0 0,0-1 1,-1 0-1,-4 4 25,7-3-28,-1 0 0,1 0 0,0 0 0,0 0 0,0 0 0,0 1 0,0-1 0,-1 0 0,1 0 0,0 0 0,0 0 0,0 0 0,0 0 0,-1 0 0,1 0 0,0 0 0,0 1 0,0-1 0,0 0 0,-1 0 0,1 0 0,0 0 0,0 0 0,0 0 0,-1 0 0,1 0 0,0-1 0,0 1 0,0 0 0,-1 0 0,1 0 0,0 0 0,0 0 0,0 0 0,0 0 0,-1 0 0,1 0 0,0 0 0,0-1 0,0 1 0,0 0 0,-1 0 0,3 4 15,-7-5-56,0 1 107,5 0-45,-21 0 105,20 0-127,1 0 0,-1 0 0,0 0 0,1 0 0,-1 0 1,0 0-1,1 0 0,-1 0 0,0 0 0,1 1 0,-1-1 0,1 0 0,-1 0 0,0 1 0,1-1 0,-1 0 0,1 1 0,-1-1 0,1 1 0,-1-1 0,1 1 1,-1-1-1,1 1 0,0-1 0,-1 1 0,1-1 0,-1 1 0,1-1 0,-1 2 0,1-1 2,0 0 1,-1 0-1,1 0 1,-1 0-1,1 0 0,-1-1 1,0 1-1,1 0 1,-1 0-1,0-1 0,0 1 1,1-1-1,-1 1 0,-1 0 1,1 0-7,7-2-20,29-4 12,0-2 1,-1-2-1,35-13 0,41-10-10,-68 23 55,2 3 0,-1 1-1,46 0 1,-89 5-34,0 0 1,0 0-1,0 0 1,0 0-1,0 0 0,0 0 1,0 0-1,0 0 1,1 0-1,-1 0 0,0-1 1,0 1-1,0 0 0,0 0 1,0 0-1,0 0 1,0 0-1,0 0 0,0 0 1,1 0-1,-1 0 1,0 0-1,0 0 0,0 0 1,0 0-1,0 0 0,0 0 1,0 0-1,0 0 1,0 0-1,1 1 0,-1-1 1,0 0-1,0 0 1,0 0-1,0 0 0,0 0 1,0 0-1,0 0 0,0 0 1,0 0-1,0 0 1,0 0-1,0 0 0,0 0 1,1 0-1,-1 1 0,0-1 1,0 0-1,0 0 1,0 0-1,0 0 0,0 0 1,0 0-1,0 0 1,0 0-1,0 0 0,0 1 1,0-1-1,0 0 0,0 0 1,0 0-1,0 0 1,0 0-1,0 0 0,0 0 1,0 0-1,-1 1 1,-8 4-73,-16 4-207,15-8-18,0 1 0,-21-2 0,28 0-14,1 0 0,0 0 1,-1 0-1,1-1 0,-1 1 0,1-1 1,0 0-1,0 1 0,-1-1 0,1 0 1,0 0-1,0 0 0,0-1 0,0 1 0,0 0 1,0-1-1,0 1 0,-1-3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4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6224,'0'0'4624,"11"2"-3895,-3 1-641,20 5 784,-1-2-1,53 7 1,-9-15 654,130-21 0,-106 10-531,79-7 1287,-165 19-2054,-1-1 1,1 0-1,-1 0 1,0-1-1,13-6 1,3-1 648,-12 0 208,-12 9-1148,0 1 0,0 0 0,1 0 0,-1 0 0,0 0 0,0 0 0,0 0 1,0 0-1,1-1 0,-1 1 0,0 0 0,0 0 0,0 0 0,0 0 0,1 0 1,-1-1-1,0 1 0,0 0 0,0 0 0,0 0 0,0-1 0,0 1 0,0 0 0,0 0 1,0-1-1,0 1 0,0 0 0,0 0 0,0 0 0,0-1 0,0 1 0,0 0 1,0 0-1,0-1 0,0 1 0,0 0 0,0 0 0,0 0 0,0-1 0,0 1 0,0 0 1,0 0-1,-1 0 0,1-1 0,0 1 0,0 0 0,0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5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6328,'0'0'8130,"11"-10"-7654,37-30-33,-46 38-373,0 0 1,1 1 0,-1-1-1,1 0 1,-1 1 0,1 0-1,-1-1 1,1 1 0,0 0-1,0 0 1,0 1-1,5-2 1,6-1 259,0-2-58,-5 1-103,0 1-1,0 0 1,0 0 0,1 1 0,-1 1-1,12-2 1,33-1 635,94-18 0,-120 17-302,0 1 0,48 1-1,-72 5-344,1-1-26,-7-4-3,1 3-129,1 0-1,-1 0 1,0 0-1,1 0 1,-1 0-1,0 0 0,1 1 1,-1-1-1,0 0 1,1 0-1,-1 0 1,0 1-1,1-1 1,-1 0-1,0 1 0,1-1 1,-1 1-1,1-1 1,-1 0-1,1 1 1,-1 0-1,-13 11-220,3 0-2612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6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7528,'0'0'1497,"10"-5"-1044,16-10-180,-1 0 624,0 2 1,42-17 0,-13 14 169,0 1 0,1 3 1,58-5-1,-71 11-345,-30 4-443,1 0 1,-1 1 0,1 0-1,20 2 1,-32-1-260,0 0 0,-1 1 0,1-1-1,-1 0 1,1 0 0,0 1 0,-1-1 0,1 0 0,-1 1 0,1-1 0,-1 0 0,1 1 0,-1-1 0,1 1 0,-1-1 0,0 1-1,1-1 1,-1 1 0,0-1 0,1 1 0,-1 0 0,0-1 0,0 1 0,1 0 0,-1-1 0,0 1 0,0-1 0,0 1 0,0 0 0,0-1-1,0 1 1,0 0 0,0-1 0,0 1 0,0 0 0,0-1 0,0 1 0,-1 0 0,1-1 0,0 1 0,0-1 0,-1 2 0,-1 8-2437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8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47 4816,'0'0'8472,"-10"-8"-8038,-33-24-6,41 31-392,-1 0 0,1 0 0,-1 0 0,1 1 0,-1-1 0,0 1 0,1-1-1,-1 1 1,1 0 0,-1 0 0,0 0 0,1 0 0,-1 1 0,0-1 0,1 1 0,-1-1-1,1 1 1,-1 0 0,1 0 0,-3 1 0,-1 1 57,-9 3 166,0 0 1,1 1-1,0 1 1,0 0-1,1 1 1,0 0-1,-21 20 1,31-25-161,0-1 0,0 1 0,1 0 0,-1-1 0,1 1 0,0 1 0,0-1 0,1 0 0,-1 0 0,1 1 0,0-1 0,0 0 0,0 1 0,1 4 0,-1-6-55,1-1 0,0 0 0,0 1 1,0-1-1,1 1 0,-1-1 0,1 0 1,-1 1-1,1-1 0,0 0 0,0 1 1,0-1-1,0 0 0,0 0 0,0 0 1,0 0-1,1 0 0,-1 0 0,1 0 1,0 0-1,-1-1 0,1 1 0,0-1 1,0 1-1,0-1 0,0 0 0,4 2 1,3 0-4,0 0 1,1 0-1,-1-2 1,1 1-1,0-1 0,0 0 1,-1-1-1,1 0 1,0-1-1,0 0 1,-1 0-1,1-1 1,-1 0-1,1-1 0,-1 0 1,9-5-1,-10 5-25,1-1-1,-1-1 0,0 0 1,-1 0-1,0 0 0,1-1 0,-1 0 1,-1 0-1,0-1 0,0 0 1,0 0-1,0 0 0,-1-1 0,-1 0 1,1 0-1,-1 0 0,4-12 1,-6 15 8,-1 0 1,0-1 0,0 1 0,0 0-1,0-1 1,-1 1 0,0 0-1,0-1 1,-1 1 0,1 0 0,-1-1-1,-2-8 1,4 33 102,1-1-1,-2 0 1,-2 26 0,-10 86 90,-1-36 26,6-57-59,2-1-1,1 0 0,2 1 1,5 65-1,14 15 713,-18-104-621,1-12-243,-1 0 0,1 0 0,0 0 0,-1 0 0,1 0 0,0 0 0,0 0 0,0 0 0,0 1 0,0-1 0,0 0 1,0 0-1,1 0 0,-1 0 0,0 0 0,0 0 0,1 0 0,-1 0 0,1 0 0,-1 0 0,1 0 0,0 0 0,1 2 0,-6-2 247,-1 0-282,-1-11-132,1-7-3118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9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51 184 5224,'0'0'14647,"-6"10"-14409,2-3-208,-4 7 123,0 0 1,-8 22-1,14-31-87,1-1-1,-1 1 0,1 0 0,0-1 1,0 1-1,1 0 0,-1 0 0,1 0 1,0 0-1,1 0 0,-1 0 0,1-1 1,0 1-1,2 6 0,-2-9-37,0-1 0,1 0 0,-1 0 0,0 1 0,1-1 0,-1 0 0,1-1-1,-1 1 1,1 0 0,0 0 0,-1-1 0,1 1 0,0-1 0,0 1 0,-1-1 0,1 0 0,0 0 0,0 1 0,0-1 0,-1-1 0,1 1 0,2 0-1,42-5 258,-36 2-263,0 0 0,0-1 0,0 0 0,0-1 0,-1 0 0,1 0 0,-1-1 0,0 0 0,-1 0 0,0-1 0,0 0 0,0-1 0,-1 0 0,0 0 0,-1-1 0,0 1 0,0-1 0,0-1 0,7-18 0,-6 13-73,-10 34-76,-1 6 103,4-16 21,1-1 0,-1 0 0,2 1 0,-1-1 1,1 0-1,0 0 0,3 8 0,-3-11 6,0-1 0,0 0 0,1 0 0,-1 0 0,1 0 0,0-1 0,0 1 0,0-1 0,1 1 0,-1-1 0,1 0 0,-1-1 0,9 6 0,-4-4 0,0 0 1,0 0-1,1 0 1,-1-1-1,1-1 0,14 4 1,-19-6 2,-1 0 0,1 0-1,0 0 1,0 0 0,0 0 0,0-1 0,0 0 0,-1 1 0,1-1-1,0-1 1,-1 1 0,1-1 0,-1 1 0,1-1 0,-1 0 0,0 0-1,6-5 1,6-6 23,-2 0-1,1 0 0,-2-2 0,0 0 0,14-21 1,-21 27-18,1-1 1,-1 0-1,-1 0 1,0 0-1,-1-1 1,0 1-1,0-1 1,-1 0-1,0 0 1,0-16-1,-2 15 21,0 1 0,-1 0 1,0-1-1,-1 1 0,-4-17 0,5 25-24,0 1 0,0-1 0,0 1 1,0-1-1,-1 1 0,1 0 0,-1-1 0,1 1 0,-1 0 0,0 0 1,1 0-1,-1 1 0,0-1 0,0 0 0,-1 1 0,1-1 1,0 1-1,-1-1 0,1 1 0,0 0 0,-1 0 0,1 0 1,-1 1-1,0-1 0,1 1 0,-1-1 0,0 1 0,-4 0 1,1 0 2,0 0 0,1 0 1,-1 1-1,0 0 0,0 0 1,-6 2-1,10-2-21,1 0 0,-1 0 0,0-1-1,1 1 1,-1 0 0,0 0 0,1 1 0,-1-1 0,1 0 0,0 0-1,-1 1 1,1-1 0,0 1 0,0-1 0,0 1 0,0 0 0,0-1-1,0 1 1,0 0 0,1-1 0,-1 1 0,0 0 0,1 2 0,0 41-2217,0-43 1232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28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428 220 5416,'0'0'7393,"-12"-1"-6896,9 0-476,-10 0 155,0-1 0,-1 2 1,1 0-1,-1 0 1,1 2-1,-1-1 1,-17 6-1,13-1 14,-1 2-1,1 0 0,1 1 1,0 0-1,0 2 1,1 0-1,0 1 0,1 0 1,0 2-1,1-1 1,1 2-1,0 0 0,1 0 1,1 1-1,0 1 1,1 0-1,1 0 0,-10 25 1,18-39-141,-1 1-1,1 0 1,0 0 0,0 0 0,0 0 0,1 0 0,-1 0 0,1 0-1,0 0 1,1 6 0,-1-8-18,1 0 0,0 0-1,0 0 1,0-1 0,0 1-1,0 0 1,0 0-1,0-1 1,1 1 0,-1-1-1,1 1 1,-1-1 0,1 1-1,-1-1 1,1 0 0,0 0-1,-1 0 1,1 0 0,0 0-1,0 0 1,4 1 0,3 1 5,1-1-1,0 0 1,0 0 0,0-1 0,0 0 0,0 0 0,-1-1 0,1-1-1,0 0 1,0 0 0,0-1 0,0 0 0,-1-1 0,19-7 0,-7 1 21,0-2 0,0 0 0,-1-1 1,-1-1-1,25-22 0,-31 24-21,-1-2-1,-1 1 0,0-1 1,-1-1-1,0 0 1,-1-1-1,-1 1 1,0-2-1,10-28 1,-16 38-15,0-1-1,-1 0 1,1 1 0,-2-1 0,1-9 0,-1 13-10,0 1 1,0-1 0,0 0-1,0 0 1,0 0 0,-1 1 0,0-1-1,1 0 1,-1 0 0,0 1-1,0-1 1,-1 1 0,1-1-1,-1 1 1,-1-3 0,2 4-8,0 0 0,-1 1 1,1-1-1,0 1 0,-1-1 0,1 1 1,0-1-1,-1 1 0,1 0 0,0 0 1,-1 0-1,1-1 0,-1 1 0,1 1 1,-1-1-1,1 0 0,0 0 1,-1 0-1,1 1 0,0-1 0,-1 1 1,1-1-1,0 1 0,-1 0 0,0 0 1,-5 2-1,1 1 1,0-1-1,-10 9 1,10-6-6,0-1 0,1 1 0,0 0-1,0 0 1,1 0 0,-1 1 0,1 0 0,1 0 0,-1 0-1,1 0 1,1 0 0,-1 1 0,1-1 0,0 1 0,1 0 0,0-1-1,0 1 1,1 0 0,0 0 0,0 0 0,1-1 0,0 1 0,0 0-1,1-1 1,0 1 0,0-1 0,1 1 0,-1-1 0,2 0-1,-1 0 1,1 0 0,0-1 0,1 1 0,-1-1 0,1 0 0,7 6-1,-5-5 0,1-1 0,0 0-1,1 0 1,0-1-1,0 0 1,0-1-1,0 0 1,1 0 0,-1-1-1,1 0 1,0 0-1,0-1 1,0-1-1,0 0 1,1 0 0,-1-1-1,0 0 1,0-1-1,0 0 1,1-1-1,11-3 1,9-2 33,0-1-1,39-17 1,-55 19 5,0-1-1,-1-1 0,0 0 1,0-1-1,-1-1 1,19-16-1,13-21 222,70-94 1,-102 119-166,0 0 1,15-37-1,-22 43-26,1 0 0,1 1 0,0 0 0,1 0 0,1 1 0,0 0 0,20-21 0,-30 35-54,1-1 0,-1 0 0,1 1 0,-1-1 1,1 1-1,0-1 0,-1 0 0,1 1 0,0 0 0,-1-1 0,1 1 0,0-1 0,0 1 1,-1 0-1,1-1 0,0 1 0,0 0 0,0 0 0,0 0 0,1-1 0,-2 3-5,1-1 0,0 0-1,-1 0 1,1 0-1,-1 0 1,0 1 0,1-1-1,-1 0 1,0 1-1,0-1 1,1 0 0,-1 0-1,0 1 1,-1 2-1,6 103 9,0 229-115,-6-325 93,0 1 0,0-1 1,-1 0-1,0 1 0,-1-1 0,-9 20 0,11-28 8,0-1 0,0 1 0,0-1 0,-1 1-1,0-1 1,1 0 0,-1 1 0,0-1 0,0 0 0,0 0-1,0 0 1,0-1 0,-1 1 0,1 0 0,0-1 0,-1 1 0,1-1-1,-1 0 1,0 0 0,1 0 0,-1 0 0,0-1 0,0 1-1,1-1 1,-1 1 0,0-1 0,0 0 0,0 0 0,0 0-1,0-1 1,1 1 0,-6-2 0,1 0 25,1 0 0,0-1 0,0 0 0,0 0 0,0 0 0,1-1 0,-1 0 0,1 0 0,0 0 0,-5-6 0,2 2 39,1-1 0,0 0-1,0 0 1,1-1 0,-5-10 0,10 19-58,1 1 0,-1-1 1,1 0-1,0 1 0,-1-1 1,1 0-1,0 0 1,0 1-1,-1-1 0,1 0 1,0 0-1,0 1 0,0-1 1,0 0-1,0 0 0,0 1 1,0-1-1,0 0 1,0 0-1,0 1 0,1-2 1,-1 2-5,1-1 0,-1 1 0,1-1 0,-1 1 0,1 0 0,-1 0 0,1-1 0,-1 1 0,1 0 0,0 0 0,-1 0 0,1 0 0,-1 0 0,1 0 0,-1-1 1,1 1-1,-1 1 0,1-1 0,0 0 0,-1 0 0,2 0 0,39 14-7,-31-10 3,66 26-25,38 13-8,-98-38 28,-1-1-1,1 0 1,0-2-1,0 0 0,23 0 1,-30-3-34,1 0-1,0-1 1,-1 0 0,0-1-1,1 0 1,-1-1 0,0 0-1,-1 0 1,12-7 0,11-12-3180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09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 7432,'0'0'3041,"-11"6"-2432,-3 1-451,-48 29 1039,56-32-909,1 0 0,-1 0 0,1 0 0,0 1 1,0 0-1,0 0 0,1 0 0,-8 12 0,11-15-204,0 0 1,0 0-1,0-1 0,0 1 0,0 1 1,1-1-1,-1 0 0,0 0 0,1 0 1,0 0-1,0 0 0,-1 0 0,1 1 1,0-1-1,1 0 0,-1 0 0,0 0 1,1 0-1,-1 1 0,1-1 0,0 0 1,-1 0-1,1 0 0,0 0 0,0 0 1,0-1-1,1 1 0,-1 0 0,0 0 1,1-1-1,-1 1 0,1-1 0,0 1 1,-1-1-1,1 0 0,0 1 0,0-1 1,0 0-1,4 1 0,1 1 66,0 0 0,0-1 0,0 0 0,1 0 0,-1-1 0,1 0 0,-1-1 0,1 1 0,-1-1 0,10-2 0,42-9 332,13-2-57,-64 13-1055,0-1-1,0 1 1,15 3-1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0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 6328,'0'0'3464,"11"-2"-2800,92-14 658,120-16 660,-161 28-1566,211-13 1420,-254 17-1585,-1-1 1,1-1 0,-1-1 0,1-1 0,-1 0-1,31-13 1,-45 16-105,-1 0 0,0 0 0,0 0 0,1 0 1,-1 1-1,0-1 0,1 1 0,-1 0 0,4 0 0,-5 0-39,-2 0 82,-3 12-102,-4 0-2605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1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 6328,'0'0'1401,"9"-9"-858,-7 8-534,15-15 550,30-19 0,-39 30-309,-1 0-1,1 0 1,0 2-1,0-1 1,1 1-1,-1 0 1,1 0-1,16-2 1,-19 4-56,1 1 0,-1 0 0,1 0-1,0 0 1,-1 1 0,1 0 0,-1 0 0,1 0 0,-1 1 0,12 5 0,-15-5-111,1 0 0,-1 0 0,0 0 0,0 1 0,0-1 1,0 1-1,0 0 0,0 0 0,-1 0 0,1 0 0,-1 0 1,0 1-1,0-1 0,0 1 0,-1-1 0,1 1 0,-1 0 1,0-1-1,1 8 0,0-2 12,-1 0 1,0 0-1,-1 0 0,0 1 1,0-1-1,-1 0 1,0 0-1,-1 0 0,0 0 1,-1 0-1,1 0 0,-2 0 1,1-1-1,-1 0 1,-6 10-1,-7 7 168,0-1 0,-2-1-1,-28 28 1,13-15 189,26-25-246,7-10-118,0 1 1,0 0 0,0-1 0,-1 1 0,1-1 0,0 1-1,-1-1 1,0 0 0,1 1 0,-1-1 0,1 0 0,-1 0 0,-2 1-1,45-20 1006,-12 10-915,1 1 1,-1 1 0,1 1 0,54 0-1,-55 4-22,52 3 397,-75-2-644,4 1 457,-8 4-3643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1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8240,'0'0'2600,"5"10"-1512,4 12-264,-2-1 0,0 1 0,7 39 0,-4 49 3213,-10-109-3925,0 0 1,0 0 0,0 1 0,0-1-1,0 0 1,1 0 0,-1 0 0,0 1-1,1-1 1,-1 0 0,1 0-1,-1 0 1,1 0 0,0 0 0,1 2-1,-1-3-95,-1 0 0,1 0-1,0 0 1,0 0 0,0 0-1,-1 0 1,1 0-1,0 0 1,0 0 0,-1 0-1,1-1 1,0 1 0,0 0-1,-1-1 1,1 1-1,0 0 1,-1-1 0,1 1-1,0-1 1,-1 1 0,1-1-1,-1 1 1,1-1-1,-1 1 1,2-2 0,9-8-2899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2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10656,'0'0'1534,"1"9"-1059,40 285 3213,-25-168-854,-10-104-3547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2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1 221 9536,'0'0'370,"11"-6"101,36-25 70,105-61 2163,-146 89-2490,1 0 0,0 1 0,-1 0 0,1 0 0,0 1-1,0 0 1,0 0 0,1 0 0,-1 1 0,0 0 0,0 1 0,13 2-1,2 2 769,-1 2 0,36 15 0,-34-13-117,-20-8-760,0 1 1,0-1-1,1 0 1,-1 0-1,0-1 1,1 1-1,-1-1 1,1 1-1,-1-1 1,1 0-1,-1 0 1,1-1-1,-1 1 0,1-1 1,-1 1-1,0-1 1,1 0-1,-1-1 1,0 1-1,0 0 1,0-1-1,0 0 1,0 0-1,0 0 1,0 0-1,0 0 1,-1 0-1,1-1 1,-1 1-1,0-1 1,0 0-1,0 0 1,0 0-1,2-4 1,-1 3-53,-1 0 0,1 1 0,-1-1 0,0 0 0,0-1 0,-1 1 0,1 0 0,-1 0 0,0-1 1,0 1-1,-1-1 0,1 1 0,-1-1 0,0 1 0,0-1 0,-1-4 0,0 2-3149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7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1 629 4720,'0'0'4849,"9"-10"-4344,132-169 1098,-110 140-1136,-2-1 0,-1-1 0,-2-2 0,-3 0 0,26-65 1,-31 50 257,-17 52-569,0 1 1,0-1-1,-1 0 1,0 1 0,0-1-1,0 1 1,-1-1 0,-1-9-1,2 14-120,0 1 0,0 0 1,-1-1-1,1 1 0,0 0 0,0-1 0,0 1 0,0 0 1,0-1-1,-1 1 0,1 0 0,0-1 0,0 1 0,0 0 1,-1 0-1,1-1 0,0 1 0,-1 0 0,1 0 0,0-1 1,0 1-1,-1 0 0,1 0 0,0 0 0,-1 0 0,1 0 1,0 0-1,-1-1 0,1 1 0,-1 0 0,1 0 0,0 0 1,-1 0-1,-13 8 529,-11 19-240,22-24-228,-3 4-42,1 1 0,0 0-1,0 1 1,1-1 0,0 1-1,0 0 1,1 0-1,1 0 1,-1 0 0,1 1-1,1-1 1,0 1-1,0-1 1,1 1 0,1 11-1,-1-10 2,1 0 0,1 0 0,0 0-1,0 0 1,1-1 0,1 1 0,0-1-1,0 0 1,1 0 0,0 0 0,1 0-1,12 15 1,-15-22-26,0 1-1,0-1 1,0 0-1,0-1 1,0 1-1,1 0 1,0-1-1,-1 0 0,1 0 1,0 0-1,0 0 1,0 0-1,0-1 1,0 0-1,1 0 1,-1 0-1,0 0 1,0-1-1,1 0 1,-1 0-1,0 0 1,1 0-1,-1-1 1,0 1-1,1-1 1,-1 0-1,0 0 1,0-1-1,0 1 1,0-1-1,0 0 1,6-5-1,0 1 32,-1 0 1,0-1-1,0 0 0,-1-1 0,1 0 0,-2 0 0,8-11 0,42-69 324,-20 26-32,-27 50-130,-10 12-220,0 0-1,0 0 1,0 0 0,1 0 0,-1 0-1,0 0 1,0-1 0,0 1 0,0 0 0,0 0-1,0 0 1,0 0 0,0 0 0,0 0-1,1 0 1,-1 0 0,0 0 0,0 0-1,0 0 1,0 0 0,0 0 0,0 0-1,0 0 1,0 0 0,1 1 0,-1-1-1,0 0 1,0 0 0,0 0 0,0 0 0,0 0-1,0 0 1,0 0 0,0 0 0,0 0-1,0 0 1,0 0 0,1 0 0,-1 0-1,0 1 1,0-1 0,0 0 0,0 0-1,0 0 1,0 0 0,0 0 0,0 0-1,0 0 1,0 0 0,0 0 0,0 1-1,0-1 1,0 0 0,0 0 0,0 0 0,-3 26 150,1-12-129,-1 15 35,-8 126 275,10-155-332,1 0 1,0 0-1,0 0 0,0 0 1,0 0-1,0 1 0,0-1 1,0 0-1,1 0 1,-1 0-1,0 0 0,0 0 1,0 1-1,0-1 0,0 0 1,0 0-1,0 0 0,0 0 1,0 0-1,0 0 0,0 0 1,0 0-1,0 1 0,0-1 1,1 0-1,-1 0 1,0 0-1,0 0 0,0 0 1,0 0-1,0 0 0,0 0 1,0 0-1,1 0 0,-1 0 1,0 0-1,0 0 0,0 0 1,0 0-1,0 0 1,0 0-1,1 0 0,-1 0 1,0 0-1,8-3 35,8-10-7,32-34 48,-36 33-60,0 1-1,1 0 1,1 1-1,0 1 0,0 0 1,18-9-1,-30 19-17,-1 1-1,0 0 1,1 0 0,-1 0-1,0 0 1,1 0-1,-1 0 1,0 0-1,1 0 1,-1 0-1,0 1 1,1-1 0,-1 0-1,0 1 1,0-1-1,1 1 1,-1 0-1,0-1 1,0 1 0,0 0-1,0 0 1,0-1-1,0 1 1,0 0-1,0 0 1,0 0-1,0 0 1,-1 1 0,1-1-1,0 0 1,0 1-1,23 43 28,-22-41-30,4 9 7,-4-7 10,0 0 0,0-1 0,1 1 0,0 0 0,0-1 0,1 0-1,-1 0 1,1 0 0,0 0 0,1 0 0,-1-1 0,8 6 0,-9-9-6,-1 0 1,1-1-1,0 1 1,-1 0-1,1-1 0,0 0 1,0 0-1,-1 0 1,1 0-1,0 0 1,0 0-1,-1-1 0,1 1 1,0-1-1,-1 0 1,1 0-1,0 0 1,-1 0-1,1 0 0,2-2 1,7-4 20,-1 0 1,17-14-1,-26 19-26,206-147 261,-194 137-331,-14 12 66,-1 0 0,1 0 1,0 0-1,0 0 1,0 0-1,-1 0 0,1 0 1,0 0-1,0 1 0,-1-1 1,1 0-1,0 0 1,0 0-1,0 0 0,-1-1 1,1 1-1,0 0 1,0 0-1,-1 0 0,1 0 1,0 0-1,0 0 0,0 0 1,-1 0-1,1 0 1,0 0-1,0-1 0,0 1 1,-1 0-1,1 0 0,0 0 1,0 0-1,0-1 1,0 1-1,0 0 0,-1 0 1,1 0-1,0-1 1,0 1-1,0 0 0,0 0 1,0 0-1,0-1 0,0 1 1,0 0-1,0 0 1,0-1-1,0 1 0,0 0 1,0 0-1,0-1 0,0 1 1,0 0-1,0 0 1,0 0-1,0-1 0,0 1 1,0 0-1,0 0 1,1 0-1,-1-1 0,0 1 1,0 0-1,0 0 0,0 0 1,0-1-1,1 1 1,-1 0-1,0 0 0,-3 0 1,0 1 0,0 0 0,0 0 0,1 0 0,-1 0 0,0 0 0,0 0 0,1 1 0,-4 2 0,-10 4 0,9-5 1,-8 3-1,0 0-1,0 2 0,-23 14 0,34-19 3,0 0-1,1-1 0,0 1 0,-1 1 0,1-1 0,0 0 0,1 1 0,-1-1 0,1 1 0,-1 0 0,1 0 0,0 0 0,1 0 0,-1 0 0,1 1 0,-1-1 0,1 0 0,1 1 0,-1 4 0,0-1 9,1 0-1,0 0 1,0 0 0,1 0 0,0-1-1,1 1 1,4 14 0,-4-19-2,-1 1-1,1-1 1,0 0 0,0 0-1,0 0 1,0 0 0,0-1 0,1 1-1,-1-1 1,1 1 0,-1-1-1,1 0 1,0 0 0,0 0 0,0 0-1,1 0 1,-1-1 0,0 0-1,0 1 1,6 0 0,3 0 17,-1 0 0,1-1 0,0 0 0,1 0 0,-1-2 0,0 1 0,0-2 0,0 0 0,-1 0 0,21-7 0,2-3 17,0-2 1,41-23 0,-50 23-45,-1-2 1,-1-1 0,28-24-1,-49 39-3,0 0 0,-1 0 0,1 0 0,-1-1 0,1 1 0,-1 0 0,0-1 0,0 1 0,0-1 0,0-3 0,7-11-20,-10 10 21,2 6 2,-1-1 0,0 1 1,1-1-1,0 1 0,-1-1 0,1 1 0,0-1 0,-1 0 0,1 1 0,0-1 0,0 0 0,0 1 0,1-4 1,-1 5-2,1 0 1,-1-1 0,0 1 0,0 0 0,0-1 0,0 1 0,1 0 0,-1 0 0,0-1 0,0 1 0,1 0 0,-1 0-1,0 0 1,0-1 0,1 1 0,-1 0 0,0 0 0,1 0 0,-1 0 0,0 0 0,1 0 0,-1 0 0,0-1 0,1 1-1,-1 0 1,0 0 0,0 0 0,1 0 0,-1 0 0,0 0 0,1 1 0,-1-1 0,0 0 0,1 0 0,-1 0 0,0 0-1,1 0 1,-1 0 0,0 0 0,1 1 0,-1-1 0,0 0 0,0 0 0,1 0 0,-1 1 0,1 0-5,0 0 1,0-1 0,0 1 0,0 0-1,0 0 1,0 0 0,-1 0-1,1 0 1,0 0 0,0 0-1,-1 0 1,1 0 0,0 2 0,2 16-5,-1-1 0,0 1 1,-2 0-1,-2 29 1,1 30-11,2-69 21,0-1 0,1 1 0,0-1 0,5 13 0,-1-3 0,-5-15 0,0-1 0,0 0 0,1 0 0,-1 0 0,1-1 0,-1 1 0,1 0 0,0 0 0,-1-1 0,1 1 0,0-1 0,0 0 0,0 1 0,0-1 0,1 0 0,-1 0 0,0 0 0,0-1 0,1 1 0,-1 0 0,0-1 0,1 1 0,3-1 0,2 1 0,1 0 0,-1-1 0,0 0 0,1-1 0,14-2 0,-13 0-7,0 0 0,-1 0 0,1-1 0,-1 0 0,0-1 0,18-11 0,-4-2-37,23-22 1,-29 25 27,-11 7-13,0 1 0,0-1 0,-1 0-1,0 0 1,-1 0 0,1-1 0,-2 1 0,1-1-1,-1 0 1,0 0 0,-1-1 0,0 1 0,-1 0-1,0-1 1,0 1 0,-1-1 0,0 1 0,-1-1-1,-3-17 1,3 25 17,1 0-1,-1-1 1,0 1 0,0 0-1,0 0 1,0 0-1,0-1 1,0 1 0,0 0-1,-1 1 1,1-1 0,-1 0-1,1 0 1,-1 1-1,0-1 1,0 1 0,0-1-1,0 1 1,0 0-1,0-1 1,0 1 0,0 0-1,0 1 1,-1-1-1,1 0 1,0 1 0,0-1-1,-1 1 1,1 0-1,0-1 1,-1 1 0,1 0-1,-1 1 1,-3 0-1,1 0 2,0 0-1,0 0 0,0 1 1,1 0-1,-1 0 0,1 0 0,-1 1 1,1 0-1,0-1 0,0 1 1,0 1-1,0-1 0,1 1 0,0-1 1,-6 8-1,6-6 13,0-1 1,0 1-1,0 0 0,1 0 1,0 0-1,0 1 1,0-1-1,1 0 0,-1 1 1,1-1-1,1 1 0,-1-1 1,1 1-1,0 0 1,0-1-1,0 1 0,1-1 1,0 1-1,0-1 0,1 1 1,-1-1-1,1 0 1,0 1-1,1-1 0,-1 0 1,1 0-1,0-1 0,0 1 1,1-1-1,-1 1 1,1-1-1,7 6 0,-7-7 4,-1 0 0,1-1 0,0 0 1,0 0-1,0 0 0,0-1 0,0 1 0,1-1 0,-1 0 0,0 0 0,6 0 0,50 2 27,-51-3-27,6-1 7,1 0 1,-1-1 0,0-1-1,0 0 1,0-1-1,26-11 1,82-46 45,-66 30-40,-28 17-10,1-1 0,35-23 1,-64 38-8,0-1 0,0 0 0,0 0 0,0 1 0,0-1 0,0 0 0,0 0 0,0 0 1,0 0-1,0 0 0,0 0 0,0-2 0,-1 3 0,0-1 0,0 1 0,0 0 0,0 0 0,0-1 0,0 1 0,0 0 0,0 0 0,0 0 0,0-1 0,0 1 0,0 0 0,-1 0 0,1-1 0,0 1 0,0 0 0,0 0 0,0 0 0,0 0 0,-1-1 0,1 1 0,0 0 0,0 0 0,0 0 0,-1 0 0,1 0 0,0-1 0,0 1 0,0 0 0,-1 0 0,1 0 0,0 0 0,0 0 0,-1 0 0,1 0 0,0 0 0,0 0 0,-1 0 0,-2 0 4,0 0-1,0 0 1,0 0 0,0 0 0,-1 1 0,1-1 0,0 1 0,0 0-1,-3 1 1,-16 8 20,1 0 0,1 1 0,-37 27 0,46-29-3,0 0 0,0 1 1,1 0-1,0 1 0,1 0 0,0 0 0,-12 22 1,19-29-4,0 0 0,0-1 1,0 1-1,1 0 1,0 0-1,-1 0 1,2 0-1,-1 0 1,0 0-1,1 1 0,0-1 1,0 0-1,0 0 1,0 0-1,1 0 1,-1 0-1,1 0 0,0 0 1,3 8-1,-2-9 1,0 0-1,0 0 1,1 0-1,-1 0 0,1-1 1,-1 1-1,1-1 1,0 1-1,0-1 1,0 0-1,0 0 0,0 0 1,1 0-1,-1-1 1,0 1-1,1-1 0,-1 0 1,1 0-1,0 0 1,-1-1-1,7 1 1,-4-1-3,0 0 0,1 0 0,-1 0 0,1-1 0,-1 0 1,0 0-1,1-1 0,-1 0 0,0 0 0,0-1 0,0 1 1,-1-1-1,1 0 0,-1-1 0,1 1 0,-1-1 0,0 0 1,-1-1-1,1 1 0,-1-1 0,1 0 0,3-7 0,0 2-6,-1-1-1,-1 0 0,0-1 0,0 0 1,-1 0-1,-1 0 0,0 0 0,0-1 1,2-23-1,-6-4-69,0 40 51,-6 30-45,1-8 11,1 1 1,-1 31 0,5-48 35,0 0 0,0-1 0,0 1 1,1 0-1,0 0 0,0 0 0,1-1 1,-1 1-1,1 0 0,1-1 1,-1 0-1,1 1 0,0-1 0,0 0 1,4 5-1,-5-9 11,-1 1 0,0-1 0,1 0 0,0 0 0,-1 0 0,1 0 0,-1-1 0,1 1 0,0 0 0,0-1 0,0 1 0,-1-1 0,1 1 0,0-1 0,0 0 0,0 0 0,0 0 0,-1 0 0,1 0 0,0 0 0,0-1 0,0 1 0,0 0 0,-1-1 0,1 0-1,0 1 1,0-1 0,-1 0 0,1 0 0,2-2 0,3-1 11,-1 0-1,1-1 0,-1 0 0,0 0 1,0-1-1,5-6 0,12-18 53,-2-1-1,0-1 0,-3-1 1,0 0-1,-2-1 0,-2-1 1,13-46-1,-8 29 70,-17 48-64,0 7 28,0 11-11,-1 38-40,-2 0 0,-3 0 1,-2 0-1,-23 96 0,26-138-39,0-1-1,0 0 1,-6 12 0,8-19-4,-1 1 0,1-1 0,-1 1 0,1-1 0,-1 0 0,0 1 0,0-1 0,0 0 0,0 0 0,-1 0 1,1-1-1,0 1 0,-1-1 0,1 1 0,-5 1 0,6-3-4,0 0-1,0 0 1,0 0 0,0 0-1,0 0 1,-1 0 0,1-1-1,0 1 1,0 0 0,0-1 0,0 1-1,0 0 1,0-1 0,0 0-1,0 1 1,0-1 0,0 1 0,1-1-1,-1 0 1,0 0 0,0 1-1,0-1 1,1 0 0,-1 0-1,0 0 1,1 0 0,-1 0 0,1 0-1,-1-2 1,-15-34-57,14 32 43,2 4 9,-9-29-232,9 28 205,0 1 0,0-1 1,0 1-1,0-1 1,0 1-1,0 0 1,0-1-1,0 1 0,1-1 1,-1 1-1,0 0 1,1-1-1,0 1 0,-1 0 1,1-1-1,0 1 1,-1 0-1,1 0 0,1-2 1,12 5-259,-6 1 226,-5-3 53,139 15-283,-126-14 274,0-2 1,-1 1-1,1-2 0,-1 0 1,1-1-1,-1-1 0,18-6 1,-18 4 4,-1-1 0,1 0 0,-1-1-1,17-12 1,-27 17 12,0 0 0,0 0 0,0-1 0,0 0 0,-1 0 0,0 0 0,1 0 0,-1 0 0,-1 0 0,1-1 0,-1 1 0,1-1 0,-1 0 0,-1 0 0,1 0 0,-1 0 0,1-5 0,-2 6 15,0 1-1,0-1 1,0 1 0,-1-1 0,1 1 0,-1 0 0,0-1 0,-1-3 0,1 7-13,1-1 1,0 1-1,0 0 0,0 0 0,-1 0 0,1 0 0,0-1 1,0 1-1,-1 0 0,1 0 0,0 0 0,0 0 0,-1 0 1,1 0-1,0 0 0,0 0 0,-1 0 0,1 0 1,0 0-1,-1 0 0,1 0 0,0 0 0,0 0 0,-1 0 1,1 0-1,0 0 0,0 0 0,-1 0 0,1 0 0,0 0 1,0 0-1,-1 1 0,1-1 0,0 0 0,0 0 0,-1 0 1,1 0-1,0 1 0,0-1 0,0 0 0,0 0 1,-1 1-1,1-1 0,0 0 0,-11 11 35,4-3-14,1 1 0,1-1 0,-1 1-1,1 0 1,1 0 0,-1 0 0,2 1 0,-1-1 0,1 1 0,1 0-1,0 0 1,-1 10 0,3-18-12,0 0 0,0 0-1,0 0 1,0 0 0,1 0-1,-1 0 1,1 0 0,-1 0 0,1-1-1,0 1 1,-1 0 0,1 0-1,0-1 1,0 1 0,0 0 0,1-1-1,-1 1 1,0-1 0,1 1-1,-1-1 1,1 0 0,-1 0 0,1 1-1,-1-1 1,1 0 0,0-1-1,0 1 1,-1 0 0,1 0 0,3 0-1,0 0 7,-1 0-1,1-1 0,-1 1 1,0-1-1,1 0 0,-1-1 0,1 1 1,-1-1-1,0 0 0,1 0 1,-1 0-1,7-3 0,5-4 15,0-1 0,-1-1 0,0 0-1,-1-1 1,0 0 0,0-2 0,15-17-1,-5 1 78,0-1-1,29-49 0,-56 133 269,1-32-333,-1-1 1,-1 0-1,-1-1 0,-1 1 0,-1-1 0,0 0 1,-2 0-1,0-1 0,-23 35 0,19-35 7,10-13-30,-1 0 0,1-1 0,-1 1 1,0-1-1,0 0 0,-1-1 0,0 1 0,0-1 0,0 1 0,-8 4 0,13-9-15,-1 0 0,1 1-1,-1-1 1,0 0 0,1 0 0,-1 1 0,1-1 0,-1 0 0,0 0-1,1 0 1,-1 0 0,1 0 0,-1 0 0,0 0 0,1 0 0,-1 0-1,0 0 1,0-1 0,-2-7 84,12-14 12,-4 14-79,1 1-1,0 0 0,0 0 0,0 0 0,1 1 0,0 0 0,1 1 0,-1-1 0,1 1 0,15-7 1,-7 6 11,-1 1 1,0 0-1,1 2 1,0 0-1,22-2 1,-11 6 183,-26-1-501,0 0 1,0 0-1,0 0 1,0 1-1,1-1 1,-1 0-1,0 0 1,0 1-1,0-1 1,0 0-1,0 1 1,0-1-1,0 1 1,0 0-1,0-1 1,1 2-1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18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7136,'0'0'14951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29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37 3504,'0'0'12722,"-11"-1"-12612,-4-2-104,6 1 75,0 1 0,0 0 0,0 0 0,0 0 0,0 1 0,-1 1 0,1-1 0,0 2 0,0-1 0,-13 5 0,8 0 79,1 0 0,0 1 0,0 1 0,0 0 0,-19 17 0,17-13-16,12-10-109,1 0 0,-1 0-1,1 1 1,-1-1 0,1 1 0,0-1 0,-1 1 0,1 0 0,1-1 0,-1 1 0,-2 5-1,-1 3 83,1 2 0,0-1-1,0 1 1,1-1 0,1 1-1,-2 21 1,4-30-84,0 1 0,0 0 1,0-1-1,1 1 0,0 0 0,0-1 0,0 1 0,0-1 1,1 1-1,-1-1 0,1 0 0,0 0 0,0 0 1,1 0-1,0 0 0,-1 0 0,1 0 0,0-1 0,1 0 1,-1 1-1,6 3 0,-6-4-15,1-1 0,-1 0 0,1 0 0,0 0 1,0 0-1,0-1 0,-1 1 0,1-1 0,1 0 0,-1 0 0,0-1 0,0 1 0,0-1 0,0 0 1,0 0-1,1 0 0,-1 0 0,0-1 0,0 0 0,0 0 0,0 0 0,0 0 0,0-1 0,0 1 1,0-1-1,-1 0 0,1 0 0,-1-1 0,1 1 0,-1-1 0,0 1 0,4-5 0,2-2 34,-1 0 0,-1 0 1,1 0-1,-1-1 0,-1 0 0,0-1 0,0 1 0,-1-1 0,-1 0 0,1-1 0,-2 1 0,0-1 0,0 1 0,-1-1 0,0 0 0,-1 0 0,-1 0 0,0 0 0,0 0 1,-1 0-1,-1 0 0,-4-17 0,3 10 152,3 16-92,1 12-78,2 8-10,0 1 0,0-1 1,2 1-1,0-1 0,10 19 0,2 1 68,25 40 1,-39-73-67,0 1-1,1 0 1,0-1 0,0 0 0,0 0 0,0 0 0,0 0 0,1-1 0,0 0 0,-1 0 0,1 0 0,10 4 0,-12-6-13,0 0 0,-1 0 0,1 0 1,0-1-1,0 1 0,0-1 0,0 0 1,0 0-1,0 0 0,0 0 0,0 0 1,0 0-1,0-1 0,0 0 0,-1 1 1,1-1-1,0 0 0,0 0 0,0-1 1,-1 1-1,1 0 0,-1-1 0,1 0 1,-1 0-1,0 0 0,3-2 0,2-5 23,0 0 0,0 0 0,-1-1-1,0 0 1,-1 0 0,6-16 0,-2 1 69,9-43 1,-12 42 58,-2-1 0,2-53 0,-7 79-152,1 1 1,0-1 0,0 0 0,0 0 0,0 1 0,0-1 0,0 0 0,0 1 0,0-1-1,0 0 1,0 1 0,1-1 0,-1 0 0,0 1 0,0-1 0,1 0 0,-1 1-1,0-1 1,1 0 0,-1 1 0,0-1 0,1 1 0,-1-1 0,1 1 0,-1-1-1,2 0 1,-2 2-2,1-1 0,0 0-1,0 1 1,-1-1 0,1 1-1,0-1 1,0 1 0,-1-1-1,1 1 1,0-1 0,-1 1-1,1 0 1,-1-1 0,1 1-1,-1 0 1,1 0 0,-1-1 0,0 1-1,1 0 1,-1 0 0,1 1-1,44 111 364,-11-26-253,-31-78-102,3 5 6,1 1 1,0-1-1,0 0 0,16 21 0,-20-32-19,0 1 0,0-1 0,0 0-1,1 0 1,-1 0 0,1 0 0,0-1 0,0 1-1,0-1 1,0 0 0,1 0 0,-1 0-1,0-1 1,1 0 0,-1 0 0,1 0-1,-1 0 1,1-1 0,-1 1 0,9-1 0,5-3 6,0 0 0,0-1 0,0 0 0,-1-2 1,1 0-1,-1-1 0,-1 0 0,1-2 1,-1 0-1,-1-1 0,0 0 0,0-1 1,-1-1-1,0 0 0,-1-1 0,16-20 1,-25 27-3,0 0 0,0 0 1,0 0-1,4-11 0,-7 15-1,0 0-1,-1 0 0,1 0 1,-1 0-1,1 0 0,-1 0 0,0 0 1,1 0-1,-1 0 0,0-1 0,0 1 1,-1 0-1,1 0 0,0 0 1,-1 0-1,1 0 0,-1 0 0,0 0 1,-1-3-1,1 4-3,0 0 0,0 0 0,0 0 0,0 1 0,0-1 0,0 1 0,0-1 0,-1 1 0,1-1 0,0 1 0,0-1 0,0 1 0,-1 0 0,1 0 0,0 0 0,0 0 0,-1 0 0,1 0 0,0 0 0,0 0 0,-1 0 0,1 1 0,0-1 0,0 0 0,-1 1 0,1-1 0,0 1 0,-2 1 0,-2 0 2,-1 0 0,1 1 0,0 0 0,0 0 0,-4 5 0,1-1-5,0 0 1,1 1 0,0 0 0,0 0 0,1 1 0,0 0-1,1 0 1,-1 0 0,2 1 0,-1 0 0,-2 11 0,6-17-1,0 1 1,0-1 0,0 1 0,1-1 0,0 1 0,0 0 0,0-1 0,0 1 0,1-1-1,0 1 1,-1-1 0,2 1 0,-1-1 0,1 0 0,-1 1 0,1-1 0,0 0-1,1 0 1,-1 0 0,1 0 0,-1-1 0,1 1 0,1-1 0,-1 1 0,0-1-1,1 0 1,7 5 0,-6-5 0,0 0 1,1-1-1,-1 1 0,1-1 0,0 0 1,0 0-1,0-1 0,0 0 0,0 0 1,0 0-1,0-1 0,0 1 0,0-2 1,0 1-1,0-1 0,0 0 0,0 0 1,0 0-1,7-3 0,10-5 15,0 0 0,-1-1-1,30-19 1,-34 16-4,1 0 0,24-25-1,2-1 13,-35 32-10,-7 6-4,0-1 1,-1 0-1,1 0 0,0 0 1,-1 0-1,1-1 0,-1 1 0,0 0 1,0-1-1,0 0 0,0 0 1,2-3-1,-4 6-10,0-1 0,0 1 0,0 0 0,0 0 0,0 0 0,0-1 0,0 1 0,0 0 0,0 0-1,0 0 1,0-1 0,0 1 0,0 0 0,0 0 0,0 0 0,0-1 0,0 1 0,0 0 0,0 0 0,0 0 0,0-1 0,-1 1 0,1 0 0,0 0 0,0 0 0,0 0 0,0-1 0,0 1 0,-1 0 0,1 0 0,0 0 0,0 0 0,0 0 0,0 0 0,-1-1 0,1 1-1,0 0 1,0 0 0,0 0 0,-1 0 0,1 0 0,0 0 0,0 0 0,0 0 0,-1 0 0,1 0 0,-15 5 74,-13 11 41,14-6-49,1 1-1,0 0 0,0 1 1,1 0-1,1 1 1,-19 26-1,26-33-31,0 1 1,0 0-1,1 1 1,0-1-1,0 1 1,1-1-1,-3 13 1,5-15-13,-1 0 0,1-1 0,0 1 1,0 0-1,1-1 0,-1 1 0,1 0 0,0-1 1,0 1-1,1 0 0,-1-1 0,1 0 1,4 8-1,-5-11-17,-1 0 1,1 0 0,0 0 0,0 0-1,0 0 1,0 0 0,0 0-1,0 0 1,0 0 0,0-1-1,0 1 1,0 0 0,0-1-1,1 1 1,-1-1 0,0 1 0,0-1-1,1 1 1,-1-1 0,0 0-1,1 0 1,-1 0 0,0 0-1,1 0 1,-1 0 0,0 0-1,1 0 1,-1 0 0,0-1 0,1 1-1,-1 0 1,0-1 0,0 1-1,0-1 1,1 0 0,-1 1-1,2-2 1,2-2 11,1 1-1,-1-1 0,0 0 1,0 0-1,-1-1 1,7-6-1,1-8 25,0 1-1,-1-2 1,-1 1-1,-1-2 1,12-38-1,-6 17 92,-15 42-128,0 0 0,0-1 0,0 1 0,1 0 0,-1 0-1,0-1 1,0 1 0,0 0 0,0 0 0,0-1-1,1 1 1,-1 0 0,0 0 0,0-1 0,0 1 0,1 0-1,-1 0 1,0 0 0,0 0 0,0-1 0,1 1-1,-1 0 1,0 0 0,1 0 0,-1 0 0,0 0 0,0 0-1,1 0 1,-1 0 0,0 0 0,0-1 0,1 1-1,-1 0 1,0 1 0,1-1 0,10 8 137,12 24 26,-16-21-108,3 1 28,0 0-1,1 0 1,0-1 0,1-1-1,0 0 1,0-1-1,1 0 1,0-1 0,1 0-1,0-1 1,0 0 0,0-2-1,1 1 1,18 3-1,-22-9-1399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1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78 7432,'0'0'13762,"0"15"-13421,-4 31 135,-17 85-1,-1-41 308,-49 132 1,28-119 28,37-89-662,5-13-125,0 1 1,0-1-1,0 0 0,1 0 0,-1 0 1,0 0-1,1 1 0,-1-1 0,1 0 1,-1 1-1,1-1 0,0 0 0,0 1 0,0-1 1,-1 1-1,1-1 0,0 0 0,1 1 1,-1-1-1,0 1 0,0-1 0,1 0 1,-1 1-1,0-1 0,2 2 0,11-20 319,2-15-238,-1 0 0,-1-2 0,12-51 1,-19 65-68,42-162 250,10-34-32,-21 105 60,-38 105-136,2 13 42,0-3-199,1-1 0,-2 0 0,1 1 0,0-1 0,-1 1 0,0-1 0,0 1 0,0-1-1,0 4 1,0 18 58,5 8 31,0-1 0,16 48 0,30 66 260,-35-103-257,82 181 487,-93-212-563,4 6 40,-1 0 0,2 0 0,1-1 0,0 0 0,14 15 0,-11-21 82,-23-25-271,1 3-172,0 0 0,1-1 1,1 0-1,-9-20 0,3 7-3703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2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1253 3912,'0'0'8898,"12"-1"-8507,-7 1-348,0 0 6,1-1-1,-1 1 1,1-1 0,0 0 0,-1-1 0,1 1 0,-1-1 0,0 0 0,0 0-1,1-1 1,-1 0 0,-1 0 0,1 0 0,5-5 0,17-17 372,-1-1 1,-1-2-1,-1 0 0,-2-2 1,27-45-1,-27 21 418,-20 45-565,-1 2 268,-5 7 231,-4 11-312,5-3-417,-3 14 47,0-1-1,-4 32 1,9-47-80,1 0 0,0 0 0,0 0 0,0 0 0,0 0 0,1 0 0,0 0 0,1 0 1,-1-1-1,1 1 0,0 0 0,0-1 0,6 10 0,-5-11 2,0 2 8,1 0 0,1 0 0,-1 0 0,10 9-1,-12-13-14,1-1 0,-1 1 0,1 0 0,0-1 0,-1 0-1,1 0 1,0 1 0,0-2 0,0 1 0,0 0 0,0-1 0,0 1-1,0-1 1,5 0 0,5 0 5,0-2 1,-1 0-1,1 0 0,-1-1 0,1 0 0,-1-1 1,0-1-1,-1 0 0,1-1 0,12-8 1,3-3 21,-2-1 1,0-1-1,24-25 0,-23 16 31,0-2-1,34-53 0,-8 11 27,-33 47-58,1 0 14,-1 0 0,-2-2 0,22-40 0,88-265 314,-70 133-137,-28 88-68,-28 109-145,0 0 0,-1-1 1,0 1-1,1 0 0,-1-1 1,0 1-1,0-1 0,0-2 0,0 4-5,0 1 1,0 0-1,-1-1 0,1 1 0,0-1 0,0 1 0,0-1 0,0 1 0,-1-1 0,1 1 0,0 0 0,0-1 0,-1 1 0,1-1 0,0 1 0,-1 0 0,1-1 0,0 1 0,-1 0 0,1 0 0,-1-1 0,1 1 0,0 0 0,-1 0 0,0-1 0,-1 1 0,1 1 0,-1-1 0,0 0 0,1 1-1,-1-1 1,0 1 0,1-1 0,-1 1 0,1 0 0,-1 0 0,1 0 0,0 0-1,-1 0 1,1 0 0,0 0 0,0 0 0,0 0 0,-1 1 0,1-1 0,0 0-1,0 3 1,-13 16 4,1 1 1,1 0-1,0 1 0,-11 35 0,10-20-3,2 1-1,-7 43 1,9-29 4,-22 152-1,29-177-1,1 1 1,2 0-1,0 0 1,2-1-1,8 37 0,-7-52 0,0 0 0,1 0 0,0-1 0,1 1-1,0-1 1,10 13 0,49 57 74,-64-80-81,17 19 24,30 24 1,-28-27 14,24 27 1,-40-40-44,18 20 70,-21-22-75,0-1 0,0 0 0,1 1-1,-1-1 1,1 0 0,-1 0 0,1 0-1,0 0 1,-1 0 0,1 0 0,0-1-1,2 2 1,-3-12-1725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2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 7632,'0'0'2992,"13"-2"-2400,20-4-283,183-39 3395,-196 41-3130,-1 0 1,1 2-1,40-1 0,-33-1 176,-25 3-686,0 1-1,0-1 1,0 1 0,0-1-1,0 1 1,0 0 0,0 0-1,0 0 1,0 0 0,0 0-1,0 0 1,0 1 0,0-1 0,0 1-1,0-1 1,0 1 0,0 0-1,3 2 1,-1-2-2471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2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7024,'0'0'8161,"10"2"-7536,0 0-466,-2 0-22,1 0-1,0-1 0,-1 0 0,1-1 1,0 0-1,10-1 0,57-10 908,-32 4-180,69-3 0,9 1 1098,-105 13-588,-18-4-1493,-1 0 0,0 1 0,1-1 0,-1 1 0,1 0-1,0-1 1,-1 1 0,1 0 0,-1 0 0,1 0 0,0 0 0,0 0-1,0 0 1,-1 0 0,0 2 0,0-1-1784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3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7936,'0'0'3912,"12"6"-3112,-6-4-691,-2 1-26,1-1-1,0 0 1,-1 0-1,1 0 0,0-1 1,0 0-1,0 0 1,0 0-1,0-1 1,0 1-1,0-1 0,0-1 1,0 1-1,0 0 1,0-1-1,0 0 0,6-2 1,28-8 741,0 2 1,1 2-1,53-3 0,-28 1 125,-51 6-709,0 0 0,0 1 1,0 1-1,0 1 0,0 0 0,26 3 1,-29-1-2720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5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5224,'0'0'10605,"0"11"-10044,0 39 679,6 52 0,-3-84-772,-1-7-126,-1-1 0,0 1 0,0-1 1,-1 1-1,-2 16 0,-1-13 351,1-3 1160,9-12-5948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5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8536,'0'0'2594,"10"-6"-1866,30-20 111,-39 26-751,1-1-1,-1 1 1,0 0 0,0-1 0,0 1-1,1 0 1,-1 0 0,0 0 0,0 0-1,1 0 1,-1 0 0,0 0 0,0 0-1,0 0 1,1 1 0,-1-1 0,0 0-1,0 1 1,0-1 0,0 1 0,0 0-1,0-1 1,1 1 0,-1 0 0,-1-1-1,1 1 1,0 0 0,1 1-1,15 23 1754,-14-19-1544,-1 0-1,0 1 1,0-1 0,0 1-1,-1-1 1,0 1-1,-1-1 1,0 12 0,-8 54 1538,5-52-225,-2 32 0,4-47-598,0-9-4466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6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7528,'0'0'4128,"10"-4"-3599,81-41 2274,-69 35-1438,34-24 0,-39 23-909,-1 1-1,1 1 1,22-9 0,-36 17-384,0 0 1,-1 0-1,1 1 0,0 0 1,0-1-1,0 1 1,0 0-1,0 0 0,-1 1 1,1-1-1,0 0 1,0 1-1,0 0 0,-1 0 1,1 0-1,0 0 1,-1 0-1,1 0 0,2 3 1,5 2 176,0 2 1,-1-1-1,12 14 1,7 6 338,-11-13-251,-15-11-239,1 0 0,0-1 0,0 1 0,0-1 0,0 0 0,0 0 0,0 0 0,1 0 0,-1 0 0,1 0 0,-1-1 0,1 0 0,0 0-1,-1 0 1,1 0 0,0-1 0,6 1 0,-1-2 86,1 0-1,0-1 1,-1-1-1,0 1 1,1-1-1,-1-1 1,-1 0-1,1 0 1,0-1-1,-1 0 1,0 0-1,12-10 1,2-5 498,0-1 1,32-40-1,-45 43 281,-7 10-1330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39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16 240 6632,'0'0'3286,"-2"-10"-2592,-9-49 650,9 52 1959,2 12-129,2 12-1854,-2-7-1025,0 1 1,1-1 0,0 1-1,1-1 1,5 18-1,22 52 785,-16-49-556,-11-25-386,1 0 0,0 0 0,0-1 0,6 8-1,2 3 270,-3-92 848,-7 52-1185,-2-1 1,-6-47-1,-1-9 57,9 65-98,0 0 0,1 0-1,1 0 1,7-24 0,-3 17 2,-7 22-28,0-1 0,1 1 0,-1 0 1,1 0-1,-1-1 0,1 1 0,0 0 0,-1 0 1,1 0-1,0 0 0,0 0 0,0 0 0,0 0 0,0 0 1,0 1-1,0-1 0,0 0 0,0 0 0,0 1 1,0-1-1,0 1 0,1-1 0,-1 1 0,0-1 0,0 1 1,1 0-1,-1 0 0,0 0 0,0-1 0,1 1 1,-1 0-1,0 1 0,1-1 0,1 0 0,5 2 18,0 0-1,0 0 1,-1 0-1,11 5 1,-14-5-12,6 2 11,33 13 294,46 27 0,-84-41-251,-1 0 1,0 0 0,1 0 0,-1 1-1,-1-1 1,1 1 0,0 0 0,-1 0-1,0 1 1,0-1 0,2 6 0,5 14-4029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40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0 104 8744,'0'0'1416,"4"-11"-899,-3 4-317,1-2 172,1 0 1,-1 0 0,2 1 0,-1-1 0,1 1 0,0 0 0,1 0 0,6-9 0,-11 17-334,0-1-1,1 1 1,-1 0 0,0 0-1,0 0 1,0 0 0,0 0 0,0 0-1,0 0 1,0 0 0,0 0-1,0 0 1,1 0 0,-1 0 0,0 0-1,0 0 1,0 0 0,0 0-1,0 0 1,0 0 0,0 0 0,0 0-1,1 0 1,-1 0 0,0 0-1,0 0 1,0 0 0,0 0 0,0 0-1,0 0 1,0 1 0,0-1-1,0 0 1,0 0 0,1 0 0,-1 0-1,0 0 1,0 0 0,0 0-1,0 0 1,0 0 0,0 0 0,0 1-1,0-1 1,0 0 0,0 0-1,0 0 1,0 0 0,0 0 0,0 0-1,0 0 1,0 0 0,0 1-1,0-1 1,0 0 0,0 0 0,2 12 1064,-1 12-193,-4 20 568,-9 52 1,11-84-773,-1 0 0,2 18 0,0-17-27,0-13-651,1 1 0,-1-1-1,0 1 1,1-1 0,-1 1 0,0-1-1,1 1 1,-1-1 0,1 1 0,-1-1-1,0 0 1,1 1 0,-1-1 0,1 0-1,-1 1 1,1-1 0,-1 0-1,1 1 1,0-1 0,-1 0 0,1 0-1,-1 0 1,1 0 0,0 0 0,-1 1-1,1-1 1,-1 0 0,1 0 0,0 0-1,-1-1 1,1 1 0,-1 0-1,1 0 1,0 0 0,29-5 123,-23 4-95,228-36 382,-226 36-430,18-3 177,-17 4-160,-9 2-152,-7 0-593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41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 4912,'0'0'7734,"11"-8"-6991,2-3-376,1 1 0,0 1-1,0 0 1,1 1 0,0 1 0,30-10 0,-40 16-204,0 0 0,0 0 1,0 0-1,0 1 0,1 0 0,-1 0 1,0 0-1,0 1 0,0-1 0,6 3 0,-9-3-111,0 1 0,0 0 0,0 0-1,-1-1 1,1 1 0,0 1 0,0-1-1,-1 0 1,1 0 0,-1 1-1,1-1 1,-1 1 0,0-1 0,1 1-1,-1-1 1,0 1 0,0 0 0,0 0-1,0 0 1,0 0 0,-1-1-1,1 1 1,-1 0 0,1 0 0,-1 0-1,1 0 1,-1 4 0,0 2 39,0-1 1,0 1-1,0 0 1,-1-1-1,-1 1 1,1 0-1,-1-1 1,0 0-1,-1 1 1,-5 9-1,0-3 99,0 0 1,-2-1-1,-20 23 1,-13 24 1009,44-59-1172,-1 0 1,0-1 0,1 1-1,-1-1 1,0 1 0,1 0-1,-1-1 1,1 1 0,-1-1-1,1 1 1,-1-1 0,1 1-1,-1-1 1,1 0 0,-1 1 0,1-1-1,0 0 1,-1 1 0,1-1-1,0 0 1,-1 0 0,1 0-1,0 1 1,-1-1 0,1 0-1,0 0 1,0 0 0,28 8 199,-28-7-197,122 31 923,-122-32-956,0 1 0,0-1 1,0 0-1,1 1 0,-1-1 0,0 1 1,0-1-1,0 1 0,0 0 1,0-1-1,0 1 0,-1 0 1,1 0-1,0 0 0,0 0 1,0 0-1,-1 0 0,1 0 0,-1 0 1,2 1-1,1 8-3145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50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14 495 4720,'0'0'13110,"0"14"-12781,-6 143 1130,0-110 68,4-42-781,6-14-430,4-5-250,-1 1-1,8-23 1,-9 21-24,1 0-1,11-19 1,0 8 79,0 1-1,33-33 1,-50 57-114,0 0 1,0 0-1,0 0 0,0 0 0,0 0 0,0 0 0,0 0 0,1 0 0,-1 0 0,0 1 1,1-1-1,-1 0 0,1 1 0,-1-1 0,1 1 0,-1 0 0,1-1 0,-1 1 1,1 0-1,2 0 0,-3 0-1,0 1 1,0-1 0,0 1-1,0 0 1,0-1-1,0 1 1,0 0 0,0 0-1,0-1 1,0 1-1,0 0 1,0 0-1,0 0 1,0 0 0,-1 0-1,1 0 1,-1 1-1,1-1 1,0 1 0,2 8 28,0-1 1,0 1 0,-1 0 0,1 16-1,-2-23-28,4 26 126,1 15 361,4-53-202,24-35-107,-21 26-123,0 1 0,1 1 0,27-25 0,-40 40-58,0 0 1,-1 1 0,1-1-1,0 1 1,0-1-1,0 1 1,0-1-1,0 1 1,0 0 0,0-1-1,0 1 1,0 0-1,0 0 1,1 0-1,-1 0 1,0 0 0,0 0-1,0 0 1,0 0-1,0 0 1,0 1-1,0-1 1,0 0 0,0 1-1,0-1 1,0 0-1,0 1 1,0-1-1,0 1 1,0 0-1,0-1 1,-1 1 0,1 0-1,0 0 1,0-1-1,-1 1 1,1 0-1,0 0 1,-1 0 0,1 1-1,2 2 7,-1 0 0,1 0 0,-1 0 0,0 1 0,-1-1 0,1 0-1,-1 1 1,1 4 0,2 27 248,-2 40 0,2-75-237,-1 0 1,1-1 0,-1 1 0,1 0 0,0-1-1,-1 0 1,1 0 0,0 0 0,4-1 0,-1 1 5,2 0-8,0-1 0,-1 0 0,1-1 1,0 0-1,-1 0 0,1-1 0,-1 0 1,0 0-1,15-8 0,-7 1 26,0-1 0,0-1 0,20-19 0,-20 18-15,-13 10-24,1 0 0,-1 1 0,0-1 0,0 0 0,0-1 0,0 1 0,0 0-1,-1-1 1,4-4 0,11-18 69,-7 13 18,-12 19-52,-1 0 1,1 0 0,1 0 0,-1 1-1,1-1 1,0 0 0,0 1 0,1-1 0,0 0-1,0 1 1,0-1 0,2 9 0,1 2 0,0 0 0,0 0 1,11 29-1,-13-44-31,0 0 0,0 0 0,0 0 1,0 0-1,0 0 0,0 0 0,0 0 0,1 0 0,-1 0 1,1 0-1,-1-1 0,1 1 0,0-1 0,-1 1 0,1-1 1,0 0-1,0 1 0,0-1 0,0 0 0,0 0 1,4 0-1,-3 0 4,1-1 1,-1 0 0,0 0-1,1 0 1,-1-1 0,0 1-1,1-1 1,-1 0 0,0 0-1,0 0 1,0 0 0,0-1-1,6-3 1,1-1 9,0-1-1,0 0 0,0-1 1,-1 0-1,-1-1 1,1 1-1,-1-2 0,9-13 1,2-7 19,24-48 0,-30 57-11,-13 20-30,0 1-1,0-1 0,0 1 1,0 0-1,0-1 1,1 1-1,-1 0 0,0 0 1,0-1-1,1 1 0,-1 0 1,0 0-1,0-1 0,1 1 1,-1 0-1,0 0 0,0-1 1,1 1-1,-1 0 1,0 0-1,1 0 0,-1 0 1,0 0-1,1-1 0,-1 1 1,0 0-1,1 0 0,-1 0 1,1 0-1,-1 0 0,0 0 1,1 0-1,0 2 2,0 0-1,-1 0 1,1 0-1,-1 0 1,1 0-1,-1 0 1,0 0-1,0 0 1,0 0-1,0 0 1,-1 3-1,1 7 13,2 3-1,0 1-1,8 25 1,-9-35-9,1 0-1,0 0 1,1 0 0,-1-1-1,1 1 1,0-1-1,0 1 1,1-1 0,7 8-1,-9-11-2,0-1 0,0 1-1,1-1 1,-1 0 0,0 1-1,1-1 1,-1 0 0,0 0-1,1-1 1,0 1 0,-1 0 0,1-1-1,-1 0 1,1 1 0,0-1-1,-1 0 1,1 0 0,-1-1-1,1 1 1,0-1 0,-1 1 0,1-1-1,-1 0 1,1 0 0,-1 0-1,0 0 1,1 0 0,3-3 0,2-1 5,0 0 0,-1-1 1,0 0-1,0-1 1,0 1-1,9-14 0,-8 7 5,0 0-1,0 0 1,-2-1-1,6-15 1,14-28 134,-26 56-141,1 0-1,-1 0 0,0 0 0,1 1 1,-1-1-1,1 0 0,-1 0 0,1 1 0,-1-1 1,1 0-1,0 1 0,-1-1 0,1 1 0,0-1 1,-1 1-1,1-1 0,0 1 0,0-1 1,0 1-1,-1 0 0,1-1 0,0 1 0,1 0 1,-1 0-4,0 0 1,0 0-1,0 1 1,-1-1-1,1 1 1,0-1 0,0 0-1,-1 1 1,1-1-1,0 1 1,-1 0 0,1-1-1,-1 1 1,1 0-1,0-1 1,-1 1-1,0 0 1,2 1 0,0 4-4,1 0 0,-1-1 1,0 2-1,3 10 0,0 10-6,0-5-1,-1 0 0,1 27 0,-5-43 7,1 0-1,-2-1 1,1 1 0,-1 0 0,0 0 0,0 0 0,0-1 0,-1 1-1,0 0 1,0-1 0,-1 1 0,1-1 0,-6 7 0,7-11 3,0 0 0,0 0 0,0 0 1,0-1-1,0 1 0,0 0 0,0-1 0,0 1 0,-1-1 1,1 1-1,0-1 0,0 0 0,-1 1 0,1-1 1,0 0-1,-1 0 0,1 0 0,0 0 0,0 0 0,-1 0 1,1 0-1,0 0 0,-1-1 0,1 1 0,0 0 1,0-1-1,0 1 0,-1-1 0,1 1 0,-1-2 1,-7-2 31,1-1 1,-15-11 0,17 12 0,-7-7 21,13 10-58,0 1 1,0 0-1,-1 0 1,1 0-1,0 0 0,0 0 1,0 0-1,0 0 1,0 0-1,0-1 1,0 1-1,0 0 1,0 0-1,0 0 1,0 0-1,0 0 1,0 0-1,0 0 1,0-1-1,0 1 1,0 0-1,0 0 1,0 0-1,0 0 0,0 0 1,0 0-1,0 0 1,0 0-1,0-1 1,0 1-1,0 0 1,0 0-1,0 0 1,0 0-1,1 0 1,-1 0-1,0 0 1,0 0-1,0 0 1,0-1-1,0 1 0,0 0 1,0 0-1,0 0 1,0 0-1,1 0 1,-1 0-1,0 0 1,0 0-1,0 0 1,0 0-1,0 0 1,27 2-117,-13 0 120,4 0-25,-1-1 0,1-1 0,0 0 0,0-2 0,-1 0 0,1 0 0,-1-2 0,1 0-1,-1-1 1,0-1 0,-1 0 0,1-2 0,-1 0 0,-1 0 0,0-2 0,0 1 0,23-22 0,-25 20 14,12-11 14,-1-2-1,-1 0 1,39-53-1,-49 56 35,0-1-1,-1 0 0,-2-1 0,0-1 0,-2 1 0,0-1 0,-1-1 0,-2 1 0,5-46 0,-10 62-10,0 1-1,0 0 1,0 0 0,-1 0-1,-3-13 1,3 17-3,0 0 1,0 1-1,0-1 1,0 0-1,0 1 0,-1-1 1,1 1-1,-1 0 0,1-1 1,-1 1-1,0 0 1,0 0-1,0 0 0,0 0 1,-1 0-1,1 1 0,-4-3 1,6 4-18,-1 0-1,0-1 1,0 1 0,0 0 0,0 0 0,0 0 0,0 0-1,1 0 1,-1 0 0,0 0 0,0 0 0,0 0 0,0 0 0,0 0-1,0 0 1,0 1 0,1-1 0,-1 0 0,0 1 0,0-1-1,0 1 1,1-1 0,-1 1 0,0-1 0,0 1 0,1-1-1,-1 1 1,0 0 0,1-1 0,-1 1 0,1 0 0,-1 0 0,1-1-1,-1 1 1,1 1 0,-16 34 135,15-31-126,-8 26 35,1-1 0,2 1 0,2 0 0,0 0 0,2 0 1,4 55-1,0-47-18,0 30 130,3 0 0,18 91 0,-21-152-106,0 0-1,1 0 0,0 0 1,0 0-1,1 0 0,0-1 1,5 9-1,-5-8 89,-1-7-751,-3-1 453,-2-2-344,0 1 0,0-1 0,0 0-1,0 0 1,0 0 0,0-1 0,0 1 0,1 0-1,-1-1 1,-1-3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3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6824,'0'0'3472,"3"10"-3110,8 23-19,-3 0 1,6 35-1,17 314 1633,-10-94-1114,-20-282-837,27 219 804,-20-185-522,1-1-1,2 0 1,24 56-1,-27-74-56,13 25 267,-20-44-468,0 0 1,0 0-1,1 0 0,-1 0 0,1 0 1,-1 0-1,1 0 0,0-1 0,0 1 1,0-1-1,0 1 0,0-1 0,0 0 0,0 1 1,0-1-1,3 1 0,1 1 260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2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10544,'0'0'1188,"13"0"-760,60 5 143,0 3 0,79 19 0,126 13 1092,-272-39-1608,1-1 0,-1 0 0,0 0 0,0-1 0,0 0 0,6-1 0,-9 1-24,0-1 0,0 1 0,0 0 0,-1-1-1,1 1 1,-1-1 0,1 0 0,-1 0 0,1 0 0,-1 0-1,0 0 1,0-1 0,2-2 0,-4 5-59,0 0 1,1-1-1,-1 1 1,0 0-1,0-1 1,0 1-1,0 0 1,1-1-1,-1 1 1,0 0-1,0-1 1,0 1-1,0 0 1,0-1-1,0 1 1,0-1 0,0 1-1,0 0 1,0-1-1,0 1 1,0 0-1,-1-1 1,1 1-1,0 0 1,0-1-1,0 1 1,0 0-1,-1-1 1,1 1-1,0-1 1,-1 0-1090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5:50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0 162 8640,'0'0'910,"1"-10"-532,6-34 95,-7 43-430,1-1 0,0 0 0,0 0 0,0 1 0,0-1-1,0 1 1,0-1 0,0 1 0,1-1 0,-1 1 0,0 0 0,1-1 0,0 1 0,-1 0 0,1 0-1,-1 0 1,1 0 0,0 0 0,0 1 0,-1-1 0,4 0 0,2-2 125,27-9 500,1 1-1,0 2 1,1 1-1,0 2 1,45-2-1,-12-2 651,-50 6-774,1 1 1,28-2-1,-42 5-356,15-1 202,-20 1-344,0 0 0,-1 0 0,1 0 0,-1 0 0,1 0 1,-1 0-1,1 0 0,-1 0 0,1 0 0,-1 0 0,1 0 1,-1 1-1,1-1 0,-1 0 0,1 0 0,-1 0 0,1 1 1,-1-1-1,1 0 0,-1 1 0,0-1 0,1 0 0,-1 1 1,1 0-1,-12 11 1130,-6 18-3690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01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262 616 5520,'0'0'2588,"-11"-6"-1814,-37-17 8,45 21-632,-1 0 0,0 1 0,0-1 0,0 1 0,0 0 1,0 0-1,0 1 0,0-1 0,0 1 0,-1 0 0,1 0 0,0 0 0,0 0 1,0 1-1,0 0 0,0 0 0,0 0 0,-5 2 0,0 2 253,0 0-1,1 0 0,-1 1 0,1 0 1,-11 11-1,-7 5 530,23-20-862,1 1-1,-1 0 0,0-1 1,1 1-1,-1 0 0,1 0 1,0 1-1,0-1 1,0 0-1,1 1 0,-1-1 1,1 1-1,0-1 0,-1 1 1,2 0-1,-1-1 1,0 1-1,1 0 0,0 0 1,0 0-1,0-1 0,0 1 1,1 0-1,-1 0 1,1 0-1,0-1 0,0 1 1,0 0-1,3 5 0,-3-7-53,1-1 0,-1 1-1,0 0 1,1-1-1,-1 1 1,1-1-1,-1 0 1,1 1-1,0-1 1,0 0 0,-1 0-1,1 0 1,0 0-1,0-1 1,0 1-1,0 0 1,0-1-1,0 1 1,0-1-1,0 0 1,0 0 0,0 1-1,1-1 1,-1-1-1,0 1 1,3-1-1,3 0 20,0 0 1,0 0-1,-1-1 0,1-1 0,14-5 0,-8 0 0,1-1 1,-1-1-1,-1 0 0,0-1 0,0 0 1,-1-1-1,-1 0 0,0-1 0,0 0 1,9-17-1,-1-2 23,0-1-1,-3-1 1,20-52 0,-26 57-21,0-1 0,-2 0 0,-1 0 0,-2 0 1,0-1-1,-3 0 0,-1-61 0,-1 83-19,-1 0 1,0 0-1,0 0 0,-1 0 0,-1 0 1,1 0-1,-1 0 0,-1 1 1,1-1-1,-2 1 0,1 0 0,-1 0 1,-6-8-1,10 16-13,1-1 0,-1 0-1,1 1 1,-1-1 0,1 1 0,-1-1-1,0 1 1,1 0 0,-1-1 0,0 1 0,0-1-1,1 1 1,-1 0 0,0 0 0,0 0-1,1-1 1,-1 1 0,0 0 0,0 0-1,0 0 1,1 0 0,-1 0 0,0 0 0,0 0-1,0 1 1,-1-1 4,0 1-1,0 0 1,0 0-1,1 0 1,-1 0-1,0 0 1,1 0-1,-1 1 1,-2 2-1,-1 2 16,-1 0 0,2 1-1,-9 13 1,7-6-4,1 1 0,1-1-1,0 1 1,1 0 0,0 0 0,1 1-1,1-1 1,0 17 0,-4 37 63,1-38-26,2-1-1,2 36 0,1-48-15,0-1 1,2 0-1,0 1 0,1-1 0,8 22 0,-6-26 22,2 0 0,-1-1 0,1 1 0,1-1 0,0-1 0,1 0 0,1 0 0,15 13 0,-21-20-24,1 0 0,1-1-1,-1 0 1,0 0 0,1 0-1,-1-1 1,1 0 0,0 0 0,0-1-1,0 1 1,0-1 0,0-1 0,0 0-1,0 0 1,0 0 0,0-1 0,9-1-1,-4-1 12,0 1-1,0-1 0,-1-1 1,0 0-1,0-1 0,0 0 1,0 0-1,-1-1 0,15-11 1,-20 13-21,0-1 1,-1 0-1,1 0 1,-1 0-1,0 0 0,6-10 1,-9 14-23,0-1 0,-1 0 0,1 1 1,0-1-1,0 0 0,-1 0 0,1 1 0,-1-1 0,1 0 1,-1 0-1,0 0 0,0 0 0,0 1 0,0-1 0,0 0 1,0 0-1,0 0 0,-1 0 0,1 0 0,-1 1 0,1-1 1,-1 0-1,0 0 0,1 1 0,-1-1 0,0 1 0,0-1 1,0 0-1,-2-1 0,1 2-5,1-1 0,-1 1 1,0 0-1,0 0 0,0-1 0,0 1 1,0 0-1,-1 1 0,1-1 0,0 0 0,0 1 1,-1-1-1,1 1 0,0-1 0,0 1 1,-1 0-1,1 0 0,0 0 0,-1 1 1,1-1-1,0 0 0,-1 1 0,1 0 0,0-1 1,0 1-1,0 0 0,0 0 0,0 0 1,0 0-1,-2 2 0,-4 2-5,0 0-1,1 1 1,0 0-1,0 0 1,1 1 0,-8 8-1,12-12 1,1 0 1,-1 0-1,1 0 0,0-1 0,0 1 0,0 0 0,0 1 1,1-1-1,-1 0 0,1 0 0,-1 0 0,1 0 0,0 0 0,1 0 1,-1 1-1,0-1 0,1 0 0,0 0 0,-1 0 0,1 0 1,1 0-1,-1 0 0,0 0 0,1-1 0,-1 1 0,3 2 1,2 5 16,0-1 1,1 0 0,0 0 0,1-1-1,-1 0 1,11 8 0,-12-11 6,1-1-1,1 0 1,-1 0-1,0 0 1,1-1-1,0 0 1,0-1 0,0 0-1,0 0 1,0-1-1,0 0 1,0 0-1,1-1 1,-1 0 0,0 0-1,0-1 1,17-3-1,0-2 50,0-1-1,-1 0 0,1-3 1,33-16-1,-4-8 43,-43 26-85,0 1 1,0 0 0,0 1-1,0 0 1,1 1 0,19-6 0,-10 7 22,15-4 86,-13 5-55,-23 3-74,1 0-1,0 0 1,-1 0-1,1 0 1,0 0 0,-1 0-1,1 0 1,0 0-1,-1 0 1,1 0 0,0 0-1,-1 0 1,1 1-1,0-1 1,-1 0-1,1 0 1,-1 1 0,1-1-1,-1 0 1,1 1-1,0-1 1,-1 1 0,1-1-1,-1 1 1,0-1-1,1 1 1,-15 6 26,-170 93-113,181-99 78,0 1 0,-1 1 0,1-1 0,0 0 1,0 1-1,0 0 0,0-1 0,1 1 0,-1 0 0,1 0 0,0 1 0,0-1 0,0 0 0,0 1 0,0 0 0,1-1 0,-1 1 0,1 0 0,0-1 0,0 1 0,1 0 0,-1 0 1,1 6-1,0-6 5,1 0 0,0-1 0,0 1 0,0-1 0,1 1 0,-1-1 0,1 0 0,0 1 0,0-1 0,0 0 0,0 0 0,0 0 0,1-1 0,-1 1 0,1 0 0,0-1 0,-1 0 0,1 1 0,0-1 0,1 0 0,-1-1 0,0 1 0,1 0 0,-1-1 0,6 2 0,5-2 6,0 1 0,0-2 0,0 0 0,0-1 0,0 0 0,-1-1 0,1 0 0,0-1 0,14-5 0,-4-2 20,0 0 1,0-1 0,42-27-1,-12 5 39,-37 24-37,-1 0 0,0-1 0,-1-1 0,0-1-1,0 0 1,14-16 0,-6 0 285,31-48-1,-53 75-306,-1 1 1,0-1-1,0 1 1,0-1-1,1 1 1,-1-1-1,0 1 1,1-1-1,-1 1 1,0 0-1,1-1 1,-1 1-1,1-1 1,-1 1-1,0 0 1,1-1-1,-1 1 1,1 0-1,-1 0 1,1-1-1,-1 1 0,1 0 1,-1 0-1,1 0 1,-1 0-1,1 0 1,0 0-1,-1 0 1,1 0-1,-1 0 1,1 0-1,-1 0 1,1 0-1,-1 0 1,1 0-1,-1 0 1,1 0-1,0 1 1,-1-1-1,1 0 1,-1 0-1,0 1 1,1-1-1,-1 0 1,1 1-1,-1-1 1,1 0-1,0 1 1,17 27 134,-13-19-128,3 5 1,-1 0 0,-1 1 0,0 0 0,5 23 0,-5-17-10,12 28 0,-15-42 4,0 0 0,1 0 0,1-1 0,-1 1 1,1-1-1,0 0 0,9 9 0,-11-13-8,1 1 0,0-1 0,-1 1 0,1-1 0,0 0 0,0 0 0,0-1 0,0 1 0,1-1 0,-1 0-1,0 0 1,0-1 0,1 1 0,-1-1 0,1 0 0,-1 0 0,0 0 0,9-2 0,4-2-3,0 0-1,0-1 1,22-10 0,-26 10 1,6-3 3,-1 0-1,32-19 1,-46 24 1,0 1 1,0-1-1,0 0 1,0-1-1,0 1 1,0-1-1,-1 0 1,0 0-1,0 0 1,0 0-1,0 0 1,-1-1-1,1 1 1,-1-1-1,0 0 1,1-6-1,-2 10-3,-1 0 0,0-1 0,0 1 0,0 0 1,0-1-1,0 1 0,0 0 0,-1-1 0,1 1 0,0 0 0,-1-1 0,1 1 0,0 0 0,-1 0 0,0-1 0,1 1 0,-1 0 1,0 0-1,0 0 0,1 0 0,-1 0 0,0 0 0,0 0 0,0 0 0,0 0 0,0 1 0,0-1 0,-1 0 0,1 0 0,0 1 0,0-1 1,-2 0-1,0 0 5,1 1-1,-1-1 1,0 0 0,1 1 0,-1 0 0,0-1 0,0 1 0,1 0 0,-1 0 0,0 1 0,0-1-1,1 0 1,-1 1 0,-4 1 0,-6 4 6,1 0-1,0 0 0,0 1 1,0 0-1,1 1 1,-14 14-1,23-21-10,0 1-1,0 0 1,0-1 0,1 1-1,-1 0 1,1 0-1,-1 0 1,1 1 0,0-1-1,0 0 1,0 0-1,0 1 1,0-1 0,0 0-1,1 1 1,-1-1-1,1 1 1,0-1 0,0 1-1,0-1 1,0 1 0,0-1-1,0 1 1,0-1-1,1 1 1,0-1 0,-1 1-1,1-1 1,0 0-1,0 1 1,0-1 0,0 0-1,1 0 1,-1 0-1,1 0 1,-1 0 0,1 0-1,0 0 1,-1 0-1,1-1 1,0 1 0,3 1-1,0 1-1,1-1 0,-1 0 0,1 0 0,-1 0 0,1 0 0,0-1 0,0 0 0,0-1 0,0 1 0,0-1 0,0 0 0,1-1 0,-1 1 0,0-1 0,1 0 0,-1-1 0,0 0 0,0 0 0,0 0 0,0-1 0,0 1 0,11-6 0,-2 0 4,0 1 12,-1-1 1,23-15 0,-34 20-15,0 0 1,0-1 0,0 1-1,0-1 1,0 0 0,-1 0-1,1 0 1,-1 0 0,0 0-1,0 0 1,0-1 0,0 1-1,-1-1 1,1 1 0,-1-1-1,1-5 1,-2 7 0,1 1 0,-1 0-1,0 0 1,0 0 0,0-1 0,0 1 0,0 0-1,0 0 1,0-1 0,0 1 0,-1 0 0,1 0 0,0 0-1,-1 0 1,1-1 0,-1 1 0,1 0 0,-1 0-1,0 0 1,1 0 0,-1 0 0,0 0 0,-1-1 0,1 1-1,0 1 1,0-1 0,-1 1 0,1 0-1,0-1 1,0 1 0,0 0-1,0 0 1,0 0 0,0 0 0,-1 0-1,1 0 1,0 0 0,0 0 0,0 0-1,0 0 1,0 1 0,0-1-1,-1 0 1,1 1 0,0-1 0,0 1-1,0 0 1,-1 0 0,-4 3 2,1-1 1,0 1-1,1 0 0,-1 0 1,1 1-1,0-1 1,0 1-1,0 0 0,1 0 1,-5 7-1,7-9-1,0 0-1,-1-1 1,1 1-1,0 0 1,1 0-1,-1 0 1,0-1-1,1 1 0,0 0 1,-1 0-1,1 0 1,1 0-1,-1 0 1,0 0-1,1 0 1,-1 0-1,1 0 1,0 0-1,0-1 1,0 1-1,0 0 1,0-1-1,3 5 1,-2-4 3,0 0 0,1 0 0,-1 1 1,1-2-1,-1 1 0,1 0 1,0 0-1,0-1 0,0 0 1,1 1-1,-1-1 0,0-1 1,1 1-1,0 0 0,4 1 1,-5-3 1,-1 0 0,1 0 0,0 0 1,0 0-1,-1 0 0,1-1 0,0 1 1,-1-1-1,1 0 0,0 0 0,-1 0 0,1 0 1,-1 0-1,1 0 0,-1-1 0,0 1 1,0-1-1,1 0 0,-1 0 0,0 1 0,0-1 1,-1-1-1,3-1 0,4-5 12,-3 3 7,0 1-1,0-1 1,0 1-1,-1-2 1,0 1-1,5-10 0,-9 16-24,0 0 0,0-1 0,0 1 0,0 0 0,0 0 0,0 0 0,0 0-1,0-1 1,0 1 0,0 0 0,0 0 0,0 0 0,0 0 0,0-1 0,0 1-1,0 0 1,1 0 0,-1 0 0,0 0 0,0 0 0,0-1 0,0 1 0,0 0-1,1 0 1,-1 0 0,0 0 0,0 0 0,0 0 0,0 0 0,1 0-1,-1 0 1,0 0 0,0 0 0,0 0 0,0 0 0,1 0 0,-1 0 0,0 0-1,0 0 1,0 0 0,1 0 0,-1 0 0,0 0 0,0 0 0,0 0 0,0 0-1,1 0 1,-1 0 0,0 0 0,0 0 0,0 0 0,0 0 0,0 1 0,1-1-1,-1 0 1,0 0 0,0 0 0,0 0 0,0 0 0,0 1 0,0-1-1,0 0 1,1 0 0,-1 1 0,10 16 21,1 1-9,-10-17-11,1 0-1,-1 0 1,1 0 0,-1 0-1,1 0 1,0 0 0,0 0 0,-1 0-1,1-1 1,0 1 0,0-1 0,0 1-1,-1-1 1,1 0 0,0 1 0,0-1-1,0 0 1,0 0 0,0-1 0,0 1-1,0 0 1,-1-1 0,1 1-1,0-1 1,0 1 0,0-1 0,-1 0-1,1 0 1,0 0 0,-1 0 0,1 0-1,2-3 1,6-3 10,0-2-1,-1 0 1,15-18 0,-13 15 0,-1 1-2,8-7 75,-1-2 1,26-38-1,-43 58-84,0 0-1,0-1 1,0 1 0,0 0-1,0 0 1,1-1-1,-1 1 1,0 0-1,0 0 1,0-1-1,1 1 1,-1 0-1,0 0 1,0-1-1,1 1 1,-1 0-1,0 0 1,1 0-1,-1 0 1,0-1-1,0 1 1,1 0-1,-1 0 1,0 0-1,1 0 1,-1 0-1,0 0 1,1 0-1,-1 0 1,0 0-1,1 0 1,-1 0-1,0 0 1,1 0-1,8 10 46,1 17-5,-9-22-37,2 8 10,1 0 0,-2 0 0,0 0 0,-1 0 0,0 1 0,-1-1 1,0 1-1,-3 15 0,1-19-19,0 0 1,0 0 0,-1-1-1,-1 1 1,-6 14-1,9-22 5,0 0 1,-1 0-1,1 0 0,-1-1 0,1 1 0,-1 0 0,1-1 0,-1 1 0,0-1 0,0 1 0,0-1 1,0 0-1,0 0 0,0 0 0,0 0 0,0 0 0,0 0 0,-1-1 0,1 1 0,0-1 0,0 1 1,-1-1-1,1 0 0,0 0 0,-1 0 0,1 0 0,0 0 0,0-1 0,-1 1 0,-2-1 0,-19-8 73,16 1-47,8 8-29,0 0 0,0-1-1,0 1 1,1 0 0,-1-1 0,0 1 0,0 0-1,0-1 1,0 1 0,0 0 0,0 0 0,1-1-1,-1 1 1,0 0 0,0-1 0,1 1 0,-1 0-1,0 0 1,0 0 0,1-1 0,-1 1 0,0 0-1,0 0 1,1 0 0,-1-1 0,0 1 0,1 0-1,-1 0 1,0 0 0,1 0 0,0 0-1,23-3-18,-8 3 15,30-4 1,97-13-70,-122 13 50,0-1 0,-1-1 0,1 0 1,33-17-1,-44 18 19,0-1 1,-1 0 0,1-1-1,-1 1 1,14-15 0,-19 17 8,0-2-1,1 1 1,-2 0 0,1-1 0,-1 0 0,0 1 0,0-2-1,0 1 1,-1 0 0,3-12 0,-3 12 10,2-19 23,-3 25-35,-1-1 0,0 0 1,0 1-1,0-1 1,0 0-1,0 1 1,0-1-1,0 0 0,0 1 1,0-1-1,0 0 1,0 1-1,0-1 0,-1 0 1,1 1-1,0-1 1,0 1-1,-1-1 0,1 0 1,0 1-1,-1-1 1,1 1-1,-1-1 1,1 1-1,-1-1 0,0 0 1,0 1 0,0 0 0,0 1 0,0-1 1,0 0-1,0 1 0,1-1 0,-1 0 1,0 1-1,0-1 0,0 1 0,1 0 0,-1-1 1,0 1-1,0-1 0,1 1 0,-1 0 1,1 0-1,-1-1 0,0 2 0,-11 15 31,10-14-22,0 0 0,1 0 0,-1 0 0,1 0 0,-1 1 0,1-1 0,0 0 0,1 1 0,-1-1 0,0 0 0,1 1 0,0-1 0,0 1 0,0-1 0,0 1 0,1-1 0,-1 0-1,1 1 1,0-1 0,0 0 0,0 1 0,0-1 0,0 0 0,1 0 0,3 5 0,-1-3 20,0 0 0,0 0 0,1-1 0,-1 0 0,1 0-1,0 0 1,0 0 0,0-1 0,1 0 0,-1 0 0,1 0 0,0-1 0,7 3 0,-1-2 38,1 0 1,-1 0-1,14 0 1,-20-3-64,-1 0 1,0 0 0,1 0-1,-1 0 1,0-1 0,1 0-1,-1 0 1,0-1 0,9-3-1,-13 5-111,-1 0 0,0-1-1,1 1 1,-1 0 0,0-1-1,0 1 1,0 0 0,1-1-1,-1 1 1,0 0 0,0-1-1,0 1 1,0-1 0,0 1-1,0 0 1,0-1 0,0 1-1,0-1 1,0 1 0,0 0-1,0-1 1,0 1 0,0-1-1,0 1 1,0 0 0,0-1-1,0 1 1,-1-1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04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7024,'0'0'8560,"11"-4"-8080,-2 0-368,0 1 0,-1 1 1,14-3-1,-20 6-80,0-1 1,0 0-1,0 1 1,0 0-1,0-1 1,0 1-1,0 0 1,0 0-1,0 0 1,-1 0-1,1 0 1,0 1-1,0-1 1,-1 0-1,1 1 1,-1-1-1,1 1 0,-1 0 1,0-1-1,0 1 1,0 0-1,2 3 1,3 4 122,15 19 466,-1 2-1,-1 0 0,-1 1 0,-2 1 0,20 55 1,-33-79 1003,-8-27-1132,-8-30-378,-16-48 318,-24-148-1,53 241-414,-1 1-1,1 0 1,0-1 0,0 1 0,0-1 0,0 1-1,0-1 1,1 1 0,0 0 0,0-1-1,1-4 1,-1 7-10,0 0 0,0 0 0,0 0 0,0 0 0,-1 0 0,1 0 0,0 0 0,1 0 0,-1 0 0,0 1 1,0-1-1,0 0 0,0 1 0,1-1 0,-1 1 0,0-1 0,0 1 0,1 0 0,-1 0 0,0-1 0,1 1 0,-1 0 0,0 0 0,1 0 0,-1 0 0,0 1 0,1-1 0,-1 0 0,0 1 0,0-1 0,1 0 0,1 2 0,23 7 85,31 14-1,-34-12-18,0-2 0,33 9 0,91 23 775,-141-39-765,-5-2-71,-1 0 0,0 1-1,1-1 1,-1 0 0,1 0 0,-1 0 0,0 0 0,1 0 0,-1 0-1,1 0 1,-1 0 0,1 0 0,-1 0 0,0 0 0,1 0 0,-1 0 0,1 0-1,-1 0 1,0-1 0,1 1 0,-1 0 0,1 0 0,-1 0 0,0-1-1,1 1 1,-1 0 0,0 0 0,0-1 0,1 1 0,-1 0 0,0-1-1,1 1 1,-1-1 0,5 1-576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04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8336,'0'0'8231,"3"12"-7675,-1-2-436,-1-1 0,0 1-1,0-1 1,-1 1-1,0-1 1,0 1-1,-1-1 1,-4 18-1,0-8 245,2 1-1,-1 21 1,2-21 200,0-1 1,-6 22-1,7-39-491,1-1 0,-1 0 0,1 1 0,0-1 1,-1 0-1,1 1 0,0-1 0,0 1 0,0-1 0,0 1 0,0-1 0,0 1 0,0-1 0,0 0 0,1 1 0,-1-1 0,0 1 0,2 1 0,-1-2-26,0 0 1,0-1-1,1 1 1,-1-1-1,0 1 0,0-1 1,1 0-1,-1 1 1,0-1-1,0 0 1,1 0-1,-1 0 0,0 0 1,1 0-1,-1 0 1,0 0-1,1-1 0,-1 1 1,2-1-1,123-29 540,23-4-142,-124 29-338,-13 2-5,0 1 1,24-2 0,-32 4-56,-1 0 1,0 0-1,0 1 0,0-1 0,0 1 0,1-1 0,-1 1 0,0 0 0,0 0 0,0 1 1,-1-1-1,1 0 0,0 1 0,0 0 0,-1 0 0,4 3 0,-2-2-53,0 1-112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05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7736,'0'0'8537,"14"-2"-8039,29-6-163,118-16 1884,-152 23-2050,5-1 149,-1 2 0,0-1 0,0 2 0,17 2 1,31 4 1865,-48-5-1300,-1 1-3926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06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9240,'0'0'6104,"15"-4"-5623,18-4-113,1 2-1,-1 1 1,42 0-1,115-3 1948,-175 7-1982,-1 0 0,1 2 0,-1-1 0,16 4 1,3 6-2483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28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1 279 4616,'0'0'10217,"1"-9"-9794,3-9-12,1 1 0,0-1-1,13-28 1,-15 41-239,4-12 287,2 1 0,12-20 1,-18 32-333,1 0 0,-1 0 1,0 0-1,1 0 0,0 1 0,0-1 1,0 1-1,1 0 0,-1 0 1,1 1-1,-1-1 0,9-2 0,-12 4-87,1 1 1,0 0-1,0-1 0,0 1 0,0 0 0,0 0 0,0 0 0,0 0 0,0 1 1,0-1-1,0 0 0,0 1 0,0 0 0,-1-1 0,1 1 0,0 0 0,0 0 0,-1 0 1,1 0-1,0 0 0,-1 0 0,1 0 0,-1 1 0,0-1 0,1 1 0,-1-1 0,0 1 1,0-1-1,0 1 0,0 0 0,0-1 0,1 3 0,3 7 65,0 1-1,0-1 1,5 23-1,-8-26-47,19 83 264,-17-65-177,2 0 0,1 0 0,1 0 0,1-1 0,15 29 0,-21-49-94,0-1 1,0 0-1,1 0 0,0 0 0,-1 0 0,1-1 0,1 1 1,-1-1-1,0 0 0,1-1 0,0 1 0,-1-1 0,1 0 1,0 0-1,8 2 0,-11-4-25,0 0-1,-1 0 1,1 0 0,0 0 0,0 0-1,0-1 1,0 1 0,0-1 0,-1 1-1,1-1 1,0 0 0,0 0-1,-1 1 1,1-1 0,-1 0 0,1-1-1,0 1 1,-1 0 0,2-2 0,26-28 277,-28 30-294,6-8 49,-1 0 0,-1-1-1,1 1 1,-2-1 0,1-1-1,-1 1 1,-1 0 0,5-21 0,-3 1 139,3-59 0,-10 48-47,2-12 75,1 49-211,-1 1 1,1-1-1,0 0 0,0 0 0,0 1 0,0-1 1,0 1-1,1-1 0,0 1 0,-1 0 1,2-1-1,-1 1 0,0 0 0,0 0 0,1 0 1,0 1-1,-1-1 0,1 1 0,0-1 0,0 1 1,7-3-1,0-1-3,0 0 1,1 1-1,-1 1 1,16-5-1,3-1 27,-23 10-23,-1-1 0,1 2-1,0-1 1,0 0 0,0 1 0,0 0 0,-1 1-1,1-1 1,0 1 0,8 4 0,-3-2 26,-9-3-25,-1-1-1,1 1 0,-1 0 0,1 0 1,-1 0-1,1 0 0,-1 0 1,1 0-1,-1 0 0,0 0 1,0 1-1,1-1 0,-1 1 0,0-1 1,0 0-1,-1 1 0,2 1 1,12 15 118,-13-17-150,0 1-1,0-1 1,0 1 0,0-1-1,-1 1 1,1-1 0,0 1-1,-1-1 1,1 1 0,-1-1-1,1 1 1,-1 0 0,0-1 0,0 4-1,1 4-3282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29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 4720,'0'0'13411,"3"10"-13007,17 90 1303,-8-34 33,-9-59-1508,-3-7-217,0 1 0,0-1 0,1 1 0,-1-1 0,0 0 0,0 1-1,1-1 1,-1 1 0,0-1 0,0 1 0,0-1 0,0 1 0,0-1 0,0 0 0,0 1-1,0-1 1,0 1 0,0-1 0,0 1 0,0-1 0,0 1 0,0-1 0,0 1 0,0-1 0,-1 1-1,1-1 1,0 0 0,0 1 0,-1-1 0,1 1 0,0-1 0,0 0 0,-1 1 0,-10 31 519,9-30-523,1-1 0,0 0-1,-1 1 1,1-1 0,0 0-1,-1 0 1,1 0 0,-1 0 0,0 0-1,1-1 1,-1 1 0,0 0-1,1-1 1,-1 1 0,0-1-1,0 0 1,0 0 0,1 1 0,-1-1-1,0 0 1,0-1 0,0 1-1,1 0 1,-1 0 0,-2-1-1,-12 0 7,1 5-15,14-3-2,0 0 0,-1 0 0,1-1 0,-1 1-1,1 0 1,-1-1 0,1 0 0,-1 1 0,1-1 0,-1 0 0,-2 0 0,3 0 3,0 0 0,0 0 0,0 0 0,0 0-1,1 1 1,-1-1 0,0 0 0,0 0 0,0 0 0,0 1-1,0-1 1,0 0 0,1 1 0,-1-1 0,0 1-1,0-1 1,1 1 0,-1-1 0,0 1 0,1 0 0,-1-1-1,0 1 1,1 0 0,-1 0 0,1-1 0,-1 1-1,1 0 1,0 0 0,-1 0 0,1-1 0,0 1 0,-1 0-1,1 0 1,0 0 0,0 0 0,0 0 0,0 0 0,0-1-1,0 1 1,0 0 0,0 0 0,1 1 0,29-2 83,-9-3-70,-1 0 34,0 0 0,0 1 0,-1 2 0,1 0 0,21 2 0,-27 0-20,-2-1 25,0 1 1,-1 0-1,1 0 0,-1 1 0,0 0 0,0 1 0,18 9 0,-28-12-27,6 2 38,-8-3-71,1 0-1,0 0 1,0 0 0,0 0-1,0 0 1,0 0-1,0 0 1,0 0-1,0 0 1,0 0-1,0 0 1,0 0-1,0 0 1,0 0-1,-1 0 1,1 0 0,0 0-1,0 0 1,0 0-1,0 0 1,0 1-1,0-1 1,0 0-1,0 0 1,0 0-1,0 0 1,0 0-1,0 0 1,0 0 0,0 0-1,0 0 1,0 0-1,0 0 1,0 0-1,0 0 1,0 0-1,0 1 1,0-1-1,0 0 1,0 0-1,0 0 1,0 0 0,0 0-1,0 0 1,0 0-1,0 0 1,0 0-1,0 0 1,0 0-1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30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0 184 4912,'0'0'11458,"10"-8"-10910,-4 3-422,2-1 70,-1 0 1,0 0-1,1 1 0,0 0 1,1 0-1,-1 1 1,1 0-1,10-3 0,32-9 877,-39 11-922,0 1 1,0 0-1,16-2 1,97-2 477,8-1-171,206-41 182,-291 45-516,0 2 0,72 4 0,36-1 165,-99-7-175,-35 4-18,1 1 1,34 0-1,-45 5-37,-11-3-48,0 0-1,0 1 1,0-1 0,0 0 0,0 0 0,0 1 0,0-1 0,-1 0 0,1 0 0,0 0 0,0 0 0,0 0 0,0 0-1,0-1 1,0 1 0,0 0 0,0 0 0,0-1 0,0 0 0,7 1 187,-8 0-207,0 0 1,0 1-1,0-1 0,0 0 1,0 0-1,0 1 0,0-1 0,0 0 1,0 0-1,0 0 0,-1 1 1,1-1-1,0 0 0,0 0 1,0 1-1,0-1 0,0 0 0,0 0 1,0 0-1,-1 0 0,1 1 1,0-1-1,0 0 0,0 0 1,-1 0-1,1 0 0,0 0 0,0 1 1,0-1-1,-1 0 0,1 0 1,0 0-1,0 0 0,0 0 1,-1 0-1,1 0 0,0 0 0,0 0 1,-1 0-1,1 0 0,-11 4-3071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31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109 224 6824,'0'0'8962,"-10"7"-8342,2-1-485,-1 0 85,0 0 0,0 1 0,1 0 0,0 1 0,0 0 0,-10 13 0,15-13-64,-1 0 0,1 0 0,0 0 0,1 1 0,0-1 0,0 1 1,1-1-1,0 1 0,1-1 0,0 1 0,0 0 0,0-1 0,1 1 0,1 0 1,0-1-1,0 1 0,0-1 0,1 0 0,0 0 0,1 0 0,4 8 0,-6-14-114,0 0 0,0 0 0,0 0 0,0 0 0,1 0-1,-1-1 1,0 1 0,1-1 0,-1 0 0,1 1 0,-1-1-1,1 0 1,0-1 0,-1 1 0,1 0 0,0-1 0,0 0 0,-1 1-1,5-1 1,3 0 39,-1-1 1,1 1-1,-1-2 0,14-2 0,-14 1-37,-1 0-1,1-1 1,-1 0 0,1 0 0,-1 0 0,0-2-1,-1 1 1,9-7 0,53-56 217,-59 57-228,1 1 2,-1-1 0,-1 0-1,0 0 1,0-1 0,-1 0 0,-1-1 0,0 0-1,7-19 1,-14 32-31,0-1-1,0 1 0,0 0 1,0 0-1,0-1 1,0 1-1,0 0 0,0 0 1,0 0-1,0-1 0,0 1 1,0 0-1,0 0 1,0-1-1,0 1 0,0 0 1,0 0-1,0 0 1,0-1-1,0 1 0,0 0 1,1 0-1,-1 0 0,0 0 1,0-1-1,0 1 1,0 0-1,0 0 0,1 0 1,-1 0-1,0 0 0,0-1 1,0 1-1,1 0 1,-1 0-1,0 0 0,0 0 1,0 0-1,1 0 1,-1 0-1,0 0 0,0 0 1,0 0-1,1 0 0,-1 0 1,0 0-1,0 0 1,1 0-1,-1 0 0,0 0 1,0 0-1,1 0 0,2 13 126,-3 8-76,0 3 20,3 36 1,-2-54-62,-1-1 0,2 1 0,-1 0 0,0-1 0,1 1 0,0-1 0,1 1 0,-1-1 0,1 0 0,0 0 0,6 8 0,-6-11-6,-1 1-1,0-2 0,1 1 1,-1 0-1,1 0 1,0-1-1,0 1 1,-1-1-1,1 0 0,0 0 1,0 0-1,0-1 1,0 1-1,1 0 0,-1-1 1,0 0-1,0 0 1,0 0-1,0 0 0,0-1 1,0 1-1,0-1 1,0 1-1,4-3 0,2 0 18,-1 0 0,0 0-1,0-1 1,-1 0-1,1-1 1,-1 0 0,10-8-1,-3 1 38,1-2-1,-2 1 0,0-2 1,0 0-1,-2 0 0,0-1 1,0-1-1,-2 0 0,0 0 1,-1-1-1,8-25 0,-13 33-31,2-4 48,-1-1 1,0 0-1,-1 0 1,1-18-1,-4 29-52,0 0 0,0 0 0,-1 0 0,1 0 0,-1 0 0,0 0 0,0 0 0,0 0 0,0 0 0,-1 0 1,0 0-1,1 1 0,-1-1 0,-1 0 0,1 1 0,-1 0 0,1 0 0,-1-1 0,0 1 0,-4-3 0,2 3-32,0 0 1,0 0-1,0 0 1,-1 1 0,1 0-1,-1 0 1,0 0-1,1 0 1,-1 1-1,0 0 1,0 1-1,0-1 1,0 1-1,0 0 1,0 0-1,1 1 1,-1 0-1,0 0 1,0 0 0,0 1-1,1 0 1,-1 0-1,1 0 1,-1 1-1,1 0 1,0 0-1,0 0 1,0 0-1,1 1 1,-1 0-1,1 0 1,0 0-1,0 1 1,-4 5 0,4-4-112,0 1 1,0-1-1,1 1 1,0 0-1,1-1 1,-1 1-1,-1 11 1,0 8-3469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3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10448,'0'0'1352,"113"-54"-1208,-39 50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32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22 7328,'0'0'5110,"-10"-5"-4459,-34-11 12,42 16-608,0 0 1,0 0 0,0 0 0,0 0-1,0 0 1,0 0 0,0 0 0,0 0 0,0 1-1,0-1 1,0 1 0,0 0 0,0-1-1,0 1 1,1 0 0,-1 0 0,-2 2 0,-21 21 860,23-22-844,-2 3 106,1-1 0,-1 1 0,1 0 1,0 0-1,0 0 0,1 0 1,-1 1-1,-2 9 0,5-13-114,-1 0 0,1 0 0,0 0 0,-1 0 0,1 0-1,0 0 1,1 0 0,-1 0 0,0 0 0,0 0 0,1 0-1,0 0 1,-1 0 0,1 0 0,0 0 0,0 0 0,0 0-1,0-1 1,0 1 0,0 0 0,0-1 0,1 1 0,-1-1-1,0 1 1,1-1 0,0 0 0,-1 1 0,1-1 0,2 1-1,9 4 128,-1 0 0,2 0 1,-1-1-1,1-1 0,-1-1 0,1 0 0,0 0 0,0-1 0,18-1 0,-1-1 23,0-1-1,0-1 1,35-8 0,-40 3-73,-1 0 0,38-17 0,-17 6-3023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4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64 5224,'0'0'13079,"10"-9"-12792,30-26-16,-37 33-214,0 0 0,1 0 0,-1 0 0,0 0 0,1 0 0,-1 1 0,1 0 0,-1-1 0,1 1 0,0 1 1,0-1-1,-1 0 0,1 1 0,0 0 0,0 0 0,7 1 0,1-1 90,-10 0-117,0 0 0,-1 0-1,1 0 1,-1 0 0,1 1-1,0-1 1,-1 1 0,1-1 0,-1 1-1,1-1 1,-1 1 0,0 0 0,1-1-1,-1 1 1,1 0 0,-1 0-1,0 0 1,0 0 0,0 0 0,0 1-1,0-1 1,0 0 0,0 0 0,0 1-1,0-1 1,1 3 0,-1 0 21,0-1 0,0 0 0,0 1 0,-1-1 0,1 1 1,-1 0-1,0-1 0,0 1 0,0-1 0,-1 7 0,-2 0 46,-1 1 0,0 0-1,0-1 1,-1 0-1,0 0 1,-1 0 0,0-1-1,-1 0 1,-12 14 0,8-9 66,11-14-149,-1 1 0,0-1 0,1 1 0,-1 0 0,1-1 0,-1 1 1,1 0-1,-1-1 0,1 1 0,-1 0 0,1 0 0,0-1 0,-1 1 0,1 0 1,0 0-1,0 0 0,0-1 0,0 1 0,-1 0 0,1 0 0,0 0 1,0 0-1,1 0 0,-1-1 0,0 1 0,0 0 0,0 0 0,0 0 0,1-1 1,-1 1-1,0 0 0,1 0 0,-1-1 0,1 1 0,-1 0 0,1 0 0,-1-1 1,1 1-1,-1-1 0,1 1 0,0 0 0,0 0 0,3 1 38,1 0-1,-1 0 0,1 0 0,-1-1 1,1 0-1,5 1 0,-3 0-52,5 0 131,0 0 0,0-1 0,0 0 0,23-2 0,-2 0 347,-24 1-228,0 1 0,0 0 1,1 0-1,16 6 0,-24-7-215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41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1 4312,'0'0'6193,"-5"13"-5698,-92 241 2530,79-201-2320,3 0 1,-14 93-1,23-101-328,1-1 0,3 51-1,10 88 627,-3-115-636,18 188 879,-3-13-158,-16-212-959,0-1 0,2 0 0,2-1 0,0 0 0,2 0 0,1 0 0,2-1 0,0-1 0,2 0 0,1-1-1,1-1 1,26 31 0,120 151 1043,-141-178-1016,-13-17-61,-1 1-1,0 0 0,0 0 1,-2 1-1,0 0 0,0 0 1,-2 1-1,7 27 1,-8-25 45,2-58-318,1-21-3168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42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5120,'0'0'2089,"-2"11"-1561,0 0-367,0-2 52,0 0 1,0 1 0,1-1 0,0 1 0,1-1 0,1 12-1,4 6 416,2 0 0,0-1 0,2 0 0,1 0 0,20 36 0,70 124 1623,11 24-359,-81-143-1522,-3 1 0,-3 1 0,-3 2-1,-4 0 1,-2 1 0,-3 0 0,-4 1 0,-3 0 0,-5 97 0,-3-107-75,-3-1 1,-24 110-1,17-121-82,-3-2 0,-1 1-1,-33 63 1,-14 25 326,40-82-97,-53 91 1,70-138-319,-1 0 0,1 0 0,-2 0 0,-13 10 0,22-19-121,0 1 0,0-1 0,0 0 0,-1 0 0,1 0 0,0 1 0,0-1 1,-1 0-1,1 0 0,0 0 0,0 0 0,-1 0 0,1 0 0,0 1 0,0-1 0,-1 0 0,1 0 0,0 0 0,-1 0 0,1 0 1,0 0-1,-1 0 0,1 0 0,0 0 0,0 0 0,-1 0 0,1-1 0,0 1 0,-1 0 0,1 0 0,0 0 0,0 0 0,-1 0 1,1 0-1,0-1 0,0 1 0,-1 0 0,1 0 0,0 0 0,0-1 0,0 1 0,-1 0 0,-5-14 15,5 12-20,-1-7-346,0 0-1,0-1 0,1 1 1,0 0-1,1-18 0,0 22-864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43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6016,'0'0'7546,"12"0"-7142,3 1-214,1-2 0,0 0 0,-1-1 0,1-1 0,16-4 0,-20 3-21,-5 1 2,0 1 1,1 0 0,-1 1 0,0 0 0,1 0 0,-1 0 0,8 1 0,-14 0-148,0 0 0,-1 1-1,1-1 1,0 0 0,-1 1 0,1-1-1,0 0 1,-1 1 0,1-1 0,-1 1-1,1-1 1,-1 1 0,1 0 0,-1-1 0,1 1-1,-1-1 1,1 1 0,-1 0 0,0 0-1,1-1 1,-1 1 0,0 0 0,0-1-1,0 1 1,1 0 0,-1 0 0,0-1-1,0 1 1,0 0 0,0 0 0,0-1-1,-1 1 1,1 1 0,-6 27 368,-4-10-197,-1 0 0,-1 0 0,0-1 0,-1-1-1,-1 0 1,-23 21 0,-3-3 1093,41-34-1252,-1-1 0,1 1 0,-1-1 0,1 1 0,-1-1 1,1 0-1,-1 1 0,1-1 0,-1 1 0,1-1 0,-1 0 0,1 0 0,0 1 0,-1-1 0,1 0 0,-1 0 1,1 0-1,0 0 0,1 1 0,-2-1-9,60 12 737,92 9-1,-108-17-162,-35 0-136,-9-4-521,1 1-1,-1-1 1,0 0-1,0 0 1,0 0-1,0 0 1,0 0-1,0 0 1,0 0-1,1 1 0,-1-1 1,0 0-1,0 0 1,0 0-1,0 0 1,0 0-1,0 1 1,0-1-1,0 0 1,0 0-1,0 0 1,0 0-1,0 0 1,0 1-1,0-1 1,0 0-1,0 0 1,0 0-1,0 0 0,0 0 1,0 1-1,0-1 1,0 0-1,0 0 1,0 0-1,0 0 1,0 0-1,-1 1 1,1-1-1,0 0 1,0 0-1,0 0 1,0 0-1,0 0 1,0 0-1,0 0 1,-1 1-1,1-1 0,0 0 1,0 0-1,0 0 1,0 0-1,0 0 1,-1 0-1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46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29 685 6928,'0'0'9809,"0"14"-9356,-12 249 2167,12-253-2439,-1 0 0,-1-1-1,1 1 1,-7 16 0,4-11 712,8-21-297,11-28-171,-13 29-446,24-57 227,13-32 70,-32 81-222,0 1 1,0 0 0,1 1-1,1 0 1,12-13 0,-8 9 33,-8 10-48,0-1 0,1 1-1,-1 0 1,1 0 0,0 0 0,0 1 0,12-7-1,-17 11-30,0-1 0,0 1 0,0 0 0,0 0 0,-1 0 1,1 0-1,0 0 0,0 0 0,0 0 0,0 0 0,0 0 0,0 0 0,0 0 0,0 1 0,0-1 0,-1 0 0,1 1 0,0-1 0,0 1 0,0-1 0,-1 1 0,3 0 0,-1 1 9,0 0 0,0 1 0,0-1 0,0 0 0,-1 1 0,1-1 0,1 4-1,2 4 26,-1 1-1,-1-1 0,3 12 0,-3-4 20,-1 0 0,0 1 0,-2-1-1,-2 28 1,0 9 505,3-58-533,0 0-1,0 0 1,1 0-1,-1 0 0,1 1 1,0-1-1,0 0 1,0 1-1,3-4 0,4-5 12,14-23 40,-8 11-10,1 1 0,0 0 0,37-35 0,-41 45-26,11-11 14,-22 22-49,0 0 1,0 1 0,1-1-1,-1 0 1,0 0 0,0 1 0,1-1-1,-1 0 1,0 1 0,1-1-1,-1 1 1,1 0 0,-1 0-1,1-1 1,-1 1 0,2 0 0,-2 1-6,0-1 0,-1 0 0,1 1 0,0-1 0,-1 1 0,1-1 0,0 1 0,-1-1 0,1 1 0,-1 0 0,1-1 0,-1 1 0,1 0 0,-1-1 0,0 1 0,1 0 0,-1 0 0,0-1 0,1 1 0,-1 0 0,0 0 0,0 1 0,4 22 97,-4-21-85,0 12 68,1 0 0,-4 22-1,0 10 166,2-39-159,1 1-1,1-1 1,-1 0 0,2 1-1,-1-1 1,1 0 0,4 12-1,-5-18-74,0-1 0,0 1 0,0-1 0,0 0 0,0 0 0,1 1 0,-1-1 0,0 0 0,1 0 0,-1 0 0,1-1 0,-1 1 0,1 0 0,-1 0-1,1-1 1,0 1 0,-1-1 0,1 1 0,0-1 0,0 0 0,-1 0 0,1 0 0,0 0 0,0 0 0,-1 0 0,1 0 0,0-1 0,-1 1 0,3-1-1,4-1 26,0 0 0,-1-1 0,1 0 0,13-7 0,-6 1 0,-1-1 0,0-1 0,0 0 0,-1 0 0,-1-1 0,18-22-1,-7 4 71,-2-1-1,17-34 0,-30 54-14,-9 22-61,-2 2-40,-9 103 48,12-100-28,0-1-1,0 1 0,2 0 0,0 0 0,6 21 0,-8-36-14,1 0 0,-1-1 0,0 1 1,0 0-1,1 0 0,-1-1 0,0 1 0,1 0 1,-1-1-1,1 1 0,-1 0 0,1-1 1,-1 1-1,1-1 0,0 1 0,-1-1 0,1 1 1,0-1-1,-1 1 0,1-1 0,0 0 0,0 1 1,-1-1-1,1 0 0,0 0 0,0 1 1,-1-1-1,1 0 0,0 0 0,0 0 0,0 0 1,-1 0-1,1 0 0,0 0 0,0 0 0,0-1 1,-1 1-1,1 0 0,0 0 0,0-1 0,-1 1 1,1 0-1,0-1 0,0 0 0,5-2 14,-1 0 0,0 0 1,0-1-1,7-6 0,2-4-2,-1 0 0,-1 0 1,0-2-1,-1 1 0,-1-2 1,0 1-1,12-33 0,8-2 82,-29 51-95,-1 1 0,1 0 0,0 0 1,-1 0-1,1 0 0,0 0 0,-1 0 0,1 0 1,-1 0-1,0 0 0,1 0 0,-1 0 0,0 0 1,1 2-1,4 17 13,1 1 0,1-1 1,1 0-1,15 28 0,-22-46-14,0 0 0,1 0 0,0 0 0,-1 0-1,1 0 1,0 0 0,0-1 0,0 1 0,0 0 0,0-1 0,0 0-1,1 1 1,-1-1 0,0 0 0,1 0 0,-1-1 0,1 1 0,-1 0-1,1-1 1,-1 1 0,1-1 0,-1 0 0,6 0 0,-4-1 0,1 0 0,-1 0 0,0 0 0,1 0 0,-1-1 1,0 1-1,0-1 0,0 0 0,-1-1 0,1 1 0,0-1 0,-1 1 1,5-6-1,19-21 52,-1-1-1,38-60 1,4-5 209,-55 84-117,-13 10-139,1 1 0,-1 0 0,0 0 0,1 0 1,-1 0-1,0 0 0,0 0 0,1 0 0,-1 0 1,0 0-1,1 0 0,-1 0 0,0 0 1,1 0-1,-1 0 0,0 0 0,0 0 0,1 0 1,-1 1-1,0-1 0,1 0 0,-1 0 0,0 0 1,0 0-1,1 1 0,-1-1 0,0 0 0,1 1 1,0 1 14,1 1 0,-1 0 1,0 0-1,0 1 0,0-1 0,0 0 1,1 5-1,2 12 14,-1 1 0,-1 0 0,0 27 0,-2-36-12,-1-1 1,0 0-1,0 0 0,-2 1 1,1-1-1,-1 0 0,-9 20 1,12-30-21,0 0 1,-1 0 0,1 0-1,-1 0 1,1 0 0,-1 0 0,1 0-1,-1 0 1,0 0 0,0 0-1,1-1 1,-1 1 0,0 0-1,0 0 1,0-1 0,0 1-1,0 0 1,0-1 0,0 1-1,0-1 1,0 1 0,0-1 0,0 0-1,0 1 1,0-1 0,0 0-1,0 0 1,0 0 0,-1 0-1,1 0 1,0 0 0,0 0-1,0 0 1,0 0 0,0 0 0,0-1-1,0 1 1,-1 0 0,0-2-1,-1 1-8,1-1 0,0 1 1,0-1-1,0 0 0,0 0 0,1 1 0,-1-1 0,0-1 0,1 1 0,-1 0 0,1 0 1,0-1-1,0 1 0,0 0 0,-1-5 0,-3-5-46,3 4-213,13 12-87,14 9 250,-6-3 0,0 0 0,1-2 0,0 0 0,32 8 0,-45-15 77,0 0 0,0 0 0,0-1 0,0 1 0,0-2 0,0 1 0,-1-1 0,1 0 0,0-1 0,0 1 0,-1-1 0,1 0 0,-1-1 0,1 0 0,-1 0 0,0 0 0,0-1 0,10-8 0,1-3 13,-1-1 0,0-1 0,-1 0 0,-1-1 0,0-1 1,-2 0-1,0 0 0,-1-2 0,11-30 0,6-22 57,23-107 0,-48 170-42,38-189 139,-38 174-85,0-1-1,-2 0 1,-1 1 0,-1-1-1,-9-48 1,4 89 395,0 18-365,-1 28 71,3 1 1,6 90-1,33 126 324,-17-129-152,-3-14-75,-12-122-255,3 43-1,-35-82-1736,5-9 122,17 23-2012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47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0 158 12552,'0'0'1220,"9"-11"-703,-9 10-512,4-5 77,0 0 0,1 0 1,0 0-1,0 1 0,0 0 1,1 0-1,-1 0 0,1 1 1,0-1-1,1 2 0,-1-1 1,1 0-1,0 1 0,11-3 1,53-12 970,111-12 0,76 9 1475,-249 20-2392,2 0 256,0 0-1,1 1 0,-1 0 1,0 1-1,0 0 1,17 4-1,-23-6-3029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51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226 646 5824,'0'0'5376,"-11"-5"-4940,-40-11 16,47 16-371,-1 0 1,0 0-1,1 0 1,-1 0-1,1 1 1,-1-1-1,0 1 1,1 1-1,0-1 1,-1 1-1,1-1 1,0 1-1,0 1 1,0-1-1,0 0 1,-4 4-1,2-2 55,0 0 60,-1 1 0,1 0 0,0 0 0,0 0 1,1 1-1,0 0 0,0 0 0,0 0 0,0 1 0,-4 9 0,7-11-50,-1 0 0,1 0 0,0 1 0,1-1 0,-1 1 0,1-1 0,0 1 0,1 0 0,-1 0 0,1-1 0,0 1 0,1 0 0,-1-1 0,3 12-1,-2-15-92,0 0-1,0 1 0,0-1 0,0 0 0,0 0 1,0 0-1,0 1 0,1-2 0,-1 1 0,1 0 0,0 0 1,0 0-1,-1-1 0,1 1 0,0-1 0,4 3 0,-2-2 7,0 0 0,1 0 0,-1-1 0,0 0 0,1 0 0,0 0 0,-1 0 0,7 0 0,-1-1-2,0 0 1,-1-1-1,1 0 1,-1 0-1,0-1 1,1 0-1,-1-1 1,10-4-1,-8 1-14,-1 0 0,0-1 0,0 0-1,0-1 1,-1 0 0,-1 0 0,1-1 0,-1 0-1,0 0 1,-1-1 0,0 0 0,-1-1 0,9-19 0,-3 2 19,-1-1 0,-1 0 0,-1-1 0,5-39 1,-2 2 50,-3 0 1,-3-1-1,-3 0 1,-7-77 0,2 128-55,-1-1 0,-7-22 0,5 25-4,5 14-50,0 1 1,0-1-1,0 0 1,0 0-1,0 0 1,0 1 0,-1-1-1,1 0 1,0 0-1,-1 1 1,1-1-1,-1 0 1,1 1 0,0-1-1,-1 0 1,1 1-1,-1-1 1,0 1-1,1-1 1,-1 1-1,1-1 1,-1 1 0,0-1-1,0 1 1,1 0-1,-1-1 1,0 1-1,1 0 1,-1 0-1,0-1 1,0 1 0,0 0-1,1 0 1,-1 0-1,0 0 1,0 0-1,0 0 1,1 0 0,-1 0-1,-1 1 1,0 0 6,0 0 1,0 0-1,0 0 1,0 0-1,0 0 1,0 1-1,1-1 1,-1 1-1,0-1 1,1 1-1,-1 0 1,-2 3-1,-5 11 22,1 0-1,0 1 0,1 0 0,1 0 1,0 1-1,2 0 0,0 0 0,1 0 1,0 0-1,1 35 0,3-9 61,2-1 0,2 1 0,15 61 0,-12-68-25,22 81 180,-26-106-200,1 0 1,0 0-1,0-1 0,1 0 0,1 0 0,0-1 0,10 14 1,-14-22-23,-1 0 0,1 0 0,0 0 1,0 0-1,-1-1 0,1 1 0,0-1 1,1 1-1,-1-1 0,0 0 0,0 0 0,0-1 1,1 1-1,-1-1 0,0 1 0,1-1 1,5-1-1,2 1 43,0-2 0,0 0 0,21-6 0,-24 5-48,1 0 0,-1-1 0,0-1 0,0 1 0,0-1 0,-1 0 0,0-1 0,0 0 0,12-13 0,-14 14-9,-1 0 1,0 0 0,0 0-1,0 0 1,-1-1 0,0 0-1,0 0 1,0 0-1,-1 0 1,0 0 0,0-1-1,-1 1 1,1 0 0,-1-10-1,0 15-11,-1 0 1,0-1-1,0 1 0,0 0 0,0-1 0,0 1 0,0 0 0,0 0 1,-1-1-1,1 1 0,0 0 0,-1 0 0,1-1 0,-1 1 0,1 0 1,-1 0-1,0 0 0,1 0 0,-1 0 0,0 0 0,0 0 1,0 0-1,0 0 0,0 0 0,0 0 0,0 1 0,0-1 0,0 0 1,0 1-1,0-1 0,0 1 0,-3-1 0,2 1 2,0 0-1,0 0 1,0 0-1,0 0 1,0 1 0,0-1-1,0 1 1,0-1-1,0 1 1,0 0 0,0 0-1,0 0 1,1 0-1,-1 0 1,0 0 0,1 1-1,-1-1 1,1 0-1,-3 3 1,0 1-1,0 0 0,0 0-1,1 1 1,0-1 0,0 1 0,0-1 0,0 1 0,1 0-1,0 0 1,0 1 0,1-1 0,0 0 0,0 0 0,0 1-1,1-1 1,0 1 0,0-1 0,1 7 0,1-1 7,0 0 0,1-1 0,0 1 0,1-1 0,0 1 0,1-1 0,0-1 0,12 19 0,-14-26-6,-1 0 0,1 0 0,-1-1 0,1 1 0,0-1 0,0 0 0,0 0 0,0 0 0,0 0 1,0-1-1,1 1 0,-1-1 0,1 0 0,-1 0 0,1 0 0,-1 0 0,1 0 0,0-1 0,-1 0 0,1 0 0,0 0 0,-1 0 0,1 0 0,0-1 1,4-1-1,6-1 15,0-1 0,0 0 0,-1-1 1,1 0-1,15-10 0,-10 5-8,0-1-1,-1-1 1,-1-1-1,0 0 0,0-1 1,-1-1-1,-1 0 1,-1-2-1,0 1 0,20-34 1,-22 4 77,-12 46-85,0-1 0,0 1 0,0-1 0,0 0 0,1 1 0,-1-1 0,0 0 1,0 1-1,0-1 0,0 1 0,-1-1 0,1 0 0,0 1 0,0-1 0,0 0 0,0 1 0,-1-1 0,1 1 0,0-1 0,0 1 1,-1-1-1,1 1 0,-1-1 0,1 1 0,0-1 0,-1 1 0,1-1 0,-1 1 0,1-1 0,-1 1 0,1 0 0,-1-1 1,1 1-1,-1 0 0,0 0 0,1-1 0,-1 1 0,-1 0 0,2-1 158,1 1-122,0 3-37,0 0 1,0 1-1,0-1 1,1 0-1,0 0 0,0 0 1,-1 0-1,2 0 1,-1 0-1,5 5 1,5 7-2,-9-9-9,0-1 1,-1 0-1,0 1 0,0-1 0,0 1 1,-1 0-1,1 0 0,-1-1 1,-1 1-1,1 10 0,-2 4-6,-7 36-1,5-37 11,-2 33-1,5-49 4,0-1 0,0 0 0,0 0 0,0 0 0,0 0 0,1 0 1,-1 0-1,1 0 0,0 0 0,-1-1 0,1 1 0,0 0 0,0 0 0,0 0 0,1-1 0,-1 1 0,0 0 0,0-1 0,1 0 0,-1 1 0,3 1 0,-1-1-5,0-1 1,0 1-1,0-1 0,1 0 0,-1 0 0,0 0 1,1 0-1,-1-1 0,0 1 0,1-1 0,6 0 1,-2-1 6,-1 1 0,1-1 0,0-1 0,-1 0-1,1 0 1,-1 0 0,0-1 0,0 0 0,0 0 0,11-7 0,-8 2 27,-1 0-1,-1-1 1,1 0-1,12-17 1,-12 12 42,-6 9-70,0 1 0,1-1 0,0 1 0,7-5 0,14-17 0,-21 19 0,1 0 0,-2 0 0,1-1 0,-1 1 0,0-1 0,0 1 0,-1-1 0,0 0 0,0 0 0,-1 0 0,0 0 0,-1-1 0,0 1 0,0 0 0,0 0 0,-1 0 0,-2-9 0,2 13-6,0 1-1,0-1 1,0 0-1,-1 1 1,1-1-1,-1 0 1,0 1-1,-2-4 1,3 6 4,0 1 1,1-1-1,-1 0 1,0 1-1,1-1 0,-1 1 1,0-1-1,0 1 1,0 0-1,1-1 0,-1 1 1,0 0-1,0 0 1,0-1-1,0 1 0,1 0 1,-1 0-1,0 0 1,0 0-1,0 0 0,0 0 1,0 0-1,0 0 1,1 1-1,-1-1 1,0 0-1,0 0 0,0 1 1,0-1-1,1 1 1,-1-1-1,0 0 0,0 1 1,1 0-1,-1-1 1,0 1-1,1-1 0,-1 1 1,1 0-1,-1-1 1,1 1-1,-1 1 1,-4 3-9,0-1 0,1 2 0,0-1 0,0 0 0,0 1 0,1 0 0,0 0 0,0 0 0,0 0 0,-2 8 0,4-10 5,0 0 0,1 0 1,0 0-1,-1 0 0,1 0 0,0 0 1,1 0-1,-1 0 0,1 0 0,0 0 1,0 0-1,0 0 0,0 0 0,1 0 1,-1-1-1,1 1 0,0-1 0,3 5 1,-4-6 1,4 5-9,0-1-1,0 1 0,10 9 1,-12-13 10,0-1 0,0 0 0,0 0 0,0-1 0,0 1-1,0-1 1,1 1 0,-1-1 0,0 0 0,1 0 0,4 0 0,0 0 9,0 0 0,0-1-1,0 0 1,0 0 0,0-1-1,1 0 1,-1-1 0,0 0-1,-1 0 1,16-6 0,1-3 2,0-2 1,22-15-1,26-14-43,-57 35 21,0-1 1,0 0-1,-1-1 0,21-17 0,-26 21 6,5-2 19,-14 6-10,0 1-1,0 0 1,1 0 0,-1 0-1,0 0 1,0 0 0,1-1 0,-1 1-1,0 0 1,0 0 0,0 0 0,1-1-1,-1 1 1,0 0 0,0 0-1,0-1 1,0 1 0,0 0 0,0-1-1,1 1 1,-1 0 0,0 0-1,0-1 1,0 1 0,0 0 0,0 0-1,0-1 1,0 1 0,0 0 0,0-1-1,0 1 1,0 0 0,-1 0-1,1-1 1,0 1 0,-2 0 7,-1 0-1,1 1 1,0-1 0,0 1-1,-1-1 1,1 1 0,0 0-1,0 0 1,0 0 0,0 1-1,0-1 1,-3 3 0,0-1 3,-4 2 1,-72 46 66,68-42-53,1 0 1,1 1-1,0 0 1,-15 18-1,24-26-14,0 1 0,0 0 1,0 0-1,0 0 0,1-1 0,-1 2 0,1-1 0,0 0 0,0 0 1,0 0-1,0 1 0,0-1 0,0 7 0,2-9-4,-1 1 1,0-1-1,1 1 0,-1-1 1,1 0-1,-1 1 0,1-1 1,-1 0-1,1 1 0,0-1 0,0 0 1,0 0-1,0 0 0,0 0 1,0 0-1,0 0 0,0 0 0,0 0 1,0 0-1,1 0 0,-1-1 1,0 1-1,1 0 0,-1-1 1,0 1-1,1-1 0,-1 1 0,1-1 1,-1 0-1,1 0 0,-1 0 1,1 0-1,1 0 0,2 1 5,0-1 0,0 0 0,0 0 0,0-1 0,0 0 1,0 0-1,-1 0 0,1 0 0,0-1 0,0 1 0,-1-1 0,1 0 0,-1-1 0,1 1 0,4-5 0,1-1 24,0-1-1,0 0 1,-1-1 0,11-14-1,-19 23-31,-1 1 1,1-1-1,-1 1 0,0-1 0,1 0 0,-1 1 0,1-1 0,0 1 1,-1-1-1,1 1 0,-1 0 0,1-1 0,0 1 0,-1 0 1,1-1-1,0 1 0,-1 0 0,1 0 0,0-1 0,-1 1 1,1 0-1,0 0 0,0 0 0,-1 0 0,1 0 0,0 0 1,-1 0-1,1 0 0,0 0 0,0 1 0,-1-1 0,1 0 0,0 0 1,-1 1-1,1-1 0,0 0 0,-1 1 0,1-1 0,-1 0 1,1 1-1,0-1 0,-1 1 0,1-1 0,-1 1 0,1 0 1,-1-1-1,0 1 0,1-1 0,0 2 0,3 4 14,0 1 0,-1 0 0,6 14 0,-4-9 7,-4-10-18,0 0 0,1 0 0,-1 1-1,0-1 1,1 0 0,-1 0 0,1-1 0,0 1 0,0 0-1,0 0 1,0-1 0,0 1 0,0-1 0,0 0 0,4 2-1,-4-2 2,0-1-1,0 1 1,0-1-1,0 0 1,0 0-1,0 0 1,0 0-1,0 0 1,0-1-1,0 1 1,0-1-1,0 1 1,0-1-1,0 0 1,0 1-1,0-1 1,-1 0-1,1 0 1,0 0-1,-1-1 1,3-1-1,5-4 25,0-1 0,0-1 0,-1 0 0,-1 0 0,1 0 0,-1-1 0,6-11 0,2-9 57,14-37 0,10-20 146,-27 71-94,-12 16-137,0 0-1,1-1 1,-1 1 0,0 0-1,0 0 1,1 0 0,-1 0-1,0 0 1,0 0 0,0 0 0,1 0-1,-1 0 1,0 0 0,0 0-1,1 0 1,-1 0 0,0 0-1,0 0 1,1 0 0,-1 0-1,0 0 1,0 0 0,0 1 0,1-1-1,-1 0 1,0 0 0,0 0-1,0 0 1,1 0 0,-1 1-1,0-1 1,0 0 0,0 0 0,0 0-1,1 0 1,-1 1 0,0-1-1,0 0 1,2 5 16,-1-1 0,0 0-1,0 0 1,0 0 0,0 1 0,-1 6 0,2 15 11,-1 0 0,-5 44 0,2-57-16,0 0-1,-1 0 1,0 0 0,-1 0-1,-1-1 1,0 1-1,-9 15 1,12-25-6,0 0 0,0 0 0,-1 0 0,1 0 0,0-1 0,-1 1 0,1-1 0,-1 0 0,0 0 0,0 1 0,0-2 0,0 1 0,0 0 0,-1-1 0,1 1 0,0-1 0,-1 0 0,1 0 0,-1-1 0,1 1 0,-1-1 0,1 1 0,-7-1 0,6-1 1,-1 1-1,0-1 1,1 0 0,-1 0 0,1-1-1,-1 1 1,1-1 0,0 0 0,0 0-1,-1 0 1,1-1 0,1 1 0,-1-1-1,0 0 1,1 0 0,-1-1 0,-3-4-1,4 5-3,1 0-10,0 1 0,0-1 0,0 0 0,1 1-1,-1-1 1,1 0 0,-2-4 0,3 6 0,-1 0 0,1 0 0,0 0 0,0 0 0,0 0 0,1 0 0,-1 0 0,0 1 0,0-1 0,0 0 0,1 0 0,-1 0 0,0 0 0,1 0 0,-1 1 0,1-1 0,-1 0 0,1 0 0,-1 1 0,1-1 0,0 0 0,-1 1 0,1-1 0,0 0 0,-1 1 0,1-1 0,0 1-1,0-1 1,0 1 0,1-1 0,1 0 1,-1 1 0,1-1 0,0 1-1,0-1 1,-1 1 0,1 0 0,0 0-1,0 0 1,0 1 0,-1-1 0,1 1-1,3 0 1,5 1-2,56 11 7,-47-8 54,1-1 0,-1-1 1,23 0-1,33 1 1119,-72-6-1105,-1-1-1,0 1 1,0-1 0,0 0-1,0 0 1,0 0 0,-1 0-1,1 0 1,2-5 0,7-11-29,-1-1 0,0-1 0,-2 0 0,0 0 0,7-29 0,-15 49-42,-1 0 0,0 0 0,1 0 0,-1-1 0,0 1 0,0 0 0,0 0 0,0 0 0,0-1 0,0 1 0,0 0 0,0 0 0,0-1 0,-1 1 0,1 0 0,0 0 0,-1 0 0,1-1 0,-1 1 0,1 0 0,-1 0 0,0 0 1,1 0-1,-1 0 0,0 0 0,-2-1 0,2 1-2,0 1 1,-1 0-1,1-1 1,-1 1-1,1 0 1,-1 0-1,1 0 1,-1 0-1,1 1 1,-1-1-1,1 0 1,-1 1-1,1-1 1,-1 0-1,1 1 1,0 0-1,-1-1 1,1 1-1,0 0 1,-1 0-1,-1 1 1,-8 6-2,0 0 1,0 0-1,1 1 1,-15 16-1,23-23 7,0 0 0,1 0 0,-1 0-1,0 0 1,1 0 0,0 1 0,-1-1 0,1 1 0,0-1-1,0 1 1,0-1 0,0 1 0,1 0 0,-1-1 0,1 1 0,0 0-1,0-1 1,0 1 0,0 0 0,0 0 0,0-1 0,1 1-1,-1 0 1,1-1 0,0 1 0,0 0 0,0-1 0,0 1 0,2 3-1,1-1 10,0 1-1,0-1 1,0-1-1,0 1 1,1-1-1,0 0 1,0 0-1,0 0 1,0 0-1,1-1 1,8 4-1,-6-4 12,0-1-1,0 0 1,0 0 0,0-1-1,0 0 1,0 0 0,1-1-1,10-1 1,-10 0 21,0 0-1,0-1 1,0 0-1,17-7 1,-8 3 68,-55 40-1805,22-21-2324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54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236 137 4416,'0'0'4408,"-10"-3"-3820,3 1-452,2 0-49,1 1 0,-1 0 1,0 0-1,0 0 0,1 0 0,-1 1 1,0 0-1,0 0 0,0 0 0,1 0 0,-1 1 1,0 0-1,-7 2 0,0 1 261,0 2 0,0-1 0,1 1 0,0 1 1,0 0-1,0 0 0,-16 16 0,24-20-197,-1 0 0,1 1-1,0-1 1,0 1 0,1-1 0,-1 1-1,1 0 1,0 0 0,0 0 0,0 0 0,0 0-1,1 1 1,-1-1 0,1 0 0,0 1-1,1-1 1,-1 1 0,1 0 0,0-1-1,0 1 1,0-1 0,1 1 0,-1-1 0,1 1-1,2 4 1,-3-8-117,1 1 0,-1-1-1,1 1 1,0-1 0,-1 0 0,1 1-1,0-1 1,0 0 0,0 0 0,0 0-1,0 0 1,0 0 0,0 0 0,0 0 0,1 0-1,-1 0 1,0 0 0,1 0 0,-1-1-1,0 1 1,1-1 0,-1 1 0,1-1-1,-1 1 1,1-1 0,-1 0 0,1 0-1,-1 0 1,1 0 0,-1 0 0,1 0-1,-1 0 1,1 0 0,-1-1 0,1 1-1,-1-1 1,1 1 0,-1-1 0,1 1-1,-1-1 1,2-1 0,4-1 30,-1-1-1,1 0 1,-1 0-1,0 0 1,-1-1 0,1 0-1,7-9 1,3-7 73,-1 0 0,-2-1 0,0-1 0,-1 0 0,11-32 0,-20 44-47,-3 9-58,0 1 1,0-1-1,1 1 1,-1-1-1,1 1 1,-1-1-1,1 0 1,0 1-1,0 0 1,1-2-1,-2 2 113,-3 7 143,1 5-227,0 0 0,1 0 1,0 1-1,1-1 0,0 0 0,0 0 0,4 18 0,2-1 126,16 48 0,-22-74-165,1 0-1,-1 0 1,1 0-1,0 0 1,0 0 0,0-1-1,0 1 1,0 0-1,0 0 1,0-1-1,1 1 1,-1-1 0,1 1-1,-1-1 1,1 0-1,-1 1 1,1-1 0,0 0-1,0 0 1,-1 0-1,1 0 1,0-1 0,0 1-1,0 0 1,0-1-1,0 0 1,0 1-1,0-1 1,0 0 0,0 0-1,0 0 1,0 0-1,0 0 1,0 0 0,0-1-1,4 0 1,0-1 29,0-1 1,0 1-1,0-1 0,-1 0 1,1 0-1,-1-1 0,0 1 1,0-1-1,0-1 1,6-6-1,-3 1 12,0-1 0,-1 1 0,-1-1 1,0 0-1,6-14 0,19-65 288,-2 8 59,-19 50-178,-5 18 416,-5 38-264,-3 83-157,3-56-88,-10 72-1,9-114-118,-1 0 0,-1 0 1,1 0-1,-5 8 0,6-14-10,-1 0-1,1 0 0,-1 0 1,1 0-1,-1-1 1,0 1-1,0-1 1,0 1-1,0-1 0,-1 0 1,1 0-1,-1 0 1,1 0-1,-6 3 1,6-5-6,1 0 0,-1 0 1,1 0-1,-1 0 1,1 0-1,0 0 0,-1 0 1,1 0-1,-1 0 1,1-1-1,-1 1 0,1-1 1,0 1-1,-1-1 1,1 0-1,0 1 0,0-1 1,-1 0-1,1 0 1,0 0-1,0 0 0,0 0 1,0 0-1,0 0 1,0 0-1,-1-2 0,-2-2 6,0-1 0,0 1 0,1-1 0,-4-8 0,6 14-10,0-3 5,-1 0-1,1 0 1,0-1-1,0 1 1,0 0 0,0-1-1,-1-6 1,3 9-4,-1 0 0,0-1-1,1 1 1,-1 0 0,1 0 0,-1-1-1,1 1 1,0 0 0,-1 0 0,1 0-1,0 0 1,0 0 0,0 0 0,0 0 0,0 0-1,0 1 1,0-1 0,0 0 0,0 0-1,0 1 1,0-1 0,0 1 0,2-1 0,2-1 0,-1 0 1,0 0 0,1 1-1,0 0 1,-1 0-1,1 1 1,-1-1 0,1 1-1,0 0 1,0 0 0,4 1-1,9 1 31,28 9-1,6 1 68,-30-9-364,19 2 280,-15 2-4134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54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8728,'0'0'4626,"2"10"-3835,23 225 2542,-11-72-858,15 9 1277,-22-158-2893,-4-7-1093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4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1 566 5120,'0'0'3809,"12"-6"-3282,10-5-250,-1-2 0,0 0 1,-1-2-1,-1 0 0,26-25 1,147-217 2628,-133 158-1653,-17 26 531,-35 52-525,-7 18-174,-5 15-603,-6 19-325,2 0 0,2 1 0,-8 62 0,14-79-132,0 0 0,1 0 1,0 0-1,1 0 0,1 0 0,1 0 0,0-1 0,1 1 1,0-1-1,12 26 0,-12-34-13,0 1-1,0-1 1,1 0 0,-1 0-1,2 0 1,-1-1 0,0 0-1,1 0 1,0 0 0,12 6-1,-14-8-3,0-1-1,0 0 1,0-1-1,0 1 1,1-1-1,-1 1 1,0-1-1,1-1 1,-1 1-1,1-1 1,-1 1-1,1-1 1,-1-1 0,1 1-1,-1-1 1,1 1-1,-1-1 1,0 0-1,6-3 1,3-2 13,0-1 0,0 0 0,-1-1 0,0 0 0,-1-1 0,0 0 1,0-1-1,-1 0 0,0-1 0,-1 0 0,0-1 0,8-15 0,1-4 73,-2-2 0,-1 0 0,18-58 0,-10 40 49,-15 34-60,-12 30-25,0-1 0,1 0 0,-3 25 0,-2 8-41,-65 204 27,67-230-44,-27 56-52,33-74 53,-1 0 1,1-1-1,0 1 0,-1 0 1,1-1-1,-1 1 0,1 0 1,-1-1-1,1 1 0,-1 0 1,1-1-1,-1 1 0,0-1 1,1 0-1,-1 1 0,0-1 1,1 1-1,-1-1 0,0 0 1,0 1-1,0-1 0,1 0 1,-1 0-1,-1 0 0,2 0 2,-1 0 1,1 0-1,-1 0 0,1 0 0,0-1 0,-1 1 0,1 0 1,0 0-1,-1-1 0,1 1 0,0 0 0,-1 0 0,1-1 0,0 1 1,-1 0-1,1-1 0,0 1 0,0-1 0,0 1 0,-1 0 1,1-1-1,0 1 0,0-1 0,0 1 0,0 0 0,0-1 1,0 1-1,0-1 0,0 1 0,0 0 0,0-1 0,0 1 1,0-1-1,0 1 0,0-1 0,0 1 0,0 0 0,0-1 1,1 1-1,-1-1 0,0 1 0,0 0 0,1-1 0,-1 1 0,1-1 1,1-5 9,1 0 0,0 0 0,0 0 0,0 0 0,1 1 0,0-1 0,0 1 0,1 0 0,-1 0 0,1 1 0,0-1 0,0 1 0,1 0 0,-1 0 0,1 1 0,0 0 0,0 0 0,0 0 0,9-2 0,-4 1-15,-1 0 1,1 2 0,0-1-1,0 1 1,0 0 0,0 1-1,0 1 1,1 0 0,-1 0-1,0 1 1,0 1 0,0-1-1,21 8 1,-20-5 39,0 0 0,0-1 0,0 0 0,22 2 1,-31-4-186,-1-1 0,1 0 0,0 0 1,0 0-1,-1 0 0,1-1 0,0 1 1,-1-1-1,1 1 0,0-1 0,-1 0 1,1 0-1,-1 0 0,1 0 0,-1-1 0,0 1 1,0-1-1,1 1 0,-1-1 0,0 0 1,0 0-1,-1 0 0,1 0 0,0 0 1,-1 0-1,1-1 0,1-3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55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 10248,'0'0'1912,"15"-4"-1262,49-16 804,118-18 0,-143 34-981,125-11 1301,-126 14-730,-1 1 1,54 8-1,-67-1 775,-24-7-1805,0 0-1,0 0 0,0 0 0,0 0 1,1 1-1,-1-1 0,0 0 1,0 0-1,0 0 0,0 1 0,0-1 1,0 0-1,1 0 0,-1 1 1,0-1-1,0 0 0,0 0 1,0 1-1,0-1 0,0 0 0,0 0 1,0 1-1,0-1 0,0 0 1,0 0-1,0 1 0,0-1 0,0 0 1,-1 0-1,1 1 0,0-1 1,-5 7-2496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6:56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49 12840,'0'0'2420,"4"9"-1855,1 10-284,0 0 0,-1 1 0,3 38 0,-2 75 708,-3-52-332,24 226 2287,-16-269-1826,-10-38-1099,0 0 0,0 0 0,0 0 0,0 1 0,0-1 0,0 0 0,0 0 0,1 0 0,-1 0 0,0 0 0,0 0 1,0 1-1,0-1 0,0 0 0,0 0 0,0 0 0,0 0 0,1 0 0,-1 0 0,0 0 0,0 0 0,0 0 0,0 0 1,0 0-1,0 0 0,1 1 0,-1-1 0,0 0 0,0 0 0,0 0 0,0 0 0,0 0 0,1 0 0,-1 0 0,0 0 0,0 0 1,0-1-1,0 1 0,0 0 0,1 0 0,-1 0 0,0 0 0,0 0 0,0 0 0,0 0 0,0 0 0,0 0 0,0 0 0,1 0 1,-1 0-1,0-1 0,0 1 0,0 0 0,0 0 0,0 0 0,0 0 0,0 0 0,0 0 0,0-1 0,0 1 0,0 0 0,0 0 1,0 0-1,1 0 0,-1 0 0,0-1 0,0 1 0,0 0 0,5-10 327,-1-10-227,-1 0-1,-1 1 0,0-1 1,-2 0-1,0 0 0,-4-26 1,-28-116 138,12 88-172,6 25 6,-9-62-1,22 102-67,-1-2 17,0 0-1,2 0 1,-1 0 0,2-20-1,0 28-28,-1 0 0,1 0 0,0 0 0,0 0 0,0 0 0,0 0-1,1 0 1,-1 1 0,1-1 0,0 0 0,-1 1 0,1-1 0,0 1-1,0 0 1,1 0 0,-1-1 0,1 1 0,-1 1 0,1-1-1,-1 0 1,6-2 0,0 1 19,1-1 0,-1 1 0,1 1 0,0 0 0,0 0 0,0 1 0,0 0 0,0 0 0,0 1 0,1 0-1,14 2 1,-17 0-8,-1-1 0,1 1-1,0 0 1,0 0-1,-1 1 1,0 0 0,1 0-1,-1 0 1,0 1 0,0 0-1,-1 0 1,1 1-1,-1-1 1,0 1 0,0 0-1,4 7 1,-6-8-3,-1 1 0,1-1 0,-1 1 0,0-1 0,0 1 0,-1 0 0,1 0 0,-1 0-1,0 0 1,-1 0 0,1 0 0,-1 0 0,0 0 0,0 0 0,0 0 0,-1 0 0,0 0 0,0 0 0,0 0 0,-1 0 0,1 0 0,-1 0 0,-5 8 0,1-1 6,-1-1-1,-1 0 1,1-1 0,-2 0-1,1 0 1,-1-1 0,-1 0-1,-13 10 1,-12 5 72,-48 25 0,3-4 100,71-40-151,7-5-39,1 1 1,0-1 0,0 0-1,0 1 1,0-1-1,0 1 1,0 0 0,0-1-1,0 1 1,1 0-1,-1-1 1,0 1 0,0 0-1,0 0 1,1 0-1,-1 0 1,0 1-1,17 1 29,21 3-80,0 2-1,0 1 1,-1 2-1,-1 2 0,0 1 1,0 2-1,-2 1 1,0 1-1,-1 2 0,32 26 1,-61-43 41,0-1 0,0 0 0,-1 1 0,1 0 0,-1-1 0,0 1 0,0 0 0,0 0 0,0 0 0,0 0 0,-1 1 0,1-1 0,-1 0 0,0 1 0,1 4 0,-2-5 8,0 0-1,0 0 0,0 0 0,0 0 0,-1 0 0,1 0 1,-1 0-1,0 0 0,0 0 0,0 0 0,-1 0 0,1-1 1,0 1-1,-1 0 0,0-1 0,0 0 0,0 1 0,0-1 1,-2 3-1,-7 4 25,1 0 0,-1-1-1,0 0 1,-1 0 0,0-1 0,-22 9 0,9-6 33,0-1 0,-42 9 0,29-11 90,-1-2 1,1-2-1,-67-2 1,76-2-862,0-2 1,0-1-1,1-1 1,-1-2-1,-39-14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22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88 7024,'0'0'11169,"11"-4"-10904,11-6-84,1 1 0,1 1 0,-1 1 0,39-6 0,-42 10 4,1-1 1,23-7-1,25-6 505,-37 15-176,-31 2-467,0 0-1,0 0 1,0 0 0,1 0-1,-1 0 1,0 1 0,0-1 0,0 0-1,1 0 1,-1 1 0,0-1-1,0 1 1,0-1 0,0 1-1,0-1 1,0 1 0,0 0-1,0-1 1,0 1 0,0 0-1,1 2 1,0 2 26,-1 1-1,0 0 1,0-1-1,-1 12 1,-1 6-3321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22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0 218 9848,'0'0'1632,"17"-8"-1127,7-3-335,183-81 1227,-142 67-535,1 3 1,99-18 0,-67 22 1420,-97 17-2267,1 1-1,0 0 1,-1 0-1,1 0 1,0 0-1,-1 0 1,1 0-1,-1 0 0,1 0 1,2 1-1,1 1-1914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28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94 4720,'0'0'12337,"5"12"-11823,30 95 1240,-33-102-1508,1 3 162,0 0-1,-1 1 1,0-1 0,0 0-1,1 14 1,0-17 358,0-13 14,6-55-444,-7 45-275,0 0 0,1 0 0,1 0 0,1 0 0,0 1 0,13-29 0,-17 46-60,2-7 47,1 0-1,0 0 1,0 0 0,1 1 0,9-10-1,-13 14-38,0 1 0,0 0-1,1 0 1,-1 0 0,1 0-1,-1 1 1,0-1 0,1 0 0,-1 1-1,1-1 1,0 1 0,-1-1-1,1 1 1,0 0 0,-1-1 0,1 1-1,-1 0 1,1 0 0,0 0-1,-1 1 1,1-1 0,0 0-1,-1 1 1,1-1 0,-1 0 0,1 1-1,0 0 1,-1-1 0,0 1-1,1 0 1,-1 0 0,1 0-1,-1 0 1,1 1 0,5 5 42,0 0 0,-1 0 1,0 0-1,0 1 0,-1-1 0,0 1 0,-1 1 1,1-1-1,-1 1 0,3 10 0,-1-4 82,-6-14-122,1-1 0,-1 1 1,0-1-1,1 0 0,-1 1 0,1-1 1,-1 1-1,0-1 0,1 0 1,-1 1-1,1-1 0,-1 0 0,1 1 1,-1-1-1,1 0 0,0 0 0,-1 0 1,1 1-1,-1-1 0,1 0 0,-1 0 1,1 0-1,0 0 0,-1 0 1,1 0-1,-1 0 0,1 0 0,0 0 1,-1-1-1,1 1 0,-1 0 0,1 0 1,-1 0-1,1-1 0,-1 1 0,1 0 1,-1-1-1,1 1 0,-1 0 0,1-1 1,-1 1-1,1-1 0,0 0 1,30-25 128,-14 10-51,-2 6-7,1 1 0,30-13 0,-42 21-74,-1 1 1,1-1 0,-1 1-1,1 0 1,0 0 0,-1 0 0,1 1-1,-1-1 1,1 1 0,-1 0 0,1 0-1,-1 0 1,1 0 0,-1 1 0,0-1-1,5 4 1,-3-2 2,-1 0 0,0 0 0,0 0 0,0 0 0,0 1 0,0-1 0,-1 1 1,0 0-1,0 0 0,0 0 0,3 6 0,52 108 480,-35-72 208,-22-43-921,2 4 588,-2-2-4283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29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1 179 6328,'0'0'6761,"10"-4"-6344,24-6-11,1 1 1,46-5-1,116-7 875,245-56 0,-249 41-298,-160 31-636,-32 4-315,0 1 0,0 0 1,1-1-1,-1 1 1,0 0-1,0 0 0,1 0 1,-1 0-1,0 0 0,0 0 1,1 0-1,-1 0 0,0 1 1,0-1-1,1 0 0,-1 1 1,0-1-1,0 1 0,0-1 1,0 1-1,2 1 0,-2-1-9,-1 0 0,0 0 0,0 0-1,1 0 1,-1 0 0,0 0 0,0 0-1,0 0 1,0-1 0,0 1 0,0 0 0,0 0-1,0 0 1,0 0 0,-1 0 0,1 0-1,0 0 1,-1 0 0,1 0 0,0 0-1,-1 1 1,-5 7 51,0 1 0,0-1 0,-12 13 0,15-19-104,-45 62-2602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29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6728,'0'0'5386,"8"11"-4732,-2-1-491,1 0 1,-2 0 0,1 0 0,-1 1 0,-1 0 0,0 0-1,4 20 1,30 234 3216,-14-114-525,-20-129-1417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0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23 9344,'0'0'1605,"-10"2"-1082,-5 0-253,1 1 0,0 0 0,0 1 0,0 1 0,0 0 1,1 1-1,-26 14 0,34-16-122,-1 1 0,1-1-1,0 1 1,0 0 0,0 1 0,1-1 0,0 1 0,0-1-1,0 1 1,-4 9 0,7-12-89,0-1 1,0 1-1,0 0 1,1-1-1,-1 1 0,1 0 1,-1 0-1,1-1 0,0 1 1,0 0-1,0 0 0,1 0 1,-1-1-1,1 1 1,-1 0-1,1 0 0,0-1 1,0 1-1,0 0 0,0-1 1,1 0-1,-1 1 1,1-1-1,-1 1 0,1-1 1,0 0-1,0 0 0,3 2 1,-1 0 35,1 0-1,0 0 1,1-1 0,-1 1 0,0-1 0,1-1 0,0 1-1,0-1 1,-1 0 0,1 0 0,1-1 0,-1 1 0,0-2-1,11 2 1,-13-2-44,0-1 0,0 1 0,0-1 0,0 0-1,-1 1 1,1-2 0,0 1 0,0 0 0,-1-1 0,1 0-1,-1 1 1,1-2 0,-1 1 0,0 0 0,0-1 0,0 1-1,0-1 1,0 0 0,-1 0 0,1 0 0,-1 0 0,0 0-1,0-1 1,3-4 0,0-4 52,-1 0 1,0 0-1,-1 0 1,0 0-1,-1-1 0,0 1 1,-1-1-1,0 0 1,-1 1-1,-1-1 0,0 0 1,-4-19-1,4 29-54,1 3-27,1-1-1,-2 0 0,1 1 0,0-1 0,0 0 0,0 1 0,0-1 0,0 1 0,0-1 0,-1 0 0,1 1 0,0-1 0,0 1 0,-1-1 1,1 1-1,-1-1 0,1 1 0,0-1 0,-1 1 0,1-1 0,-1 1 0,1-1 0,-1 1 0,1 0 0,-1-1 0,1 1 0,-1 0 0,0-1 1,1 1-1,-2 0 0,3 4 177,32 153 314,16 217 0,-44-331-356,-3-24 90,0 0-1,-1-1 1,-2 28 0,16-105-972,-10 42-2053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1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7136,'0'0'2670,"6"12"-1987,10 32 2,-1 1 1,10 50-1,28 342 5244,-53-436-5885,0 0 0,0-1 1,0 1-1,0 0 0,0 0 0,0-1 0,0 1 0,1 0 1,-1-1-1,0 1 0,0 0 0,1-1 0,-1 1 0,0 0 1,1-1-1,-1 1 0,1-1 0,-1 1 0,1 0 0,0-1-11,-1 0 0,0 0 0,1 0 0,-1 0-1,0 0 1,1 0 0,-1 0 0,0 0-1,1 0 1,-1 0 0,1 0 0,-1 0 0,0 0-1,1 0 1,-1-1 0,0 1 0,1 0 0,-1 0-1,0 0 1,0-1 0,1 1 0,-1 0 0,0 0-1,1-1 1,12-18-2432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5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1 250 4912,'0'0'7692,"0"-10"-7218,0 5-395,0 0 28,-1-1 0,1 1 0,1 0 0,-1-1-1,1 1 1,0 0 0,0-1 0,0 1 0,1 0 0,0 0 0,0 0-1,3-5 1,-3 7-25,0 1 58,-1 0 0,0 0 0,0 1 0,1-1 0,-1 1 0,1-1 0,-1 1 0,1-1 0,-1 1 0,4-2 0,-5 3-82,1 0 1,0 0-1,0 1 0,0-1 0,0 0 0,0 0 1,0 0-1,0 1 0,0-1 0,-1 1 1,1-1-1,0 0 0,0 1 0,0-1 1,-1 1-1,1 0 0,0-1 0,-1 1 1,1 0-1,0-1 0,-1 1 0,1 0 0,-1 0 1,1-1-1,0 3 0,10 13 307,-1 1 0,-1 0 0,12 33 0,-11-27 92,20 38-1,-24-52-312,-1-1-1,1 1 1,1-1-1,0 0 1,0-1-1,11 10 1,-17-16-108,1 0-1,0 1 1,0-1-1,0 0 1,-1 0 0,1 0-1,0 0 1,0 0 0,1 0-1,-1-1 1,0 1 0,0-1-1,0 0 1,0 1-1,1-1 1,-1 0 0,0 0-1,0 0 1,0 0 0,0-1-1,1 1 1,-1-1 0,0 1-1,0-1 1,0 0-1,0 0 1,0 0 0,0 0-1,0 0 1,0 0 0,-1 0-1,1-1 1,0 1-1,-1-1 1,1 1 0,-1-1-1,2-2 1,3-3 45,-1-1-1,0 1 1,-1-1 0,1 0 0,-2 0-1,1-1 1,3-12 0,12-67 263,-12 50-186,-5 27-103,3-15 203,16-45 1,-20 66-234,1-1-1,0 1 1,1 0 0,0 0-1,-1 0 1,1 0 0,1 1 0,-1-1-1,1 1 1,0 0 0,0 0-1,0 0 1,0 0 0,8-4 0,-7 6-14,0 0 1,1 0-1,-1 0 1,0 1-1,1 0 1,-1 0-1,1 1 1,-1-1-1,1 1 1,0 0 0,-1 1-1,11 1 1,-4 1 12,-1 0 0,1 1 0,-1 0 0,20 10 0,-30-13-22,5 2 29,-1 0 0,1 0-1,-1 1 1,0-1-1,6 7 1,-10-9-10,0 0 0,1 0 0,-1 0 1,0 1-1,0-1 0,0 1 1,0-1-1,-1 0 0,1 1 0,0 0 1,0-1-1,-1 1 0,1-1 1,-1 1-1,1 2 0,-3 13-3505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4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12160,'0'0'1424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5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8136,'0'0'2829,"2"-10"-2504,1-2-97,3-11-120,-5 13 3064,15 39-1385,19 94 1994,-19-88-1438,-15-26-1186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6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 8840,'37'-28'4226,"-25"23"-3912,-1 1 0,1 1 0,0 0 0,17-2 0,5-1 208,28-11 477,-35 9-363,1 1 0,-1 1-1,1 1 1,29 0-1,-42 3-152,15 0 348,-29 2-757,-1 0-1,1 0 0,0 0 0,0 0 0,0 0 0,0 1 0,0-1 1,0 0-1,-1 0 0,1 1 0,0-1 0,0 0 0,0 1 1,-1-1-1,1 1 0,0-1 0,-1 1 0,1-1 0,0 1 0,-1 0 1,1-1-1,-1 1 0,1 0 0,-1-1 0,2 3 0,-2-2-33,0 0 0,0 0 0,0 0 0,-1 0 0,1 0 0,0 0 0,0 1 0,-1-1 0,1 0 0,0 0 0,-1 0 0,1 0 0,-2 1 0,0 3-2942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7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6520,'0'0'6558,"12"-8"-5915,-8 5-578,17-11 550,2 0 1,40-19 0,-58 31-461,44-14 899,-46 15-916,1 0-1,0 0 1,-1 0-1,1 1 1,0-1 0,0 1-1,0 0 1,-1 0-1,1 1 1,7 1-1,-9-1-84,-1-1-1,1 1 1,-1 0 0,0 0-1,1 0 1,-1 1-1,0-1 1,0 0-1,1 0 1,-1 1-1,0-1 1,0 1-1,0-1 1,-1 1-1,1-1 1,0 1-1,-1 0 1,1-1-1,0 1 1,-1 0-1,0-1 1,0 1 0,1 0-1,-1-1 1,0 1-1,0 0 1,0 0-1,-1-1 1,1 4-1,-2 6 83,0 0 1,-1 1-1,-4 13 0,4-18-41,-3 10 103,-1 0-1,-14 23 0,-2 6 418,22-45-583,1 0 1,-1 0-1,1 0 1,-1 0-1,1 0 1,0 0-1,0 0 1,-1 1-1,1-1 1,0 0-1,0 0 1,0 0 0,0 0-1,0 0 1,1 0-1,-1 1 1,0-1-1,0 0 1,1 0-1,-1 0 1,1 0-1,-1 0 1,1 0-1,-1 0 1,1 0-1,0 0 1,-1 0 0,1 0-1,0-1 1,0 1-1,0 0 1,0 0-1,0-1 1,-1 1-1,1-1 1,0 1-1,1 0 1,-1-1-1,0 0 1,1 1-1,7 2 62,0 0-1,0-1 0,0 0 0,12 0 0,-4 1 208,-13-3-210,0 1 0,0 0 0,0 0 0,0 0 0,0 1 0,0-1 0,0 1 0,4 3 0,-6-4-84,-1 1 1,1 0 0,-1-1-1,1 1 1,-1 0 0,0 0 0,0 0-1,0 0 1,0 0 0,0 1 0,-1-1-1,1 0 1,-1 0 0,1 0-1,-1 1 1,0 2 0,1 8-3246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8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0 192 5824,'0'0'10639,"13"-4"-10257,69-14 368,88-8 1,-48 8 97,165-45 0,-243 53-680,26-11 140,-51 14-142,1 0-1,0 2 1,0 1 0,0 0 0,26-1 0,-45 5-135,0 0 1,0 0 0,0 0-1,-1 0 1,1 0 0,0 1-1,0-1 1,0 0-1,0 0 1,0 0 0,-1 1-1,1-1 1,0 1 0,0-1-1,-1 0 1,1 1 0,0-1-1,-1 1 1,1 0 0,0-1-1,-1 1 1,1-1 0,-1 1-1,1 0 1,-1 0-1,1-1 1,-1 1 0,1 0-1,-1 0 1,0-1 0,0 1-1,1 0 1,-1 0 0,0 0-1,0 0 1,0 0 0,0-1-1,0 1 1,0 0-1,0 0 1,0 0 0,0 0-1,0 0 1,0-1 0,-1 1-1,1 0 1,0 0 0,-1 1-1,-1 4-585,0-1 0,-1 1 0,1 0 0,-1-1 0,-4 6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39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1 171 6632,'0'0'5574,"6"15"-4944,9 22 6,-2 1 1,14 60 0,-17-39 146,26 124 1993,-32-163-1357,-5-18-167,-2-13-703,-15-67-35,-23-103 189,35 144-463,2-1 0,0-71 0,5 102-201,0-1-1,0 0 1,1 1 0,0-1-1,0 1 1,1 0 0,0 0-1,0 0 1,1 0 0,0 0-1,0 1 1,1-1 0,-1 1-1,1 0 1,1 1 0,-1-1-1,1 1 1,0 0 0,7-4-1,-7 4-22,0 1-1,1 1 1,0-1-1,0 1 1,0 0-1,0 1 1,0-1 0,0 1-1,1 1 1,-1-1-1,1 1 1,-1 1-1,1 0 1,-1 0-1,1 0 1,-1 1-1,1 0 1,-1 0-1,12 4 1,-11-2 10,0 0-1,-1 0 1,1 1 0,-1 0 0,0 1-1,0 0 1,0 0 0,0 0-1,7 9 1,-12-11-9,1 0 0,0 0 0,-1 1 0,0-1 0,0 1 0,0 0 0,0-1 0,-1 1 0,1 0 0,-1 0 1,0 0-1,0 0 0,0 0 0,-1 0 0,0 0 0,1 0 0,-1 1 0,-1-1 0,1 0 0,-1 0 0,-1 6 0,-1 0 14,-1 0 0,0 0 0,0-1 0,-1 1-1,-1-1 1,0 0 0,0 0 0,-8 8 0,-64 62 161,61-62-145,-77 62 300,93-78-333,1-1 0,-1 0 1,1 1-1,-1-1 0,1 0 0,-1 1 1,1-1-1,-1 1 0,1-1 0,0 1 1,-1-1-1,1 1 0,0-1 0,-1 1 1,1-1-1,0 1 0,0 0 0,-1-1 1,1 1-1,0-1 0,0 1 0,0 0 1,0-1-1,0 1 0,0-1 0,0 2 1,0-2-7,1 1 0,-1-1 0,1 1 0,-1 0 0,1-1 1,-1 1-1,1-1 0,0 1 0,-1-1 0,1 0 0,0 1 0,-1-1 1,1 0-1,0 1 0,-1-1 0,1 0 0,1 1 0,40 3 22,-37-4-11,45 3-25,56 9 0,-87-8-16,0 0 0,0 1 0,-1 2-1,0-1 1,0 2 0,21 12 0,-37-19 18,0 0 1,0 0-1,-1 0 0,1 0 0,0 1 0,-1-1 1,1 0-1,-1 1 0,1-1 0,-1 1 0,0-1 1,0 1-1,0 0 0,1-1 0,-2 1 0,1 0 1,0 0-1,0 0 0,0 0 0,-1 0 0,1 0 1,-1 0-1,0 0 0,0 0 0,1 0 0,-1 0 1,-1 0-1,1 0 0,0 0 0,0 0 1,-1 0-1,1 0 0,-2 3 0,0-1 8,0 1 0,-1-1 0,0 0 0,0 0 1,0 0-1,0-1 0,0 1 0,-1-1 0,1 1 0,-1-1 0,0 0 0,0-1 0,-6 4 0,-11 5 25,-1-1 0,0-1 0,-1-1-1,0 0 1,-1-2 0,1-1 0,-1-1 0,0-1-1,-47 1 1,47-10 155,23 6-315,0 0 0,1 0 0,-1-1 0,1 1 0,-1 0 0,1-1 1,-1 1-1,1-1 0,-1 1 0,1 0 0,-1-1 0,1 1 0,0-1 0,-1 1 0,1-1 0,0 0 0,-1 1 0,1-1 0,0 1 0,0-1 0,0 1 0,-1-1 0,1 0 0,0 1 1,0-1-1,0 0 0,0 1 0,0-1 0,0 0 0,0 1 0,0-1 0,1-1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40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6520,'0'0'7338,"9"-9"-6868,30-31 2,-35 37-390,0 0 1,0 0-1,0 1 1,1-1 0,-1 1-1,1 0 1,-1 1 0,1-1-1,0 1 1,0 0-1,-1 0 1,1 0 0,0 0-1,0 1 1,0 0 0,0 0-1,0 1 1,0-1-1,0 1 1,5 1 0,15 1 444,-23-3-472,0 0-1,0 0 0,-1 0 1,1 0-1,0 1 1,-1-1-1,1 0 1,-1 1-1,1-1 1,0 1-1,-1 0 0,1-1 1,-1 1-1,1 0 1,-1 0-1,0 0 1,1 0-1,-1 0 1,0 0-1,0 0 0,2 2 1,-3-1-6,1-1-1,-1 1 1,1 0 0,-1-1 0,0 1 0,1-1-1,-1 1 1,0 0 0,0-1 0,0 1 0,-1 0-1,1-1 1,0 1 0,-1-1 0,1 1 0,-1 0-1,0 1 1,-4 7 94,0 0-1,-1-1 0,0 0 1,0 0-1,-9 8 1,3-3 51,-1-1 0,-1 0 1,-26 18-1,36-28-51,-1 1-1,1-1 0,0 1 1,0 0-1,0 0 1,-6 9-1,10-13-125,0 0-1,0 0 1,0 1-1,0-1 0,0 0 1,0 0-1,0 1 1,0-1-1,0 0 0,1 1 1,-1-1-1,0 0 1,0 0-1,0 1 0,0-1 1,0 0-1,0 0 1,1 1-1,-1-1 0,0 0 1,0 0-1,0 0 1,1 1-1,-1-1 0,0 0 1,0 0-1,0 0 1,1 0-1,-1 1 1,0-1-1,0 0 0,1 0 1,-1 0-1,0 0 1,1 0-1,11 4 316,-1-4-240,-1-1 0,0 0 0,1 0 1,-1-1-1,0-1 0,0 1 0,0-2 0,0 1 1,0-1-1,-1-1 0,0 0 0,0 0 0,0-1 0,12-10 1,-18 13-55,1 0 1,-1-1-1,0 1 0,0-1 1,-1 0-1,1 0 1,2-6-1,1-6-3061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55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1 145 5720,'0'0'14905,"9"5"-14711,34 17-12,-41-21-164,0 0 0,1 0 0,-1 0 0,1-1 0,-1 1 0,1-1 0,0 1 0,-1-1 0,1 0 0,-1 0 0,1 0 0,0-1 0,-1 1 0,4-1 0,8-1 54,44 0 282,70 7-1,-19-7 8,-35-1-111,-54 3-147,122 5 1055,-65 0-451,-59-4-431,0-1 1,26-4 0,1-3 458,-45 6-723,1 1 0,-1 0 1,0 0-1,0-1 0,1 1 0,-1 0 1,0 0-1,0-1 0,0 1 1,1 0-1,-1 0 0,0-1 0,0 1 1,0 0-1,0-1 0,0 1 0,0 0 1,0-1-1,1 1 0,-1 0 1,0-1-1,0 1 0,0 0 0,0-1 1,-1 1-1,1 0 0,0-1 0,0 1 1,0 0-1,0-1 0,0 1 0,0 0 1,0-1-1,-1 1 0,1 0 1,0-1-1,0 1 0,-1 0 0,-6-16 147,-112-97 612,117 111-736,0 0 0,0 0 0,-1 1 0,1-1 1,-1 1-1,1-1 0,-1 1 0,0 0 0,1 0 0,-1 0 0,0 1 1,-4-1-1,3 0 40,1 0 0,-1 0-1,1 0 1,0 0 0,-1 0 0,-4-3 0,-1 1 480,10 3-384,6 0-41,82 12 271,64 3-65,-136-15-280,0 2-1,0 0 1,0 0-1,25 8 0,-35-8-15,-1 1 1,1-1-1,-1 1 0,1 0 0,-1 1 0,0-1 0,0 1 0,-1 0 0,1 1 1,-1-1-1,0 1 0,0 0 0,6 9 0,-11-13-29,1 1 0,-1-1 0,1 1 0,-1-1-1,1 0 1,-1 1 0,0-1 0,0 1 0,0-1 0,0 1 0,0-1 0,0 1-1,0-1 1,-1 1 0,1-1 0,0 1 0,-1-1 0,1 0 0,-1 1 0,1-1-1,-1 0 1,-1 2 0,-21 31 120,18-27-104,-11 14 38,-2-1 0,0-1 0,-1-1 0,0 0 0,-2-1 0,0-2 0,-1 0 0,-32 17 0,51-31-44,0 1 0,1-1 0,-1 1 1,0 0-1,1 0 0,-1 0 0,1 0 0,0 0 0,0 1 0,0-1 0,0 0 0,0 1 0,-2 3 0,4-6-19,0 0-1,0 0 1,0 0 0,0 1 0,0-1-1,0 0 1,0 0 0,0 0 0,0 0-1,0 1 1,0-1 0,0 0-1,0 0 1,0 0 0,0 0 0,0 0-1,0 1 1,0-1 0,0 0-1,0 0 1,1 0 0,-1 0 0,0 1-1,0-1 1,0 0 0,0 0-1,0 0 1,0 0 0,0 0 0,0 0-1,1 0 1,-1 1 0,0-1 0,0 0-1,0 0 1,0 0 0,0 0-1,1 0 1,-1 0 0,0 0 0,0 0-1,0 0 1,0 0 0,1 0-1,-1 0 1,0 0 0,0 0 0,0 0-1,0 0 1,1 0 0,-1 0-1,0 0 1,0 0 0,0 0 0,0 0-1,0 0 1,1 0 0,-1-1-1,13-1 0,-12 2 1,44-14-191,-21 7-3762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57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1 358 15976,'0'0'4362,"5"-12"-4149,7-10-80,1 0 0,0 0 0,2 1 0,21-23-1,-24 30 60,1 1 0,1 0 0,0 2 0,1-1 0,0 2 0,0 0 0,25-12 0,-39 22-165,0 0 0,-1 0-1,1-1 1,0 1 0,0 0-1,0 0 1,0 0-1,-1 0 1,1 0 0,0 0-1,0 0 1,0 0 0,-1 0-1,1 0 1,0 0 0,0 1-1,0-1 1,-1 0 0,1 0-1,0 1 1,0-1-1,-1 1 1,2 0 0,0 0 17,-1 1 1,1-1 0,-1 1 0,1 0-1,-1 0 1,1 0 0,-1 0 0,1 3-1,3 5 92,-1 0-1,5 19 0,-7-22-71,16 78 462,-14-61-263,1 1 1,1-1 0,11 29-1,-11-39-183,-2-4 65,0 1 0,1-1 0,1 0 0,-1 0-1,10 11 1,-12-18-92,-1 0 0,1-1 0,1 1 0,-1 0 0,0-1-1,1 0 1,-1 0 0,1 0 0,0 0 0,-1 0 0,1-1 0,0 0-1,0 1 1,0-2 0,0 1 0,0 0 0,0-1 0,8 0-1,-7 0-5,-1 0 0,1 0-1,-1-1 1,1 0 0,-1 0-1,0 0 1,1 0 0,-1-1-1,0 0 1,0 0 0,0 0-1,0 0 1,0 0 0,0-1-1,3-3 1,-2 1 6,0-1 1,0 1-1,0-1 0,-1 0 0,0-1 0,0 1 1,0-1-1,3-9 0,1-6 63,-2-1-1,0 1 1,-1-1 0,2-44-1,-5 48-5,0-1 0,1 0 0,1 1 0,1 0 0,1 0-1,0 0 1,12-23 0,-13 32-39,-4 7-56,0 0 1,0 1-1,0-1 1,1 1-1,-1-1 1,1 1-1,0 0 1,0-1-1,-1 1 1,1 0-1,1 0 1,-1 0-1,0 0 1,0 1-1,5-3 1,5-2 26,0 0-10,0 0-1,0 0 1,0 2 0,1 0 0,0 0 0,0 1 0,16-2 0,-20 5-14,1 0 0,-1 0 1,0 1-1,0 0 0,0 1 0,0 0 1,0 0-1,0 1 0,0 0 0,-1 0 0,14 8 1,-18-8 21,1 0 0,-1 0 0,0 0 0,0 1 0,-1-1 0,1 1 0,-1 0 0,1 0 0,-1 0 0,-1 0 0,1 1 0,0-1 0,-1 1 0,0-1 0,0 1 0,-1 0 0,1 0 0,-1 0 0,0 0 0,0 0 0,-1 0 0,1 7 0,-4 2 650,0-2-5044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58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 19895,'0'0'5100,"4"12"-4942,4 10-34,-2 0 0,0 0 0,3 37 0,-1 83 908,-2-87-30,-6-54-937,0 0-1,0-1 1,0 1-1,0 0 1,-1 0 0,1 0-1,0-1 1,0 1-1,0 0 1,-1 0-1,1-1 1,0 1 0,-1 0-1,1 0 1,0-1-1,-1 1 1,1-1-1,-1 1 1,1 0 0,-1-1-1,0 1 1,1-1-1,-1 1 1,1-1-1,-1 1 1,0-1 0,0 0-1,0 1 1,-26 10 26,23-9 16,-26 9 36,19-6-64,1 0 0,-1-2-1,0 1 1,0-1 0,-1-1 0,-15 2-1,24-4-31,-1 1 1,1-1-1,0 1 0,0-1 0,0 1 0,1 0 0,-6 3 0,0-1 292,1 0 134,7 0-80,15 0 157,29 0-372,51-7-177,32 0-1,-56 10 0,-66-4 0,-5-1 0,0-1 0,1 0 0,-1 1 0,0-1 0,1 0 0,-1 0 0,0 1 0,1-1 0,-1 0 0,1 0 0,-1 1 0,1-1 0,-1 0 0,1 0 0,-1 0 0,0 0 0,1 0 0,-1 0 0,1 0 0,-1 0 0,1 0 0,-1 0 0,1 0 0,-1 0 0,1 0 0,-1 0 0,1 0 0,0-1 0,6-76-581,-6 65-2799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7:59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 19087,'0'0'4460,"9"-10"-4301,30-31 16,-36 38-139,0 0 0,0 1 0,0 0 0,0 0 1,0 0-1,0 0 0,1 0 0,-1 0 0,0 1 1,1 0-1,0-1 0,-1 2 0,1-1 0,7-1 1,-8 2 3,0 1 0,0-1 1,-1 0-1,1 1 0,0 0 1,0-1-1,0 1 0,0 0 1,-1 1-1,1-1 1,0 0-1,-1 1 0,0 0 1,1-1-1,2 3 0,-2 0 14,1 0 0,-1-1-1,0 1 1,0 0-1,0 1 1,0-1-1,-1 0 1,0 1 0,0 0-1,0-1 1,0 1-1,-1 0 1,1 0-1,-1 0 1,-1 0-1,1 0 1,-1 0 0,0 9-1,-3 0 35,0 0-1,-2 0 0,1 0 1,-2 0-1,1-1 1,-2 0-1,0 0 1,-13 18-1,-17 33 597,37-63-665,-1 0-1,1 0 1,0 0 0,0 0 0,0 0-1,0 0 1,1 0 0,-1 0 0,0 0-1,0 0 1,1 0 0,-1 0 0,0 0-1,1 0 1,-1 0 0,1 0 0,0 0-1,-1 0 1,1 0 0,-1-1 0,1 1-1,0 0 1,0 0 0,0-1 0,-1 1-1,1 0 1,2 0 0,26 16 376,-16-13-290,-1-1 1,1-1-1,0 0 0,0-1 1,0 0-1,0-1 1,0 0-1,24-5 0,27 1 945,-64 4-1045,0 0-1,0 0 1,1 0-1,-1 0 1,0 1-1,0-1 0,0 0 1,1 0-1,-1 0 1,0 0-1,0 0 1,0 0-1,0 0 1,0 1-1,1-1 0,-1 0 1,0 0-1,0 0 1,0 0-1,0 0 1,0 1-1,0-1 0,0 0 1,0 0-1,1 0 1,-1 1-1,0-1 1,0 0-1,0 0 1,0 0-1,0 0 0,0 1 1,0-1-1,0 0 1,0 0-1,0 0 1,0 1-1,0-1 0,0 0 1,-1 0-1,1 0 1,0 1-1,0-1 1,0 0-1,0 0 1,0 0-1,0 0 0,0 1 1,0-1-1,-1 0 1,-1 4-2508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7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1060 4416,'0'0'5328,"-15"3"-4748,0 0-409,6-2-44,-1 1 1,0 0-1,1 1 1,-1 0-1,1 0 0,0 1 1,-16 9-1,-12 9 587,16-11-220,1 2 0,0 0 0,1 1 0,-19 18 0,36-30-439,0 0-1,0 1 0,0-1 1,0 1-1,0 0 1,0-1-1,1 1 0,-1 0 1,1 0-1,0 0 0,0 0 1,0 0-1,0 0 1,0 0-1,1 1 0,0-1 1,-1 0-1,1 0 0,0 0 1,0 1-1,1-1 1,-1 0-1,1 0 0,0 0 1,-1 0-1,2 1 1,-1-1-1,0 0 0,0-1 1,1 1-1,2 4 0,1 0 8,0-1 0,0 0-1,0 0 1,1 0 0,0-1-1,0 1 1,0-1 0,1-1-1,0 1 1,0-1 0,12 5-1,-9-6-17,1 1 0,0-2 0,0 0 0,0 0 0,0-1 0,0 0-1,0-1 1,0 0 0,1-1 0,-1 0 0,0 0 0,16-6 0,-8 2 15,0-2-1,-1 0 1,0-1 0,0 0-1,-1-2 1,20-13-1,-25 14-5,-1 0-1,-1-1 1,1 0-1,-2 0 0,1-1 1,15-24-1,-21 28-7,0 1 0,-1-1 0,1 1 0,-2-1 0,1 0 0,-1-1 0,0 1 0,0 0 0,0 0 0,-1-1 0,-1 1 0,1-1 0,-1 1 0,-2-15 0,1 19-20,1 0-1,-2 0 1,1 0 0,0 0 0,0 0 0,-1 0 0,0 1-1,1-1 1,-1 1 0,0-1 0,0 1 0,-1 0 0,1 0-1,0-1 1,-1 2 0,1-1 0,-1 0 0,0 0 0,1 1-1,-1 0 1,0-1 0,0 1 0,-6-1 0,0-1 60,-1 1 0,0 1 0,0 0 0,0 0 0,0 1 1,-12 1-1,12 2 29,9-3-100,1 0 0,-1 0 0,0 1-1,1-1 1,-1 0 0,0 0 0,1 1 0,-1-1 0,0 0 0,1 0 0,-1 0 0,0 0 0,1 0 0,-1 0-1,0 0 1,0-1 0,1 1 0,-1 0 0,0 0 0,1 0 0,-1-1 0,0 1 0,0-1 0,-3 1 152,15-2-142,128-33-16,-115 27-16,0-1 0,-1-1 0,0-1 0,-1-2 0,0 0 0,-1-1-1,0-1 1,-1-1 0,32-34 0,-35 34 43,-1-1 0,-1-1-1,0 0 1,-2-2 0,0 1 0,-1-1 0,-1-1-1,-1 0 1,-1-1 0,7-24 0,-14 41-23,61-260 722,-50 165-378,3-8 242,-16 105-489,1-1 0,-1 1 0,0-1 0,0 1 0,0 0 0,0-1 0,-1-3 0,0 8-90,0 0 0,0 1 1,-1-1-1,1 1 1,1-1-1,-1 1 0,0-1 1,0 1-1,0 0 0,1-1 1,-2 4-1,2-3 7,-24 31 107,20-29-123,1 1 1,-1-1-1,1 0 0,0 1 0,1 0 0,-1 0 0,-2 5 0,-31 93 20,20-29-30,3 1 0,-3 87 0,15-152 0,-58 376-77,40-283 45,10-48 22,5-22-13,-3 1 1,-18 59 0,-22 49 31,31-84-20,-3-2 1,-38 78 0,2-16-28,-7 13 11,22-63 16,41-89-57,12-22 60,1 0-1,2 1 0,2 1 0,2 0 1,32-47-1,144-187 65,-131 189-41,166-268-79,-138 204-15,49-89-43,-123 201 105,-1-1 1,-3-1 0,-1 0 0,14-65-1,7-46-11,3-13 70,-33 149-13,-3 8 41,-7 15-8,-6 20-47,2 0 0,-12 54 0,8-28-11,-68 240-24,-10 38-14,85-308 32,-71 248-44,14-90 0,-67 181-43,101-291 57,-4-2 1,-3-1-1,-49 70 0,83-137 30,-1 3-8,0 0 1,-1 0 0,0 0-1,0-1 1,0 0 0,-6 5-1,10-9 9,0 0-1,-1 0 1,1 0 0,0 0-1,0 0 1,-1 0-1,1 0 1,0 0-1,-1 0 1,1 0 0,0 0-1,0 0 1,-1 0-1,1 0 1,0 0-1,-1 0 1,1 0 0,0 0-1,0 0 1,-1-1-1,1 1 1,0 0-1,0 0 1,-1 0 0,1 0-1,0-1 1,0 1-1,-1 0 1,1 0-1,0 0 1,0-1 0,0 1-1,0 0 1,-1 0-1,1-1 1,0 1-1,0 0 1,0 0 0,0-1-1,0 1 1,0 0-1,0-1 1,0 1-1,0 0 1,0-1 0,0 1-1,0 0 1,0 0-1,0-1 1,0 1-1,0 0 1,0-1 0,0 1-1,0 0 1,0-23-43,1 20 41,0-25-15,2 0-1,2 0 1,0 1-1,2 0 1,1 0 0,1 0-1,1 1 1,21-39 0,-19 43 9,1 2 0,0 0 1,2 0-1,0 1 1,1 1-1,1 1 0,1 0 1,0 2-1,1 0 1,27-16-1,-24 18 3,7-5 1,53-22 0,-71 35 6,1 1-1,0 1 1,0 0-1,0 1 1,1 0 0,-1 0-1,0 2 1,16 0-1,-5 1 25,0 2 0,-1 1 0,1 0-1,-1 2 1,0 0 0,0 1-1,-1 2 1,35 18 0,-54-26-8,-1 0 1,1 0-1,-1 0 0,1 0 1,-1 1-1,1-1 0,-1 0 1,0 1-1,0-1 0,1 1 1,-1 0-1,0-1 0,0 1 1,-1 0-1,1-1 0,0 1 1,-1 0-1,1 0 0,-1 0 1,1 0-1,-1 2 0,0-3-9,0-1-1,0 0 1,-1 0-1,1 1 1,0-1-1,0 0 1,0 0-1,-1 0 1,1 1 0,0-1-1,0 0 1,-1 0-1,1 0 1,0 0-1,-1 0 1,1 0-1,0 0 1,0 1-1,-1-1 1,1 0-1,0 0 1,-1 0-1,1 0 1,0 0-1,-1 0 1,1 0 0,0 0-1,-1-1 1,1 1-1,0 0 1,0 0-1,-1 0 1,1 0-1,0 0 1,0 0-1,-1-1 1,1 1-1,-15-8-125,6-4-2962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8:00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0 200 18991,'0'0'4184,"9"-9"-4077,4-4-64,49-54 370,-53 55-239,1 0 0,0 0 0,1 2 0,1-1 0,0 1 0,0 1 0,0 0 0,22-11 1,-33 19-122,0 0 0,0 1 0,0-1 0,0 1 0,0 0 1,0-1-1,0 1 0,0 0 0,0-1 0,1 1 1,-1 0-1,0 0 0,0 0 0,0 0 0,0 0 0,0 0 1,0 0-1,0 0 0,0 1 0,1-1 0,-1 0 0,0 1 1,0-1-1,0 1 0,1 0 0,0 1 46,0 1 0,0-1-1,-1 1 1,1-1 0,-1 1-1,0 0 1,1 0 0,0 5-1,5 15 285,5 14 441,-11-35-767,0 0 1,0-1-1,0 1 1,0-1-1,0 1 1,0-1-1,1 0 1,-1 1-1,1-1 1,-1 0-1,1 0 0,-1 0 1,1 0-1,0 0 1,-1 0-1,1 0 1,0-1-1,2 1 1,0 0 72,0 0 0,0 0 0,0-1 1,0 1-1,0-1 0,0 0 0,0-1 0,0 1 1,0-1-1,0 0 0,8-2 0,-3-1 139,1 0-1,-1-1 1,11-8-1,-5 4-40,-1 3-271,1-2 16,-12-3-3841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8:03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38 159 9440,'0'0'7113,"-1"-9"-6612,-2-43 406,-4 101 3555,3-32-4227,1 1 0,-1 29 1,6-6 413,10 44 0,1 16 190,-9-55 193,18 90 0,-17-116-483,1-1 0,1 0 0,1-1 0,16 29 0,-24-46-507,1 0 0,-1 0 0,1-1 0,-1 1 0,1 0 0,-1-1 0,1 1 0,-1 0 0,1-1 0,-1 1 0,1-1 0,0 1 0,-1-1 0,1 1 0,0-1 1,0 1-1,0-1 0,0 0-17,-1 0 0,1 0 1,-1 0-1,0 0 1,1 0-1,-1 0 0,0 0 1,1 0-1,-1-1 1,0 1-1,1 0 0,-1 0 1,0 0-1,1-1 1,-1 1-1,0 0 0,0 0 1,1-1-1,-1 1 1,0 0-1,0-1 1,0 1-1,1 0 0,-1-1 1,0 1-1,0-1 1,1-2 47,0 0 0,0-1 0,0 1 0,0 0 0,-1-1 0,1 1 0,-1-6 0,-19-224 312,13 195-330,-2-1-1,-2 1 0,-1 1 1,-17-39-1,23 61-54,-1 0 0,-3-25 0,5 25 0,0-1 0,-7-19 0,0 16 0,9 17 0,1 1 0,0 0 0,0-1 0,0 1 0,1-1 0,-1 1 0,0-1 0,0 0 0,1 1 0,-1-1 0,1 0 0,0 0 0,-1 1 0,1-1 0,0 0 0,0 0 0,0 1 0,0-1 0,0 0 0,1 0 0,-1 1 0,0-1 0,2-2 0,-1 0 0,1-1 0,1 1 0,-1-1 0,1 1 0,-1 0 0,1 0 0,1 0 0,-1 1 0,0-1 0,1 1 0,0-1 0,0 1 0,0 0 0,0 1 0,0-1 0,0 1 0,1 0 0,-1 0 0,1 0 0,0 0 0,0 1 0,-1 0 0,1 0 0,9 0 0,6-1 0,1 1 0,0 1 0,-1 1 0,34 6 0,-45-5 0,0-1 0,0 1 0,0 1 0,0 0 0,0 0 0,0 1 0,-1 0 0,0 0 0,14 10 0,-18-11 0,-1 0 0,0 1 0,1-1 0,-1 1 0,-1-1 0,1 1 0,0 0 0,-1 0 0,0 0 0,0 0 0,0 1 0,0-1 0,-1 0 0,0 1 0,0-1 0,0 1 0,0 0 0,-1-1 0,1 1 0,-1 0 0,-1 8 0,-1 0 0,-1 0 0,0 0 0,0-1 0,-2 1 0,1-1 0,-1 0 0,-1 0 0,0 0 0,-1-1 0,0 0 0,-13 14 0,10-12 0,-1-2 0,0 1 0,-1-1 0,-1-1 0,1-1 0,-1 1 0,-1-2 0,0 0 0,-16 7 0,24-13 0,-23 12 0,29-14 0,0 0 0,0 0 0,-1 1 0,1-1 0,0 0 0,0 0 0,0 0 0,0 0 0,-1 0 0,1 1 0,0-1 0,0 0 0,0 0 0,0 0 0,0 1 0,0-1 0,0 0 0,-1 0 0,1 0 0,0 1 0,0-1 0,0 0 0,0 0 0,0 1 0,0-1 0,0 0 0,0 0 0,0 0 0,0 1 0,0-1 0,0 0 0,0 0 0,1 1 0,-1-1 0,0 0 0,0 0 0,0 1 0,17 5 0,40 6 0,1 3 0,-2 2 0,0 2 0,86 43 0,-137-59 0,0 0 0,0 0 0,0 0 0,-1 0 0,1 1 0,-1 0 0,0 0 0,1 0 0,-2 0 0,1 1 0,-1-1 0,6 11 0,-7-11 0,0 0 0,-1 1 0,0-1 0,0 1 0,0 0 0,-1-1 0,1 1 0,-1 0 0,0-1 0,-1 1 0,1-1 0,-1 1 0,0 0 0,0-1 0,0 1 0,-3 6 0,0-2 0,0 0 0,-1 0 0,0-1 0,0 0 0,0 0 0,-1-1 0,-1 1 0,1-1 0,-1 0 0,0-1 0,-1 0 0,1 0 0,-1 0 0,-9 4 0,-8 2 0,0 0 0,0-1 0,-45 11 0,48-16 0,0-2 0,0 0 0,-1-1 0,1-1 0,-28-1 0,39-1 0,1-1 0,-1 0 0,0-1 0,1 0 0,-1 0 0,1-1 0,0-1 0,0 1 0,0-2 0,0 1 0,1-1 0,-17-12 0,25 16 34,0 0 0,0 0 0,0 0 0,0 0 0,1 0 0,-1 0 0,0 0 0,0 0 0,1 0 0,-1-1 0,1 1 0,-1 0 0,1 0 0,-1-1 0,1 1 0,0 0 0,0-1 0,-1 1 0,1 0 0,0-1 0,0 1 0,0 0 0,1-1 0,-1-1 0,7-16-4819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06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461 1 8432,'0'0'12553,"-1"10"-12299,1-5-210,-1 7 100,0 0-1,-1 0 1,-1 0-1,-6 18 1,-8 20 454,8-22-205,-21 44 0,16-47-159,0 0 1,-2-1-1,-27 34 1,36-50-122,-1 0-1,0 0 1,0 0 0,0-1 0,-1 0-1,0-1 1,-1 0 0,1 0 0,-1-1-1,0 0 1,-1-1 0,-13 4 0,19-7-49,0-1 1,0 1 0,0-1 0,-1-1-1,1 1 1,0-1 0,0 1 0,0-1-1,0-1 1,1 1 0,-1-1-1,0 0 1,0 0 0,1 0 0,-1 0-1,1-1 1,0 0 0,0 0 0,0 0-1,0-1 1,0 1 0,-5-8 0,2 3 20,1 0 0,0 0 0,0-1 1,1 0-1,0 0 0,1-1 0,0 1 0,0-1 1,1 0-1,-3-14 0,5 21-68,1 1-1,0 0 1,0 0 0,0-1 0,0 1-1,0 0 1,0-1 0,0 1-1,1 0 1,-1 0 0,1 0-1,0-1 1,-1 1 0,1 0-1,0 0 1,0 0 0,0 0-1,1 0 1,-1 0 0,0 1 0,1-1-1,-1 0 1,1 1 0,0-1-1,0 1 1,-1-1 0,1 1-1,0 0 1,0 0 0,0 0-1,0 0 1,0 0 0,3-1-1,8-1-6,-1 0-1,1 0 0,0 1 0,23 0 1,-13 0 9,-2 0 14,1 0 0,-1 2-1,0 0 1,1 2-1,-1 0 1,29 7-1,-39-6 23,0 0 0,0 1 0,0 0-1,0 0 1,-1 1 0,1 1 0,-1-1-1,-1 2 1,1-1 0,-1 2 0,0-1-1,-1 1 1,0 0 0,0 1 0,8 10-1,-2 3 85,-7-9 49,2-1 0,-1 0 0,2 0 0,-1-1 0,2 0 0,19 17 0,-28-27-138,0 0 0,0 0-1,0 0 1,1 0 0,-1 0 0,0-1-1,0 1 1,0-1 0,1 1 0,-1-1-1,0 0 1,0 0 0,1 0 0,-1 0-1,0 0 1,0-1 0,1 1 0,-1-1-1,0 1 1,0-1 0,4-1 0,11-10-4165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08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0 10848,'0'0'9834,"-1"10"-9434,-4 28-16,2-1-1,2 0 1,5 52 0,26 119 908,-14-128-54,51 154 0,-38-128 587,-28-92-1154,-3-12-166,-3-9-64,-10-30-336,1-1-1,2 0 1,1-1 0,-8-63 0,11 56-38,-40-259 206,45 287-242,1-1 0,1 0 0,1 0 1,0 1-1,6-30 0,-5 44-22,1 0 0,-1 1 1,1-1-1,0 1 0,0 0 1,0 0-1,1-1 1,-1 1-1,1 1 0,0-1 1,0 0-1,0 1 0,0-1 1,0 1-1,0 0 0,1 0 1,-1 0-1,6-2 0,4-1 19,0 0 0,0 1-1,25-4 1,-21 5 2,1 1 1,0 1 0,0 1-1,0 0 1,0 1 0,0 1-1,0 1 1,-1 1 0,1 0-1,-1 1 1,32 14 0,-45-17-16,0 1 1,0-1 0,0 1-1,0 0 1,0 0 0,-1 0-1,0 1 1,0-1-1,0 1 1,0 0 0,0 0-1,-1 0 1,1 0 0,-1 0-1,0 0 1,-1 1 0,1-1-1,-1 1 1,0-1-1,0 1 1,0 0 0,0-1-1,-1 1 1,0 0 0,0-1-1,0 1 1,-1 0 0,1-1-1,-1 1 1,0 0-1,0-1 1,-3 6 0,-3 5 47,-1 0 1,-1-1 0,0-1-1,0 0 1,-1 0-1,-1 0 1,0-2 0,-1 1-1,0-1 1,-21 14 0,16-11-54,15-11-10,-1-1 0,0 1 0,0-1 0,0 1 0,0-1-1,-1 0 1,1 0 0,-7 2 0,10-4 0,0 0 0,0 0 0,0 1 0,0-1 0,0 0 0,1 0 0,-1 0 0,0 0 0,0 0 0,0 0 0,0 0 0,0 0 0,0 0 0,0 0 0,0 0 0,0 0 0,0 0 0,0 0 0,0 1 0,0-1 0,0 0 0,0 0 0,0 0 0,0 0 0,0 0 0,0 0 0,0 0 0,0 0 0,0 0 0,0 1 0,0-1 0,0 0 0,0 0 0,0 0 0,0 0 0,0 0 0,0 0 0,0 0 0,0 0 0,0 0 0,0 0 0,0 1 0,0-1 0,0 0 0,0 0 0,0 0 0,0 0 0,0 0 0,0 0 0,-1 0 0,1 0 0,0 0 0,9 2 0,0-1 0,0 0 0,0 0 0,0 1 0,-1 0 0,1 0 0,-1 1 0,13 6 0,-5-1 0,0 1 0,25 18 0,-12-6 0,-8-7 0,30 28 0,-46-37 0,1 1 0,-1-1 0,0 2 0,-1-1 0,1 0 0,-1 1 0,-1 0 0,1 0 0,3 11 0,-6-15 0,-1 0 0,1 1 0,-1-1 0,0 0 0,0 0 0,0 1 0,0-1 0,-1 0 0,1 0 0,-1 0 0,0 1 0,0-1 0,0 0 0,0 0 0,0 0 0,-1 0 0,0 0 0,1-1 0,-1 1 0,0 0 0,0-1 0,0 0 0,-1 1 0,1-1 0,-1 0 0,-2 2 0,-8 6 0,-1 0 0,0-2 0,-25 13 0,35-19 0,-13 6 0,-1-1 0,0-1 0,0 0 0,-1-2 0,1 0 0,-1-1 0,-33 1 0,-5-4 0,-72-9 0,67-1 915,28 3-4779,31 6 2876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31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1 309 7432,'0'0'4762,"3"-11"-4604,22-92 412,-23 88-356,2 0 0,0 0-1,0 1 1,1 0 0,1 0-1,0 0 1,1 1 0,1 0-1,0 0 1,0 1 0,15-16-1,-21 27-152,-1-1 0,1 0 0,0 1 1,0 0-1,0-1 0,0 1 0,1 0 0,2-1 0,-4 2-40,-1-1-1,1 1 1,0 0 0,0 0-1,-1 0 1,1 0-1,0 0 1,-1 0 0,1 0-1,0 0 1,-1 0 0,1 0-1,0 0 1,0 0 0,-1 0-1,1 0 1,0 1 0,-1-1-1,1 0 1,-1 1 0,1-1-1,0 0 1,-1 1 0,1-1-1,-1 1 1,1-1 0,-1 1-1,1-1 1,-1 1 0,1-1-1,-1 1 1,0-1-1,1 2 1,4 8 246,0-2-182,-2-1 0,1 1 0,-1 0 0,-1 0 0,1 0 0,1 10-1,2 25 250,1 63-1,-6-86-134,6 38 1,-3-40-1,1 37 0,4 19 348,-9-74-462,-2-3-53,0 0-1,1 0 0,-1 0 0,1-1 0,0 1 1,-1-1-1,1 1 0,0-5 0,-1 1-10,-2-5-9,1 0 0,0-1 0,1 1 0,0-1 1,1 0-1,0 0 0,1 1 0,0-1 0,1 0 1,1 0-1,0 1 0,1-1 0,5-15 0,-1 6 13,-5 15-40,-1 1 1,1 0-1,0-1 1,1 1 0,0 0-1,0 0 1,0 0-1,0 0 1,1 1 0,0 0-1,1-1 1,-1 1-1,7-5 1,-8 8 2,1 0-1,-1 1 1,1-1 0,0 1 0,0 0-1,-1 0 1,1 0 0,5 0-1,-2-1-10,-5 2 27,0-1 0,0 0 0,0 1-1,0 0 1,0-1 0,0 1 0,0 0 0,0 0 0,0 0 0,0 1 0,0-1 0,0 0 0,0 1 0,0-1 0,0 1 0,0 0 0,-1-1 0,1 1-1,0 0 1,0 0 0,-1 0 0,1 0 0,0 1 0,2 1 0,2 6 49,1-1-1,-1 1 1,-1 0-1,0 0 1,0 0-1,0 1 1,-2-1-1,1 1 1,3 18-1,-4-21 8,0 0 0,0 0 0,1 0 0,5 9 0,-4-10 23,-1 2 0,0-1 0,4 11 0,4 34 176,-12-50-234,3 11 23,-4-10-4,-5-7 42,3 0-88,1 0 1,0-1-1,0 1 1,0-1-1,1 0 1,-1 1-1,0-7 1,-2-2-47,4 8 35,-1 0-1,1-1 1,0 1 0,0-1 0,0 1 0,1 0 0,-1-1 0,1 1 0,1 0 0,-1 0 0,1 0 0,2-6 0,1 0 1,-1 1 0,1 1 0,1-1 0,0 1 0,8-11 0,-8 13 6,-4 4 12,1-1-1,-1 1 1,1 0 0,0 0 0,0 0 0,1 0 0,-1 0 0,0 1-1,1 0 1,0-1 0,-1 1 0,1 0 0,0 1 0,6-3 0,-1 2 20,-8 2-24,-1 0-1,1-1 0,0 1 0,0 0 0,0 0 0,-1-1 0,1 1 0,0 0 1,0 0-1,0 0 0,-1 0 0,1 0 0,0 0 0,0 1 0,0-1 1,-1 0-1,1 0 0,0 0 0,0 1 0,0-1 0,-1 0 0,1 1 0,0-1 1,-1 1-1,1-1 0,0 1 0,-1-1 0,1 1 0,-1-1 0,1 1 0,-1 0 1,1-1-1,-1 1 0,1 0 0,-1-1 0,0 1 0,1 0 0,-1 0 1,1 0-1,14 33 39,-1-1 0,15 55 1,-20-56 7,-5-21-18,-1-1 0,0 1 0,-1 1 0,0-1 0,-1 0 0,0 0 0,-1 0 0,0 1 0,-3 20 0,2-30-32,-1 9 70,2-11-67,0 0 1,0 0 0,0 0-1,0 0 1,-1-1 0,1 1-1,0 0 1,0 0 0,0 0-1,0 0 1,0 0 0,0 0-1,0 0 1,0 0 0,0 0-1,0-1 1,0 1 0,0 0-1,0 0 1,-1 0 0,1 0-1,0 0 1,0 0 0,0 0 0,0 0-1,0 0 1,0 0 0,0 0-1,0 0 1,-1 0 0,1 0-1,0 0 1,0 0 0,0 0-1,0 0 1,0 0 0,0 0-1,0 0 1,-1 0 0,1 0-1,0 0 1,0 0 0,0 0-1,0 0 1,0 0 0,0 0-1,0 0 1,0 0 0,-1 0 0,1 0-1,0 1 1,0-1 0,0 0-1,0 0 1,0 0 0,0 0-1,-2-6 22,1-1-1,0 1 1,1-1-1,-1 1 0,1-1 1,0 0-1,1 1 1,0-1-1,2-9 1,19-60 5,-20 68-33,4-6-19,1 0 0,0 1 0,0 0 0,2 0 0,-1 0 0,16-16 0,-23 28 16,0 0 0,0 0 0,0-1 0,0 1-1,0 0 1,0 0 0,1 0 0,-1 0 0,0 1-1,0-1 1,1 0 0,-1 0 0,1 1-1,-1-1 1,1 1 0,-1-1 0,1 1 0,-1 0-1,1 0 1,-1-1 0,3 1 0,0 1 0,-1 0 0,0 0 0,1 1-1,-1-1 1,0 1 0,0 0 0,0-1 0,3 4 0,-2-2 33,1 1 0,-1 0 0,0 0 0,0 0 0,-1 0 0,1 1 0,-1-1 0,0 1 0,5 10 0,17 51 282,-17-43-203,6 28 190,-13-47-256,0 0 0,-1 0 0,0 1 0,1-1 0,-1 0 1,-1 0-1,1 1 0,-1-1 0,-1 8 0,2-12-34,0 0-1,0 0 1,-1 1 0,1-1-1,0 0 1,0 0 0,0 1-1,0-1 1,0 0 0,0 0-1,0 1 1,-1-1 0,1 0-1,0 0 1,0 0 0,0 1-1,0-1 1,-1 0-1,1 0 1,0 0 0,0 0-1,0 1 1,-1-1 0,1 0-1,0 0 1,0 0 0,-1 0-1,1 0 1,0 0 0,0 0-1,-1 0 1,1 0 0,0 0-1,-1 0 1,1 0 0,0 0-1,0 0 1,-1 0 0,1 0-1,0 0 1,0 0 0,-1 0-1,1 0 1,0 0 0,0 0-1,-1 0 1,1-1 0,0 1-1,0 0 1,0 0 0,-1 0-1,1 0 1,0-1 0,0 1-1,0 0 1,0 0 0,-1 0-1,1-1 1,0 1 0,0 0-1,0 0 1,0-1 0,0 1-1,0 0 1,0 0 0,0-1-1,0 1 1,-1 0 0,1-1-1,-7-19 44,4 4-49,2 1 0,0 0 0,0-1 1,2 1-1,-1-1 0,2 1 0,0 0 1,1 0-1,1 0 0,0 0 0,1 0 1,9-18-1,-12 30 0,0 0 1,0 0-1,0 0 1,0 0-1,1 0 1,-1 0-1,1 1 1,0-1-1,0 1 1,0-1-1,0 1 0,0 0 1,0 1-1,0-1 1,1 0-1,-1 1 1,1 0-1,-1 0 1,1 0-1,0 0 1,-1 0-1,1 1 0,0 0 1,-1-1-1,1 2 1,0-1-1,0 0 1,-1 1-1,1-1 1,-1 1-1,1 0 1,0 0-1,-1 1 0,1-1 1,-1 1-1,0-1 1,5 5-1,-1-2 33,0 1 0,-1 0 0,0 1 0,0-1 0,0 1 0,-1 0 0,0 1 0,0-1 0,0 1-1,-1 0 1,0 0 0,0 1 0,-1-1 0,0 1 0,0-1 0,-1 1 0,0 0 0,0 0 0,-1 0 0,0 16 0,-2-5 48,0 1 0,-2-1 0,0 0 0,-11 31 1,13-46-62,-6 17 29,2-19-16,-2-13 19,5 0-48,1 0-1,-1 0 1,2 0-1,-1-1 1,2 1-1,-1 0 0,2 0 1,-1 0-1,2 0 1,3-12-1,-3 14-12,0 0 0,1 0-1,0 0 1,0 0 0,1 1-1,0 0 1,1 0 0,-1 0-1,14-13 1,-16 19 13,-1 0-1,1 0 1,-1 0-1,1 0 1,0 0-1,-1 1 1,1-1-1,0 1 1,0 0-1,0 0 1,0 0-1,0 0 1,1 0-1,-1 1 1,0 0 0,0-1-1,0 1 1,1 0-1,-1 1 1,0-1-1,0 0 1,0 1-1,0 0 1,0 0-1,0 0 1,0 0-1,0 0 1,0 1-1,0-1 1,0 1-1,-1 0 1,1-1-1,3 5 1,62 48 293,-67-54-286,0 1 1,-1 0 0,1-1-1,0 1 1,0-1 0,0 1-1,0-1 1,0 1 0,0-1-1,0 1 1,0-1 0,0 0-1,0 0 1,1 1 0,-1-1-1,0 0 1,2 0 0,4-4-3162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45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8892 7736,'0'0'6768,"13"-4"-6458,66-14 214,108-13 1,14-1-18,-64 5-228,105-24 143,-189 37-324,327-91 1086,-370 102-1090,0 0 1,-1-1-1,1 0 1,-1 0-1,0-1 1,9-6-1,-15 8-44,1 0 0,-1-1 0,0 1 1,0-1-1,0 1 0,0-1 0,-1 0 0,1 0 0,-1 0 0,0-1 0,0 1 0,0 0 0,-1-1 0,0 1 0,2-9 0,-1-5 57,-1 1-1,-1-1 1,0 1-1,-5-33 0,-18-70 226,-54-154 323,41 156-256,-29-163-1,52 164-164,1-122-1,16-111 88,-3 305-289,41-620 614,32 13-212,37-551 102,-99 995-447,62-750 129,-19 49-93,-37 600-88,0-13-15,-16 247-21,5-605 54,-1 366-128,-6 299 73,1 0-20,0-1-1,4-20 1,-4 32 14,0 0 0,0 0 0,0 0 0,1 1 0,0-1 0,-1 0 0,1 1 0,0-1 0,1 1 0,-1 0 0,0 0 0,1 0 0,0 0 0,4-3 0,7-4-13,0 1 0,1 1 0,0 1 0,0 0 0,1 1 1,0 0-1,0 1 0,0 1 0,34-4 0,8 4-41,91 4 0,-65 2 32,801-31 288,-764 24-184,55-2 54,125-7 84,-121 2-71,85-8 99,-44 6 2,-75 6-91,-69 3-32,0 3-1,1 3 0,87 13 1,-120-9 7,1-2 1,64-4-1,-97 0-100,35 1 111,-23 0 19,-1-1-1,48-7 1,-55 8-70,-2 0 212,-15-3-141,-7-4-34,-30-20-47,-2 3 0,0 1 0,-1 1 1,-44-15-1,-35-19 259,72 31-60,47 25-274,0 0-1,0 0 1,0 0-1,0-1 1,0 1 0,0 0-1,0 0 1,-1 0-1,1 0 1,0 0-1,0 0 1,0 0 0,0 0-1,0 0 1,0-1-1,0 1 1,0 0 0,0 0-1,0 0 1,-1 0-1,1 0 1,0 0-1,0 0 1,0-1 0,0 1-1,0 0 1,0 0-1,0 0 1,0 0 0,0 0-1,0-1 1,0 1-1,0 0 1,0 0-1,0 0 1,0 0 0,1 0-1,-1 0 1,0-1-1,0 1 1,0 0-1,0 0 1,0 0 0,0 0-1,0 0 1,0 0-1,0 0 1,0 0 0,0-1-1,1 1 1,-1 0-1,0 0 1,0 0-1,0 0 1,0 0 0,0 0-1,0 0 1,1 0-1,-1 0 1,0 0-1,0 0 1,0 0 0,0 0-1,13-2 60,6 3-31,0 0-1,0 2 1,-1 0 0,35 11 0,73 34 79,-74-27-72,-2 0 23,53 30-1,-77-36-18,-1 1 0,0 1-1,36 33 1,-58-47-32,0 0 0,0-1-1,-1 1 1,1 0-1,-1 0 1,1 0 0,-1 1-1,0-1 1,0 0-1,-1 1 1,1-1 0,-1 1-1,0 0 1,0 0-1,0-1 1,0 1 0,-1 0-1,1 0 1,-1 0-1,0 0 1,0 0 0,-1-1-1,1 1 1,-1 0-1,0 0 1,1 0 0,-2-1-1,1 1 1,0 0-1,-1-1 1,0 1 0,0-1-1,0 0 1,0 0-1,0 1 1,-1-1 0,1-1-1,-1 1 1,-5 4-1,1-1 38,-1 0 1,0-1-1,0 0 0,0 0 0,0-1 0,-1 0 0,-10 3 0,15-6-16,-1 1 1,1-2-1,-1 1 1,1 0-1,-1-1 0,0 0 1,0 0-1,1 0 1,-1-1-1,1 0 0,-1 0 1,0 0-1,1 0 1,-1-1-1,1 1 1,-7-5-1,-3-3 86,0 0 0,2-1 0,-1-1 0,1 0 0,-14-17-1,-48-64 616,67 82-717,0 2 154,1-1 0,0 0 0,1 0 0,0 0 0,-5-15 0,9 20-467,0 0 0,0 0-1,0 0 1,0 0 0,1 1 0,0-1-1,0 0 1,0 0 0,0 0 0,1 0-1,-1 0 1,1 0 0,0 0 0,0 0 0,0 1-1,3-6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0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483 131 9040,'0'0'7376,"-8"-10"-7055,-10-12 133,-38-35 1,51 52-386,0 1 0,-1 0-1,1 0 1,-1 0 0,0 1 0,0 0 0,0 0-1,0 1 1,-1 0 0,1 0 0,-1 0-1,1 1 1,-1 0 0,0 0 0,1 0 0,-1 1-1,0 0 1,0 1 0,1-1 0,-1 1-1,0 0 1,1 1 0,-1 0 0,1 0 0,0 0-1,-1 1 1,1 0 0,-11 7 0,7-3 20,0 1 0,0 0 1,1 0-1,0 1 1,0 0-1,1 0 0,0 1 1,1 0-1,0 1 0,0 0 1,-5 13-1,6-10 28,1 1 0,0 1 0,0-1 0,2 1 0,0-1 0,1 1 0,0 0 0,2 22 0,0-25-18,1 0-1,1 0 1,0 0 0,1 0-1,1-1 1,0 1 0,0-1-1,1 0 1,1 0 0,0 0-1,0-1 1,1 0 0,1 0-1,0-1 1,0 0 0,1 0-1,12 9 1,-16-15-16,0 0 0,1-1 0,0 0 0,-1 0 0,1 0 0,8 2 0,-13-4-52,0-1 0,0 1 0,0-1 0,0 0 0,1 1 0,-1-1 0,0 0 0,0 0-1,1 1 1,-1-1 0,0 0 0,0 0 0,1-1 0,-1 1 0,0 0 0,0 0 0,0 0 0,1-1 0,-1 1 0,0-1 0,0 1 0,0-1 0,0 1 0,0-1 0,0 0 0,0 0 0,0 1-1,0-1 1,0 0 0,0 0 0,0 0 0,0 0 0,-1 0 0,1 0 0,0 0 0,-1 0 0,1 0 0,0-2 0,-1 2-6,0-1 0,0 1-1,0 0 1,-1-1 0,1 1 0,0 0 0,-1-1 0,1 1-1,-1 0 1,1-1 0,-1 1 0,0 0 0,1 0 0,-1 0-1,0 0 1,0-1 0,0 1 0,0 0 0,0 0 0,0 1-1,0-1 1,0 0 0,0 0 0,-1 0 0,1 1 0,0-1-1,-2 0 1,-2-2 28,-1 1 0,1-1 0,0 1 0,-1 1 0,-7-3 0,7 4-24,0 0 1,1 0-1,-1 1 0,0-1 0,1 1 1,-1 1-1,0-1 0,1 1 0,0 0 1,-1 0-1,1 0 0,0 1 0,0 0 1,0 0-1,1 0 0,-1 1 0,1-1 1,-6 7-1,-5 5 66,1 1 0,0 0 0,-16 28 0,27-39-71,0-1 0,0 1 0,1 0-1,0 0 1,0 1 0,0-1 0,0 0 0,1 1 0,0-1-1,0 1 1,1-1 0,-1 1 0,1-1 0,0 1-1,1-1 1,-1 1 0,1-1 0,0 1 0,1-1 0,-1 0-1,1 1 1,0-1 0,1 0 0,-1 0 0,1 0 0,0-1-1,0 1 1,7 7 0,-5-6 0,1 0 0,-1 0 0,2-1 0,-1 0 0,0 0-1,1 0 1,0-1 0,0 0 0,1 0 0,-1-1 0,1 0 0,0 0 0,-1-1 0,1 0 0,0-1 0,0 1 0,0-1 0,16-1-1,-15-1 3,0 0-1,0-1 0,0 0 0,0-1 0,0 0 0,-1-1 0,1 1 0,-1-2 0,0 1 0,13-10 0,5-7 58,40-39 0,-25 19-13,-5 8 47,2 2 0,43-28 0,-80 59-111,-1-1 1,1 0-1,0 1 0,0-1 0,0 1 1,0-1-1,0 1 0,0-1 0,0 1 1,0 0-1,0-1 0,0 1 0,0 0 1,0 0-1,1 0 0,-1 0 0,0 0 1,0 0-1,0 0 0,0 0 0,0 0 1,0 0-1,0 1 0,0-1 0,0 0 1,0 1-1,0-1 0,0 1 0,0-1 1,0 1-1,0 0 0,0-1 0,0 1 1,-1 0-1,1 0 0,0-1 0,0 1 1,-1 0-1,1 0 0,0 0 1,-1 0-1,1 0 0,-1 0 0,0 0 1,1 1-1,2 6 31,-1-1 1,0 1 0,0 0-1,0 15 1,-1-18-19,0 12 87,-1 29 0,-1-14 51,1-32-153,0 0 0,-1 1 0,1-1 0,0 0 0,0 0 0,0 0 0,0 1 0,0-1 0,0 0 0,0 0 0,0 1 0,0-1 0,0 0 0,0 1 0,0-1 0,0 0 0,1 0 0,-1 0 0,0 1 0,0-1 0,0 0 0,0 0 0,0 1 0,0-1 0,1 0 0,-1 0 0,0 0 0,0 1 0,0-1 0,0 0 0,1 0 0,-1 0-1,0 0 1,0 0 0,1 0 0,-1 1 0,0-1 0,0 0 0,0 0 0,1 0 0,-1 0 0,0 0 0,0 0 0,1 0 0,-1 0 0,0 0 0,0 0 0,1 0 0,-1 0 0,0 0 0,0 0 0,1 0 0,-1 0 0,0 0 0,0 0 0,1-1 0,-1 1 0,0 0 0,0 0 0,1 0 0,-1 0 0,0 0 0,0-1 0,14-12 96,5-11-30,1 0 1,1 1 0,0 2-1,2 0 1,48-33 0,-70 53-67,1 0 1,-1 0-1,1 0 1,0 0-1,-1 1 1,1-1 0,0 1-1,-1 0 1,1-1-1,0 1 1,0 0-1,-1 0 1,1 0-1,0 0 1,0 0 0,0 0-1,-1 1 1,1-1-1,0 0 1,-1 1-1,1 0 1,0-1-1,-1 1 1,1 0 0,-1 0-1,1 0 1,-1 0-1,1 0 1,-1 0-1,0 0 1,1 0-1,-1 1 1,2 1 0,3 6-11,0-1 0,0 1 1,-1 0-1,7 16 0,-4-8 28,11 24 9,-13-26 2,1-1 0,9 15 0,-12-24-6,-1 0 0,1-1 0,0 1 0,0-1 0,1 0 0,-1 0 1,1 0-1,0-1 0,6 4 0,-8-6-8,-1 0 0,1 0-1,-1 0 1,1-1 0,0 0-1,0 1 1,-1-1 0,1 0 0,0 0-1,0 0 1,-1-1 0,1 1 0,0-1-1,-1 1 1,1-1 0,0 0 0,3-2-1,1 0 33,0 0-1,-1 0 0,1-1 0,-1 0 0,9-8 1,-10 7-25,0-1 1,0 0-1,0 0 1,-1 0-1,0 0 1,0-1-1,-1 1 1,1-1-1,-2 0 1,1 0-1,-1-1 1,0 1-1,2-15 1,-3 18-25,-1-1 0,1 0 0,-1 0 0,0 0 0,-1 1 0,1-1 0,-1 0 0,0 0 0,0 1 0,0-1 0,-1 0 0,0 1 0,1-1 0,-2 1 0,1 0 0,0 0 0,-1 0 0,0 0-1,0 0 1,0 0 0,0 1 0,-1 0 0,-3-4 0,5 6-6,1 0 0,-1-1 0,0 1 0,1 0 0,-1 0 0,0 0 0,0 1 0,1-1 0,-1 0 0,0 1-1,0-1 1,0 1 0,0-1 0,0 1 0,0 0 0,0 0 0,0 0 0,0 0 0,0 0 0,0 0 0,0 1 0,0-1 0,0 1-1,0-1 1,0 1 0,0 0 0,1 0 0,-1 0 0,0 0 0,0 0 0,1 0 0,-1 0 0,1 1 0,-1-1 0,-1 2-1,0 1-5,1-1 0,0 1 0,0-1 0,0 1 0,0 0-1,0 0 1,1 0 0,0 0 0,-1 0 0,2 0-1,-1 0 1,0 0 0,1 1 0,0-1 0,0 0 0,0 5-1,1-1 10,1 0-1,0 0 0,0 0 0,1-1 0,-1 1 0,2-1 1,-1 0-1,1 1 0,0-1 0,1-1 0,-1 1 1,1-1-1,1 0 0,-1 0 0,12 9 0,-13-12 8,0 0 0,0 0 0,0-1 0,0 1 0,1-1-1,-1 0 1,1 0 0,-1-1 0,1 0 0,0 1 0,-1-2 0,1 1-1,0 0 1,0-1 0,0 0 0,-1 0 0,1 0 0,0-1-1,0 0 1,0 0 0,-1 0 0,1 0 0,0-1 0,-1 0-1,1 0 1,-1 0 0,5-3 0,5-4-2,0-2 0,-1 1 0,0-2 0,-1 1 1,0-2-1,-1 0 0,12-17 0,-8 7-14,-1 0 0,-1-1 0,17-46 0,-30 70 12,1-1 0,-1 0 0,0 0 0,0 0 0,1 1 0,-1-1 0,0 0 0,1 0 0,-1 1 0,1-1 0,-1 0 0,1 1 0,-1-1 0,1 0 0,-1 1 0,1-1 0,-1 1 0,1-1 0,0 1 0,0-1-1,-1 1 1,1 0 0,0-1 0,0 1 0,-1 0 0,1-1 0,0 1 0,0 0 0,0 0 0,-1 0 0,1 0 0,0 0 0,0 0 0,0 0 0,-1 0 0,1 0 0,0 0 0,0 0 0,0 1 0,-1-1 0,1 0 0,0 0 0,0 1 0,-1-1-1,1 1 1,0-1 0,0 1 0,-1-1 0,1 1 0,-1-1 0,1 1 0,0 1 0,5 3 6,-1 0-1,0 1 1,0-1-1,5 11 1,4 7 46,18 47 1,-25-53-28,0 0 1,2 0-1,-1-1 0,2 0 1,22 28-1,-29-41-27,-1 0 0,1-1 0,0 1 0,1-1 0,-1 1 0,0-1 0,0 0 0,1 0 0,0-1 0,-1 1 0,1-1 0,0 1 0,-1-1 0,1 0 0,0-1 0,8 1 0,-6-1 0,0 0 0,0-1 0,0 0 0,0-1 0,0 1 0,-1-1 0,1 0 0,0 0 0,-1-1 0,6-3 0,6-5 0,-1 0 0,0-2 0,-1 0 0,0-1 0,19-23 0,-26 28 0,0-1 0,0 0 0,-1 0 0,-1-1 0,1 0 0,-2 0 0,0-1 0,7-21 0,-12 32 0,0 0 0,1 1 0,-1-1 0,0 0 0,0 0 0,0 0 0,0 0 0,0 0 0,0 0 0,-1 1 0,1-1 0,0 0 0,0 0 0,-1 0 0,1 0 0,0 0 0,-1 1 0,0-2 0,1 1 0,-1 1 0,1 0 0,0-1 0,-1 1 0,1 0 0,0 0 0,-1-1 0,1 1 0,-1 0 0,1 0 0,0 0 0,-1 0 0,1 0 0,-1 0 0,1-1 0,0 1 0,-1 0 0,1 0 0,-1 0 0,1 0 0,0 1 0,-1-1 0,1 0 0,-1 0 0,1 0 0,-1 0 0,1 0 0,0 0 0,-1 1 0,1-1 0,0 0 0,-1 0 0,1 0 0,0 1 0,-1 0 0,-8 5 0,1 2 0,0-1 0,1 1 0,0 1 0,0-1 0,1 1 0,0 0 0,0 1 0,1-1 0,0 1 0,1 0 0,0 0 0,1 1 0,0-1 0,0 1 0,1 0 0,1-1 0,0 1 0,0 21 0,2-27 0,0-1 0,0 1 0,1-1 0,-1 1 0,1-1 0,0 0 0,0 0 0,1 0 0,-1 0 0,1 0 0,0 0 0,5 5 0,-7-8 0,-1 0 0,1 0 0,0 0 0,0 0 0,1 0 0,-1 0 0,0 0 0,0-1 0,0 1 0,0 0 0,1-1 0,-1 1 0,0-1 0,1 1 0,-1-1 0,0 0 0,1 1 0,-1-1 0,1 0 0,-1 0 0,1 0 0,-1 0 0,0 0 0,1 0 0,-1-1 0,1 1 0,-1 0 0,0-1 0,1 1 0,-1-1 0,0 1 0,0-1 0,1 0 0,-1 0 0,0 1 0,0-1 0,0 0 0,0 0 0,0 0 0,0 0 0,0 0 0,0 0 0,0 0 0,0-1 0,-1 1 0,1 0 0,0-2 0,7-12 0,-1-1 0,0 0 0,-2 0 0,1 0 0,-2-1 0,0 1 0,-2-1 0,1 0 0,-2 0 0,0 0 0,-1 0 0,-1 0 0,-1 0 0,-5-27 0,3 28 0,8 24 0,7 26 0,0 18 0,36 222 0,-38-199 0,-2 136 0,-9-176 0,-8 52 0,7-73 0,0-1 0,-1-1 0,0 1 0,0 0 0,-2-1 0,1 0 0,-9 12 0,12-21 0,0 0 0,0 0 0,-1 1 0,1-1 0,-1-1 0,0 1 0,0 0 0,0-1 0,0 1 0,-1-1 0,1 0 0,-1 0 0,1-1 0,-1 1 0,0-1 0,1 1 0,-1-1 0,-5 1 0,4-2 0,0 0 0,0 0 0,0 0 0,0-1 0,-1 0 0,1 0 0,0 0 0,0 0 0,0-1 0,1 0 0,-1 0 0,-6-4 0,1 0 0,1 0 0,-1-1 0,2 0 0,-1 0 0,1-1 0,0 0 0,0-1 0,1 1 0,1-1 0,-1-1 0,1 1 0,-4-11 0,7 12 0,0 0 0,1 0 0,0 0 0,1 0 0,-1 0 0,2 0 0,-1 0 0,1 0 0,0 0 0,1-1 0,0 1 0,0 0 0,1 0 0,0 0 0,0 0 0,1 1 0,0-1 0,0 1 0,1-1 0,-1 1 0,8-9 0,8-10 0,1 2 0,1 0 0,1 1 0,27-21 0,-41 37 0,7-7 0,205-199 0,-203 193 0,-1-2 0,-2 1 0,0-2 0,-1 0 0,-1-1 0,-1 0 0,-1 0 0,-1-1 0,6-33 0,-8 41 0,-6 14 0,1 0 0,-1-1 0,0 1 0,0-1 0,0 1 0,-1-1 0,1-6 0,11 48 0,24 192 0,-34-221 0,0-1 0,0 1 0,1 0 0,1-1 0,6 15 0,-8-21 0,-1 1 0,1-1 0,0 1 0,-1-1 0,1 1 0,0-1 0,0 0 0,1 0 0,-1 0 0,0 0 0,1-1 0,-1 1 0,1 0 0,-1-1 0,1 0 0,0 0 0,0 1 0,-1-2 0,1 1 0,4 1 0,-5-2 0,-1 0 0,1-1 0,-1 1 0,1 0 0,-1 0 0,1-1 0,-1 1 0,1-1 0,-1 1 0,0-1 0,1 0 0,-1 0 0,0 1 0,1-1 0,-1 0 0,0 0 0,0 0 0,0 0 0,0-1 0,0 1 0,2-2 0,15-32 0,-15 29 0,11-30 0,-2-1 0,11-54 0,2-6 0,-23 91 0,-2 2 0,1 1 0,0-1 0,1 0 0,-1 1 0,0 0 0,1-1 0,0 1 0,0 0 0,0 0 0,4-5 0,-5 7 0,0 1 0,0 0 0,0-1 0,0 1 0,-1 0 0,1 0 0,0 0 0,0 0 0,0 0 0,0 0 0,0 0 0,0 0 0,0 0 0,0 0 0,0 0 0,-1 0 0,1 1 0,0-1 0,0 0 0,0 1 0,0-1 0,0 0 0,-1 1 0,1-1 0,0 1 0,0 0 0,-1-1 0,1 1 0,0-1 0,-1 1 0,1 0 0,0 1 0,21 28 0,-13-10 0,0 0 0,-2 1 0,0 0 0,-1 1 0,6 42 0,-7-16 0,-2 82 0,-5-85 0,-1 0 0,-3-1 0,-13 57 0,14-84 0,0 0 0,-1 0 0,0 0 0,-2-1 0,1 0 0,-2 0 0,0-1 0,-1 0 0,-1-1 0,0 0 0,-16 14 0,23-24 0,0-1 0,0 0 0,-1 0 0,0 0 0,1 0 0,-1-1 0,0 0 0,0 0 0,-1 0 0,1-1 0,0 0 0,0 0 0,-1 0 0,1 0 0,-1-1 0,1 0 0,0 0 0,-1 0 0,1-1 0,-1 0 0,1 0 0,0 0 0,0-1 0,0 0 0,-9-3 0,6 0 0,0 1 0,0-1 0,0 0 0,0 0 0,1-1 0,0 0 0,0-1 0,1 0 0,-1 0 0,2 0 0,-1 0 0,1-1 0,0 0 0,-5-11 0,8 13 0,0 1 0,0-1 0,0-1 0,1 1 0,0 0 0,0 0 0,0 0 0,1-1 0,0 1 0,0 0 0,1 0 0,0-1 0,0 1 0,0 0 0,1 0 0,0 0 0,0 0 0,0 0 0,1 0 0,0 1 0,0-1 0,0 1 0,1 0 0,0 0 0,0 0 0,0 0 0,0 1 0,1 0 0,0 0 0,7-5 0,12-6 0,1 2 0,0 1 0,1 1 0,0 1 0,1 2 0,0 0 0,0 2 0,0 1 0,1 1 0,44-1 0,-70 6 47,0-1 0,0 0 0,0 1 0,-1 0-1,1-1 1,0 1 0,0 0 0,-1 0 0,1 0 0,0 0 0,-1 0 0,1 0-1,-1 0 1,0 0 0,1 1 0,-1-1 0,0 1 0,0-1 0,1 2 0,18 32-2300,-17-28-388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1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8136,'0'0'13961,"12"-4"-13672,32-6 248,74-8-1,-101 16-365,-1 1 1,0 1-1,1 0 0,-1 1 0,0 1 0,0 0 1,1 1-1,-1 1 0,16 6 0,-22-7 4,14 5 112,-23-8-239,0 0 1,0 1 0,0-1-1,-1 0 1,1 1 0,0-1-1,0 0 1,-1 1 0,1-1-1,0 1 1,-1-1 0,1 1-1,-1 0 1,1-1 0,-1 1-1,1-1 1,-1 1 0,1 0-1,-1 0 1,1-1 0,-1 2-1,-3 0-16,0 0-1,0 0 1,0-1-1,0 1 0,0-1 1,-1 0-1,1 0 1,-1 0-1,-5 1 1,2-1-273,-4 3-163,-2 0-3851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2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10248,'0'0'4328,"10"1"-3682,26 4 207,0-2 0,67-3 0,83-18 1855,-123 6-1537,-47 8-1524,0 1 0,0 0 0,22 0-1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11048,'0'0'6673,"4"14"-6075,-3-10-555,4 18 228,0 0 0,-1 1-1,1 24 1,3 75 2743,35 191 0,-42-273-668,-1-39-2054,-7-9 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8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25 5320,'0'0'7185,"-16"-1"-6688,16 1-494,-27 0 358,-39 4 0,55-3-240,1 1-1,-1 0 1,1 1-1,0 0 1,-1 1-1,2 0 1,-1 0-1,-14 9 1,5 0 124,-1 1 1,2 1-1,0 1 1,-22 25-1,33-33-171,1 0-1,0 1 0,0-1 0,1 1 1,0 1-1,1-1 0,0 1 0,0 0 0,1 0 1,1 0-1,-1 0 0,0 17 0,2-20-45,0 0 0,1 0 0,0 0 0,1 0-1,-1 0 1,1 0 0,1 0 0,-1 0-1,1 0 1,1 0 0,-1 0 0,1-1 0,0 1-1,0-1 1,1 0 0,0 0 0,0 0-1,1 0 1,-1-1 0,1 0 0,0 0 0,1 0-1,-1 0 1,1-1 0,0 0 0,0 0-1,0-1 1,1 0 0,11 5 0,-11-5-4,1-1 1,-1 0-1,1 0 1,-1-1-1,1 0 1,-1 0-1,1-1 1,0 1-1,-1-2 1,1 1-1,0-1 1,-1-1-1,1 1 1,-1-1-1,1 0 0,-1-1 1,0 0-1,0 0 1,8-5-1,-5 2 18,0-1-1,-1 1 0,1-2 0,-2 1 0,1-1 0,-1-1 0,0 0 0,-1 0 0,0 0 0,0-1 1,-1 0-1,5-11 0,-1 0 73,-1-1 1,-1 0 0,-1 0 0,5-26-1,-11 40-64,0 0-1,0 0 1,0-1 0,-1 1-1,0 0 1,-1-1-1,0 1 1,0 0-1,-1 0 1,0 0 0,-1 0-1,1 0 1,-2 0-1,1 1 1,-5-9-1,8 16-29,-1-1-1,0 0 0,1 0 0,-1 0 1,0 0-1,1 0 0,-1 1 1,0-1-1,0 0 0,0 1 0,1-1 1,-1 0-1,0 1 0,0-1 1,0 1-1,-1-1 0,1 1-9,0 0-1,1 0 1,-1 0-1,1 0 1,-1 0-1,0 0 1,1 0 0,-1 0-1,1 0 1,-1 1-1,1-1 1,-1 0-1,0 0 1,1 1 0,-1-1-1,1 0 1,-1 0-1,1 1 1,-1-1-1,1 1 1,-1 0 0,0 1-2,-1-1 1,1 1 0,0 0 0,0 0 0,0 0 0,0 0 0,0 0-1,1 1 1,-1-1 0,1 0 0,-1 0 0,1 0 0,0 1 0,0-1 0,0 2-1,1 8-9,2 0 0,-1 0 0,2 0 0,-1-1 0,2 0 0,0 0 0,0 0 0,0 0 0,2-1 0,-1 0 0,1 0 0,1 0-1,0-1 1,0 0 0,1-1 0,0 0 0,0 0 0,1-1 0,17 10 0,-20-14-3,0 0 1,0-1-1,1 0 1,-1 0-1,0-1 1,1 0-1,0 0 1,-1-1-1,1 0 0,-1 0 1,1 0-1,0-1 1,-1-1-1,0 1 1,1-1-1,-1 0 1,10-5-1,11-5 33,-1-1 1,-1-2-1,25-17 0,13-12 292,109-98 0,-171 140-309,39-32 224,-37 32-182,-1 0 1,0 0 0,1 0-1,-1 0 1,1 1 0,-1-1-1,1 1 1,0 0 0,-1 0-1,1 1 1,6-1 0,-9 1-27,1 0 0,-1 1 1,0-1-1,1 0 1,-1 1-1,0 0 1,1-1-1,-1 1 0,0 0 1,0 0-1,0-1 1,0 1-1,0 0 0,0 0 1,0 0-1,0 0 1,0 1-1,1 0 0,15 27 170,-14-25-162,67 136 487,-63-124-465,17 49 151,-20-53-160,0 0 1,0-1 0,1 1-1,0-1 1,1 0-1,0-1 1,9 12 0,-5-9 9,2 1 75,26 26 0,-34-37-101,-1 1 0,1-1 0,1-1 0,-1 1 0,0 0 0,1-1 0,-1 0 0,1 0 1,0 0-1,-1-1 0,1 1 0,5-1 0,0 2 66,-10-2-92,1-1-1,-1 0 1,0 0-1,0 0 1,1 0-1,-1 0 1,0 1 0,1-1-1,-1 0 1,0 0-1,1 0 1,-1 0-1,1 0 1,-1 0-1,0 0 1,1 0 0,-1 0-1,0 0 1,1 0-1,-1 0 1,0-1-1,1 1 1,-1 0-1,0 0 1,1 0 0,-1 0-1,0-1 1,1 1-1,-2-1-1,1 0-1,-1 1 1,1-1-1,-1 0 1,1 1-1,-1-1 1,0 1-1,1-1 1,-1 1-1,0-1 1,1 1-1,-1-1 1,0 1-1,0 0 1,0-1-1,1 1 1,-1 0-1,0 0 1,0 0-1,0 0 1,0-1 0,1 1-1,-2 1 1,-29-8-444,18 7 153,-20 0-3259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3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11448,'0'0'5425,"13"-2"-4805,51-9 63,109-15 1047,-51 17 161,226 13 1,-302 3-1150,48 14 0,-58-13-41,-15 2 326,-15-8-167,-13-13-630,-1-1-339,-1-1-3663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5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0 128 10152,'0'0'6531,"14"-8"-6143,17-13-186,4-4 371,63-32-1,-91 54-412,1 0 0,-1 1-1,1 0 1,0 0 0,0 0 0,0 1-1,0 0 1,0 1 0,0 0 0,0 0-1,8 1 1,-13 0-90,0-1-1,0 1 1,0 0-1,0 0 1,0 0-1,0 0 1,0 1-1,0-1 1,-1 1-1,1-1 1,0 1-1,-1 0 1,0 0-1,1 0 1,-1 0-1,0 1 1,0-1-1,0 1 1,0-1-1,-1 1 1,1 0-1,-1-1 1,1 1-1,-1 0 1,0 0-1,0 0 1,0 0-1,-1 0 1,1 0-1,-1 0 1,0 4-1,0 8 26,-2 0-1,1 0 0,-2-1 1,0 1-1,-1-1 0,-1 0 1,0 0-1,0 0 0,-2-1 1,0 0-1,-13 19 0,-10 9 185,-3-3 0,-55 53 1,6-18 374,82-73-646,0 0 0,0 0 0,1 0 0,-1 0 0,0 0 0,0 0-1,0 0 1,0 0 0,0 0 0,0 0 0,0 0 0,0 0 0,0 0 0,1 0-1,-1 0 1,0 1 0,0-1 0,0 0 0,0 0 0,0 0 0,0 0 0,0 0-1,0 0 1,0 0 0,0 0 0,0 1 0,0-1 0,0 0 0,0 0 0,0 0-1,0 0 1,0 0 0,0 0 0,0 0 0,0 1 0,0-1 0,0 0 0,0 0 0,0 0-1,0 0 1,0 0 0,0 0 0,0 0 0,0 0 0,0 1 0,0-1 0,0 0-1,0 0 1,0 0 0,0 0 0,0 0 0,-1 0 0,1 0 0,0 0 0,14-1 173,-12 1-188,126-25 388,-95 17-19,0 1 1,0 1-1,1 2 1,62 1-1,-81 6 223,-10-2 446,-7-10-4982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7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9240,'0'0'7609,"4"10"-7003,2 6-250,-1 0 0,0 1 0,-1 0-1,2 20 1,-1 139 1928,-5-150-1980,-13 128 3051,12-145-1967,2-23-741,0 5-576,5-31 188,11-41 0,-14 69-195,1 0 0,0 1 0,1-1 0,0 1 0,1 0 0,1 0 1,13-17-1,-12 18 0,-5 5 5,2-1 1,-1 1-1,1 0 0,0 0 0,0 0 0,0 1 0,0 0 0,1 0 0,0 0 0,11-5 0,-15 9-46,0-1 1,-1 1-1,1 0 0,0 0 1,-1 0-1,1 1 0,-1-1 1,1 0-1,0 0 1,-1 1-1,1-1 0,-1 1 1,1 0-1,-1-1 0,1 1 1,-1 0-1,0 0 1,3 2-1,-1-1 17,0 1 1,0 0-1,0-1 0,0 1 1,0 1-1,3 5 0,6 15 234,-1 0 0,-1 0 0,-2 1 0,0 0-1,6 43 1,-6-48 8,-8-20-271,0 0 1,0 0 0,0 1-1,1-1 1,-1 0-1,0 0 1,0 0 0,1 0-1,-1 0 1,0 1-1,0-1 1,1 0 0,-1 0-1,0 0 1,1 0-1,-1 0 1,0 0-1,0 0 1,1 0 0,-1 0-1,0 0 1,0 0-1,1 0 1,-1 0 0,0 0-1,1 0 1,-1 0-1,0 0 1,0-1-1,1 1 1,-1 0 0,0 0-1,0 0 1,1 0-1,-1-1 1,4-3 80,-1 0 0,1 0 0,-1 0 1,0-1-1,3-7 0,-5 12-92,33-71 0,-27 55 0,-1 0 0,2 0 0,0 1 0,1 1 0,1-1 0,0 1 0,15-15 0,-24 28 0,1-1 0,-1 1 0,0 0 0,1 0 0,-1 0 0,1 0 0,-1 0 0,1 0 0,0 0 0,-1 0 0,1 1 0,0-1 0,-1 1 0,1-1 0,0 1 0,0 0 0,-1-1 0,1 1 0,0 0 0,0 0 0,0 0 0,3 1 0,-2 0 0,-1 1 0,1-1 0,-1 0 0,1 1 0,-1-1 0,0 1 0,1 0 0,-1 0 0,0 0 0,0 0 0,0 0 0,-1 1 0,3 2 0,2 5 0,0 0 0,-1 1 0,0 0 0,-1 0 0,6 21 0,-7-14 0,0 1 0,0-1 0,-2 22 0,-1-36 387,-2 10 57,2-14-1227,1 0 705,-1 0 0,0 0-1,0-1 1,0 1 0,0 0 0,0 0-1,0 0 1,0 0 0,1 0 0,-1 0-1,0 0 1,0 0 0,0 0-1,0 0 1,0 1 0,0-1 0,0 0-1,1 0 1,-1 0 0,0 0-1,0 0 1,0 0 0,0 0 0,0 0-1,1 1-860,-1-1 861,0 0-1,0 0 1,0 0 0,0 1 0,0-1-1,0 0 1,0 0 0,0 0 0,0 0-1,0 0 1,0 0 0,0 0-1,0 1 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8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0 8240,'0'0'6878,"2"12"-6342,-1-3-442,0 0 1,-1 0-1,0 0 0,-1 0 0,0 1 1,0-1-1,-1 0 0,0 0 0,-1-1 0,0 1 1,-5 10-1,-23 64 1333,-33 139 0,54-172-820,2 1-1,3-1 0,2 1 0,2 0 0,2 0 0,3-1 0,15 79 1,-16-113-390,1 1 1,1 0-1,0-1 1,1 0-1,1 0 1,0-1 0,1 0-1,1 0 1,0-1-1,16 19 1,-17-24-107,1 0 0,0-1 1,0 0-1,1 0 0,0-1 1,0-1-1,1 1 0,0-1 0,0-1 1,1 0-1,-1-1 0,1 0 1,0-1-1,24 4 0,-19-6-85,0 0 0,0-1 0,24-4 1,-8-1-3684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29:59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1 513 9944,'0'0'8502,"14"-15"-7865,93-96 585,-79 82-721,45-44 629,-63 64-824,0 1 1,1 1 0,0-1-1,0 1 1,20-8-1,-30 15-250,1-1 0,-1 1-1,1 0 1,-1 0 0,0 0-1,1-1 1,-1 1 0,1 1-1,-1-1 1,1 0 0,-1 0-1,0 1 1,1-1 0,-1 0-1,0 1 1,1 0 0,-1-1-1,0 1 1,1 0-1,-1-1 1,0 1 0,0 0-1,0 0 1,0 0 0,0 0-1,0 0 1,0 0 0,0 0-1,0 1 1,-1-1 0,1 0-1,0 0 1,-1 1 0,1 1-1,3 6 120,0 0 0,-1 0-1,4 15 1,-7-23-172,7 33 452,2 42 0,-6-44-107,1-1 1,8 32-1,-10-57-256,1 1 0,-1-1-1,1 0 1,0 0-1,0 0 1,1-1-1,0 1 1,0-1 0,0 0-1,1 0 1,-1 0-1,1-1 1,6 5-1,-8-7-57,0 0 0,-1 0 0,1-1 0,0 0-1,-1 1 1,1-1 0,0 0 0,0 0-1,0-1 1,0 1 0,0-1 0,0 1 0,1-1-1,-1 0 1,0 0 0,0 0 0,0-1 0,0 1-1,0-1 1,0 1 0,0-1 0,0 0-1,0 0 1,0-1 0,-1 1 0,1 0 0,0-1-1,-1 0 1,1 0 0,2-2 0,4-5 38,-1 1 0,0-1 0,-1 0 0,0-1 0,0 1-1,7-16 1,28-68 337,-35 76-327,11-34 125,-3-1 1,-1 0-1,6-58 0,5-21 19,-25 129-226,1 1 0,-1-1 0,0 0 0,1 1 0,0-1 0,-1 1 0,1-1 0,0 1 0,0-1 0,-1 1 0,1-1 0,0 1 0,1 0 0,-1-1 0,0 1 0,0 0 0,0 0 0,1 0 0,-1 0 0,2-1 0,0 1 0,-1 1 0,0-1 0,1 1 0,-1 0 0,1 0 0,-1 0 0,0 0 0,1 0 0,-1 0 0,0 1 0,1-1 0,-1 1 0,0-1 0,4 2 0,110 47 0,-1 0 0,-90-42 0,-19-6 0,0 1 0,0-1 0,0 1 0,0 1 0,5 2 0,-11-5 15,0 0 0,0 0 0,0 0 1,0 1-1,0-1 0,0 0 0,0 0 0,0 0 0,0 0 0,0 0 0,0 0 1,0 0-1,0 0 0,0 0 0,-1 0 0,1 0 0,0 0 0,0 0 1,0 0-1,0 0 0,0 1 0,0-1 0,0 0 0,0 0 0,0 0 0,0 0 1,0 0-1,0 0 0,0 0 0,0 0 0,0 0 0,0 0 0,0 1 1,0-1-1,0 0 0,0 0 0,0 0 0,0 0 0,0 0 0,0 0 0,0 0 1,1 0-1,-1 0 0,0 0 0,0 0 0,0 0 0,0 0 0,0 1 0,0-1 1,0 0-1,0 0 0,0 0 0,0 0 0,0 0 0,0 0 0,0 0 1,1 0-1,-1 0 0,0 0 0,0 0 0,0 0 0,0 0 0,0 0 0,0 0 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1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9144,'0'0'10385,"4"9"-9951,0 5-175,0 1 0,-1-1-1,-1 1 1,0-1 0,-1 1-1,-1 21 1,-2-6 213,0-15-10,1-1 0,0 1 0,2 0 0,-1-1 0,6 27 0,-6-17 248,0-22-547,-1 1-1,1-1 1,0 1 0,0 0-1,0-1 1,1 1 0,-1 0 0,1-1-1,1 6 1,7-6-990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1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11352,'0'0'7169,"11"-1"-6777,19-6 55,46-18 0,-2 1 211,-47 18-323,1 1 0,-1 1 0,1 2 0,0 1 0,0 1 0,37 5 0,-49-5-54,-15-1-243,0 1 0,0 0-1,0 0 1,0 0 0,0 0 0,0 0 0,0 0 0,-1 1 0,1-1 0,0 0-1,0 0 1,0 1 0,0-1 0,0 0 0,0 1 0,0-1 0,0 1 0,7-6-484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2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10344,'0'0'7879,"9"-3"-7337,3 0-463,-2-1 193,1 1-1,0 1 0,-1 0 0,17-1 0,-24 3-171,0 0 0,0 0 0,-1 0 0,1 0 0,0 1 0,0-1 0,0 1 0,0 0 0,-1-1 0,1 2 0,0-1 0,-1 0 0,1 0 0,-1 1 0,1-1 0,-1 1 1,1 0-1,-1 0 0,0 0 0,0 0 0,0 0 0,0 0 0,-1 1 0,3 2 0,-1 2-12,0 0 0,0 0 0,-1 1 1,1-1-1,-2 1 0,1 0 0,-1 0 1,0-1-1,-1 1 0,1 0 0,-2 0 0,1 0 1,-1-1-1,0 1 0,-1 0 0,-3 9 1,-3 8 132,-2 0 0,0-1 1,-21 33-1,21-43-45,6-9-81,0 0 0,1 0 0,-1 0 0,-3 8 0,6-12-75,1-1 1,0 1-1,0 0 1,-1-1-1,1 1 0,0 0 1,0-1-1,0 1 1,0 0-1,0 0 1,0-1-1,0 1 1,0 0-1,0-1 1,0 1-1,0 0 1,0-1-1,0 1 0,1 0 1,-1-1-1,0 1 1,0 0-1,1-1 1,-1 1-1,1-1 1,-1 1-1,0-1 1,1 1-1,-1-1 0,1 1 1,-1-1-1,1 1 1,0-1-1,-1 1 1,1-1-1,-1 0 1,1 1-1,0-1 1,-1 0-1,1 0 1,0 1-1,-1-1 0,1 0 1,0 0-1,0 0 1,17 4 288,0 0 0,34 2 0,-45-6-205,-1 1 0,1-2 1,-1 1-1,0-1 0,1 0 1,-1 0-1,0-1 0,0 0 0,0 0 1,0 0-1,0-1 0,6-3 0,0 1 359,-5 4-4444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5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9744,'0'0'9511,"2"15"-8973,15 101 539,19 131 1841,-32-215-2429,-1-10-206,0-3 237,-1 1 0,-1 27 1,-1-39-330,0-5-48,0 0-1,0 0 1,0 0 0,0 1 0,0-1 0,-1 0 0,0 0-1,1 0 1,-1 0 0,0 0 0,-1 0 0,-1 4-1,-4-6 43,3 0-983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5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11152,'0'0'4281,"6"9"-3818,22 29 7,-27-37-440,-1 0 1,1 0-1,0 0 0,0-1 0,0 1 0,0 0 1,0 0-1,0-1 0,0 1 0,0-1 0,0 1 1,1-1-1,-1 1 0,0-1 0,0 0 0,0 0 1,0 1-1,1-1 0,-1 0 0,0 0 0,0 0 1,1 0-1,-1 0 0,0-1 0,0 1 0,0 0 1,2-1-1,4-1 143,43-3 719,-9 1-50,0-1-1,48-13 1,-75 14-300,0 0-1,0 2 1,0 0-1,18-1 1,-16 8-505,-12-3-2629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39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812 0 9648,'0'0'1097,"-14"11"-786,-371 304 1450,22 29 1572,345-324-3023,15-15-149,-1 0 1,0-1 0,0 1 0,-1-1-1,-7 6 1,52-47 658,53-46-3222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6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0 269 10848,'0'0'8046,"4"-11"-7445,33-79 814,-30 77-1075,0 0 0,0 0 0,1 1 1,1 0-1,17-19 0,-19 25-156,0 0 0,0 0 0,1 0 0,-1 1 0,1 0 0,0 0 0,1 1 0,-1 0 0,1 1 0,0-1 0,16-2 0,-23 6-143,0 0-1,-1 0 0,1 0 1,-1 0-1,1 0 0,-1 1 1,1-1-1,-1 1 0,1-1 1,-1 1-1,1-1 0,-1 1 0,0 0 1,1 0-1,-1 0 0,0 0 1,1 0-1,-1 0 0,0 0 1,0 0-1,0 0 0,0 0 1,0 1-1,0-1 0,-1 0 1,1 1-1,0-1 0,-1 1 1,2 2-1,1 3 44,-1 0 1,0 1-1,0 0 1,2 11-1,5 148 724,1 1-52,-6-145-561,1 1 0,12 29 1,-5-13 74,-10-34-219,0-1 0,0 1 0,1-1-1,0 1 1,-1-1 0,2 0 0,-1 0 0,1-1 0,-1 1 0,6 4-1,-6-6-14,-1-1-1,0 0 0,1 0 1,0-1-1,-1 1 0,1 0 1,0-1-1,0 0 0,0 0 1,0 0-1,0 0 0,0 0 1,0 0-1,0-1 0,0 0 1,1 1-1,-1-1 0,0 0 1,0-1-1,4 1 0,-4-2-2,0 1 0,0-1 0,0 0 0,0 0 0,0 0 0,0 0 0,-1-1 0,1 1 0,-1-1 0,1 1 0,-1-1-1,0 0 1,0 0 0,3-6 0,1 0 23,5-10 17,0 0 0,-1-1 0,-1 0 0,-1 0 1,-1-1-1,7-29 0,16-136 473,-26 154-412,0-3-35,-1 7 36,1 0 1,15-51-1,-18 76-135,0 1 0,1 0 0,-1 0 0,1 0 0,0 0 0,-1 0 0,1 0 0,0 1 0,0-1 0,1 0 0,-1 1 0,0 0 0,0 0 0,1-1 0,-1 1 0,1 0 0,-1 1 0,1-1 0,-1 0 0,1 1 0,2-1 0,12-1 0,0 0 0,18 0 0,-28 2 0,32-2 0,0 2 0,0 2 0,0 1 0,0 2 0,38 10 0,-76-15 0,-1 0 0,1 0 0,0 0 0,0 0 0,-1 1 0,1-1 0,0 0 0,0 0 0,-1 1 0,1-1 0,0 0 0,-1 1 0,1-1 0,0 1 0,-1-1 0,1 1 0,-1-1 0,1 1 0,-1 0 0,1 0 0,-8 17 0,5-15 0,-17 31 873,10-16-5789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7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9848,'0'0'6585,"2"10"-5916,2 22-121,-1 1-1,-2 0 0,-1-1 1,-5 38-1,1 39 1239,4-84-1008,6 28 1,-1-21 396,0-15 805,-1-16-2189,-1-6-2961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7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11856,'0'0'4033,"-1"10"-3500,0 128 843,0 0 177,-1-95-428,1-1-1,7 47 1,-10-70 251,3-16-645,4-6 56,-1 0-966,-1-1 0,1 1 0,-1 0 1,0 0-1,1-1 0,-1 1 0,-1-1 0,2-6 0,-1 6-1208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8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0 236 8432,'0'0'7130,"2"-11"-6572,-2 1-382,0 6-125,0 1 0,0 0 0,0 0 0,1-1 0,0 1 0,-1 0 0,1 0 0,0-1 0,0 1 0,1 0 0,-1 0 0,0 0 0,1 0 0,0 1 0,0-1 0,0 0 0,3-2 0,21-33 788,-22 31-669,1 0 0,-1 0-1,1 0 1,0 1-1,1-1 1,10-7 0,-7 6 54,40-28 776,-45 33-845,1 1 0,-1-1 0,0 1 1,1 0-1,0 1 0,-1-1 1,1 1-1,0 0 0,0 0 0,5 0 1,-8 1-95,1 0 0,-1 1 0,0-1 1,0 1-1,0 0 0,0-1 0,0 1 1,0 0-1,0 0 0,0 1 0,0-1 1,0 0-1,0 0 0,-1 1 0,1-1 0,-1 1 1,1 0-1,-1-1 0,1 1 0,-1 0 1,0 0-1,0 0 0,0 0 0,0 0 1,0 0-1,0 0 0,-1 0 0,1 0 1,-1 1-1,1 1 0,1 9 111,0-1 1,0 1-1,-2 20 0,0-31-155,0 5 61,0-1 0,-1 1-1,0 0 1,0-1 0,-1 1 0,0-1 0,0 1 0,-5 8 0,-1 0 319,-19 27 0,-3 4 274,29-45-621,0 1 0,0 0 1,0 0-1,0 0 0,1 0 0,-1 0 0,0 0 0,1 0 0,0 0 0,-1 0 1,1 0-1,0 0 0,0 1 0,0 2 0,1-4-20,-1 0 0,1 0 0,-1 0 0,1 0-1,-1 0 1,1 0 0,0 0 0,0 0 0,-1 0 0,1 0 0,0 0 0,0-1-1,0 1 1,0 0 0,0 0 0,0-1 0,0 1 0,0-1 0,0 1 0,0-1 0,0 0-1,0 1 1,1-1 0,-1 0 0,0 0 0,2 1 0,11 1 199,1 0 0,0 0 0,0-1 0,0-1 0,0-1 0,29-4 0,-33 2-1127,-1 0-1,0 0 1,15-8-1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09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11048,'0'0'1302,"9"12"-787,116 173 1700,-97-140-1799,90 163 1215,29 96 289,-120-248-1441,-2 2-1,-3 0 0,22 90 0,-36-109-171,-1 1 0,-3-1 0,-1 1 1,-1 0-1,-3 0 0,-8 63 0,5-76-113,-1-1 0,-1 0 0,-1 0 0,-2 0 0,0-1 0,-2 0 0,0-1 0,-2 0 0,-1-1 1,-29 38-1,15-29 295,-2-2 0,-48 40 1,60-57-356,1 0 0,-2-1 1,0-1-1,0-1 0,-1-1 0,-32 11 0,0-11-379,35-8-2808,16-1 2736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10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8336,'0'0'11042,"10"0"-10437,485-28 5731,-476 26-6003,0 0 363,0 1 0,30 2 0,-41-1-354,-7 0-288,0 0-1,-1-1 1,1 1-1,0 0 1,0 0-1,-1 0 1,1 0-1,0 0 1,0 0-1,-1 0 1,1 1-1,0-1 1,0 0-1,-1 0 1,1 0-1,0 1 0,-1-1 1,1 0-1,0 1 1,-1-1-1,1 1 1,0 0-1,-1-1-20,1 0 0,-1 0 0,0 0 0,0 0-1,1 0 1,-1 1 0,0-1 0,1 0-1,-1 0 1,0 0 0,1 0 0,-1 0 0,0 0-1,1 0 1,-1 0 0,0 0 0,1-1-1,-1 1 1,0 0 0,1 0 0,-1 0 0,0 0-1,0 0 1,1 0 0,-1-1 0,0 1-1,0 0 1,1 0 0,5-2-281,-8 9-3910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11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0 217 15472,'0'0'3261,"11"-10"-3073,34-32 36,-38 37-144,0 0 1,0 1 0,0 0-1,0 1 1,1-1 0,0 1-1,0 1 1,-1 0-1,1 0 1,1 0 0,-1 1-1,0 0 1,10 0 0,24-3 420,-12-3-71,-2 1 355,44-4 0,-49 9-448,94-11 2331,-105 10-2328,1-1-1,-1-1 1,0 0-1,0 0 1,0-1-1,-1-1 1,14-8-1,26-19-185,-32 22-3763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13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591 484 11048,'0'0'2425,"-12"-10"-1594,6 4-720,-6-5 332,-26-20-1,32 27-293,0 1 0,0-1-1,0 1 1,0 1-1,0-1 1,-1 1-1,1 0 1,-1 0 0,-12-1-1,1 2 142,0 2-1,1 0 0,-1 1 1,1 0-1,-1 2 1,1 0-1,0 1 0,0 0 1,1 2-1,-1 0 1,2 1-1,-1 0 0,1 1 1,0 1-1,-22 19 1,35-27-247,-75 72 1522,69-65-1369,0 1-1,1 1 1,0-1-1,0 1 1,1 0-1,-6 17 1,6-13 54,1 0 0,1 1 1,0 0-1,1 0 0,-1 23 1,4-29-81,0 0 0,1 1 0,0-1 0,0 0 1,1 1-1,0-1 0,1 0 0,0 0 1,8 14-1,-8-19-91,0 0 1,0 0-1,1-1 0,0 0 1,0 0-1,0 0 0,0 0 1,1 0-1,-1-1 1,1 0-1,0 0 0,0 0 1,0-1-1,1 1 1,-1-1-1,0-1 0,1 1 1,0-1-1,8 1 0,3 1 50,1-2-1,-1 0 1,0-1-1,1-1 1,21-3-1,-13-1-1,1-1-1,-1-2 1,35-14-1,73-41 310,-82 37-276,-34 18-81,-2-1 1,1-1 0,-1-1 0,0 0-1,-1-1 1,-1-1 0,1 0-1,14-19 1,-50 50 446,-15 19-68,31-32-458,1 1 0,1 0 0,-1 1 0,1-1 0,0 0 0,0 1 0,1 0 0,0-1 0,0 1 0,-1 8 0,3-10 0,0-1 0,0 1 0,0-1 0,1 0 0,0 1 0,0-1 0,0 0 0,0 1 0,1-1 0,-1 0 0,1 0 0,0 0 0,0 0 0,1-1 0,-1 1 0,1-1 0,5 6 0,-2-4 0,-1 0 0,1 0 0,0-1 0,0 0 0,1-1 0,-1 1 0,1-1 0,0 0 0,-1-1 0,1 1 0,1-1 0,-1-1 0,0 1 0,0-1 0,11 0 0,-9-1 0,-1 0 0,0 0 0,1-1 0,-1 0 0,0 0 0,1-1 0,-1 0 0,0 0 0,0-1 0,0 0 0,-1-1 0,1 0 0,8-6 0,-13 8 0,0-1 0,0 0 0,-1 0 0,1 0 0,-1 0 0,0 0 0,0-1 0,0 1 0,-1-1 0,1 1 0,-1-1 0,0 1 0,0-1 0,0 0 0,0 0 0,-1 0 0,1 1 0,-1-1 0,0 0 0,0 0 0,-1 0 0,1 0 0,-3-7 0,2 3 0,-1 1 0,0 0 0,-1 0 0,0-1 0,0 1 0,0 1 0,-1-1 0,0 0 0,0 1 0,-1 0 0,-6-7 0,5 7 0,-1 1 0,0 0 0,-1 0 0,1 0 0,-1 1 0,1 0 0,-1 1 0,-14-5 0,17 7 0,0-1 0,1 1 0,-1 0 0,0 1 0,0-1 0,0 1 0,0 0 0,0 0 0,0 0 0,0 1 0,0 0 0,1 0 0,-1 0 0,0 1 0,0-1 0,-6 4 0,10-5 0,1 0 0,0 0 0,0 1 0,-1-1 0,1 0 0,0 0 0,0 0 0,0 0 0,-1 0 0,1 0 0,0 0 0,0 0 0,-1 1 0,1-1 0,0 0 0,0 0 0,0 0 0,0 0 0,-1 1 0,1-1 0,0 0 0,0 0 0,0 0 0,0 1 0,0-1 0,0 0 0,-1 0 0,1 1 0,0-1 0,0 0 0,0 0 0,0 0 0,0 1 0,0-1 0,0 0 0,0 1 0,10 0 0,17-4 0,-27 3 0,186-43 0,-71 13 0,-75 20 0,49-10 0,-79 19 0,0-1 0,0 2 0,0-1 0,-1 2 0,1-1 0,17 4 0,-24-3 0,0 0 0,1 0 0,-1 0 0,0 0 0,0 1 0,0-1 0,0 1 0,-1 0 0,1 0 0,0 0 0,-1 0 0,1 0 0,-1 1 0,0-1 0,0 1 0,0-1 0,0 1 0,0 0 0,0 0 0,-1 0 0,1 0 0,-1 0 0,0 0 0,0 0 0,0 1 0,-1-1 0,1 0 0,-1 0 0,1 1 0,-1 4 0,-1 5 0,1 0 0,-2-1 0,0 1 0,0 0 0,-1-1 0,-7 19 0,-32 57 0,39-75 0,16-21 0,-3-2 0,-1-1 0,0 0 0,0 0 0,10-20 0,-13 21 0,1 0 0,-1 0 0,2 0 0,-1 1 0,1 0 0,1 1 0,-1-1 0,11-6 0,-18 14 0,0 1 0,1-1 0,-1 0 0,0 1 0,0-1 0,1 1 0,-1 0 0,0-1 0,1 1 0,-1 0 0,1 0 0,-1 0 0,0 0 0,1 0 0,-1 0 0,1 0 0,-1 0 0,0 1 0,1-1 0,-1 0 0,0 1 0,1-1 0,-1 1 0,0 0 0,0-1 0,0 1 0,1 0 0,-1 0 0,0 0 0,0 0 0,0 0 0,1 2 0,4 3 0,-1 1 0,0 0 0,0 1 0,4 9 0,-2-5 0,-2-4 0,0 2 0,1-1 0,0 0 0,0 0 0,1 0 0,10 9 0,-14-16 0,0 1 0,0-1 0,0 0 0,1 0 0,-1 0 0,1-1 0,-1 1 0,1-1 0,0 0 0,-1 0 0,1 0 0,0-1 0,0 1 0,0-1 0,0 0 0,0 0 0,-1 0 0,8-1 0,-2-1 0,0 0 0,-1-1 0,1 0 0,-1 0 0,0-1 0,0 0 0,0-1 0,-1 1 0,1-1 0,12-12 0,3-5 0,34-40 0,-56 61 0,12-15 0,-1-1 0,0-1 0,-1 0 0,15-37 0,23-81 0,-33 88 0,-12 31 0,1 121 0,-2-67 0,-1-1 0,-2 1 0,-1-1 0,-9 51 0,10-85 0,0 0 0,-1 0 0,0 0 0,1 1 0,-1-1 0,0 0 0,0 0 0,0-1 0,0 1 0,0 0 0,-1 0 0,1 0 0,0-1 0,-1 1 0,0-1 0,1 1 0,-1-1 0,0 0 0,-3 3 0,2-3 0,0 0 0,0 0 0,0-1 0,0 1 0,0-1 0,0 1 0,-1-1 0,1 0 0,0 0 0,0 0 0,0-1 0,-4 0 0,-7-2 0,1-1 0,0-1 0,0 0 0,-20-11 0,33 16 0,-56-35 0,72 50 0,-10-10 0,-1 0 0,1 0 0,0-1 0,8 5 0,2 0 0,0-1 0,0-1 0,1-1 0,0-1 0,36 8 0,-44-12 0,0 0 0,0-1 0,0 0 0,1 0 0,-1-1 0,0 0 0,0-1 0,0 0 0,0 0 0,0-1 0,0 0 0,-1-1 0,13-6 0,-3-2 0,-1 0 0,0-1 0,0 0 0,-2-2 0,1 0 0,-2 0 0,19-27 0,-11 9 0,-1 0 0,-2-1 0,17-43 0,-21 40 0,-2-2 0,11-57 0,6-80 0,-29 168 0,2-7 0,-1 0 0,0 0 0,-2 0 0,1 0 0,-2 0 0,-3-21 0,-2 24 0,1 17 0,-4 29 0,8-28 0,-12 69 0,3 0 0,1 102 0,17 158 0,-6-268 0,10 104 0,-12-168 0,0-1 0,1 0 0,-1 1 0,1-1 0,0 0 0,0 1 0,0-1 0,0 0 0,1 2 0,-11-21 850,4 8-5635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13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20399,'0'0'1184,"77"-22"-416,-20 10 0,7 1 200,-5 0 8,-8 5-232,-5 2 8,-7 2-88,-10-1 0,-6 1-176,-8-2-8,-4 2-224,-9 2-8,2 0-320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28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2882 1 7632,'0'0'14251,"-9"1"-13863,-29 5 2,35-5-298,-1-1 1,1 2 0,0-1 0,0 0-1,-1 1 1,1-1 0,0 1 0,1 0-1,-1 0 1,0 0 0,0 0 0,1 1-1,-1-1 1,1 1 0,0 0-1,0-1 1,0 1 0,0 0 0,-2 5-1,-1 3 51,0 1-1,1 0 1,-5 20-1,7-23-41,-8 38 316,3 1 0,-2 49-1,2-16 83,4-38-41,1 0 0,3 0 0,1 0 0,10 51-1,-5-38 2645,-7-55-3084,-1 0 1,1 1 0,-1-1-1,0 1 1,0-1-1,0 0 1,0 0 0,0 0-1,0 1 1,0-1 0,0 0-1,0 0 1,0 0-1,-1 0 1,1-1 0,0 1-1,-1 0 1,1-1 0,-1 1-1,1 0 1,-2 0-1,-5 2 6,-16 8-24,-40 13 0,6-4 0,-608 220 0,99-39 0,86-11 0,-174 64 0,472-192 0,183-62 0,0 0 0,0 0 0,0 0 0,-1 0 0,1 0 0,0 0 0,0 1 0,0-1 0,0 0 0,0 0 0,-1 0 0,1 0 0,0 0 0,0 0 0,0 0 0,0 0 0,-1 0 0,1 0 0,0 0 0,0 0 0,0 0 0,0 0 0,-1 0 0,1 0 0,0 0 0,0 0 0,0 0 0,0-1 0,0 1 0,-1 0 0,1 0 0,0 0 0,0 0 0,0 0 0,0 0 0,0 0 0,0 0 0,-1-1 0,1 1 0,0 0 0,0 0 0,0 0 0,0 0 0,0 0 0,0-1 0,0 1 0,0 0 0,0 0 0,0 0 0,0 0 0,0-1 0,0 1 0,0 0 0,0 0 0,0 0 0,0 0 0,0-1 0,0 1 0,0 0 0,0 0 0,0 0 0,0 0 0,0 0 0,0-1 0,0 1 0,0 0 0,0 0 0,38-6 0,-9-1 0,72-15 856,-47 8-5677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0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1 576 8744,'0'0'1073,"14"-5"-676,-12 5-379,27-11 306,-1 0 0,42-25 0,-19 4 245,0-2 1,-2-2-1,-2-3 1,80-84 0,-74 72 299,-38 37-300,0 0 0,18-22-1,-30 32-518,9-10 1291,-7 14-434,-5 12-183,-5 20-200,-10 38 0,8-39-306,-5 39 0,11-59-159,1 0 1,0 1-1,0-1 0,1 0 1,1 0-1,0 1 0,4 13 0,-4-19-24,0 1-1,0-1 0,1 0 1,0 0-1,0 0 0,1 0 0,-1 0 1,1 0-1,0-1 0,1 0 1,6 7-1,-8-10-20,0 0 1,0 0 0,1-1-1,-1 1 1,0-1-1,1 1 1,-1-1-1,1 0 1,-1 0-1,1-1 1,0 1-1,-1-1 1,1 1-1,0-1 1,-1-1-1,1 1 1,-1 0-1,1-1 1,0 0-1,-1 0 1,1 0-1,-1 0 1,5-2-1,4-3 9,-1 0 0,0 0 0,0-1-1,0 0 1,-1-1 0,0 0 0,-1-1 0,17-18-1,60-90 138,-77 102-137,147-235 599,-152 243-557,0 1 1,0 1 0,1-1 0,0 1-1,0-1 1,0 1 0,1 1 0,6-5 0,-12 9-61,0-1 1,0 1 0,0 0-1,1 0 1,-1 0 0,0 0 0,0 0-1,0 0 1,0 0 0,0 0-1,1 0 1,-1 0 0,0 0 0,0 0-1,0 0 1,0 0 0,1 0-1,-1 0 1,0 1 0,0-1-1,0 0 1,0 0 0,0 0 0,1 0-1,-1 0 1,0 0 0,0 0-1,0 0 1,0 0 0,0 1 0,0-1-1,1 0 1,-1 0 0,0 0-1,0 0 1,0 0 0,0 1 0,0-1-1,0 0 1,0 0 0,0 0-1,0 0 1,0 1 0,0-1-1,0 0 1,0 0 0,0 0 0,0 0-1,0 1 1,0-1 0,0 0-1,0 0 1,0 14 104,0-12-89,-1 53 83,-2-1 1,-4 1-1,-19 84 0,15-96-79,-2-1-1,-2-1 0,-2 0 0,-43 76 1,54-108-23,0-1 1,0 1 0,-1-1 0,0 0 0,0 0 0,-1-1 0,0 0-1,0 0 1,-1-1 0,0 0 0,0 0 0,0-1 0,-17 7 0,25-12-2,0 0 1,0 1 0,1-1 0,-1 0-1,0 0 1,0 1 0,0-1-1,1 0 1,-1 0 0,0 0 0,0 0-1,0 0 1,1 0 0,-1 0 0,0 0-1,0-1 1,0 1 0,1 0 0,-1 0-1,0-1 1,0 1 0,1 0-1,-1-1 1,0 1 0,1-1 0,-1 1-1,0-1 1,1 1 0,-1-1 0,0 1-1,1-1 1,-1 0 0,1 1 0,0-1-1,-1 0 1,1 0 0,-1 1-1,1-1 1,0 0 0,0 0 0,-1 1-1,1-1 1,0 0 0,0 0 0,0 0-1,0 1 1,0-2 0,0-1 11,0 0 0,0 1 0,0-1 0,0 1 0,1-1 0,-1 0 1,1 1-1,0-1 0,0 1 0,0-1 0,0 1 0,0 0 0,3-4 0,3-2 6,0 0-1,1 1 0,0 0 1,0 1-1,0 0 0,1 0 1,0 1-1,1 0 1,-1 0-1,1 1 0,0 0 1,0 1-1,0 0 0,0 0 1,15 0-1,4 0-16,0 2 0,0 1-1,1 2 1,38 6 0,-63-8-98,1 0 0,-1 0 0,0 0 0,1-1 0,-1 0 0,0 0 0,0 0 0,0-1 1,0 0-1,0 0 0,0 0 0,0 0 0,0-1 0,-1 0 0,7-5 0,15-16-3570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29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74 10848,'0'0'12886,"-7"10"-12427,-12 19-142,-4 6 623,-1-1 0,-47 49 0,34-45-272,-11 9 293,25-34 429,1 1-176,8 0-931,20-20 176,17-17-5,49-61-454,-33 35 0,-17 22 0,-2-2 0,20-37 0,5-9 0,-37 66 0,-7 7 0,0 1 0,0-1 0,1 1 0,-1-1 0,0 1 0,0-1 0,0 0 0,-1 0 0,1 1 0,0-1 0,0-2 0,-1 4 0,0 0 0,0 0 0,0 0 0,0 0 0,0 0 0,0 0 0,0 0 0,0 0 0,0 0 0,0 0 0,0 0 0,0 0 0,0 1 0,0-1 0,0 0 0,0 0 0,0 0 0,0 0 0,0 0 0,0 0 0,0 0 0,1 0 0,-1 0 0,0 0 0,0 0 0,0 0 0,0 0 0,0 0 0,0 0 0,0 0 0,0 0 0,0 0 0,0 0 0,0 0 0,0 0 0,0 0 0,0 0 0,0 0 0,0 0 0,0 0 0,1 0 0,-1 0 0,0 0 0,0 0 0,0 0 0,0 0 0,0 0 0,0 0 0,0 0 0,0 0 0,0 0 0,0 0 0,0-1 0,0 1 0,0 0 0,0 0 0,0 0 0,0 0 0,0 0 0,4 9 0,3 14 0,6 54 0,-9-52 0,0-1 0,1 1 0,1-1 0,14 33 0,-11-37 0,27 53 0,-32-67 0,0 0 0,0 0 0,0 0 0,1-1 0,-1 0 0,1 0 0,1 0 0,10 8 0,-11-11 0,-5-5 0,-8-6 0,-11-2 0,-1 0 0,1 2 0,-2 0 0,0 1 0,0 1 0,0 0 0,-30-4 0,33 9 0,1 0 0,-1 1 0,0 1 0,0 0 0,1 2 0,-1 0 0,0 1 0,1 0 0,-30 11 0,43-13 61,1 1 1,-1 0-1,0 0 1,1 0-1,-1 0 1,1 1-1,0-1 1,-1 1-1,1 0 1,0 0-1,1 0 1,-1 0-1,1 1 1,-1-1-1,-2 7 1,2-3-677,0 0 0,1 0 0,0 0 1,0 0-1,0 1 0,1-1 0,0 9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1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9240,'0'0'8514,"3"-9"-7887,8-28-70,-11 38-522,0-1-1,0 0 1,0 0 0,0 0-1,1 0 1,-1 0 0,0 0-1,0 0 1,0 1 0,0-1-1,0 0 1,0 0 0,1 0-1,-1 0 1,0 0 0,0 0-1,0 0 1,0 0 0,1 0-1,-1 0 1,0 0 0,0 0-1,0 0 1,0 0-1,0 0 1,1 0 0,-1 0-1,0 0 1,0 0 0,0 0-1,0 0 1,1 0 0,-1 0-1,0 0 1,0 0 0,0 0-1,0 0 1,0 0 0,1 0-1,-1-1 1,0 1 0,0 0-1,0 0 1,0 0 0,0 0-1,0 0 1,0 0 0,1-1-1,-1 1 1,0 0 0,0 0-1,0 0 1,0 0-1,0 0 1,0-1 0,0 1-1,0 0 1,0 0 0,0 0-1,0-1 1,5 17 141,-4-14-58,19 85 1077,16 152-1,-14 93 1257,-21-298-1332,-7 62 0,6-93-1050,-5 25 1320,5-27-1364,0-1 0,0 0 0,0 1 0,0-1 0,0 1 0,0-1 0,0 0 0,0 1 0,-1-1 0,1 1 1,0-1-1,0 0 0,0 1 0,-1-1 0,1 0 0,0 1 0,0-1 0,-1 0 0,1 0 0,0 1 0,-1-1 0,1 0 0,0 0 0,-1 1 0,1-1 0,0 0 0,-1 0 1,1 0-1,-1 0 0,1 1 0,0-1 0,-1 0 0,1 0 0,-1 0 0,1 0 0,0 0 0,-1 0 0,1 0 0,-1 0 0,1 0 0,0 0 0,-1-1 0,1 1 0,-1 0 1,1 0-1,0 0 0,-1 0 0,1-1 0,0 1 0,-1 0 0,1 0 0,0-1 0,-1 1 0,1 0 0,0 0 0,-1-1 0,1 1 0,0-1 0,-1 1-167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2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349 206 10656,'0'0'2432,"-5"-13"-1623,-3-5-388,0 0 1,-1 1-1,0 1 0,-1-1 1,-1 2-1,-1-1 0,-23-23 0,30 35-115,1 0 0,-1 0-1,0 1 1,0 0-1,0 0 1,0 0-1,0 1 1,-1 0 0,1 0-1,-1 0 1,1 0-1,-12-1 1,12 3-98,1 0 1,-1 1-1,1-1 1,-1 1-1,1 0 0,-1 0 1,1 0-1,-1 1 1,1-1-1,0 1 1,0 0-1,0 1 0,0-1 1,0 1-1,0-1 1,-6 7-1,2-1 11,1 0 0,-1 1-1,1-1 1,1 1-1,0 1 1,0-1 0,1 1-1,0 0 1,1 0 0,0 0-1,0 1 1,1 0-1,-1 12 1,0 2 29,2 0-1,1 0 1,0 0-1,6 42 1,-1-46-86,0-1 1,2 1-1,0-1 1,13 27 0,0 2 56,-6-14-58,-3-7 201,0 1 1,9 50-1,-15-56-66,-2-19-222,-1 0-1,-1 0 0,1 0 1,0 0-1,-1 0 1,0-1-1,0 1 0,0 0 1,0 0-1,-1 0 0,0 0 1,1 0-1,-1 0 1,-2 4-1,2-7-66,1 1 1,-1-1-1,0 1 0,0 0 1,0-1-1,0 0 1,0 1-1,0-1 0,0 0 1,-1 1-1,1-1 0,0 0 1,-1 0-1,1 0 1,-1 0-1,-1 1 0,1-2-450,1 1-1,-1-1 0,1 1 1,-1-1-1,1 0 0,-1 0 1,1 0-1,-1 0 0,1 0 1,-1 0-1,-2-1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2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16072,'0'0'2445,"16"-12"-1817,-7 5-522,9-6 106,0 0 0,0 2 0,1 0 0,37-16 0,-19 14 183,0 2-1,1 2 1,49-7-1,-18 10 742,68 1 1,-135 5-1128,1 0 0,0 0 0,0 1 0,-1-1 0,1 1 0,0 0 1,-1-1-1,1 1 0,0 1 0,-1-1 0,0 0 0,1 0 0,-1 1 0,0 0 0,1-1 0,-1 1 0,0 0 1,0 0-1,3 4 0,2 2-2148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4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22 421 10248,'0'0'8126,"-5"-13"-7591,5 13-528,-3-9 121,0 1 1,0-1-1,1 0 0,0 0 0,1 0 1,0 0-1,0 0 0,1-1 1,0 1-1,1 0 0,3-17 0,1 12 117,0 1-1,1 0 0,1 0 0,0 0 0,11-14 0,17-30 574,-32 51-696,1 0-1,0 0 1,0 1-1,0-1 1,0 1-1,1 0 1,0 0-1,0 0 1,10-6-1,-14 9-72,1 1 0,0 0 0,-1 1 0,1-1 0,0 0 0,0 0 0,0 1 0,0-1 0,-1 1 0,1-1 0,0 1 0,0 0 0,0 0 0,0 0 0,0 0 1,0 0-1,0 0 0,0 1 0,0-1 0,0 1 0,-1-1 0,1 1 0,0 0 0,0-1 0,0 1 0,-1 0 0,1 0 0,-1 0 0,1 1 0,0-1 0,-1 0 0,0 0 0,1 1 0,-1-1 0,0 1 0,0-1 0,0 1 0,0 0 0,2 3 0,4 8 105,0 2 0,-1-1 0,0 1 0,-1 0 1,-1 0-1,0 1 0,2 19 0,4 117 1011,-8-77-403,-1-65-633,6 61 673,-6-65-657,0 0 0,1 0 0,0 0 0,0 0 0,0-1 0,1 1 0,0-1 0,0 0 0,5 8 0,-7-12-123,0 0 0,0-1 0,0 1 0,0 0 0,0 0 0,0 0 0,0-1 0,0 1-1,1 0 1,-1-1 0,0 1 0,0-1 0,0 0 0,1 1 0,-1-1 0,0 0 0,1 0 0,-1 0 0,0 0 0,1 0 0,-1 0 0,0 0 0,0 0 0,1 0-1,-1-1 1,0 1 0,0 0 0,1-1 0,-1 1 0,0-1 0,0 0 0,2 0 0,1-2 51,0 1-1,-1-1 1,1 0-1,-1 0 1,1 0-1,-1 0 0,5-8 1,-1 1-73,-1 0 0,-1-1 0,0 0 0,0 0 0,-1 0 0,5-21 0,8-75 0,-7 36 0,24-167 0,-34 233 0,1 0 0,0 0 0,0 0 0,0-1 0,0 1 0,1 0 0,3-6 0,-4 10 0,0 0 0,0-1 0,0 1 0,0 0 0,0 0 0,0 0 0,0 0 0,0 0 0,1 0 0,-1 1 0,0-1 0,1 0 0,-1 0 0,0 1 0,1-1 0,-1 1 0,1 0 0,-1-1 0,1 1 0,-1 0 0,1 0 0,-1 0 0,1 0 0,-1 0 0,1 0 0,-1 0 0,1 1 0,-1-1 0,1 0 0,2 2 0,78 24 0,85 39 0,-156-62 0,-4 0 0,-8 13 0,-1-1-3956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5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9848,'0'0'4421,"3"-10"-3332,1-2-688,-2 4-6,0-1 1,1 1-1,0 0 1,1 0-1,-1 0 1,7-9-1,-10 17-360,0 0-1,0-1 1,0 1-1,1 0 0,-1 0 1,0-1-1,0 1 0,0 0 1,1 0-1,-1 0 0,0-1 1,0 1-1,0 0 0,1 0 1,-1 0-1,0 0 0,0-1 1,1 1-1,-1 0 1,0 0-1,0 0 0,1 0 1,-1 0-1,0 0 0,1 0 1,-1 0-1,0 0 0,0 0 1,1 0-1,-1 0 0,0 0 1,1 0-1,-1 0 1,0 0-1,0 0 0,1 0 1,-1 0-1,0 1 0,0-1 1,1 0-1,-1 0 0,0 0 1,0 0-1,1 1 0,-1-1 1,0 0-1,0 0 1,0 0-1,1 1 0,-1-1 1,0 0-1,0 0 0,0 1 1,0-1-1,0 0 0,0 0 1,1 1-1,-1-1 0,0 0 1,0 1-1,0-1 1,0 0-1,0 0 0,0 1 1,0-1-1,0 1 0,4 23 704,29 349 3672,-25-268-916,-9-100-979,-4-11-1444,-4-1-7574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5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1 158 12960,'0'0'4914,"12"-10"-4139,-8 7-708,12-11 234,2 1 1,-1 0-1,2 2 1,24-12-1,-5 8 231,0 2-1,1 2 0,1 1 0,-1 2 1,2 2-1,-1 1 0,1 3 0,49 2 1,-77 2-211,1 0-1,19 5 1,16 2 1006,-48-9-1218,0 1-1,1-1 1,-1 0 0,0 1-1,0-1 1,0 1 0,1-1 0,-1 1-1,0 0 1,0-1 0,0 1-1,0 0 1,0 0 0,1 1 0,9 6 357,-6-5-4016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37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0 415 10248,'0'0'8577,"11"-4"-8065,-1 0-384,-2 1-13,1-1 1,-1 1 0,-1-1-1,1-1 1,0 0 0,-1 0-1,12-11 1,-5 2 192,-2-1 1,0 0-1,-1 0 0,15-29 0,28-72 1039,2-5 776,-55 121-2058,-1-1 0,1 0 0,-1 0 0,0 0 1,1 0-1,-1 0 0,0 0 0,0 0 0,1 0 1,-1 0-1,0 0 0,0 0 0,0 0 0,-1 0 1,1 0-1,0 0 0,0-2 0,-5 0 546,-4 10-228,1 2-283,1 1-1,-1 0 0,2 0 0,0 0 0,0 1 0,0 0 0,2 0 0,-1 0 0,2 1 0,-1 0 0,1-1 0,1 1 0,-1 19 0,3-18-13,0 0 0,1 0-1,1-1 1,0 1 0,0 0 0,9 23-1,-10-32-43,1 0 0,-1-1 0,1 1 0,0 0 0,0-1 0,0 0 0,0 1 0,1-1 0,-1 0 1,1 0-1,0 0 0,0-1 0,0 1 0,0-1 0,0 1 0,1-1 0,-1 0 0,1 0 0,-1 0 0,1-1 0,0 0 0,0 1 0,-1-1 0,1 0 0,0-1 0,7 1 0,-7-1-4,0-1 0,0 1 0,0-1 0,0 0 0,0 0 0,-1-1 0,1 1 0,0-1 0,-1 0 1,1 0-1,-1 0 0,0 0 0,0-1 0,0 1 0,3-4 0,5-5 78,0-1 1,12-18-1,4-11 225,29-61 0,-36 66-144,-17 29-181,1 1 0,1 0-1,-1 0 1,1 0 0,0 1 0,0 0 0,1 0-1,-1 0 1,10-6 0,-13 10-14,0 0 0,0-1 0,0 1 0,-1 0 0,1 0 0,0 1 0,0-1 0,1 0 1,-1 1-1,0-1 0,0 1 0,0 0 0,0-1 0,0 1 0,1 0 0,-1 0 0,0 1 0,0-1 0,0 0 0,0 1 0,1-1 0,-1 1 0,0 0 0,0 0 0,0 0 0,0 0 0,-1 0 1,1 0-1,0 0 0,0 0 0,-1 1 0,1-1 0,0 1 0,-1-1 0,2 4 0,3 3-2,-1 1 0,0 0 0,-1 0 0,0 1 0,0-1 0,3 17 0,-3-8 0,-1 0 0,3 34 0,-8 39 0,2-91 0,0 0 0,0 0 0,0 0 0,0 0 0,0 0 0,0 0 0,0 0 0,0 1 0,0-1 0,0 0 0,0 0 0,0 0 0,0 0 0,0 0 0,0 0 0,0 0 0,0 0 0,0 0 0,0 0 0,0 0 0,0 1 0,0-1 0,0 0 0,0 0 0,0 0 0,0 0 0,0 0 0,0 0 0,0 0 0,0 0 0,0 0 0,0 0 0,1 0 0,-1 0 0,0 0 0,0 0 0,0 0 0,0 0 0,0 0 0,0 0 0,0 0 0,0 0 0,0 0 0,0 0 0,0 0 0,0 0 0,0 1 0,1-2 0,-1 1 0,0 0 0,0 0 0,0 0 0,0 0 0,0 0 0,0 0 0,0 0 0,0 0 0,0 0 0,0 0 0,0 0 0,0 0 0,1 0 0,5-6 0,6-10 0,3-6 0,1 1 0,1 0 0,1 1 0,1 1 0,30-23 0,-48 41 0,0 0 0,1 0 0,-1 0 0,0-1 0,1 2 0,-1-1 0,1 0 0,-1 0 0,1 0 0,-1 1 0,1-1 0,0 1 0,-1-1 0,1 1 0,0-1 0,-1 1 0,1 0 0,0 0 0,-1 0 0,1 0 0,0 0 0,-1 1 0,1-1 0,0 0 0,-1 1 0,1-1 0,0 1 0,-1-1 0,1 1 0,-1 0 0,1 0 0,-1 0 0,1 0 0,-1 0 0,2 1 0,2 4 0,0 0 0,-1 1 0,0-1 0,0 1 0,0-1 0,4 13 0,9 26 0,-14-35 0,0 0 0,0-1 0,1 0 0,0 0 0,0 0 0,1 0 0,1 0 0,-1-1 0,1 0 0,8 8 0,-11-14 0,-1 0 0,1-1 0,-1 1 0,1-1 0,-1 1 0,1-1 0,0 0 0,0 0 0,0 0 0,-1-1 0,1 1 0,0-1 0,0 1 0,0-1 0,0 0 0,0 0 0,0 0 0,0 0 0,0-1 0,0 0 0,4-1 0,-3 1 0,0 0 0,0-1 0,0 0 0,-1 0 0,1 0 0,-1 0 0,1-1 0,-1 1 0,0-1 0,0 0 0,0 0 0,0 0 0,0 0 0,-1-1 0,3-3 0,-5 7 0,1-1 0,-1 0 0,0 1 0,1-1 0,-1 0 0,0 0 0,0 0 0,1 1 0,-1-1 0,0 0 0,0 0 0,0 0 0,0 0 0,0 1 0,0-1 0,0-1 0,0 2 0,0-1 0,0 1 0,-1 0 0,1-1 0,0 1 0,0 0 0,0 0 0,-1-1 0,1 1 0,0 0 0,0-1 0,-1 1 0,1 0 0,0 0 0,-1 0 0,1-1 0,0 1 0,0 0 0,-1 0 0,1 0 0,0 0 0,-1 0 0,1 0 0,0-1 0,-1 1 0,0 0 0,0 0 0,0 0 0,0 1 0,0-1 0,0 0 0,0 0 0,0 0 0,0 1 0,0-1 0,0 0 0,1 1 0,-1-1 0,0 1 0,0-1 0,0 1 0,1 0 0,-1-1 0,0 1 0,0 0 0,1-1 0,-1 1 0,1 0 0,-1 0 0,1-1 0,-1 1 0,0 1 0,-1 5-3935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40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28 11256,'0'0'6323,"-9"1"-5727,-5 2-362,0 1 0,1 0-1,0 1 1,-1 0-1,2 1 1,-1 0 0,1 1-1,0 0 1,-18 15-1,22-14-11,1 0-1,0 1 1,0 0-1,1 0 0,0 0 1,0 1-1,1 0 1,0 0-1,1 0 0,-5 19 1,7-23-81,0-1 0,1 1 0,0 0 0,0 0 0,1 0 0,0 0 0,0 0 0,0 0 0,1 0 0,-1 0 0,1 0 0,1 0 0,-1 0 0,1 0 0,0-1 0,1 1 0,-1-1 0,1 1 0,0-1 0,0 0 0,5 6 0,-4-8-52,0 1 0,0-1 0,0-1 1,0 1-1,0 0 0,1-1 1,-1 0-1,1 0 0,-1 0 1,1-1-1,0 0 0,0 0 1,0 0-1,0 0 0,-1-1 0,1 1 1,0-1-1,0-1 0,0 1 1,8-2-1,2-1 73,-1-1 1,0 0-1,-1 0 0,1-1 0,22-13 1,-15 5 113,0-1 1,-2-1 0,1-1-1,-2 0 1,0-1 0,-1-1-1,27-38 1,-11-2 302,-27 44-374,2 1 0,0 0 0,0 0 0,12-13 0,12-4-161,-32 30-44,1 0 0,-1 0 0,1-1 0,-1 1 0,1 0 0,-1 0 0,1 0 0,-1 1 0,1-1 0,-1 0 0,1 0 0,-1 0 0,1 0 0,-1 0 0,1 0 0,-1 1 0,0-1 0,1 0 0,-1 0 0,1 1 0,-1-1 0,0 0 0,1 1 0,-1-1 0,0 0 0,1 1 0,0 0 0,11 12 0,-12-12 0,7 9 0,0 0 0,-1 1 0,0 0 0,6 17 0,5 10 0,16 33 0,21 37 0,-50-101 0,-1-2 0,0 1 0,1-1 0,-1 0 0,9 8 0,-11-12 0,0 0 0,0 0 0,0 0 0,1 0 0,-1-1 0,1 1 0,-1 0 0,1-1 0,-1 1 0,1 0 0,-1-1 0,1 0 0,-1 1 0,1-1 0,-1 0 0,1 0 0,0 0 0,-1 0 0,1 0 0,-1 0 0,1 0 0,0-1 0,1 0 0,10-3 0,0-1 0,-1-1 0,0 0 0,0 0 0,0-1 0,18-15 0,-10 5 0,-1-1 0,27-33 0,-41 45 0,-1 0 0,0 0 0,0-1 0,0 1 0,-1-1 0,0 0 0,0 0 0,-1-1 0,3-11 0,-3 6 0,-1-1 0,0 1 0,0-1 0,-3-21 0,1 32 0,1 1 0,0-1 0,-1 0 0,0 1 0,0-1 0,0 0 0,0 1 0,0-1 0,0 1 0,0-1 0,-1 1 0,0 0 0,1 0 0,-1-1 0,0 1 0,0 0 0,0 0 0,0 1 0,-4-4 0,4 4 0,0 1 0,1-1 0,-1 0 0,0 1 0,1-1 0,-1 1 0,0 0 0,0-1 0,0 1 0,0 0 0,1 0 0,-1 0 0,0 0 0,0 1 0,0-1 0,0 0 0,1 1 0,-1-1 0,0 1 0,0 0 0,1-1 0,-1 1 0,0 0 0,1 0 0,-1 0 0,1 0 0,0 0 0,-1 1 0,-1 1 0,-1 1 0,1 1 0,-1-1 0,1 0 0,0 1 0,0 0 0,0 0 0,1 0 0,0 0 0,0 0 0,0 1 0,1-1 0,0 0 0,0 1 0,0 0 0,0-1 0,1 1 0,0-1 0,0 1 0,1-1 0,-1 1 0,1-1 0,2 8 0,0-4 0,0-1 0,0 1 0,1 0 0,0-1 0,0 0 0,1 0 0,0 0 0,0-1 0,1 1 0,0-1 0,0-1 0,15 13 0,-13-13 0,1 0 0,-1-1 0,1 1 0,0-2 0,0 1 0,1-1 0,-1-1 0,1 0 0,17 4 0,-20-6 0,1-1 0,0 0 0,0 0 0,0 0 0,0-1 0,0 0 0,-1 0 0,1-1 0,0 0 0,-1-1 0,1 0 0,-1 0 0,8-5 0,15-8 0,-1-2 0,28-23 0,-44 30 0,0-1 0,0 0 0,-1-1 0,-1 0 0,19-28 0,-13 3 0,-17 38 0,0 0 0,0 0 0,0 0 0,0 0 0,-1 1 0,1-1 0,0 0 0,0 0 0,0 0 0,0 0 0,0 0 0,0 0 0,0 0 0,0 0 0,-1 0 0,1 0 0,0 0 0,0 0 0,0 0 0,0 0 0,0 0 0,0 0 0,-1 0 0,1 0 0,0 0 0,0 0 0,0 0 0,0 0 0,0 0 0,0 0 0,-1 0 0,1 0 0,0 0 0,0 0 0,0 0 0,0 0 0,0 0 0,0 0 0,0 0 0,-1-1 0,1 1 0,0 0 0,0 0 0,0 0 0,0 0 0,0 0 0,0 0 0,0 0 0,0 0 0,0-1 0,0 1 0,0 0 0,0 0 0,0 0 0,0 0 0,0 0 0,0 0 0,0-1 0,0 1 0,0 0 0,0 0 0,0 0 0,0 0 0,0 0 0,0 0 0,0-1 0,0 1 0,-12 7 0,9-5 0,-15 10 0,1 1 0,0 0 0,1 1 0,1 1 0,0 1 0,1 0 0,1 0 0,0 2 0,-19 35 0,28-45 0,-1 1 0,2 0 0,-1 0 0,1-1 0,1 2 0,0-1 0,0 0 0,1 0 0,-1 18 0,2-23 0,0 0 0,0 0 0,1 0 0,0-1 0,-1 1 0,1 0 0,1 0 0,-1 0 0,0-1 0,1 1 0,0-1 0,0 1 0,0-1 0,0 0 0,0 1 0,1-1 0,-1-1 0,1 1 0,0 0 0,0 0 0,0-1 0,0 0 0,1 0 0,-1 0 0,6 3 0,-8-5 0,0 0 0,1 1 0,-1-1 0,0 0 0,1 0 0,-1 0 0,1 0 0,-1 0 0,0-1 0,1 1 0,-1 0 0,0 0 0,0-1 0,1 1 0,-1-1 0,0 1 0,0-1 0,1 0 0,-1 0 0,0 1 0,0-1 0,0 0 0,0 0 0,1-1 0,25-29 0,-21 22 0,4-3 0,-2-1 0,0 0 0,0-1 0,-2 0 0,1 0 0,4-19 0,21-94 0,-32 126 0,0 1 0,1-1 0,-1 1 0,0-1 0,0 1 0,0-1 0,0 1 0,1-1 0,-1 1 0,0-1 0,0 1 0,1-1 0,-1 1 0,0-1 0,1 1 0,-1 0 0,1-1 0,-1 1 0,0-1 0,1 1 0,-1 0 0,1 0 0,-1-1 0,1 1 0,-1 0 0,1 0 0,-1-1 0,1 1 0,-1 0 0,1 0 0,0 0 0,-1 0 0,1 0 0,0 0 0,2 0 0,-1 1 0,0 0 0,1-1 0,-1 1 0,0 0 0,0 0 0,0 0 0,4 3 0,39 32 0,-43-33 0,7 4 0,-2 1 0,0 0 0,1-1 0,0-1 0,1 1 0,-1-1 0,1-1 0,0 0 0,1 0 0,17 6 0,-25-10 0,0-1 0,-1 0 0,1 0 0,0 0 0,0 0 0,0 0 0,-1 0 0,1 0 0,0-1 0,0 1 0,0-1 0,-1 1 0,1-1 0,0 0 0,-1 0 0,1 1 0,-1-1 0,1 0 0,-1-1 0,1 1 0,-1 0 0,0 0 0,1 0 0,-1-1 0,0 1 0,0-1 0,0 1 0,0-1 0,0 1 0,1-4 0,2-4 0,-1 0 0,1-1 0,-1 1 0,1-13 0,-2 16 0,3-38 0,-5 34 0,1 0 0,0 0 0,1 1 0,0-1 0,1 1 0,-1-1 0,6-10 0,-1 49 0,3 253 0,-10-273 0,0 0 0,0-1 0,-1 1 0,0 0 0,-1 0 0,0 0 0,-1-1 0,0 1 0,0-1 0,0 0 0,-9 14 0,12-22 0,-1 1 0,1 0 0,-1 0 0,0-1 0,1 1 0,-1 0 0,0-1 0,1 1 0,-1-1 0,0 1 0,0-1 0,0 1 0,0-1 0,1 0 0,-1 1 0,0-1 0,0 0 0,0 0 0,0 1 0,0-1 0,0 0 0,0 0 0,0 0 0,0 0 0,0 0 0,0 0 0,0-1 0,1 1 0,-1 0 0,0 0 0,0-1 0,0 1 0,0 0 0,0-1 0,0 1 0,1-1 0,-1 1 0,0-1 0,0 0 0,1 1 0,-1-1 0,0 0 0,0-1 0,-2-1 0,0 0 0,0 0 0,0-1 0,0 1 0,1-1 0,0 0 0,0 1 0,-2-6 0,3 7 0,0-1 0,0 0 0,1 0 0,-1 0 0,1 0 0,0 0 0,0 0 0,0 0 0,0 0 0,0 0 0,1 0 0,-1 0 0,1 0 0,0 0 0,0 0 0,0 1 0,0-1 0,0 0 0,1 0 0,-1 1 0,1-1 0,-1 1 0,1-1 0,0 1 0,0 0 0,0 0 0,1 0 0,-1 0 0,0 0 0,1 0 0,3-1 0,8-4 0,-1 0 0,1 1 0,0 1 0,27-7 0,-38 11 0,36-10 0,0-1 0,-1-1 0,-1-3 0,54-30 0,-82 40 0,-1 0 0,1 0 0,-2-1 0,1-1 0,-1 1 0,9-12 0,-14 17 0,0-1 0,-1 1 0,1-1 0,0 1 0,-1-1 0,0 1 0,0-1 0,0 0 0,0 0 0,0 0 0,0 1 0,-1-1 0,1 0 0,-1 0 0,0 0 0,0 0 0,0 0 0,0 0 0,0 0 0,-1 0 0,1 0 0,-1 0 0,0 1 0,0-1 0,0 0 0,-2-4 0,1 5 0,1 0 0,-1 0 0,0 0 0,0 1 0,0-1 0,0 0 0,0 1 0,0-1 0,0 1 0,0 0 0,0-1 0,-1 1 0,1 0 0,0 0 0,-1 1 0,1-1 0,-1 0 0,1 1 0,-1 0 0,1-1 0,-4 1 0,2 0 0,1 1 0,-1-1 0,0 1 0,0-1 0,1 1 0,-1 0 0,1 0 0,-1 1 0,1-1 0,-1 1 0,1 0 0,0 0 0,-6 3 0,4 0 0,0 0 0,0 0 0,0 0 0,0 1 0,1-1 0,0 1 0,0 0 0,0 0 0,1 1 0,0-1 0,0 1 0,1 0 0,0-1 0,0 1 0,0 0 0,1 0 0,0 0 0,0 0 0,1 1 0,0-1 0,0 0 0,1 0 0,0 0 0,0 0 0,1 0 0,-1 0 0,2 0 0,-1 0 0,1-1 0,0 1 0,0-1 0,7 10 0,-5-8 0,1 0 0,0 0 0,1-1 0,0 0 0,0 0 0,0-1 0,1 0 0,14 9 0,-19-13 0,0 0 0,0 0 0,1-1 0,-1 1 0,1-1 0,-1 0 0,1 0 0,0 0 0,-1 0 0,1-1 0,0 0 0,0 0 0,-1 0 0,1 0 0,0 0 0,0-1 0,-1 1 0,1-1 0,0 0 0,-1 0 0,1-1 0,-1 1 0,1-1 0,-1 1 0,6-5 0,4-6 0,-1 0 0,-1 0 0,0-1 0,0-1 0,-1 0 0,-1 0 0,-1-1 0,8-17 0,-3 7 0,26-37 0,-36 58 0,-1 0 0,1-1 0,-1 1 0,0-1 0,2-5 0,3-9 0,-7 19 0,0 0 0,0-1 0,0 1 0,0 0 0,1 0 0,-1 0 0,0 0 0,0 0 0,0 0 0,0 0 0,0 0 0,0 0 0,0-1 0,0 1 0,0 0 0,0 0 0,0 0 0,1 0 0,-1 0 0,0 0 0,0 0 0,0 0 0,0 0 0,0 0 0,0 0 0,0 0 0,1 0 0,-1 0 0,0 0 0,0 0 0,0 0 0,0 0 0,0 0 0,0 0 0,0 0 0,1 0 0,-1 0 0,0 0 0,0 0 0,0 0 0,0 0 0,0 0 0,0 0 0,0 0 0,1 0 0,-1 0 0,0 1 0,0-1 0,0 0 0,0 0 0,6 9 0,6 18 0,-9-20 0,0 0 0,0 1 0,-1-1 0,1 0 0,-2 1 0,1-1 0,-1 1 0,0-1 0,0 1 0,-2 15 0,1-19 0,0 0 0,-1 0 0,0 1 0,0-1 0,0 0 0,-1 0 0,1 0 0,-1 0 0,0 0 0,0 0 0,0 0 0,-1-1 0,1 1 0,-1-1 0,0 0 0,0 0 0,0 0 0,-7 5 0,8-7 0,0 0 0,0-1 0,0 1 0,0-1 0,0 1 0,-1-1 0,1 0 0,0 0 0,0 0 0,0 0 0,-1 0 0,1 0 0,0 0 0,0-1 0,-4-1 0,5 2 0,0 0 0,1 0 0,-1 0 0,0-1 0,0 1 0,0 0 0,0-1 0,0 1 0,0 0 0,0-1 0,1 1 0,-1-1 0,0 0 0,0 1 0,1-1 0,-1 0 0,0 1 0,1-1 0,-1 0 0,1 0 0,-1 1 0,1-1 0,-1 0 0,1 0 0,0 0 0,-1 0 0,1 0 0,0 0 0,0 1 0,0-1 0,-1 0 0,1 0 0,0 0 0,0 0 0,0 0 0,1-2 0,-1 2 0,1 0 0,0 0 0,0 0 0,-1 0 0,1 0 0,0 0 0,0 0 0,0 0 0,0 1 0,0-1 0,0 0 0,0 0 0,1 1 0,-1-1 0,0 1 0,0-1 0,0 1 0,2-1 0,28-6 0,-26 6 0,18-1 0,0 2 0,0 0 0,-1 1 0,34 5 0,2 1 0,-38-6 0,-1 1 0,1 2 0,25 6 0,-45-10 0,1 0 0,-1 1 0,0-1 0,1 0 0,-1 0 0,0 0 0,1 1 0,-1-1 0,0 0 0,0 0 0,1 1 0,-1-1 0,0 0 0,0 0 0,1 1 0,-1-1 0,0 0 0,0 1 0,0-1 0,0 0 0,0 1 0,1-1 0,-1 1 0,0-1 0,0 0 0,0 1 0,0-1 0,0 0 0,0 1 0,0-1 0,0 1 0,0-1 0,0 0 0,-1 1 0,1-1 0,0 0 0,0 1 0,0-1 0,-1 1 0,-7 13 0,8-14 0,-4 5 170,0 0 0,0-1 0,0 0 0,-9 7 0,-4 1-4955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41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49 189 10152,'0'0'7217,"-6"-10"-6263,1 2-705,-1-2 178,0-1 1,0 1-1,1-1 1,0 0-1,-4-17 1,9 25-181,0 1 0,0-1 0,0 0 0,0 0 0,0 1 1,1-1-1,-1 0 0,1 1 0,0-1 0,0 1 0,0-1 1,0 1-1,0-1 0,1 1 0,2-4 0,0 0 235,0 1 1,1 0-1,0 0 0,-1 0 0,7-4 0,-9 8-283,-1 0-1,1 0 1,0 0-1,-1 0 1,1 0-1,0 1 1,0-1-1,0 0 1,0 1-1,-1 0 1,1-1-1,4 1 1,-5 0-124,0 0 1,-1 0 0,1 0-1,0 0 1,0 1 0,0-1-1,0 0 1,0 0 0,0 1-1,0-1 1,-1 1 0,1-1-1,0 1 1,0-1 0,-1 1-1,1-1 1,0 1 0,-1 0-1,1-1 1,0 1 0,-1 0-1,1 0 1,-1 0 0,1-1-1,-1 1 1,0 0 0,1 0-1,-1 1 1,3 6 141,-1 1-1,0 0 1,0 15 0,-1 4-5096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0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13672,'0'0'888,"103"-81"-1808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46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11256,'0'0'10607,"5"-11"-10084,-1 1-388,0 0 59,0-1 1,1 1-1,0 0 0,1 0 1,10-14-1,-11 20-90,1 0-1,0 0 1,0 0-1,0 1 1,0 0-1,1 0 1,-1 0-1,1 1 1,-1 0-1,10-1 1,3-3 124,-16 5-177,1 0 1,-1 0-1,0 0 1,1 0 0,-1 1-1,1-1 1,-1 1-1,1 0 1,-1 0-1,1 0 1,-1 1-1,0-1 1,1 1-1,-1 0 1,1 0-1,-1 0 1,0 0-1,0 1 1,1-1-1,-1 1 1,0 0-1,-1 0 1,1 0 0,0 0-1,0 0 1,-1 1-1,1-1 1,-1 1-1,2 2 1,0 1 18,-1-1 1,-1 1-1,1 0 1,-1-1-1,0 1 0,0 0 1,0 0-1,-1 0 1,0 1-1,0-1 1,-1 0-1,1 0 1,-1 1-1,-1-1 1,-1 8-1,-3 7 137,-2 0 0,0-1 0,-2 0 0,0 0 0,-1-1 0,-16 23 0,23-37-95,3-5-97,0 0-1,0 1 0,0-1 0,0 0 0,0 0 0,0 1 0,0-1 0,0 0 0,0 1 0,0-1 0,0 0 0,0 0 0,0 1 1,0-1-1,0 0 0,0 0 0,0 1 0,0-1 0,0 0 0,0 0 0,1 1 0,-1-1 0,0 0 0,0 0 0,0 0 0,0 1 1,1-1-1,-1 0 0,0 0 0,0 0 0,0 0 0,1 1 0,-1-1 0,0 0 0,0 0 0,1 0 0,-1 0 0,0 0 0,0 0 1,1 0-1,-1 0 0,0 0 0,0 0 0,1 0 0,-1 0 0,0 0 0,0 0 0,1 0 0,17 1 276,9-5 104,26-7 0,-34 6-91,0 1 0,-1 1 0,1 0 0,29 1 0,-43 3-257,1-1 0,-1 1 1,0 1-1,0-1 0,0 1 0,0 0 0,0 0 1,0 0-1,0 1 0,-1 0 0,5 3 0,2 2-1524,-1 1 0,13 15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48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 13168,'0'0'5166,"3"11"-3718,2 12-563,0 1 0,-1 0 0,1 35 0,-5-47-567,0 0-1,-1-1 1,0 1 0,-1 0-1,0-1 1,-1 1 0,0-1-1,-1 0 1,0 0 0,-8 15 0,3-10 149,-1-1 1,0 0 0,-1 0 0,-15 14 0,22-25-357,-1 1 1,1-2 0,-1 1 0,0-1 0,0 1-1,0-1 1,0-1 0,-1 1 0,1-1 0,-1 0 0,0 0-1,0 0 1,1-1 0,-1 0 0,0 0 0,-8 0-1,9-1-4017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50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1 224 11256,'0'0'8250,"6"-10"-7698,8-8-237,0 0 0,1 1 0,0 1 0,19-15 0,-21 21-82,39-30 651,-47 37-750,0 0 1,0 0-1,1 0 1,-1 1-1,1 0 1,-1 0-1,1 0 1,7-1 0,-11 3-86,-1 0 1,1 0-1,0 0 1,0 0 0,-1 0-1,1 1 1,0-1-1,-1 1 1,1-1-1,0 1 1,-1-1 0,1 1-1,-1 0 1,1 0-1,-1 0 1,1-1-1,-1 2 1,2 0 0,-1 1 27,1-1 0,-1 1 0,1 0 0,-1 1 0,0-1 0,0 0 0,2 7 0,1 2 55,-2-1 1,0 1 0,0 0-1,1 15 1,-2 15 181,-2 0 1,-2 1-1,-10 57 1,4-35 92,7-49-245,0 0-1,1-1 1,0 1 0,1-1-1,1 1 1,4 15-1,-4-23-46,0-1 0,0 0-1,1 0 1,0 0 0,0-1-1,0 1 1,1-1-1,0 0 1,1 0 0,-1 0-1,1 0 1,0-1 0,1 0-1,8 8 1,-10-12-70,-1 1 1,0-1 0,0 1-1,0-1 1,1 0 0,-1 0 0,1-1-1,-1 1 1,1-1 0,-1 1-1,1-1 1,-1 0 0,1 0-1,-1-1 1,1 1 0,-1-1-1,1 0 1,-1 0 0,0 0-1,1 0 1,-1-1 0,0 1-1,5-3 1,0-1 48,1-1 0,-1 1-1,0-1 1,0-1 0,-1 1 0,0-1 0,8-10-1,-3 1-76,-1-1-1,-1 1 0,0-2 1,-2 1-1,0-1 1,0-1-1,-2 1 0,5-23 1,-1-16 13,6-82 0,-4 25-23,-11 106-7,0 1 0,1-1 0,0 1 0,0 0 0,1-1 0,0 1 0,0 0 0,0 1 0,8-11 0,-9 14 0,1-1 0,0 1 0,0 0 0,1 0 0,-1 0 0,1 0 0,-1 1 0,1-1 0,0 1 0,0 0 0,0 0 0,0 0 0,0 1 0,1-1 0,-1 1 0,0 0 0,6 0 0,21-1 0,55 5 0,-47-1 0,-4 1 0,0 2 0,46 12 0,1 1 0,-74-17 0,-5-1 0,-1 0 0,1 1 0,0-1 0,0 1 0,-1-1 0,1 1 0,0 0 0,-1 0 0,4 2 0,-16 17 0,5-1-3935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50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9944,'0'0'9706,"2"14"-8963,1 10-372,-1 0 1,-1 0 0,-3 28-1,-7 20 656,-5 85 2212,12-141-2589,2-15-534,0 0-1,-1 0 1,1 0 0,0 0 0,0 0 0,0 1 0,0-1-1,0 0 1,0 0 0,0 0 0,0 0 0,0 1 0,1-1-1,-1 0 1,0 0 0,1 0 0,-1 0 0,1 0 0,-1 0-1,1 0 1,1 1 0,-1-2-149,1-1 1,0 0-1,0 0 0,0 0 0,-1 0 0,1-1 1,-1 1-1,1 0 0,-1-1 0,1 1 1,1-3-1,10-13-3960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51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13968,'0'0'4279,"4"10"-3777,-1-2-375,0 1-1,0 1 1,-1-1 0,0 0 0,-1 0 0,0 1-1,0-1 1,-2 15 0,-13 66 955,-2 13 1203,16-101-2064,0 0 0,-1 1 0,1-1-1,0 0 1,0 1 0,1-1 0,-1 0 0,0 1 0,1-1 0,-1 0 0,2 3 0,-2-5-181,0 0 1,1 1-1,-1-1 0,0 0 0,0 0 0,1 0 0,-1 1 1,0-1-1,0 0 0,1 0 0,-1 0 0,0 0 0,1 0 1,-1 0-1,0 1 0,0-1 0,1 0 0,-1 0 0,0 0 1,1 0-1,-1 0 0,0 0 0,1 0 0,-1 0 0,0-1 1,1 1-1,-1 0 0,16-9 293,17-24-227,-18 15-3407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52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11760,'0'0'9638,"9"-5"-8947,4 0-342,-1 0 0,1 0 0,0 1 0,24-4 1,-32 7-178,0 1 0,-1 0 0,1 0 0,0 0 0,0 0 0,0 1 0,0 0 0,8 3-1,-10-3-65,0 0-1,-1 0 0,1 0 0,-1 1 1,0 0-1,1-1 0,-1 1 0,0 0 0,0 0 1,0 0-1,0 0 0,0 0 0,-1 1 1,1-1-1,-1 0 0,1 1 0,0 2 0,1 2 15,-1 1 0,0-1 0,-1 0 0,1 1 0,-1-1 0,-1 0 0,1 1-1,-1-1 1,-1 1 0,1-1 0,-1 1 0,0-1 0,-1 1 0,0-1 0,0 0-1,-1 0 1,0 0 0,-4 7 0,-3 4 132,0 0 0,-2-1 0,0-1 0,-1 0 0,-21 21 0,1-3 988,33-34-1232,0 0 0,0 1 1,0-1-1,0 1 0,0-1 1,0 1-1,0-1 1,0 1-1,0-1 0,0 1 1,0-1-1,0 0 0,0 1 1,0-1-1,1 1 0,-1-1 1,0 1-1,0-1 1,0 1-1,1-1 0,-1 0 1,0 1-1,0-1 0,1 0 1,-1 1-1,0-1 0,1 0 1,-1 1-1,0-1 1,1 0-1,-1 0 0,1 1 1,-1-1-1,1 0 0,16 9 153,-2-4-161,1-1 0,0-1 0,0 0 0,0-1 0,26 0 0,13 1 0,-39 2 860,-10 2-5703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54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130 694 9240,'0'0'8471,"-5"18"-7907,-81 311 2434,69-269-2295,11-42 90,-8 33 0,13-36 55,4-12 210,11-25-53,2-11-615,-1-1 1,10-38 0,-1 5 14,-15 43-248,-1 1 40,1-1-1,1 1 0,1 1 1,1 0-1,1 0 0,17-22 1,-27 41-142,-1 1-1,1-1 1,0 1 0,0-1 0,0 1 0,0 0-1,1 0 1,6-3 0,-9 4-31,0 1 0,0 0 1,0-1-1,1 1 0,-1 0 0,0-1 0,1 1 1,-1 0-1,0 0 0,0 0 0,1 0 0,-1 0 0,0 1 1,1-1-1,-1 0 0,0 1 0,0-1 0,1 0 0,-1 1 1,0 0-1,0-1 0,0 1 0,0 0 0,0-1 0,0 1 1,0 0-1,0 0 0,0 0 0,1 2 0,4 5 34,-1 0-1,0 0 0,-1 0 0,0 1 0,-1-1 1,1 1-1,-1 0 0,-1 0 0,3 18 1,-3 2 393,-2 55 1,-1-55-291,1-1 0,4 30 0,-4-58-161,0 0 0,0 0 0,0 1 0,0-1 0,0 0 0,0 0 0,0 0 0,0 0 0,0 0 0,0 1 0,0-1 0,1 0 0,-1 0 0,0 0 0,0 0 0,0 0 0,0 0 0,0 0 0,0 0 0,1 1 0,-1-1 0,0 0 0,0 0 0,0 0 0,0 0 0,0 0 0,1 0 0,-1 0 0,0 0 0,0 0 0,0 0 0,0 0 0,1 0 0,-1 0 0,0 0 0,0 0 0,0 0 0,0 0 0,1 0 0,-1 0 0,0 0 0,0 0 0,0 0 0,0-1 0,0 1 0,1 0 0,-1 0 0,0 0 0,0 0 0,0 0 0,0 0 0,0 0 0,0-1 0,0 1 0,1 0 0,-1 0 0,0 0 0,0 0 0,0 0 0,0-1 0,8-8 0,-7 8 0,16-23 0,0-1 0,13-29 0,-21 37 0,0-1 0,1 2 0,1-1 0,0 1 0,1 1 0,1 0 0,21-18 0,-34 32 0,1 1 0,0-1 0,-1 0 0,1 1 0,0 0 0,0-1 0,0 1 0,0-1 0,-1 1 0,1 0 0,0-1 0,0 1 0,0 0 0,0 0 0,0 0 0,0 0 0,0 0 0,-1 0 0,1 0 0,0 0 0,0 0 0,0 0 0,0 0 0,0 1 0,0-1 0,0 0 0,-1 1 0,1-1 0,0 1 0,0-1 0,0 1 0,-1-1 0,1 1 0,0-1 0,-1 1 0,1 0 0,0-1 0,-1 1 0,1 0 0,-1-1 0,1 1 0,-1 0 0,1 1 0,2 4 0,0 0 0,0 0 0,-1 1 0,3 9 0,-5-15 0,6 27 0,-1 0 0,-1 0 0,-1 33 0,3 29 0,-5-82 0,0-1 0,1 1 0,0 0 0,3 9 0,-3-14 0,-1 0 0,1 0 0,-1-1 0,1 1 0,0-1 0,0 1 0,0-1 0,1 0 0,-1 1 0,0-1 0,1 0 0,-1 0 0,5 2 0,-5-4 0,0 1 0,-1-1 0,1 0 0,0 1 0,0-1 0,0 0 0,0 0 0,-1 0 0,1 0 0,0-1 0,0 1 0,0 0 0,0-1 0,-1 1 0,4-2 0,28-13 0,-25 10 0,1-1 0,-1 0 0,-1 0 0,1-1 0,-1 1 0,0-2 0,0 1 0,-1-1 0,0 0 0,7-12 0,3-11 0,22-54 0,-18 37 0,-14 34 0,-2 7 0,0 0 0,-1 0 0,-1 0 0,1-1 0,-1 1 0,0-1 0,0-8 0,-1 16 0,-1 0 0,0 0 0,0 0 0,0 0 0,0 0 0,0 0 0,0 0 0,0 0 0,0 0 0,0 0 0,0 0 0,1 0 0,-1 0 0,0 0 0,0 0 0,0 0 0,0 0 0,0 0 0,0 0 0,0 0 0,0 0 0,0 0 0,1 0 0,-1 0 0,0 0 0,0 0 0,0 0 0,0 0 0,0 0 0,0 0 0,0 0 0,0 0 0,0 0 0,0-1 0,0 1 0,0 0 0,0 0 0,0 0 0,1 0 0,-1 0 0,0 0 0,0 0 0,0 0 0,0 0 0,0 0 0,0-1 0,0 1 0,0 0 0,0 0 0,0 0 0,0 0 0,0 0 0,0 0 0,0 0 0,0 0 0,0 0 0,0 0 0,0-1 0,0 1 0,0 0 0,0 0 0,-1 0 0,1 0 0,0 0 0,0 0 0,0 0 0,0 0 0,0 0 0,0 0 0,1 11 0,-3 10 0,1 0 0,1 0 0,4 38 0,-2-35 0,-2-11 0,1 0 0,1-1 0,0 1 0,1 0 0,0-1 0,1 1 0,0-1 0,1 0 0,10 18 0,-14-29 0,-1 0 0,1 0 0,0 0 0,0 0 0,0 0 0,0 0 0,0 0 0,0-1 0,0 1 0,0 0 0,0-1 0,1 1 0,-1-1 0,0 1 0,0-1 0,0 1 0,1-1 0,-1 0 0,0 0 0,1 0 0,-1 1 0,0-1 0,0 0 0,1-1 0,-1 1 0,0 0 0,1 0 0,-1-1 0,0 1 0,0 0 0,0-1 0,1 1 0,-1-1 0,0 0 0,2-1 0,4-2 0,0-1 0,-1 1 0,1-2 0,6-6 0,-12 11 0,14-16 0,0-1 0,0-1 0,-2 0 0,0-1 0,-2 0 0,0-1 0,-1 0 0,-1-1 0,10-37 0,-11 43 0,-8 15 0,0 1 0,0 0 0,1 0 0,-1 0 0,0 0 0,0 0 0,0 0 0,0 0 0,1 0 0,-1 0 0,0 0 0,0 0 0,0 0 0,1 0 0,-1 0 0,0 0 0,0 0 0,0 0 0,0 0 0,1 0 0,-1 0 0,0 0 0,0 0 0,0 0 0,0 0 0,1 0 0,-1 0 0,0 0 0,0 0 0,0 0 0,0 1 0,1-1 0,-1 0 0,0 0 0,0 0 0,0 0 0,0 0 0,0 1 0,0-1 0,0 0 0,1 0 0,-1 0 0,11 31 0,-5-10 0,4-1 0,21 34 0,-26-47 0,0 0 0,1-1 0,-1 1 0,1-1 0,1 0 0,-1-1 0,14 10 0,-18-14 0,0 0 0,0 0 0,0-1 0,0 1 0,0 0 0,1-1 0,-1 1 0,0-1 0,0 0 0,1 1 0,-1-1 0,0 0 0,0 0 0,0-1 0,1 1 0,-1 0 0,0-1 0,0 0 0,0 1 0,1-1 0,-1 0 0,0 0 0,0 0 0,0 0 0,-1 0 0,1-1 0,0 1 0,3-4 0,3-2 0,-1-1 0,0-1 0,0 0 0,8-14 0,-15 22 0,17-28 0,-1 0 0,-2-2 0,-1 0 0,18-64 0,-29 86-5,-2 6 0,0-1 0,1 1 0,0-1-1,0 1 1,0 0 0,0-1 0,1 1 0,-1 0 0,1 0-1,0 0 1,0 0 0,0 0 0,2-2 0,-2 8-3,0 0 1,0 0 0,-1 0 0,0 1-1,1-1 1,0 7 0,3 17 2,-1 0 0,-2 0 1,0 1-1,-4 37 0,1-50 5,0 0 0,-2 0 0,0-1 0,0 1 0,-1-1 0,-9 22 0,12-35-1,0 1 1,1-1-1,-1 1 0,0-1 1,0 1-1,0-1 1,0 1-1,0-1 0,0 0 1,-1 1-1,1-1 0,0 0 1,-1 0-1,1 0 1,0 0-1,-1 0 0,0 0 1,1 0-1,-1-1 0,1 1 1,-1-1-1,0 1 1,1-1-1,-1 1 0,0-1 1,-2 0-1,3 0 0,-1 0 0,0-1-1,1 1 1,-1-1 0,0 0 0,1 1-1,-1-1 1,1 0 0,-1 0 0,1 0-1,0 0 1,-1 0 0,1 0 0,0 0-1,0-1 1,-1 1 0,1 0 0,0-1-1,0 1 1,0-1 0,1 1 0,-1-1-1,0 1 1,1-1 0,-1 0 0,1 1-1,-1-3 1,1 3-5,0 0-1,-1 0 1,1 0 0,0-1-1,0 1 1,0 0-1,1 0 1,-1 0 0,0 0-1,0 0 1,1-1 0,-1 1-1,0 0 1,1 0 0,-1 0-1,1 0 1,-1 0-1,1 0 1,0 0 0,0 0-1,-1 0 1,1 1 0,0-1-1,0 0 1,0 0 0,0 1-1,0-1 1,0 0-1,0 1 1,0-1 0,0 1-1,0-1 1,0 1 0,2-1-1,7-2-14,-1 0 0,1 1 1,12-2-1,-8 2-2,32-8-54,80-27 1,-106 29 57,0-1 0,0 0-1,-1-2 1,0 0-1,-1-1 1,22-18 0,-22 14 4,-1 0 1,0-1-1,-2-1 1,0 0-1,0-1 1,-2-1-1,0 0 1,-2-1 0,0 0-1,-1-1 1,-2 0-1,12-42 1,-9 10-12,-3 1 1,-2-1 0,-3 0-1,-1-1 1,-10-82 0,6 116 2,-7-29 0,8 44 17,-1 0 0,0 1 0,0-1 0,0 0-1,-1 1 1,0 0 0,0 0 0,0 0 0,-7-9 0,9 14 7,1-1 0,-1 1 0,1 0 0,0 0 0,-1-1 0,1 1-1,-1 0 1,1 0 0,-1 0 0,1 0 0,-1 0 0,1-1 0,0 1 0,-1 0 0,1 0 0,-1 0 0,1 0 0,-1 0-1,1 0 1,-1 1 0,1-1 0,-1 0 0,1 0 0,-1 0 0,1 0 0,0 0 0,-1 1 0,1-1 0,-1 0 0,1 0 0,0 1-1,-1 0 1,-1 0 1,1 0-1,-1 1 1,1-1-1,0 1 1,-1-1-1,1 1 1,0 0-1,0-1 1,-1 3-1,-7 18 5,2 0-1,0 0 1,1 1-1,-4 32 0,-3 96 31,12-85-10,3 0-1,17 104 1,45 123 76,-51-238-59,20 65 114,-24-100-112,-9-19-41,1 0 0,-1-1 0,1 1-1,-1 0 1,1 0 0,-1-1 0,1 1 0,0 0 0,-1-1 0,1 1 0,0-1 0,-1 1 0,1-1 0,0 1 0,0-1 0,0 1 0,-1-1 0,1 0 0,0 0 0,0 1 0,1-1 0,-1 0-14,-1-1 1,1 1 0,-1 0-1,1 0 1,-1-1 0,1 1-1,-1-1 1,1 1 0,-1-1-1,0 1 1,1-1 0,-1 1-1,1-1 1,-1 1-1,0-1 1,0 1 0,1-1-1,-1 1 1,0-1 0,0 0-1,0 1 1,0-1 0,1 1-1,-1-1 1,0 0 0,0 1-1,0-1 1,-1-1 0,2-21-252,-14-76-583,6 64-3179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0:54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18695,'0'0'2432,"16"8"-1582,-11-6-787,10 4 99,-1 0 0,1 0 0,0-2 0,0 0 0,1-1-1,-1 0 1,24 1 0,281 12 984,-188-8-813,-118-7-297,36 4 99,-47-5-132,-1 1 0,1-1 0,-1 1 0,0 0-1,1 0 1,-1 0 0,0 0 0,0 0 0,0 0 0,0 1 0,0-1 0,0 1-1,0-1 1,0 1 0,-1 0 0,4 3 0,-5-4-153,1 1 0,-1-1 0,1 0 0,-1 1 0,0-1 0,0 1 0,1-1 0,-1 1 0,0-1 0,0 0 0,-1 1 0,1-1 0,0 2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1:00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438 780 5520,'0'0'2364,"-11"-2"-1856,1 0-404,1 1 0,0 1 0,-1-1 0,1 2 0,-1-1 0,1 1 0,0 1 0,0-1 0,-12 5 0,-5 5 183,-1 1 1,2 1-1,0 1 1,1 2-1,0 0 1,1 2 0,1 0-1,-35 37 1,50-46-171,0 0 1,0 1-1,0 0 1,1 0-1,1 0 1,0 1-1,0-1 1,1 1-1,0 0 1,1 0 0,0 1-1,-2 22 1,5-27-52,-1 1 0,1-1 1,1 0-1,0 1 0,0-1 1,0 0-1,1 0 1,0 0-1,0 0 0,1 0 1,-1 0-1,2-1 0,-1 1 1,1-1-1,0 0 0,0 0 1,1 0-1,-1-1 0,1 1 1,1-1-1,8 6 1,-10-7-31,0-1 1,1 0-1,-1 0 1,1-1-1,0 1 1,0-1-1,0 0 1,0 0-1,0-1 1,1 1-1,-1-1 1,1 0-1,-1-1 1,0 1-1,1-1 1,-1 0-1,1-1 1,-1 1-1,1-1 1,-1 0 0,0 0-1,1-1 1,-1 0-1,0 0 1,0 0-1,0 0 1,9-7-1,-4 3 24,-1-2 0,0 0 0,0 0 0,0 0 0,-1-1 0,0 0 0,-1-1 0,0 0 0,7-13 0,4-12 155,21-55-1,-26 53-104,-2 0-1,-2-1 0,-1 0 0,-2-1 0,2-49 0,-12-194 368,-5 171-121,-32-151 0,34 234-190,-12-34 0,11 37 40,8 25-202,-1 0 0,1 1 0,0-1 1,0 0-1,0 0 0,0 0 0,0 0 1,0 0-1,0 0 0,0 0 0,0 1 1,-1-1-1,1 0 0,0 0 0,0 0 1,0 0-1,0 0 0,0 0 0,0 0 1,-1 0-1,1 0 0,0 0 0,0 0 0,0 0 1,0 0-1,0 0 0,-1 0 0,1 0 1,0 0-1,0 0 0,0 0 0,0 0 1,0 0-1,-1 0 0,1 0 0,0 0 1,0 0-1,0 0 0,0 0 0,0 0 1,0 0-1,-1 0 0,1 0 0,0-1 0,0 1 1,0 0-1,0 0 0,0 0 0,0 0 1,0 0-1,0 0 0,0 0 0,-1-1 1,1 1-1,0 0 0,0 0 0,0 0 1,0 0-1,0 0 0,0-1 0,0 1 1,0 0-1,0 0 0,0 0 0,0 0 0,0 0 1,0-1-1,0 1 0,-5 16 217,-4 47-29,-1 100-1,10-138-153,1 65 183,20 135 0,-10-134-7,-7-59-77,2 1-1,1-1 1,2 0-1,22 54 1,-29-80-92,0-1 0,1 0 0,0-1 1,0 1-1,0 0 0,1-1 0,-1 1 0,1-1 0,0 0 0,0-1 0,6 6 1,-3-5 12,1 0 0,-1-1 1,1 1-1,-1-1 1,1-1-1,16 4 1,-8-2-14,0-1 0,0-1 1,1-1-1,0 0 0,-1-1 1,1 0-1,25-5 1,-33 3-23,0-1 1,0 0 0,-1 0 0,1 0 0,-1-1-1,1-1 1,-1 1 0,0-1 0,-1-1 0,1 1 0,-1-1-1,0 0 1,-1-1 0,0 0 0,6-8 0,-10 13-18,-1-1 1,1 1-1,-1 0 1,0-1 0,0 1-1,0-1 1,0 0-1,-1 1 1,1-1-1,-1 0 1,1 1 0,-1-1-1,0 0 1,0 0-1,-1-3 1,1 5-3,0-1-1,0 1 1,-1 0-1,1-1 1,-1 1 0,1-1-1,-1 1 1,1 0-1,-1-1 1,0 1 0,0 0-1,0 0 1,0 0 0,0 0-1,0 0 1,0 0-1,0 0 1,0 0 0,0 0-1,0 0 1,-1 0-1,1 1 1,0-1 0,-1 0-1,1 1 1,0-1-1,-1 1 1,1 0 0,-1-1-1,-1 1 1,-4 0 4,0-1 0,0 2 0,1-1 0,-1 1 0,0 0 0,1 1 1,-1-1-1,0 1 0,1 1 0,0-1 0,0 1 0,0 0 0,0 0 0,0 1 0,0 0 0,1 0 0,0 0 0,0 1 0,0 0 1,0 0-1,1 0 0,-7 10 0,6-9-2,1 0 1,1 1-1,-1-1 0,1 1 1,0 0-1,1 0 1,0 0-1,0 0 0,0 0 1,1 0-1,0 1 1,0-1-1,1 0 0,0 1 1,0-1-1,1 1 1,0-1-1,0 0 0,1 0 1,0 0-1,3 8 1,-2-7 1,0-1 1,1 1-1,0-1 1,0 0-1,1 0 1,0 0-1,0-1 1,1 0-1,-1 0 1,1 0-1,1 0 1,-1-1-1,1 0 1,0-1-1,0 1 1,0-1-1,1-1 1,-1 1-1,1-1 1,0-1-1,0 0 1,0 0-1,0 0 1,0-1-1,14 1 1,-7-2 1,-1-1 1,1 0-1,-1-1 1,1 0-1,-1-1 1,0-1-1,0 0 1,0-1 0,0 0-1,-1-1 1,0-1-1,0 0 1,0-1-1,-1 0 1,-1-1-1,12-10 1,25-21 43,-20 18-6,29-31 0,-44 40-36,-2 1-3,0 1 0,-1-2-1,10-15 1,-14 19-6,-3 6-2,-1-1 0,1 0 0,-1 0 0,0 0 0,2-6 0,-4 10-1,0 0 0,0-1 0,0 1 0,0 0 0,0-1 0,0 1 0,0-1 0,0 1 0,0 0 0,0-1 0,0 1 0,0 0 0,0-1 0,0 1 0,0 0 1,-1-1-1,1 1 0,0 0 0,0-1 0,0 1 0,0 0 0,-1-1 0,1 1 0,0 0 0,0 0 0,-1-1 0,1 1 0,-1-1 0,0 1 0,0 0 0,-1-1 0,1 1 0,0 0 0,0 0 0,0 0 0,0 0-1,0 0 1,0 0 0,0 0 0,0 0 0,-3 1 0,-9 3 5,0 0-1,0 1 1,1 0-1,-1 1 1,1 1-1,0 0 1,1 0-1,0 1 1,0 1-1,0 0 1,1 0-1,1 1 1,-1 0-1,2 1 1,-14 20-1,19-25-2,1 0 0,-1 0-1,1 0 1,0 0 0,1 0 0,0 1-1,0-1 1,0 0 0,0 1 0,1-1-1,0 1 1,1-1 0,-1 1 0,1-1-1,1 0 1,-1 1 0,1-1 0,0 0-1,0 0 1,1 0 0,0 0 0,6 9-1,-7-10 0,1-1 0,0 0 0,0 0 1,0 0-1,1 0 0,-1-1 0,1 1 0,0-1 0,0 0 0,0 0 0,0-1 0,0 1 0,1-1 0,-1 0 0,1 0 0,-1 0 0,1 0 0,0-1 1,0 0-1,0 0 0,0 0 0,0-1 0,0 0 0,0 0 0,0 0 0,0 0 0,0-1 0,0 0 0,9-2 0,-1-3-7,-1 1 0,1-2 0,-1 0 0,0 0 0,-1-1 0,0 0 0,16-16 0,64-76-60,-69 74 60,-21 26 6,15-19-4,0 0 0,-1-1 0,20-35 0,-30 33 3,-5 20 3,0 0 0,0 0-1,0 0 1,1 0 0,-1 0 0,1 0 0,0 0-1,-1 0 1,1 1 0,2-5 0,-2 5 10,2-2 44,-1 9-15,1 3-38,11 35 44,-5-17-10,7 36-1,-13-44-6,0-1 0,2 1 0,0-1 0,10 22-1,-13-36-15,1 1 0,-1-1 0,0 0 0,1 0 0,0 0 0,0 0 0,0 0 0,0-1 0,1 1 0,-1-1 0,1 0 0,0 0 0,0 0 0,0-1 0,1 1 0,-1-1 0,0 0 0,1 0 0,-1-1 0,1 1 0,0-1 0,5 1 0,-1-1 5,0 0 0,1 0 0,-1-1 0,0-1 0,0 1 0,0-1 0,0-1 0,0 0 0,0 0 0,0-1 0,-1 0 0,1 0 0,-1-1 0,0 0 0,0 0 0,0-1 0,0 0 0,-1-1 0,0 1 0,0-2 0,-1 1 0,1-1 0,7-10 0,-7 6-1,0-1 0,-1 1 0,0-1 1,-1-1-1,0 1 0,-1-1 0,2-13 1,-5 20-11,0 1 0,0 0 0,-1-1 0,0 0 0,0 1 1,0-1-1,-1 1 0,-2-10 0,2 12-2,0 0 0,-1 0 0,1 0 0,-1 0 0,1 0 0,-1 0 0,0 1 0,0-1 0,0 1 0,0 0 0,0-1 0,-1 1 0,1 0 0,-1 0 0,1 0 0,-5-1 0,6 2 0,-1 0-1,0 0 1,0 0 0,0 0-1,0 0 1,0 1 0,0-1-1,0 1 1,0 0 0,0-1 0,0 1-1,0 0 1,0 0 0,0 0-1,0 1 1,0-1 0,0 0 0,-1 1-1,1-1 1,1 1 0,-4 1-1,2 0 2,0 0 0,0 0-1,1 0 1,-1 0 0,0 1 0,1-1-1,0 1 1,0 0 0,0-1-1,0 1 1,-3 6 0,1-1 5,1 0-1,0 0 1,0 0 0,1 1 0,0-1 0,0 1-1,1 0 1,0-1 0,1 14 0,0-16-5,1 1-1,0-1 1,0 1 0,1-1 0,0 0 0,0 0-1,1 0 1,0 0 0,0 0 0,0-1 0,0 1 0,1-1-1,0 0 1,0 0 0,0 0 0,1 0 0,0-1-1,0 0 1,0 0 0,0 0 0,1 0 0,-1-1-1,1 0 1,0 0 0,0-1 0,0 0 0,12 3-1,-1-1 3,0-1 0,1-1 0,-1-1 0,1 0-1,-1-1 1,1-1 0,-1-1 0,0 0 0,22-6 0,-17 2 1,0-1 0,0-1 0,-1-1 1,0-1-1,-1-1 0,0 0 0,-1-2 1,0 0-1,-1-1 0,0-1 0,-1-1 1,18-21-1,-33 34-6,1-1-1,-1 1 1,1-1 0,-1 0-1,0 0 1,0 0 0,-1 0-1,2-5 1,-3 8-4,1 0 0,-1 0 1,0 0-1,0 0 0,0 0 1,0 1-1,0-1 0,0 0 0,0 0 1,0 0-1,0 0 0,-1 0 1,1 1-1,0-1 0,0 0 0,-1 0 1,1 0-1,-1 0 0,1 1 1,-1-1-1,1 0 0,-1 1 0,1-1 1,-1 0-1,1 1 0,-1-1 1,0 1-1,1-1 0,-1 1 0,0-1 1,0 1-1,0-1 0,1 1 1,-1 0-1,0-1 0,0 1 0,0 0 1,0 0-1,1 0 0,-1 0 1,0-1-1,0 1 0,0 0 0,0 1 1,0-1-1,0 0 0,0 0 1,-10 1 5,1 0 0,0 1 0,0 0 0,0 0 0,1 1 1,-1 1-1,1 0 0,0 0 0,-1 0 0,2 1 0,-1 1 1,1-1-1,-1 2 0,2-1 0,-1 1 0,-9 11 1,-4 5 16,2 1 0,1 1 0,0 0 1,-15 32-1,31-53-20,0 1 1,-1 0-1,1 1 1,1-1-1,-1 0 0,1 0 1,0 1-1,0-1 1,1 1-1,-1-1 1,1 1-1,1 8 0,0-11-1,-1-1-1,1 0 1,-1 1-1,1-1 1,0 0-1,0 0 1,0 1-1,0-1 1,1 0-1,-1 0 1,0 0-1,1-1 1,-1 1-1,1 0 1,0 0-1,0-1 1,0 1-1,0-1 1,0 1-1,0-1 1,0 0-1,0 0 1,0 0-1,0 0 1,1 0-1,-1-1 1,0 1-1,1-1 1,-1 1-1,5-1 1,-5 0 0,1 0 1,0 0 0,-1-1-1,1 1 1,0-1 0,-1 0 0,1 1-1,-1-1 1,1 0 0,-1 0-1,0-1 1,1 1 0,-1-1 0,0 1-1,0-1 1,0 1 0,0-1-1,2-2 1,5-6 3,-1 0-1,11-16 1,-11 14-2,3-7 1,-1 1 1,-1-2-1,0 1 1,-2-1-1,0 0 1,-1-1-1,3-27 1,-2 19-2,-7 29-4,0 0 0,0-1 0,0 1 0,0 0 0,0 0 0,0 0 0,0 0 0,0 0 0,0-1 0,0 1 0,0 0 1,0 0-1,0 0 0,0 0 0,0 0 0,0 0 0,0-1 0,0 1 0,0 0 0,0 0 0,0 0 0,0 0 0,0 0 1,0 0-1,0 0 0,0-1 0,0 1 0,1 0 0,-1 0 0,0 0 0,0 0 0,0 0 0,0 0 0,0 0 0,0 0 1,0 0-1,1 0 0,-1 0 0,0-1 0,0 1 0,0 0 0,0 0 0,0 0 0,1 0 0,-1 0 0,0 0 0,0 0 1,0 0-1,0 0 0,0 0 0,0 0 0,1 1 0,-1-1 0,0 0 0,0 0 0,0 0 0,0 0 0,0 0 0,0 0 1,1 0-1,-1 0 0,0 0 0,0 0 0,0 0 0,0 1 0,7 12 15,7 29 20,-12-36-31,1 5 3,1 1-1,0-1 0,1 0 0,0 0 0,1-1 0,12 18 0,-16-26-2,0 1-1,0-1 0,0 0 1,1 0-1,-1 0 1,1 0-1,-1 0 0,1 0 1,0 0-1,0-1 0,0 0 1,0 1-1,0-1 0,0 0 1,0-1-1,0 1 0,0 0 1,0-1-1,1 0 0,-1 1 1,0-1-1,0-1 0,0 1 1,1 0-1,-1-1 0,0 0 1,0 1-1,0-1 0,0-1 1,5-1-1,-2 0 6,0-1 0,0 0 0,0 0-1,-1-1 1,1 0 0,-1 0 0,0 0-1,5-8 1,4-5 16,15-27 0,-15 20-8,-1-2-1,-2 0 0,13-43 0,15-88 71,-31 120-59,-5 27-17,-1 11 13,0 17 17,6 111 32,-3-80-22,-3 77 1,-3-112-38,0-1-1,-2 0 1,1 1-1,-1-1 1,-1 0-1,0-1 1,-8 15 0,10-22-7,0 0 1,0-1 0,-1 0 0,1 1-1,-1-1 1,0 0 0,0 0 0,0-1 0,0 1-1,0-1 1,-6 4 0,6-5-1,1 0-1,-1 0 1,0 0-1,1 0 1,-1-1-1,0 1 1,0-1 0,1 0-1,-1 0 1,0 0-1,0 0 1,1-1 0,-1 1-1,0 0 1,0-1-1,1 0 1,-1 0 0,-4-2-1,1 0 1,0 0-1,1 0 1,0-1 0,-9-7-1,5 4 2,6 5 0,18-4 2,93 4-76,28-2 24,-119 3 40,0-2-1,0-1 0,0 0 0,0-1 1,30-13-1,-31 10 0,0-1 1,0-1-1,-1 0 1,0-1-1,-1 0 0,18-20 1,-24 23-4,-1 0 0,0-1 0,0 0 0,-1-1 0,0 0-1,-1 1 1,0-2 0,-1 1 0,0-1 0,0 1 0,3-19 0,-7 26 8,0 1-1,1-1 0,-1 0 1,0 0-1,0 0 1,0 0-1,-1 0 1,1 0-1,-1 0 0,0 0 1,-1-4-1,2 6 0,-1 1 0,0-1 0,1 0-1,-1 0 1,0 0 0,1 0 0,-1 1-1,0-1 1,0 0 0,0 1 0,0-1-1,1 1 1,-1-1 0,0 1 0,0-1 0,0 1-1,0-1 1,0 1 0,0 0 0,0 0-1,-1 0 1,1-1 0,0 1 0,0 0-1,0 0 1,0 0 0,0 1 0,0-1 0,0 0-1,0 0 1,0 1 0,0-1 0,0 0-1,-1 1 1,-10 4 12,0 0-1,0 1 1,1 0-1,-1 1 1,2 0-1,-1 1 0,1 0 1,-16 17-1,21-20-3,0 0 0,0 1 0,1-1 0,0 1 0,0 0 0,0 0 0,1 0-1,0 1 1,0-1 0,1 1 0,-1-1 0,2 1 0,-1 0 0,1 0 0,0 0-1,0 0 1,1 14 0,1-16 1,0 1 0,0 0 1,1-1-1,0 0 0,0 1 0,1-1 0,-1 0 0,1 0 0,0 0 1,0 0-1,1-1 0,-1 1 0,1-1 0,0 0 0,1 0 1,-1-1-1,0 1 0,1-1 0,0 0 0,9 5 0,-6-4 7,1 0 1,0-1-1,1 0 0,-1 0 0,0-1 0,1 0 0,0-1 0,-1 0 0,1 0 1,0-1-1,14-2 0,-10 0 63,0-1 0,0 0 0,0-1 1,-1-1-1,0 0 0,20-11 0,-25 12-427,0-1 0,0 0 0,-1-1 0,1 0-1,-1 0 1,-1-1 0,1 1 0,-1-1 0,0-1 0,8-13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1:10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4120,'0'0'11542,"9"9"-11290,0 1-164,-4-5-29,-1-1 0,1 1 0,-1-1 0,1 0 0,0-1 0,7 5 0,-9-7 58,0 0-1,0 0 0,0 0 1,0-1-1,0 1 0,0-1 1,0 0-1,0 0 0,0 0 0,4 0 1,20 1 277,-13 0-179,-1 1-1,1-2 1,0 0 0,0-1 0,0 0 0,23-5 0,-23 3-20,1 0 1,0 2 0,-1 0 0,1 0 0,24 3-1,-16 0 10,1-1-1,-1-1 1,0-2-1,37-5 1,-25 2-54,40-1 177,94 5 1,-78 2-208,-17-8-4,-57 4-82,0 1-1,-1 1 0,1 0 0,24 3 0,-28-1 13,0 0-1,0-1 0,24-4 0,12 1 35,68 12 125,-39-2-96,10-9-19,-23-1-1,-27 2 21,0-2 1,1-2-1,55-14 0,15 3 313,-65 11-293,264-33 493,-215 33-488,-49 7-55,-35-1-54,0 0 0,0-1 0,15-1 0,-9 0 36,0 0 1,26 2-1,17 1 101,-26-2-46,-25 1-83,0-1 1,0 0-1,0 0 1,10-2 0,95-13 390,-94 13-370,24 2 73,-32 0-97,0 0 1,0-1-1,11-1 1,-10 0 10,8-2 30,-1 1-1,31-2 1,-36 4-27,0 0-1,-1-2 0,24-5 1,-17 2 39,0 2 75,-1-1 0,1 2 1,1 1-1,20-1 0,-24 3-32,-8 0-36,1 0 0,-1 0 0,17 3 0,-5 0 74,-18-3-143,0 0 0,-1 0 0,1 0 0,0 1 0,0-1 0,0 1 0,-1-1 0,1 1 0,0-1 0,0 1 0,-1 0 0,1 0 0,-1 0 0,1 0 0,-1 0 0,1 0 0,-1 1 0,2 1 0,9-1 206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1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620 6 5120,'0'0'2689,"-10"-2"-2056,9 2-605,-9-1 146,0 0 0,-1 0 0,1 1 1,0 0-1,0 1 0,-17 3 0,9 0 3,0 0 0,0 2 1,0-1-1,1 2 0,0 1 0,0 0 1,1 1-1,0 1 0,0 0 0,1 1 0,-14 13 1,-17 21 420,-56 68 0,84-90-387,1 1 0,1 1 0,1 0 0,2 1 0,-17 42 0,19-33-12,1 1 0,1 1-1,2-1 1,2 1 0,1 1-1,2-1 1,2 0-1,1 1 1,12 70 0,-8-81-62,2 1 0,1-2-1,2 1 1,0-1 0,26 47 0,-24-55-50,0 1 0,1-1 0,1-1 0,1-1 1,0 0-1,2-1 0,-1 0 0,20 12 0,-25-20-36,97 62 468,-95-62-411,0 0 1,1-1-1,1-1 1,-1 0-1,0-1 1,20 3-1,-34-6-85,1-1 0,0 0-1,-1 0 1,1 0 0,0 0-1,-1 1 1,1-1 0,0 0-1,-1 0 1,1 0 0,0-1-1,0 1 1,-1 0 0,1 0-1,0 0 1,-1 0 0,1-1-1,0 1 1,-1 0 0,1-1-1,-1 1 1,1 0 0,-1-1-1,1 1 1,0-1 0,-1 1-1,1-1 1,-1 1 0,0-1-1,1 1 1,-1-1 0,1 1-1,-1-1 1,0 0 0,1 1 0,-1-2-1,0-1 47,1 0 0,-1 0-1,-1 0 1,1 0 0,0 0-1,-1 0 1,0-3 0,-1-6-79,-4-43-2531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2:49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3712,'0'0'13889,"-1"14"-13707,8 237 506,3-60-168,16 121 727,-21-268-428,-2-46-283,0-8-350,2-39-377,-2 31-2611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2:50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76 4312,'0'0'6140,"-5"-10"-5688,-18-31 8,21 39-378,0 0 0,0 0 0,0 0 0,0 0-1,-1 0 1,1 1 0,-1-1 0,1 1 0,-1 0 0,1-1 0,-1 1 0,0 0 0,1 0 0,-1 1 0,0-1 0,0 1 0,0-1 0,0 1 0,1 0 0,-1 0 0,0 0 0,-5 1 0,-4 3 175,0 0 1,0 0 0,1 1-1,0 0 1,-19 13-1,23-14-100,1 1-1,0 0 0,0 0 0,0 0 0,0 1 1,1 0-1,0 0 0,0 0 0,1 1 1,-6 9-1,9-13-91,0 1-1,0-1 1,0 1 0,1 0 0,-1 0-1,1-1 1,0 1 0,0 0-1,0-1 1,1 1 0,0 0 0,-1 0-1,1-1 1,0 1 0,0-1 0,3 5-1,2 6 72,1 0 0,13 18 0,-19-30-116,43 75 713,43 103 0,-76-155-499,-1 0 0,-1 1 0,6 28 0,-13-45-133,-1 0 1,1 0-1,-2 0 1,1 0-1,-1 0 1,0 0-1,-1 0 1,0 0-1,0 0 1,-1 0-1,-1-1 1,-5 18-1,8-26-99,0 0 1,-1 1-1,1-1 1,0 0-1,0 0 0,0 1 1,0-1-1,0 0 1,0 1-1,-1-1 1,1 0-1,0 0 0,0 1 1,0-1-1,-1 0 1,1 0-1,0 0 0,0 1 1,-1-1-1,1 0 1,0 0-1,-1 0 0,1 0 1,0 0-1,0 0 1,-1 1-1,1-1 1,0 0-1,-1 0 0,1 0 1,0 0-1,-1 0 1,1 0-1,0 0 0,-1 0 1,1 0-1,0 0 1,0 0-1,-1-1 0,1 1 1,-1 0-1,-9-13 195,-2-16-3564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2:51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0 169 10544,'0'0'3576,"11"-10"-3160,-3 2-306,-2 1-13,1 0 1,1 1-1,-1-1 1,1 2-1,0-1 1,0 1-1,0 0 1,12-4 0,44-14 1790,106-23 1,-162 45-1629,-1-1 0,1-1 1,-1 1-1,0-1 1,0 0-1,10-6 0,-16 8-132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02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35 4912,'0'0'14519,"0"19"-14383,3 72-20,19 121 0,-13-143-77,17 134 92,-20-121 5,-5-81-121,-1 1 0,0-1 0,0 0-1,0 0 1,0 1 0,-1-1 0,1 0 0,0 1 0,0-1 0,-1 0 0,1 0 0,-1 0 0,1 1 0,-1-1 0,1 0 0,-2 2 0,1-3-8,1 0 1,-1 0 0,1 0-1,-1 0 1,1 0 0,0 0-1,-1 0 1,1 0 0,-1 0-1,1 0 1,-1 0 0,1-1-1,-1 1 1,1 0-1,0 0 1,-1 0 0,1-1-1,-1 1 1,1 0 0,0 0-1,-1-1 1,1 1 0,0 0-1,-1-1 1,1 1 0,0 0-1,0-1 1,-1 0 0,-18-31 234,-57-161 425,67 164-519,1 0 1,2-1-1,0 0 0,-1-57 0,7 80-129,1 1 0,0 0-1,0-1 1,0 1-1,1 0 1,0 0 0,0 0-1,1 0 1,5-10 0,5-4 24,19-24 0,-25 35-28,6-8-6,1 1 0,1 1 0,0 0 0,1 1 0,31-22 0,-39 31-8,0 0 1,1 0 0,0 1 0,-1 0 0,1 1 0,0-1-1,1 2 1,-1 0 0,0 0 0,1 0 0,-1 1 0,1 1-1,0 0 1,-1 0 0,15 2 0,-22-2-1,0 1-1,0-1 1,0 1 0,0-1 0,0 1-1,-1 0 1,1 0 0,0 0-1,0 0 1,-1 0 0,1 0 0,0 0-1,-1 1 1,1-1 0,-1 0-1,0 1 1,1-1 0,-1 1 0,0 0-1,2 2 1,-2 0 2,0-1 0,0 0 0,0 1 0,-1-1 0,1 1 0,-1-1 0,0 1 0,0-1 0,0 1 0,0-1 0,-1 4 0,-2 9 17,-2 0-1,0 0 1,-13 30 0,18-46-19,-32 60 124,24-47-77,1 0 0,0 0 0,1 1 0,0 0 0,1 1 0,-4 15 0,8-27-40,1-1 0,-1 1 0,1-1-1,-1 0 1,1 1 0,0-1 0,0 1 0,0-1 0,0 1 0,1-1-1,-1 1 1,1-1 0,-1 1 0,1-1 0,0 1 0,0-1 0,0 0-1,0 0 1,0 0 0,1 1 0,-1-1 0,1 0 0,-1 0 0,1-1-1,0 1 1,-1 0 0,4 1 0,9 9 11,2-1 1,-1 0-1,1-1 1,29 13-1,18 10 44,46 43 41,-108-76-102,0 1-1,0 0 1,0-1-1,0 1 1,-1 0-1,1 0 1,0 0 0,-1-1-1,1 1 1,-1 0-1,1 0 1,-1 0 0,1 0-1,-1 0 1,1 0-1,-1 0 1,0 0 0,0 0-1,0 0 1,1 0-1,-1 1 1,0-1 0,-1 2-1,1-1 4,-1-1 0,1 1 0,-1 0 0,0 0 0,0-1 0,0 1 0,0-1 0,0 1 0,0-1 0,-1 1 0,1-1 0,-2 2 0,-4 3 8,0-1 0,0-1-1,0 1 1,-1-1 0,-7 3 0,-18 5 53,-1-2 0,0-1 0,-1-2-1,-47 4 1,58-8-3,-4 0 136,-50-1 1,72-2-141,-1-1 0,1 0 0,0 0 0,-9-4 1,15 5-62,0 0 1,-1 0-1,1-1 1,0 1-1,0 0 1,0-1-1,0 1 1,0 0-1,0 0 1,0-1-1,0 1 1,0 0-1,-1-1 1,1 1-1,1 0 1,-1-1-1,0 1 1,0 0-1,0 0 1,0-1-1,0 1 1,0 0-1,0-1 1,0 1-1,0 0 1,0 0-1,1-1 1,-1 1-1,0 0 1,0 0-1,0-1 1,1 1-1,-1 0 1,0 0-1,1-1 1,7-9-2126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05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218 553 5224,'0'0'4856,"-10"8"-4450,-67 46 318,63-43-522,2 0 0,-1 0 0,1 2-1,-10 13 1,4-6 40,14-14-152,-1 1-1,1 0 1,0-1-1,0 1 1,0 1-1,1-1 1,0 0-1,1 1 1,0 0-1,-2 9 1,4-14-37,-1 0 0,1 1 0,0-1 0,0 0 1,0 0-1,1 0 0,-1 0 0,1 0 0,0 1 0,0-1 0,0 0 0,2 4 0,-2-5-10,0 0 0,1 0-1,-1-1 1,1 1 0,-1 0-1,1-1 1,0 1-1,0-1 1,0 0 0,-1 1-1,1-1 1,1 0 0,-1 0-1,0 0 1,0-1-1,0 1 1,0 0 0,1-1-1,2 1 1,-1-1 12,0 1 1,0-1 0,1-1-1,-1 1 1,0-1-1,0 1 1,0-1 0,0 0-1,0-1 1,0 1-1,0-1 1,0 0 0,0 0-1,-1 0 1,1 0-1,-1 0 1,1-1 0,-1 0-1,0 1 1,0-1-1,0-1 1,-1 1 0,4-4-1,0-1 51,-1-1 1,0 1-1,0-1 0,-1 0 0,0 0 1,0 0-1,-1-1 0,4-15 0,-5 6 284,0-1-1,0-21 0,-2 41-382,0 0-1,0 0 1,0 0-1,0 0 0,-1 0 1,1 0-1,0 0 0,0 0 1,0 0-1,0 0 1,0 0-1,0 0 0,0 0 1,0 0-1,0 0 0,0 0 1,0 0-1,0 0 1,0 0-1,-1 0 0,1-1 1,0 1-1,0 0 1,0 0-1,0 0 0,0 0 1,0 0-1,0 0 0,0 0 1,0 0-1,0 0 1,0 0-1,0 0 0,0 0 1,0 0-1,0 0 0,0 0 1,0 0-1,0 0 1,0-1-1,0 1 0,0 0 1,0 0-1,0 0 0,-1 12 147,38 509 467,-37-492-598,-2 77 60,1-92-61,-1 0 0,0 0 1,-1-1-1,0 1 0,-7 16 0,10-29-18,0-1 0,0 1 0,-1 0 0,1-1 0,0 1 1,-1 0-1,1-1 0,0 1 0,-1-1 0,1 1 0,-1 0 0,1-1 0,-1 1 0,1-1 0,-1 1 0,1-1 0,-1 0 1,1 1-1,-1-1 0,0 0 0,1 1 0,-1-1 0,0 0 0,1 0 0,-1 1 0,0-1 0,0 0 0,1 0 0,-1 0 1,0 0-1,1 0 0,-1 0 0,0 0 0,0 0 0,1 0 0,-1 0 0,0-1 0,1 1 0,-1 0 0,0 0 0,1-1 1,-1 1-1,0 0 0,1-1 0,-1 1 0,1-1 0,-1 1 0,1-1 0,-1 1 0,1-1 0,-2 0 0,-3-4 25,1-1-1,-1 1 0,-7-12 1,11 15-19,-7-10 30,0-1 0,1 0 0,0 0 0,2 0 0,-1-1 0,1 0 0,1 0 0,1 0 0,0-1 0,1 1 0,0-1-1,1 1 1,1-1 0,0 0 0,1 1 0,5-25 0,-4 27-30,2 1 1,-1-1-1,1 1 0,1 0 0,0 0 0,1 0 0,0 1 0,0 0 0,1 0 0,1 1 0,-1-1 1,2 2-1,-1-1 0,1 1 0,0 0 0,17-9 0,17-11 27,57-26 0,-21 12-15,-47 25-3,-7 3-13,47-32 0,-64 39 16,-1 1-1,1-1 0,-1-1 0,0 0 1,-1 1-1,0-2 0,0 1 0,-1-1 1,6-12-1,-10 17-10,1 1 0,-1-1 0,0 1-1,0-1 1,-1 1 0,1-1 0,-1 1 0,0-1 0,0 0-1,0 1 1,0-1 0,-1 1 0,0-1 0,1 0 0,-1 1 0,0-1-1,-1 1 1,1 0 0,-1-1 0,1 1 0,-1 0 0,0 0-1,-4-5 1,4 6-1,0 0-1,0 0 0,0 1 1,0-1-1,0 1 0,0-1 1,0 1-1,0 0 0,-1 0 1,1 0-1,0 0 0,-1 0 1,1 0-1,-1 1 0,1-1 1,-1 1-1,1-1 0,-1 1 1,1 0-1,-1 0 0,1 0 1,-1 1-1,1-1 0,-1 1 1,1-1-1,-1 1 0,1 0 1,0 0-1,-1 0 0,1 0 1,0 0-1,0 0 0,0 1 1,-3 1-1,1 0 3,0 0-1,0 1 1,1-1 0,-1 1 0,1-1-1,-1 1 1,1 0 0,1 0-1,-1 0 1,0 1 0,1-1 0,0 1-1,0 0 1,0-1 0,1 1-1,0 0 1,0 0 0,0 0 0,0 0-1,1 0 1,0 5 0,0-4-3,1 0 0,0 1 0,0-1 0,1 0 0,0 0 0,0-1 0,0 1 0,1 0 1,-1-1-1,1 1 0,1-1 0,-1 0 0,1 0 0,0 0 0,0-1 0,9 8 0,-3-3 1,0-2 0,1 1 0,0-1-1,0-1 1,1 0 0,0-1-1,13 5 1,-19-8 1,0 0 0,0-1 0,0 1 0,0-1-1,0-1 1,1 1 0,-1-1 0,0 0 0,0-1 0,1 1 0,-1-1-1,0 0 1,0-1 0,0 1 0,0-1 0,9-5 0,-3 0 11,0-1 0,-1-1 0,0 0 0,0-1 0,-1 0 1,-1 0-1,1-1 0,-1 0 0,-1-1 0,0 0 0,7-17 0,3-8 73,-2 0 0,19-68-1,15-106 244,-43 167-230,-3 0 0,-1-84 0,-7 94-21,4 32-73,0-1-1,-1 1 1,1 0 0,-1 0-1,0 0 1,1 0-1,-1-1 1,0 1 0,0 1-1,0-1 1,-1 0 0,-1-3-1,1 6-8,1-1-1,0 1 1,0 0-1,0 0 0,-1 0 1,1 0-1,0 0 1,0 0-1,0 0 0,0 0 1,0 0-1,1 0 1,-1 1-1,0-1 1,0 2-1,-4 11 12,0 0 0,2 0-1,-1 0 1,2 1 0,0-1 0,0 16 0,0-7 8,-1 47 54,3 0 1,11 79 0,-9-127-68,1-1 0,1 0 1,1 1-1,1-2 0,1 1 0,0-1 0,2 0 1,13 24-1,-21-43-7,0 1 1,0-1-1,0 0 0,0 1 1,0-1-1,0 0 1,1 0-1,-1 0 0,0 0 1,1 0-1,-1 0 0,0 0 1,1 0-1,-1-1 1,1 1-1,0-1 0,-1 1 1,1-1-1,-1 1 0,1-1 1,0 0-1,-1 0 1,1 0-1,0 0 0,-1 0 1,1 0-1,0 0 0,-1 0 1,1-1-1,-1 1 0,1-1 1,0 1-1,-1-1 1,1 0-1,-1 1 0,1-1 1,1-2-1,4-1 17,-1-1 1,1 0-1,-1 0 1,0-1-1,-1 1 0,8-11 1,51-73 243,-37 49-69,1 2 1,38-39-1,-65 76-183,0-1-1,1 1 1,-1-1 0,1 1-1,0-1 1,-1 1 0,1 0-1,0 0 1,0 0 0,0 0-1,0 0 1,0 0-1,0 0 1,0 1 0,0-1-1,0 1 1,0-1 0,0 1-1,1 0 1,2 0-1,-3 1 0,0-1 0,0 1-1,0 0 1,0 0 0,-1 0-1,1 0 1,0 0 0,-1 0-1,1 1 1,0-1 0,-1 1-1,0-1 1,1 1 0,-1-1-1,0 1 1,0 0 0,2 2-1,0 3 11,0 0 0,0 1 0,0-1 1,-1 1-1,0 0 0,0 0 0,-1-1 0,0 1 0,-1 14 0,-1-8 12,0-1 1,-2 1-1,0 0 1,-7 20-1,9-28-17,-1-1-1,0-1 1,-1 1-1,1 0 1,-1 0 0,0-1-1,0 0 1,0 1 0,-1-1-1,0 0 1,1-1-1,-1 1 1,-1-1 0,-8 6-1,12-8-6,0-1-1,-1 1 0,1-1 1,0 1-1,-1-1 0,1 0 1,0 0-1,-1 0 1,1 0-1,0 0 0,-1 0 1,1 0-1,-1 0 1,1 0-1,0-1 0,-1 1 1,1-1-1,0 1 0,0-1 1,-1 1-1,0-2 1,1 2-6,1-1 1,-1 1-1,1-1 1,-1 1-1,1 0 1,-1-1-1,1 1 1,0-1 0,-1 1-1,1-1 1,0 0-1,-1 1 1,1-1-1,0 1 1,0-1-1,0 0 1,-1 1 0,1-1-1,0 1 1,0-1-1,0 0 1,0 1-1,0-1 1,0 0 0,0 1-1,0-1 1,1 0-1,-1 1 1,0-1-1,0 1 1,0-1-1,1 0 1,-1 1 0,0-1-1,1 1 1,-1-1-1,0 1 1,1-1-1,-1 1 1,1-1-1,-1 1 1,1 0 0,-1-1-1,1 1 1,0-1-1,9-6 12,1 0 0,0 0-1,0 1 1,1 1 0,-1 0 0,1 0-1,17-3 1,1-2 7,73-21 69,-92 28-91,1 1 0,0 0-1,-1 1 1,1 1-1,0 0 1,-1 0 0,15 3-1,-22-2-119,1 0 0,-1 1 0,1-1 0,-1 1 0,0 0 0,1 0 0,-1 0 0,0 1 0,6 5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05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9144,'0'0'961,"12"-4"-730,59-15 326,113-17 0,86 6 987,-233 27-1426,112-6 1622,-129 9-1811,-1 0 1,1 2-1,-1 0 1,0 2-1,25 6 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09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1019 5624,'0'0'6377,"10"-13"-6076,104-150 607,-53 49 196,-5-3-1,58-176 1,-107 274-911,-2-1 1,0 0-1,-1 0 1,-1 0 0,-1-1-1,-1 1 1,0 0-1,-2-1 1,0 1-1,-1-1 1,-6-22-1,7 40-152,1 1 0,-1-1 0,0 0-1,0 0 1,-1 1 0,1-1 0,0 1 0,-1-1-1,1 1 1,-1-1 0,0 1 0,0 0-1,0 0 1,0 0 0,0 0 0,-1 0-1,1 0 1,0 1 0,-1-1 0,1 1-1,-1 0 1,0-1 0,1 1 0,-6-1 0,4 2-4,-1 0 0,1 0 0,-1 0 0,1 0 0,-1 1 0,1-1 0,-1 1 1,1 0-1,0 1 0,-1-1 0,1 1 0,0 0 0,0 0 0,0 0 1,-5 4-1,2-1-15,1 1 0,0 0 1,0 0-1,0 0 0,1 1 0,-1 0 1,2 0-1,-1 0 0,1 1 1,0-1-1,-4 13 0,-1 4 32,2 0 0,-8 40 0,9-25-13,2 0-1,2 1 1,1-1-1,2 1 1,2-1-1,1 1 1,2-1 0,2-1-1,2 1 1,1-1-1,2-1 1,2 0-1,19 36 1,-29-64-15,-1-1 0,2 0-1,-1 0 1,1 0 0,0-1 0,9 8 0,-13-13-12,0 0 1,0 0 0,0-1-1,0 1 1,0-1 0,0 0-1,0 0 1,1 0 0,-1 0 0,0 0-1,1 0 1,-1 0 0,1-1-1,-1 1 1,1-1 0,-1 0-1,1 0 1,-1 0 0,1 0-1,-1 0 1,1 0 0,-1-1 0,1 1-1,-1-1 1,1 0 0,-1 0-1,4-1 1,11-9 53,-1 0 0,-1 0 1,0-2-1,0 0 0,-1-1 0,-1 0 1,23-31-1,5-5 66,0 7-12,-23 26-53,17-22-1,-31 33-54,1 1 0,0 1 0,0-1 1,0 1-1,0 0 0,1 0 0,-1 0 1,1 1-1,0-1 0,0 2 0,1-1 1,-1 1-1,1 0 0,-1 0 1,1 0-1,-1 1 0,1 0 0,0 1 1,0-1-1,0 1 0,-1 1 0,13 1 1,4 2 6,0 1 1,-1 1 0,1 2 0,-1 0 0,27 14-1,-33-12 7,-13-8-10,-1-1 0,1 1 0,-1 0 0,1-1-1,0 0 1,0 1 0,-1-1 0,1 0 0,0-1-1,4 2 1,-7-2-16,0 0-1,0 0 1,0-1-1,0 1 1,0 0-1,0 0 1,0 0-1,0 0 0,1 0 1,-1 0-1,0 0 1,0 0-1,0 0 1,0 0-1,0-1 1,0 1-1,0 0 1,0 0-1,0 0 1,0 0-1,0 0 1,0 0-1,0 0 0,0-1 1,0 1-1,0 0 1,0 0-1,0 0 1,0 0-1,0 0 1,0 0-1,0 0 1,0-1-1,0 1 1,0 0-1,0 0 1,0 0-1,0 0 0,0 0 1,0 0-1,0 0 1,0-1-1,0 1 1,0 0-1,0 0 1,0 0-1,-1 0 1,1 0-1,0 0 1,0 0-1,0 0 1,0 0-1,0 0 0,0 0 1,0 0-1,0-1 1,-1 1-1,1 0 1,0 0-1,0 0 1,0 0-1,0 0 1,0 0-1,0 0 1,-1 0-1,1 0 1,0 0-1,-9-6 18,-12-4 16,0 1-1,-1 1 1,-31-7-1,40 12-18,0 0-1,-1 1 0,0 1 0,1 0 0,-1 1 0,0 1 0,-14 2 0,23-2-13,1 0 1,-1 0 0,0 0 0,0 1 0,1 0-1,-1 0 1,1 0 0,0 1 0,0-1 0,0 1-1,0 0 1,0 0 0,0 1 0,1-1-1,-5 6 1,4-3 6,1-1-1,-1 2 0,1-1 0,0 0 1,0 1-1,1-1 0,0 1 0,0 0 1,-1 12-1,1-4 3,2 1 1,-1-1 0,2 0-1,0 0 1,1 1-1,1-1 1,0 0-1,1-1 1,6 16-1,-7-22-8,0-1-1,1 0 1,0 0 0,1 0-1,-1 0 1,1-1-1,1 1 1,-1-1 0,1 0-1,0-1 1,10 8-1,-13-11 0,-1-1-1,1 1 0,0-1 1,0 1-1,0-1 0,0 0 1,0 0-1,0 0 1,0-1-1,0 1 0,0-1 1,0 1-1,0-1 0,0 0 1,0 0-1,1 0 0,-1-1 1,0 1-1,0-1 1,0 0-1,0 0 0,0 0 1,0 0-1,0 0 0,0-1 1,-1 1-1,1-1 0,0 0 1,-1 0-1,0 0 1,1 0-1,2-3 0,3-5 14,1 0 0,-1-1 0,0 0 1,-1-1-1,-1 0 0,0 0 0,0 0 0,-1-1 0,3-14 0,1-5 73,-3 1 0,6-56 0,-10 15 27,-1 44-6,-1 23-26,1 9 25,1 14-86,1 1 1,0-1 0,2 0 0,9 27 0,35 68 31,-47-108-51,1 0 0,0 1 0,0-1 0,0 0 1,1 0-1,-1-1 0,1 1 0,1-1 0,-1 0 1,8 6-1,-10-8-2,1-1 0,-1 0 0,0 0 0,0 0 0,1 0 0,-1 0 0,1-1 0,-1 1 0,1-1 0,-1 0 0,1 1 0,-1-1 0,1 0-1,-1 0 1,1-1 0,-1 1 0,1 0 0,-1-1 0,0 0 0,1 1 0,-1-1 0,1 0 0,-1 0 0,0-1 0,0 1 0,0 0 0,3-3 0,6-4-1,-1-1 0,0 0 0,0-1 1,15-21-1,29-51 0,7-8 110,-61 90-110,0-1 1,1 1-1,-1 0 1,0-1 0,0 1-1,1 0 1,-1-1-1,0 1 1,1 0-1,-1-1 1,1 1-1,-1 0 1,0 0-1,1 0 1,-1-1-1,1 1 1,-1 0-1,0 0 1,1 0 0,-1 0-1,1 0 1,-1 0-1,1 0 1,-1 0-1,0 0 1,1 0-1,-1 0 1,1 0-1,-1 0 1,1 0-1,-1 0 1,0 0-1,1 1 1,-1-1-1,1 0 1,-1 0 0,0 0-1,1 1 1,-1-1-1,0 0 1,1 1-1,-1-1 1,0 0-1,1 1 1,-1-1-1,0 0 1,0 1-1,1-1 1,-1 0-1,0 1 1,0-1 0,0 1-1,0-1 1,1 1-1,10 28 5,-10-24-6,1-1 1,5 20 0,2 0 0,1-1 0,14 25 0,-21-42 5,1 0 0,1 0-1,-1-1 1,1 1 0,0-1-1,0-1 1,1 1 0,-1 0-1,1-1 1,0 0 0,0-1-1,1 1 1,-1-1 0,1-1-1,0 1 1,-1-1 0,1 0-1,0 0 1,13 0 0,-8-1-2,1-1 0,-1-1 0,0 0 1,0-1-1,0 0 0,0-1 1,0 0-1,0-1 0,-1 0 0,20-11 1,-8 3 13,0 0 0,-1-2 1,0-1-1,-1-1 0,24-22 1,-22 16 20,-13 14 2,-1-1 0,0-1-1,12-15 1,-20 21 34,-7 9-44,-9 10-3,2 3-9,2 0 1,0 1 0,0 0 0,2 0 0,-8 23-1,15-35-15,0-1-1,0 1 0,1 0 0,-1 0 0,2-1 0,-1 1 0,1 0 0,0 0 0,0 0 0,0 0 0,1 0 1,1 0-1,-1 0 0,1 0 0,0-1 0,0 1 0,1-1 0,0 1 0,6 9 0,-8-15 1,-1 0 0,1 0-1,0 0 1,-1 0 0,1 0 0,0 0-1,0 0 1,-1 0 0,1 0 0,0 0-1,0-1 1,0 1 0,0 0 0,0-1-1,0 1 1,0-1 0,0 1 0,1-1-1,-1 1 1,0-1 0,0 0 0,0 0-1,0 1 1,1-1 0,-1 0-1,0 0 1,0 0 0,0 0 0,0-1-1,1 1 1,-1 0 0,0 0 0,0-1-1,0 1 1,0-1 0,0 1 0,0-1-1,0 1 1,0-1 0,0 0 0,0 1-1,0-1 1,0 0 0,0 0 0,0 0-1,0 1 1,-1-1 0,1 0 0,1-2-1,3-4 20,-1 0 0,0 0 0,0 0 0,0-1-1,4-12 1,1-11 105,-1 0 0,-2-1 0,4-51 0,-8 70-39,0 19 2,1 27-3,-3-32-89,9 152 126,-15 218 0,4-344-102,-7 27-1,7-45-13,0 1-1,-1-1 0,0 0 1,0 0-1,-1 0 0,-8 11 0,12-19-4,-1 0 0,0 0-1,1 0 1,-1 0-1,0 0 1,0 0 0,0 0-1,0 0 1,0 0-1,0 0 1,0-1-1,0 1 1,0 0 0,-1-1-1,1 1 1,0-1-1,0 1 1,-1-1-1,1 0 1,0 1 0,0-1-1,-1 0 1,-1 0-1,0 0 4,1-1 0,-1 0 0,1 1 0,0-1 0,-1 0 0,1 0 0,0 0 0,0-1 0,0 1-1,0 0 1,-4-4 0,-1-2 12,0 0-1,0-1 1,1 1-1,0-2 0,-6-8 1,9 12-15,0-1 0,1 1 0,-1-1 0,1 0-1,1 0 1,-1 0 0,1 0 0,0 0 0,0 0 0,0 0 0,1 0 0,0 0 0,0 0 0,1-1 0,0 1 0,0 0-1,3-9 1,-1 7-7,0 0-1,1 0 0,0 0 1,0 0-1,1 1 0,-1 0 0,2 0 1,-1 0-1,1 0 0,0 1 1,13-10-1,142-93-15,-43 31 13,-100 65 7,0-1 0,0-1 0,-1-1 0,-1 0 0,27-35 0,-37 42 0,-1 1 0,0-1 0,0 0 0,-1-1 0,0 1 0,0-1 0,-1 0 0,0 0 0,-1 0 0,0 0 0,-1-1 0,0 1 0,0 0 0,-1-1 0,-2-11 0,2 20 0,0 0 0,0 0 0,-1 0 0,1 0 0,-1 0 0,1 0 0,-1 0 0,0 0 0,0 0 0,1 0 0,-1 0 0,-1 1 0,1-1 0,0 0 0,0 1 0,-1-1 0,1 1 0,0-1 0,-3 0 0,3 1 0,-1 0 0,0 1 0,1-1 0,-1 1 0,1-1 0,-1 1 0,0 0 0,1 0 0,-1 0 0,0 0 0,1 0 0,-1 0 0,0 0 0,0 1 0,1-1 0,-1 0 0,1 1 0,-3 0 0,-1 1 0,0 1 0,0 0 0,0 0 0,1 0 0,-1 0 0,1 1 0,0-1 0,0 1 0,0 0 0,0 0 0,0 1 0,-3 6 0,4-6 2,0 0-1,1-1 1,0 1-1,0 0 1,1 1 0,-1-1-1,1 0 1,0 0-1,0 1 1,1-1-1,0 0 1,0 1 0,0-1-1,0 0 1,1 1-1,0-1 1,0 0-1,0 1 1,4 7-1,-1-6 3,-1 0 0,2 0 0,-1-1 0,1 1 0,0-1 0,0 0 0,1 0 0,0 0 0,0-1 0,0 0 0,1 0 0,10 5 0,-6-4 14,1 0 1,-1-1 0,1 0-1,1-1 1,-1-1 0,1 0-1,-1 0 1,1-1 0,0-1-1,-1 0 1,1-1-1,0 0 1,0-1 0,15-3-1,-20 2-26,1 0-1,-1 0 0,0 0 0,0-1 1,0-1-1,0 1 0,0-1 1,-1-1-1,0 1 0,0-1 0,0-1 1,0 1-1,-1-1 0,0 0 0,0-1 1,-1 1-1,1-1 0,-1 0 0,-1 0 1,1-1-1,-2 0 0,5-9 0,5-28-3628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18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4 717 5824,'0'0'6137,"14"4"-5673,0 0-331,-6-1-60,0 0 1,-1-1-1,1 0 0,0-1 1,0 0-1,0 0 1,0-1-1,1 0 0,12-1 1,-10-1 47,-1-1 0,0 1 0,-1-1 0,1-1 0,0 0 1,-1-1-1,0 1 0,0-2 0,0 1 0,14-13 1,-20 15-60,1 0 0,-1 0 0,0 0 1,0-1-1,0 1 0,-1-1 1,1 0-1,-1 0 0,0 0 0,0 0 1,0 0-1,-1 0 0,1 0 1,-1-1-1,0 1 0,0 0 1,-1-1-1,1 1 0,-1-1 0,0 1 1,0-1-1,-1 1 0,1-1 1,-1 1-1,0-1 0,0 1 1,-2-6-1,2 7-16,0 1 0,-1-1 0,1 0 0,0 1 0,-1-1 0,1 1 0,-1 0 0,0-1 1,0 1-1,0 0 0,0 0 0,0 0 0,0 0 0,-1 1 0,1-1 0,-1 0 0,1 1 0,-6-2 0,4 2-3,0 0 0,0 0 0,0 1 0,0-1 0,0 1 0,0 0 0,0 1 0,0-1 0,1 1 0,-1-1-1,0 1 1,-5 2 0,-1 1 16,0 0 0,0 1 0,0 0 0,1 1 0,0 0 0,0 1 0,0-1 0,1 2 0,-9 8-1,10-7-6,0 1 0,0 0 0,1 0-1,0 1 1,1-1 0,0 1-1,-6 23 1,4-5 171,-8 58 0,14-77-167,1-1 0,0 1 0,0 0 0,1-1 0,0 0 0,0 1 0,1-1-1,1 0 1,-1 1 0,8 14 0,-9-21-32,1 0-1,0 0 1,-1 0-1,1-1 1,0 1-1,0-1 1,0 1-1,1-1 1,-1 0-1,1 0 1,-1 0 0,1 0-1,-1 0 1,1 0-1,0-1 1,0 1-1,0-1 1,0 0-1,0 0 1,0 0-1,1-1 1,-1 1 0,0-1-1,0 1 1,0-1-1,1 0 1,-1 0-1,0 0 1,0-1-1,1 1 1,-1-1-1,0 0 1,0 0-1,4-2 1,6-2 58,0-1-1,0 0 1,-1-1 0,1-1 0,-2 0-1,22-18 1,58-69 329,-36 36-159,-29 33-117,-17 15-50,1 0 0,1 0 1,-1 2-1,2-1 0,-1 1 0,1 1 1,18-10-1,-29 18-63,0 0-1,0-1 1,0 1-1,0 0 1,0-1-1,0 1 1,-1 0 0,1 0-1,0 0 1,0 0-1,0 0 1,0 0-1,0 0 1,0 0 0,0 0-1,0 0 1,0 1-1,0-1 1,0 0-1,0 1 1,0-1 0,0 1-1,0-1 1,-1 1-1,1-1 1,0 1-1,1 0 1,-1 1 4,1 0 0,-1 0 0,0 0 0,0 0 0,0 1 0,0-1 0,0 0 0,0 0 0,0 1 1,0 4-1,0 2 20,0 0 0,0 0 1,-1 0-1,-1 1 1,-1 10-1,-4 10 217,-18 51 0,21-69-115,7-13 28,13-20-34,15-31 20,73-89-1,-104 139-154,1 0 0,0 0-1,-1 0 1,1 0 0,0 0 0,0 1 0,1-1-1,-1 1 1,0-1 0,0 1 0,1 0 0,-1 0-1,1 0 1,-1 0 0,1 1 0,-1-1 0,1 1 0,4-1-1,-4 1-1,-1 1 0,0-1 0,0 1 0,0 0-1,0 0 1,0 0 0,-1 0 0,1 0 0,0 0-1,0 1 1,-1-1 0,1 0 0,0 1 0,-1-1-1,0 1 1,1 0 0,-1-1 0,0 1 0,0 0-1,0 0 1,0 0 0,1 4 0,4 10 9,0 0 0,-2 1 0,0 0 0,-1 0 0,1 19 0,-3-22 6,0 1-1,2-1 1,-1 0-1,2 0 1,0 0-1,0-1 1,1 1-1,11 18 1,-15-30-14,0-1 1,0 1-1,0-1 0,0 0 1,1 0-1,-1 0 0,0 1 1,1-1-1,-1-1 0,1 1 1,-1 0-1,1 0 0,0 0 1,-1-1-1,1 1 0,0-1 1,-1 1-1,1-1 0,0 0 1,0 0-1,-1 0 0,1 0 1,0 0-1,0 0 0,-1 0 1,1 0-1,0-1 0,0 1 1,-1-1-1,1 1 0,1-2 1,8-2 22,-2-1-1,1 0 1,17-13 0,-17 12-6,21-17 42,-1-1 0,32-32 0,-1 0 127,-52 49-149,-7 6-28,0-1 0,-1 1 1,1 0-1,-1-1 0,1 1 0,-1-1 0,0 1 0,1-1 0,0-2 1,-1 4 33,-7 16 104,2-8-143,2 0-1,-1-1 1,1 1 0,0 0-1,1 1 1,0-1 0,0 0-1,1 0 1,0 0-1,0 1 1,1-1 0,2 14-1,-2-19-11,-1 1 0,1-1 0,0 1 0,0-1 0,1 1 0,-1-1 0,1 0 0,-1 1-1,1-1 1,0 0 0,0 0 0,1 0 0,-1-1 0,0 1 0,1 0 0,0-1 0,0 0 0,-1 0-1,2 0 1,-1 0 0,0 0 0,0 0 0,0-1 0,1 1 0,-1-1 0,1 0 0,-1 0-1,1 0 1,-1-1 0,8 1 0,-6-1 4,-1 0-1,1-1 1,-1 1 0,1-1-1,-1 0 1,0 0-1,1-1 1,-1 1 0,0-1-1,0 0 1,0 0 0,0 0-1,0-1 1,0 1-1,-1-1 1,1 0 0,-1 0-1,0 0 1,0-1-1,0 1 1,0-1 0,0 1-1,-1-1 1,0 0 0,0 0-1,0 0 1,0-1-1,0 1 1,-1 0 0,2-7-1,-2 5 9,0 1 0,-1 0 0,1-1-1,-1 1 1,0-1 0,0 1 0,-1-1 0,0 1 0,0 0-1,0-1 1,0 1 0,-1 0 0,0 0 0,0 0-1,0 0 1,-1 0 0,0 0 0,0 1 0,0-1 0,0 1-1,-1 0 1,1 0 0,-1 0 0,0 0 0,-6-3-1,7 5 2,0 1-1,0 0 0,0 0 0,-1 0 0,1 0 0,0 0 0,-1 0 0,1 1 0,0 0 1,-1 0-1,1 0 0,0 0 0,-5 1 0,7-1-8,-1 0 1,0 0-1,0 0 1,1 1-1,-1-1 0,1 1 1,-1-1-1,0 1 0,1-1 1,-1 1-1,1 0 1,-1 0-1,1 0 0,0 0 1,-1 0-1,1 0 0,0 0 1,0 1-1,0-1 1,-1 0-1,1 1 0,1-1 1,-1 0-1,0 1 0,0-1 1,0 1-1,0 2 0,1-2-1,0 0 0,0 0-1,1 0 1,-1 0 0,0 0-1,1 0 1,0 0-1,-1 0 1,1 0 0,0 0-1,0 0 1,0-1-1,0 1 1,0 0 0,0-1-1,1 1 1,-1-1-1,1 1 1,-1-1 0,1 1-1,-1-1 1,1 0-1,0 0 1,-1 0 0,1 0-1,0 0 1,0 0 0,2 0-1,2 2 8,-1-1-1,1 0 1,0 0 0,1 0-1,-1-1 1,0 0 0,12 0-1,-5-1-4,-1-2-1,0 1 1,0-2 0,0 0-1,0 0 1,0-1 0,0 0-1,16-10 1,-5 1 14,-1-2-1,37-32 0,-55 44-7,11-9 21,-1 0 0,1 1 0,21-11-1,-36 23-22,1 0 0,-1 0 0,0 0 0,1 0 0,-1 0 0,0 0 0,0 0 0,0 0 0,0 0 0,0 0-1,0 0 1,0 0 0,0 0 0,0 1 0,0-1 0,-1 1 0,-4 36 2,3-23 8,1-4 0,0 0 0,1 0-1,0 0 1,2 14 0,-1-22-14,0 1 0,-1 0 1,1 0-1,0 0 0,1 0 1,-1-1-1,1 1 1,0 0-1,0-1 0,0 0 1,0 1-1,0-1 1,1 0-1,-1 0 0,5 4 1,-6-7-5,1 1 0,-1-1 0,0 1 0,1-1 0,-1 1 0,0-1 0,1 0 0,-1 1 0,0-1 0,1 0 0,-1 0 0,0 0 0,1 0 0,-1 0 0,1-1 0,-1 1 0,0 0 0,1-1 0,-1 1 0,0-1 0,2 0 0,27-16-4,-1-8 22,-1-1 0,-1-2 0,-2 0 0,26-37 0,-49 63-14,-2 1-2,0 0 1,0 1-1,1-1 0,-1 1 1,1-1-1,-1 0 0,0 1 1,1-1-1,-1 1 1,1-1-1,-1 1 0,1 0 1,-1-1-1,1 1 0,-1-1 1,1 1-1,0 0 0,-1 0 1,1-1-1,-1 1 0,1 0 1,0 0-1,-1 0 0,1-1 1,0 1-1,-1 0 0,1 0 1,0 0-1,0 0 0,-1 0 1,1 0-1,0 1 0,-1-1 1,1 0-1,-1 0 0,1 0 1,0 1-1,-1-1 0,1 0 1,0 1-1,-1-1 0,1 0 1,-1 1-1,1-1 0,-1 1 1,1-1-1,-1 1 0,1-1 1,-1 1-1,0-1 0,1 1 1,-1-1-1,0 1 0,1 0 1,-1-1-1,0 1 0,0 0 1,1 0-1,2 7 3,0 0 0,0 0 0,2 14-1,-4-14 0,1-1-2,1 0 0,-1 0 0,1 0 0,0 0 0,0 0 0,1 0 0,0-1 0,0 0 0,1 0 0,10 11 0,-12-14-4,0-1 1,0 1-1,1 0 1,-1-1-1,1 0 1,0 0-1,-1 0 1,1-1-1,0 1 1,0-1 0,0 0-1,0 0 1,1 0-1,-1 0 1,0-1-1,0 0 1,0 0-1,1 0 1,-1 0-1,0-1 1,5 0-1,6-3 5,-1-1 0,1 0 0,-1-1 0,0 0 0,-1-1 0,1-1 0,22-18 0,2-4 28,37-42-1,-75 72-29,7-10 39,-10 10-5,-16 11-10,5 3-12,1 1 0,0 0-1,1 1 1,0 0 0,1 1-1,1 0 1,-11 28 0,19-40-9,0 0 1,0 0-1,1 0 1,-1 0-1,1 0 1,1 0-1,-1 0 1,1 1-1,-1-1 1,2 0-1,0 11 1,0-14-3,-1-1 0,1 1-1,-1 0 1,1 0 0,0 0 0,0 0 0,0-1 0,0 1 0,0 0 0,0-1 0,0 1 0,1-1 0,-1 1 0,0-1 0,1 0-1,-1 0 1,1 1 0,0-1 0,-1 0 0,1 0 0,0-1 0,0 1 0,0 0 0,-1-1 0,1 1 0,0-1 0,0 1 0,0-1 0,0 0-1,0 0 1,0 0 0,0 0 0,4 0 0,-2-1-1,0 0 0,0 0 0,0 0 1,0 0-1,0 0 0,0-1 0,0 0 0,-1 0 0,1 0 0,0 0 0,-1-1 0,0 1 1,1-1-1,-1 0 0,0 0 0,0 0 0,-1 0 0,5-7 0,3-7 18,0 1 0,13-35-1,-11 25 19,-6 11 0,11-18 132,-17 33-167,0 0 0,0 0 0,1 0 1,-1 0-1,0 0 0,0 0 0,0 0 0,0-1 1,0 1-1,0 0 0,1 0 0,-1 0 0,0 0 1,0 0-1,0 0 0,0 0 0,0 0 0,1 0 1,-1 0-1,0 0 0,0 0 0,0 0 0,0 0 1,0 0-1,1 0 0,-1 0 0,0 1 0,0-1 1,0 0-1,0 0 0,0 0 0,0 0 0,0 0 1,1 0-1,-1 0 0,0 0 0,0 0 1,0 0-1,0 1 0,0-1 0,0 0 0,0 0 1,0 0-1,0 0 0,0 0 0,0 0 0,1 1 1,-1-1-1,0 0 0,0 0 0,0 0 0,0 0 1,0 0-1,0 1 0,0-1 0,0 0 0,0 0 1,0 0-1,0 0 0,-1 0 0,1 1 0,0-1 1,0 0-1,0 0 0,0 0 0,0 0 0,0 0 1,0 0-1,0 1 0,1 13 45,-1 59 84,2-10-59,-4 0 0,-10 76 0,0-71-10,-2-2 0,-42 115 0,53-171-51,-1-1 0,-1 0 0,1-1 0,-1 1 0,-10 11 0,14-19-6,0 1 1,0-1-1,0 1 0,0-1 0,-1 0 0,1 0 1,-1 1-1,1-1 0,-1 0 0,1 0 1,-1 0-1,0-1 0,1 1 0,-1 0 0,0-1 1,0 1-1,1-1 0,-1 1 0,0-1 0,0 0 1,0 0-1,0 0 0,0 0 0,1 0 1,-1 0-1,0 0 0,0-1 0,0 1 0,0-1 1,1 1-1,-1-1 0,0 0 0,1 1 1,-4-3-1,1 0 1,0 1 0,1-1 1,-1 0-1,1 0 0,0-1 1,0 1-1,0-1 0,0 1 1,1-1-1,-1 0 0,1 0 1,0 0-1,0 0 0,0-1 1,-1-5-1,2 3-12,0 1 1,0-1-1,1 0 0,0 0 0,0 0 1,0 0-1,1 0 0,0 0 1,3-8-1,1-3-31,1 0 0,1 1 0,1 1 0,1-1 0,0 1 0,21-28 0,43-41-126,13-17-15,35-72-4,-93 129 148,43-97 1,79-309-125,-136 400 154,-9 34 5,0 1 0,2-1 0,8-17 0,-11 32 5,-2 8 8,-3 12 9,-55 475 382,48-443-372,-3 14 65,-4 110 1,15-174-98,0 0 1,0 0-1,0 0 1,0 0 0,0 0-1,0 0 1,0 0-1,0 1 1,0-1-1,0 0 1,0 0-1,0 0 1,0 0 0,1 0-1,-1 0 1,0 0-1,0 0 1,0 0-1,0 0 1,0 0-1,0 0 1,0 0 0,0 0-1,0 0 1,0 0-1,1 0 1,-1 0-1,0 0 1,0 0-1,0 0 1,0 0 0,0 0-1,0 0 1,0 0-1,0 0 1,0 0-1,0 0 1,1 0-1,-1 0 1,0 0 0,0 0-1,0 0 1,0 0-1,0 0 1,0 0-1,0 0 1,0 0-1,0 0 1,0 0 0,0 0-1,1 0 1,-1 0-1,0 0 1,0-1-1,0 1 1,0 0 0,0 0-1,0 0 1,0 0-1,0 0 1,0 0-1,0 0 1,0 0-1,0 0 1,0 0 0,0-1-1,0 1 1,0 0-1,0 0 1,9-12 28,8-15 0,55-125 171,-72 151-200,0 1 0,0 0 0,0-1 1,0 1-1,0 0 0,0-1 0,0 1 0,1 0 0,-1 0 0,0-1 0,0 1 0,0 0 0,1 0 1,-1 0-1,0-1 0,0 1 0,1 0 0,-1 0 0,0 0 0,0-1 0,1 1 0,-1 0 0,0 0 1,1 0-1,-1 0 0,0 0 0,1 0 0,-1 0 0,0 0 0,1 0 0,-1 0 0,0 0 1,0 0-1,1 0 0,0 0 0,8 9-18,4 18-15,-8-13 42,2 0-1,0 0 1,0-1-1,1 0 1,1 0-1,0-1 0,15 16 1,-20-24 3,-1-1 1,1 0 0,-1 1-1,1-1 1,0-1-1,0 1 1,1 0-1,-1-1 1,0 0 0,1 0-1,-1 0 1,1-1-1,0 0 1,0 0-1,-1 0 1,1 0-1,0-1 1,0 1 0,0-1-1,0-1 1,0 1-1,0-1 1,-1 1-1,1-1 1,0-1 0,9-3-1,-6 1 66,1-1-1,-1 0 1,0 0-1,0-1 0,-1 0 1,0 0-1,0-1 1,7-7-1,15-26-659,-6 0-3554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0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0 339 5920,'0'0'6778,"10"-5"-6326,9-5-166,0-1 0,-1-2 0,0 1-1,-1-2 1,23-23 0,-21 13 290,0-2-1,-2 0 1,-1-1 0,21-47-1,-33 64-220,12-21 1860,-23 41-1992,1 0-1,0 0 1,0 0 0,1 0 0,1 1 0,0 0 0,-6 20 0,8-22-93,-2 2-53,1 0 1,1 0-1,0 0 0,1 0 0,0 12 1,0-19-48,1 0 1,1-1-1,-1 1 1,1 0 0,-1-1-1,1 1 1,0-1 0,0 1-1,0-1 1,1 1-1,-1-1 1,1 0 0,0 0-1,0 1 1,0-1 0,0-1-1,1 1 1,-1 0-1,4 3 1,-4-5-10,1 1 1,-1 0 0,0 0-1,0-1 1,1 1-1,-1-1 1,1 0-1,0 1 1,-1-1-1,1-1 1,0 1-1,0 0 1,-1-1-1,1 1 1,0-1-1,0 0 1,0 0 0,0 0-1,-1 0 1,1 0-1,0-1 1,0 1-1,0-1 1,-1 0-1,1 0 1,2-1-1,11-7 58,0 0 0,-1-2 0,0 1 0,-1-2 0,0 0 0,19-21 0,-27 27-45,37-44 186,-30 33-89,1 1 0,17-15 0,-16 16-2,-13 12-102,0 0 0,1 1 0,-1-1 1,1 1-1,-1 0 0,1 0 0,0 0 1,0 0-1,0 0 0,6-2 0,-8 4-21,-1 0-1,1 0 0,0 0 1,0 1-1,-1-1 1,1 0-1,0 0 1,0 0-1,-1 1 0,1-1 1,0 0-1,-1 1 1,1-1-1,0 1 0,-1-1 1,1 0-1,0 1 1,-1 0-1,1-1 0,-1 1 1,1-1-1,-1 1 1,1 0-1,-1-1 1,0 1-1,1 0 0,-1-1 1,0 1-1,1 0 1,-1 0-1,0-1 0,0 2 1,7 27 99,-7-27-93,4 19 58,-1-5 41,-1-1-1,0 18 1,-1-33-107,-1 0 0,0-1 0,0 1 0,0 0 0,0 0 0,1 0 0,-1 0 0,0 0 0,0-1 1,0 1-1,0 0 0,1 0 0,-1 0 0,0 0 0,0 0 0,1 0 0,-1 0 0,0 0 0,0 0 1,0 0-1,1 0 0,-1 0 0,0 0 0,0 0 0,1 0 0,-1 0 0,0 0 0,0 0 1,0 0-1,1 0 0,-1 0 0,0 1 0,0-1 0,0 0 0,1 0 0,-1 0 0,0 0 0,0 0 1,0 1-1,0-1 0,1 0 0,-1 0 0,0 0 0,0 0 0,0 1 0,0-1 0,0 0 0,0 0 1,0 0-1,0 1 0,1-1 0,-1 0 0,0 0 0,0 1 0,0-1 0,0 0 0,0 0 1,0 1-1,0-1 0,0 0 0,0 0 0,-1 0 0,1 1 0,0-1 0,0 0 0,0 1 1,14-17 89,-13 14-95,32-49 117,-25 38-83,1-1 1,0 1-1,1 0 1,0 1-1,14-13 1,-22 23-27,0 1-1,0 0 1,0-1 0,0 1 0,0 0 0,0 1-1,1-1 1,-1 0 0,0 1 0,1-1 0,-1 1-1,0 0 1,1-1 0,-1 1 0,0 0 0,1 1-1,-1-1 1,0 0 0,1 1 0,-1-1 0,0 1-1,1 0 1,2 1 0,6 3 18,-1 1 0,1-1 0,13 12 0,-16-11-12,16 10 13,65 43 109,-74-50-114,0-1 0,0-1 0,1 0 0,18 5 1,-3-6 0,-30-6-320,1 1-1,-1-1 1,1 0-1,-1 0 1,1 0-1,-1 0 1,1 0-1,-1 0 1,1 0-1,-1 0 1,1-1-1,-1 1 1,1-1-1,-1 1 1,3-2-1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0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13056,'0'0'720,"70"-51"-744,-23 36-8,10 3 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3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4816,'0'0'4786,"3"13"-4283,3 7-304,-2-6 73,-1 0 1,3 28-1,14 177 2002,9 72-593,-16-204-948,31 112 0,-40-184-555,0 0 0,1-1 1,1 1-1,8 13 0,-13-27-49,1-15 182,0-1-251,-1-1 0,-1 0 1,0 0-1,-1 0 0,-4-19 1,1 4 15,-20-148 374,0 8-149,-6-8-44,13 87-106,15 85-128,1-1-1,0 0 0,0 1 1,1-1-1,0 1 1,1-1-1,0 0 1,0 1-1,0-1 1,1 1-1,0 0 1,1-1-1,-1 1 0,1 0 1,1 0-1,-1 1 1,1-1-1,1 1 1,-1 0-1,1 0 1,0 0-1,0 0 0,1 1 1,6-5-1,-5 4 1,1 1-1,0 0 0,0 0 1,1 1-1,0 0 0,-1 0 1,1 1-1,0 0 0,1 1 0,-1 0 1,0 0-1,1 1 0,-1 1 1,18 0-1,-13 0-5,0 0-1,1 1 1,-1 1-1,0 0 1,23 8-1,-28-7-10,0 1-1,0 0 0,0 1 1,-1 0-1,0 0 1,0 1-1,0 0 1,-1 0-1,9 9 0,-10-8-4,1 0 1,-1 0-1,-1 0 0,1 1 0,-1 0 0,-1 0 0,1 0 0,4 15 0,-7-16 0,0 1-1,-1-1 1,0 0-1,-1 0 1,1 0-1,-1 1 1,-1-1-1,1 0 1,-1 0-1,-1 1 0,1-1 1,-4 8-1,1-3 9,-2 0 0,1 0 0,-2-1 0,1 1-1,-2-1 1,0-1 0,0 1 0,0-1 0,-16 13-1,0-2 35,-1 0 0,-49 29-1,-57 27 342,131-77-378,0 0-1,-1 0 1,1 0-1,0 1 0,0-1 1,-1 0-1,1 0 1,0 0-1,0 0 0,0 0 1,-1 1-1,1-1 1,0 0-1,0 0 0,0 0 1,-1 0-1,1 1 1,0-1-1,0 0 0,0 0 1,0 1-1,0-1 1,0 0-1,0 0 0,-1 1 1,1-1-1,0 0 1,0 0-1,0 1 0,0-1 1,0 0-1,0 0 1,0 1-1,0-1 1,0 0-1,0 0 0,1 1 1,-1-1-1,0 1 1,11 6 93,20 1-37,17 1-16,1 0-5,59 18-1,-92-22-32,-1 1 0,1 0 0,-2 1 0,1 1 0,-1 1-1,0 0 1,23 19 0,-33-24-3,1 1 0,-1-1 0,0 1 0,-1 0 0,1 0 0,-1 0 0,0 0 0,0 0 0,-1 1 0,1 0 0,-1-1 0,0 1 0,2 12 0,-4-10 3,1 1 1,-1-1-1,0 1 0,-1-1 0,0 1 0,0-1 0,-1 1 0,0-1 1,-3 8-1,-3 4 17,-1-1 0,0-1 0,-2 1 1,0-2-1,-1 0 0,0 0 0,-20 19 1,14-19 39,0-1 1,0-2-1,-2 0 1,1 0-1,-2-2 1,0-1-1,0 0 1,-1-2-1,0 0 1,-1-2-1,0 0 1,0-1-1,0-2 1,-29 3-1,30-6-16,0-1 0,0 0 0,-1-2 0,1-1 0,-39-9 1,47 7-1110,0 0 0,-25-12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1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1 194 10752,'0'0'2401,"3"17"-2026,72 279 1565,-57-234-753,-13-56-469,-2-10-105,0-11-137,-7-79 279,-17-99-1,17 165-603,-4-44 210,-8-48 561,11 101-675,-1-9 360,6 28-601,0 0-1,0 0 1,0 0-1,0 0 0,0 0 1,1-1-1,-1 1 1,0 0-1,0 0 1,0 0-1,0 0 0,0 0 1,1 0-1,-1 0 1,0 0-1,0 0 0,0-1 1,0 1-1,1 0 1,-1 0-1,0 0 1,0 0-1,0 0 0,0 0 1,1 0-1,-1 0 1,0 0-1,0 0 1,0 0-1,0 0 0,1 0 1,-1 1-1,0-1 1,0 0-1,0 0 0,0 0 1,1 0-1,-1 0 1,0 0-1,0 0 1,0 0-1,0 1 0,12 4 85,-9-3-74,67 29 150,-31-14-61,0 1-1,-1 2 1,39 28 0,-64-41-35,-12-6-57,1 0 1,-1-1-1,1 1 1,-1 0-1,1 0 1,-1 0-1,0 0 1,0 0-1,1 0 1,-1 0-1,0 0 1,0 1-1,0-1 1,1 3-1,-2-3-165,-1 0 0,1 0 0,-1 0 0,0 0-1,1 0 1,-1 0 0,0-1 0,0 1 0,1 0-1,-1 0 1,0-1 0,0 1 0,0-1 0,-1 2-1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2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1191 6728,'0'0'149,"12"-15"295,3-1-281,4-5 172,0-1 0,24-40 0,8-28 878,42-106-1,-50 102-497,21-49 1146,57-190 1,-118 317-1437,-6 11 103,2 7-479,-1-1 1,0 1-1,1-1 0,-1 1 1,1-1-1,-1 1 0,1 0 1,0 0-1,-1-1 0,0 4 0,-9 15 88,2-1-1,0 2 1,-11 39-1,-11 72 182,22-92-203,4-13-38,-36 202 512,38-202-465,1 0 0,2 1 0,0-1 0,2 0 0,1 0 0,10 39-1,-11-57-50,0-1 0,1 0 0,0 0 0,1 0 0,0 0 0,8 11 0,-11-17-56,0-1 0,1 1 1,-1 0-1,0-1 0,1 0 1,-1 1-1,1-1 0,0 0 1,-1 0-1,1 0 0,0 0 1,0 0-1,0 0 0,0-1 1,0 1-1,0 0 1,0-1-1,0 0 0,0 1 1,0-1-1,0 0 0,0 0 1,0 0-1,0 0 0,0-1 1,0 1-1,0 0 0,0-1 1,0 0-1,0 1 0,-1-1 1,1 0-1,0 0 0,3-2 1,10-6 43,-1-1 0,0-1 0,0-1 0,-1 1 0,-1-2 0,0 0 1,-1 0-1,16-25 0,5-14 109,27-63 0,-54 104-147,41-86 204,-5-1-1,-4-2 1,29-123 0,-32 14 545,-35 192-542,-1 14-49,-1 7 17,-105 423 941,38 8-349,31-193 81,76-327-382,0 4-409,10-23 31,-46 100-104,0 0 1,1 1-1,0-1 1,0 0 0,0 1-1,0 0 1,6-6-1,-8 8-6,0 1 1,1-1-1,-1 1 0,1 0 1,-1-1-1,1 1 0,-1 0 1,1-1-1,-1 1 0,1 0 0,-1 0 1,1 0-1,-1-1 0,1 1 1,-1 0-1,1 0 0,0 0 0,-1 0 1,1 0-1,-1 0 0,1 0 1,-1 0-1,2 1 0,-1-1 0,0 1 1,0 0-1,0-1 0,0 1 0,0 0 1,0 0-1,-1 0 0,1 0 0,0 0 0,0 0 1,-1 0-1,1 0 0,-1 0 0,1 0 0,-1 0 1,1 2-1,7 16 12,2 1 0,0-1-1,1 0 1,19 24 0,-24-35-5,1 0 0,0 0 0,0-1 0,1 0 0,0-1 0,0 0 0,1 0 0,0 0 0,0-1 0,0 0 0,14 4 0,-17-8-1,0 0 0,-1 0 0,1-1 0,0 0 0,-1 0 0,1 0 0,0-1 0,0 0 0,-1 0 0,1 0 0,-1-1 0,1 0 0,-1 0 0,0 0 0,0-1 0,7-4 0,-3 2 10,0-1 0,0 0 0,-1-1 0,0 1 0,0-2 1,0 1-1,11-17 0,-14 16-3,-1 0-1,1 0 1,-2-1 0,1 0 0,-1 0-1,0 0 1,2-14 0,-4 17-2,0 0 1,-1 1-1,1-1 1,-1 0-1,-1 1 1,1-1-1,-1 0 0,0 1 1,0-1-1,0 1 1,-1-1-1,0 1 0,-3-8 1,4 12-7,1 0 0,-1 0 1,1 0-1,-1 0 0,0 0 0,1 1 1,-1-1-1,0 0 0,0 0 0,0 1 1,1-1-1,-1 0 0,0 1 0,0-1 1,0 1-1,0-1 0,0 1 0,0-1 1,0 1-1,0 0 0,0-1 1,-1 1-1,1 0 0,0 0 0,0 0 1,0 0-1,0 0 0,0 0 0,0 0 1,0 1-1,0-1 0,0 0 0,0 0 1,-1 1-1,0 0 0,-1 0 10,1 1 0,-1 0-1,0-1 1,1 1 0,-1 0 0,1 1-1,0-1 1,0 0 0,-1 1 0,-1 3-1,-1 2 28,-1 1-1,2-1 0,-1 1 0,2 0 0,-1 0 1,1 0-1,0 1 0,1 0 0,-3 18 0,5-21-21,0-1 0,1 0 0,-1 0-1,1 1 1,0-1 0,1 0 0,-1 0-1,1 0 1,1 0 0,-1-1 0,1 1-1,0 0 1,0-1 0,0 0 0,1 0-1,7 8 1,-3-3-37,1-1 0,0-1-1,1 0 1,0 0 0,0-1-1,1 0 1,-1-1 0,1 0-1,1 0 1,-1-2 0,1 1-1,0-1 1,0-1 0,0 0 0,1-1-1,-1 0 1,1-1 0,-1 0-1,1-1 1,-1-1 0,23-3-1,-18 2-985,-12 2-2459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2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10848,'0'0'1264,"70"2"-696,-10 2 0,24-10-144,6 0 0,7 1-32,-6-1 0,-10 0 56,-7-3 0,-13-1 0,-16-1 15,-7 0-87,-6-1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5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1030 5920,'0'0'7382,"6"-10"-6930,117-175 2351,-122 184-2795,18-23 845,1 1 0,46-42 1,-66 64-814,1 0 0,0 1 0,0-1 0,0 0 0,0 0 0,1 0 0,-1 1 0,0-1 0,0 0 0,0 1 0,1-1 0,-1 1 0,0 0 0,0-1 0,1 1 0,-1 0 0,0 0 0,1 0 0,-1 0 0,0 0 0,1 0 0,-1 0 0,0 0 0,1 0 0,-1 1 0,0-1 1,0 1-1,1-1 0,-1 1 0,0-1 0,0 1 0,0 0 0,0-1 0,1 1 0,-1 0 0,0 0 0,-1 0 0,1 0 0,0 0 0,0 0 0,0 0 0,0 0 0,0 1 0,2 3 24,-1 0-1,1 1 1,-1-1 0,0 0 0,-1 1-1,1-1 1,-1 1 0,1 9-1,-2 11 238,-1 0 0,-8 49 0,3-32 191,6-43-484,0 0 1,0 0-1,0-1 1,0 1-1,0 0 1,0 0-1,0 0 0,0 0 1,0 0-1,0 0 1,1 0-1,-1-1 1,0 1-1,0 0 1,0 0-1,0 0 0,0 0 1,0 0-1,0 0 1,1 0-1,-1 0 1,0 0-1,0 0 0,0 0 1,0 0-1,0 0 1,1 0-1,-1 0 1,0 0-1,0 0 1,0 0-1,0 0 0,0 0 1,1 0-1,-1 0 1,0 0-1,0 0 1,0 0-1,0 0 0,0 0 1,0 0-1,0 0 1,1 1-1,-1-1 1,0 0-1,0 0 1,0 0-1,0 0 0,0 0 1,0 0-1,0 0 1,0 1-1,0-1 1,0 0-1,1 0 0,-1 0 1,0 0-1,0 0 1,0 0-1,0 1 1,0-1-1,12-13 134,57-85 215,9-12-167,-57 83-154,-11 14-9,0 0 1,1 1-1,1 0 0,0 0 1,17-12-1,-28 23-24,0 1 0,0-1 0,0 0 0,0 1 0,0-1 0,0 1 0,0-1 0,0 1 0,0 0 0,1-1 0,-1 1-1,0 0 1,0 0 0,0 0 0,0 0 0,1 0 0,-1 0 0,0 0 0,0 0 0,0 1 0,0-1 0,2 1 0,-1 0 2,-1 0 0,1 0 0,-1 0 0,1 1 0,-1-1 0,1 0 0,-1 1 0,0-1 0,1 1 0,-1-1 0,0 1 0,1 2 0,2 7 28,1-1 1,-2 0-1,5 22 1,-6-24-6,6 31 71,-4-21-38,0-1 1,11 30-1,-12-41-44,0 0-1,0 0 0,1 0 1,-1 0-1,2-1 1,-1 0-1,0 0 0,1 0 1,0 0-1,10 7 1,-10-8 0,1 0 1,-1 0 0,1-1 0,0 0-1,0 0 1,0 0 0,0-1 0,0 0-1,0 0 1,1-1 0,-1 0 0,1 0-1,-1 0 1,1-1 0,0 0 0,-1 0-1,1 0 1,-1-1 0,1 0 0,-1 0-1,1-1 1,-1 0 0,0 0 0,0-1-1,0 1 1,0-1 0,0-1 0,-1 1-1,1-1 1,-1 0 0,8-7 0,-2 1 14,0-1 1,-1 0-1,0-1 1,0 0-1,-1 0 1,12-24-1,-18 29-14,1 0-1,-1 0 0,0 0 1,-1 0-1,0-1 0,0 0 1,0 1-1,-1-1 0,0 0 1,-1 0-1,0 1 0,0-1 1,0 0-1,-1 0 1,-2-8-1,3 15-13,0 0 0,-1 1 0,1-1 0,0 0 0,0 0 0,-1 0 0,1 1 0,0-1 0,-1 0 0,1 0 0,-1 1 0,1-1 1,-1 0-1,1 1 0,-1-1 0,1 0 0,-1 1 0,0-1 0,1 1 0,-1-1 0,0 1 0,0-1 0,1 1 0,-1 0 0,0-1 0,-1 1 0,0 0 1,1 0 0,0 0 0,-1 0 0,1 1 1,-1-1-1,1 1 0,0-1 0,-1 1 0,1-1 0,0 1 0,0 0 0,0 0 0,-1 0 0,0 1 0,-7 6 12,2 0 0,-1 1 1,-7 10-1,11-14-15,-1 3 9,0 0 0,1 1 1,0-1-1,0 1 0,1-1 0,0 1 1,1 0-1,0 1 0,0-1 0,1 0 1,-1 19-1,2-18-6,0-1 1,1 1-1,0 0 0,0 0 0,1-1 1,1 1-1,-1-1 0,2 1 1,-1-1-1,1 0 0,7 11 1,-9-17-4,0 0 1,1 0 0,0 0 0,-1-1 0,1 1 0,0-1 0,0 0-1,0 0 1,0 0 0,1 0 0,-1 0 0,1-1 0,-1 0 0,1 1 0,-1-1-1,1 0 1,0-1 0,-1 1 0,1-1 0,0 0 0,0 0 0,-1 0-1,1 0 1,0 0 0,-1-1 0,6-1 0,8-2 11,1-1 0,0-1 0,32-16 0,-43 18-14,72-36 10,-41 20-5,0 2 0,46-16 0,17-4-5,-16 5 0,-73 28 0,0 2 0,1-1 0,-1 1 0,1 1 0,14-1 0,-12 0 30,-9 2 23,-10 13-16,-1-3-23,-1-1-1,-1 0 0,1-1 0,-1 1 1,0-1-1,-1-1 0,-14 11 1,-15 14 17,25-20-8,1 1 0,0 0 1,-16 25-1,24-33-12,1 0-1,0 0 0,0 0 1,0 0-1,0 0 0,0 0 1,1 1-1,0-1 1,0 0-1,0 1 0,1-1 1,-1 1-1,1 0 0,0-1 1,0 1-1,1-1 0,-1 1 1,3 6-1,-2-8-4,1-1-1,-1 1 1,1-1-1,0 1 1,0-1-1,0 1 1,0-1-1,0 0 1,0 0-1,1 0 1,-1 0-1,1-1 1,-1 1-1,1-1 0,0 1 1,0-1-1,-1 0 1,1 0-1,6 1 1,-1 0 8,0 0 0,1-1 0,-1 0 0,0 0 0,17-2-1,-12-1-5,-1 0 0,1-1 0,-1-1 0,0 0 0,0-1 0,0 0 0,-1 0 0,0-2 0,0 1 0,0-1 0,-1-1 0,0 0 0,-1 0 0,1-1 0,11-16 0,11-14 25,-2-2 0,38-71 0,-53 86-22,36-64 55,69-167 0,-114 243-63,97-270 167,-81 213-18,-21 63-112,-2 10 11,-5 15 10,-48 221 136,-41 298 171,88-485-326,4-27 2,-1 0 0,-10 30 0,10-31 42,4-21-71,0 0 0,0 1 1,0-1-1,0 0 0,-1 0 0,1 0 0,-1 0 0,0 0 0,0 0 0,1 0 1,-1 0-1,-1 0 0,1 0 0,-2 2 0,3-4-6,0 0 1,0-1-1,-1 1 0,1 0 0,0-1 0,0 1 1,0 0-1,0-1 0,-1 1 0,1 0 0,0-1 1,0 1-1,0 0 0,0-1 0,0 1 1,0-1-1,0 1 0,0 0 0,0-1 0,0 1 1,0-1-1,0 1 0,0 0 0,1-1 0,-1 1 1,0 0-1,0-1 0,0 1 0,0 0 0,1-1 1,-1 0-1,6-20 56,6-6-31,0 1-1,2 0 1,24-36 0,-23 41-21,-1 0-16,1 0 1,1 0-1,1 2 0,1 0 0,28-23 0,-45 41 6,1 0 0,-1 0 0,1 0 0,-1 0 0,1 0 0,-1 0 0,1 0 0,0 1 0,-1-1 0,1 0 0,0 1 0,-1 0 0,1-1 0,0 1 0,0 0 0,0 0 0,-1 0 0,1 0 0,0 0 0,0 0 0,2 1 1,-2 0-2,0 0 1,-1 0-1,1 0 1,-1 0 0,1 0-1,-1 1 1,0-1 0,1 0-1,-1 1 1,0-1 0,0 1-1,0 0 1,0-1 0,0 1-1,0 0 1,1 3-1,0 1 8,0 1 0,-1 0 0,1 0 0,-2 0-1,1 0 1,0 0 0,-1 0 0,-1 0-1,-1 13 1,0-13-1,0 1 1,-1-1-1,0 0 1,0 0-1,-1 0 0,0-1 1,0 1-1,-5 6 0,-6 4 46,-23 22 0,18-20-21,19-19-30,1 1-1,-1 0 1,0 0 0,0-1-1,1 1 1,-1 0-1,1 0 1,-1 0 0,1 0-1,-1 0 1,1 0-1,-1 0 1,1 0 0,0 0-1,-1 0 1,1 0-1,0 0 1,0 0 0,0 0-1,0 0 1,0 0-1,0 0 1,0 0 0,0 0-1,1 2 1,0-2 2,0 1-1,0 0 1,0 0 0,0-1 0,0 1-1,1 0 1,-1-1 0,1 1 0,-1-1 0,1 0-1,0 0 1,1 2 0,7 2 37,-1 0-1,1 0 1,18 5 0,-11-5 67,0-1 1,32 5-1,-42-8-57,0-1 1,1 0-1,-1 0 1,0 0-1,0-1 1,0 0-1,1-1 0,-1 1 1,11-5-1,-16 5-59,-1 0-1,1 0 1,-1 0-1,0 0 1,1 0-1,-1 0 0,0 0 1,0-1-1,1 1 1,-1 0-1,0-1 1,0 1-1,1-3 0,0-6-4211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7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237 595 5120,'0'0'5660,"-14"7"-5031,2-1-489,-7 3 87,1 2 0,0 0-1,-19 15 1,26-17-22,-1 0 1,2 1-1,-1 0 1,1 1-1,1 0 1,0 1-1,1 0 1,0 0 0,1 0-1,0 1 1,-5 14-1,11-24-144,0-1 0,0 1-1,1-1 1,-1 1 0,1 0 0,0-1-1,0 1 1,-1-1 0,2 1-1,-1 0 1,0-1 0,0 1 0,1-1-1,0 1 1,-1-1 0,1 1-1,0-1 1,0 1 0,0-1 0,1 0-1,-1 1 1,0-1 0,1 0 0,0 0-1,-1 0 1,1 0 0,0-1-1,0 1 1,0 0 0,0-1 0,0 1-1,1-1 1,-1 0 0,0 0-1,1 1 1,-1-2 0,5 3 0,0-1 26,0-1 0,0 1 1,0-1-1,0 0 1,0 0-1,0-1 1,0 0-1,0-1 0,0 1 1,0-1-1,0 0 1,13-5-1,-13 3-32,0-1 1,0-1-1,0 1 1,0-1-1,-1 0 0,0 0 1,0-1-1,-1 0 0,1 0 1,-1 0-1,0-1 0,-1 0 1,6-10-1,-4 6 35,-1 0 0,0 0 0,-1-1 0,0 1 0,-1-1-1,0 0 1,-1 0 0,1-16 0,-2 14 46,-1 1 1,-1 0-1,0 0 0,-1-1 0,0 1 1,-1 0-1,0 1 0,-1-1 0,-10-21 1,13 33-117,1 0 0,0 0-1,-1 0 1,1-1 0,0 1 0,0 0 0,0 0 0,-1 0 0,1 0 0,1-1 0,-1 1 0,0 0 0,0 0 0,0 0 0,1 0 0,-1-1-1,0 1 1,1 0 0,-1 0 0,1 0 0,-1 0 0,1 0 0,0 0 0,-1 0 0,2-1 0,27-24 41,-11 10-27,25-26 45,-24 25-9,0-1 0,-2-2 0,21-26 0,47-108 392,-3 5 360,-82 148-803,1 0 0,-1 0 1,1 0-1,0 0 1,-1 0-1,1 0 0,0 0 1,0 0-1,0 0 0,0 0 1,0 0-1,0 1 1,0-1-1,0 0 0,0 0 1,0 1-1,0-1 1,0 1-1,0-1 0,2 1 1,-1 0-5,-1 1 0,0 0 0,0 0 1,0 0-1,0 0 0,0 0 0,-1 0 0,1 0 1,0 0-1,0 0 0,-1 1 0,1-1 1,0 0-1,-1 0 0,0 1 0,1-1 1,-1 0-1,0 1 0,1-1 0,-1 0 0,0 1 1,0 1-1,5 31 87,-1 1-1,0 50 1,-26 449 301,5-380-204,-56 229-1,63-343-148,-1-2-1,-2 1 1,-1-2 0,-29 53-1,40-86-32,1 0 1,-1 0-1,0 0 0,0 0 0,-7 6 1,10-10-15,-1 0 1,1 1-1,-1-1 1,1 0-1,-1 1 0,1-1 1,0 0-1,-1 0 1,0 1-1,1-1 1,-1 0-1,1 0 1,-1 0-1,1 0 1,-1 0-1,1 0 1,-1 0-1,1 0 1,-1 0-1,1 0 1,-1 0-1,0 0 1,0-1 0,0 0 0,0 1 0,1-1 0,-1 1-1,0-1 1,1 0 0,-1 0 0,1 0 0,-1 1 0,1-1 0,-1 0 0,1 0 0,0 0 0,-1 0 0,1 0 0,0 1 0,-1-3 0,-1-10 17,0 0 1,1-1-1,0 1 0,1 0 1,1 0-1,0 0 0,0-1 1,5-14-1,0 5 25,1 0 0,0 1 0,19-38 0,-20 51-21,-1-1 1,2 1 0,-1 0-1,1 0 1,0 1-1,1 0 1,0 0-1,1 0 1,-1 1 0,18-10-1,3 1 79,0 2-1,43-16 1,-49 23-111,1 1 0,0 0 0,0 2 0,0 1 0,0 1 0,1 1 0,27 2 0,-48-1-270,12 1 627,-6 3-4090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8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7832,'0'0'3944,"-7"13"-3218,-119 232 1933,122-236-2473,3-6-93,-1-1 0,0 1-1,1 0 1,0 0 0,-1-1 0,1 1-1,1 0 1,-1 0 0,0 0 0,1 1-1,-1-1 1,1 0 0,0 0-1,0 6 1,13-15 287,0-6-2434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8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0 11152,'0'0'752,"-32"76"-328,15-25 16,5-2 128,7-1 0,5-7-160,3-5 16,3-7-88,0-7 0,-1-1-48,3-2 8,3-4-88,1 2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9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9648,'0'0'1000,"0"16"-432,22 252 2168,-15-199-2040,7 24 297,2 13 463,-14-90-1146,-2-16-303,0 0 0,0 0 0,0 0-1,0 0 1,0 0 0,0 0 0,0-1 0,0 1-1,0 0 1,0 0 0,0 0 0,0 0 0,0 0-1,0 0 1,0 0 0,0 0 0,0 0 0,0 0-1,0 0 1,0 0 0,0-1 0,0 1 0,0 0-1,0 0 1,0 0 0,0 0 0,0 0 0,0 0-1,0 0 1,0 0 0,0 0 0,0 0 0,0 0-1,0 0 1,1 0 0,-1 0 0,0 0 0,0 0-1,0 0 1,0 0 0,0 0 0,0 0 0,0 0-1,0 0 1,0 0 0,0 0 0,0 0 0,0 0-1,1 0 1,-1 0 0,0 0 0,0 0 0,0 0-1,0 0 1,0 0 0,0 0 0,0 0 0,0 0-1,0 0 1,0 0 0,0 0 0,0 0 0,0 0-1,0 0 1,0 0 0,1 0 0,-1 0 0,5-23-1033,-5 19-110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29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11152,'0'0'792,"-12"64"-384,11-13-8,2 17 112,9 2 8,1-3-88,1-12 8,-5 0-48,3-10 8,-3-1-72,3-10 16,-5-6-104,-3-7 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1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0 10840,'0'0'736,"-6"10"-440,-163 295 2490,168-302-2709,-1 0 0,1 1 1,0-1-1,0 0 0,0 1 0,0-1 0,1 0 0,-1 1 0,1-1 0,0 1 0,0 3 1,1-7-67,-1 0 1,0 1 0,0-1 0,1 0 0,-1 0-1,0 1 1,1-1 0,-1 0 0,0 0 0,0 1-1,1-1 1,-1 0 0,1 0 0,-1 0 0,0 0 0,1 0-1,-1 0 1,0 1 0,1-1 0,-1 0 0,1 0-1,-1 0 1,0 0 0,1 0 0,-1 0 0,0 0 0,1-1-1,-1 1 1,1 0 0,-1 0 0,0 0 0,1 0-1,-1 0 1,0-1 0,1 1 0,-1 0 0,1-1 0,15-8 68,46-42-2125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1 9848,'0'0'456,"-30"60"-264,7-12 8,-2 5 168,3 0 0,1-4 56,8-9 0,1 3 24,7-5 0,-1-10-64,2 1 0,4-1-72,4 1-8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2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7232,'0'0'12074,"11"4"-11731,26 8 280,48 7 0,-44-10-240,58 21 0,9 3-2,-48-16 1,-1 2-1,0 2 1,59 32 0,-104-44-97,-14-9-266,0 0 0,1 0-1,-1 0 1,1 0-1,-1 1 1,0-1 0,1 0-1,-1 0 1,0 1 0,0-1-1,1 0 1,-1 0-1,0 1 1,1-1 0,-1 0-1,0 1 1,0-1-1,0 0 1,1 1 0,-1-1-1,0 0 1,0 1-1,0-1 1,0 1 0,0-1-1,0 0 1,0 1-1,0-1 1,0 1 0,0 0-1,-29 3 128,-58 12-66,-77 18 22,133-26-89,0 1-1,0 2 0,-33 18 1,-118 69 25,171-95 101,17-12-133,20-17-2871,-24 24 1220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4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1384 5720,'0'0'4026,"15"-8"-3588,-14 8-429,12-6 91,-1-1 1,1-1-1,-1 1 0,-1-2 1,1 0-1,-1 0 0,-1-1 0,10-12 1,23-33 369,-2-3 0,-3-2 1,53-114-1,-62 112-181,40-88 939,61-191-1,-130 341-1226,21-66 652,-3 0 1,-3-2 0,7-79 0,-22 137-205,-4 14 1,-5 23-59,-28 134 252,8 1 0,7 2-1,-3 298 1,25-444-581,3 52 141,-2-64-154,0-1 1,0 1-1,0 0 1,1-1-1,0 0 1,0 1-1,0-1 1,0 0-1,5 7 1,-6-11-43,-1-1 0,0 0 0,1 1 0,-1-1-1,1 0 1,-1 0 0,0 1 0,1-1 0,-1 0 0,1 0 0,-1 0 0,0 0 0,1 0-1,-1 1 1,1-1 0,-1 0 0,1 0 0,-1 0 0,1 0 0,-1 0 0,0 0 0,1 0-1,-1-1 1,1 1 0,-1 0 0,1 0 0,-1 0 0,0 0 0,1-1 0,-1 1 0,1 0-1,-1 0 1,0-1 0,1 1 0,-1 0 0,0 0 0,1-1 0,-1 1 0,0 0 0,1-1-1,-1 1 1,0-1 0,16-21 112,-14 19-93,15-27 72,-1 0-1,-2-1 0,-1 0 1,-2-1-1,-1-1 0,-2 0 1,0 0-1,2-36 0,-10 63 10,0 0 0,0 0 1,0 0-1,-1-1 0,-1-6 0,4 16-99,-1 0 0,1-1 0,0 0-1,-1 1 1,1-1 0,0 0 0,1 0 0,-1 0 0,0 0 0,0 0-1,1-1 1,-1 1 0,1-1 0,0 1 0,-1-1 0,1 0 0,0 0 0,0 0-1,4 0 1,7 2-2,0 0-1,23 0 1,-31-3-1,24 2-16,1-1 1,0-2 0,0-1 0,0-1 0,-1-2 0,1-1-1,49-17 1,-61 12 2,-16 9 14,0 0 0,-1 1 0,1-1-1,0 1 1,0 0 0,-1-1-1,1 1 1,0 1 0,4-2 0,-19 17 80,-9 14-26,2-3-18,0 2 1,-18 37-1,35-61-37,0 0 1,0 1 0,1-1-1,0 0 1,0 1-1,0-1 1,0 1-1,1-1 1,-1 1-1,1 0 1,0-1 0,1 1-1,-1-1 1,1 1-1,0-1 1,3 9-1,-3-10-1,1 0 0,-1 0 0,1-1 0,0 1 0,0 0 0,0-1 0,0 1 0,1-1-1,-1 1 1,1-1 0,-1 0 0,1 0 0,0 0 0,0-1 0,0 1 0,0-1 0,0 1 0,0-1-1,0 0 1,0 0 0,0-1 0,1 1 0,4 0 0,-5-1-1,0 0 1,-1-1-1,1 1 1,0 0-1,-1-1 1,1 0-1,0 0 1,-1 0-1,1 0 1,-1 0-1,1 0 1,-1-1-1,0 1 1,0-1-1,1 1 1,-1-1-1,0 0 1,0 0-1,-1 0 1,1 0-1,0 0 1,-1-1-1,1 1 1,-1 0-1,0-1 1,2-3-1,2-5 19,-1 0-1,0-1 0,0 1 1,3-21-1,-5 17 9,0-1-1,-1 0 1,0 1-1,-2-1 1,0 1-1,0-1 1,-2 1-1,-7-29 1,0 29 26,-1-2 84,12 16-140,-1 1 1,1-1-1,0 1 1,-1-1 0,1 1-1,0 0 1,-1-1 0,1 1-1,0 0 1,0 0-1,-1-1 1,1 1 0,0 0-1,0 0 1,0 0-1,-1 0 1,1 0 0,0 0-1,0 0 1,0 0 0,1 1-1,31 0-20,-17 0 15,0-2 0,1-1 0,-1 0 1,0-1-1,0-1 1,0-1-1,0 0 0,-1-1 1,0-1-1,0 0 0,21-15 1,-4 0-1,-1 0-1,-1-3 1,38-38 0,-44 36 21,-1 0 0,-2-2 1,23-38-1,45-98 213,-83 151-124,-12 23-33,-14 25-25,-4 17-23,3 1 0,-23 85 0,35-102-12,2 0 0,2 1 0,0 0-1,3 0 1,2 41 0,1-65-6,0 1 1,1-1 0,0 0-1,1 0 1,0 0 0,7 15-1,-9-24-5,0-1 0,0 1 1,1-1-1,-1 1 0,1-1 0,-1 0 0,1 0 0,0 0 0,-1 0 0,1 0 0,0 0 0,1 0 0,-1-1 0,0 1 0,0-1 0,1 1 0,-1-1 0,1 0 1,-1 0-1,1 0 0,-1 0 0,1-1 0,0 1 0,-1-1 0,1 1 0,0-1 0,-1 0 0,1 0 0,0 0 0,0-1 0,-1 1 0,1 0 0,4-3 1,1 1 1,-1-1 1,0-1 0,0 1 0,0-1 0,-1 0 0,1-1 0,-1 0 0,7-6-1,45-51 37,-46 48-36,17-22 17,-2-1 1,-1-1-1,-2-2 0,-2 0 1,19-47-1,69-222 63,-92 254-69,-12 37 23,0-1 0,-1 0 0,3-32 0,-8 51-37,0 0 0,0 0 0,0-1 0,0 1 0,1 0 0,-1 0 0,0 0 1,0 0-1,0-1 0,0 1 0,0 0 0,0 0 0,0 0 0,0-1 0,0 1 0,0 0 0,0 0 0,0 0 0,0-1 1,0 1-1,0 0 0,0 0 0,0 0 0,-1-1 0,1 1 0,0 0 0,0 0 0,0 0 0,0 0 0,0-1 0,0 1 1,0 0-1,-1 0 0,1 0 0,0 0 0,0 0 0,0-1 0,0 1 0,-1 0 0,1 0 0,0 0 0,0 0 0,0 0 1,-1 0-1,1 0 0,0 0 0,0 0 0,0 0 0,-1 0 0,-9 9 20,-10 19-8,6 7-6,1 1 0,2 0 0,-8 45 0,10-44-5,-7 48-36,4 1 0,-3 131 0,16-168 28,3 0 1,1 0 0,3-1-1,13 49 1,-20-94 11,0 1 0,1 0 1,-1-1-1,1 1 0,-1-1 0,1 1 0,0-1 0,0 0 0,4 5 0,-5-7-3,1 1 0,-1-1 0,0 0 0,0 0 0,1 0 0,-1 0 0,0 0 0,1 0-1,-1-1 1,1 1 0,-1 0 0,1-1 0,0 1 0,-1-1 0,1 0 0,0 1 0,-1-1-1,1 0 1,0 0 0,-1 0 0,1 0 0,-1 0 0,4-1 0,8-3-1,0-1 0,0 0 0,0-1 0,0-1 0,-1 0 0,0-1 0,-1 0 1,0 0-1,18-18 0,1-5 18,48-64 0,-54 59 9,-1 0-1,-2-1 0,-1-1 1,-2-1-1,24-78 1,-15 19 121,17-134 1,-43 230-145,2-39 99,-3 39-99,1 1-1,-1 0 1,0 0-1,0 0 1,0-1-1,0 1 1,-1 0-1,1 0 1,0 0 0,0 0-1,-1-1 1,1 1-1,0 0 1,-1 0-1,0 0 1,1 0-1,-1 0 1,1 0 0,-1 0-1,0 0 1,0 0-1,0 0 1,1 1-1,-1-1 1,0 0-1,0 0 1,0 1 0,-2-2-1,1 2-1,1 0 1,0 1-1,-1-1 1,1 0-1,-1 1 0,1-1 1,0 0-1,-1 1 0,1 0 1,0-1-1,0 1 0,-1 0 1,1 0-1,0-1 0,0 1 1,0 0-1,-2 2 0,-19 22 16,18-20-13,-8 12-8,1 0 0,0 0-1,1 1 1,1 1 0,1-1-1,0 1 1,-5 26 0,-1 9-10,-9 81 0,18-75 12,1 0-1,8 93 1,-3-136 8,1 0-1,1-1 1,0 1 0,2 0 0,-1-1-1,2 0 1,12 25 0,-16-37-1,1 1 0,0-1 1,0 1-1,0-1 0,0 0 0,0 0 1,1-1-1,0 1 0,-1-1 0,1 0 1,1 0-1,-1 0 0,0 0 0,1-1 1,0 1-1,-1-1 0,1-1 0,0 1 1,0 0-1,0-1 0,0 0 0,0-1 1,0 1-1,0-1 0,0 0 0,1 0 1,-1 0-1,8-2 0,0-1 20,0-1 0,0-1 0,0 0 0,-1 0 0,0-1 0,0-1 0,0 0 0,-1-1 0,16-13 0,8-10 61,40-47 1,-62 64-56,-1 2 4,-1 1-1,-1-1 1,0-1-1,-1 0 1,0-1-1,-1 1 1,10-24-1,-17 36-31,-1 1 0,0-1-1,1 1 1,-1-1 0,0 1 0,0-1-1,0 1 1,0-1 0,0 1-1,0-1 1,1 0 0,-1 1-1,0-1 1,0 1 0,-1-1-1,1 1 1,0-1 0,0 1-1,0-1 1,0 1 0,0-1-1,-1 0 1,1 1 0,0-1 0,-11 3 75,-16 17 1,19-13-70,2 1 0,-1 1 0,1-1 0,0 1 0,0 0 0,1 0 0,0 1 0,1-1 0,0 1 1,0 0-1,-5 19 0,8-23-4,0 0 1,0 1-1,1-1 1,0 0-1,0 0 1,0 1-1,0-1 1,1 0-1,0 0 1,0 0-1,0 0 1,1 0-1,-1 0 1,1 0-1,1 0 1,-1 0-1,1-1 1,-1 1-1,1-1 1,0 0-1,1 0 1,-1 0-1,1 0 1,4 3-1,0-1 26,-1-1 0,1-1-1,-1 1 1,1-1 0,0-1 0,1 0 0,-1 0-1,1 0 1,-1-1 0,1 0 0,0-1-1,-1 0 1,18 0 0,-4-2 167,-1-1-1,0 0 1,0-2-1,35-10 1,-49 12-114,-3 1-33,0 0-1,0 0 1,-1 0-1,1 0 1,0-1-1,0 1 1,-1-1-1,1 0 1,-1 0-1,0 0 0,1-1 1,-1 1-1,0-1 1,4-5-1,-6 8-11,-1 0-45,0 0 0,0 0 1,0 0-1,1 0 0,-1 0 1,0 0-1,0 0 0,0-1 0,1 1 1,-1 0-1,0 0 0,0 0 1,0 0-1,0 0 0,1 0 1,-1 0-1,0 0 0,0 0 0,0-1 1,0 1-1,1 0 0,-1 0 1,0 0-1,0 0 0,0 0 1,0-1-1,0 1 0,0 0 1,0 0-1,0 0 0,1 0 0,-1-1 1,0 1-1,0 0 0,0 0 1,0 0-1,0-1 0,0 1 1,0 0-1,0 0 0,0-1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4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8744,'0'0'4280,"14"4"-3778,65 11 44,0-3-1,0-4 0,97-2 0,258-24 2732,-425 17-3171,24 0 116,-14 1-317,0-1 0,0-1 1,0-1-1,22-6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5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8240,'0'0'4937,"0"13"-3940,0 33 256,-11 70-1,1-32 1014,2 96-1,8-180-2253,0 0-1,0 0 1,0 1-1,0-1 1,0 0-1,0 0 1,0 0-1,0 1 1,-1-1 0,1 0-1,0 0 1,0 1-1,1-1 1,-1 0-1,0 0 1,0 0-1,0 1 1,0-1 0,0 0-1,0 0 1,0 1-1,0-1 1,0 0-1,0 0 1,0 0-1,1 0 1,-1 1 0,0-1-1,0 0 1,0 0-1,0 0 1,1 0-1,-1 1 1,0-1-1,0 0 1,0 0 0,1 0-1,-1 0 1,0 0-1,0 0 1,0 0-1,1 0 1,-1 0-1,0 0 1,0 0 0,0 0-1,1 0 1,9-8 332,5-11-3282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5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0 13168,'0'0'904,"-21"61"-408,10-12 0,-2 2 64,1 6 8,7-4-145,1-2 9,2-1-56,-2-1 8,2-9-64,-2-3 8,-1-4-96,-7 1 0,-7 4-216,-1-4 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6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28 283 3912,'0'0'4625,"10"-1"-3912,3 0-475,0-2 0,-1 1-1,1-2 1,-1 1 0,0-2 0,0 0-1,-1 0 1,1-1 0,-1 0-1,18-14 1,-16 8 110,0 0-1,-1-1 1,14-18-1,-23 28-226,0-1-1,0-1 0,0 1 0,0 0 0,-1-1 0,0 1 0,0-1 0,0 0 0,-1 0 0,0 1 0,1-1 0,-2 0 1,1 0-1,-1 0 0,1 0 0,-2-6 0,0 7-42,0 1 0,0-1-1,0 1 1,-1 0 0,0-1 0,0 1 0,0 0-1,0 0 1,0 0 0,0 1 0,-1-1 0,0 0-1,1 1 1,-1 0 0,0-1 0,0 1 0,0 0 0,0 1-1,-1-1 1,1 0 0,0 1 0,-1 0 0,1 0-1,-7-1 1,-1-1 47,1 1-1,-1 1 1,1 0-1,-1 1 1,0 0-1,0 0 1,-13 3-1,18-2-76,0 1 0,0-1 0,0 1-1,1 0 1,-1 1 0,1 0 0,0-1 0,-1 2-1,1-1 1,0 0 0,1 1 0,-1 0 0,1 0-1,0 1 1,0-1 0,0 1 0,-5 7 0,6-7-471,0 1 0,0 0 0,1-1 1,0 1-1,-3 9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7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80 222 10152,'0'0'5882,"-9"9"-5043,-1 4-458,4-6 71,0 0-1,0 0 0,-1-1 1,0 0-1,-15 11 0,21-21 1244,-4-10 556,5 14-2200,0 0 0,0-1 0,0 1 0,0 0 0,0-1 0,0 1 0,0 0 0,0-1 0,0 1 0,0 0 0,0-1 0,0 1 0,0 0 0,1 0 0,-1-1 0,0 1-1,0 0 1,0-1 0,1 1 0,-1 0 0,0 0 0,0-1 0,0 1 0,1 0 0,-1 0 0,0 0 0,1 0 0,-1-1 0,0 1 0,0 0 0,1 0 0,-1 0 0,0 0-1,1 0 1,-1 0 0,0 0 0,1 0 0,-1 0 0,0 0 0,1 0 0,-1 0 0,0 0 0,1 0 0,1-1-14,1 0 1,-1 0-1,0-1 0,0 1 1,0 0-1,0-1 1,-1 1-1,1-1 0,0 0 1,-1 1-1,1-1 1,-1 0-1,1 0 0,-1 0 1,0 0-1,1-3 1,2 0 17,3-6-46,-1-1 0,0 1 1,-1-1-1,0 0 1,-1-1-1,0 1 0,3-22 1,-3 5-2134,1-58-1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37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0 5720,'0'0'7449,"-2"12"-6706,1-6-667,-19 91 1532,16-82-1264,0-1 1,-1 0 0,0-1-1,-2 1 1,-11 19-1,7-20-58,1 0 1,-2-1-1,0 0 0,0-1 0,-1 0 0,-1-1 0,1-1 0,-29 15 0,15-11-699,-1-1 1,-1-1-1,-44 11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0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1 275 7136,'0'0'9361,"11"-13"-9091,-4 5-215,4-6 69,2 0 0,-1 1 1,1 0-1,1 2 0,24-17 0,-35 26-87,0 0-1,0 0 1,1 1-1,-1-1 1,1 1-1,0 0 1,-1 0-1,1 0 1,0 1-1,-1-1 1,1 1-1,0 0 1,0 0-1,-1 0 1,1 1-1,0-1 1,0 1-1,-1 0 1,1 0-1,0 0 0,-1 0 1,1 1-1,-1-1 1,0 1-1,0 0 1,1 0-1,-1 0 1,0 1-1,0-1 1,-1 1-1,1 0 1,-1-1-1,4 5 1,3 6 38,0 0 1,-1 1-1,-1 0 1,0 0 0,0 0-1,6 24 1,17 96 360,-25-104-242,1 1 0,1-1 1,2-1-1,23 53 1,-31-79-166,1 0 1,-1 0 0,1-1-1,0 1 1,0 0 0,0-1-1,0 0 1,1 1 0,-1-1 0,0 0-1,1 0 1,0 0 0,-1-1-1,1 1 1,0 0 0,0-1-1,0 0 1,0 0 0,0 0-1,0 0 1,0 0 0,0-1-1,1 1 1,-1-1 0,0 0-1,0 0 1,0 0 0,1 0-1,-1-1 1,0 0 0,0 1-1,0-1 1,0 0 0,0 0 0,0 0-1,0-1 1,0 1 0,0-1-1,0 0 1,-1 1 0,5-5-1,0-1 23,0-1 0,0 0 0,0 0 0,-1 0 0,-1-1 0,1 0 0,-1 0 0,6-17-1,0-2 119,13-53 0,-13 20 100,5-91 0,-11 87 212,14-70 0,-19 133-457,1 0-1,-1-1 1,1 1 0,-1 0-1,1 0 1,0 0-1,0-1 1,-1 1 0,2 0-1,-1 0 1,0 0 0,0 0-1,1 1 1,-1-1 0,1 0-1,-1 0 1,1 1 0,0-1-1,-1 1 1,1 0 0,0-1-1,0 1 1,0 0-1,0 0 1,1 0 0,-1 0-1,0 1 1,0-1 0,0 0-1,1 1 1,-1 0 0,0 0-1,1-1 1,-1 1 0,0 0-1,4 1 1,27 3 85,0 0-1,0 3 1,34 11 0,94 39 337,-151-53-401,2 0-266,-10-3 332,0-1 0,1 1-1,-1 0 1,0 0 0,1 0 0,-1 1-1,0-1 1,3 3 0,-4-3-270,-1 0 0,1 0 0,-1 0 0,1 0 0,-1 0 0,1 0 0,-1 0 0,0 0 0,0 0 0,1 0 0,-1 0 1,0 0-1,0 1 0,0-1 0,0 0 0,-1 0 0,1 0 0,0 0 0,0 0 0,-1 0 0,1 0 0,-1 1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0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9240,'0'0'5352,"5"20"-4839,2 12-235,-1 1 0,-2 0 0,0 46 0,-11 106 1051,-2 70 1220,5-177-354,2-105-943,-1-29-1611,6 25-2733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1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8936,'0'0'2977,"2"10"-2165,6 59 464,-3 1-1,-4 81 1,0 18 475,3-85 197,17 94 0,-18-170-1701,0-8 384,0-11-3418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3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11 8336,'0'0'4158,"-11"11"-3614,-16 16 44,0 2 0,2 1-1,2 1 1,-28 48 0,43-63-352,1 1 0,0 0 0,2 0 0,0 0 0,1 1 0,0-1 0,2 1 0,0 0 0,1 27 0,1-36-144,1 1 0,0-1 0,1 1-1,0-1 1,1 0 0,0 0-1,0 0 1,1 0 0,0 0-1,0-1 1,1 1 0,0-1 0,1 0-1,-1-1 1,2 0 0,-1 0-1,1 0 1,0 0 0,11 7-1,-8-7-24,2-1 0,-1 0 0,0-1 1,1 0-1,0 0 0,0-2 0,1 1 0,-1-1 0,1-1 0,-1-1 0,1 1 0,0-2 0,0 0 0,18-2 0,-19 0-19,0 0 0,0 0 0,0-1 0,-1 0-1,1-1 1,-1-1 0,0 0 0,0 0 0,0-1 0,-1-1 0,0 1 0,0-2 0,-1 1 0,0-1-1,11-12 1,-3-2 61,0 0 0,-2 0-1,0-2 1,-2 0 0,0 0-1,-2-2 1,12-35 0,-20 48-51,0-1 1,0 1-1,-1-1 0,-1 1 1,0-1-1,-1 0 1,-3-17-1,2 21-18,-1 1 0,0-1 0,-1 1 0,0 0 0,-1 0 0,0 0 0,0 0 0,-1 0 0,0 1-1,0 0 1,-8-9 0,6 10-1,0 0 0,-1 0 0,0 1 0,0 0 0,0 0 0,-1 1 0,1 0 0,-2 0 0,1 1 0,0 1 0,-1-1 0,1 1 0,-1 1 0,-18-3 0,10 3-10,0 1 1,1 1-1,-1 0 0,0 2 0,0-1 0,1 2 1,-25 7-1,-30 15 35,65-22-146,1 0 0,-1 0 1,1 0-1,0 1 0,0 0 0,0 0 1,1 1-1,-8 7 0,11-8-369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2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5624,'0'0'13287,"13"7"-12909,-3-1-295,-1 0-16,0-1 1,-1 0 0,2-1-1,-1 0 1,1 0 0,-1-1-1,1 0 1,12 1 0,72 8 384,0-3 1,1-5 0,95-9-1,302-3 1044,-322 9-1008,-34 6 306,-62-1 107,-34 0 214,-43-15-949,0 3-143,-1 0 1,0 0-1,0 0 0,0 1 0,-1 0 1,1-1-1,-10-6 0,-43-32 71,34 28-46,5 4 28,-32-16 0,3 2 68,-10 0 243,114 33-95,113 27-237,-142-26-44,0 1-1,0 2 1,50 27-1,-75-37-5,0 1-1,-1-1 1,1 1 0,-1 0-1,1 0 1,-1 0 0,1 0-1,-1 0 1,0 0 0,0 1-1,0-1 1,-1 1 0,1 0-1,2 4 1,-4-4 1,1 0-1,-1 0 1,0 1 0,0-1-1,0 0 1,0 0 0,0 0 0,-1 0-1,1 0 1,-1 0 0,0 0 0,0 0-1,0 0 1,0 0 0,-2 3-1,-9 15 62,0 0-1,-23 28 0,13-19 15,-28 32 210,42-44-121,8-18-288,0 1-1,0-1 1,0 0-1,0 1 0,0-1 1,0 1-1,0-1 1,1 0-1,-1 1 1,0-1-1,0 0 1,0 1-1,1-1 1,-1 0-1,0 1 0,0-1 1,1 0-1,-1 0 1,0 1-1,1-1 1,-1 0-1,0 0 1,1 1-1,-1-1 0,0 0 1,1 0-1,-1 0 1,0 0-1,1 0 1,-1 0-1,1 1 1,-1-1-1,0 0 0,1 0 1,-1 0-1,0 0 1,1 0-1,-1-1 1,1 1-1,0 0 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3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121 127 12664,'0'0'1982,"-11"2"-1587,2-1-278,6-1-73,-1 0 0,1 1 0,-1-1 0,1 1 0,-1 0 0,1 0 0,-1 0 0,1 0-1,0 1 1,0-1 0,-1 1 0,1 0 0,0 0 0,1 0 0,-1 0 0,-5 6 0,3-2 80,1 1 0,-1 0 0,1 0 0,0 1 0,1-1 0,0 1 0,0 0 0,0 0 0,1 0 0,0 0 0,1 0 0,0 0 0,0 1 0,1-1 0,0 0 0,1 1 0,1 10 0,0-7 6,0 0 1,1 0 0,1 0-1,0 0 1,0-1-1,1 0 1,1 0-1,0 0 1,0-1-1,1 1 1,10 11-1,-4-8-10,0-1 0,1-1 0,0 0 0,1-1 0,0 0 0,0-2 0,1 1 0,1-2 0,0 0 0,0-1 0,0-1 0,1-1 0,0 0 0,0-1 0,0-1 0,0-1 0,0 0 0,30-2 0,-18-2 31,0-1-1,0-2 1,0-1-1,0-1 1,-1-2-1,39-16 1,-45 15 9,0-2 0,0 0 0,-2-1 0,1-2 0,-2 0 1,0-1-1,35-36 0,-49 46-80,-1-1 0,1 0 1,-1-1-1,0 1 0,-1-1 0,0 0 1,0 0-1,-1 0 0,0-1 0,0 1 1,2-14-1,-4 15-30,-1 1-1,0-1 1,0 0-1,0 1 1,-1-1 0,0 1-1,-1-1 1,1 1 0,-1-1-1,0 1 1,-1 0-1,1 0 1,-1 0 0,-1 0-1,1 1 1,-6-7 0,-3-3 27,0 2 0,-1-1 0,-1 2 0,0 0 0,0 0 0,-1 1 0,-1 1 0,0 1 0,0 0 0,-1 1 0,0 1 0,-28-8 0,16 7 11,1 1 0,-2 2 0,1 1 1,0 1-1,-1 1 0,1 2 0,-36 4 0,10 1 82,31-4-34,0 1 0,0 1 1,-40 11-1,34 0-434,20-8-3812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7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0 5824,'0'0'8238,"7"16"-7644,-6-13-568,3 7 72,1 1 0,-2 0 0,1 0 0,-2 1 0,1-1 0,-2 1 0,1-1 0,-2 1 0,1-1 0,-3 19 0,-7 24 370,-3 1 1,-1-2-1,-4 0 1,-39 88-1,44-113-247,-35 65 656,42-83-693,-1-1 0,-1 0 0,1-1 0,-1 1 0,-1-1 1,0-1-1,-10 9 0,17-15-159,1 0 0,-1-1 0,0 1 0,-1 0 0,1-1 1,0 1-1,0 0 0,0-1 0,0 1 0,0-1 0,-1 0 1,1 1-1,0-1 0,0 0 0,0 0 0,-1 0 0,1 0 1,-2 0-1,3 0 7,-1 0 0,0-1 0,1 1 1,-1-1-1,1 1 0,-1 0 0,1-1 0,-1 1 1,1-1-1,0 1 0,-1-1 0,1 0 0,-1 1 1,1-1-1,0 1 0,-1-1 0,1 0 0,0 1 1,0-1-1,0 1 0,0-1 0,-1 0 0,1 0 1,0-5-407,0 1 0,0-1 0,0 1-1,0-1 1,2-5 0,-2 10-28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49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405 548 5016,'0'0'4361,"-12"-2"-3829,5 1-427,1-1-22,0 1 1,0 0-1,0 0 0,0 1 1,0-1-1,0 1 0,-1 1 1,1-1-1,0 1 1,0 0-1,1 1 0,-1-1 1,-9 4-1,-4 5 268,0 1 1,1 1-1,0 1 1,1 0-1,-26 25 1,6 1 606,-37 49 0,68-80-810,1 0-1,-1 1 1,1 0-1,1 0 1,0 0-1,0 1 1,1-1 0,0 1-1,-2 17 1,4-25-108,1 1 1,-1 0 0,1 0 0,0 0-1,0-1 1,0 1 0,0 0-1,1 0 1,-1-1 0,1 1-1,0 0 1,0-1 0,0 1 0,0 0-1,0-1 1,0 1 0,1-1-1,-1 0 1,1 1 0,0-1 0,-1 0-1,1 0 1,0 0 0,0 0-1,1 0 1,-1-1 0,0 1 0,0-1-1,1 1 1,-1-1 0,1 0-1,0 0 1,-1 0 0,1 0 0,0-1-1,-1 1 1,1-1 0,0 1-1,3-1 1,1 0 22,1 0 0,-1 0-1,1-1 1,-1 0 0,1 0-1,-1-1 1,0 0 0,1 0-1,-1-1 1,0 0 0,-1 0 0,1 0-1,0-1 1,7-6 0,1-1 54,-1-1 1,0 0-1,-1-1 1,21-25-1,-18 17-2,-1-1 0,-1-1-1,-1 0 1,-1 0 0,-1-2 0,-1 1 0,-1-1-1,-1 0 1,5-31 0,-13 55-98,0 0 1,0 0-1,1 0 1,-1 0-1,-1 0 0,1 0 1,0 0-1,0 0 1,0 0-1,0 0 0,-1 0 1,1 0-1,0 0 1,-1 0-1,0-2 0,-3 4 212,0 9-97,1 7-44,0 0 1,2 1-1,0-1 1,1 1-1,0-1 1,2 1 0,0-1-1,1 1 1,0-1-1,2 0 1,12 31-1,-16-43-53,1-1-1,0 1 1,1-1-1,-1 0 1,1 0-1,0 0 0,0 0 1,0 0-1,0-1 1,1 1-1,-1-1 1,1 0-1,5 3 1,-6-4-6,1-1 0,0 1 1,0-1-1,-1 0 1,1 0-1,0-1 1,0 1-1,0-1 0,0 1 1,0-1-1,0-1 1,0 1-1,1 0 1,-2-1-1,1 0 0,5-1 1,9-5 47,-1 0-1,0 0 1,0-2 0,0 0 0,-1-1-1,28-23 1,24-15 245,-32 25-118,-23 13-45,0 1 1,1 1-1,18-8 0,-31 16-143,0-1 0,0 1 0,0-1 0,-1 1 0,1 0 0,1 0 0,-1 0 0,0-1 0,0 1 1,0 0-1,0 0 0,0 0 0,0 1 0,0-1 0,0 0 0,0 0 0,0 0 0,0 1 0,0-1 0,0 1 0,-1-1 0,1 1 0,0-1 0,0 1 0,1 0 0,0 1 6,0 0 0,-1 0 0,0 0 0,1 0-1,-1 0 1,0 1 0,0-1 0,0 0 0,0 0-1,0 5 1,1 3 33,0-1 0,-1 1 0,-1 0 0,0 12 0,-9 87 638,9-109-685,0 1-1,0-1 1,0 0-1,0 0 1,0 1-1,0-1 1,1 0-1,-1 0 1,0 1-1,0-1 1,0 0-1,0 0 1,0 0-1,0 1 1,0-1-1,1 0 1,-1 0-1,0 0 1,0 1-1,0-1 1,0 0-1,1 0 1,-1 0-1,0 0 1,0 1 0,0-1-1,1 0 1,-1 0-1,0 0 1,0 0-1,1 0 1,-1 0-1,0 0 1,0 0-1,1 0 1,-1 0-1,0 0 1,0 0-1,1 0 1,14-3 118,14-13-28,20-19 33,-30 20-70,1 1 0,0 0 0,1 2 1,1 0-1,27-10 0,-48 22-58,1-1 1,-1 1-1,0 0 0,1-1 1,-1 1-1,0 0 1,1 0-1,-1 0 0,0 0 1,1 0-1,-1 0 1,0 0-1,1 1 0,-1-1 1,0 0-1,0 1 1,1-1-1,-1 1 0,0 0 1,0-1-1,0 1 1,1 0-1,-1 0 0,0-1 1,0 1-1,0 0 1,0 0-1,-1 0 0,1 0 1,1 2-1,1 3 8,1 0 1,-1 0-1,0 1 1,3 11-1,1 3 11,-5-16-15,0 0 0,1-1-1,-1 1 1,1-1 0,0 1 0,0-1 0,1 0 0,-1 0 0,1 0 0,0 0 0,0-1 0,0 0-1,0 1 1,0-2 0,1 1 0,0 0 0,-1-1 0,1 0 0,0 0 0,0 0 0,0-1 0,1 0-1,-1 0 1,0 0 0,0 0 0,1-1 0,-1 0 0,6 0 0,12-2 15,1-1 1,0-1 0,-1-2-1,0 0 1,30-12 0,108-56 11,-73 31-23,-75 36-11,0-1 0,17-12 1,-9 6 22,-21 13-21,1 1 0,-1 0 0,0 0 0,1 0 0,-1 0 0,0-1 0,1 1 0,-1 0 0,0 0 0,1 0 0,-1-1 0,0 1 0,1 0 0,-1-1 0,0 1 0,0 0 0,1-1 0,-1 1 0,0 0 0,0-1 0,0 1 0,1 0 0,-1-1 0,0 1 0,0-1 0,0 1 0,0 0 0,0-1 0,-1 1 0,0 0 0,1 0-1,-1 0 1,0 0 0,0 0 0,1 0 0,-1 0 0,0 0-1,0 1 1,1-1 0,-1 0 0,0 1 0,1-1 0,-1 1-1,0-1 1,1 0 0,-2 2 0,-20 14 24,0 1 1,1 2-1,0 0 1,2 1-1,1 0 1,-26 38-1,43-56-22,-1 0-1,1 0 0,0 0 1,0 0-1,0 1 1,0-1-1,0 0 1,1 1-1,-1-1 1,1 1-1,-1-1 0,1 0 1,0 1-1,0-1 1,0 1-1,0-1 1,1 1-1,-1-1 0,1 1 1,1 4-1,-1-6-4,0 1-1,0-1 1,0 0 0,0 1-1,0-1 1,0 0-1,0 0 1,0 0-1,1 0 1,-1 0 0,1 0-1,-1 0 1,0 0-1,1 0 1,0-1-1,-1 1 1,1-1 0,-1 1-1,1-1 1,0 0-1,-1 1 1,1-1 0,0 0-1,-1 0 1,1 0-1,0 0 1,-1-1-1,1 1 1,0 0 0,2-1-1,6-2-4,-1-1-1,1 0 1,-1 0 0,1 0-1,-1-1 1,-1-1 0,1 1-1,-1-2 1,0 1 0,0-1-1,-1 0 1,0-1 0,0 1-1,-1-1 1,7-11 0,2-5-4,-1 0 1,-1-2 0,0 0-1,10-35 1,-5-2 41,-2-2 0,-3 0 0,-3 0 0,-3-1 0,-2 0 0,-8-114 0,3 172-21,-5-35 25,5 41-31,-1-1-1,0 1 1,1 0 0,-1 0-1,0 0 1,0 0-1,0 0 1,0 0 0,0 0-1,0 0 1,-1 0-1,1 0 1,-1 1 0,-2-4-1,3 5-2,0 0 1,0-1-1,0 1 0,1 0 0,-1-1 1,0 1-1,0 0 0,0 0 0,0 0 1,0 0-1,0 0 0,0 0 1,0 0-1,0 0 0,0 0 0,0 0 1,0 1-1,0-1 0,0 0 0,0 1 1,1-1-1,-1 0 0,0 1 0,0-1 1,0 1-1,0 0 0,1-1 0,-1 1 1,0 0-1,1-1 0,-1 1 0,0 0 1,1 0-1,-1 1 0,-19 29 28,11-11-18,1 1 0,1-1 0,1 1 0,1 0 0,-4 40 0,4-7 31,4 63 0,2-88-16,1 0 0,2-1 0,0 1-1,3-1 1,0 0 0,1-1 0,2 0 0,1 0 0,1-1 0,1 0 0,1-1 0,2-1 0,0 0 0,24 26 0,-33-42-52,-1-2 1,1 1 0,1-1 0,-1 0-1,1 0 1,0-1 0,0 0-1,11 4 1,18 4-4054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53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1355 7432,'0'0'4184,"7"10"-3264,25 31-127,-30-39-714,-1 0 0,1 0 0,1-1 0,-1 1 0,0-1-1,0 1 1,0-1 0,1 0 0,-1 0 0,1 0 0,-1 0 0,1 0 0,-1-1 0,1 1 0,-1-1 0,1 0 0,5 0 0,-3 0 56,1 0 0,0-1 1,0 0-1,0-1 1,8-2-1,-6 0-29,-1 0-1,1 0 1,-1 0-1,0-1 1,0 0 0,0-1-1,-1 1 1,0-1-1,0-1 1,7-9-1,1-2 457,-1-1-1,17-36 0,-32 70-62,1 0-414,-49 366 1011,34-237-734,5-38-62,-21 128 728,28-223-495,5-28-205,52-326 677,-36 259-771,4 0 0,33-83 0,53-62 275,-97 212-442,0 0 1,1 1 0,25-30-1,-33 42-45,1 0 0,0 0 0,0 0 0,0 1 0,0 0 0,1 0 0,-1 0 0,1 0 0,0 0 0,0 1 0,-1 0 0,2 0 0,-1 0 0,0 1 0,0 0 1,1 0-1,-1 0 0,0 1 0,7-1 0,-7 3-8,1-1 1,-1 1 0,0-1 0,0 2-1,0-1 1,-1 0 0,1 1 0,0 0 0,-1 0-1,0 0 1,1 1 0,-1-1 0,-1 1-1,1 0 1,6 9 0,0 1 11,-1 0 0,0 0 0,12 30 0,-15-29-2,-1 0 0,0 1 1,-1-1-1,0 1 1,-1 0-1,-1 0 1,-1 0-1,0 1 1,-2 18-1,0-29-8,1 1-1,-1-1 1,-1 0-1,1 0 1,-1 0-1,0 0 1,0 0-1,-1 0 1,0 0-1,0-1 1,0 1-1,-1-1 1,1 0-1,-1 0 0,-1 0 1,1 0-1,-1-1 1,1 0-1,-1 0 1,0 0-1,-1-1 1,1 1-1,-1-1 1,0-1-1,1 1 1,-9 2-1,1-2 19,1-1 0,-1 0 0,0-1 0,0-1 0,0 0 0,0 0-1,1-1 1,-1-1 0,0 0 0,1-1 0,-17-5 0,18 2 5,-7 0 108,34 1-57,28 8-92,0-3 0,52-5 0,-75 2-9,0 0 0,0-2 0,0-1 0,0 0 0,-1-1 0,32-17 0,2-6 6,-3-1 0,93-75-1,-124 89 6,0-1 0,1 1 0,0 1 0,35-20 0,-50 32 0,1 1 0,0 0 0,-1 0 0,1 1 0,0 0 0,0 0 0,0 1 0,1 0 0,-1 0 0,0 1 0,0-1 0,1 2 0,-1-1 0,0 1 0,0 0 0,1 0 0,11 5 0,6 5 26,-1 2 0,0 0-1,35 26 1,-24-15-9,-34-22 74,-9-7-29,-14-10 10,11 6-43,-1 1-1,1 0 0,-1 0 0,-1 2 0,-14-7 0,21 10-14,0 1 0,0 0 0,0 1 0,0-1 1,0 1-1,0 1 0,0-1 0,-1 1 0,1 0 0,0 0 0,0 1 0,0-1 0,-13 4 0,14-2-6,-1 0-1,1 0 1,-1 0 0,1 1 0,0 0 0,0 0 0,0 0-1,0 1 1,1-1 0,-1 1 0,1 0 0,0 1 0,0-1-1,0 0 1,1 1 0,0 0 0,0 0 0,0 0 0,0 1-1,1-1 1,0 0 0,0 1 0,0 0 0,1-1 0,0 1-1,0 0 1,0 0 0,1 0 0,0-1 0,0 1 0,1 9-1,1-8-2,-1-1 0,1 0 0,0 0-1,0 0 1,1 0 0,0-1 0,0 1 0,0-1-1,1 1 1,-1-1 0,1 0 0,8 7-1,-9-10-2,-1 0 0,1 0-1,-1 0 1,1-1 0,0 1-1,-1-1 1,1 1 0,0-1-1,0 0 1,0 0 0,0-1-1,0 1 1,0-1 0,0 1 0,0-1-1,0 0 1,1 0 0,-1 0-1,0-1 1,0 1 0,0-1-1,0 1 1,0-1 0,0 0-1,0 0 1,0-1 0,-1 1-1,4-2 1,3-3 14,-1 1 0,1-1 0,-1-1 0,-1 1-1,1-1 1,-1-1 0,0 1 0,-1-1 0,10-15 0,-2-3 106,23-56 0,-22 45-5,-15 37-115,0 0 0,0 0 0,1 0 0,-1 0 0,0 0 0,0 0 0,0-1 0,0 1 0,0 0 0,0 0 0,0 0 0,0 0 0,0 0 0,0 0 0,0 0 0,0 0-1,0 0 1,0 0 0,0 0 0,0 0 0,1 0 0,-1 0 0,0 0 0,0 0 0,0 0 0,0 0 0,0 0 0,0 0 0,0 0 0,0 0 0,0 0 0,0 0 0,1 0 0,-1 0 0,0 0 0,0 0 0,0 0 0,0 0 0,0 0 0,0 0 0,0 0 0,0 0 0,0 0-1,0 0 1,1 0 0,-1 0 0,0 0 0,0 0 0,0 0 0,0 0 0,0 0 0,0 0 0,0 0 0,0 0 0,0 1 0,0-1 0,0 0 0,6 9 63,8 25-27,0 0-22,-14-34-15,7 14 2,1 0 1,0-1 0,1 0-1,14 15 1,-20-25-4,0 0 1,1 0 0,-1 0-1,1 0 1,0-1 0,0 1-1,0-1 1,1 0 0,-1 0-1,0 0 1,1-1 0,-1 0-1,1 0 1,0 0 0,-1 0-1,1-1 1,0 1-1,8-2 1,-4 0 8,0 0-1,0-1 1,0-1 0,-1 1-1,1-2 1,-1 1 0,1-1-1,-1 0 1,0-1 0,0 1-1,-1-2 1,10-7-1,-3 0 19,0-1 0,0 0 0,-1-1 0,18-29 0,-28 40-22,4-6 46,-1 0 0,7-17 0,-11 25-34,-1-1 1,0 0 0,-1 1-1,1-1 1,0 0-1,-1 1 1,0-1 0,1 0-1,-1 0 1,0 0-1,0 1 1,-1-1 0,1 0-1,-1 0 1,1 1 0,-2-4-1,1 5-12,1 0 0,0 0 0,-1 0 0,1 0 0,-1 0 0,1 1 0,0-1 0,0 0 0,-1 0 0,1 0 0,0 0 0,0 0 0,0 0 0,0 0 0,0 0-1,0 0 1,0 0 0,1 0 0,-1 0 0,0 0 0,0 0 0,1 1 0,-1-1 0,0 0 0,2-1 0,-1 1-2,0 1 0,0-1 1,0 0-1,0 1 0,0-1 0,0 1 1,0 0-1,0-1 0,0 1 0,1 0 0,-1 0 1,0 0-1,0 0 0,0 0 0,1 0 0,-1 0 1,1 0-1,8 2 0,0 0 0,0 0 0,13 6 0,-22-7-3,12 4-2,-1 0 1,0 1-1,-1 1 0,1 0 1,-1 1-1,-1 0 0,0 0 1,0 1-1,0 1 1,-1 0-1,-1 0 0,1 0 1,-2 1-1,0 0 1,0 1-1,-1 0 0,0 0 1,5 15-1,-5-10 7,0-1-1,2 0 1,0 0 0,0-1-1,13 17 1,-18-28-3,0-1-1,1 1 0,-1-1 1,1 1-1,-1-1 1,1 0-1,0 0 1,0-1-1,0 1 0,0-1 1,1 0-1,-1 0 1,1 0-1,-1-1 1,1 1-1,0-1 1,-1 0-1,1-1 0,0 1 1,0-1-1,0 0 1,-1 0-1,1 0 1,6-2-1,1-1 6,0-1 0,0 0 0,-1 0 0,1-1 0,-1-1 0,0 0-1,0 0 1,-1-1 0,0-1 0,0 0 0,13-14 0,-2 0 10,0-1-1,-2-2 1,26-43-1,-7 0 8,-2-1 0,-4-3-1,-2 0 1,-4-2-1,-3-1 1,-3 0-1,-4-2 1,7-87-1,-14 87 29,-4 0 0,-4-1-1,-10-104 1,3 161-66,6 21 14,-1 0-1,1 0 1,0-1-1,0 1 0,0 0 1,0 0-1,-1 0 1,1-1-1,0 1 0,0 0 1,-1 0-1,1 0 1,0 0-1,0 0 1,-1 0-1,1-1 0,0 1 1,0 0-1,-1 0 1,1 0-1,0 0 0,0 0 1,-1 0-1,1 0 1,0 0-1,0 0 0,-1 0 1,1 0-1,0 1 1,-1-1-1,1 0 1,0 0-1,0 0 0,0 0 1,-1 0-1,1 1 1,-2 1-2,0 0 0,0 0 0,0 0 1,0 1-1,1-1 0,-1 1 0,1-1 1,0 1-1,0 0 0,-2 5 0,-3 19-11,1 0-1,1 0 0,1 1 1,2-1-1,2 38 0,0-24 7,23 354-148,-16-311 141,-4-26 44,3 0 1,3 0 0,27 95-1,-35-148-26,0 0 0,0-1 0,0 0-1,1 1 1,-1-1 0,1 0-1,0 0 1,0-1 0,0 1 0,1-1-1,-1 1 1,1-1 0,0 0-1,0 0 1,0-1 0,0 1-1,0-1 1,1 0 0,-1 0 0,1 0-1,-1-1 1,1 0 0,0 0-1,0 0 1,-1 0 0,1-1 0,0 1-1,0-1 1,0-1 0,0 1-1,0-1 1,-1 1 0,1-1 0,0-1-1,-1 1 1,6-3 0,3-1 9,0-1 1,0-1 0,-1 0-1,0-1 1,0 0 0,-1-1-1,0 0 1,0 0 0,-1-2-1,-1 1 1,13-18 0,0-1 12,-9 12 6,-1-1 0,0 0 0,11-24 0,26-56 279,-48 108-202,-2 19-84,0-5-3,1 17 12,2 1 0,1-1 0,2 0 1,18 70-1,-19-101-30,0 1 0,0-1 0,0 0 0,12 18 0,-14-25-1,-1-1 0,1 1 0,0-1 0,0 0 0,0 0 0,0 0-1,0 0 1,0 0 0,1 0 0,-1 0 0,0-1 0,1 1 0,0-1-1,-1 0 1,1 0 0,0 0 0,0 0 0,-1 0 0,1-1 0,0 1-1,0-1 1,0 0 0,5 0 0,3-2 8,0 0 1,-1-1-1,1-1 0,-1 0 0,0 0 1,0-1-1,-1 0 0,1-1 0,9-7 0,14-13 67,31-31-1,-35 30-21,5-4-3,-16 14-17,0 0 1,0 1-1,2 1 1,-1 1-1,39-19 1,8 13 139,-118 71-19,33-35-149,2 0 0,-31 35 0,42-43-15,0-1 1,1 1-1,0 0 1,0 1 0,1-1-1,0 1 1,1-1 0,0 1-1,0 0 1,-2 14-1,5-21 5,-1 0 1,1 0-1,0 0 0,0 0 0,0 0 0,0 0 0,1 0 0,-1 0 0,0 0 0,1 0 0,-1 0 0,1 0 1,0 0-1,0 0 0,0-1 0,0 1 0,0 0 0,0-1 0,0 1 0,2 1 0,-1-1 1,1 0 0,-1 0 0,1-1-1,0 1 1,0-1 0,-1 1 0,1-1 0,0 0 0,0 0-1,0-1 1,6 2 0,4-1 0,0-1 1,0 0-1,0 0 1,0-2 0,13-2-1,-1-2-5,0 0 0,-1-2 1,0-1-1,0-1 0,-1-1 0,-1-1 0,0-1 1,0-1-1,-2-1 0,1-1 0,-2-1 0,33-36 1,-19 15-6,-2-2 1,-1-1 0,-3-1 0,-1-1 0,33-77 0,-29 40 8,-3-3 1,-3 0-1,-4-1 1,17-167-1,-34 227 10,-1-1 0,-2 1 1,0 0-1,-1 0 0,-2 0 0,-6-27 0,9 50-7,0 1 0,0-1 0,0 0 0,0 1 0,0-1 0,0 1 0,0-1 0,-1 1 0,1-1 0,0 1 0,0-1 0,-1 1 0,1-1 0,0 1 0,-1-1 1,1 1-1,0-1 0,-1 1 0,1 0 0,-1-1 0,1 1 0,-1 0 0,1-1 0,-1 1 0,1 0 0,-1 0 0,1-1 0,-1 1 0,1 0 0,-1 0 0,0 0 0,-1 0-1,1 1 0,0-1 1,0 0-1,0 1 1,0 0-1,0-1 0,0 1 1,0 0-1,0-1 0,0 1 1,0 0-1,0 0 1,-1 2-1,-3 3-7,0 0 0,1 1 0,-6 10 0,-6 22-50,2 0-1,1 1 1,2 0 0,1 1 0,3 0 0,1 0 0,0 63 0,6-48-9,2 1 1,3-1 0,3 0-1,2 0 1,17 55-1,-21-92 50,0 0 0,2 0 0,0-1 0,0 0 0,14 18-1,-17-29 16,0 0 0,0 0 0,1 0 0,0-1 0,0 0 0,1-1 0,0 1 0,0-1 0,0 0-1,1-1 1,-1 0 0,1 0 0,0 0 0,9 2 0,-5-3 10,0-1 0,0 0 0,0 0-1,0-1 1,0-1 0,1 0 0,-1-1 0,0 0 0,0-1-1,0 0 1,0-1 0,0 0 0,-1-1 0,1 0 0,-1-1 0,0 0-1,-1-1 1,21-14 0,-22 13 17,5-4 32,-1 0-1,-1-1 1,21-23-1,-31 32-40,0 1-1,0-1 1,0 1 0,-1-1 0,1 0 0,-1 0-1,1 0 1,-1 0 0,0 0 0,0 0-1,0 0 1,-1 0 0,1 0 0,-1 0-1,1-1 1,-1 1 0,0 0 0,-1 0-1,1 0 1,0-1 0,-1 1 0,0 0 0,1 0-1,-1 0 1,-1 0 0,1 0 0,-2-4-1,2 6-4,0-1-1,-1 1 0,1-1 0,0 1 1,-1 0-1,1-1 0,0 1 1,-1 0-1,1 0 0,-1 0 0,0 0 1,1 0-1,-1 0 0,0 1 1,0-1-1,1 1 0,-5-2 0,2 2 4,0 0-1,1 0 0,-1 0 0,0 0 1,0 1-1,0-1 0,0 1 1,-4 1-1,-2 2 11,0 0 1,1 0-1,-1 1 1,1 0-1,-14 10 0,18-11-22,1 0-1,-1 0 1,1 0 0,0 0-1,0 1 1,0-1-1,0 1 1,1 0-1,0 0 1,0 1-1,0-1 1,1 1 0,0-1-1,0 1 1,0 0-1,1 0 1,0-1-1,0 1 1,0 0 0,1 0-1,0 0 1,0 0-1,0 0 1,1 0-1,0 0 1,0 0-1,0 0 1,1 0 0,0 0-1,0-1 1,1 1-1,-1-1 1,1 0-1,0 1 1,1-1-1,5 6 1,-2-2-3,2 0 0,-1-1 0,1 0 0,1 0 0,-1-1 0,1 0 0,0-1 0,1 0 0,0-1 0,0 0 0,0 0 0,0-1 0,13 2 0,-14-4 0,0 0 0,0-1 0,0 0 0,1-1 0,-1 0 0,0 0 0,0-1 0,0-1 0,0 0 0,0 0 0,0-1 0,0 0 0,-1 0 0,1-1 0,13-9 0,-20 11 59,0 1 0,-1-2 0,1 1-1,-1 0 1,1-1 0,-1 1 0,0-1 0,0 1 0,0-1-1,0 0 1,-1 0 0,1 0 0,-1 0 0,2-4 0,4-24-5029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53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13360,'0'0'4223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54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 11152,'0'0'792,"82"-6"-344,14-3 8,46-3 152,38-1-8,40-2 72,-54 0 0,-78 3-8,-7 5-1,14 1-111,-8 0-8,-15 1-136,-36 1-8,-2 2-240,-10-4 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56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0 637 6520,'0'0'7117,"14"-6"-6618,25-14-22,0-1 1,37-27 0,-27 6 386,-1-2 0,43-53 0,-71 76-498,-10 9-76,0 0 1,0 0-1,-1-1 0,-1 0 0,0-1 0,-1 0 0,-1 0 0,8-23 0,-7 14 144,-3 14-81,-2 0 0,1 0 1,-1 0-1,-1 0 0,1-10 0,-3 18 428,-2 6-432,-4 10-172,5-13-78,-8 21 106,1 0 1,1 0 0,0 0 0,-7 46 0,13-53-132,1-1 0,0 1 0,1 0 0,0-1 0,2 1 0,-1 0 0,2-1 0,8 28 1,-9-37-49,0 0 0,1 0 0,0 0 1,0-1-1,0 1 0,0-1 0,1 1 1,0-1-1,1 0 0,-1-1 1,1 1-1,-1-1 0,1 0 0,1 0 1,-1 0-1,0-1 0,1 0 0,8 4 1,-7-5-8,0 0 0,0 0 0,0-1 0,0 0-1,1 0 1,-1-1 0,0 1 0,0-2 0,0 1 0,0-1 0,1 0 0,-1-1 0,0 1 0,0-1 0,-1-1 0,9-3 0,-1-1 10,0-1 0,0-1 1,-1 0-1,-1-1 0,1-1 0,-1 1 1,-1-2-1,0 0 0,13-19 0,1-5 56,-1-2 1,22-48-1,-17 25 14,44-81 267,-62 122-260,-7 13 6,0 0 1,1 0-1,0 0 1,5-6-1,-10 13-101,1 0 0,-1-1 0,0 1 0,1 0 0,-1-1 0,0 1 0,1 0 0,-1 0 0,0 0 0,1-1 0,-1 1 0,0 0 0,1 0 0,-1 0 0,1 0 0,-1 0-1,0-1 1,1 1 0,-1 0 0,1 0 0,-1 0 0,0 0 0,1 0 0,-1 0 0,1 1 0,-1-1 0,1 0 0,-1 0 0,0 0 0,1 0 0,-1 0 0,0 1 0,1-1 0,-1 0 0,1 0 0,-1 0 0,0 1 0,0-1 0,1 1 0,9 14 166,-9-14-170,7 16 62,-1 1 1,-1-1-1,0 1 1,5 34-1,5 79 83,-15-116-129,1 8 14,-1 0-1,-2 0 0,-5 43 0,4-53-19,-1 0 0,0-1 0,-1 1-1,0-1 1,-1 0 0,-1-1 0,1 1 0,-12 14-1,16-23-4,-1-1-1,0 1 1,0-1-1,0 0 1,0 1-1,-1-1 0,1 0 1,0-1-1,-1 1 1,1 0-1,-1-1 1,0 1-1,0-1 1,1 0-1,-1 0 0,0 0 1,0 0-1,0-1 1,0 1-1,0-1 1,-6 1-1,5-2 2,0 0 1,0 1-1,1-1 0,-1-1 0,0 1 1,0 0-1,1-1 0,-1 0 1,1 0-1,-1 0 0,1 0 0,0-1 1,0 1-1,0-1 0,-5-5 0,-2-3 49,1 0 0,0-1-1,-11-20 1,20 31-58,0 0 0,-1 0 0,1 0-1,0 1 1,0-1 0,0 0 0,-1 0 0,1 0-1,0 0 1,0 0 0,0 0 0,0 0 0,1 0 0,-1 1-1,0-1 1,0 0 0,0 0 0,1 0 0,-1 0-1,0 0 1,1 1 0,-1-1 0,1 0 0,-1 0 0,1 1-1,-1-1 1,1 0 0,0 0 0,-1 1 0,1-1 0,0 1-1,0-1 1,-1 1 0,1-1 0,0 1 0,0-1-1,1 1 1,34-15 44,-16 11-48,-1 0-1,1 1 0,0 1 0,1 1 0,-1 1 0,26 3 1,124 23-147,-153-23 110,10 4-243,14 1-268,-15-8-4304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3:56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14272,'0'0'1576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4:00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1643 7936,'0'0'1248,"10"-9"-496,175-188 2329,-134 137-1589,68-105 0,-108 149-1106,-8 13-138,0 0 0,-1-1 1,1 1-1,-1 0 0,0-1 1,0 1-1,-1-1 0,1 0 0,-1 0 1,2-6-1,-3 10-219,0 0 0,0 0 0,0 0 0,0 0 0,0 1 0,0-1 0,0 0 0,0 0 0,0 0 0,0 0 0,0 0 0,0 0-1,0 0 1,-1 0 0,1 0 0,0 0 0,0 0 0,0 0 0,0 0 0,0 0 0,0 0 0,0 0 0,0 0 0,0 0 0,0 0 0,0 0 0,0 0 0,-1 0 0,1 1 0,0-1 0,0 0 0,0 0 0,0-1-1,0 1 1,0 0 0,0 0 0,0 0 0,0 0 0,0 0 0,0 0 0,0 0 0,-1 0 0,1 0 0,0 0 0,0 0 0,0 0 0,0 0 0,0 0 0,0 0 0,0 0 0,0 0 0,0 0 0,0 0 0,0 0-1,0 0 1,0 0 0,0-1 0,0 1 0,0 0 0,0 0 0,0 0 0,0 0 0,0 0 0,0 0 0,0 0 0,0 0 0,0 0 0,0 0 0,0-1 0,-4 9 200,4 4-84,2 0-1,-1 1 1,1-1-1,1 0 1,1 0-1,-1-1 0,10 19 1,-2 1 10,-5-13-54,2 0 1,-1 0 0,2 0 0,0-1-1,1-1 1,19 24 0,-24-34-76,0 0 1,0-1 0,0 0-1,1 0 1,0-1 0,0 1-1,0-1 1,0 0 0,1-1-1,-1 0 1,1 0 0,0 0-1,0-1 1,0 0 0,0 0-1,0-1 1,1 0 0,-1 0-1,15-1 1,-9-1 8,0-2 0,1 0 0,-1 0 0,0-1 0,0-1 0,-1 0-1,0-1 1,0 0 0,0-1 0,0 0 0,-1-1 0,15-14 0,-11 9 3,-1-1 0,0 0 0,-1-1 0,-1-1 0,0 0 0,-2 0 1,18-35-1,-24 42-6,0-1 1,0 0 0,-1 0 0,0 0-1,-1 0 1,0 0 0,0 0-1,0-21 1,-2 31-27,0-1 1,0 0-1,0 0 0,0 0 0,0 1 0,-1-1 1,1 0-1,0 0 0,0 0 0,0 1 0,-1-1 0,1 0 1,0 0-1,-1 1 0,1-1 0,-1 0 0,1 1 1,-1-1-1,1 1 0,-1-1 0,1 0 0,-1 1 1,0-1-1,1 1 0,-1-1 0,0 1 0,1 0 0,-2-1 1,0 1 1,1-1 0,-1 1 1,0 1-1,1-1 0,-1 0 1,1 0-1,-1 0 1,0 1-1,1-1 0,-1 1 1,1-1-1,-1 1 0,-1 1 1,-4 2 16,0 0 1,0 1-1,1 0 1,-11 9-1,9-6-9,0 1 0,1 0 1,-1 0-1,2 1 0,-1 0 0,1 0 0,1 0 0,0 1 0,0-1 0,1 1 1,1 1-1,0-1 0,0 0 0,1 1 0,0-1 0,1 1 0,1 0 0,0-1 1,0 1-1,1 0 0,5 20 0,-5-26-9,1 0 1,0 0 0,0 0-1,0-1 1,1 1-1,0-1 1,0 0-1,1 0 1,-1 0-1,1 0 1,0-1 0,0 1-1,9 6 1,-6-6-2,0 0 1,1-1 0,-1 0 0,1 0-1,0-1 1,0 0 0,1 0-1,15 3 1,-9-4 0,0 0 0,0-1-1,0-1 1,1 0 0,-1-1-1,0-1 1,0 0 0,-1-1-1,1-1 1,26-10 0,-10-1 25,0-1-1,-1-2 1,-1-1 0,42-35 0,-25 13 115,71-82 0,-85 87 263,-14 17 365,-16 18-753,0-1-1,0 0 1,0 1-1,0-1 1,0 0-1,0 0 0,0 0 1,-1-1-1,1 1 1,-1 0-1,1 0 1,0-4-1,14-35 46,-15 36-51,29-81 45,-3 9-3,24-107-1,-33 76 115,-5-2 1,0-150-1,-17 205-9,3 54-103,-3 9-38,-3 15-7,-17 98-14,-10 147-1,29-213-6,-1 0 6,-55 471-116,-30-5-63,80-474 151,-2 0 0,-3 0 0,-1-2 0,-26 50 0,37-84 32,-1-1-1,-12 17 0,16-24 0,1 0 0,0 0 0,-1-1-1,0 1 1,0-1 0,0 1-1,0-1 1,0 0 0,0 0-1,0 0 1,-1-1 0,1 1-1,-5 0 1,8-2-1,-1 0-1,1 0 1,-1 0 0,1 0-1,0 0 1,-1 0 0,1-1-1,-1 1 1,1 0 0,0 0-1,-1 0 1,1-1-1,0 1 1,-1 0 0,1-1-1,0 1 1,-1 0 0,1-1-1,0 1 1,0 0 0,-1-1-1,1 1 1,0 0-1,0-1 1,0 1 0,0-1-1,0 1 1,-1-1 0,1 1-1,0 0 1,0-1 0,0 1-1,0-1 1,0 1-1,0-1 1,0 1 0,0 0-1,1-1 1,-1 1 0,0-1-1,0 1 1,0 0 0,0-1-1,1 0 1,5-23 21,8-7-26,2 0-1,1 1 1,1 1-1,28-35 1,-22 32-6,183-211-21,-47 63 18,-75 67 15,-5-3-1,-5-3 0,-5-3 0,95-234 0,-51 20 130,-92 253 69,13-103-1,-36 173-145,-7 15-21,-9 20-5,0 9-26,2 1 0,1 0 0,2 1 0,-13 52 1,-18 146-70,24-117 36,1-10-9,5 0 0,0 200-1,14-284 43,0 1 0,1-1 0,1 0 0,1 0 0,1-1 0,12 35 0,-14-48 3,-1 0 0,2 0 0,-1-1 0,1 1 0,0-1 0,0 1 0,0-1 0,1 0 0,-1-1 0,1 1-1,0-1 1,1 0 0,-1 0 0,1-1 0,0 0 0,0 1 0,0-2 0,0 1 0,0-1 0,1 0 0,-1 0 0,1-1 0,-1 0 0,8 0 0,0 0 10,-1-1-1,1 0 1,-1-2 0,1 1 0,-1-2-1,0 1 1,0-2 0,0 0 0,0 0-1,-1-2 1,18-8 0,-12 3 26,-1 0 1,0-1-1,-1-1 1,0-1-1,-1 0 1,23-29-1,-30 33-12,-2 0-1,1-1 0,-2 0 0,1 0 1,-2 0-1,1-1 0,-1 1 0,-1-1 1,0 0-1,-1 0 0,0 0 0,-1-1 1,0 1-1,-2-21 0,1 31-20,0 0-1,-1 0 0,1 0 1,0 0-1,-1 0 1,1-1-1,-1 1 1,0 0-1,0 0 1,1 0-1,-1 0 0,-1 1 1,1-1-1,0 0 1,0 0-1,-1 1 1,1-1-1,-1 1 1,1-1-1,-1 1 0,0-1 1,1 1-1,-1 0 1,0 0-1,0 0 1,0 0-1,0 0 1,0 0-1,0 1 0,0-1 1,0 1-1,0-1 1,-1 1-1,1 0 1,0 0-1,0 0 1,0 0-1,-3 0 0,-2 1 7,0 1-1,0-1 1,1 1-1,-1 1 1,1-1-1,-1 1 0,1 0 1,0 0-1,0 1 1,-11 8-1,10-5-11,1 0 0,-1 0 0,1 1 0,0 0 0,1 0 0,0 1 0,0-1 0,1 1 0,0 0 0,1 0-1,-1 0 1,2 1 0,-1-1 0,2 1 0,-1 0 0,1 0 0,1-1 0,0 16 0,0-15-1,1 0 0,0 0 0,1 0 0,-1 0 1,2 0-1,0 0 0,0-1 0,1 1 0,0-1 0,0 0 0,1 0 0,0-1 0,1 1 1,0-1-1,0 0 0,1-1 0,0 0 0,8 7 0,-10-10 1,0-2 0,0 1 0,0 0 0,0-1-1,1 0 1,-1-1 0,1 1 0,-1-1 0,1 0 0,-1 0 0,1 0 0,0-1 0,0 0-1,-1 0 1,1-1 0,0 0 0,9-2 0,8-3 21,-1-1 0,42-19 0,-58 24-21,64-34 95,102-67 1,-9 3 69,-134 83-147,-19 10-10,0 1-1,1 0 1,-1 0-1,20-6 0,-30 12-9,1 0-1,-1 0 0,0 0 1,0 0-1,0 0 0,1 0 1,-1 0-1,0 0 0,0 0 0,1 0 1,-1 0-1,0 0 0,0 0 1,0 0-1,1 0 0,-1 0 1,0 0-1,0 0 0,0 0 1,1 0-1,-1 0 0,0 0 0,0 0 1,0 0-1,1 0 0,-1 1 1,0-1-1,0 0 0,0 0 1,0 0-1,1 0 0,-1 0 1,0 1-1,0-1 0,0 0 0,0 0 1,0 0-1,0 1 0,-1 10 17,-8 9 16,6-15-24,-90 177 276,90-176-277,1 0-1,0 0 1,0 1-1,0-1 0,1 1 1,0 0-1,0-1 0,0 13 1,1-17-6,1 0 0,-1 0 0,0-1 0,1 1 0,-1 0 0,1 0 1,-1-1-1,1 1 0,0 0 0,0-1 0,0 1 0,0-1 0,0 1 0,0-1 0,0 0 0,0 1 0,0-1 1,1 0-1,-1 0 0,0 0 0,1 0 0,-1 0 0,1 0 0,0 0 0,-1 0 0,1-1 0,0 1 1,-1-1-1,1 1 0,0-1 0,-1 0 0,1 1 0,0-1 0,0 0 0,0 0 0,2-1 0,7 1 6,-1-2-1,1 1 0,0-1 1,-1-1-1,0 0 0,1 0 1,-1-1-1,-1-1 0,16-8 1,-4 1 8,-1-2 0,-1 0 0,21-20 0,14-19 5,-2-1 1,-3-3 0,-2-2 0,-3-2 0,71-132-1,-67 95 16,-4-1-1,-5-2 1,-4-2-1,-5-1 1,18-113-1,-47 211-36,1-4 11,1-1 0,-2 0 0,0 1 0,0-1 0,-1 0 0,0 1 0,-3-19 0,2 29-11,1-1 0,0 1 1,0 0-1,0-1 0,0 1 0,0-1 0,-1 1 1,1 0-1,0-1 0,0 1 0,-1 0 0,1-1 0,0 1 1,0 0-1,-1-1 0,1 1 0,0 0 0,-1 0 1,1-1-1,0 1 0,-1 0 0,1 0 0,-1 0 1,1 0-1,0-1 0,-1 1 0,1 0 0,-1 0 1,1 0-1,-1 0 0,1 0 0,0 0 0,-1 0 0,1 0 1,-1 0-1,1 0 0,-1 0 0,1 0 0,0 1 1,-1-1-1,1 0 0,-1 0 0,1 0 0,0 0 1,-1 1-1,1-1 0,0 0 0,-1 1 0,-17 14-9,11-6 5,0 0 0,0 1 0,1 0 0,0 0 0,0 0 0,-5 16 1,-21 70-52,29-84 46,-12 45-41,2 2 0,3 0 0,-3 65 0,14 180-139,4-239 146,3 0 1,25 98-1,-31-154 41,0-1 1,1 1-1,1-1 0,-1 0 0,1 0 1,1 0-1,-1-1 0,1 0 0,12 14 1,-13-17 6,1 0 0,0 0 0,-1-1 0,1 0 0,0 1 0,1-2 0,-1 1 0,0 0 0,1-1 0,-1 0 1,1-1-1,0 1 0,0-1 0,0 0 0,9 0 0,-1-1 23,0-1-1,0 0 0,0-1 1,0-1-1,-1 0 1,1-1-1,-1-1 1,0 0-1,0 0 1,0-1-1,-1-1 1,13-9-1,-14 9-4,0-1-1,-1-1 0,0 0 0,0 0 0,-1-1 0,0 0 0,-1 0 0,0-1 0,0 0 0,-1-1 0,-1 0 0,9-22 0,-14 32-17,0 0 0,-1 0-1,1-1 1,-1 1 0,1 0 0,-1 0 0,0-1-1,0 1 1,0 0 0,0-1 0,-1 1 0,1 0-1,-1-1 1,1 1 0,-1 0 0,0 0-1,0 0 1,1 0 0,-2 0 0,1-1 0,0 2-1,0-1 1,-1 0 0,1 0 0,-1 0 0,1 1-1,-1-1 1,0 1 0,0-1 0,1 1 0,-1 0-1,0-1 1,-4 0 0,3 0-1,0 1 0,0 0-1,-1 0 1,1 0 0,0 1 0,0-1-1,-1 1 1,1-1 0,0 1 0,-1 0-1,1 1 1,0-1 0,-1 0 0,1 1-1,0 0 1,0 0 0,-1 0 0,1 0-1,0 0 1,0 1 0,0-1 0,0 1 0,-3 3-1,1-1-1,0 1-1,0 1 1,1-1-1,-1 1 1,1-1-1,1 1 0,-1 1 1,1-1-1,0 0 1,0 1-1,1-1 1,0 1-1,-2 14 1,3-17-2,0 0 0,1 0 1,0 0-1,0 0 1,0 1-1,0-1 1,1 0-1,-1 0 0,1 0 1,0 0-1,0 0 1,1 0-1,-1 0 0,1 0 1,0 0-1,0 0 1,0-1-1,1 1 1,-1-1-1,1 0 0,0 0 1,0 0-1,0 0 1,6 5-1,0-3 0,1 0 0,0-1 0,0 0 0,0 0 0,1-1 0,-1 0 0,1-1 0,-1 0 0,1-1 0,0 0 0,0 0 0,15-3 0,8-1 0,0-1 0,54-15 0,7-10 0,149-67 0,-242 96 0,65-25 0,-41 16 0,28-13 0,-75 33 0,0 2 0,1 1 0,0 0 0,1 1 0,-24 26 0,28-26 0,2 1 0,-1 0 0,2 1 0,1 0 0,0 1 0,-17 37 0,26-49 0,0 1 0,0-1 0,1 1 0,-1-1 0,1 1 0,1 0 0,0 0 0,-1 0 0,3 12 0,-2-18 0,0 1 0,1 0 0,-1 0 0,1 0 0,-1-1 0,1 1 0,0 0 0,0-1 0,0 1 0,0 0 0,0-1 0,0 1 0,0-1 0,0 0 0,0 1 0,1-1 0,-1 0 0,1 0 0,-1 0 0,1 0 0,-1 0 0,1 0 0,0 0 0,-1 0 0,1-1 0,0 1 0,0-1 0,-1 1 0,1-1 0,0 1 0,0-1 0,0 0 0,0 0 0,-1 0 0,1 0 0,0-1 0,0 1 0,0 0 0,3-2 0,4-1 0,0 0 0,0-1 0,0 0 0,-1 0 0,1-1 0,-1 0 0,0-1 0,0 1 0,-1-2 0,0 1 0,8-10 0,12-14 0,29-41 0,-54 67 0,28-39 0,-1-2 0,-3-2 0,27-65 0,-22 34 0,27-112 0,-17 9 0,-36 147 0,-1 0 0,-1 0 0,-3-49 0,0 77 0,-1 1 0,0 0 0,0 0 0,0 0 0,0-1 0,-1 1 0,0 0 0,0 0 0,0 1 0,-6-9 0,7 12 0,0-1 0,0 1 0,0 0 0,-1 0 0,1 0 0,-1-1 0,1 1 0,-1 0 0,1 1 0,-1-1 0,1 0 0,-1 0 0,0 1 0,1-1 0,-1 1 0,0-1 0,0 1 0,0 0 0,1 0 0,-1 0 0,0 0 0,0 0 0,1 0 0,-1 0 0,0 0 0,0 1 0,1-1 0,-1 1 0,0-1 0,0 1 0,1 0 0,-1 0 0,1 0 0,-3 1 0,-4 4 0,0 0 0,1 0 0,-1 0 0,1 1 0,1 0 0,0 0 0,0 1 0,0-1 0,-6 13 0,-5 10 0,-15 41 0,19-36 0,1 1 0,2 1 0,2-1 0,1 2 0,2-1 0,2 1 0,1-1 0,2 1 0,1 0 0,3-1 0,0 1 0,16 55 0,-13-67 0,2 0 0,0 0 0,2-1 0,1-1 0,24 38 0,-28-51 0,0 0 0,1 0 0,0-1 0,1 0 0,0 0 0,0-1 0,1-1 0,0 0 0,0 0 0,1-1 0,0-1 0,0 0 0,16 5 0,-11-5 0,1-1 0,0-2 0,0 1 0,0-2 0,33 0 0,-39-2 0,1-1 0,-1-1 0,0 0 0,0-1 0,0 0 0,-1-1 0,1 0 0,-1-1 0,16-8 0,-8-2 675,-11 6-5798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5:44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9240,'0'0'4460,"10"4"-3943,54 27 647,112 76 0,-137-82-859,67 47 743,126 113 0,-216-172-934,-2 2 0,0 0 1,0 0-1,-2 1 0,0 1 0,0 0 0,-2 0 1,11 26-1,-15-30-36,-1 1 0,-1 0 1,0 0-1,-1 0 0,-1 1 0,0-1 1,0 1-1,-2-1 0,0 1 1,-1-1-1,0 1 0,-5 19 0,0-8 31,-2-1 1,-1 0-1,-1-1 0,-2 0 0,0 0 0,-1-1 0,-19 24 0,7-14 129,-2-1 0,-1-1 1,-58 49-1,83-77-220,-5 4 110,-1 0-1,-1 0 1,1-1-1,-15 8 1,22-13-113,0 0 1,0-1 0,0 1-1,0 0 1,0 0 0,-1-1-1,1 0 1,0 1 0,0-1 0,0 0-1,0 0 1,-1 0 0,1 0-1,0 0 1,0-1 0,0 1-1,0-1 1,0 1 0,-1-1 0,1 0-1,0 0 1,0 0 0,1 0-1,-1 0 1,0 0 0,0 0-1,0-1 1,1 1 0,-1-1 0,-1-2-1,-5-5-3011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4:01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8936,'0'0'5032,"12"6"-4251,3 1-563,0-1 0,1-1 1,0 0-1,0-1 0,1 0 1,27 1-1,261-8 1846,6-25-127,-170 14-998,166-20 1791,-296 32-2548,-6 1 29,1 1 0,-1-1-1,1 1 1,-1 0 0,1 0 0,-1 0-1,7 2 1,-6 5 12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4:01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8 8336,'0'0'8014,"-12"-2"-7302,-2 0-489,1 1-1,-1 0 0,1 1 1,-1 1-1,1 0 0,-1 0 1,1 2-1,-21 5 0,-11 12 665,42-18-756,0 0 0,0 0 0,0 0 0,0 0 0,0 1 0,0-1-1,0 1 1,1-1 0,0 1 0,-4 6 0,5-9-95,1 1 0,-1 0-1,1-1 1,0 1 0,0 0 0,-1 0-1,1-1 1,0 1 0,0 0 0,0 0 0,0-1-1,0 1 1,0 0 0,0 0 0,0-1-1,0 1 1,0 0 0,0 0 0,0-1 0,1 1-1,-1 0 1,0-1 0,1 1 0,-1 0-1,0 0 1,1-1 0,-1 1 0,1-1 0,-1 1-1,1-1 1,-1 1 0,1 0 0,-1-1-1,1 0 1,0 1 0,-1-1 0,1 1 0,0-1-1,-1 0 1,1 1 0,0-1 0,-1 0-1,1 0 1,0 0 0,1 1 0,4 0 105,-1 0 0,1 0 0,-1-1 1,11 0-1,7 0 373,33-7 1,-48 6-328,0-1 0,-1 0 0,1 0 0,0-1 0,-1 0 0,0-1 0,0 1 0,8-6 0,-14 8-122,1-1 1,-1 1 0,1-1-1,-1 1 1,0-1-1,0 0 1,0 1 0,0-1-1,0 0 1,0 0-1,0 0 1,-1 0 0,1 0-1,0 0 1,-1 0 0,0 0-1,1 0 1,-1 0-1,0 0 1,0 0 0,-1-3-1,-3-13-3284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16 5720,'0'0'14074,"-4"10"-13805,-13 30-7,13-26-35,4-13-191,0-1 0,0 0 0,0 0-1,0 1 1,0-1 0,0 0 0,0 0 0,0 1 0,0-1 0,0 0 0,0 0 0,-1 0 0,1 1-1,0-1 1,0 0 0,0 0 0,0 1 0,0-1 0,0 0 0,-1 0 0,1 0 0,0 1 0,0-1 0,0 0-1,0 0 1,-1 0 0,1 0 0,0 0 0,0 1 0,-1-1 0,1 0 0,0 0 0,0 0 0,-1 0-1,1 0 1,0 0 0,0 0 0,0 0 0,-1 0 0,1 0 0,0 0 0,0 0 0,-1 0 0,1 0 0,-3 0 1034,4-1-1064,-1 1 1,0-1-1,0 1 0,0 0 0,1-1 1,-1 1-1,0-1 0,0 0 1,0 1-1,0-1 0,0 1 0,0-1 1,0 1-1,0-1 0,0 1 1,0-1-1,0 1 0,0-1 0,-1 1 1,1-1-1,0 1 0,0-1 1,0 1-1,-1-1 0,1 1 0,0 0 1,-1-1-1,1 1 0,0-1 1,-1 1-1,1 0 0,0-1 0,-1 1 1,1 0-1,-1-1 0,1 1 1,-1 0-1,1 0 0,-1-1 0,1 1 1,-1 0-1,1 0 0,-1 0 0,1 0 1,-1 0-1,1 0 0,-1 0 1,0 0-1,0 0 17,-7-4 793,8 1-809,0 1-6,0 0 0,0 1 1,-1-1-1,1 0 0,1 0 0,-1 1 1,0-1-1,0 0 0,1 0 1,-1 1-1,1-1 0,-1 0 1,1 1-1,0-1 0,0 0 1,-1 1-1,1-1 0,0 1 1,1 0-1,1-3 0,-3 3 5,1 1-1,-1-1 1,1 1-1,-1-1 1,0 1-1,1-1 0,-1 1 1,0-1-1,0 0 1,1 1-1,-1-1 1,0 1-1,0-1 1,0 0-1,0 1 1,0-1-1,0 0 1,0 1-1,0-1 0,0 1 1,0-1-1,0 0 1,-1 0-1,2-6 158,10 4-3,-8 51 178,3 23-33,-3 91 0,-16 73 290,5-107-208,1-22 16,-4 131 1966,11-237-2402,-1 0 1,1 1-1,-1-1 1,1 0-1,0 0 0,-1-1 1,1 1-1,-1 0 1,1 0-1,-1 0 0,1 0 1,0 0-1,-1 0 0,1-1 1,-1 1-1,1 0 1,0 0-1,-1 0 0,1-1 1,0 1-1,-1 0 1,1-1-1,0 1 0,-1 0 1,1-1-1,0 1 1,0 0-1,-1-1 0,1 1 1,0-1-1,0 1 0,0 0 1,0-1-1,-1 1 1,1-1-1,0 1 0,0-1 1,0 0-1,0-10-3896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12056,'0'0'3725,"15"-4"-3252,109-24 1177,2 6 0,206-10-1,-305 30-1366,10-1 406,-1 2-1,1 1 1,0 2-1,42 8 1,-76-10-512,0 1-1,0 0 1,0 0 0,0 0 0,0 1 0,0-1 0,0 1 0,0-1 0,0 1 0,-1 0 0,1 0 0,-1 0 0,3 4 0,-5-5-132,0-1 0,0 1 1,0 0-1,0 0 0,0 0 0,0 0 1,0 0-1,-1-1 0,1 1 0,0 0 1,-1 0-1,1 0 0,0-1 0,-1 1 1,1 0-1,-1-1 0,1 1 0,-1 0 1,0-1-1,1 1 0,-1 0 0,-1 0 1,-17 15 58,13-12-194,1-1 1,-1 0-1,0 0 0,0-1 1,0 0-1,-7 2 0,-6-1-3579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11760,'0'0'3290,"12"1"-2787,53-2 471,118-18 0,-96 8-337,210-7 1943,-244 18-2007,108 2 2002,-147-2-2118,-12-1-304,1 1 0,0 0-1,0 0 1,0 0 0,0 0 0,-1 0-1,1 1 1,0 0 0,0-1 0,-1 1-1,1 0 1,0 0 0,-1 0 0,1 1-1,3 1 1,-6-1-366,1 0-1,-1 1 0,0-1 1,0 0-1,0 0 0,0 0 1,-1 0-1,1 0 1,-1 2-1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16248,'0'0'42,"0"10"6,7 276 1116,-1-67 688,1-76-320,0 23 1575,-8-166-3081,1 1 0,0-1 0,0 0 1,0 1-1,0-1 0,0 0 0,0 1 1,0-1-1,0 0 0,0 1 1,0-1-1,0 0 0,0 1 0,0-1 1,0 0-1,1 1 0,-1-1 0,0 0 1,0 1-1,0-1 0,0 0 0,1 1 1,-1-1-1,0 0 0,0 0 1,1 1-1,-1-1 0,0 0 0,1 1 1,6-8 263,5-18-519,-1-30-3040,-11 54 2774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12760,'0'0'1186,"3"14"-703,7 32 28,-2 0-1,3 64 1,-5 345 3886,4-338-988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7024,'0'0'12279,"13"-7"-11919,33-14 372,95-28 0,147 0 1323,-132 26-879,-130 20-886,-1 1-1,31 2 1,-24 0 130,-30 0-355,0 0 1,0 1-1,0-1 0,0 0 1,0 0-1,0 1 0,0-1 0,0 1 1,0 0-1,-1-1 0,4 3 1,-4-3-62,-1 1 1,1-1 0,-1 1-1,1-1 1,-1 1 0,0 0 0,0-1-1,1 1 1,-1-1 0,0 1 0,0 0-1,1-1 1,-1 1 0,0-1-1,0 1 1,0 0 0,0-1 0,0 1-1,0 0 1,0-1 0,0 1 0,0 0-1,0-1 1,-1 1 0,1-1 0,0 1-1,0 0 1,0-1 0,-1 1-1,1-1 1,0 1 0,-1-1 0,1 1-1,-1-1 1,1 1 0,0-1 0,-1 1-1,1-1 1,-1 1 0,0-1 0,-4 5-154,0-1 0,0 1 0,0-1 0,-6 3 0,-2 1-3262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9536,'0'0'2712,"10"-1"-2038,323-25 4997,-215 28-4113,18-1 124,-117-3-1473,5 0 279,0 0 0,0 2-1,0 0 1,-1 2 0,43 8 0,-61-9-457,-1 0 0,1-1 0,-1 1 0,1-1 0,7-1 0,-3 1-2949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5824,'0'0'11490,"12"-3"-10855,145-21 1217,-66 19-98,159 13 0,-227-6-1070,1 1 0,-1 0 0,37 12 0,-59-14 116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0-1 3408,'0'0'8032,"0"4"-7736,7 79 897,1 19-6,-5 19 2448,-2-125-5728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0 947 11448,'0'0'1438,"15"-5"-1158,-6 1-231,6-1 32,-1 0 1,0-1-1,0-1 1,0 0-1,19-16 1,-5 0 216,-1-1 1,41-48 0,39-64 547,-79 99-636,81-103 653,185-265 2275,-284 382-2734,-9 21-263,-1-1 1,2 0-1,-1 0 0,0 1 0,0-1 1,1 1-1,2-4 0,-11 15 111,1 0 1,-1 1-1,1 0 0,1 0 0,0 0 0,-6 19 0,-2 2-31,-3 3-61,-2 4 53,2 0 1,1 1-1,2 0 1,-10 51 0,22-82-152,0-1 0,1 0 1,-1 0-1,2 1 1,-1-1-1,3 10 1,-2-14-29,-1 0 1,1 0 0,0-1 0,0 1-1,0 0 1,0-1 0,1 1 0,-1-1-1,1 0 1,-1 1 0,1-1 0,0 0-1,0 0 1,0 0 0,0 0 0,0 0-1,0-1 1,1 1 0,3 1 0,-4-2-4,0-1-1,1 1 1,-1-1 0,1 0 0,-1 1 0,1-1 0,0-1 0,-1 1 0,1 0 0,-1 0 0,1-1 0,-1 0 0,0 1 0,1-1 0,-1 0 0,0 0 0,1 0 0,-1-1 0,4-2 0,5-3 86,0-1 1,13-12 0,-24 19-114,19-17 163,-1-1 1,-1 0 0,22-33 0,37-70 511,-50 64-365,-20 44-114,0 0 0,1 0 0,10-15-1,-17 29-183,0-1 0,1 1 0,-1 0 0,0 0-1,0 0 1,0 0 0,0-1 0,0 1-1,0 0 1,0 0 0,1 0 0,-1 0 0,0 0-1,0 0 1,0 0 0,0-1 0,0 1 0,1 0-1,-1 0 1,0 0 0,0 0 0,0 0-1,0 0 1,1 0 0,-1 0 0,0 0 0,0 0-1,0 0 1,1 0 0,-1 0 0,0 0-1,0 0 1,0 0 0,0 0 0,1 0 0,-1 0-1,0 0 1,0 1 0,5 7 255,2 17-156,-5-19-31,6 26 130,1-1-1,2-1 1,1 1 0,31 54 0,-34-71-126,2 3 107,0 1 0,1-1 0,1-1 0,27 28 0,-34-39-23,0 1 1,1-1 0,0 0-1,8 4 1,7-3-690,2-10-3357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536 565 7736,'0'0'3841,"-15"-6"-3098,-3-2-529,10 4-107,-1 0 0,0 0 0,0 1 0,-1 0 0,1 1 0,-1 0 0,1 0 0,-13 0 0,5 2 118,1 1 0,0 0 0,-1 1-1,1 1 1,0 0 0,1 1 0,-1 1 0,0 1 0,1 0 0,0 0 0,-25 17 0,28-16 12,1 1 0,0 0 0,1 1 1,0 0-1,0 1 0,1 0 0,0 0 0,0 1 1,1 0-1,1 1 0,0 0 0,1 0 1,0 0-1,-7 21 0,11-25-96,1 1 0,0 0 1,0-1-1,1 1 0,0 0 0,0-1 1,1 1-1,0-1 0,0 1 0,1-1 0,0 1 1,1-1-1,0 0 0,0 0 0,5 8 0,-6-12-83,0 0-1,0 0 0,1-1 1,-1 0-1,1 1 0,-1-1 1,1 0-1,0 0 0,0 0 0,1-1 1,-1 1-1,1-1 0,-1 0 1,1 0-1,0 0 0,-1 0 1,1 0-1,0-1 0,0 0 1,0 0-1,0 0 0,1 0 1,-1-1-1,0 0 0,0 1 0,0-1 1,1-1-1,-1 1 0,0-1 1,0 0-1,0 0 0,6-2 1,5-3 55,-1 0 1,1-2 0,-2 0-1,1 0 1,-1-1-1,0-1 1,0 0 0,-2-1-1,1 0 1,16-22 0,-12 12 4,-1 0 0,-1-1 1,-1-1-1,-1 0 0,17-46 1,-23 49-51,-1 0 0,-1 0 0,-1 0 0,-1-1 1,-1 1-1,0-1 0,-2 1 0,0-1 1,-2 1-1,0 0 0,-1-1 0,-13-38 1,7 32 16,-1 1 1,-1-1 0,-2 2 0,0 0 0,-2 0 0,0 1 0,-2 1 0,-33-33 0,39 44-4,0 1-1,-1 0 1,-1 2 0,-28-17 0,35 22-31,0 1 0,-1-1-1,0 2 1,0-1 0,0 1-1,0 1 1,0-1-1,0 1 1,0 1 0,0 0-1,-15 1 1,19 0-39,0 0 1,0 0-1,0 0 1,0 0-1,0 1 1,0 0 0,0 0-1,1 0 1,-1 0-1,1 1 1,-1-1-1,1 1 1,0 0-1,0 0 1,0 0-1,1 0 1,-1 0 0,1 1-1,0-1 1,-1 1-1,2 0 1,-1 0-1,0-1 1,1 1-1,0 0 1,-1 1-1,1 4 1,-1-1-40,1-1 1,0 0-1,1 1 1,-1-1-1,2 1 1,-1-1-1,1 1 1,0-1-1,0 0 1,1 1-1,0-1 1,1 0-1,-1 0 1,7 12-1,-3-12-45,-1 0 0,1 0 0,0-1 0,0 0-1,1 0 1,0-1 0,0 1 0,0-2 0,14 8 0,-6-4-1086,1-1 0,0-1 1,23 6-1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37 209 21015,'0'0'-126,"1"10"-12,54 291 129,-4-33 1508,-33-177-764,-9-52 114,6 56 0,-15-81-165,-3-12 603,-7-24-466,-106-328 488,102 306-1183,2 0 0,2-1 0,-8-82 0,16 104-82,1 0-1,1 0 1,1 0-1,2-1 1,7-35-1,-7 47-22,1 1-1,0 0 1,0 0-1,1 0 0,1 0 1,-1 1-1,2 0 1,0 0-1,0 1 1,0 0-1,1 0 0,17-14 1,-13 14 14,0 0 1,1 0-1,0 1 1,0 1-1,0 0 1,1 1-1,23-6 1,-31 10-19,0 0 0,0 1 0,0 0 0,1 0 0,-1 1 0,0 0 0,1 0 0,-1 0-1,0 1 1,1 0 0,-1 0 0,0 1 0,0-1 0,0 2 0,0-1 0,0 0 0,-1 1 0,1 0 0,-1 0 0,8 7 0,-8-6 0,0 0 1,0 1-1,-1-1 1,0 1-1,0 0 0,0 1 1,-1-1-1,1 1 1,-1-1-1,-1 1 1,1 0-1,-1 0 1,0 0-1,0 0 0,0 8 1,-1-6 2,0-1-1,-1 1 1,-1 0 0,1 0 0,-1 0-1,0-1 1,-1 1 0,0 0 0,0-1-1,-1 0 1,0 1 0,-5 8 0,-23 36 172,-2-2 1,-2-1-1,-49 52 1,69-84-93,14-15-86,0-1-1,-1 0 0,1 1 0,0-1 1,0 1-1,0 0 0,0-1 1,0 1-1,1 0 0,-1 0 0,0 0 1,1-1-1,-1 1 0,1 0 0,0 0 1,-1 0-1,1 0 0,0 0 0,0 0 1,1 0-1,-1 0 0,0-1 1,1 4-1,1-2 1,0 0 1,-1 1-1,2-1 0,-1-1 1,0 1-1,0 0 0,1 0 1,0-1-1,-1 0 1,1 1-1,0-1 0,4 2 1,35 21 7,64 29 1,-61-33-94,60 37 1,-102-56 72,-1 0 0,1 0 0,-1 0 0,1 0 0,-1 0 0,0 0 0,0 0 0,0 1 0,0-1 0,0 1 1,-1-1-1,1 1 0,-1 0 0,0 0 0,1 0 0,-1 0 0,-1 0 0,1 0 0,0 0 0,-1 0 0,1 0 0,-1 0 0,0 0 1,0 0-1,0 0 0,-1 0 0,1 0 0,-1 1 0,1-1 0,-1 0 0,0-1 0,0 1 0,-1 0 0,1 0 0,-1 0 0,-1 3 1,-3 2 22,1 0 1,-1 0 0,0 0 0,-1-1-1,0 0 1,0 0 0,0-1-1,-1 0 1,0 0 0,-12 6 0,3-3-18,-1-2 0,0 0 0,-1-1 0,1 0 0,-1-2 0,-1 0 0,1-1 0,0-1 0,-1-1 0,1-1 1,-1-1-1,1 0 0,0-1 0,0-1 0,-1-1 0,-35-13 0,54 17-4,-1-1 0,1 1 1,-1-1-1,1 0 0,-1 1 0,1-1 0,0 0 1,0 0-1,-1 0 0,1 0 0,-2-2 0,3 3-15,0 0 0,0 0 0,0-1-1,0 1 1,-1 0 0,1 0 0,0-1 0,0 1-1,0 0 1,0-1 0,0 1 0,0 0-1,0 0 1,0-1 0,0 1 0,0 0 0,1-1-1,-1 1 1,0 0 0,0 0 0,0-1-1,0 1 1,0 0 0,0 0 0,1-1 0,-1 1-1,0 0 1,0 0 0,0 0 0,0-1-1,1 1 1,-1 0 0,0 0 0,1 0 0,25-12-5369,-24 12 4486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6128,'0'0'12137,"12"4"-11635,-9-3-477,10 5 126,1-1 0,1-1-1,-1 0 1,1-1 0,27 2 0,437-14 1730,-51-2-804,-158 21-361,161 2 1722,-411-16-1949,-12 1-242,-13 0-329,3 2-108,0 0 0,0 0 1,0 0-1,0-1 0,0 1 0,0 0 0,0-1 0,-3-2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371 694 6016,'0'0'5449,"-8"-10"-4712,-30-31-18,36 39-633,-1 0 0,1 0 0,-1 1 0,0-1 0,0 1 0,1 0 0,-1 0 0,0 0 0,0 0 0,0 0 0,0 1 0,-1-1 0,1 1 0,0 0-1,0 0 1,0 0 0,0 1 0,0-1 0,0 0 0,0 1 0,0 0 0,-4 1 0,1 0 105,-5 1 126,-1 1 0,1 1 0,0-1 0,1 2 0,-1 0 0,1 0 0,0 1 0,-14 12 0,11-7 141,0 0 0,0 2 0,1-1 0,-19 30-1,25-34-193,1 0-1,0 0 0,1 0 1,0 1-1,1 0 1,-4 13-1,6-20-199,1 0 1,-1 0-1,1 1 1,0-1-1,0 0 1,0 0-1,0 0 1,0 0-1,1 0 1,0 0-1,-1 0 1,1 0-1,0-1 1,0 1-1,1 0 1,-1 0-1,1-1 0,-1 1 1,1-1-1,0 1 1,0-1-1,0 1 1,0-1-1,0 0 1,5 3-1,-3-2 6,1 0 1,0 0-1,0 0 0,0 0 0,0-1 0,0 0 1,1 0-1,-1 0 0,1-1 0,-1 0 0,1 0 1,8 0-1,-7-1-14,0-1 1,0 0-1,-1 0 1,1-1 0,0 1-1,-1-2 1,0 1-1,1-1 1,-1 0-1,9-6 1,4-3 32,-1-1 1,0-2-1,-1 0 0,-1 0 0,0-2 1,-1 0-1,-1 0 0,16-27 1,-17 23-25,-1 0 1,-1 0-1,-1-1 1,-1-1-1,-1 1 1,-1-1-1,7-44 1,-12 46-26,-2 1 0,0 0 0,-1-1 0,-1 1 0,0 0-1,-2-1 1,0 1 0,-2 1 0,0-1 0,-1 1 0,-1 0 0,-12-21 0,3 11 47,-2 0 0,0 1 1,-2 0-1,-1 2 0,-1 1 0,-40-34 0,56 53-40,-2-1 0,1 1 0,-1 0 0,0 1 0,0 0 0,-16-6 0,20 9-15,-1 1 1,1-1 0,-1 1-1,1 0 1,-1 1-1,0 0 1,1 0 0,-1 0-1,0 0 1,1 1 0,-1 0-1,1 0 1,-10 3-1,12-2-25,0-1-1,1 1 0,-1 0 0,0 0 1,1 0-1,-1 0 0,1 0 0,-1 1 1,1-1-1,0 1 0,0-1 0,0 1 0,1 0 1,-1 0-1,1 0 0,-1 0 0,1 0 1,0 0-1,0 0 0,0 5 0,-1 0-40,0 1-1,1 0 0,0 0 1,0-1-1,1 1 0,2 13 0,-1-15-23,1 0-1,0 0 0,1 0 0,-1 0 0,1-1 0,0 1 1,1-1-1,0 0 0,0 0 0,8 9 0,-1-3-1426,1 0 0,22 18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370 92 4912,'0'0'6386,"-5"-11"-5892,-19-34 2,22 43-436,1 0-1,-1 0 1,0-1 0,0 1 0,0 0 0,0 0 0,0 1 0,0-1-1,0 0 1,-1 1 0,1-1 0,-1 1 0,1 0 0,-1 0 0,1 0 0,-1 0-1,0 0 1,0 0 0,1 1 0,-7-1 0,-1 0 153,-3-1 56,0 1-1,-1 1 1,1 0-1,0 1 1,0 1 0,0 0-1,0 0 1,0 1-1,0 1 1,1 0-1,-1 1 1,1 1 0,0-1-1,0 2 1,1 0-1,0 0 1,0 1-1,1 0 1,0 1 0,-12 13-1,21-20-218,0-1-1,0 1 1,0 0 0,0-1 0,0 1-1,0 0 1,1 0 0,-1 0-1,1-1 1,-1 1 0,1 0-1,-1 0 1,1 0 0,0 0 0,0 0-1,0 0 1,0 0 0,1 0-1,-1 0 1,0 0 0,1-1-1,-1 1 1,1 0 0,0 0-1,0 0 1,-1-1 0,1 1 0,0 0-1,1-1 1,-1 1 0,0-1-1,0 1 1,1-1 0,-1 0-1,0 1 1,1-1 0,0 0 0,-1 0-1,1 0 1,0 0 0,-1 0-1,1-1 1,3 2 0,171 52 771,-34-13-420,-79-22-198,-42-14-49,1 2 0,-1 0 0,0 1-1,29 16 1,-49-23-126,1 0 1,-1 0-1,1 0 0,-1 0 0,1 0 0,-1 0 1,0 0-1,0 1 0,1-1 0,-1 0 1,0 1-1,0-1 0,0 1 0,-1-1 0,1 1 1,0-1-1,0 1 0,-1 0 0,1-1 0,-1 1 1,0 0-1,1 0 0,-1 1 0,-1 0 2,1-1 0,-1 1 0,1-1 0,-1 1 0,0-1-1,0 1 1,-1-1 0,1 0 0,0 0 0,-1 0 0,1 1 0,-1-1 0,-3 3-1,-6 5 52,-1-1 0,0 0 0,0-1 0,-15 8 0,2-3 56,0-1-1,-1-2 1,0 0-1,-39 8 0,-110 11 548,173-29-679,-8 1 43,-1 0 0,1 0 0,-14-2 0,23 1-81,-1 0 1,0 0-1,1 0 1,-1-1 0,0 1-1,0 0 1,1-1 0,-1 1-1,1-1 1,-1 0 0,0 1-1,1-1 1,-1 0 0,1 0-1,0 0 1,-1 0-1,1 0 1,0-1 0,-1 1-1,1 0 1,0 0 0,0-1-1,0 1 1,0-1 0,0 1-1,1-1 1,-1 1 0,0-3-1,0-10-3529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43 24119,'0'0'459,"13"4"-354,-1 1-80,5 3 36,1-2 0,0 0-1,22 4 1,-16-8 40,-1-1-1,1-1 0,0-1 1,0-1-1,0-1 1,33-9-1,119-40 872,-114 40-408,-61 11-539,0 1-1,0 0 1,0-1 0,0 1-1,0 0 1,0 0 0,0 0-1,0-1 1,0 1 0,0 0-1,0 0 1,0 1 0,0-1-1,0 0 1,2 1 0,-3-1-16,1 0 1,-1 1 0,0-1 0,0 0-1,0 0 1,0 1 0,0-1-1,0 0 1,0 1 0,0-1 0,0 1-1,0-1 1,0 0 0,0 1 0,0-1-1,0 0 1,0 0 0,0 1 0,0-1-1,0 0 1,-1 1 0,1-1 0,0 0-1,0 1 1,0-1 0,0 0-1,-1 0 1,1 1 0,-1-1 0,-24 26 135,11-17-120,-1 0 0,1 0 0,-2-1 0,1-1 1,-1-1-1,0 0 0,0-1 0,-1-1 0,1 0 0,-1-2 0,0 1 0,-27-2 1,-15-2 62,-1-3 0,-70-13 0,116 14-77,-17 0 70,-44 1-1,45 2 10,-48-7 1,49 7-88,23 0-351,23-7-169,-2 3-3218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5:59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4312,'0'0'13695,"8"10"-13349,21 29 4,-28-37 102,1-1 1,-1 1-1,1-1 0,0 1 0,-1-1 0,1 1 0,0-1 0,0 0 0,0 0 0,0 0 0,4 2 0,-1-2-467,1 0 0,-1 0 0,1 0 0,-1 0 0,9-1-1,-6 0 508,104 4 487,133 10 98,-91-5-574,-52-5-187,-28-3 254,77-8 0,-149 7-556,105-8 1131,-99 8-1320,9-3 1020,-10-6-4833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6:26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401 168 4120,'0'0'5938,"-10"-2"-5654,-2 1-232,-4-2 130,0 1-1,0 1 1,0 0 0,0 1 0,0 1-1,0 0 1,-16 4 0,20 1-48,-1-1-1,1 2 1,1-1 0,0 2 0,0-1 0,0 2 0,-14 13 0,6-6 57,7-4-37,1-1 0,0 2 0,1-1 0,1 1 0,0 1 0,1 0 0,-13 28 0,18-36-88,0 0 0,1 0 0,-1 1 0,1-1 0,1 1 0,-1 0 0,1-1 0,0 1 0,1 0 0,-1 0 0,1 0 0,1-1 0,-1 1 0,1 0 1,1 0-1,-1-1 0,1 1 0,0 0 0,0-1 0,1 0 0,0 0 0,0 1 0,1-2 0,-1 1 0,1 0 0,1-1 0,-1 0 0,1 0 0,0 0 0,0 0 0,0-1 0,7 5 0,1-2 0,1 0 1,0-1-1,0 0 0,1-1 1,-1-1-1,1 0 1,0-1-1,0 0 1,0-2-1,1 1 0,-1-2 1,0 0-1,1-1 1,-1-1-1,27-5 0,-42 7-65,14-3 60,0 0 0,0 0 0,-1-1 0,1-1 0,22-11 0,82-58 528,-99 60-462,-1-2 0,0 0 0,27-31 0,43-54 395,-86 98-502,1 1 1,-1 0-1,1 0 1,-1-1 0,1 2-1,0-1 1,0 0-1,0 0 1,0 1-1,0 0 1,0 0 0,0-1-1,0 2 1,0-1-1,0 0 1,1 1-1,-1-1 1,0 1-1,1 0 1,-1 0 0,0 0-1,1 1 1,-1-1-1,4 2 1,8 2 43,1 1 0,-1 0 1,26 14-1,-12-5 5,-25-12-60,29 10 105,-32-12-103,0 0 1,0 1 0,0-1-1,0 0 1,1 0-1,-1 1 1,0-1-1,0 0 1,0 0 0,0 0-1,0 0 1,1-1-1,-1 1 1,0 0-1,0 0 1,0-1 0,0 1-1,0 0 1,0-1-1,0 0 1,0 1-1,0-1 1,0 1 0,0-1-1,1-1 1,-2 1 10,0-1 1,1 1 0,-1-1-1,0 1 1,0-1-1,0 0 1,0 1 0,0-1-1,-1 1 1,1-1-1,0 0 1,-1 1 0,0-4-1,-9-19 84,7 17-78,0 1-1,-1 1 0,0-1 0,0 1 1,0-1-1,0 1 0,-1 0 0,0 0 1,0 1-1,-12-8 0,15 10-15,-1 1 0,0-1 0,0 1 0,0-1 0,0 1 0,0 0-1,0 1 1,0-1 0,-1 0 0,1 1 0,0 0 0,0 0 0,-1 0 0,1 0 0,0 0 0,0 0 0,0 1-1,-1 0 1,1 0 0,0 0 0,0 0 0,0 0 0,0 0 0,0 1 0,-3 2 0,-5 3 17,1 1 0,0 0 0,1 0 0,0 1 0,0 0 0,1 1 0,0 0 0,0 0-1,1 0 1,-8 19 0,12-23-16,0 1 0,1-1 0,0 1 0,0 0 0,0 0 1,1 0-1,0 0 0,1 0 0,-1 0 0,2 0 0,-1 0 0,1 0 0,0 0 0,0 0 0,0 0 0,1 0 0,0-1 0,1 1 0,0-1 0,4 10 0,-3-10-2,0 1 1,0-1 0,0 1 0,0-1-1,1 0 1,0-1 0,1 1 0,-1-1 0,1 0-1,0-1 1,0 1 0,0-1 0,1 0-1,0-1 1,-1 1 0,11 2 0,-15-6-2,0 1 1,1-1-1,-1 0 1,0 0-1,0-1 1,1 1-1,-1 0 1,0-1-1,0 1 1,1-1-1,-1 0 1,0 0-1,0 0 1,0 0 0,0 0-1,0 0 1,0 0-1,2-2 1,29-28 118,-25 22-94,-2 0 0,1 0 0,-1-1 0,-1 0 0,0 0 0,5-12 0,17-67 341,-20 50-66,0-39-1,2 128-229,-4-19-36,14 49 0,-16-71-18,0 0 0,1 0 0,0-1 1,0 0-1,1 1 0,0-2 0,1 1 0,-1 0 0,13 11 0,-16-18-17,-1 1-1,1-1 1,0 0-1,-1 0 0,1 0 1,0 0-1,-1 0 1,1 0-1,0 0 1,0-1-1,0 1 0,0-1 1,0 1-1,0-1 1,0 0-1,0 0 1,0 0-1,0 0 1,3 0-1,-1-1 5,0 0-1,0-1 1,0 1-1,-1-1 1,1 1 0,-1-1-1,1 0 1,-1 0-1,5-4 1,3-5 39,0 0 1,0 0-1,17-26 0,29-56 247,-12 18-75,-45 74-222,0 1 1,1 0-1,-1-1 0,0 1 1,0 0-1,0-1 1,1 1-1,-1 0 0,0-1 1,1 1-1,-1 0 1,0 0-1,1-1 0,-1 1 1,0 0-1,1 0 0,-1 0 1,0 0-1,1-1 1,-1 1-1,1 0 0,-1 0 1,0 0-1,1 0 1,-1 0-1,1 0 0,-1 0 1,0 0-1,1 0 0,-1 0 1,1 0-1,-1 0 1,0 0-1,1 0 0,-1 0 1,1 1-1,-1-1 1,0 0-1,1 0 0,-1 0 1,0 1-1,1-1 0,-1 0 1,0 0-1,1 1 1,-1-1-1,0 0 0,0 1 1,1-1-1,-1 0 1,0 1-1,0-1 0,0 0 1,1 1-1,-1-1 0,0 1 1,12 27 3,-10-23 5,1 5 0,34 77 91,-33-79-86,1 0-1,0-1 0,0 1 1,0-1-1,1 0 0,0-1 0,0 1 1,10 7-1,-14-12-9,0-1 0,1 1 0,-1-1 0,0 0 1,1 1-1,-1-1 0,1-1 0,-1 1 0,1 0 0,-1 0 1,1-1-1,0 0 0,-1 1 0,1-1 0,0 0 0,-1 0 0,1 0 1,0-1-1,-1 1 0,1-1 0,0 1 0,-1-1 0,1 0 1,-1 0-1,1 0 0,-1 0 0,0-1 0,1 1 0,-1-1 0,0 1 1,3-3-1,5-6 34,0-1 1,-1 0-1,0 0 0,13-23 1,-2 5 25,-10 14-21,-1 1 0,7-18-1,-11 21-2,0 1-1,1 0 1,0 0 0,0 0-1,1 1 1,0 0-1,11-10 1,-17 18-38,0 0 0,0 1 0,1-1 0,-1 1 0,0-1 0,0 1 0,1 0 0,-1-1 0,0 1 0,1 0 0,-1 0 0,0 0 0,1 0 0,-1 0 0,0 0 0,0 0 0,1 0 0,-1 1 0,0-1-1,1 0 1,-1 1 0,0-1 0,0 1 0,0 0 0,2 0 0,32 24 53,-24-16-28,18 15 11,-23-18-15,1 0 0,-1 0 0,1-1 0,0 0 0,0-1 0,0 1 0,1-1 0,0-1 0,8 4-1,-13-7-7,0 0-1,-1 0 0,1 0 0,0 0 0,0-1 0,0 1 0,0-1 0,-1 1 0,1-1 1,0 0-1,0 0 0,-1 0 0,1 0 0,-1-1 0,1 1 0,-1-1 0,1 0 0,-1 1 1,0-1-1,3-3 0,4-5 58,0 0-1,15-21 1,-20 25-51,12-19 101,-1-1 1,14-33-1,-1 0 22,18-18 112,-46 76-249,0 0-1,1 1 1,-1-1-1,1 0 1,-1 1-1,1-1 1,-1 0-1,1 1 1,-1-1-1,1 1 1,0-1-1,-1 1 0,1-1 1,0 1-1,-1 0 1,2-1-1,-1 1-5,-1 0 0,1 0 0,-1 0 0,0 0 0,1 0 0,-1 0 0,0 0 0,1 0 0,-1 0-1,1 1 1,-1-1 0,0 0 0,1 0 0,-1 0 0,0 1 0,1-1 0,-1 0 0,0 0 0,0 1 0,1-1 0,-1 0-1,0 1 1,1 0 0,11 28 26,-9-17-16,3 3-18,-1 1 0,0-1-1,-1 1 1,-1 0 0,-1 0-1,0 0 1,-1 0 0,-1 0-1,0 0 1,-1 1 0,-1-1-1,-6 27 1,7-41 11,0 0-1,1 0 0,-1 0 1,0 0-1,0 0 1,0 0-1,0 0 1,0 0-1,-1 0 1,1 0-1,0-1 0,-1 1 1,1 0-1,-1-1 1,0 0-1,0 1 1,1-1-1,-1 0 0,0 0 1,0 0-1,0 0 1,0 0-1,0 0 1,-1-1-1,1 1 1,-4 0-1,2-1 13,-1 0 1,1 0-1,-1 0 0,1 0 1,0-1-1,-1 0 0,1 0 1,0 0-1,0-1 0,0 1 1,0-1-1,-7-4 0,-1-1-31,9 5-19,7 3 4,16 9-18,0-1-1,1-1 1,0-1 0,1-1-1,41 7 1,-54-12 36,0 0 1,0 0-1,0-1 1,0-1-1,0 1 0,0-1 1,0-1-1,0 0 1,0 0-1,0-1 1,-1 0-1,1 0 0,-1-1 1,0 0-1,0 0 1,0-1-1,7-6 0,-4 2 16,-1 0 0,-1-2-1,1 1 1,-1-1-1,-1 0 1,0-1 0,-1 0-1,0 0 1,7-20-1,-6 14 29,-6 14-27,0 1 1,0-1-1,0 0 0,-1 0 0,1 0 1,-1 0-1,0 0 0,0 0 1,-1-1-1,1 1 0,-1 0 0,0 0 1,0 0-1,0-1 0,-1 1 0,0-5 1,0 9-7,1-1 1,0 1-1,0-1 0,-1 0 1,1 1-1,0-1 1,-1 1-1,1-1 0,0 1 1,-1-1-1,1 1 1,-1 0-1,1-1 0,-1 1 1,1-1-1,-1 1 1,1 0-1,-1-1 0,1 1 1,-1 0-1,0 0 1,1 0-1,-1-1 0,1 1 1,-1 0-1,-1 0 1,1 0 1,-1 0 0,1 1 0,-1-1 0,1 0 0,-1 1 0,1-1 0,0 1 0,-1 0 1,1-1-1,0 1 0,-2 1 0,-2 2 4,1-1 1,0 1 0,0 0-1,-7 9 1,8-8-6,0 0 1,1 0-1,-1-1 1,1 2-1,0-1 0,1 0 1,-1 0-1,1 1 0,0-1 1,0 0-1,1 1 1,0-1-1,0 1 0,0-1 1,0 1-1,1-1 0,0 0 1,0 1-1,1-1 0,-1 0 1,4 7-1,0 0 0,2 1 1,-1-1-1,2 0 0,-1-1 0,2 1 0,-1-2 0,14 14 0,-17-19 6,0-1-1,0 1 1,1-1-1,-1 0 1,1-1-1,0 1 1,0-1-1,0 0 0,0-1 1,0 0-1,1 0 1,-1 0-1,1-1 1,-1 1-1,1-1 0,0-1 1,-1 0-1,1 0 1,0 0-1,13-3 1,-9 1 8,-1-1 0,1-1 0,0 0 0,-1 0 0,0-1 0,0 0 0,0-1 0,0 0-1,-1-1 1,0 0 0,13-13 0,-4 1 16,-1 0-1,0-2 0,-2 0 0,26-44 0,21-39 113,-62 103-142,0 0 0,1 1-1,-1-1 1,1 0-1,-1 1 1,0-1-1,1 1 1,-1-1-1,1 1 1,-1-1-1,1 1 1,0-1 0,-1 1-1,1-1 1,-1 1-1,1 0 1,0-1-1,-1 1 1,1 0-1,0 0 1,-1 0 0,1-1-1,1 1 1,-1 0-1,-1 1 0,1-1 1,-1 0-1,1 1 0,0-1 1,-1 0-1,1 1 0,-1-1 1,1 1-1,-1-1 0,1 1 1,-1-1-1,1 1 0,-1 0 1,0-1-1,1 1 0,-1-1 1,0 1-1,1 1 1,9 36 40,-10-36-38,5 34 23,-2 0 0,-2 0 1,-1 0-1,-8 64 0,6-88-17,-1 1 1,0 0-1,-1-1 1,-11 24-1,14-33-8,0 1 0,-1-1 0,0 0 0,0 0-1,0 1 1,0-1 0,0-1 0,-1 1 0,1 0 0,-1 0 0,0-1 0,0 0-1,0 1 1,0-1 0,0 0 0,0-1 0,-1 1 0,1-1 0,0 1 0,-1-1 0,-5 1-1,7-2 2,0 0 0,0 0 0,0-1-1,0 1 1,0-1 0,0 0-1,0 0 1,0 0 0,0 0 0,0 0-1,0 0 1,1 0 0,-1 0 0,0-1-1,1 1 1,-1-1 0,1 1-1,-1-1 1,1 1 0,0-1 0,0 0-1,0 0 1,0 0 0,0 0 0,0 0-1,-1-3 1,1 3 5,0 0 0,1 0 0,-1 0 0,0 0-1,1 0 1,0 0 0,-1 0 0,1 0 0,0-1 0,0 1 0,0 0 0,0 0 0,1 0 0,-1 0-1,1 0 1,-1 0 0,1 0 0,0 0 0,-1 0 0,1 0 0,0 1 0,0-1 0,0 0 0,1 0-1,-1 1 1,0-1 0,3-2 0,2 1 9,-1 0-1,1 0 1,0 0 0,0 1-1,0 0 1,0 0 0,0 1-1,10-2 1,55-1 153,-33 3-51,90-5 366,-108 5-788,7-1-45,-12-5-3837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6:28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1371 4816,'0'0'3502,"12"3"-2892,-3-1-488,-3 0-56,0-1 0,0 0 0,0 0 0,0 0 0,0-1 0,0 0 0,0 0 0,1 0 0,-1-1 0,0 0 0,0 0 0,8-3 0,-1-1 56,-1-1-1,0 0 1,0-1 0,-1-1 0,1 0 0,-2 0 0,1-1 0,-1-1-1,17-19 1,-1-6 312,39-68-1,-40 62-193,18-31 361,-4-3 0,40-105-1,-58 123 5,-3-1 0,-3-1-1,15-119 1,-29 167-491,0 3 76,0 0 1,0 0-1,-1 0 0,-2-9 0,0 15 375,-1 7-383,-4 10-26,-15 47 111,4 0 1,2 1-1,4 1 0,2 0 1,2 1-1,4-1 0,5 100 1,0-148-175,1 0 1,0 0-1,1-1 1,1 1-1,0-1 1,11 27-1,-14-41-81,-1 1 0,1-1 0,0 0 0,-1 0 0,1 0 0,0 0 0,0 0 0,-1-1 0,1 1 0,0 0 0,0 0 0,0 0-1,0-1 1,0 1 0,0 0 0,0-1 0,0 1 0,1-1 0,-1 0 0,0 1 0,0-1 0,0 0 0,1 1 0,-1-1 0,0 0 0,0 0 0,0 0-1,1 0 1,-1 0 0,0-1 0,0 1 0,0 0 0,1 0 0,-1-1 0,0 1 0,0-1 0,0 1 0,0-1 0,0 1 0,0-1 0,0 0 0,0 0-1,1 0 1,7-6 20,-1 0-1,-1 0 0,0 0 0,8-10 1,-9 10-10,21-26 64,-2-1 1,-1 0-1,25-51 0,44-123 147,-25-13-54,-22 62-13,-27 101 44,-2-2 0,13-95 1,-33 122 275,-11 57-47,-4 20-256,3 1 0,-14 69 0,-7 102 198,15-83-103,-73 397 958,90-505-1136,0-6 104,1-1 1,-1 26-1,1-67 140,5-5-289,2-1 0,2 1 0,14-46 0,-15 59-40,1 0 0,0 0 1,2 0-1,-1 1 0,2 0 1,0 1-1,0 0 0,15-15 0,-23 26-14,1 1 0,0-1 0,0 1 0,-1-1 0,1 1 0,0 0 0,0 0 0,0-1 0,1 1 0,-1 1 0,0-1 0,0 0 0,0 1 0,1-1 0,-1 1 0,0-1 0,1 1 0,-1 0 0,0 0 0,1 0 0,-1 0 0,0 1 0,1-1 0,-1 1 0,0-1 0,0 1 0,1 0 0,-1 0 0,0 0 0,2 1 0,6 4-6,0 1 0,-1 0-1,0 1 1,15 16 0,-7-7-16,7 5 10,40 30 0,-55-47 16,-1 1 0,1-1 0,-1-1 0,2 0 0,-1 0 0,0 0-1,1-1 1,-1-1 0,15 3 0,-19-5 1,0-1 1,0 1-1,-1-1 0,1 0 0,0 0 0,-1 0 0,1-1 1,0 0-1,-1 0 0,0 0 0,1 0 0,-1-1 1,0 1-1,0-1 0,0 0 0,5-6 0,-3 3 6,0 0 0,0 0 0,0-1 0,-1 0 0,0 0 0,-1-1 0,1 1 0,3-11 0,-5 9 6,0 1-1,-1 0 0,-1-1 0,2-11 1,-2 18-11,-1 0 1,0 0-1,0 0 1,0 1-1,0-1 1,0 0-1,0 0 1,0 0-1,-1 0 1,1 0-1,-1 0 1,1 1-1,-1-1 1,0 0 0,0 0-1,0 1 1,0-1-1,0 0 1,0 1-1,0-1 1,0 1-1,-1 0 1,1-1-1,0 1 1,-1 0-1,-1-1 1,1 1-2,0 1 0,0-1 1,0 1-1,0 0 0,0 0 0,0 0 1,0 0-1,0 1 0,0-1 0,0 0 1,1 1-1,-1-1 0,0 1 0,0 0 1,0-1-1,0 1 0,1 0 0,-1 0 1,0 0-1,1 1 0,-3 1 0,-30 29 37,30-28-39,1 1 0,-1-1 1,1 1-1,-1 0 0,2 1 0,-1-1 1,0 0-1,1 1 0,0-1 0,1 1 1,-1 0-1,1 0 0,0 0 0,0 0 1,1 9-1,0-6 3,1 0 1,0 0-1,1 0 1,0-1-1,1 1 1,-1-1-1,2 1 1,-1-1-1,9 14 1,-6-12 8,1 0 0,0 0 0,0 0 0,1-1 0,0-1 0,1 1 0,0-1 0,0-1 0,1 0 0,0 0 0,0-1 0,0 0-1,1 0 1,0-2 0,22 8 0,-23-11-48,0 0 0,1-1 0,-1 0 0,0-1 0,0 0 0,0 0 0,0-1 0,0-1 0,0 1 0,0-2 0,0 1 0,-1-1 0,0-1 0,0 0 0,0 0 0,0-1 0,-1 0 0,0 0 0,0-1 0,-1 0 0,13-15 0,-14 6-882,-6 10-2471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4720,'0'0'5330,"6"-2"-4935,1-1-259,-4 2-57,0-1 1,1 1-1,-1 0 0,1 0 1,-1 0-1,1 1 1,-1-1-1,8 1 1,71-3 1551,-44 0-738,63 5 0,-73 1-45,40 11 0,-52-13-64,-12-1-466,-10-9 42,3 5-2657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6:28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1 251 10344,'0'0'832,"18"-1"-518,284-37 1238,164-68 664,-407 87-1847,101-33 1081,-60 17-3425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6:33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2017 7632,'0'0'5193,"11"-1"-4600,-2-1-504,-1 0-1,0 0 0,0-1 0,0 0 1,0 0-1,0-1 0,-1 0 1,0 0-1,0-1 0,0 0 1,0 0-1,6-7 0,93-80 1018,62-62 901,-152 138-1499,-1 0 0,-1-2 0,0 1 0,-1-2-1,12-23 1,-22 37-388,0 0 0,0 0 0,0 0 0,1 1 0,-1 0 0,1 0 0,0 0 0,1 0 0,-1 0 0,1 1 0,-1 0 0,1 0 0,6-3 0,-8 4-87,-1 1 0,1 0 1,-1 0-1,1 0 0,-1 0 1,1 1-1,0-1 1,-1 1-1,1-1 0,0 1 1,0 0-1,-1 0 0,1 0 1,0 0-1,-1 1 0,1-1 1,0 1-1,-1 0 0,1 0 1,0 0-1,-1 0 0,1 0 1,-1 0-1,0 0 0,1 1 1,-1 0-1,0-1 0,4 5 1,2 4 35,0 1 1,0 1 0,-1-1 0,0 1-1,-1 0 1,8 25 0,18 83 231,-24-85-199,1 1 0,14 34 1,-18-57-70,1-1 0,0 0 1,0-1-1,13 17 1,-18-26-28,1 0 0,-1 1 0,1-1 0,0-1 0,0 1 0,0 0 0,0 0 0,0-1 0,0 1 1,0-1-1,0 0 0,1 0 0,-1 1 0,1-1 0,-1-1 0,1 1 0,-1 0 0,1-1 0,-1 1 1,1-1-1,-1 0 0,1 0 0,0 0 0,-1 0 0,1 0 0,-1-1 0,1 1 0,0-1 0,-1 1 1,5-3-1,5-3 17,0-1 0,0-1 1,-1 0-1,0-1 0,0 0 1,13-14-1,52-69 150,-65 78-131,-1-1 1,-1 0 0,-1 0 0,0-1-1,7-21 1,-11 27-8,-1 0 0,0 0-1,-1 0 1,-1-1 0,1 1 0,-2 0-1,1-1 1,-1 1 0,-1 0-1,-2-14 1,3 23-29,0 1-1,0-1 1,0 0-1,0 0 1,-1 1-1,1-1 0,0 0 1,0 0-1,-1 1 1,1-1-1,0 0 1,-1 1-1,1-1 1,-1 1-1,1-1 1,0 0-1,-1 1 1,0-1-1,1 1 0,-1-1 1,1 1-1,-1 0 1,0-1-1,1 1 1,-1-1-1,0 1 1,1 0-1,-1 0 1,0-1-1,1 1 1,-2 0-1,0 0 3,0 0-1,1 1 1,-1-1 0,0 1 0,0-1-1,1 1 1,-1 0 0,0 0 0,1 0-1,-1 0 1,1 0 0,-3 1-1,-4 5 17,0 0-1,1 1 0,-10 12 0,7-6 2,0 0 0,2 0 0,0 1 0,0-1 0,-9 30 0,15-40-18,1 1 0,-1 0-1,1 0 1,0-1 0,0 1-1,1 0 1,0 0 0,0 0 0,0 0-1,0 0 1,1 0 0,-1 0-1,1 0 1,1-1 0,-1 1-1,1 0 1,0 0 0,0-1-1,0 0 1,0 1 0,1-1-1,0 0 1,0 0 0,4 4 0,-2-3-5,0 0 1,0-1-1,1 1 1,-1-1 0,1-1-1,0 1 1,1-1-1,-1 0 1,0-1 0,1 1-1,-1-1 1,1 0 0,0-1-1,0 0 1,0 0-1,-1 0 1,1-1 0,0 0-1,0 0 1,0-1-1,0 0 1,0 0 0,0-1-1,-1 0 1,9-3 0,6-3 10,-1-1 0,0 0 0,0-2 0,-1 0 0,35-28 0,-29 18 7,-2-2 0,0-1 1,29-38-1,-11 3 16,-3-2 0,-3-2 0,28-68 1,-6 1 70,44-150 0,-81 209 1,-2-2 0,-4 0 0,9-143 0,-23 212-100,2-20 52,-2 0 0,0 0 0,-2 0-1,0 1 1,-10-40 0,12 62-57,0 1 0,0 0 1,0 0-1,0-1 0,0 1 0,0 0 1,0 0-1,-1-1 0,1 1 0,0 0 1,0 0-1,0 0 0,0-1 0,0 1 1,0 0-1,0 0 0,-1-1 0,1 1 1,0 0-1,0 0 0,0 0 0,0 0 1,-1-1-1,1 1 0,0 0 0,0 0 1,-1 0-1,1 0 0,0 0 0,0 0 1,-1 0-1,1-1 0,0 1 0,0 0 1,-1 0-1,1 0 0,0 0 0,0 0 0,-1 0 1,1 0-1,-8 11 40,-3 19-22,-5 51 3,-12 146-1,13-82-17,-47 407-84,45-407 37,-7-1 0,-6-1-1,-6-1 1,-6-2 0,-72 158 0,98-262 46,-28 47 1,36-70 0,-1 0 0,-1 0 0,0-1 0,-1-1 0,0 1 0,-17 12 0,28-23-4,-1-1-1,0 1 0,0-1 0,1 1 0,-1-1 0,0 0 0,0 1 0,0-1 0,1 0 1,-1 1-1,0-1 0,0 0 0,0 0 0,0 0 0,0 0 0,1 0 0,-1 0 0,0 0 1,0 0-1,0 0 0,0-1 0,0 1 0,1 0 0,-1 0 0,0-1 0,0 1 0,0-1 1,1 1-1,-1-1 0,0 1 0,1-1 0,-1 1 0,0-1 0,1 1 0,-1-1 0,1 0 1,-1 1-1,1-1 0,-1 0 0,1 0 0,-1 1 0,1-1 0,0 0 0,-1-1 0,-1-2-2,0 0 0,1 0 0,0 0-1,-1 0 1,1 0 0,1 0 0,-2-9-1,3 0-6,0 0 0,1 0 0,1 0 0,0 0 0,1 1 0,0 0 0,0-1-1,2 1 1,10-18 0,10-12-30,39-48-1,-31 45 8,19-29-21,11-16-19,103-112-1,-115 146 80,-2-2 0,-2-3 0,-4-1 0,-2-2 0,-3-2 0,-2-2 0,-4-1 0,46-140 0,-33 43 48,33-220 0,-64 297-45,1-10 108,7-167-1,-29 210-4,-8 90-45,-18 74-53,-21 138-1,43-193-14,-47 351 29,51-312-16,5 1-1,13 129 1,-5-164 21,17 66 0,-20-107-4,1-1-1,0 0 1,2 0 0,-1 0 0,2-1 0,0 0 0,1 0 0,19 22 0,-25-34-22,0 0-1,1 0 1,0 0 0,-1-1 0,1 0-1,0 0 1,0 0 0,1 0 0,-1 0 0,0-1-1,0 0 1,1 0 0,-1 0 0,1 0-1,-1-1 1,1 0 0,-1 0 0,1 0 0,-1 0-1,8-2 1,2-1 9,0 0 0,0 0 0,0-2 0,-1 0 0,17-8 0,-11 2 5,0 0 0,-1-1 0,-1 0 0,0-2 0,-1 0 1,0-1-1,-2 0 0,1-2 0,-2 1 0,18-29 0,-22 30 3,0-1-1,-1 0 0,-1 0 1,0-1-1,-1 0 0,-1 0 1,-1 0-1,-1 0 0,0-1 1,-1 0-1,0 1 0,-2-1 1,-1-20-1,0 31-7,0 1-1,-1-1 1,0 1-1,0-1 0,0 1 1,-6-12-1,7 17-11,1-1-1,-1 1 0,0 0 1,0 0-1,1-1 0,-1 1 1,0 0-1,0 0 1,0 0-1,0 0 0,0 0 1,-1 0-1,1 1 0,0-1 1,0 0-1,-1 1 0,1-1 1,0 0-1,-1 1 0,1 0 1,0-1-1,-1 1 0,1 0 1,-1 0-1,1-1 0,-1 1 1,1 0-1,0 0 0,-1 1 1,1-1-1,-1 0 0,1 0 1,-1 1-1,1-1 0,0 1 1,-1-1-1,1 1 0,0 0 1,0 0-1,-2 0 0,-10 8 11,1 0-1,0 1 1,0 0-1,1 1 1,1 0 0,0 0-1,0 1 1,1 1-1,-13 23 1,10-12-8,1 1 0,1 0 0,1 0 0,-10 47 0,17-62-7,0 1-1,1 0 1,1-1-1,0 1 1,0-1-1,1 1 0,1 0 1,-1-1-1,2 0 1,-1 1-1,2-1 0,-1 0 1,1 0-1,1-1 1,6 12-1,-8-17 2,0-1 1,0 0-1,0 0 0,0 0 0,0 0 0,1-1 1,-1 1-1,1-1 0,0 0 0,0 0 1,0 0-1,0 0 0,0-1 0,0 0 0,0 0 1,0 0-1,0 0 0,1-1 0,-1 1 1,0-1-1,1 0 0,-1 0 0,0-1 1,6 0-1,5-2 11,0 0 1,-1-1 0,0 0-1,0-1 1,25-12-1,-11 2 40,-2-1-1,0-1 1,-1-2-1,-1 0 0,0-2 1,33-37-1,-15 8 57,34-36 33,-67 77-129,1 0 0,0 0 0,0 1 0,1 1 1,0 0-1,16-7 0,-24 12-11,-1 1 0,1 0 0,0 0 0,0 0 0,-1 0 0,1 0 0,0 1 0,0-1 0,0 1 0,0 0 0,0 0 0,0 0 1,0 0-1,0 1 0,0-1 0,0 1 0,0 0 0,0 0 0,-1 0 0,1 0 0,5 3 0,-2 0 3,-1 1 0,1 0 0,-1 0 0,0 1 0,-1-1 0,1 1 0,5 10 0,-8-13 1,0-1 0,-1 1-1,1 0 1,-1 0 0,0-1 0,1 1 0,-1 0-1,0 0 1,0 5 0,-1-8-4,0 1 1,0-1-1,0 1 1,0-1-1,0 1 1,0 0-1,0-1 1,-1 1-1,1-1 1,0 1-1,0-1 1,-1 1-1,1-1 1,0 1-1,-1-1 1,1 0-1,0 1 1,-1-1-1,1 1 1,-1-1-1,0 1 1,-19 5 37,5-6-30,1 0 0,-20-2-1,22 1 10,-1 0-1,0 1 0,1 0 0,-15 2 0,23-1-20,0 0 1,0 0-1,0 0 1,0 1-1,1-1 1,-1 1-1,1 0 1,-1 0-1,1 0 1,-1 0-1,1 1 1,0 0-1,0-1 1,1 1-1,-1 0 0,0 0 1,-2 5-1,2-4-5,1 0 0,0-1 0,0 1 0,1 0 0,-1 0-1,1 0 1,-1 0 0,1 0 0,1 0 0,-1 0 0,1 0-1,-1 0 1,1 1 0,0-1 0,1 0 0,-1 0-1,1 0 1,0 0 0,0 1 0,0-1 0,2 5 0,-1-4 3,1-1 0,-1 0 0,1 0 0,0 0 0,0 0 0,1-1 0,-1 1 0,1-1 0,-1 0 0,1 0 0,0 0 0,0 0 0,0-1 0,1 1 0,-1-1 0,1 0 0,-1-1 0,7 2 0,0 0-6,1-1 1,-1 0-1,1-1 1,0 0-1,-1-1 0,1 0 1,0-1-1,17-3 0,-11 0-1,-1-1 0,0 0 0,0-2 0,-1 0 0,18-10-1,-8 2 12,-2-2 0,0 0 1,0-1-1,-2-2 0,-1 0 0,29-35 0,-13 6 22,-2-2 1,-3-1 0,-2-1-1,45-110 1,52-241 50,-68 129-104,-51 220 15,-3 1 0,-3 0 0,-4-62-1,2 113 17,-1-6-1,0 0-1,0 0 1,-5-13-1,6 20 2,-1 1 0,1-1-1,-1 1 1,0-1 0,1 1-1,-1 0 1,0-1 0,0 1 0,0 0-1,0 0 1,0 0 0,-2-2-1,2 2 1,0 1 0,0 0 0,1-1 0,-1 1 0,0 0 0,0 0-1,0 0 1,1 0 0,-1-1 0,0 1 0,0 0 0,0 0 0,0 1 0,1-1-1,-1 0 1,0 0 0,0 0 0,0 0 0,0 1 0,1-1 0,-1 0 0,0 1-1,0-1 1,1 1 0,-2 0 0,-3 3-5,1-1 0,-1 2-1,1-1 1,0 0 0,0 1 0,0 0 0,1 0-1,0 0 1,0 0 0,-3 7 0,-4 9-11,-8 30 0,-14 61-141,-33 208 0,24 121-152,37-84 192,5-327 143,1 0 0,2 0 0,0 0 0,17 55 0,-20-83-19,0 0-1,-1 0 0,1 0 0,0 0 0,0 0 0,0-1 1,1 1-1,-1 0 0,0-1 0,1 1 0,-1-1 0,1 1 1,-1-1-1,1 0 0,-1 1 0,1-1 0,0 0 0,0 0 1,0 0-1,3 1 0,-3-2 1,1 0 0,0 1 0,0-1 0,0 0 0,-1 0 0,1-1 0,0 1 0,0-1 0,-1 1 0,1-1 0,0 0 0,-1 0 0,5-2 0,4-3 13,-1-1-1,1 0 0,-1-1 1,0 0-1,13-14 0,24-32 77,-3-2 0,49-79 0,-25 24 135,-65 107-199,-1 0 1,1 1-1,-1-1 1,1 0-1,7-6 1,-10 10-32,0 0 0,0 0 1,0 0-1,0 0 0,1 0 0,-1 0 1,0 0-1,0 0 0,0 0 1,0 0-1,0 0 0,0 0 0,1 0 1,-1 0-1,0 0 0,0 0 0,0 0 1,0 0-1,0 0 0,0 0 1,0 0-1,1 0 0,-1 0 0,0 0 1,0 0-1,0 0 0,0 0 1,0 1-1,0-1 0,0 0 0,0 0 1,0 0-1,1 0 0,-1 0 1,0 0-1,0 0 0,0 0 0,0 0 1,0 1-1,0-1 0,0 0 1,0 0-1,0 0 0,0 0 0,0 0 1,0 0-1,0 0 0,0 1 0,0-1 1,0 0-1,0 0 0,0 0 1,0 0-1,0 0 0,0 0 0,0 0 1,0 1-1,0-1 0,0 0 1,0 0-1,0 0 0,0 0 0,0 0 1,0 0-1,0 0 0,-1 1 1,0 13 21,0-8-14,-6 44 15,3 1-1,2-1 0,7 93 1,-2-130-18,-1 0 1,2 0-1,0 0 1,0 0-1,1 0 1,1-1-1,7 13 1,-11-22-3,0-1 1,-1 0-1,1 0 1,0-1 0,0 1-1,0 0 1,0-1-1,0 1 1,1-1-1,-1 0 1,0 1 0,1-1-1,-1 0 1,1 0-1,-1-1 1,1 1-1,-1-1 1,1 1 0,0-1-1,-1 0 1,1 0-1,0 0 1,-1 0-1,1 0 1,-1 0-1,1-1 1,0 0 0,-1 1-1,4-2 1,4-2 10,-1 1 0,1-1 0,-1-1 0,0 0 0,0 0 0,9-8 0,10-10 49,-2-3 0,0 0 0,-2-1 0,23-34 0,-27 35-2,26-46 175,-44 75-42,-4 11-132,-3 16-33,1-10-16,1 0 0,0-1 0,1 1 0,2 28 0,0-38-20,1-1 0,1 0 0,-1 0 0,2 0 1,-1 0-1,1 0 0,0 0 0,1-1 0,0 1 1,0-1-1,10 13 0,-12-18 6,1-1 0,-1 1 0,1-1 0,0 0 1,0 0-1,0 0 0,0 0 0,0 0 0,0-1 0,1 1 0,-1-1 0,1 0 0,-1 0 1,1 0-1,-1-1 0,1 1 0,-1-1 0,1 0 0,-1 0 0,1 0 0,0 0 0,3-1 1,-2 0 5,0 0 0,1 0 1,-1 0-1,0-1 1,0 0-1,0 0 0,0 0 1,0-1-1,0 1 1,-1-1-1,1 0 0,-1-1 1,0 1-1,5-5 1,-3 0-7,0 0 0,-1-1 1,1 0-1,-2 0 1,1 0-1,-1 0 0,0-1 1,-1 1-1,-1-1 0,1 0 1,-1 0-1,-1 0 0,0 0 1,0 0-1,-1 0 1,0 0-1,-3-17 0,2 20 0,-1-1 0,1 1 0,-1 0 0,-1 0 0,1 0 0,-1 0 0,-1 0 0,1 0 0,-1 1 0,0 0 0,-1 0 0,1 0 0,-1 0 0,0 1 0,-1-1-1,1 1 1,-1 1 0,0-1 0,-1 1 0,1 0 0,0 0 0,-1 1 0,0 0 0,-9-3 0,5 3 0,-1 0 0,-22-2 0,31 4 0,-1 1 0,0 0 0,1 0 0,-1 0 0,1 0 0,-1 1 0,1-1 0,-1 1 0,1 0 0,-1 0 0,1 0 0,0 1 0,-6 2 0,9-4 0,0 0 0,-1 1 0,1-1 0,0 0 0,0 0 0,0 0 0,0 0 0,0 0 0,0 0 0,0 0 0,0 0 0,0 0 0,0 0 0,0 0 0,0 0 0,0 0 0,-1 0 0,1 0 0,0 1 0,0-1 0,0 0 0,0 0 0,0 0 0,0 0 0,0 0 0,0 0 0,0 0 0,0 0 0,0 0 0,0 1 0,0-1 0,0 0 0,0 0 0,0 0 0,0 0 0,0 0 0,0 0 0,0 0 0,0 0 0,1 0 0,-1 0 0,0 1 0,0-1 0,0 0 0,0 0 0,0 0 0,0 0 0,0 0 0,0 0 0,0 0 0,0 0 0,0 0 0,0 0 0,0 0 0,0 0 0,1 0 0,-1 0 0,0 0 0,9 3 0,12-2 0,10-5 0,0 0 0,0-3 0,0 0 0,-1-2 0,33-15 0,-31 12 0,1 1 0,0 1 0,0 2 0,42-5 0,-72 13 0,1-1 0,-1 1 0,1 0 0,-1 0 0,0 1 0,1-1 0,-1 1 0,1-1 0,-1 1 0,0 0 0,0 0 0,1 1 0,-1-1 0,0 1 0,0-1 0,0 1 0,0 0 0,-1 0 0,1 0 0,-1 1 0,1-1 0,-1 1 0,0-1 0,1 1 0,-1 0 0,-1 0 0,3 3 0,0 5 0,0-1 0,-1 1 0,0-1 0,-1 1 0,0 0 0,0 0 0,-1 16 0,-1 0 0,-1 0 0,-6 29 0,-1 40 0,8-96 0,-1 0 0,1 1 0,0-1 0,0 0 0,0 0 0,0 1 0,0-1 0,0 0 0,0 0 0,0 0 0,0 1 0,0-1 0,0 0 0,0 0 0,0 1 0,0-1 0,0 0 0,1 0 0,-1 0 0,0 1 0,0-1 0,0 0 0,0 0 0,0 0 0,0 0 0,0 1 0,1-1 0,-1 0 0,0 0 0,0 0 0,0 0 0,0 0 0,1 1 0,-1-1 0,0 0 0,0 0 0,0 0 0,1 0 0,-1 0 0,0 0 0,0 0 0,0 0 0,1 0 0,-1 0 0,0 0 0,0 0 0,1 0 0,-1 0 0,0 0 0,1 0 0,12-10 0,13-20 0,-2-4 0,28-56 0,10-14 0,-48 90 0,-14 14 0,0 0 0,1 0 0,-1 0 0,0 0 0,1 0 0,-1 0 0,0 0 0,1 0 0,-1 0 0,0 0 0,1 0 0,-1 0 0,0 0 0,1 0 0,-1 0 0,0 0 0,0 0 0,1 0 0,-1 1 0,0-1 0,1 0 0,-1 0 0,0 0 0,0 1 0,1-1 0,-1 0 0,0 0 0,0 0 0,0 1 0,1-1 0,1 4 0,-1 0 0,1-1 0,-1 1 0,0 0 0,0 0 0,1 5 0,-1 0 0,12 62 0,-8-38 0,17 57 0,-19-80 0,1 0 0,0-1 0,0 1 0,1-1 0,1 0 0,-1 0 0,1-1 0,1 0 0,14 15 0,-14-18 0,0 0 0,0 0 0,0-1 0,1-1 0,0 1 0,0-1 0,0 0 0,0-1 0,0 0 0,0 0 0,16 1 0,-7-1 0,0-2 0,0 0 0,1-1 0,29-5 0,-25 2 0,0-2 0,-1-1 0,0 0 0,-1-1 0,0-2 0,0 0 0,0-1 0,-2-1 0,32-25 0,-46 34 89,-1-1 0,0 0-1,0 1 1,0-1 0,-1 0 0,1 0-1,-1 0 1,2-7 0,-3 9-406,0 0 0,0 0 0,-1-1 0,1 1 1,-1 0-1,1-1 0,-1 1 0,0-1 0,0 1 0,0 0 0,-1-1 0,1 1 1,0 0-1,-1-1 0,1 1 0,-3-4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6:34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9848,'0'0'6414,"9"-11"-5891,8-7-331,26-34 544,-40 47-2845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6:34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0 188 11856,'0'0'257,"13"-4"-5,71-20 345,156-22 0,103 10 983,-38 4 143,43-11 2220,-322 41-3618,-16 2-2785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4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314 605 5720,'0'0'7656,"-8"-10"-7448,-32-28 1,36 36-182,1 0 0,-1 1-1,1-1 1,-1 1 0,1-1 0,-1 1 0,0 1 0,0-1 0,1 0-1,-1 1 1,0 0 0,0 0 0,0 0 0,1 0 0,-1 1-1,0-1 1,-7 3 0,-4-1 91,1-1 147,0 1 0,0 1 0,1-1 0,-1 2 0,-25 10 0,35-12-162,-1 1 1,1 0 0,-1 0-1,1 0 1,0 0 0,0 1-1,1-1 1,-1 1 0,1 0-1,-1 0 1,1 0 0,1 1-1,-1-1 1,1 1 0,-1 0-1,1 0 1,1-1-1,-1 1 1,-1 7 0,2-4-39,0 1 0,0 0 0,1-1 0,0 1 0,0 0 0,1-1 0,1 1 0,-1 0 0,1-1 0,0 0 0,1 1 0,0-1 0,1 0 0,-1 0 0,7 9 0,1 0 27,0 0 1,2-1 0,0 0-1,0-1 1,23 19 0,-31-29-73,0-1-1,1 0 1,0 0 0,0-1 0,0 1 0,0-1 0,1-1 0,-1 1 0,1-1-1,-1 0 1,1-1 0,0 1 0,0-1 0,0-1 0,0 1 0,0-1 0,0 0-1,-1-1 1,1 0 0,0 0 0,0 0 0,0-1 0,-1 0 0,1 0 0,-1-1-1,1 0 1,-1 0 0,0 0 0,0-1 0,0 0 0,7-6 0,33-33 248,63-74 0,-101 107-216,-2 1 0,1-1 0,-1-1 1,0 1-1,-1-1 0,-1 0 0,0 0 1,0 0-1,-1-1 0,3-14 0,-6 25-43,0 0-1,0 0 0,0 0 0,0 0 0,0 1 0,0-1 0,0 0 1,0 0-1,0 0 0,0 0 0,0 0 0,0 1 0,-1-1 1,1 0-1,0 0 0,-1 0 0,1 1 0,0-1 0,-1 0 0,1 0 1,-1 1-1,1-1 0,-1 0 0,0 1 0,1-1 0,-1 1 1,1-1-1,-1 1 0,0-1 0,0 1 0,-1-1 0,1 1-2,0-1-1,0 1 0,0 0 1,0 0-1,0 0 0,0 0 1,0 1-1,0-1 0,0 0 1,0 0-1,0 1 0,0-1 1,0 0-1,0 1 1,0-1-1,0 1 0,0 0 1,0-1-1,0 1 0,0 0 1,1-1-1,-1 1 0,0 0 1,0 1-1,-8 8 21,6-7-22,-1 1 1,1 0 0,0 0 0,0 0 0,1 0 0,-1 0 0,1 1 0,0-1-1,0 1 1,0-1 0,1 1 0,-1 0 0,1 0 0,0 5 0,0 5 3,0 0 1,1 0 0,1 0-1,0 0 1,1 0-1,1 0 1,9 27 0,-9-33-1,1 0 1,0 0 0,0 0-1,1-1 1,0 0 0,0 0 0,1 0-1,0-1 1,0 0 0,1 0-1,0-1 1,0 1 0,14 8-1,-16-13 6,0 0-1,0 1 1,0-2-1,0 1 1,0 0-1,0-1 1,0 0-1,0-1 1,1 1-1,-1-1 1,0 0-1,8-1 1,-9 1-3,-1 0 0,0-1-1,0 1 1,0-1 0,1 0 0,-1 0 0,0 0-1,0-1 1,0 1 0,0-1 0,-1 1 0,1-1-1,0 0 1,-1 0 0,1 0 0,-1-1 0,0 1 0,1-1-1,-1 1 1,3-6 0,0-3 15,-1 1 1,0-1-1,-1 0 1,0 0-1,0 0 1,-2-1-1,1 1 1,-1 0-1,-1-1 1,0 1-1,0-1 1,-2 1-1,1-1 1,-1 1-1,-1 0 1,0 0-1,0 0 1,-1 0-1,-1 1 1,0 0-1,0-1 1,-12-15-1,13 21-11,-1 0-1,0 0 0,0 0 0,-1 1 1,1 0-1,-1 0 0,0 0 1,0 1-1,0 0 0,-1 0 1,1 0-1,-1 1 0,0 0 0,1 0 1,-1 1-1,0 0 0,-9-1 1,14 2-13,0 1 0,0-1 0,0 0 1,-1 1-1,1-1 0,0 1 0,0 0 0,0-1 1,0 1-1,0 0 0,0 0 0,0 0 1,0 1-1,1-1 0,-1 0 0,0 1 0,1-1 1,-1 1-1,1 0 0,-1-1 0,1 1 1,0 0-1,0 0 0,0 0 0,0 0 0,-1 3 1,2-3 2,0 0 0,1 0 0,0 0 0,-1 0 0,1 0 0,0 0 1,0-1-1,0 1 0,0 0 0,0 0 0,3 2 0,-2-2 0,1 4 3,1-1 1,0 0-1,1-1 0,-1 1 0,1-1 0,0 0 0,0 0 1,0 0-1,0-1 0,1 0 0,-1 0 0,1 0 1,8 2-1,-6-3 1,0 0-1,1-1 1,-1 0 0,1 0 0,-1-1 0,1 0-1,-1 0 1,16-3 0,6-5 22,0-1 0,-1-1 1,0-1-1,36-21 0,-47 23-6,107-40 210,-113 40-33,-8 7 7,-8 18-83,-43 116 129,30-79-151,10-33-52,-7 32-1,12-45-33,1 0 1,1 0-1,-1 0 0,1 0 0,1 0 1,-1 1-1,1-1 0,3 10 1,-4-15-14,1 0 0,-1 1 1,1-1-1,0 0 1,0 0-1,0 0 0,0 0 1,1 0-1,-1-1 0,0 1 1,1 0-1,0 0 1,-1-1-1,1 1 0,0-1 1,-1 0-1,1 1 1,0-1-1,0 0 0,0 0 1,0 0-1,1 0 1,-1-1-1,0 1 0,0 0 1,0-1-1,1 0 1,-1 1-1,0-1 0,0 0 1,1 0-1,-1 0 1,0-1-1,4 0 0,3-1 8,0 0 0,1 0-1,-1-1 1,0 0 0,-1-1-1,16-9 1,8-8 49,0-3 1,51-49-1,-28 24 15,-31 26-48,0-1 1,-2-1-1,0-1 0,34-55 1,-29 34-5,-2-1 1,25-66 0,-35 71-8,-2-1 0,-2 0 0,-2-1 0,-2 0 0,3-62 0,-10 103-13,0 0 0,1 1-1,-1-1 1,0 0 0,-1 0 0,1 0 0,-1 0 0,0 0 0,0 0-1,0 0 1,0 1 0,-1-1 0,0 0 0,1 1 0,-1-1 0,-3-2 0,5 5-4,-1 1 0,1 0 0,-1 0 0,1 0 0,-1 0 0,1 0 0,-1 1 0,1-1 0,-1 0 0,1 0 0,-1 0 0,1 0 0,-1 0 0,1 1 0,0-1 0,-1 0 0,1 0 0,-1 1 1,1-1-1,0 0 0,-1 1 0,1-1 0,0 0 0,-1 1 0,1-1 0,0 1 0,-1-1 0,1 0 0,0 1 0,0-1 0,0 1 0,-1-1 0,1 1 0,0 0 0,-12 21-32,12-21 30,-15 35-100,-21 77 1,20-57-5,6-17 57,3-1 1,-4 41-1,8-53 37,1-6 8,-16 188-28,18-189 32,1-1 0,1 1-1,0-1 1,6 23 0,-6-34 0,0-1-1,0 0 1,0-1 0,1 1 0,0 0 0,0-1 0,0 1-1,0-1 1,1 0 0,0 0 0,0 0 0,1-1-1,-1 0 1,1 1 0,0-2 0,7 6 0,-8-8 7,-1 1 0,1-1 0,0 0 1,0 0-1,0-1 0,1 1 1,-1-1-1,0 1 0,0-1 1,0-1-1,0 1 0,0 0 1,0-1-1,0 0 0,0 0 1,0 0-1,0-1 0,5-2 1,8-3 15,-1-2 0,25-16 1,-38 23-26,11-9 32,-1 0 0,0-2 0,0 1 0,-1-2 0,-1 1-1,16-27 1,7-6 60,-25 34-56,-1-1 0,8-15 0,0-3 116,-15 31-147,-1 0-1,0-1 1,0 1 0,0 0-1,1-1 1,-1 1 0,0 0-1,1-1 1,-1 1 0,0 0-1,1 0 1,-1-1 0,0 1-1,1 0 1,-1 0 0,0 0 0,1 0-1,-1-1 1,0 1 0,1 0-1,-1 0 1,1 0 0,-1 0-1,0 0 1,1 0 0,-1 0-1,1 0 1,-1 0 0,1 0-1,-1 0 1,14 9 35,4 17-8,-12-12-19,0 1 0,-2-1 1,1 1-1,-2 0 0,0 0 0,-1 1 1,1 29-1,-3-35-6,-1-1 0,0 0 0,-1 1-1,0-1 1,0 0 0,-1 0 0,0 0 0,-1 0 0,0 0 0,0-1 0,0 0 0,-2 0 0,1 0 0,-8 9 0,12-16-2,-1 0 1,1 0 0,-1 0 0,1-1 0,-1 1 0,0 0 0,1 0 0,-1-1 0,0 1 0,0-1 0,1 0 0,-1 1 0,0-1 0,0 0 0,0 0 0,1 0 0,-1 0 0,0-1 0,0 1 0,0 0 0,1-1 0,-1 1 0,0-1 0,1 1 0,-3-2 0,-4-1 26,-1-1-1,1 0 1,-11-8-1,16 9-7,-1 1-1,1-1 0,0-1 0,0 1 0,-4-6 0,7 8-19,-1 1 0,0-1 1,1 0-1,-1 1 0,1-1 0,-1 0 0,1 1 1,0-1-1,-1 0 0,1 1 0,-1-1 0,1 0 1,0 0-1,0 0 0,0 1 0,-1-1 0,1 0 1,0 0-1,0 0 0,0 1 0,0-1 0,0 0 1,1 0-1,-1 0 0,0 0 0,0 1 0,0-1 1,1 0-1,-1 0 0,0 1 0,1-1 0,-1 0 1,1 0-1,2-1 7,0 1 0,0 0 0,0-1 0,0 1 1,0 1-1,0-1 0,0 0 0,0 1 0,0 0 0,0-1 0,6 2 0,38 4 57,-25-1-9,2-1 47,34 9-1,-49-10-53,-1 0 0,0 1 0,0 1 1,0-1-1,0 1 0,0 1 0,10 7 0,-17-9-60,0 0 0,0 0 1,0 0-1,-1 0 0,1 0 1,-1 0-1,0 0 0,0 0 0,0 1 1,-1 3-1,-1 4-4196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4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122 138 14872,'0'0'744,"-76"-77"-224,54 52 7,10 8-127,5 4-8,3 7-304,8 6 8,3 2-128,14 8 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43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1 986 5448,'0'0'4205,"12"0"-3745,28 0 191,55-8 1,172-50 1358,-116 22-1179,219-66 1339,-156 31-838,-34 14-191,20-6-43,22-25 103,-197 76-961,39-23-1,-41 21-10,41-19-1,13-1 287,-3-5-1,137-92 0,-164 100-311,37-26 205,-74 51-365,-1 0 1,1 1-1,0 0 1,0 0-1,0 1 1,1 1 0,21-5-1,2-1 169,6-9 52,-27 9-95,-12 8-150,-1 0 1,1 1-1,0-1 0,0 0 0,0 0 0,0 1 0,0-1 0,0 0 1,0 1-1,0-1 0,0 1 0,0-1 0,0 1 0,0 0 0,0-1 0,0 1 1,0 0-1,3 0 0,-6-1-13,0 1 0,1 0 0,-1-1 0,1 1 1,-1 0-1,0 0 0,1 0 0,-1 1 0,1-1 0,-1 0 0,1 1 0,-1-1 1,-2 2-1,-32 12 140,-10 3-33,11-12-81,0-1 1,0-2-1,0-2 0,-35-4 0,-20 1 26,44-3 173,32 2-3,14 4-224,0 0-1,0 0 0,0 0 1,0 0-1,-1 0 0,1-1 0,0 1 1,0 0-1,0 0 0,0 0 0,0 0 1,-1 0-1,1-1 0,0 1 1,0 0-1,0 0 0,0 0 0,0 0 1,0-1-1,0 1 0,0 0 0,0 0 1,0 0-1,0-1 0,0 1 1,0 0-1,0 0 0,0 0 0,0-1 1,0 1-1,0 0 0,0 0 0,0 0 1,0 0-1,0-1 0,0 1 1,0 0-1,0 0 0,1 0 0,-1 0 1,0-1-1,0 1 0,0 0 1,0 0-1,0 0 0,0 0 0,1 0 1,-1-1-1,11-5 12,0 0-1,0 1 1,0 0 0,1 0 0,0 1 0,-1 1-1,2 0 1,16-2 0,12 1-7,49 2 1,-69 2-4,3 2-2,-1 0 0,0 1 1,26 7-1,-23-4-2,-15-4 0,-1 1-1,0 1 1,0 0-1,0 0 1,0 1-1,0 0 1,10 8-1,-18-11 4,0 0 0,0 1 0,0-1 0,0 1 0,-1-1 0,1 1 0,-1 0 1,1-1-1,-1 1 0,0 0 0,0 0 0,0 0 0,0 0 0,-1 0 0,1 0 0,-1 0 0,0 1 0,0-1 0,0 0 0,0 0 0,0 0 0,-1 0 0,0 3 0,-1 5 18,-1-1 0,1 0 0,-2 0 0,1 0 0,-9 15 1,-2-3 58,0-1 1,-30 33-1,-3 4 9,22-21-33,-30 61 0,29-45-2914,23-46 2018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8128,'0'0'4266,"13"0"-3948,17 0-11,-1 2-1,1 0 1,-1 3 0,50 12 0,115 40 959,-134-35-987,401 153 1273,-421-158-1263,2-1-1,56 14 1,61 13 496,-100-28-533,-36-8-51,38 6-1,-34-8-24,-1 2 0,0 0 0,30 14 0,-24-9 0,113 51 688,23 7-228,-90-35-437,1-3-1,102 25 1,-162-52-191,1 0 0,30 13 0,-19 1-2941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4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7824,'0'0'6258,"10"-2"-5932,30-6 4,-38 8-275,0 0 1,1-1-1,-1 1 0,0 0 0,0 0 0,0 0 1,0 0-1,1 0 0,-1 1 0,0-1 0,0 1 1,0-1-1,0 1 0,0 0 0,0 0 0,0 0 0,0 0 1,2 1-1,10 6 239,15 1 234,0 2 0,0 1 1,31 18-1,-48-21-293,0 0 0,21 22-1,11 9 315,-23-23-326,-1 1-1,-1 2 0,32 41 1,-44-52-127,-1-1 1,0 2-1,-1-1 0,0 1 1,-1 0-1,6 18 1,-8-22-69,-1 0 0,0-1 0,-1 1 0,1 0 0,-1 0 0,0 0 0,-1-1 0,1 1 0,-1 0 0,-1 0 0,1-1 0,-1 1 1,0 0-1,-2 4 0,-6 17 296,10-21 72,7-16-298,-5 5-91,0 0-1,-1-1 0,0 1 1,0 0-1,0-1 0,-1 1 0,0-1 1,0 1-1,0 0 0,-1-1 1,0 1-1,-1-6 0,1 3 2,-3-14-1,-1 1 1,0 0-1,-1 0 1,-2 1-1,-14-30 1,-62-89 67,81 135-71,-14-19 23,-1 1 0,-1 1 0,-1 0 0,-1 2 0,-43-31 0,60 47-10,-1 0-1,1 1 0,0-1 1,-1 1-1,1 0 0,-1 0 1,1 1-1,-1-1 1,0 1-1,-8-1 0,19 7 7,-5-4-23,0 0 0,-1-1 0,1 1 0,0 0 0,0-1 1,1 1-1,-1-1 0,0 1 0,0-1 0,0 1 0,0-1 0,0 0 0,0 0 0,1 0 0,0 1 1,10 1-2,15 9 12,45 26 0,-43-21 8,42 16-1,-21-14 70,0-3 0,1-2 1,1-2-1,59 5 0,17 1 91,-124-16-162,1 0 0,-1 0 0,0 0 0,1 0 0,-1 1 0,0-1 0,0 1 0,0 0 0,4 3 0,-7-4-7,0 0 1,0-1-1,-1 1 1,1 0 0,0 0-1,0 0 1,-1 0-1,1 0 1,-1 0-1,1 0 1,-1 0-1,1 0 1,-1 0 0,1 0-1,-1 0 1,0 0-1,0 0 1,1 0-1,-1 0 1,0 0-1,0 0 1,0 1 0,0-1-1,-1 0 1,1 0-1,0 0 1,0 0-1,-1 0 1,1 0-1,0 0 1,-1 0 0,1 0-1,-1 0 1,1 0-1,-1 0 1,0 0-1,1 0 1,-1 0-1,0-1 1,-1 2 0,-9 9 24,-1-2-1,0 1 1,0-2 0,0 0 0,-1 0 0,-1-1 0,-13 5 0,19-8-20,-53 22 115,-2-2-1,0-4 1,-1-2-1,0-3 1,-69 6 0,119-20 138,29-7-1570,-10 5-630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5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3504,'0'0'8606,"-2"10"-8243,-4 30 2,5-38-318,1 0 1,1 0-1,-1 0 0,0 0 0,0 0 0,1 0 0,-1 0 1,1 0-1,0 0 0,-1-1 0,1 1 0,0 0 1,0 0-1,0-1 0,0 1 0,1 0 0,-1-1 0,2 2 1,2 5 113,3 5 35,1 0 1,0 0-1,1-1 1,0 0-1,1 0 1,0-2-1,1 1 1,0-1-1,1-1 1,-1 0-1,2-1 1,16 8-1,15 11 500,-8-4-16,-34-22-617,-1 1 1,1 0-1,-1 0 0,1 0 1,-1 0-1,0 0 0,4 5 0,11 10 576,-17-17-623,1 0 0,-1 1 1,0-1-1,1 0 0,-1 1 0,1-1 0,-1 0 0,0 1 0,0-1 0,1 1 0,-1-1 0,0 1 0,0-1 0,1 0 0,-1 1 0,0-1 0,0 1 0,0-1 0,0 1 0,0-1 0,0 1 0,0-1 0,0 1 0,0-1 0,0 1 0,0-1 0,0 1 0,-8 15 241,-22 12-79,28-26-171,-68 63 177,-12 11 9,64-61-147,1 0 0,0 1 0,1 0 0,1 1 0,1 1 0,-18 29 0,31-47-45,1 0 0,0 0-1,0 1 1,0-1 0,-1 0 0,1 0 0,0 1 0,0-1 0,0 0 0,0 0 0,0 1 0,0-1 0,0 0 0,0 1-1,0-1 1,0 0 0,0 1 0,0-1 0,0 0 0,0 0 0,0 1 0,0-1 0,0 0 0,0 1 0,0-1 0,0 0-1,0 1 1,0-1 0,0 0 0,1 0 0,-1 1 0,0-1 0,0 0 0,0 0 0,0 1 0,1-1 0,-1 0 0,0 0-1,0 0 1,1 0 0,-1 1 0,0-1 0,1 0 0,12 3-3029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7432,'0'0'3753,"2"8"-3113,0-3-552,22 102 1959,-20-78-1321,2 1 0,0-1 1,14 36-1,-16-56-162,-5-12 199,-2-15-401,-9-158 1171,12 168-1398,0-1-1,0 1 1,2-10-1,-1 14-79,0 0 0,0 0 0,0 0 0,0 0 0,1 0 1,-1 0-1,1 0 0,3-4 0,-4 7-33,0-1-1,0 1 1,0 0 0,1 0 0,-1 0 0,0 0 0,0 0 0,1 0 0,-1 0-1,0 1 1,1-1 0,-1 0 0,1 1 0,-1-1 0,1 1 0,-1-1 0,1 1-1,0 0 1,-1 0 0,1-1 0,-1 1 0,1 0 0,-1 1 0,1-1 0,2 0-1,2 2 40,1 0 0,0 0-1,-1 1 1,10 5-1,-8-4 29,-5-3-47,0 1 1,0 0-1,0 0 0,4 5 1,6 3 150,-13-10-242,1 1 0,0-1 0,-1 0 0,1 0 0,0 0 0,0 0-1,-1 1 1,1-1 0,0 0 0,-1 0 0,2-1 0,0 1-2321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55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56 4416,'0'0'5705,"-1"11"-5226,-1 87 1427,18 160 0,-8-164-879,-6-48 145,14 69-1,-15-86 76,-1-17-459,0-12-518,-1-5-54,-52-416 259,50 267-543,3 150 83,0-1-1,1 0 1,-1 0 0,1 1 0,0-1-1,0 1 1,1-1 0,-1 1 0,1-1-1,0 1 1,0 0 0,1-1-1,-1 1 1,1 1 0,0-1 0,0 0-1,0 1 1,0-1 0,1 1-1,0 0 1,-1 0 0,1 0 0,8-4-1,-1 1 11,-1 1 0,1 0 0,0 1 0,0 0 0,0 1-1,1 0 1,-1 0 0,21-1 0,-8 3 14,0 0-1,0 2 1,33 4 0,-46-3-17,1 0 1,-1 1-1,0 0 1,0 1-1,0 0 1,-1 1-1,1 0 1,-1 1-1,11 7 1,-17-10-9,-1 0 0,1 0 0,-1 0 0,0 0 0,0 0 0,0 1 0,0-1 0,0 1 0,-1 0 1,0 0-1,1 0 0,-2 0 0,1 0 0,0 0 0,-1 0 0,0 1 0,0-1 0,0 1 0,0-1 1,-1 1-1,0-1 0,0 1 0,0-1 0,0 1 0,-1-1 0,-1 6 0,0-2 7,-1 0-1,-1 0 1,0-1 0,0 1-1,0-1 1,-1 0-1,0 0 1,0 0-1,0-1 1,-1 0 0,0 0-1,-1 0 1,1-1-1,-1 0 1,-9 6 0,-11 4 87,0 0 1,-52 19 0,64-29-59,0-2 0,-1 0-1,0 0 1,-15-1-1,40-1-63,0 0 0,0 0 0,0 1 0,0 0 0,-1 1 0,1 0 0,14 7 0,56 35-45,-68-39 50,8 6-14,-1 1 0,-1 0-1,0 1 1,-1 1 0,18 21-1,-20-21 7,-8-8 12,1 1 1,-1-1-1,0 1 1,0 1-1,6 11 1,-11-17 6,0 0 1,0 0 0,0 1 0,-1-1 0,1 0 0,-1 0 0,1 1 0,-1-1 0,0 0 0,0 1 0,-1-1 0,1 0 0,-1 1 0,1-1 0,-1 0 0,0 0 0,-1 0 0,1 0 0,0 0 0,-3 4 0,0-1 4,0-1 0,0 0 0,-1 0 0,0 0 0,0-1 1,0 1-1,0-1 0,0 0 0,-1-1 0,0 0 0,0 0 1,0 0-1,0 0 0,-8 2 0,-3 0 21,0-1 0,0 0 0,0-1 1,-21 1-1,11-4 68,-42-4 1,52 1-37,0 2 0,0 0 0,-1 1 0,1 0 0,0 2 0,-24 4 0,10 6 62,29-12-133,1 1 0,-1 0 0,0 0 0,0 0 0,1 0-1,-1 0 1,0 0 0,1 1 0,-1-1 0,1 0 0,0 1-1,-3 2 1,5-3-116,-1-1-1,0 0 1,0 1-1,1-1 1,-1 1-1,0-1 1,0 0 0,1 1-1,-1-1 1,0 0-1,1 0 1,-1 1-1,1-1 1,-1 0-1,0 0 1,1 1-1,-1-1 1,1 0-1,-1 0 1,1 0-1,-1 0 1,0 0-1,1 1 1,-1-1-1,1 0 1,-1 0 0,1-1-1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8:5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5720,'0'0'2973,"-10"9"-2577,-1-1-337,-8 6 398,1 1-1,1 1 1,-29 34-1,42-45-276,0 1 0,1-1 0,-1 1 0,1 0 0,0 0 0,1 0 0,0 1 0,-3 11 1,4-15-81,1 1 0,0-1-1,-1 1 1,2-1 0,-1 1 0,0-1 0,1 1 0,-1-1 0,1 0 0,0 1 0,0-1 0,1 0 0,-1 1 0,1-1 0,-1 0 0,1 0 0,0 0 0,2 2 0,1 0 31,-1 0 0,1-1 0,-1 0 0,1 0 0,0 0 0,1-1-1,-1 1 1,1-1 0,-1-1 0,1 1 0,0-1 0,0 0 0,0 0 0,0-1-1,0 1 1,0-1 0,1-1 0,-1 1 0,8-2 0,-6 1-32,0 0 0,-1-1 0,1-1 0,0 1 0,-1-1 0,0-1 0,1 1 0,-1-1 0,0 0 0,0-1 0,0 0 1,-1 0-1,1 0 0,-1-1 0,6-5 0,-8 6-39,0-1 0,0 1 0,0 0 0,-1-1 0,0 0 0,0 0 0,0 0 0,-1 0 0,1 0 0,-1-1 0,-1 1 0,1-1 0,1-9 0,-3 11-23,0 0-1,0-1 1,0 1-1,0-1 1,-1 1-1,0 0 1,0-1-1,0 1 1,-1 0-1,1 0 1,-1 0-1,0 0 1,0 0-1,0 0 1,-1 0-1,0 1 1,-5-7-1,-1 1 66,0 0 0,0 1 1,-1 1-1,0-1 0,-19-10 0,25 16-58,0 0 1,0 0-1,0 0 0,0 1 1,0-1-1,0 1 0,0 0 1,0 1-1,0-1 0,-1 0 1,1 1-1,0 0 0,-1 0 1,1 1-1,0-1 0,0 1 1,0 0-1,-1 0 0,1 0 1,-5 3-1,7-3-37,0 0 1,0 1-1,0 0 0,1-1 0,-1 1 1,1 0-1,-1 0 0,1 0 1,0 0-1,-1 0 0,1 0 0,0 0 1,1 1-1,-1-1 0,0 0 1,0 0-1,0 4 0,-2 35-2991,3-40 2804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9:40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1 189 3808,'0'0'9774,"1"13"-9412,36 723 4333,-37-732-4568,0 0-1,0 0 1,0 0-1,1 0 1,0 0-1,-1 0 1,4 6-1,-4-10-99,1 0-1,-1-1 1,1 1-1,-1-1 0,0 0 1,1 1-1,-1-1 1,1 1-1,-1-1 1,0 0-1,0 1 0,1-1 1,-1 0-1,0 1 1,0-1-1,0 0 0,0 1 1,0-1-1,0 0 1,0 0-1,-38-491 1873,33 449-1729,2 0 0,2-1 0,5-59 0,-2 87-104,1 1 0,1-1 0,0 1 0,12-30 0,-12 36-29,1 0 0,0 0 0,0 1 0,1-1 0,0 1 0,0 0 0,1 1 1,14-14-1,-15 16-9,1 1 0,-1-1 1,1 1-1,0 0 0,0 1 1,1-1-1,-1 2 1,1-1-1,-1 1 0,1 0 1,0 0-1,0 1 0,0 0 1,0 1-1,0 0 1,-1 0-1,12 2 0,-6-1 10,1 2-1,-1-1 1,0 2-1,0 0 1,-1 0-1,1 1 1,-1 1-1,0 0 0,0 1 1,-1 0-1,0 1 1,0 0-1,-1 1 1,16 16-1,-20-19-15,-1 0-1,0 0 0,-1 1 1,1 0-1,-1 0 0,0 0 0,-1 0 1,0 1-1,0-1 0,-1 1 1,0 0-1,0 0 0,0 0 1,-1 0-1,-1 0 0,1 0 0,-1 0 1,0 0-1,-1 0 0,0 0 1,-1 0-1,1 0 0,-1 0 1,-1-1-1,-4 12 0,4-13 5,0-1-1,0 1 0,-1-1 0,1 0 1,-1 0-1,0 0 0,-1 0 0,1 0 1,-1-1-1,0 0 0,0 0 1,-6 3-1,1-2 25,1 0-1,-1-1 1,0 0 0,0 0-1,0-1 1,-17 2 0,-8-1 104,1-2 1,0-1 0,-49-6-1,76 5-131,1-1-15,-1 1 1,1 0-1,-1 1 1,1-1-1,-1 1 1,-10 4 0,16-5-13,1 0 1,-1 0 0,1 0 0,-1 1 0,1-1 0,0 0 0,-1 1 0,1-1 0,-1 0 0,1 1 0,0-1 0,-1 0 0,1 1 0,0-1 0,0 1 0,-1-1 0,1 1 0,0-1 0,0 0 0,-1 1 0,1-1 0,0 1 0,0-1 0,0 1 0,0-1 0,0 1 0,0-1 0,0 1 0,0-1 0,0 1 0,0-1 0,0 1 0,0-1 0,0 1 0,1-1-1,-1 1 1,0-1 0,0 1 0,1 0 0,11 22-132,-9-19 98,16 26-3369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39:43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1208 5320,'0'0'8041,"11"-13"-7469,154-199 1400,-157 200-1883,205-280 1723,-175 242-1315,37-66-1,-62 92-332,-1 0 1,-1-1-1,-1 0 1,-2-1 0,8-36-1,-9 27 95,-2 0 0,1-50 1,-6 69-101,0 0 1,-2 0 0,0 0 0,-1 1 0,0-1-1,-2 1 1,-10-28 0,14 42-147,0 0-1,1 0 1,-1-1-1,0 1 1,1 0-1,-1 0 1,0 0-1,0 0 1,0 1-1,0-1 1,0 0-1,0 0 1,0 0-1,0 1 1,0-1-1,-1 1 1,1-1 0,0 1-1,0-1 1,0 1-1,-1 0 1,1-1-1,0 1 1,-1 0-1,1 0 1,0 0-1,0 0 1,-1 0-1,1 0 1,0 0-1,-1 1 1,1-1-1,0 0 1,0 1 0,-1-1-1,1 1 1,0-1-1,0 1 1,-1 1-1,-7 2 21,1 1 0,0 0 0,0 1 0,-7 6 0,13-10-26,-11 10 12,0 0-1,0 1 1,2 1-1,-1 0 1,2 0-1,0 1 1,-12 23-1,9-9 6,1 0 0,2 1 0,-10 41 0,-6 25 13,14-58-5,2 0 1,1 1-1,-6 78 1,15-109-21,-1 40 81,6 60 1,-3-93-41,0 0 0,1 0-1,1-1 1,0 0 0,1 1-1,0-2 1,2 1 0,10 18-1,-15-29-29,0 0-1,0 0 1,0-1 0,1 1-1,-1-1 1,1 1-1,0-1 1,0 0 0,0 0-1,0 0 1,0-1-1,0 1 1,0-1 0,0 0-1,1 1 1,-1-1-1,0-1 1,1 1 0,-1 0-1,1-1 1,-1 0-1,1 0 1,-1 0 0,1 0-1,-1 0 1,1-1-1,-1 0 1,1 0 0,-1 0-1,0 0 1,0 0-1,1 0 1,-1-1 0,0 0-1,0 1 1,0-1-1,0 0 1,-1-1 0,4-2-1,121-121 513,-102 99-460,-12 13-30,1 1 0,1 0 1,0 1-1,0 0 0,1 2 1,0 0-1,27-12 0,-36 19-35,1 0 0,-1 0 0,0 1-1,1 1 1,0-1 0,-1 1 0,1 0-1,0 1 1,-1 0 0,1 0 0,0 0-1,0 1 1,-1 0 0,1 1 0,0 0-1,-1 0 1,0 1 0,1 0 0,-1 0-1,0 0 1,8 6 0,16 14-99,-30-20 86,-8-3 39,-33-16 0,27 10-21,0 1 1,-1 0-1,1 1 1,-25-4-1,34 7-12,0 1 1,0 0-1,0 0 0,1 0 1,-1 1-1,0-1 0,0 1 1,0 0-1,0 0 0,1 0 1,-1 0-1,0 1 0,1 0 0,-1 0 1,1 0-1,0 0 0,0 0 1,0 0-1,0 1 0,0 0 1,0-1-1,-2 5 0,-1 0 8,0 1-1,1 0 1,1 0-1,-1 1 0,1-1 1,1 1-1,-1 0 1,1 0-1,1 0 1,-2 10-1,2-2-13,1-1-1,0 1 1,1-1-1,4 32 1,-2-39-2,0-1 1,0 1 0,0-1 0,1 0 0,0 1 0,1-1 0,0 0 0,0-1 0,1 1 0,0-1-1,9 11 1,-12-16 5,0 0-1,0 0 0,0 0 0,0 0 1,1-1-1,-1 1 0,0-1 0,1 1 0,0-1 1,-1 0-1,1 0 0,0 0 0,-1 0 1,1 0-1,0-1 0,0 1 0,0-1 1,0 0-1,-1 0 0,1 0 0,0 0 1,0 0-1,0-1 0,0 1 0,0-1 1,-1 0-1,1 0 0,0 0 0,-1 0 1,1 0-1,-1-1 0,1 1 0,-1-1 1,1 1-1,-1-1 0,0 0 0,4-4 1,-1 0 6,1 1 0,-1-1 0,-1-1 0,1 1 0,-1-1 0,0 1 0,0-1 0,4-15 0,1-4 32,6-33 1,-3 10 3,-1-5 53,-9 39-35,0 1 0,6-15 0,1 71 7,0-13-64,-5-7-3,2 0 0,0-1 1,1 0-1,17 34 1,-20-48-2,0 1 0,1-1 0,0 0 0,0 0 0,1-1 0,-1 1 0,1-1-1,0-1 1,1 1 0,0-1 0,0 0 0,0 0 0,0-1 0,1 0 0,11 4 0,-16-7 4,0 0-1,-1-1 1,1 1 0,0-1-1,0 0 1,0 1-1,0-2 1,0 1-1,0 0 1,0 0 0,0-1-1,0 0 1,0 1-1,4-3 1,-2 1 8,0-1-1,1 0 1,-1 0-1,-1 0 1,1-1 0,8-7-1,-1-2 32,-1-1-1,0 0 1,17-29 0,-6 0 63,25-65 0,-6 10 25,-39 94-119,0 1 0,0-1 0,0 0 0,0 1 0,0-1 0,1 1 0,-1 0 0,5-4 0,-7 6-8,1 1-1,0-1 0,0 1 1,-1 0-1,1-1 1,0 1-1,0 0 1,0-1-1,-1 1 0,1 0 1,0 0-1,0 0 1,0 0-1,0 0 0,0 0 1,-1 0-1,3 0 1,-1 1-3,0-1 1,-1 1 0,1 0-1,0 0 1,-1 0 0,1 0-1,0 0 1,-1 0 0,1 0-1,-1 0 1,2 2 0,4 5 0,-1-1-1,0 1 1,-1 0 0,1 1 0,-2-1-1,1 1 1,3 11 0,20 70 9,-23-71-11,-2-11 8,-1 1 1,-1 0-1,0-1 0,0 1 1,-1 0-1,0 0 0,0-1 1,-1 1-1,0 0 0,-3 10 1,3-16-5,0 0 0,0 0 0,0 1 0,-1-1 0,1 0 0,-1 0 0,0 0 0,1-1 0,-1 1 0,-1 0 0,1-1 1,0 1-1,-1-1 0,1 1 0,-1-1 0,0 0 0,0 0 0,0-1 0,0 1 0,0-1 0,0 1 0,0-1 0,0 0 0,-1 0 0,1 0 0,0-1 0,-1 1 0,-4 0 0,-9-2 32,-1 0-1,1-1 0,0 0 1,-20-7-1,-10 0 10,67 18-7,17 4-52,-21-9 9,0 0 1,21 1 0,-30-5 9,-1 0 0,1 0 0,0-1 0,-1 1 1,1-2-1,-1 1 0,1-1 0,9-3 0,-4-1 20,-1 1 0,0-2 0,0 1 0,-1-1-1,0-1 1,0 0 0,-1-1 0,0 1 0,0-2 0,12-17-1,26-29 134,28-37 92,-67 83-204,0 0 0,18-17 0,-22 24-37,0-1 1,1 1-1,-1 0 1,0 0-1,1 0 1,0 1-1,-1 0 0,1 0 1,0 0-1,6-1 1,-10 3-6,1-1 0,0 1 1,0 0-1,-1 0 0,1 0 0,0 1 1,0-1-1,-1 0 0,1 1 0,0-1 1,-1 1-1,1-1 0,0 1 0,-1 0 1,1 0-1,-1 0 0,1-1 1,1 3-1,0 0 4,0 0 1,-1 0 0,1 0-1,-1 0 1,0 0 0,0 0-1,4 8 1,-1 2 14,0 0-1,-1 1 0,3 20 1,21 130 286,-27-155-276,2 4 142,-2-13-170,-1 0-1,1 0 1,-1 0-1,1-1 0,-1 1 1,1 0-1,-1 0 1,0 0-1,1 0 1,-1 0-1,1-1 1,-1 1-1,0 0 1,1 0-1,-1-1 1,0 1-1,1 0 1,-1-1-1,0 1 1,1 0-1,-1-1 1,0 1-1,0 0 0,0-1 1,1 1-1,-1 0 1,0-1-1,0 1 1,0-1-1,1 0 1,11-19 105,13-29 1,10-19 89,-30 62-167,23-34 69,-26 38-96,0-1 1,0 1 0,0 0 0,0 0 0,1 0-1,-1 0 1,1 0 0,-1 0 0,1 1 0,0-1-1,5-1 1,-7 3-3,1 0-1,-1 0 1,0 0-1,0 0 1,0 1-1,0-1 0,0 0 1,0 1-1,0-1 1,0 0-1,0 1 1,0-1-1,-1 1 1,1 0-1,0-1 1,0 1-1,0 0 1,0-1-1,-1 1 1,1 0-1,0 0 1,-1 0-1,1 0 1,-1 0-1,1-1 1,-1 1-1,1 0 1,-1 0-1,1 2 1,11 33 32,-11-31-32,4 16 17,3 35-1,2 6-54,-4-49-4,-5-13 38,-1 0 0,0 0 1,1 1-1,-1-1 0,0 0 0,0 0 1,1 0-1,-1 0 0,0 0 1,1 0-1,-1 0 0,0 0 0,0 0 1,1 0-1,-1 0 0,0-1 0,1 1 1,-1 0-1,0 0 0,0 0 0,1 0 1,-1 0-1,0 0 0,0-1 0,1 1 1,-1 0-1,0 0 0,1-1 0,15-24 44,-11 17-50,118-204 127,-123 211-118,1 0 0,-1 0-1,1 0 1,-1 0 0,1 0-1,-1 0 1,1 0 0,0 0 0,0 1-1,-1-1 1,1 0 0,0 0 0,0 1-1,0-1 1,0 0 0,0 1-1,1-1 1,-1 1-2,-1 0 0,1 0 0,-1 0-1,1 0 1,-1 0 0,1 0 0,-1 1 0,1-1-1,-1 0 1,1 0 0,-1 0 0,1 1 0,-1-1 0,1 0-1,-1 1 1,1-1 0,-1 0 0,0 1 0,1-1-1,-1 1 1,0-1 0,1 0 0,-1 1 0,1 0 0,2 6 1,0 0 1,0 1-1,0-1 1,1 9-1,2 3 21,15 27 14,12 33 0,-31-73-35,0-1 1,1 1 0,0 0-1,0-1 1,0 1 0,1-1-1,-1 0 1,1 0 0,7 6-1,-10-10-1,1 1 0,0 0 0,1-1-1,-1 1 1,0-1 0,0 0 0,1 0-1,-1 1 1,1-2 0,-1 1 0,1 0-1,-1 0 1,1-1 0,-1 1 0,1-1-1,0 0 1,-1 0 0,1 0 0,0 0-1,-1-1 1,1 1 0,-1-1 0,1 1-1,4-2 1,0-2-1,0 0 0,0 0 0,0 0 0,0 0 0,-1-1 0,1 0 0,-1-1 0,0 0 0,9-11 0,2-7 0,21-35 0,-12 15 0,-8 16 2,-11 16 1,1-1 0,0 1 0,1 1 0,19-20-1,-25 28-1,1 0-1,0 0 1,0 1-1,0-1 1,0 1-1,0 0 0,0 0 1,0 1-1,1-1 1,-1 1-1,1 0 1,-1 0-1,1 0 0,-1 1 1,1 0-1,-1 0 1,1 0-1,0 0 1,-1 1-1,5 0 0,24 8 1,-2 0-1,1 2 0,-1 2 0,39 21 1,-55-24 20,-12-8-17,-1 0 0,1-1 1,-1 1-1,1-1 0,0 1 1,0-1-1,-1 0 1,1 0-1,0 0 0,0-1 1,3 1-1,-34-28 188,21 21-175,0 1 0,0 0-1,0 0 1,-1 0 0,0 1 0,1 0-1,-2 1 1,-13-5 0,18 7-12,0 0 0,-1 0 0,1 1 0,0 0 0,-1-1 0,1 1 0,0 1 0,-1-1 0,1 1 1,0-1-1,0 1 0,-1 1 0,1-1 0,0 0 0,0 1 0,0 0 0,0 0 0,1 0 0,-1 1 0,-4 2 0,-3 5-8,0 0 1,0 1-1,1 0 0,0 1 0,1 0 0,1 0 0,0 1 0,0 0 0,1 0 0,1 1 0,0 0 0,1 0 0,1 1 1,0-1-1,-2 17 0,5-20-2,0-1-1,1 1 1,1-1 0,0 1 0,0-1 0,3 11-1,-3-17 5,0 0-1,0 0 1,1 0 0,0 0-1,-1 0 1,1 0-1,1 0 1,-1-1-1,0 1 1,1-1-1,0 0 1,0 0-1,0 0 1,0 0-1,0 0 1,1-1 0,6 5-1,-8-7 2,0 1 0,0-1 1,0 1-1,0-1 0,1 0 0,-1 1 0,0-1 0,0 0 0,0-1 1,1 1-1,-1 0 0,0-1 0,0 1 0,0-1 0,0 0 1,0 1-1,0-1 0,0 0 0,0 0 0,0 0 0,0-1 0,0 1 1,2-2-1,4-4 3,1-1 1,-2 1-1,11-12 0,-6 1 9,-1 0 0,0-1 1,-2 0-1,0 0 0,-1-1 0,10-34 0,2-6 38,-20 59-48,0 1 0,0-1-1,0 0 1,1 1 0,-1-1 0,0 0 0,0 1-1,1-1 1,-1 1 0,0-1 0,1 0-1,-1 1 1,1-1 0,-1 1 0,0-1 0,1 1-1,-1-1 1,1 1 0,0-1 0,-1 1-1,1 0 1,-1-1 0,1 1 0,-1 0 0,1 0-1,0-1 1,-1 1 0,1 0 0,0 0-1,-1 0 1,1 0 0,0 0 0,-1 0 0,1 0-1,0 0 1,0 0 0,-1 0 0,1 0 0,0 0-1,-1 0 1,1 1 0,-1-1 0,1 0-1,0 0 1,-1 1 0,1-1 0,-1 0 0,1 1-1,0-1 1,-1 1 0,1-1 0,-1 1-1,0-1 1,1 1 0,-1-1 0,1 2 0,5 4 0,-1 0 1,0 1 0,7 11 0,-9-12 5,49 68 66,-45-64-44,1-1 1,0 0-1,1-1 0,0 1 1,15 9-1,-19-15-11,1 0 0,-1-1 0,1 0-1,0 0 1,-1 0 0,1-1-1,0 0 1,0 0 0,0 0 0,0-1-1,0 0 1,0 0 0,0-1 0,1 1-1,-2-1 1,12-3 0,-1-1 32,0-1 0,0 0 1,0-1-1,24-15 0,-17 8 4,1-2 0,-2-1 1,0 0-1,20-22 0,-34 30-38,0 0 0,0 0 0,-1-1 0,0 0 0,0 0 0,-1-1 0,-1 0 0,0 0 0,0 0 0,-1-1 0,5-23 0,-6-26-4104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0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2704,'0'0'6881,"-1"12"-6674,-4 98 626,3-86-556,1 0 0,1 1 0,1-1 0,1 0 0,1 0 0,8 30 0,-6-42-155,-1 1 1,1-1-1,10 15 1,10 27 311,-3 4 78,9 53 313,-28-101-652,-5-16 25,-5-18-93,-33-146-118,30 132-3,4 19 1,-14-30 1,-2-3 4,14 19 32,1-2 1,1 1-1,2 0 1,1-1-1,3-48 1,1 79-2,1 0 0,0 1 1,-1-1-1,1 1 1,0 0-1,1-1 1,-1 1-1,1 0 1,-1 0-1,1 1 0,3-3 1,-3 2 3,0 1 1,0 0-1,0 0 0,1 1 1,-1-1-1,0 1 0,1-1 1,-1 1-1,1 0 0,0 0 1,-1 1-1,1-1 0,0 1 1,-1 0-1,1 0 0,0 0 1,-1 0-1,6 2 0,-1-1 19,-1 1 0,1 0-1,-1 1 1,0 0 0,0 0-1,0 0 1,0 1 0,7 5 0,-8-4 5,1 0 1,-1 1 0,0-1 0,0 1 0,-1 0 0,9 13-1,-12-16-27,0 1-1,0 0 1,0-1-1,-1 1 0,1 0 1,-1 0-1,0 0 0,0 0 1,0 0-1,0 0 0,-1 1 1,0-1-1,0 0 0,-1 8 1,0-2 23,-1 0 1,-1-1 0,1 1-1,-7 12 1,7-18-25,0 0 0,-1 0-1,1-1 1,-1 1 0,0-1 0,0 1-1,0-1 1,-1 0 0,1 0 0,-1 0-1,-6 4 1,-13 6 109,-33 14 0,53-26-113,0 0 0,1 0 0,-1 0 0,0-1 0,0 1 0,0-1 0,0 1 0,-4-1 0,6 0 18,-4 0 188,42-2-148,-25 0-55,0 2 0,0 0 1,15 1-1,-7 2-11,-1 1 0,0 0 0,0 2 0,-1 0 0,27 12 0,-38-13 5,1-1-1,-1 2 0,0-1 1,-1 1-1,1 0 0,-1 0 1,-1 1-1,1 0 0,-1 0 1,0 0-1,0 0 0,4 12 1,-7-15 0,-1 0 1,0 1 0,0-1-1,0 0 1,-1 1 0,0-1-1,1 0 1,-1 1-1,-1-1 1,1 0 0,-1 1-1,1-1 1,-1 0 0,-1 0-1,1 1 1,0-1-1,-1 0 1,0 0 0,0-1-1,0 1 1,-1 0 0,-3 5-1,-1-1 18,0 0 1,0-1-1,-1 0 0,0 0 0,0 0 1,0-1-1,-1 0 0,-13 6 0,15-9-8,0-1-1,0 1 0,0-1 0,-1 0 0,1-1 0,-1 0 1,-8 0-1,-59-2 103,33 0-44,32 2-72,7-1-14,0 1 1,-1-1-1,1 0 1,0 0 0,0 0-1,0 0 1,0-1 0,0 1-1,0-1 1,-1 0-1,-4-1 1,11-4-2620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0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3808,'0'0'3969,"-3"11"-3657,-21 124 1936,17-49 1792,13-147-3837,-6 43-143,1 1 0,1-1 0,1 1 0,1-1 0,8-25 0,-10 38-20,1 0 1,0 0 0,0 0-1,0 0 1,1 0 0,-1 1-1,1-1 1,0 1 0,6-5-1,-8 8-16,-1 1-1,0-1 1,0 1-1,1-1 1,-1 1 0,0 0-1,1 0 1,-1 0-1,0 0 1,1 0-1,-1 0 1,0 0-1,0 0 1,1 0-1,-1 0 1,0 1 0,1-1-1,-1 1 1,2 0-1,0 0 16,0 1-1,0 0 0,-1 0 1,1 0-1,0 0 1,-1 1-1,4 3 1,1 3 55,0 0 1,-1 1 0,9 17 0,-13-21-41,0 0 1,0 0 0,0 0 0,-1 1 0,1 10 0,0 1 119,1-7 127,0-18 2,1-3-335,8-25 80,-11 29-38,1 1 0,0-1 1,0 0-1,1 0 1,-1 1-1,1 0 0,0-1 1,1 1-1,-1 0 1,1 1-1,5-7 0,-4 7 7,-1-1 0,1 1 0,0-1-1,0 2 1,1-1 0,-1 0 0,1 1-1,0 0 1,-1 0 0,1 1 0,1 0-1,-1 0 1,0 0 0,0 1 0,1 0-1,-1 0 1,13 0 0,-14 1 35,1 1 1,0-1 0,0 1-1,0 0 1,-1 1-1,1-1 1,-1 1-1,1 0 1,-1 1 0,0-1-1,0 1 1,0 0-1,0 0 1,0 1-1,-1 0 1,1-1 0,-1 1-1,6 7 1,-8-7 15,1-1 0,-1 1 1,0 0-1,1 0 1,-2 0-1,1 0 0,0 0 1,-1 0-1,0 0 0,0 1 1,0-1-1,0 0 0,-1 1 1,0-1-1,0 0 0,0 1 1,0-1-1,-1 1 1,1-1-1,-1 0 0,0 1 1,-1-1-1,1 0 0,-4 7 1,-3 0-2660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0:57.5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3616,'0'0'6360,"4"9"-6144,15 27 0,-18-36-191,-1 1 0,1-1 0,-1 1 0,0 0 0,1-1 0,-1 1 1,1-1-1,-1 1 0,1-1 0,-1 1 0,1-1 0,-1 1 0,1-1 0,0 0 1,-1 1-1,1-1 0,0 0 0,-1 0 0,1 1 0,0-1 0,-1 0 1,1 0-1,0 0 0,0 0 0,-1 0 0,1 0 0,0 0 0,-1 0 0,1 0 1,1 0-1,16-10 510,-15 8-337,35-5 1143,-18 4-877,1 0 0,0 2 0,0 0 0,22 3 0,83 4 1317,-113-4-1591,0 0 0,0 2-1,20 7 1,-21-7-60,0 0 1,1 0-1,23 3 0,-22-6-47,-11 0-57,1-1 1,0 1-1,-1-1 1,1 0-1,-1 0 1,5-1-1,43-2 230,-4 0-135,-20-1-72,-18 3-26,0 0 0,0-1 0,0 0 0,9-3 0,-4 0 17,1 1 1,0 1-1,20-1 0,8-3 1,-28 3-23,1 1 0,-1 1 0,1 0 0,0 1 1,0 0-1,0 2 0,27 3 0,-11 2-25,49 4 0,12 2 21,-83-11-5,0 0-1,-1-1 1,1 0-1,0-1 1,0 0 0,10-3-1,22-1-20,46-3-21,52-1-14,-16 1 32,-103 8 44,-8 0-27,1 0 1,-1 0-1,26 5 1,-31-3 15,0 1-1,0-1 1,-1 1 0,1 0-1,-1 1 1,9 5 0,-14-8-13,0 0 1,0 1 0,-1-1-1,1 0 1,-1 1-1,1-1 1,-1 1 0,0 0-1,1-1 1,-1 1 0,0 0-1,0 0 1,0 0 0,0 0-1,-1 0 1,1 0-1,0 0 1,-1 0 0,0 0-1,1 0 1,-1 0 0,0 0-1,0 0 1,0 0 0,0 0-1,-1 0 1,1 0 0,0 1-1,-1-1 1,1 0-1,-2 2 1,-11 33 6,9-23-3,-1 0-1,-1 0 1,0 0 0,-1-1-1,-14 23 1,13-26 5,4-4 8,0 0 0,-1 0 0,0-1-1,0 0 1,0 0 0,-11 8 0,-10 4-23,-1-1 0,0-2 0,-46 17 0,32-12 103,31-13-71,0-1 0,-1-1-1,-15 6 1,-11 0 51,21-4 50,0-2 1,-21 3-1,-22 1 229,-95 16 38,124-20-374,-109 13 248,20-6-21,40-5-85,54-4-109,-28-1-1,28-1 8,-33 4-1,6 6 68,1 2-1,1 3 1,-60 25 0,102-38-76,-1 1 0,0-2 0,1 1 1,-1-1-1,0-1 0,-17 0 0,-15 1 128,-36 4 141,66-5-270,5 0 1,-1 0-1,1 0 1,-1 1-1,1-1 1,-13 4-1,10-3 1,8-2-46,0 1-1,0 0 1,0 0 0,1 0 0,-1 0 0,0 0-1,0 0 1,0 0 0,0 0 0,0 0 0,0 0-1,0 1 1,0-1 0,0 0 0,0 1 0,0-1-1,0 0 1,0 1 0,0-1 0,0 1 0,1 0-1,-1-1 1,-1 2 0,-3-3 77,0 1 113,10-5-54,105-78 470,-103 77-551,-1 1 0,1-1 0,-1-1 0,6-7 0,7-6 89,-9 16-50,-10 4-99,1 0 0,-1 0 0,1 0 0,-1 0 0,1 0 0,-1 0 0,1-1 0,-1 1 0,1 0 0,-1 0 0,1 0 0,-1-1 0,1 1 0,-1 0 0,0 0 0,1-1 0,-1 1 0,1 0 0,-1-1 0,0 1 0,1 0 0,-1-1 0,0 1 0,1-1 0,-1 1 0,0-1 0,0 1 0,1-1 0,2-3 47,-3 2 57,-6 6-62,-99 64 23,68-39-9,32-24-43,-1 0 0,0-1 1,0 1-1,0-1 0,0 0 0,-1-1 0,0 0 1,-13 5-1,13-5-4,6 0 63,26-2-96,0 2 0,0 1 1,36 11-1,28 4-68,-9 0-306,-80-19 384,0 0 1,0 0-1,0 0 1,0 0-1,0 0 0,1 0 1,-1 0-1,0 0 1,0 0-1,0 0 1,0 0-1,0 0 1,0 1-1,1-1 0,-1 0 1,0 0-1,0 0 1,0 0-1,0 0 1,0 0-1,0 0 0,0 1 1,0-1-1,0 0 1,0 0-1,0 0 1,0 0-1,0 0 0,0 1 1,0-1-1,0 0 1,0 0-1,0 0 1,0 0-1,0 1 1,0-1-1,0 0 0,0 0 1,0 0-1,0 0 1,0 0-1,0 1 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1:05.4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1515 505 2400,'0'0'7117,"-9"3"-6897,0-1-209,-11 4 840,-39 17 0,50-19-586,0-1-1,0 0 1,-9 1-1,-5 2 213,-4 1 19,-1-2 0,-38 2 0,-81-1 1529,75 6-1092,32-5-465,35-6-394,0 1 0,0-1-1,-1 0 1,1-1 0,-1 1-1,1-1 1,-11-1 0,14 1-49,-32-6 546,-62-2 1,53 10-258,-65 11-1,93-10-275,-28 9 91,35-8-80,0-1 0,-1-1 0,1 0 0,-14 2-1,12-4 3,-1 0-1,1 0 1,0-1-1,0 0 0,0-1 1,0 0-1,0-1 1,1 0-1,-15-7 0,0 5 140,-3-2 36,7-1-1,0 0 0,-33-8-1,-24-8 70,35 13-142,37 10-135,-1 1 1,1-1-1,0-1 0,0 1 0,-1-1 1,1 0-1,0 0 0,1 0 0,-1-1 0,0 0 1,-7-5-1,1-3 28,5 6-38,1 0 0,0 0-1,0 0 1,1 0 0,-1-1 0,1 0 0,0 0-1,1 0 1,-1 0 0,1-1 0,-3-10 0,2 3 19,2 9-2,1-1 0,0 0 0,0 1 0,0-1 0,0-6 0,2 7-29,1 0 0,-1 0 0,1 0 0,0 1 0,0-1 0,0 1 0,0 0 0,1-1 0,0 1 0,5-6 0,-2 3 24,0 0-1,0 0 0,0 1 0,1-1 1,13-7-1,-13 9 2,-2 1-8,0 1 0,0 0 0,0 1 0,0-1 0,0 1 0,1 0 0,7-1 0,16-6 97,-25 7-94,0 0 0,0 1 0,0 0 1,0 0-1,0 0 0,0 0 0,5 0 1,50-9 166,23-5-18,-60 9-133,0 2 1,1 0-1,28 0 1,-22 2-12,54-9 0,-70 9 8,11 0-37,0 0 0,31 3 1,-16-1-5,220-3 70,-152-5-55,-107 8-2,0 0 1,0 0 0,0 1 0,0-1-1,1 0 1,-1 0 0,0 0 0,0 0 0,0 0-1,0 0 1,1 0 0,-1 0 0,0 0-1,0 0 1,0 0 0,1 0 0,-1 0-1,0 0 1,0 0 0,0 0 0,1 0-1,-1 0 1,0 0 0,0 0 0,0-1 0,0 1-1,1 0 1,-1 0 0,0 0 0,0 0-1,0 0 1,0 0 0,0 0 0,1-1-1,-1 1 1,0 0 0,0 0 0,0 0 0,0 0-1,0-1 1,0 1 0,0 0 0,0 0-1,0 0 1,1-1 0,-1 1 0,0 0-1,0 0 1,0 0 0,0 0 0,0-1 0,0 1-1,-2-2 320,-3-1-275,0-1 1,-1 1 0,1 0 0,-1 1 0,0-1 0,0 1 0,0 0 0,0 1 0,0-1 0,-11 0 0,-20-6 279,21 2-205,4 3-11,-1-1 1,1 0-1,1-1 0,-1 0 0,1-1 0,0 0 1,0-1-1,1 0 0,-17-14 0,25 18-91,-1 1 0,0 0 0,0 1 0,1-1 0,-1 0 0,0 1 0,0 0 0,-5-2 0,-16-9 59,123 26-249,-36-6-7,94 26-1,-156-34 180,0 1-1,-1-1 1,1 0-1,0 0 1,0 0-1,0 1 1,-1-1-1,1 0 1,0 1-1,0-1 1,-1 1-1,1-1 1,0 1-1,-1-1 1,1 1-1,0-1 1,-1 1-1,1 0 1,-1-1-1,1 1 1,-1 0-1,1-1 1,-1 1-1,0 0 1,1 0-1,-1 0 1,0-1-1,1 1 1,-1 0-1,0 0 1,0 0-1,0 0 1,0-1-1,0 1 1,0 0-1,0 0 1,0 0-1,0 0 1,0 0-1,-1-1 1,1 1-1,0 0 1,0 0-1,-1 0 1,1-1-1,-1 1 1,1 0-1,-1-1 1,0 2-1,-4 6 0,-1-1 1,0 1-1,-13 11 0,6-6-19,5-3-81,0 0-1,1 0 0,0 0 1,1 1-1,0 0 1,0 0-1,-5 17 0,9-20-830,0 1 0,0-1 0,-1 13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1:22.151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172 1 1896,'0'0'5209,"-9"5"-5082,3-1-102,0 0 31,0 0 0,1 0 0,-1-1-1,0 0 1,-1 0 0,1-1 0,0 0 0,-1 0 0,-10 2 0,-33 1 689,49-5-717,0 1-1,0-1 0,0 0 1,0 0-1,0 0 1,1 1-1,-1-1 1,0 0-1,0 1 1,0-1-1,1 1 1,-1-1-1,0 1 1,0-1-1,0 2 1,0-1 21,1-1 0,-1 1 0,0 0 1,1-1-1,-1 1 0,0-1 1,0 1-1,1-1 0,-1 0 1,0 1-1,0-1 0,0 0 0,0 1 1,1-1-1,-1 0 0,0 0 1,0 0-1,0 0 0,0 0 1,0 0-1,0 0 0,1 0 0,-3 0 1,20 16 363,-11-15-330,0 0 1,0 0-1,0 0 1,8-1-1,-8 0-17,-1 0 0,1 0 0,0 1-1,-1-1 1,8 3 0,18 3 148,-26-6-184,0 1-1,0 0 1,0 0 0,0 0-1,0 0 1,5 3-1,1 0 43,-10-4-58,0 0 1,0 0 0,0 1 0,1-1-1,-1 1 1,0-1 0,0 1-1,0-1 1,0 1 0,0 0 0,0-1-1,1 2 1,21 1-443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1:24.790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41 0 3312,'0'0'8353,"-7"9"-8305,-22 29 5,25-27 691,10-8-469,16-7-314,-16 2 118,97-9 136,-23 7 37,-78 4-240,2 0 20,0 0 0,0 0 0,0 0 0,0-1 0,0 1 0,-1-1 0,8-2 0,1 5 76,-10-2-94,-1 0-1,0 1 1,0-1-1,0 1 1,0-1-1,0 0 0,1 0 1,-1 0-1,0 0 1,0 0-1,0 0 1,0 0-1,1 0 1,-1 0-1,0-1 0,2 1 1,47-22 719,-44 18-591,-6 3-138,0 1 0,1 0 0,-1 0 0,0-1 0,0 1 0,1 0 1,-1 0-1,0 0 0,1-1 0,-1 1 0,0 0 0,1 0 0,-1 0 1,0 0-1,1 0 0,-1 0 0,0 0 0,1-1 0,-1 1 0,1 0 0,-1 0 1,0 0-1,1 1 0,-1-1 0,0 0 0,1 0 0,-1 0 0,0 0 0,1 0 1,-1 0-1,0 0 0,1 1 0,-1-1 0,0 0 0,1 0 0,-1 0 1,0 1-1,1-1 0,-1 1 0,1-1 7,0 1 1,0-1 0,-1 0-1,1 1 1,0-1 0,0 0-1,0 0 1,0 0-1,-1 0 1,1 1 0,0-1-1,0 0 1,0 0-1,0-1 1,0 1 0,-1 0-1,1 0 1,0 0-1,0-1 1,0 1 0,0 0-1,-1-1 1,1 1-1,0 0 1,0-1 0,0 0-1,2 0 33,0 2 64,5 2 148,-8-1-159,-6-2-67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165 264 3808,'0'0'5712,"-6"1"-5207,0 1-324,3-1-82,0 0-1,0 0 0,0 0 0,0-1 0,0 1 0,0-1 0,-3 0 1,-44-6 3027,47 6-3035,0 0 1,0 0-1,-1 1 0,1-1 0,0 1 0,0 0 0,0 0 0,0 0 0,0 0 1,0 1-1,0-1 0,0 1 0,0 0 0,1-1 0,-1 1 0,1 0 1,-1 1-1,1-1 0,0 0 0,0 1 0,0-1 0,0 1 0,0 0 0,1 0 1,-1 0-1,1 0 0,-1 0 0,1 0 0,0 0 0,1 0 0,-1 0 1,0 0-1,1 4 0,-1-5-72,1 1 0,0-1 0,0 1 0,0-1 0,1 1 0,-1-1 0,1 1 0,-1-1 0,1 1 1,0-1-1,0 1 0,0-1 0,0 0 0,0 1 0,0-1 0,1 0 0,-1 0 0,1 0 0,0 0 0,-1 0 0,4 2 0,-2-3 7,-1 1-1,1 0 0,-1-1 1,1 0-1,0 0 0,0 0 1,0 0-1,-1 0 1,1 0-1,0-1 0,0 1 1,0-1-1,0 0 0,0 0 1,0 0-1,0 0 0,6-2 1,-3 1 11,0-1 1,0 0-1,0-1 1,0 1-1,-1-1 1,1 0-1,-1-1 0,0 1 1,0-1-1,0 0 1,0 0-1,-1-1 1,1 1-1,-1-1 1,0 0-1,-1 0 0,1 0 1,4-11-1,-4 8 10,0 0 0,-1 0-1,0-1 1,-1 1 0,0-1 0,0 0-1,-1 0 1,0 0 0,-1 0-1,1 1 1,-2-1 0,-1-15-1,-2 8 71,0 1 1,0 0-1,-2 1 0,0-1 0,0 1 0,-1 0 0,-1 1 0,0-1 0,-20-22 0,25 33-50,1 1 0,0 0 0,0 0-1,-1 0 1,1 0 0,-1 0 0,1 0 0,-1 1-1,0-1 1,0 1 0,1 0 0,-1 0 0,0 0 0,0 0-1,0 1 1,-5-2 0,7 3-54,1-1 0,-1 0 0,1 0-1,-1 0 1,1 0 0,-1 0 0,1 1 0,-1-1 0,1 0 0,-1 0 0,1 1-1,0-1 1,-1 0 0,1 1 0,-1-1 0,1 1 0,0-1 0,-1 0-1,1 1 1,0-1 0,-1 1 0,1-1 0,0 1 0,0-1 0,-1 1-1,1-1 1,0 1 0,0-1 0,0 1 0,0-1 0,0 2 0,-1 13-2897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1:26.93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26 3504,'0'0'7548,"10"-2"-7426,28-10-6,-23 9 540,14 3 159,-28 0-781,0 0 0,0 0 0,0 1 0,1-1 0,-1 0 0,0 0 0,0 1 1,0-1-1,0 0 0,0 1 0,0-1 0,0 1 0,0 0 0,0-1 0,0 1 0,0 0 0,0-1 0,0 1 0,1 1 0,-1-1-16,0 0 0,0 0 0,0 0 0,0 0 0,0 0 0,0-1 0,0 1 0,0 0 0,0-1 0,0 1 0,1-1 0,-1 1-1,0-1 1,1 1 0,-1-1 0,0 0 0,0 0 0,1 0 0,1 0 0,15 0 140,-13-1-98,1 1 1,-1 0-1,1 0 1,0 0 0,8 3-1,17-5 387,-26 2-763,-3 0 223,1 0 0,-1 0 0,1-1 0,-1 1-1,4-2 1,54-17-889,-52 17 780,3-4 38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1:28.97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3408,'0'0'8042,"9"8"-7844,28 20 0,-36-27-147,0 0-1,0-1 0,0 1 1,0 0-1,1-1 1,-1 1-1,0-1 0,1 1 1,-1-1-1,0 0 0,1 1 1,-1-1-1,0 0 1,1 0-1,-1 0 0,1 0 1,-1 0-1,0-1 0,3 1 1,-3-1-13,0 1 0,-1 0 1,1 0-1,0 0 0,0-1 0,-1 1 1,1 0-1,0 0 0,0 0 1,-1 0-1,1 1 0,0-1 0,0 0 1,-1 0-1,1 0 0,0 1 0,0-1 1,-1 0-1,1 0 0,0 1 1,-1-1-1,1 1 0,-1-1 0,1 1 1,1 0-1,-1 0 9,0-1 0,0 1 0,0-1 0,0 0 0,1 0 1,-1 1-1,0-1 0,0 0 0,1 0 0,-1 0 0,0 0 0,0 0 0,1-1 0,-1 1 1,0 0-1,2-1 0,28-8 371,-22 6-372,14-10 109,-20 11-136,-1 0 1,0 0-1,0 1 1,1-1-1,-1 1 1,1 0-1,0 0 0,-1 0 1,1 0-1,0 0 1,2 0-1,9-1 103,-13 1-113,0 1 0,0 0 0,0 0 0,0-1 0,-1 1 0,1 0 0,0 0 0,0 0 1,0 0-1,0 0 0,0 0 0,0 0 0,0 0 0,-1 0 0,1 1 0,0-1 0,0 0 0,0 1 0,0-1 0,0 0 0,0 1 1,11-2 167,-1-2-44,-11 3-124,0 0-1,1 0 1,-1 0 0,0 0 0,0 0-1,0 0 1,0 0 0,0 0-1,1 0 1,-1 0 0,0 0 0,0 0-1,0 0 1,0 0 0,0 0 0,0 0-1,1 0 1,-1 1 35,0-1-36,0 0 1,0 0 0,0 0 0,0 1-1,1-1 1,-1 0 0,0 0 0,0 0-1,0 0 1,0 0 0,0 0-1,0 1 1,0-1 0,0 0 0,0 0-1,0 0 1,0 0 0,0 0 0,0 1-1,0-1 1,0 0 0,0 0-1,0 0 1,0 0 0,0 0 0,0 0-1,-1 1 1,1-1 0,0 0 0,0 0-1,0 0 1,0 0 0,0 0-1,-1 7-27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2:59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1099 4512,'0'0'3121,"4"-11"-2670,132-281 1357,-6 56-724,-106 191-730,-2-1 0,-2-1 0,-3 0 1,-1-2-1,-3 0 0,11-69 1,-22 102-60,-1 0 1,-2-30 0,1 40-170,-1 0 1,0 1-1,0-1 1,0 0 0,-1 1-1,1-1 1,-1 0 0,-1 1-1,1 0 1,-7-10 0,5 9 353,2 3-18,-4 9-242,2-1-157,0 1-1,1 0 1,0 1 0,0-1-1,0 1 1,1-1-1,0 1 1,-2 12 0,-3 9 40,-22 79 246,-28 186 0,54-269-314,-2 7 11,2 1 0,1-1 0,3 42 0,-1-62-22,2 1 0,0-1 0,0 0 0,6 18-1,-6-25-19,0 0-1,0 0 0,0 0 0,0 0 1,1 0-1,-1-1 0,1 1 0,0-1 1,0 0-1,1 1 0,-1-2 0,1 1 1,-1 0-1,8 3 0,-7-4-4,0 0 0,0-1 0,0 1 0,0-1 0,0 0-1,0 0 1,0-1 0,0 1 0,1-1 0,-1 0 0,0 0 0,0 0 0,7-2-1,-3 1-3,0-2 1,-1 1-1,0-1 0,1 0 0,-1 0 0,0-1 0,6-4 0,1-2-4,-1-1 1,0 0-1,0-1 1,-2 0-1,1-1 1,12-18-1,-15 17 10,-1 0-1,0 0 0,-1-1 0,-1 0 1,0-1-1,-1 1 0,-1-1 1,-1 0-1,4-30 0,-5 31 22,-1 13-17,-1 0 1,0 0 0,1 0-1,-1 0 1,0 0-1,0 0 1,0-1-1,0 1 1,-1 0-1,1 0 1,0 0 0,-1 0-1,1 0 1,-1 0-1,-1-1 1,1 2 1,1 0 1,-1 0-1,1-1 1,-1 1-1,1 0 1,-1 0-1,1 0 1,0 0 0,-1 0-1,1-1 1,0 1-1,0 0 1,0 0-1,0 0 1,0-1-1,0 1 1,0 0-1,1 0 1,-1-2-1,1 2 1,-1 1 0,1-1 0,-1 1 0,1-1 0,0 0 0,-1 1 0,1-1 0,0 1 0,-1 0-1,1-1 1,0 1 0,0 0 0,-1-1 0,1 1 0,0 0 0,0 0 0,0-1 0,-1 1 0,1 0 0,2 0-1,3 0 12,0 1 0,1 0-1,-1 0 1,0 0-1,10 3 1,-12-2-17,0-1 1,-1 1-1,1 0 0,0 0 1,-1 1-1,1-1 1,-1 1-1,0 0 0,0 0 1,0 0-1,0 0 0,0 0 1,-1 0-1,0 1 1,1 0-1,-1-1 0,0 1 1,-1 0-1,2 4 1,3 10 17,-1 0 0,-1 0 0,3 22 0,-2-7-11,-1-9-3,-4-19 1,0 0-1,1 0 1,-1-1-1,1 1 0,0 0 1,1-1-1,-1 1 1,1 0-1,0-1 1,0 0-1,0 1 1,1-1-1,-1 0 1,1 0-1,0-1 1,0 1-1,5 4 1,-4-5-5,1 0 0,-1-1 1,1 1-1,0-1 1,0 0-1,0 0 0,0 0 1,0-1-1,0 1 0,0-1 1,0-1-1,1 1 0,-1-1 1,0 0-1,1 0 1,5-1-1,2-1-1,-1-1 0,0 0 0,0-1 0,0-1 0,22-11 0,-7 1-1,0-2 0,-1-1 0,24-21 0,67-68 0,-100 91 0,-10 9 0,-1-1 0,1 0 0,-1 0 0,6-13 0,8-10 6,-19 31-3,-1-1 1,0 1 0,0-1 0,0 1-1,0 0 1,0-1 0,0 1 0,0-1-1,0 1 1,0 0 0,-1-1 0,1 1-1,0-1 1,0 1 0,0 0-1,0-1 1,-1 1 0,1 0 0,0-1-1,0 1 1,-1 0 0,1-1 0,0 1-1,0 0 1,-1-1 0,1 1 0,0 0-1,-1 0 1,1-1 0,0 1-1,-1 0 1,1 0 0,-1 0 0,1 0-1,0-1 1,-1 1 0,1 0 0,-1 0-1,1 0 1,0 0 0,-1 0-1,1 0 1,-1 0 0,1 0 0,0 0-1,-1 0 1,1 1 0,-1-1 0,0 0-1,-8 3 23,0 1-1,0 0 1,0 1-1,1-1 1,0 2-1,0-1 0,0 1 1,-8 8-1,-55 59 123,69-70-141,-11 11 23,2 0 1,0 1-1,1 0 0,-14 27 0,20-32-2,0-1-1,0 1 1,1 0-1,0 0 1,1 0 0,0 1-1,1-1 1,0 0-1,1 18 1,0-26-22,0-1-1,0 1 1,0 0 0,0-1-1,1 1 1,-1-1-1,0 1 1,1-1 0,-1 1-1,1-1 1,0 1-1,0-1 1,-1 0 0,1 1-1,0-1 1,0 0 0,0 0-1,0 1 1,1-1-1,-1 0 1,0 0 0,0 0-1,1-1 1,-1 1 0,0 0-1,1 0 1,-1-1-1,1 1 1,-1-1 0,1 1-1,-1-1 1,1 0-1,-1 1 1,1-1 0,0 0-1,-1 0 1,1 0 0,-1 0-1,1 0 1,0-1-1,1 0 1,2 1 4,0-1-1,0-1 0,0 1 1,-1-1-1,1 0 1,0 0-1,-1 0 1,1-1-1,-1 0 0,0 0 1,8-6-1,-5 1-6,0-1-1,-1 0 0,0 0 1,0 0-1,-1 0 1,0-1-1,-1 0 0,0 0 1,4-17-1,-3 5 36,-2 1 1,0-1-1,0-39 1,-4 54 88,-3 9 19,0 15 3,3-6-116,2 0 0,-1 0 0,1 1 0,1-1 0,0 0-1,1-1 1,0 1 0,0 0 0,2-1 0,7 17 0,-9-21-5,0 0 0,1-1 0,-1 0 0,1 0 0,0 0 0,9 8-1,-12-12-21,1 0 0,-1 0 0,1 0 0,-1 0 0,1 0 0,0-1 0,-1 1 0,1-1 0,0 1 0,0-1 0,-1 1 0,1-1 0,0 0 0,0 0 0,0 0 0,-1 0 0,1 0 0,0 0 0,0-1 0,0 1 0,-1-1 0,1 1 0,0-1 0,-1 0 0,1 1 0,0-1-1,-1 0 1,1 0 0,1-1 0,13-11 6,-1 0-1,0-1 0,0 0 0,23-32 0,-34 41-4,6-9 13,-1 1 0,10-20 1,-13 21 2,0 0 1,1 1 0,0 0 0,15-16 0,-22 27-19,1-1-1,-1 0 1,1 1 0,0-1 0,-1 0 0,1 1-1,0-1 1,0 1 0,0-1 0,-1 1-1,1-1 1,0 1 0,0 0 0,0-1-1,0 1 1,-1 0 0,1 0 0,0 0-1,0 0 1,0-1 0,0 1 0,0 1-1,0-1 1,1 0 0,0 1-2,-1-1 1,0 1 0,0 0-1,0 0 1,0-1 0,0 1-1,0 0 1,0 0 0,0 0-1,-1 0 1,1 0 0,0 0-1,-1 1 1,1-1 0,0 2-1,3 5 8,-1 1 0,-1 1 0,3 15 0,-5-24-9,4 38 23,-1 1 1,-3-1 0,-5 48 0,4-66-9,-21 162 124,5-61-13,15-104-86,0 0 0,0 0 0,-2 0 1,0-1-1,-1 1 0,-1-1 0,-12 24 0,14-33-26,-8 13 236,5-19-86,0-14-24,3-7-108,0 1 0,1-1-1,1 0 1,0-28 0,8-79 65,31-148 20,-32 252-101,0 0 0,2 0-1,0 0 1,2 1 0,0 0 0,1 0 0,1 1 0,2 1 0,-1 0-1,2 0 1,1 2 0,19-20 0,-7 7 27,-18 18-25,1 1-1,0 1 1,1 0-1,0 0 0,1 1 1,15-10-1,-25 18-17,0 0-1,1 0 1,-1 0-1,0 1 1,0-1-1,0 1 1,1-1 0,-1 1-1,0 0 1,1 0-1,-1 0 1,0 0-1,1 0 1,-1 0-1,0 1 1,0-1-1,1 1 1,2 1 0,-1 0-4,-1 0 1,1 0 0,0 1 0,0-1 0,-1 1 0,0 0-1,1 0 1,-1 0 0,3 4 0,0 2 2,0-1 0,0 1-1,-1 0 1,-1 0 0,1 1 0,-1-1-1,4 16 1,-7-16 9,0 0 0,0 0 0,-1 1 0,0-1 0,0 0 0,-1 0 0,0 0 0,-1 0-1,0 0 1,0 0 0,-1-1 0,0 1 0,-1-1 0,0 0 0,-7 11 0,9-16-1,0-1 1,-1 0 0,1 0-1,-1 0 1,1 0-1,-1 0 1,0 0 0,0-1-1,0 1 1,0-1-1,0 0 1,0 0 0,0 0-1,0 0 1,-1 0-1,1-1 1,0 0-1,0 1 1,-6-2 0,3 1 27,0 0 0,1-1 1,-1 0-1,0 0 0,0-1 1,1 1-1,-1-1 1,1-1-1,-10-4 0,4 1 63,12 7-109,0-1-11,1 1 0,0-1-1,-1 1 1,1-1 0,0 0 0,-1 0 0,1 0-1,0 0 1,0 0 0,-1 0 0,1 0-1,2-1 1,19-1-696,-16 7-2965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2:59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1 175 6824,'0'0'1056,"53"-65"-464,-4 52 0,21-4-8,4-2 0,7 8-24,-11 3 8,-3 4 56,-5-1 0,-5-1-64,0 0-8,-8-5-88,0 1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03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245 557 4616,'0'0'5112,"-11"0"-4663,4 0-372,2-1-24,0 1-1,1 0 1,-1 0-1,0 0 1,0 1-1,1-1 1,-1 1-1,0 1 1,1-1-1,-1 0 1,1 1-1,0 0 1,-1 0-1,1 0 1,-7 6-1,-1 1 133,0 0 0,1 2 1,0 0-1,0 0 0,1 0 0,1 1 0,0 1 0,1 0 0,0 0 0,-12 28 0,14-23 142,0 0 0,-5 33 0,10-45-205,0 1 0,1-1 0,0 1 0,0-1 0,0 0 0,1 1 0,0-1-1,0 1 1,1-1 0,0 0 0,4 11 0,-5-16-95,0 1-1,-1-1 1,1 0 0,0 1-1,0-1 1,0 0-1,0 0 1,0 0-1,0 0 1,0 0 0,1 0-1,-1 0 1,0 0-1,0 0 1,1 0 0,-1 0-1,1-1 1,-1 1-1,0-1 1,1 1-1,0-1 1,1 1 0,0-1 12,0 0 0,0-1 0,0 1 1,0 0-1,0-1 0,0 0 0,0 0 1,0 0-1,0 0 0,5-3 0,3-2 69,-1-1-1,0 0 0,0 0 1,14-15-1,7-10 263,-2-1 1,26-37-1,-39 40-61,-14 25-223,0 0-1,0 0 1,1 1-1,-1-1 1,1 1 0,0 0-1,1-1 1,3-3 0,-3 4 239,0 1 11,3 13-115,0 9-82,0-3-25,0 0 0,13 20-1,-18-32-86,0-1 0,1 0-1,-1 0 1,1 0 0,-1 0-1,1-1 1,0 1 0,0-1-1,0 1 1,0-1 0,0 0-1,1 0 1,-1-1 0,0 1-1,1-1 1,6 3 0,-8-4-18,0 0-1,0 0 1,0 1 0,0-1 0,0 0 0,0-1 0,0 1 0,0 0 0,-1 0 0,1-1-1,0 1 1,0-1 0,0 0 0,0 1 0,-1-1 0,1 0 0,0 0 0,-1 0 0,3-3-1,-1 2 5,-1 0 0,0-1 0,0 0-1,-1 1 1,1-1 0,0 0 0,-1 0-1,0 0 1,0 0 0,2-5 0,-1-3 18,0 0 0,-1 1 0,0-1 0,-1 0 0,-2-19 0,2 27-22,-9-48 98,8 48-88,1 0-1,-2-1 1,1 1 0,0 0 0,-1 0-1,1 1 1,-1-1 0,0 0 0,0 0-1,0 1 1,0-1 0,-5-3 0,-10-15 545,17 22-562,1-1 0,0 1 1,0 0-1,0-1 0,0 0 0,0 1 1,0-1-1,0 1 0,0-1 1,0 0-1,0 0 0,0 0 1,0 0-1,0 1 0,0-1 1,1-1-1,10 3-12,50 8 15,111 5 0,5 0-7,-173-15-7,-3 0 1,-1 0 0,0 0-1,0 1 1,0-1-1,0 0 1,0 0 0,0 1-1,1-1 1,-1 0 0,0 1-1,0-1 1,0 1-1,1 1 1,-1-1 5,-1 0 0,0 0 0,0-1 0,0 1 1,0 0-1,0 0 0,0 0 0,0 0 0,0 0 0,0 0 0,0 0 0,0 0 0,-1 0 1,1 0-1,0 0 0,-1 0 0,1 0 0,-1 0 0,1 0 0,-1 0 0,-5 10 14,0-1-1,-1 0 0,-7 8 1,-15 24 54,10-12-20,-7 12 8,25-39-51,0 1 1,0-1 0,0 1-1,0-1 1,0 1 0,1-1-1,-1 1 1,1-1-1,0 1 1,0-1 0,1 1-1,0 3 1,-1-5-3,1 0 0,0 0 1,0-1-1,-1 1 0,1 0 0,0-1 0,1 1 1,-1 0-1,0-1 0,0 0 0,1 1 0,-1-1 1,0 0-1,1 1 0,0-1 0,-1 0 1,1 0-1,0 0 0,-1-1 0,1 1 0,0 0 1,0-1-1,0 1 0,-1-1 0,1 1 0,2-1 1,4 1-1,0 0 1,-1-1-1,1 1 1,0-2 0,8 0-1,-11 0 3,-1 0 1,1 0-1,-1 0 0,1-1 0,-1 1 0,0-1 1,0 0-1,0-1 0,0 1 0,0 0 0,0-1 0,-1 0 1,1 0-1,-1 0 0,0-1 0,0 1 0,0-1 1,0 1-1,0-1 0,-1 0 0,0 0 0,0 0 0,2-5 1,-1 1 3,-1 0 1,1-1-1,-2 1 1,1-1-1,-1 1 1,0-1-1,-1 1 1,0-1-1,0 0 1,-1 1-1,-3-15 1,2 18 6,0-1 0,0 1 1,-1-1-1,1 1 0,-1 0 0,0 0 1,-1 0-1,0 1 0,1-1 0,-1 1 1,-1 0-1,1 0 0,0 0 0,-1 1 1,0-1-1,0 1 0,0 0 0,0 1 1,-1-1-1,1 1 0,-1 0 0,1 0 0,-1 1 1,-7-2-1,12 3-5,0 0 0,-1 0 0,1 0 0,0 1 0,-1-1 0,1 0 0,0 0 1,0 1-1,-1-1 0,1 0 0,0 1 0,0-1 0,-2 2 0,2 2 44,13-4-42,125-33-9,-88 20-44,69-10 0,-111 21 35,1 2 0,0-1 0,0 1-1,0 1 1,-1-1 0,1 1 0,0 0 0,0 1-1,12 4 1,-18-5 4,-1 0 0,0 0 0,0-1 1,0 1-1,0 0 0,-1 0 0,1 0 0,0 0 0,0 0 0,0 0 0,-1 0 0,1 0 0,-1 0 0,1 1 0,-1-1 0,1 0 0,-1 0 0,1 1 0,-1-1 0,0 0 0,0 0 0,0 1 1,0-1-1,0 2 0,-2 42-18,0-29 15,2 4 36,0-1 0,2 1-1,6 32 1,-8-49-22,1 0 1,-1-1-1,1 1 1,0-1-1,0 1 1,0-1-1,0 1 1,1-1-1,-1 1 1,1-1-1,-1 0 0,1 0 1,0 0-1,0 0 1,0 0-1,0 0 1,0 0-1,0-1 1,5 3-1,-3-2-2,-1-1-1,1 0 1,0-1 0,-1 1-1,1-1 1,-1 1 0,1-1-1,0 0 1,-1 0 0,1-1-1,0 1 1,-1-1 0,6-1-1,1-2-1,1 0-1,-1 0 1,1-1-1,-1 0 1,0-1-1,-1 0 1,0-1-1,17-14 1,8-14 29,31-41-1,-53 60-15,0-1 0,-1-1 0,-1 0 0,0-1 0,8-24 0,9-45 91,-4 0 0,15-112 1,-36 192-95,-1-1-1,0 1 1,-1 0 0,0 0 0,0-1 0,-1 1-1,0 0 1,-3-14 0,4 21-9,-5-12 161,1 22-27,-1 4-114,-29 89 84,17-45-82,4-7 10,-12 91-1,7-30 24,12-73-30,-2 65 0,1 3 67,1-33 150,6-73-203,0 0-36,1-1-1,0 0 1,-1 1 0,1-1 0,-1 0-1,0 0 1,1 1 0,-1-1 0,0 0-1,1 0 1,-1 0 0,0 1 0,0-1-1,0 0 1,0-1 0,2-24 23,1 0 1,1 0-1,1 1 1,11-34-1,-8 38-7,1 1 0,1 1 0,1-1-1,1 2 1,0 0 0,27-30 0,-37 45-23,1 0-1,-1 1 1,1 0 0,-1-1 0,1 1 0,0 0-1,0 0 1,0 1 0,0-1 0,0 0-1,0 1 1,1 0 0,-1 0 0,0 0 0,1 0-1,-1 1 1,1-1 0,-1 1 0,1 0-1,-1 0 1,1 0 0,-1 0 0,0 1 0,1-1-1,-1 1 1,1 0 0,-1 0 0,0 0-1,0 0 1,1 1 0,-1-1 0,0 1 0,0 0-1,-1 0 1,1 0 0,0 0 0,-1 1-1,1-1 1,-1 1 0,1-1 0,-1 1 0,0 0-1,0 0 1,-1 0 0,1 0 0,-1 0 0,1 0-1,-1 1 1,0-1 0,0 0 0,0 1-1,0 4 1,0-2 1,-1 0 1,0-1-1,0 1 0,0 0 0,-1 0 0,0-1 0,0 1 1,0 0-1,0-1 0,-1 1 0,0-1 0,-1 0 0,1 1 1,-1-1-1,0 0 0,0-1 0,0 1 0,-1 0 1,0-1-1,1 0 0,-2 0 0,1 0 0,0 0 0,-1-1 1,0 0-1,-5 3 0,8-4 5,-1-1 1,0 0-1,0 0 1,0 0-1,-1 0 0,1-1 1,0 1-1,0-1 1,0 0-1,0 0 1,-6 0-1,6-1 7,-1 1 0,1 0 0,0 0 0,0 1-1,-1-1 1,1 0 0,0 1 0,0 0 0,-4 1 0,1-4 70,10 5-37,46 30-39,-17-13-26,-30-18 15,70 43-51,-64-40 45,0-1-1,0 0 0,0-1 0,0 0 0,1 0 1,17 1-1,-12-2-1,10 0-17,29 0 1,-45-3 23,0 1 0,0-2-1,-1 1 1,1-1 0,-1 0 0,1-1 0,8-4 0,-9 3 8,-1 0-1,1 0 1,-1 0-1,0-1 1,0 0 0,-1-1-1,1 1 1,-1-1-1,0-1 1,-1 1 0,0-1-1,0 0 1,0 0-1,-1 0 1,0-1-1,0 1 1,-1-1 0,0 0-1,0 0 1,-1-1-1,0 1 1,0 0-1,-1-1 1,0-9 0,-7-78 114,4 74 217,11 51-303,0 0 0,5 41 0,-8-41-21,-1-4-6,-1 0 0,0 26 1,-4-41 1,0 0 1,-1-1 0,0 1 0,0-1-1,-1 1 1,0-1 0,-1 0-1,-5 13 1,7-20-5,1 0 1,-1-1-1,0 1 1,0 0-1,0-1 0,0 1 1,0 0-1,-1-1 1,1 1-1,0-1 0,-1 0 1,1 1-1,-1-1 1,1 0-1,-1 0 1,0 0-1,1 0 0,-1 0 1,0 0-1,0-1 1,0 1-1,0-1 0,1 1 1,-1-1-1,0 0 1,0 1-1,0-1 1,0 0-1,0 0 0,0-1 1,0 1-1,0 0 1,0-1-1,0 1 0,0-1 1,1 1-1,-1-1 1,0 0-1,0 0 1,-1-1-1,-8-4 24,0-1 0,1 0 0,0-1 0,-17-16 0,25 22-25,-37-43 82,82 68-68,5 7 0,37 21 44,-74-44-54,1-2-1,1 0 0,-1 0 1,1-1-1,15 3 0,-17-6-136,0-2-1,0 1 1,0-1-1,1-1 1,-2 0-1,1-1 1,13-4-1,-2 1-3025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05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146 967 4416,'0'0'3592,"2"-11"-3174,47-172 1215,-7 35-338,46-332 1960,-63 342-1842,-25 132-638,-2 6-397,-5 15-40,-72 408 524,23-101-456,46-274-346,5-16 2,-2 0 1,-1 0 0,-2-1-1,0-1 1,-22 42 0,15-42 5,-71 110 454,86-138-475,-8 12 100,10-14-141,0 0 0,0-1 1,0 1-1,0 0 0,0 0 0,0 0 0,0 0 0,0-1 0,0 1 0,0 0 0,0 0 1,0 0-1,0 0 0,0-1 0,0 1 0,-1 0 0,1 0 0,0 0 0,0 0 0,0 0 0,0-1 1,0 1-1,0 0 0,0 0 0,0 0 0,-1 0 0,1 0 0,0 0 0,0 0 0,0-1 1,0 1-1,0 0 0,-1 0 0,1 0 0,0 0 0,0 0 0,0 0 0,0 0 0,0 0 1,-1 0-1,1 0 0,0 0 0,0 0 0,0 0 0,0 0 0,-1 0 0,1 0 0,0 0 1,0 0-1,0 0 0,0 0 0,-1 0 0,1 0 0,0 0 0,0 1 0,0-1 0,0 0 1,0 0-1,-1 0 0,1 0 0,0 0 0,0 0 0,-1-10 84,1 9-85,-1-1 0,1 1 0,0-1 0,0 0 0,0 1-1,0-1 1,0 0 0,1 1 0,-1-1 0,0 1 0,1-2 0,10-29 14,2 1 1,1 1-1,1 0 0,1 1 0,2 1 0,1 1 0,1 0 0,1 1 0,39-36 0,-33 36-1,86-74 95,-88 80-73,40-43 0,-38 36 80,-27 27-116,0 0 0,0 0 1,0 0-1,0 0 1,0 0-1,0 0 0,0 0 1,0 0-1,0 0 1,1 0-1,-1 0 0,0 0 1,0 0-1,0 0 1,0 0-1,0 0 0,0-1 1,0 1-1,0 0 1,0 0-1,0 0 0,0 0 1,0 0-1,0 0 1,0 0-1,0 0 0,0 0 1,0 0-1,0 0 1,0-1-1,0 1 0,1 0 1,-1 0-1,0 0 1,0 0-1,-1 0 0,1 0 1,0 0-1,0 0 1,0 0-1,0-1 0,0 1 1,0 0-1,0 0 1,0 0-1,0 0 0,0 0 1,0 0-1,0 0 1,0 0-1,0 0 0,0 0 1,0 0-1,0 0 0,0-1 1,0 1-1,0 0 1,-1 0-1,1 0 0,0 0 1,0 0-1,0 0 1,0 0-1,0 0 0,0 0 1,0 0-1,0 0 1,-1 0-1,-10 1 144,-12 5 30,23-6-177,-7 2 37,5-1-19,-1-1 0,1 1-1,0 0 1,0-1-1,0 1 1,0 0 0,0 0-1,0 0 1,0 1 0,0-1-1,0 0 1,1 1-1,-1-1 1,0 1 0,1 0-1,-2 2 1,1-2-4,0 1-1,0 0 1,0-1 0,1 1 0,-1 0-1,1 0 1,0 0 0,-2 5 0,3-6-12,0 0 1,0-1-1,0 1 1,0 0 0,0 0-1,1-1 1,-1 1-1,0 0 1,1-1 0,0 1-1,-1 0 1,1-1-1,0 1 1,0-1 0,0 1-1,0-1 1,2 4-1,11 14 4,-11-15-6,0 1 0,0-1 0,0 0 0,0 0 0,1 0 0,0 0 0,0-1 0,0 1 0,0-1 0,0 0 0,1 0 0,-1-1 0,1 1 0,0-1 0,-1 0 0,9 2 0,-11-4 1,0 1-1,1-1 0,-1 0 1,1 1-1,0-1 0,-1-1 0,1 1 1,-1 0-1,1-1 0,-1 1 1,0-1-1,1 1 0,-1-1 1,1 0-1,-1 0 0,0-1 0,0 1 1,0 0-1,0-1 0,0 1 1,0-1-1,0 1 0,0-1 1,0 0-1,-1 0 0,1 0 1,-1 0-1,1 0 0,-1 0 0,0-1 1,0 1-1,0 0 0,1-4 1,1-1 2,-1 0 1,0 0-1,0-1 1,-1 1 0,0 0-1,0 0 1,-1-1-1,0 1 1,0 0-1,-3-14 1,2 13 18,-1-1-1,-1 1 1,1-1-1,-1 1 1,-1 0-1,0 0 1,0 0-1,0 1 1,-11-14-1,13 19 0,0 1-1,-1-1 0,1 0 1,-1 1-1,1-1 0,-1 1 1,0 0-1,0 0 0,1 0 1,-1 0-1,0 0 0,0 1 1,0-1-1,0 1 0,0 0 1,0 0-1,0 0 0,0 0 1,0 1-1,0-1 0,1 1 1,-5 0-1,0-2 34,7 2-53,0-1-1,0 0 0,1 0 0,-1 0 0,0 0 0,0 0 0,0 0 1,0 0-1,0 0 0,0 0 0,0 0 0,0 0 0,0 1 0,0-1 1,0 0-1,0 0 0,0 0 0,0 0 0,0 0 0,0 0 0,0 0 1,0 0-1,0 0 0,0 0 0,0 1 0,0-1 0,0 0 0,0 0 1,0 0-1,0 0 0,0 0 0,0 0 0,0 0 0,-1 0 0,1 0 1,0 0-1,0 0 0,0 1 0,0-1 0,0 0 0,0 0 0,0 0 1,0 0-1,0 0 0,0 0 0,0 0 0,0 0 0,-1 0 0,1 0 1,0 0-1,0 0 0,0 0 0,0 0 0,0 0 0,0 0 0,0 0 1,0 0-1,0 0 0,-1 0 0,1 0 0,0 0 0,0 0 0,0 0 1,0 0-1,0 0 0,0 0 0,0 0 16,23 1 16,20-2-27,72-20-3,114-14-89,-223 34 92,-1 1 0,1 0 0,0 0 0,-1 1 0,1-1 0,-1 1 0,1 0 0,-1 1 0,1-1 1,-1 1-1,6 3 0,-8-3 8,0-1 1,0 1 0,0 1-1,-1-1 1,1 0 0,-1 0 0,0 1-1,0 0 1,0-1 0,0 1-1,0 0 1,0 0 0,-1 0 0,1 0-1,-1 0 1,0 0 0,0 1-1,0-1 1,0 0 0,0 5 0,0 14 69,-1-1 1,0 1 0,-2-1 0,0 1 0,-8 28-1,-2 29 392,11-77-444,1 0 1,0 0-1,0 1 1,0-1 0,0 0-1,0 1 1,1-1 0,-1 0-1,1 0 1,1 4-1,-2-5-14,1 0-1,-1 0 0,1-1 0,0 1 0,-1 0 0,1-1 0,0 1 0,-1-1 0,1 1 0,0-1 0,-1 1 0,1-1 1,0 1-1,0-1 0,0 0 0,0 1 0,-1-1 0,1 0 0,0 0 0,0 1 0,0-1 0,0 0 0,0 0 0,0 0 1,-1 0-1,1 0 0,0 0 0,0-1 0,0 1 0,0 0 0,0 0 0,0-1 0,11-3 11,-1-1 0,0-1 0,0 0 0,0 0 0,-1-1-1,16-13 1,10-6-92,6-8-402,-30 21-2607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09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1012 5720,'0'0'625,"11"-8"-113,1 0-388,11-8 356,0 0 1,-1-1 0,-1-2-1,23-25 1,5-19 693,-3-2 0,41-76 0,-35 54-399,-34 61-518,-2-1 0,-1-1-1,-1-1 1,14-38 0,-24 53-162,23-83 526,-24 82-307,0 0 0,-2 0-1,1-1 1,-2-24 0,0 38-254,0 1 0,0-1 0,0 0 0,-1 1 1,1-1-1,0 1 0,-1-1 0,1 1 0,-1-1 0,1 1 0,-1-1 0,0 1 0,-1-3 0,2 4-37,-1 0 1,1 0-1,0 0 0,-1 0 0,1-1 0,0 1 0,-1 0 0,1 0 0,0 0 1,-1 0-1,1 0 0,-1 0 0,1 0 0,0 0 0,-1 0 0,1 0 0,0 1 1,-1-1-1,1 0 0,0 0 0,-1 0 0,1 0 0,0 0 0,-1 1 0,1-1 1,0 0-1,-1 0 0,1 1 0,0-1 0,0 0 0,-1 0 0,1 1 1,0-1-1,0 1 0,-4 4 65,0 0 1,0 1-1,1 0 1,0 0-1,-3 8 0,-172 515 772,122-345-703,-29 112 220,76-264-303,6-20 5,-1 0-1,2 1 1,0-1-1,-1 19 0,3-31-67,0 1-1,0-1 1,0 0-1,0 1 1,0-1-1,0 0 1,0 0-1,0 1 1,0-1-1,0 0 0,0 0 1,0 1-1,0-1 1,1 0-1,-1 0 1,0 1-1,0-1 1,0 0-1,0 0 1,1 1-1,-1-1 1,0 0-1,0 0 1,1 0-1,-1 0 0,0 1 1,0-1-1,0 0 1,1 0-1,-1 0 1,0 0-1,1 0 1,-1 0-1,0 0 1,13-2 176,11-10-31,-15 3-125,0 0 1,-1-1 0,0 0-1,0-1 1,-1 1-1,-1-1 1,0-1 0,5-11-1,32-102 99,-35 97-106,4-10 21,1 0 0,2 1-1,36-63 1,-16 22 91,-35 78-137,1-1 1,-1 1-1,0-1 1,0 1-1,1 0 0,-1-1 1,0 1-1,1 0 1,-1-1-1,1 1 0,-1 0 1,0-1-1,1 1 1,-1 0-1,1 0 1,-1-1-1,1 1 0,-1 0 1,1 0-1,-1 0 1,1 0-1,-1 0 0,1 0 1,-1 0-1,1 0 1,-1 0-1,1 0 0,-1 0 1,1 0-1,-1 0 1,1 0-1,-1 0 0,1 0 1,-1 1-1,0-1 1,1 0-1,-1 0 0,1 1 1,-1-1-1,1 0 1,-1 0-1,1 1 1,17 18-17,-14-14 11,13 12-9,0-2-1,0 0 1,2-1 0,0 0-1,0-2 1,1 0 0,27 11-1,-39-19 15,1-1 0,0 0 0,0 0 0,0-1-1,0 0 1,1-1 0,-1 0 0,0 0 0,1-1-1,-1 0 1,0-1 0,1 0 0,-1-1 0,0 1 0,0-2-1,0 1 1,14-7 0,-18 7 1,15-9 43,-20 11-42,0-1 1,0 1-1,1 0 1,-1 0-1,0 0 1,0-1-1,0 1 1,0 0-1,1-1 0,-1 1 1,0 0-1,0 0 1,0-1-1,0 1 1,0 0-1,0-1 0,0 1 1,0 0-1,0-1 1,0 1-1,0 0 1,0-1-1,0 1 1,0 0-1,0-1 0,0 1 1,0 0-1,0 0 1,0-1-1,0 1 1,0 0-1,-1-1 1,1 1-1,0 0 0,0 0 1,0-1-1,0 1 1,-1 0-1,1 0 1,0-1-1,0 1 1,-1 0-1,1 0 0,0 0 1,-1 0-1,1-1 1,0 1-1,0 0 1,-1 0-1,1 0 0,0 0 1,-1 0-1,1 0 1,0 0-1,-1 0 1,1 0-1,0 0 1,-1 0-1,-1 0 7,-1 0 1,1 0-1,-1 0 0,1 1 1,0-1-1,-1 1 1,1 0-1,0 0 0,-1-1 1,1 1-1,0 1 0,0-1 1,-2 2-1,2-2-2,-14 8 19,1 0 0,1 1 0,-1 1 0,2 0 0,0 1 0,-22 25 0,28-29-11,1 0 0,0 0 0,1 1 0,0 0 0,1 0 0,-1 0 0,2 1 0,-1-1 0,1 1-1,1 0 1,0 0 0,0 0 0,0 16 0,2-22-6,0 0 0,0 0 0,1 0 0,-1 0 0,1 0 0,0 0 0,0 0 0,1 0 0,-1 0-1,1-1 1,0 1 0,0-1 0,0 1 0,0-1 0,1 0 0,-1 1 0,1-1 0,0 0 0,0-1 0,0 1 0,4 2-1,-4-3-2,0-1 0,0 1 0,-1-1-1,1 0 1,0 0 0,0 0-1,0-1 1,1 1 0,-1-1-1,0 1 1,0-1 0,0 0-1,0 0 1,0-1 0,1 1-1,-1-1 1,0 1 0,0-1-1,0 0 1,0 0 0,0 0 0,-1-1-1,1 1 1,0-1 0,0 0-1,-1 1 1,3-4 0,5-2 2,-2-1 0,1 0 0,-1-1 1,-1 0-1,1 0 0,-1 0 0,-1-1 1,0 0-1,0-1 0,-1 1 0,-1-1 1,0 0-1,0 0 0,3-18 0,-5 20 5,-1 0 0,-1 0 0,1 0-1,-1 0 1,-1 0 0,0 0 0,0 0-1,-1 0 1,0 0 0,0 1 0,-1-1 0,0 1-1,0-1 1,-1 1 0,-1 0 0,1 0-1,-1 1 1,0-1 0,-10-9 0,10 12 20,3 2-16,-1-1 0,0 2 0,0-1-1,0 0 1,0 0 0,-4-1 0,6 3-9,0 1 1,0-1-1,0 1 1,0 0-1,-1-1 1,1 1-1,0 0 1,0 0-1,0 0 1,0 0-1,0 0 1,0 0-1,-1 0 1,1 0 0,0 1-1,0-1 1,0 0-1,0 1 1,0-1-1,0 0 1,0 1-1,0-1 1,0 1-1,0 0 1,-2 1-1,2-2-3,0 1-1,0 0 1,0-1-1,0 1 1,1 0-1,-1-1 1,0 1-1,0 0 1,0 0-1,1 0 1,-1 0 0,1 0-1,-1 0 1,1-1-1,-1 2 1,1-1-1,-1 0 1,1 0-1,-1 2 1,2-1-2,-1 0 0,1 0 0,0 0 0,0 0 0,-1 0 0,1 0 0,1 0 0,-1 0 0,3 3 0,-1-1-1,1 0-1,0 0 1,0-1-1,0 1 1,0-1 0,1 0-1,-1 0 1,1 0 0,0-1-1,0 0 1,0 0 0,6 2-1,-1-1-10,1 0-1,0-1 1,0 0-1,22 1 1,-27-3 6,0-1 0,0 0 0,0 0 0,0 0 0,0-1 0,0 0 0,-1 0 0,1 0 0,-1-1 0,0 0 0,1 0 0,6-6 0,6-5-7,33-35-1,-16 14 11,-13 15 0,-1 0 0,-2-1 1,0-1-1,-1 0 0,-1-2 0,-1 0 1,-2-1-1,19-42 0,-19 29 13,-1 0 0,-2-1 0,-2-1 0,-2 0 0,-1 0 0,0-52 0,-6 91-6,0-1 1,0 1-1,0-1 0,0 1 0,0-1 0,0 1 1,0-1-1,-1 0 0,1 1 0,-1-1 0,1 1 1,-1 0-1,-1-3 0,2 4-3,-1-1 1,1 1-1,0 0 1,-1 0-1,1 0 0,0 0 1,-1 0-1,1 0 0,0 0 1,-1-1-1,1 1 1,0 0-1,-1 0 0,1 0 1,0 1-1,-1-1 1,1 0-1,-1 0 0,1 0 1,0 0-1,-1 0 0,1 0 1,0 0-1,-1 1 1,1-1-1,0 0 0,0 0 1,-1 0-1,1 1 1,0-1-1,0 0 0,-1 0 1,1 1-1,0-1 1,-4 4 6,1 1 0,0-1 0,0 0 1,0 1-1,1-1 0,-4 10 1,-8 30-20,1-1 0,3 2 0,2-1 1,-5 84-1,15 186-19,0-289 10,1 0 0,1 0 1,1 0-1,1 0 1,19 45-1,-25-68 18,1-1-1,0 0 0,0 1 1,0-1-1,0 0 0,0 1 1,0-1-1,0 0 0,0 0 1,0 0-1,0 0 0,1 0 1,-1 0-1,0 0 1,1 0-1,-1-1 0,1 1 1,-1 0-1,1-1 0,-1 1 1,1-1-1,-1 0 0,1 1 1,-1-1-1,1 0 0,0 0 1,-1 0-1,1 0 0,-1 0 1,1-1-1,0 1 1,-1 0-1,1-1 0,-1 1 1,1-1-1,1-1 0,4 0-1,0-1 0,0-1-1,0 0 1,0 0 0,-1 0 0,10-9-1,5-7 12,-2 0 0,0-2 1,26-39-1,40-82 33,-56 85-25,-3-2-1,-2 0 1,-3-2-1,-2 0 1,-3-1-1,-4-1 1,-1-1 0,1-74-1,-11 124 9,-2-1-1,-1-17 0,2 29-13,-1 1-1,1-1 1,-1 0-1,0 0 0,0 1 1,-1-1-1,1 0 1,-1 1-1,1 0 1,-1-1-1,0 1 0,-1 0 1,1 0-1,-3-3 1,5 6-8,-1 0 0,1 0 0,-1-1 0,1 1 0,-1 0 1,1 0-1,-1 0 0,1 0 0,0 0 0,-1 1 0,1-1 1,-1 0-1,1 0 0,-1 0 0,1 0 0,-1 0 0,1 1 0,0-1 1,-1 0-1,1 0 0,0 1 0,-1-1 0,1 0 0,-1 1 1,1-1-1,0 0 0,0 1 0,-1-1 0,1 0 0,0 1 1,0-1-1,-1 1 0,1-1 0,0 0 0,0 1 0,0-1 1,0 1-1,0-1 0,0 1 0,-1 0 0,-9 27 32,8-22-27,-34 125 57,-32 213 0,-8 38 6,61-322-61,-15 51 136,22-97 53,7-14-60,4-8-64,21-48 56,-13 28-101,1 0 1,1 1 0,2 0-1,1 1 1,20-25 0,-8 14 22,-19 24-27,1 0 1,0 0-1,1 1 0,0 0 1,1 1-1,19-13 0,-30 23-24,-1 0 0,1 1 0,0-1 0,-1 1 0,1 0 0,0-1 0,0 1 0,-1 0 0,1-1 0,0 1 0,0 0 0,0 0 0,0 0 0,-1-1 0,1 1 0,0 0 0,0 0 0,0 0 0,0 1 0,0-1 0,-1 0 0,1 0 0,0 0 0,0 1 0,0-1 0,-1 0 0,1 1 0,0-1 0,0 1 0,-1-1 0,1 1 0,0-1 0,-1 1 0,1-1 0,0 1 0,-1-1 0,1 1 0,-1 0 0,1 0 0,-1-1 0,1 3 0,2 2-5,-1 1 1,0 0 0,-1 0-1,3 13 1,-1-4 20,10 47 5,12 45 22,-21-93-40,1-1-1,1 0 1,0 0-1,0-1 1,17 22 0,-20-30-5,0-1 1,0 0-1,1 0 1,-1 0-1,1 0 1,0 0-1,0-1 1,0 0-1,0 0 1,0 0-1,0 0 1,1-1-1,-1 1 1,0-1-1,1 0 1,7 0-1,-5 0 11,0-1 0,-1 0 0,1 0 0,0-1 0,0 0-1,-1 0 1,1-1 0,-1 1 0,1-1 0,11-6 0,-10 3 20,0 0 1,-1 0-1,0-1 1,0 0-1,0 0 1,0-1-1,10-14 1,-8 8 30,0 0 1,-1 0 0,-1-1-1,6-15 1,-12 25-90,1 0 1,-1 1 0,-1-1-1,1 0 1,0 0-1,-1 0 1,0 0 0,0 0-1,0 0 1,-2-7 0,-3-10-4291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09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8032,'0'0'2008,"14"-4"-1476,40-11 281,105-13 0,-81 23 249,0 5-1,125 13 0,-191-12-832,0 1-1,0 0 1,14 5 0,-23-6-192,1 1 1,-1-1 0,0 1-1,0-1 1,0 1 0,0 0-1,0 0 1,0 0 0,-1 1-1,1-1 1,-1 1 0,1-1-1,-1 1 1,0 0 0,3 5-1,-1 2-526,0 1 1,0-1-1,2 14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12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1 564 3912,'0'0'7957,"8"-11"-7344,58-73 585,-30 29 87,41-84 1,-32 54-316,8-13 498,-48 82-1100,-5 14-294,0 0 1,1 0 0,-1 0 0,1 0-1,-1 0 1,1 0 0,0 0 0,0 1 0,0-1-1,0 0 1,0 0 0,0 1 0,2-2-1,-2 3 344,-7 11 110,-1 14-411,1 0 0,2 1 1,0-1-1,2 1 0,1 0 1,2 37-1,0-52-83,0 0 0,1 0 0,1 0 0,-1-1 0,2 1 0,-1-1 1,2 1-1,-1-1 0,1 0 0,11 16 0,-13-23-27,0 1-1,0-1 1,0 1 0,0-1 0,1 0-1,-1 0 1,1 0 0,0-1 0,0 1-1,0-1 1,0 0 0,0 0 0,0-1-1,1 1 1,-1-1 0,1 0 0,-1 0-1,1 0 1,-1-1 0,1 1 0,-1-1-1,1 0 1,-1-1 0,1 1 0,0-1-1,-1 0 1,1 0 0,6-2 0,4-3 18,-1 0 1,1-1-1,-2 0 1,1-1-1,-1-1 1,0 0-1,-1-1 1,14-13 0,-11 7 4,-1 1 1,-1-2 0,0 0 0,-1 0 0,16-31-1,-25 41 8,1-1 0,-1 1 0,0-1 0,-1 1 0,0-1 0,0 0 0,1-11 0,-14 42 124,7-10-150,1 1 1,0 0 0,1 0-1,1 0 1,0 0 0,0 0 0,2 1-1,0-1 1,0 0 0,1 0-1,1 0 1,1-1 0,0 1-1,0-1 1,1 1 0,9 15 0,-11-25-10,-1 0-1,1 0 1,-1-1 0,1 1 0,0-1 0,1 1 0,-1-1 0,0 0 0,1 0 0,0-1-1,0 1 1,0-1 0,0 0 0,0 0 0,0 0 0,5 1 0,-5-2-3,-1-1 0,0 0 1,0 0-1,1 0 0,-1 0 0,0 0 0,0 0 1,1-1-1,-1 0 0,0 0 0,0 0 1,0 0-1,0 0 0,0 0 0,0-1 1,0 1-1,0-1 0,-1 0 0,1 0 1,-1 0-1,1 0 0,3-5 0,-2 2 4,0-1 1,0 1-1,-1-1 0,0 0 0,0-1 0,0 1 0,-1 0 0,0-1 1,0 1-1,-1-1 0,1 0 0,-1 1 0,-1-1 0,0 0 0,1 0 1,-2 0-1,-1-9 0,0 1 17,0-1 0,-1 1 0,-1 0 1,-1 0-1,0 1 0,-12-23 0,13 29 0,0 0 0,-1 1 0,0-1 0,-1 1 0,1 1 0,-1-1 0,-1 1 0,1 0 1,-1 0-1,0 0 0,-9-4 0,11 7 0,0 1 0,-1 0 0,1 0 0,0 0 0,-1 0 0,1 1 0,-1 0 0,1 0 0,-1 1 1,0-1-1,1 1 0,-1 0 0,1 1 0,-1 0 0,0 0 0,1 0 0,-1 0 0,-7 3 0,-4 6 49,15-4-12,12 2-18,-6-8-41,0 1 0,0 0-1,0-1 1,0 0 0,0 0 0,1 0-1,-1-1 1,0 1 0,0-1-1,0 0 1,0 0 0,5-2 0,8-2-4,222-51 100,-215 50-74,1 1 1,0 1-1,1 1 1,-1 2-1,0 0 1,1 2-1,25 3 1,-45-3-17,0 0 1,0 1 0,0 0 0,-1 0 0,1 0 0,-1 0 0,1 1 0,-1 0-1,8 6 1,-10-8-1,-1 1-1,0 0 0,0 0 0,0 1 1,0-1-1,0 0 0,0 1 1,-1-1-1,1 1 0,-1-1 1,0 1-1,0 0 0,0 0 0,0 0 1,0-1-1,0 1 0,-1 0 1,0 0-1,1 0 0,-1 0 1,-1 4-1,-1 8 17,-1 1 1,-1-1-1,-1 0 1,0 0-1,-1-1 1,0 1-1,-1-1 0,-1 0 1,0-1-1,-1 0 1,-12 14-1,-2 0 207,23-28-222,0 1-1,0 0 0,0 0 0,0 0 1,0 0-1,0-1 0,1 1 1,-1 0-1,0 0 0,0 0 1,0 0-1,0-1 0,0 1 1,0 0-1,0 0 0,0 0 0,0 0 1,0-1-1,0 1 0,0 0 1,0 0-1,0 0 0,-1 0 1,1-1-1,0 1 0,0 0 1,0 0-1,0 0 0,0 0 1,0-1-1,0 1 0,0 0 0,-1 0 1,1 0-1,0 0 0,0 0 1,0 0-1,0 0 0,0-1 1,-1 1-1,1 0 0,0 0 1,0 0-1,0 0 0,0 0 0,-1 0 1,1 0-1,0 0 0,0 0 1,0 0-1,0 0 0,-1 0 1,1 0-1,0 0 0,0 0 1,0 0-1,-1 0 0,1 0 1,63-72 255,-42 46-199,27-26-1,-40 44-41,2 0-1,-1 0 1,1 1-1,0 1 1,1 0-1,19-9 1,-29 14-18,1 0 0,-1 1 0,1-1 0,-1 0 0,0 1 1,1-1-1,-1 1 0,1 0 0,-1-1 0,1 1 0,0 0 0,-1 0 0,1 0 0,-1 0 1,1 0-1,-1 0 0,1 1 0,-1-1 0,1 0 0,-1 1 0,1-1 0,-1 1 0,1 0 1,-1-1-1,0 1 0,1 0 0,-1 0 0,0 0 0,0 0 0,1 0 0,-1 0 0,0 0 1,0 0-1,0 1 0,0-1 0,-1 0 0,1 0 0,0 1 0,0-1 0,0 3 1,21 40 44,-16-29-38,1-1 0,0 0 0,1-1 1,1 1-1,18 20 0,-24-30-2,0-1 0,1 1 0,0-1 0,0 0 0,0 0-1,0 0 1,0-1 0,1 1 0,-1-1 0,1 0 0,-1 0 0,1-1 0,0 0 0,0 0-1,0 0 1,5 1 0,-5-3 2,1 1 1,-1-1-1,0 1 0,0-2 1,0 1-1,0 0 0,0-1 0,-1 0 1,1 0-1,0 0 0,-1-1 0,0 0 1,1 0-1,-1 0 0,6-6 1,3-4 7,-1 0 1,0-1 0,-1 0 0,0-1 0,-2 0 0,0 0 0,12-28 0,-11 19 26,-2 1-1,0-1 1,-2 0-1,7-51 1,-13 76-40,0-1-1,0 0 1,0 0 0,0 0-1,0 0 1,0 0 0,1 0-1,-1 0 1,0 0 0,0 0-1,0 1 1,0-1 0,1 0-1,-1 0 1,0 0 0,0 0-1,0 0 1,0 0 0,1 0-1,-1 0 1,0 0 0,0 0-1,0 0 1,0 0 0,0 0-1,1 0 1,-1 0 0,0-1-1,0 1 1,0 0 0,0 0-1,1 0 1,-1 0 0,0 0-1,0 0 1,0 0 0,0 0-1,0-1 1,0 1 0,0 0-1,1 0 1,-1 0 0,0 0-1,0 0 1,0 0 0,0-1-1,0 1 1,0 0 0,9 22 9,-7-17 2,11 28 34,-2 1 0,8 41 0,-16-58-28,0 0 0,-1 0 0,-1 0 0,-1 0 0,0 1 0,-5 29 0,5-46-17,0 0 0,0 1 0,0-1 0,-1 0 0,1 0 0,0 0 0,-1 0 0,1 0 0,0 0 0,-1 0 0,1 0 0,-1 0 0,0 0 0,1 0 0,-1 0 0,0 0 0,0-1 0,1 1 0,-1 0 0,0 0 0,0-1-1,0 1 1,0-1 0,0 1 0,0-1 0,-1 2 0,0-2 5,0 0 0,0-1 0,1 1-1,-1 0 1,0 0 0,1-1 0,-1 1-1,0-1 1,1 1 0,-1-1 0,1 0-1,-1 0 1,1 0 0,-1 0 0,-1-1 0,-6-5 49,0-1 0,1 0 0,-14-17 0,-13-35 348,35 60-404,0 0 0,0 0 0,0 1-1,0-1 1,0 0 0,0 0 0,0 0 0,0 0 0,0 0 0,0 0 0,0 0 0,0 0 0,0 1-1,0-1 1,0 0 0,0 0 0,0 0 0,0 0 0,-1 0 0,1 0 0,0 0 0,0 0 0,0 0-1,0 0 1,0 0 0,0 0 0,0 0 0,0 0 0,-1 0 0,1 1 0,0-1 0,0 0 0,0 0-1,0 0 1,0 0 0,0 0 0,0 0 0,-1-1 0,1 1 0,0 0 0,0 0 0,0 0 0,0 0-1,0 0 1,0 0 0,0 0 0,0 0 0,-1 0 0,1 0 0,0 0 0,0 0 0,0 0 0,0 0 0,0 0-1,0 0 1,0-1 0,0 1 0,0 0 0,0 0 0,0 0 0,0 0 0,-1 0 0,4 11 24,4-4-23,-1 0 0,1 0 0,0-1 0,1 0 0,-1 0 0,1-1 0,0 0 0,11 5 0,-2-2 8,0 0-1,1-2 1,23 6 0,-16-6 1,0-2 1,1-1-1,-1-1 1,1-1-1,0-1 0,-1-2 1,1 0-1,49-12 1,-61 9 20,0-1 1,0 0 0,16-10-1,23-12 266,-52 28-299,1 0-1,-1-1 1,0 1-1,0-1 1,1 1-1,-1-1 1,0 0 0,0 1-1,0-1 1,0 0-1,0 0 1,0 0-1,0 0 1,0 0-1,0 0 1,0 0-1,-1 0 1,1 0 0,0 0-1,0-2 1,-1 2 14,0 0 1,0 0-1,0 0 1,0 0-1,0 1 1,-1-1-1,1 0 1,0 0-1,0 0 0,-1 0 1,1 0-1,-1 0 1,1 1-1,-1-1 1,1 0-1,-1 0 1,1 1-1,-1-1 1,0 0-1,1 1 1,-2-1-1,-2-2-588,1 0-1,-1 0 0,0 0 1,-1 1-1,1 0 0,0 0 1,-10-3-1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13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46 171 13560,'0'0'1064,"-28"-62"-440,16 30 8,7 5-152,6 4 15,5 8-303,0 8-8,0 3-128,3 4 0,14 4-152,-4 9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6728,'0'0'8414,"6"1"-8027,29 6 127,31 6 268,-25-9-202,70-3 0,-55-2-194,-29 2-171,7-1 337,1-1 0,66-10 0,-100 11-496,1 0 0,-1-1 1,1 1-1,-1-1 0,0 1 0,0-1 0,1 1 0,-1-1 0,0 0 1,2-1-1,-2 1-47,-1 1 0,1-1 0,-1 1 0,0-1 0,1 1 0,-1-1 0,0 0 0,1 1 0,-1-1 0,0 1 0,0-1 0,0 0 0,0 1 0,1-1 0,-1 0 0,0 1 0,0-1 0,0 0 0,0 1 0,-1-1 0,1 1 0,0-1 0,0 0 0,0 1 0,-1-2 0,0-2-2720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15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431 632 6128,'0'0'5581,"-12"4"-5012,-8 0-401,-8 2 431,1 2 0,-51 20-1,45-9-179,0 1 0,1 2 0,1 1 0,-39 37 0,62-52-277,0 0 0,1 0 0,0 1 0,0 0 0,1 0 0,1 1 0,-10 18 0,15-26-100,-1 0 1,0-1-1,1 1 0,0 0 1,-1-1-1,1 1 0,0 0 1,0 0-1,0-1 0,0 1 1,0 0-1,0 0 1,0-1-1,1 1 0,-1 0 1,1-1-1,-1 1 0,1 0 1,0-1-1,0 1 0,-1-1 1,1 1-1,0-1 0,0 1 1,1-1-1,-1 0 1,0 0-1,0 1 0,1-1 1,-1 0-1,0 0 0,1 0 1,-1 0-1,1-1 0,-1 1 1,4 1-1,2 1 34,0-1 1,0 1-1,0-1 0,0-1 0,1 1 1,-1-1-1,10 0 0,-3-1-7,0 0 0,0 0 0,-1-2-1,1 0 1,0 0 0,-1-1 0,0-1 0,1 0-1,-2-1 1,1 0 0,0-1 0,-1-1 0,0 0-1,-1 0 1,1-1 0,-2-1 0,16-14 0,-20 17-32,1-1 0,-1 0 0,-1 0 0,0-1 0,0 0 0,0 0 0,-1 0 0,0-1 1,0 1-1,2-11 0,-1 1 36,-1 8 33,-2 0 0,4-20 0,-6 27-73,0 1 1,0-1-1,0 0 1,0 1-1,-1-1 1,1 0-1,0 1 1,-1-1 0,0 0-1,0 1 1,0-1-1,0 1 1,0 0-1,0-1 1,-1 1-1,-1-3 1,3 5-20,0-1 0,-1 1-1,1 0 1,0-1 0,0 1 0,0 0-1,-1-1 1,1 1 0,0 0 0,-1 0-1,1-1 1,0 1 0,0 0 0,-1 0-1,1-1 1,-1 1 0,1 0 0,0 0-1,-1 0 1,1 0 0,0 0 0,-1-1 0,1 1-1,-1 0 1,1 0 0,0 0 0,-1 0-1,1 0 1,-1 0 0,1 0 0,0 0-1,-1 1 1,0-1 0,-4 13 184,5 25-89,8-4-32,1-1-1,23 57 1,-16-51 207,14 48-1,-30-86-270,0-1 0,0 1-1,0 0 1,0 0 0,0-1 0,0 1 0,1 0 0,-1 0-1,0-1 1,1 1 0,-1 0 0,0-1 0,1 1 0,-1 0-1,1-1 1,-1 1 0,1-1 0,-1 1 0,1 0-1,0-1 1,-1 0 0,1 1 0,0-1 0,-1 1 0,1-1-1,0 0 1,-1 1 0,1-1 0,0 0 0,0 0 0,-1 0-1,1 1 1,0-1 0,0 0 0,0 0 0,-1 0 0,1 0-1,0 0 1,0-1 0,-1 1 0,1 0 0,0 0 0,0 0-1,-1-1 1,1 1 0,0 0 0,1-1 0,3-3 42,1 0 0,0 0 1,-1 0-1,8-9 0,-2 3-11,8-7 44,25-30 1,-2 2 2,-17 19-26,-1 1 23,1 1 0,1 2 0,1 0 0,52-31 0,-77 51-78,1 1 0,-1-1 0,1 1 0,-1 0 0,1 0 0,0 0 0,-1 1 0,1-1 0,0 0 0,0 1 0,5 0 0,-7 0-2,0 0 0,1 1 0,-1 0 0,0-1-1,0 1 1,0 0 0,0-1 0,0 1 0,0 0 0,0 0 0,0 0 0,0 0 0,0 0 0,0 0 0,0 0 0,-1 0-1,1 0 1,0 0 0,-1 1 0,1-1 0,-1 0 0,1 0 0,-1 1 0,0-1 0,1 0 0,-1 1 0,0 0 0,2 10 26,0-1 0,-1 1 0,-1-1 0,1 1 0,-2-1 0,0 1 1,0-1-1,-1 1 0,0-1 0,-1 1 0,-1-1 0,0 0 0,0-1 1,-1 1-1,0-1 0,-1 0 0,-7 11 0,-12 13 228,25-33-259,0-1 0,-1 0 1,1 0-1,0 0 1,0 0-1,0 0 1,0 0-1,0 0 1,0 0-1,-1 0 1,1 0-1,0 0 0,0 0 1,0 0-1,0 0 1,-1 0-1,1 0 1,0 0-1,0 0 1,0 0-1,0 0 1,0 0-1,0 0 0,-1 0 1,1-1-1,0 1 1,0 0-1,0 0 1,0 0-1,0 0 1,0 0-1,-1 0 1,1 0-1,0 0 0,0-1 1,0 1-1,0 0 1,0 0-1,0 0 1,0 0-1,0 0 1,0-1-1,0 1 1,0 0-1,0 0 0,0 0 1,0 0-1,0 0 1,0-1-1,0 1 1,0 0-1,0 0 1,0 0-1,0 0 1,0 0-1,0-1 0,0 1 1,0 0-1,0 0 1,0 0-1,0 0 1,0 0-1,0 0 1,0-1-1,1 1 1,12-14 64,-1-1 0,-1-1 0,16-27 0,-18 27-34,1 0-1,1 1 0,0 0 0,14-14 0,-6 11 56,33-25 0,-46 39-61,1-1 0,0 1 0,0 0-1,0 1 1,0-1 0,1 2 0,-1-1 0,1 1-1,12-2 1,-18 4-20,0 0 0,0 1-1,-1-1 1,1 1 0,0-1 0,0 1-1,0 0 1,-1 0 0,1 0 0,0 0 0,-1 0-1,1 0 1,-1 1 0,1-1 0,-1 0-1,1 1 1,-1-1 0,0 1 0,0-1-1,0 1 1,0 0 0,1 2 0,19 41 34,-13-11-26,-6-26-11,0 0 0,0 0 0,1 0 0,6 13-1,-8-18-3,1 0-1,1 0 0,-1 0 0,0-1 1,1 1-1,-1 0 0,1-1 0,0 0 1,0 1-1,0-1 0,0-1 0,0 1 0,0 0 1,1-1-1,-1 1 0,1-1 0,-1 0 1,1 0-1,-1 0 0,1-1 0,0 1 1,-1-1-1,1 0 0,-1 0 0,1 0 1,0-1-1,-1 1 0,5-2 0,9-3 1,0 0 0,0-1-1,-1-1 1,26-15 0,-21 11-1,54-31-47,80-57-1,-142 89 42,0 0 0,-1-1 0,0-1 0,20-24 0,-32 33 86,-6 6-40,-11 7-16,15-8-19,-49 31 33,-71 59 0,96-69-30,2 1-1,0 1 1,2 1-1,-25 37 0,36-46 1,0-2 12,-15 30 0,24-41-17,0-1 0,1 0 0,-1 1 0,1 0 0,0-1 0,0 1 0,0 0 0,1 0 0,0-1 0,-1 1 0,1 0 0,0 0 0,1-1 0,-1 1 0,2 4 0,-2-7-2,1 0 0,0 0-1,0 0 1,-1 0-1,1 0 1,0 0 0,0 0-1,0 0 1,0 0-1,0-1 1,0 1 0,0 0-1,0-1 1,1 1-1,-1-1 1,0 0 0,0 1-1,0-1 1,1 0-1,-1 1 1,0-1 0,0 0-1,1 0 1,-1 0-1,0 0 1,0 0 0,1-1-1,-1 1 1,0 0-1,0-1 1,2 0 0,5 0-7,-1-1 0,1-1 1,-1 1-1,8-5 0,4-3 2,0-1 0,0-1-1,-1-1 1,-1-1 0,0 0 0,-1-1-1,0-1 1,16-22 0,-14 13-8,-1-1-1,-1 0 1,-1-1 0,-2-1-1,15-39 1,-12 12-5,-1-1-1,-3 0 1,-3-1 0,-1 0-1,-2-112 1,-6 127 14,0 12-8,0 0 1,-2 0 0,-1 0 0,-11-46-1,14 75 9,0 0 0,0 0 0,-1 0 0,1 0-1,0 0 1,-1 0 0,1 1 0,-1-1 0,1 0-1,-1 0 1,1 0 0,-1 1 0,0-1 0,1 0-1,-2-1 1,1 2 0,1 0-1,-1 0 1,1 0-1,0 0 1,-1 0-1,1 0 1,0 0-1,-1 0 1,1 0-1,0 0 1,-1 0-1,1 0 1,0 1-1,-1-1 0,1 0 1,0 0-1,-1 0 1,1 0-1,0 1 1,0-1-1,-1 0 1,1 0-1,0 0 1,-1 1-1,1-1 1,0 0-1,0 1 1,-1-1-1,-1 4-7,-1 0 0,1 1 0,0-1 0,0 1 0,-2 5 0,-7 27-10,1 1 0,2 0-1,2 1 1,1 0 0,1 62-1,6-40-44,3 1-1,22 111 1,-22-148 35,1-1 0,1 1 0,2-1-1,0 0 1,1-1 0,21 34 0,-29-54 14,0-1 0,0 0 0,0 0 0,0 0 0,0-1 1,1 1-1,-1 0 0,0-1 0,1 0 0,-1 1 0,1-1 0,0 0 0,0 0 0,-1 0 0,1-1 0,0 1 0,0-1 0,5 1 0,18 4-237,15 6-296,-26-7-2743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20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1323 4616,'0'0'6230,"10"-10"-5659,32-31 16,-40 40-538,0 0 1,0-1 0,0 1 0,0 0-1,0 0 1,0 0 0,0 0-1,1 1 1,-1-1 0,0 0 0,0 1-1,1 0 1,-1-1 0,0 1-1,0 0 1,1 0 0,-1 0 0,3 1-1,7 0 213,4-2 14,-1 0 123,-1 0 1,1 0 0,0-2-1,21-6 1,-32 8-320,-1 0-1,1 0 1,-1-1-1,0 0 1,0 1-1,0-1 1,0 0-1,0-1 1,0 1 0,-1 0-1,1-1 1,-1 0-1,1 1 1,-1-1-1,0 0 1,0 0-1,0-1 1,-1 1-1,1 0 1,-1 0 0,1-1-1,-1 1 1,0-1-1,0-3 1,0 1 28,0 0 1,-1 0 0,1 0 0,-1 0-1,-1 1 1,1-1 0,-1 0-1,0 0 1,0 0 0,-3-7 0,3 10-64,0 0 1,-1 0 0,0 0 0,1 1 0,-1-1 0,0 1 0,0-1 0,0 1 0,-1-1 0,1 1 0,0 0 0,-1 0-1,0 0 1,1 1 0,-1-1 0,0 0 0,0 1 0,0 0 0,0 0 0,-3-1 0,2 1-6,0 0 1,0 0-1,0 1 1,0-1-1,0 1 1,0 0-1,0 0 1,0 1-1,0-1 1,0 1-1,0 0 1,0 0 0,0 0-1,0 0 1,0 1-1,1 0 1,-1-1-1,1 1 1,-1 1-1,1-1 1,0 0-1,0 1 1,0 0-1,0-1 1,0 1-1,0 0 1,-3 6-1,2-3-1,1 0 0,0 1-1,0-1 1,1 1-1,-1-1 1,1 1-1,1 0 1,-1-1 0,1 1-1,1 0 1,-1 0-1,1 0 1,0 0 0,1 0-1,-1 0 1,1 0-1,1 0 1,-1-1-1,1 1 1,5 11 0,-4-10-3,0-1 1,1 1-1,0-1 1,0 0-1,1 0 1,0 0-1,0 0 1,0-1-1,1 0 1,0 0-1,0 0 1,1-1-1,0 0 1,0 0-1,0-1 1,13 7-1,-15-10-15,0 0-1,0 0 1,0 0-1,1 0 1,-1-1 0,0 0-1,0 0 1,7-1-1,43-10 87,-39 7-76,-3 1-2,1-2 0,0 0-1,-1-1 1,0 0 0,0-1 0,22-16 0,-5 0 37,40-38-1,-38 30-22,-1-1 1,-2-2-1,-1-1 1,-2-1-1,-1-1 1,26-54-1,-36 56-11,-2-1 1,-2-1 0,-1 0-1,7-60 1,-14 70 0,-1 1-1,-1-1 1,-2 0 0,-1 1 0,-6-36 0,6 55-7,0 0 1,0 0 0,-1 0-1,0 0 1,0 0-1,0 1 1,-1-1-1,0 1 1,-9-10-1,13 16-19,-1-1 0,0 1 0,0-1 0,0 1 0,0 0 0,0-1 0,0 1 0,1 0 0,-1 0 0,0 0 0,0 0 0,0 0 0,0 0-1,0 0 1,0 0 0,0 0 0,0 0 0,0 0 0,0 1 0,0-1 0,0 0 0,1 1 0,-1-1 0,0 1 0,0-1 0,0 1 0,0-1 0,1 1 0,-1-1 0,0 1-1,0 1 1,-28 26 39,23-21-35,-4 4-4,0 2-1,0-1 1,1 1 0,1 1 0,0-1-1,1 1 1,-10 26 0,10-17 0,1 0 0,1 0 1,1 0-1,-2 36 1,-2 33 29,-1 49 12,9-140-49,0 39-23,6 53-1,-4-80 18,1 0-1,0 0 0,1 0 0,0 0 0,1-1 1,0 0-1,13 22 0,-13-28 6,-1 1 0,1-1 0,0 1 0,0-1-1,1-1 1,0 1 0,0-1 0,0 0 0,1-1 0,-1 1 0,1-1 0,0 0 0,1-1 0,-1 0-1,0 0 1,1 0 0,0-1 0,-1-1 0,1 1 0,0-1 0,0 0 0,13-1 0,1-2 17,-1-2 1,0 0 0,0-1-1,0-1 1,-1-1 0,1-1-1,27-16 1,-38 17-14,-1-1 0,1 0-1,-2 0 1,1-1 0,-1 0 0,-1 0 0,1-1 0,-2 0 0,10-18-1,-14 25-1,-1 1 4,-1 1-1,1-1 0,-1 1 0,1-1 1,-1 0-1,0 1 0,0-1 1,0 0-1,0 0 0,0 1 0,0-1 1,0 0-1,0 1 0,-1-1 1,1 0-1,-1 1 0,1-1 0,-1 0 1,0 1-1,1-1 0,-1 1 1,0-1-1,0 1 0,0-1 0,0 1 1,-2-2-1,-2-2 13,0 0 0,0 0 0,0 0 0,-1 1 0,-6-5 0,10 7-7,-1 1 0,1 0 0,0 0 0,-1 0-1,1 0 1,0 0 0,-1 0 0,1 0 0,-1 1 0,0-1 0,1 1 0,-1 0 0,1 0 0,-1 0 0,0 0 0,1 0 0,-1 1 0,-2 0 0,-1 1 13,-1 1-1,1 0 0,0 0 1,0 1-1,-9 6 1,0-1 27,13-8-46,1 0 0,-1 0 0,0 0 0,0 0 0,1 0 0,-1 0 0,1 0 0,-1 1 0,1-1 0,-1 1 0,1-1 0,0 1 0,0 0 0,0-1 0,0 1 0,0 0 0,0 0 0,0 0 0,0-1 0,1 1 0,-1 0 0,1 2 0,-1 4-1,0-1 0,1 1 0,0-1 0,0 1 0,1-1 0,0 1 0,0-1 0,0 0 0,1 0 0,4 9 0,-1-3-14,0-1 0,1 0 0,1 0 0,14 20 0,-14-25 4,-1-1 0,1 0 0,1 0 1,-1 0-1,1-1 0,-1 0 0,1-1 1,1 0-1,-1 0 0,18 4 0,-20-5 7,-1-2-1,0 0 1,0 0 0,-1-1-1,1 1 1,0-1-1,0 0 1,0-1-1,-1 1 1,10-3 0,40-13-3,-32 6 3,0-1 0,-1-2 0,0 0 0,-1-1 0,31-28 0,37-25 0,-64 51 21,0 2-1,0 1 1,1 1-1,51-16 1,-26 18-1,-47 10-19,1-1 0,-1 1-1,0 0 1,0 0 0,1 1 0,-1-1 0,0 1 0,0-1 0,0 1 0,0 0 0,0 0 0,0 1 0,3 1 0,-5-3 0,-1 0 1,1 0-1,-1 1 0,1-1 0,-1 0 0,1 1 0,-1-1 0,0 1 1,1-1-1,-1 1 0,1-1 0,-1 0 0,0 1 0,0-1 1,1 1-1,-1-1 0,0 1 0,0 0 0,1-1 0,-1 1 1,0-1-1,0 1 0,0-1 0,0 1 0,0-1 0,0 1 1,0 0-1,0-1 0,0 1 0,-1 1 5,1-1 0,-1 0 0,0 0 0,1 0 0,-1 1 1,0-1-1,0 0 0,0 0 0,0 0 0,0 0 0,0-1 0,-1 2 0,-3 1 18,0 1 0,-1-1-1,1-1 1,-1 1 0,-5 1-1,-66 15 163,60-14-121,-1 0-1,-26 3 1,2-1 35,33-4-77,0 0-1,0 1 0,1 0 1,-1 0-1,1 1 1,0 0-1,0 0 0,1 1 1,-11 10-1,16-14-16,0 0-1,1 0 1,-1 0-1,1 0 1,-1 0-1,1 0 1,0 0-1,-1 1 1,1-1 0,0 0-1,1 1 1,-1-1-1,0 1 1,1-1-1,-1 1 1,1-1-1,0 1 1,0-1-1,0 1 1,0 0-1,0-1 1,1 1 0,0 2-1,0-1-3,1-1 1,0 1-1,0-1 1,0 1-1,0-1 1,1 0-1,-1 0 1,1 0-1,0 0 0,0 0 1,0-1-1,0 1 1,0-1-1,6 3 1,2 1-9,0-1 1,0 0 0,1-1 0,0 0-1,0-1 1,0 0 0,0-1 0,0 0-1,1-1 1,-1 0 0,24-2 0,-2-3-29,1-1 0,-1-2 0,34-11 0,-46 11 9,0-1 0,-1-2 0,38-21 0,56-48-42,-93 62 53,-1-1-1,-1 0 1,0-2-1,-2 0 1,0-2-1,-1 0 1,-1 0-1,16-34 1,-15 23-2,-2-1 1,-2 0 0,-1-1 0,-2 0 0,11-68 0,6-328 12,-26 385-7,0-65-26,-2 92 26,-1 0 1,0 0 0,-8-28-1,9 45 9,1 0 0,0 1 1,-1-1-1,0 1 0,1-1 0,-1 1 0,0-1 0,0 1 0,0-1 0,0 1 0,0 0 1,-2-2-1,3 3 1,0-1 0,-1 1 0,1 0 0,0 0 1,-1 0-1,1 0 0,-1 0 0,1 0 0,-1-1 0,1 1 1,0 0-1,-1 0 0,1 0 0,-1 1 0,1-1 0,0 0 0,-1 0 1,1 0-1,-1 0 0,1 0 0,0 0 0,-1 0 0,1 1 1,-1-1-1,1 0 0,0 0 0,-1 1 0,1-1 0,0 0 1,-1 1-1,-2 3 4,-1 0 0,1 1 0,0 0 1,0-1-1,-4 11 0,-10 25-9,1 0 1,2 2-1,2 0 1,-10 64 0,-11 182-18,24-182 1,0 15-17,6 0 1,15 152 0,-10-259 36,0 0 1,1-1 0,1 0 0,0 0 0,1 0 0,0 0 0,1-1-1,11 20 1,-16-31 0,0 0 0,1 1 1,-1-1-1,0 0 0,0 0 0,1 0 0,-1 0 0,0 0 0,1 0 0,-1 0 1,1 0-1,-1-1 0,1 1 0,0-1 0,-1 1 0,1-1 0,0 1 0,-1-1 0,1 0 1,0 0-1,-1 0 0,1 0 0,0 0 0,-1 0 0,1-1 0,0 1 0,-1 0 1,4-2-1,3-1 2,1 0 1,-1-1-1,0 0 1,9-6-1,-14 8 0,13-9 12,-1 0 1,0-1 0,-1-1-1,0 0 1,0-1 0,-2-1 0,18-25-1,66-126 135,-59 97-53,5-12 78,-36 67 185,-5 10 166,-2 15-347,-3 18-140,1 34 1,2-17-29,-1-11-8,3 0 1,1 0-1,6 36 0,-8-67-2,1 0 0,0 0 0,0-1 0,0 1 1,1 0-1,-1 0 0,1-1 0,0 1 0,0-1 0,0 1 0,0-1 0,1 0 0,-1 0 0,5 4 0,-4-5 0,-1-1 0,1 1-1,0 0 1,0-1 0,0 1 0,0-1-1,0 0 1,1 0 0,-1-1 0,0 1-1,0 0 1,1-1 0,-1 0-1,0 0 1,1 0 0,-1 0 0,0-1-1,4 0 1,16-4-20,0 0-1,0-2 1,0-1 0,-1 0-1,28-16 1,-20 7-19,-2-1 0,1-1 1,29-27-1,-2-9 28,-56 55 14,0 0-1,0 0 1,0 0 0,0 0-1,-1 0 1,1 0-1,0 0 1,0 0-1,-1 0 1,1 0 0,0 0-1,0 0 1,0 0-1,-1 0 1,1 0 0,0 0-1,0 0 1,0 0-1,-1 0 1,1 0-1,0 0 1,0-1 0,0 1-1,0 0 1,-1 0-1,1 0 1,0 0 0,0 0-1,0-1 1,0 1-1,0 0 1,0 0-1,-1 0 1,1 0 0,0-1-1,0 1 1,0 0-1,0 0 1,0 0 0,0-1-1,0 1 1,0 0-1,0 0 1,0 0-1,0-1 1,0 1 0,0 0-1,-6 5 27,0 1 1,0-1-1,-13 8 0,-16 14 31,31-23-53,0 0 0,1 0 0,0 1 0,0-1 0,0 1 0,0-1 0,0 1 0,1 0 0,0 0-1,0 1 1,1-1 0,-1 0 0,1 1 0,0-1 0,1 0 0,-1 1 0,1-1 0,0 1 0,0-1-1,1 1 1,0-1 0,0 1 0,0-1 0,0 0 0,1 0 0,0 1 0,0-1 0,0-1-1,1 1 1,0 0 0,0 0 0,0-1 0,0 0 0,6 6 0,-8-9-7,1 1 1,0-1 0,-1 1-1,1-1 1,0 0-1,0 0 1,0 0-1,0 0 1,-1 0-1,1-1 1,1 1 0,-1 0-1,0-1 1,0 0-1,0 1 1,0-1-1,0 0 1,0 0 0,0 0-1,3-1 1,-2 1-4,1-1 0,-1-1 0,1 1 0,-1 0 0,0-1 0,0 0 0,0 0-1,0 0 1,0 0 0,5-5 0,0-1-4,-1 0-1,0 0 0,0-1 1,-1 0-1,-1 0 0,1-1 1,3-10-1,-6 13 10,-1 0-1,-1 0 0,1 0 1,-1-1-1,-1 1 0,1 0 1,-1-1-1,0 1 1,-1 0-1,0-1 0,0 1 1,0 0-1,-1 0 0,0-1 1,-1 2-1,1-1 0,-2 0 1,1 0-1,0 1 1,-1 0-1,0 0 0,-1 0 1,0 0-1,1 0 0,-2 1 1,1 0-1,-1 0 1,1 1-1,-1-1 0,0 1 1,-1 0-1,1 1 0,-1 0 1,-7-3-1,6 4 17,1 0 0,-1 1 0,0 0 0,-7 0-1,43 0-9,30-6 0,-32 3-40,0 1 0,41 2 0,-62 1 32,13 1-9,0 0 1,1 1 0,-1 1-1,29 9 1,-43-10 7,0-1 0,-1 0 0,1 1 0,-1 0 0,1 0-1,-1 0 1,0 0 0,0 0 0,0 1 0,0-1 0,0 1 0,0 0 0,-1 0 0,1 0 0,-1 0 0,0 1 0,0-1 0,0 0 0,-1 1 0,1-1 0,-1 1 0,0 0 0,0 0-1,0-1 1,0 1 0,0 0 0,-1 0 0,0 5 0,-1 6 1,-1 1 0,-6 27 0,0-3 3,7-36 5,1 0 1,-1 0-1,-1 0 0,1-1 1,0 1-1,-1-1 0,0 1 1,-4 6-1,1-3 43,5-7-44,0 0-1,0 0 0,0 0 0,1 0 0,-1 1 1,0-1-1,0 0 0,0 0 0,0 0 0,0 0 0,0 0 1,0 0-1,1 0 0,-1 0 0,0 0 0,0 0 0,0 0 1,0 0-1,0 0 0,0 0 0,0 0 0,0 0 0,0 1 1,1-1-1,-1 0 0,0 0 0,0 0 0,0 0 0,0 0 1,0 0-1,0 0 0,0 1 0,0-1 0,0 0 0,0 0 1,0 0-1,11-8 51,7-12 0,20-29 1,-23 29-45,31-33 0,-40 48-12,15-16 3,0 2 0,38-26-1,-58 44-3,-1 1 1,1 0-1,0-1 0,0 1 1,-1 0-1,1-1 1,0 1-1,0 0 0,-1 0 1,1 0-1,0 0 0,0-1 1,0 1-1,-1 0 0,1 1 1,0-1-1,0 0 0,0 0 1,0 0-1,-1 0 0,1 1 1,0-1-1,0 0 0,0 1 1,1 0 1,0 1 0,-1-1 0,1 1-1,0-1 1,-1 1 0,0-1 0,1 1 0,-1 0 0,2 2 0,1 6 12,1-1-1,6 21 1,-10-25-11,8 20 8,1 8 15,2-1-1,22 45 1,-32-74-19,-1-1 0,1 1 0,-1-1 0,1 1 0,0-1-1,0 0 1,0 0 0,0 1 0,0-1 0,1-1 0,-1 1 0,0 0 0,1 0 0,0-1-1,-1 0 1,1 1 0,0-1 0,0 0 0,-1 0 0,1-1 0,0 1 0,0-1 0,0 1-1,0-1 1,0 0 0,0 0 0,0 0 0,0 0 0,0-1 0,0 1 0,0-1-1,0 0 1,3-1 0,4-2 21,-1-1 1,0 1-1,0-1 0,0-1 0,0 0 1,-1 0-1,0-1 0,11-11 0,0-5 32,-1 0 0,-1-2 1,0 0-1,18-41 0,-1 5 64,-30 55-92,0-1 18,0 0 0,0 1 0,-1-1 0,0-1 0,0 1-1,0 0 1,2-14 0,3 36 238,-1 19-175,-2-11-43,4 32 0,-9-47-52,1 1 1,-1-1-1,-1 0 1,0 0-1,0 0 0,-1 0 1,-4 14-1,5-17 2,-1-1 0,1 1 0,-1-1 0,0 0 0,-1 0 0,1 0 0,-1 0 0,1 0 0,-1 0 0,-6 5 0,6-8-8,0 1 1,0 0 0,0-1 0,0 1-1,0-1 1,0 0 0,-1 0 0,1 0-1,0-1 1,-1 1 0,1-1 0,-1 0-1,1 0 1,-7 0 0,3-1 2,1 0 1,-1 0 0,1-1-1,0 0 1,-9-3-1,-23-6 122,24 7-52,8 3-11,13 10-59,-6-8-15,0 0 1,1 0-1,-1 0 1,0 0 0,1 0-1,0 0 1,-1-1-1,1 1 1,-1-1-1,1 1 1,0-1-1,-1 1 1,1-1 0,2 0-1,27 1 3,-25-1-1,37-2 52,0-2 0,57-13 0,18-3 152,-105 20-168,0 0 0,0 1 1,0 0-1,0 1 0,22 6 0,-32-7-64,-1-1 0,1 2 0,-1-1 0,0 0 0,0 0 0,1 1 0,-1-1 0,0 1 0,0-1 0,0 1 0,-1 0 0,1 0 0,0 0 0,-1 0 0,1 0 0,1 4 0,2 4-160,0 0 0,4 18 1,-8-26 167,20 81-1113,-16-55-2438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3:21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0 266 10448,'0'0'4728,"127"-8"-3976,-23 5 7,21 1-119,6-13 16,1-12-144,29-24 0,34-21-248,-3-15 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280 611 4616,'0'0'10446,"-3"11"-10191,-1 1-140,0 1 1,-2-1-1,1 0 0,-1-1 1,-13 19-1,-4 5 169,13-19-124,0-1-1,-15 17 1,22-28-116,0-1 0,-1 0 1,1 1-1,-1-2 0,0 1 0,1 0 1,-2-1-1,1 1 0,0-1 0,0 0 1,0-1-1,-1 1 0,-7 1 0,9-3-23,1 0-1,-1 0 1,1 0-1,-1-1 1,1 1-1,-1-1 0,1 1 1,0-1-1,-1 0 1,1 0-1,0 0 1,-1 0-1,1 0 0,0 0 1,0-1-1,0 1 1,0-1-1,0 0 0,1 1 1,-1-1-1,0 0 1,-1-3-1,-2-2 18,0 0-1,0 0 1,1-1-1,-7-15 1,6 8 3,1 0 0,0-1-1,1 1 1,1-1 0,0 0 0,1 0 0,1 0 0,0 0 0,2 1 0,3-24-1,-1 20 10,0 1-1,2-1 1,0 1-1,0 1 1,2-1-1,0 1 1,1 1-1,16-23 0,-20 33 11,0-1-1,0 1 0,1 1 0,0-1 0,0 1 0,0 0 0,0 0 0,1 1 0,0 0 1,0 0-1,15-6 0,-21 10-49,0 0 0,0 0 0,0 0 1,1 0-1,-1 0 0,0 0 0,0 0 0,0 0 1,0 0-1,1 1 0,-1-1 0,0 0 1,0 1-1,0-1 0,0 1 0,0-1 0,0 1 1,0 0-1,2 1 0,18 18 140,-13-12-98,0 1-22,0 1 1,-1-1-1,0 1 0,0 1 0,-1-1 0,-1 1 0,0 0 0,0 0 0,-1 1 0,0-1 1,-1 1-1,2 20 0,0 7 38,-2 0 0,-3 63 0,-3-51 60,-20 98 0,-28 48 288,42-166-69,-2 0 0,-19 38-1,28-66-314,2-2-22,0-1 0,0 1 0,-1-1 0,1 1 0,0-1 0,0 1 0,-1-1 0,1 1 0,0-1 0,-1 1 0,1-1 0,0 1 0,-1-1 0,1 1 0,-1-1 0,1 0 0,-1 1 0,1-1 0,-1 0 0,1 0 0,-1 1 0,1-1 0,-2 0 0,2-13 88,9-43-36,2 0 1,25-72 0,48-104 55,-40 127 30,97-165-1,-141 269-145,1 0 0,-1 1 1,0-1-1,1 0 0,-1 0 0,1 1 1,-1-1-1,1 0 0,-1 1 0,1-1 1,-1 1-1,1-1 0,-1 0 0,1 1 1,0-1-1,-1 1 0,1 0 0,0-1 0,0 1 1,-1-1-1,1 1 0,0 0 0,0 0 1,-1-1-1,1 1 0,0 0 0,0 0 1,0 0-1,0 0 0,1 0 0,-1 1-1,1 0-1,-1 0 1,0 0-1,1 0 1,-1 0-1,0 0 1,0 0-1,0 0 1,0 1-1,0-1 1,0 0-1,0 1 1,-1-1-1,2 3 1,3 7-13,-1 1 0,0 0 0,2 14 0,0 11-2,-2 0 0,0 66 0,-14 79-33,4-102 40,-5-8 44,7-52-17,1 1 0,-1 27-1,-2-25 22,2-19-7,3-17-5,7-50 24,4 1-1,2-1 1,3 2-1,2 0 0,47-106 1,-39 106-66,25-50-26,-38 88 29,-6 11 13,0 0 0,1 1 0,0 0 1,0 1-1,11-13 0,-18 23-2,0 0-1,1 0 0,-1 0 0,0 0 1,0 0-1,0 0 0,0 0 0,0 0 1,0 0-1,0 0 0,1-1 0,-1 1 1,0 0-1,0 0 0,0 0 0,0 0 1,0 0-1,0 0 0,1 0 0,-1 0 1,0 0-1,0 0 0,0 0 0,0 0 1,0 0-1,0 0 0,1 0 0,-1 1 1,0-1-1,0 0 0,0 0 1,0 0-1,0 0 0,0 0 0,0 0 1,0 0-1,1 0 0,-1 0 0,0 0 1,0 0-1,0 1 0,0-1 0,0 0 1,0 0-1,0 0 0,0 0 0,0 0 1,4 11 11,-2 13 11,-16 221 5,15-196-23,2 0 0,2-1 0,12 53 0,21 78 49,-34-163-20,2 0 0,0 0 0,0-1 0,2 0 0,0 0 0,15 20 0,-23-34-30,1 0 0,-1-1 0,1 1 0,-1 0 0,1-1 0,-1 1-1,1-1 1,0 1 0,-1-1 0,1 1 0,0-1 0,-1 1 0,1-1 0,0 0-1,0 1 1,-1-1 0,1 0 0,0 1 0,0-1 0,-1 0 0,1 0 0,0 0-1,0 0 1,0 0 0,0 0 0,-1 0 0,3 0 0,-2-1 2,1 0 1,0 0-1,-1 0 1,1 0-1,-1 0 1,1 0-1,-1 0 1,1 0-1,-1-1 1,0 1-1,0 0 1,2-3-1,2-4 23,0 0 0,-1 0 0,7-16 1,25-91 179,-26 78-138,2 0 1,23-50 0,-30 77-60,0 1 1,0-1 0,1 1 0,1 0 0,-1 1 0,10-9 0,-15 15-12,1 1 0,-1-1 0,1 1 0,0-1 0,0 1 0,0 0 0,0 0 0,0 0 0,0 0 0,0 0-1,0 0 1,0 1 0,0-1 0,0 1 0,0-1 0,1 1 0,-1 0 0,0 0 0,0 0 0,1 0 0,-1 0 0,0 1 0,0-1 0,0 0 0,0 1 0,1 0 0,-1 0-1,0-1 1,0 1 0,0 0 0,0 1 0,-1-1 0,1 0 0,0 0 0,0 1 0,1 1 0,16 16-9,-1 1 0,28 40 0,8 9-87,-39-46 79,-22-65 95,5 31-65,-1 0 1,-1 1 0,0-1-1,0 1 1,-1 0-1,0 0 1,-1 0-1,0 1 1,0 0-1,-11-11 1,16 19-12,0 0-1,0-1 1,-1 1 0,1 0-1,-1 0 1,1 0 0,0 0-1,-1 0 1,0 0 0,1 1-1,-1-1 1,0 0-1,1 1 1,-1-1 0,0 1-1,1 0 1,-1-1 0,0 1-1,0 0 1,1 0 0,-1 0-1,0 1 1,0-1 0,0 0-1,1 1 1,-1-1 0,0 1-1,1-1 1,-1 1 0,0 0-1,1-1 1,-1 1 0,1 0-1,-1 0 1,1 0 0,-3 3-1,-3 2-3,0 1-1,0 1 1,1-1-1,-1 1 1,-4 9-1,1-1 0,1 0-1,0 1 1,2-1-1,0 2 1,1-1-1,1 1 1,0 0-1,1 0 1,1 0-1,1 0 1,1 1-1,0-1 1,1 1-1,3 20 1,-1-33 10,-1 0 0,1 0 0,0 0 1,0 0-1,1 0 0,-1-1 0,7 10 0,-8-14-4,0 1 0,0-1 0,0 0-1,0 0 1,0 0 0,0 1 0,0-1 0,0 0-1,0 0 1,1-1 0,-1 1 0,0 0-1,1 0 1,-1-1 0,1 1 0,-1-1 0,0 1-1,1-1 1,-1 1 0,1-1 0,-1 0-1,1 0 1,0 0 0,-1 0 0,1 0 0,-1 0-1,1 0 1,-1 0 0,1-1 0,-1 1 0,1-1-1,-1 1 1,0-1 0,1 1 0,-1-1-1,2-1 1,5-4 14,0 0 0,-1 0 0,0-1 0,0 0 1,0 0-1,-1-1 0,0 1 0,-1-1 0,0-1 0,0 1 0,-1-1 0,6-14 0,2-13 89,14-71 0,-17 67-36,-6 29-50,-1 0 24,1 1 0,-2-1 0,2-12 1,-1 20 17,2 9-25,5 10-10,3 26-39,-9-31 6,0 0 0,8 19-1,1-6-2,0-1 0,22 32-1,-29-49 5,1 1-1,-1 0 1,1-1-1,0 0 1,0-1-1,1 0 1,0 1-1,0-2 1,0 1-1,0-1 1,16 6 0,-17-8 7,-1-1 0,1 0 1,0 0-1,-1-1 0,1 1 1,0-1-1,0-1 1,-1 1-1,1-1 0,0 0 1,-1 0-1,1 0 0,0-1 1,-1 0-1,0 0 1,1-1-1,-1 1 0,0-1 1,5-4-1,9-7 19,-1-1 0,0 0 0,22-25 0,-19 18-19,-7 7 7,0-1 0,-1-1 0,0 0 0,-2-1-1,0 0 1,-1-1 0,13-33 0,-20 37 24,-10 19-6,-13 18-10,19-22-18,-8 12 0,0 1-1,1 0 1,1 0 0,0 0-1,0 1 1,1 0 0,1 0 0,1 1-1,-6 28 1,9-35-5,0 1 0,0 0-1,1 0 1,0 0 0,1 0 0,0 0-1,0 0 1,1 0 0,0 0 0,0 0-1,1-1 1,0 1 0,1-1-1,0 0 1,0 0 0,1 0 0,0-1-1,6 8 1,-10-13 4,1-1 0,0 1 0,-1 0 0,1-1 0,0 1 0,0-1 0,0 1 0,0-1 0,0 0 0,1 0 0,-1 0 0,0 0 0,0 0-1,1 0 1,-1-1 0,0 1 0,1-1 0,-1 0 0,1 0 0,3 0 0,-4 0 2,0-1 0,0 1 0,0-1 0,0 1 0,0-1 0,-1 0 0,1 0-1,0 0 1,0 0 0,0 0 0,-1-1 0,1 1 0,-1 0 0,1-1 0,-1 1 0,1-1 0,-1 0 0,0 1 0,0-1 0,0 0-1,0 0 1,0 0 0,1-3 0,4-11 22,-2-1 0,1 0-1,-2 1 1,0-1 0,0-21 0,-5-87 206,0 39 30,17 139-125,0 35-95,28 204-12,-42-283-26,11 208 3,-12-176-4,-2-1 1,-1 1 0,-12 52-1,12-82 8,0-1 0,0 0-1,-1 0 1,0 0 0,-1 0 0,0 0-1,-10 14 1,13-22-5,1 0-1,-1 0 1,0-1-1,1 1 1,-1 0 0,0-1-1,0 0 1,0 1-1,0-1 1,0 0-1,-1 0 1,1 0 0,0 0-1,0 0 1,-1-1-1,-2 1 1,2-1-2,1 0 0,-1 0 0,1 0 1,-1-1-1,1 0 0,-1 1 0,1-1 0,-1 0 0,1 0 1,-1 0-1,1-1 0,0 1 0,0 0 0,0-1 0,0 0 1,0 1-1,0-1 0,-2-3 0,-1 1-2,1-1-1,0 0 1,0-1-1,0 1 1,1-1-1,0 1 1,0-1-1,0 0 1,1 0-1,0 0 1,0 0-1,-1-8 1,2 3-9,0 1 1,0-1 0,1 0 0,1 0 0,0 0 0,3-18 0,2 6-18,1 0 0,1 0 0,1 0 0,1 1 0,23-38 0,41-52-115,128-150 0,-168 221 124,32-34-57,-54 62 57,18-26 0,-22 28 11,0 0 0,1 0-1,0 1 1,15-13 0,-12 13 12,-9 6-9,1 1 0,0-1-1,0 1 1,0 0 0,1 0-1,5-2 1,-9 4 2,0 1 0,1 0 0,-1-1 0,0 1 1,0 0-1,0 0 0,0 0 0,1 0 0,-1 0 0,0 0 0,0 0 0,0 0 0,1 1 0,-1-1 0,0 0 1,0 1-1,0-1 0,0 1 0,0-1 0,0 1 0,0-1 0,0 1 0,0 0 0,0 0 0,0-1 0,0 1 1,0 0-1,-1 0 0,1 0 0,0 0 0,-1 0 0,1 0 0,0 1 0,6 12-1,0 0 0,-1 0 0,0 1-1,-1 0 1,-1 0 0,0 0 0,2 27-1,-3-11 66,-1-1-1,-3 47 1,4-92-51,0-1 1,1 1-1,6-17 0,3-12-5,-10 30-5,1-1 1,0 1-1,1-1 1,1 1 0,0 1-1,1-1 1,0 1 0,14-19-1,-20 31-1,-1 1-1,1-1 0,0 0 1,0 1-1,-1-1 1,1 0-1,0 1 1,0-1-1,0 1 1,0-1-1,-1 1 0,1-1 1,0 1-1,0 0 1,0 0-1,0-1 1,0 1-1,0 0 0,0 0 1,0 0-1,0 0 1,0 0-1,0 0 1,0 0-1,0 0 1,0 1-1,0-1 0,0 0 1,0 1-1,0-1 1,0 0-1,0 1 1,0-1-1,-1 1 0,1-1 1,0 1-1,0 0 1,0-1-1,-1 1 1,1 0-1,0 0 1,-1-1-1,1 1 0,0 1 1,5 6-9,-1 0-1,0 1 1,8 16-1,-6-11 5,16 31 9,-13-25 6,0 0-1,1-1 0,24 31 1,-30-45-9,0 0 1,0 0-1,0 0 1,0-1 0,1 1-1,0-1 1,0-1-1,0 1 1,0-1-1,1 0 1,-1 0-1,1-1 1,0 0 0,0 0-1,0-1 1,7 1-1,-4-2 11,-1-1-1,0 0 1,0 0-1,0-1 1,0 0 0,0-1-1,0 0 1,0 0-1,-1-1 1,0 0-1,1 0 1,-2-1-1,1 0 1,0-1 0,-1 1-1,0-2 1,0 1-1,-1-1 1,0 0-1,10-15 1,-6 5 37,-1-2 0,8-21 0,-16 35-37,1 1-1,-1-1 1,0 1 0,0-1-1,0 0 1,0 1 0,-1-1 0,0 0-1,0 1 1,0-1 0,-1 0 0,0 1-1,0-1 1,0 0 0,-3-6-1,4 10-9,0 1-1,0 0 0,0 0 0,0 0 0,0-1 0,0 1 0,0 0 0,-1 0 0,1 0 0,0 0 0,0-1 1,0 1-1,0 0 0,-1 0 0,1 0 0,0 0 0,0 0 0,0 0 0,-1 0 0,1 0 0,0-1 0,0 1 0,0 0 1,-1 0-1,1 0 0,0 0 0,0 0 0,-1 0 0,1 0 0,0 0 0,0 0 0,0 0 0,-1 0 0,1 0 1,0 1-1,0-1 0,0 0 0,-1 0 0,1 0 0,-10 8 25,-3 12-2,9-8-21,1 0 1,0 0-1,0 1 0,2-1 1,-1 1-1,2-1 0,-1 1 1,2-1-1,0 1 1,0-1-1,1 1 0,1-1 1,0 0-1,6 16 1,-5-18-5,0-1 1,0 0 0,1 0 0,0-1-1,1 1 1,0-1 0,0 0-1,9 8 1,-10-11 0,0-1 0,1 1 0,-1-1 1,1-1-1,0 1 0,0-1 0,0 0 0,0-1 0,1 1 0,-1-1 0,1 0 0,11 1 0,-11-2 1,-1-1 1,0-1-1,0 1 0,0-1 0,1 0 0,-1 0 0,0-1 1,0 0-1,0 0 0,-1 0 0,1-1 0,-1 0 1,9-5-1,0-2 10,-1 1 0,-1-2 0,1 0 0,9-12 0,-4 1 6,-1 1 1,-2-2-1,0 0 0,-1-1 0,-2-1 0,14-36 1,43-162 44,-65 205-60,56-315 105,-41 195-80,-18 131-26,5-22 9,-2 0 0,-2-1 0,-1-56 0,-1 85-10,0 1 0,0 0-1,0 0 1,0-1 0,0 1 0,0 0-1,0 0 1,0-1 0,0 1-1,0 0 1,0 0 0,0-1 0,0 1-1,0 0 1,0 0 0,0-1 0,0 1-1,0 0 1,0 0 0,-1 0-1,1-1 1,0 1 0,0 0 0,0 0-1,0 0 1,-1-1 0,1 1 0,0 0-1,0 0 1,0 0 0,-1 0-1,1 0 1,0-1 0,0 1 0,-1 0-1,-5 8-21,-3 15-18,-4 20 6,2 1-1,-10 87 0,9 93-8,7-113 6,2-63 41,2 0-1,2 0 1,2 0-1,2 0 1,16 65-1,-15-90 11,3 8 24,15 39 0,-21-61-15,2 0 0,-1 0 0,1-1 0,0 0 1,1 0-1,0 0 0,0-1 0,14 13 0,-18-19-13,0 1-1,0-1 1,0 0 0,0 0 0,0 0-1,0 0 1,0 0 0,0 0 0,1 0-1,-1-1 1,0 1 0,1-1 0,-1 0 0,0 0-1,1 0 1,-1 0 0,1 0 0,-1 0-1,0-1 1,1 1 0,-1-1 0,0 1-1,0-1 1,1 0 0,-1 0 0,0 0 0,0 0-1,0 0 1,0-1 0,0 1 0,0-1-1,2-1 1,6-6 43,0-1 0,0-1 0,-1 1 0,10-15 0,-13 16-7,13-19 92,-2-1-1,-1-1 1,-2 0 0,15-41-1,-2 4 130,-5 28-202,-26 54-98,1-1 1,1 1-1,-2 28 0,0 3 32,2-28 1,1 0 0,1 0 0,3 33 0,-2-43 0,0 0 1,1 0-1,0 0 0,0-1 1,1 1-1,0 0 1,0-1-1,1 0 0,0 0 1,9 13-1,-12-19 3,1 0 1,-1 0-1,1 0 0,0 0 1,-1 0-1,1 0 0,0 0 1,-1-1-1,1 1 0,0-1 0,0 1 1,0-1-1,0 0 0,0 1 1,-1-1-1,1 0 0,0 0 1,0-1-1,0 1 0,0 0 0,0 0 1,0-1-1,-1 0 0,1 1 1,0-1-1,0 0 0,-1 1 1,4-3-1,4-2 15,0 0 0,0-1 0,15-12 0,6-7 13,-12 11-5,31-31 1,-38 34-39,1 1 1,1 1-1,-1 0 0,1 0 1,1 1-1,-1 1 0,18-7 0,21-12-53,-51 26 66,-1-1 1,1 1-1,-1 0 0,1-1 0,-1 1 0,1-1 0,0 1 0,-1 0 0,1-1 0,-1 1 0,1 0 0,0 0 0,-1 0 0,1-1 0,0 1 0,-1 0 0,1 0 0,0 0 0,-1 0 0,1 0 0,0 0 0,0 0 1,-1 1-1,1-1 0,0 0 0,0 1 2,-1 0 0,0 0 0,0-1 1,0 1-1,-1 0 0,1 0 1,0 0-1,0 0 0,0-1 0,0 1 1,-1 0-1,1 0 0,0-1 0,-1 1 1,1 0-1,-2 1 0,-23 33 66,17-25-45,-1 0 0,1 1 0,1 0 0,0 0-1,-9 21 1,15-29-17,-1 1 0,1-1 0,0 1 0,1-1 0,-1 1 1,1-1-1,-1 1 0,1-1 0,0 1 0,1-1 0,-1 1 0,0-1 0,1 1 0,0-1 0,0 1 0,0-1 0,0 0 0,1 1 0,-1-1 0,1 0 0,0 0 0,0 0 1,0 0-1,0 0 0,0 0 0,4 2 0,0 0 8,0 0 0,0 0 0,1 0 0,0-1 0,0-1 1,0 1-1,0-1 0,1 0 0,-1 0 0,1-1 0,0 0 0,-1-1 0,1 0 1,11 1-1,-8-2-20,1 0 0,-1 0 0,0-1 0,0-1 1,0 1-1,0-2 0,0 0 0,0 0 0,17-8 0,-28 10-68,1 1 1,0 0-1,-1-1 0,1 1 0,0-1 0,-1 1 0,1 0 0,-1-1 0,1 1 0,0-1 0,-1 0 0,0 1 0,1-1 0,-1 1 0,1-1 0,-1 0 1,1 0-1,-3-8-5161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10952,'0'0'1832,"74"-13"-1568,-51 7 16,-4 1 8,-2-1 8,-6 0-112,-3 2 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9648,'0'0'1472,"17"1"-1048,236 16 1198,-108-2 32,191 44 0,-322-56-1909,1-1 0,0 0-1,23 0 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1031 6632,'0'0'4646,"9"-7"-3852,23-20 150,44-49 0,-44 40-382,-1-2 0,-2-1 1,46-84-1,-51 75-265,-2 0 0,-2-2 1,-2 0-1,19-91 0,-36 134-261,18-126 467,-18 114-332,0 0 0,-2 0-1,0 0 1,-7-38-1,7 50-75,-4-12 394,0 17-244,-4 9-96,2 3-91,1-1 0,1 1 0,0 0 0,0 1 0,-6 18 0,-11 58 127,21-79-160,-19 91 277,6 1 0,-4 122 0,12-99-76,0-43 96,4 1 0,11 116 0,-8-192-293,-1 1 10,1-1 1,0 1-1,0-1 1,0 1-1,0-1 0,1 0 1,0 1-1,0-1 1,1 0-1,5 9 0,-7-14-29,-1 1-1,1-1 0,0 1 1,0-1-1,0 0 1,0 0-1,0 1 0,0-1 1,0 0-1,0 0 1,0 0-1,0 0 0,0 0 1,0 0-1,0 0 1,0 0-1,0-1 0,-1 1 1,1 0-1,0-1 1,0 1-1,0 0 0,0-1 1,0 1-1,0-1 0,-1 1 1,1-1-1,0 0 1,0 1-1,-1-1 0,1 0 1,1-1-1,25-27 45,-25 26-40,10-13 14,-2 1 1,0-1 0,0-1-1,-2 0 1,11-29 0,-4 0 91,9-49 1,-17 65-45,-3 17 46,-1 0 0,-1 0 0,2-27 0,-4 40-3,12 12 7,7 6-109,-14-13-15,0-1 1,1 1 0,-1-1-1,1 0 1,-1 0-1,1-1 1,10 5 0,0-3 0,0 0 0,0 0 1,1-2-1,-1 0 0,1-1 1,0-1-1,0 0 1,-1-1-1,1-1 0,0-1 1,0 0-1,-1-1 0,0-1 1,29-10-1,-30 9 15,20-7 16,-33 12-31,0-1 0,-1 0 0,1 0 0,0 0 0,-1 0 0,1 0 1,-1 0-1,1-1 0,-1 1 0,1 0 0,-1-1 0,0 1 0,0-1 0,2-2 0,-62 96 162,53-82-154,1 0 1,1 1 0,0 0-1,0 0 1,1 0-1,0 0 1,1 0 0,-1 15-1,3-22-6,0-1 0,0 0-1,0 1 1,0-1-1,1 1 1,-1-1 0,1 0-1,0 1 1,0-1 0,0 0-1,0 0 1,1 1 0,-1-1-1,1 0 1,0-1 0,0 1-1,0 0 1,0 0 0,1-1-1,-1 1 1,1-1 0,-1 0-1,1 0 1,0 0 0,0 0-1,0 0 1,0-1 0,0 1-1,0-1 1,0 0 0,6 2-1,-6-3 2,0 1 0,0-1 0,0 0-1,0 0 1,0 0 0,0 0 0,0 0 0,0-1-1,0 1 1,0-1 0,0 0 0,0 0 0,0 0-1,0 0 1,0 0 0,-1-1 0,1 0 0,0 1-1,-1-1 1,1 0 0,-1 0 0,0 0 0,0 0-1,0-1 1,0 1 0,0 0 0,0-1 0,-1 0 0,3-3-1,1-3 9,-1 0 0,1-1 0,-1 0 0,-1 0 0,0 0 0,0 0 0,1-14 0,-2 6 25,-1-1 1,-1-34 0,-1 48-9,1 0 0,-1 0 0,0 0 0,0 0 1,0 0-1,-1 0 0,1 0 0,-1 1 0,0-1 0,-1 1 0,1-1 0,-1 1 1,0 0-1,0 0 0,-6-6 0,-1 7 65,10 3-92,0 0-1,-1 0 1,1 0-1,0 0 1,-1 0-1,1 0 1,0 0-1,-1 0 1,1 0-1,0 0 1,-1 0 0,1 0-1,0-1 1,-1 1-1,1 0 1,0 0-1,-1 0 1,1-1-1,0 1 1,0 0-1,-1 0 1,1 0-1,0-1 1,0 1-1,0 0 1,-1-1-1,1 1 1,0 0-1,0 0 1,0-1-1,0 1 1,-1 0-1,1-1 1,0 1-2,0 0 0,0-1 1,0 1-1,0 0 0,0 0 1,0 0-1,0 0 0,0 0 1,0 0-1,0 0 0,0 0 1,0 0-1,0 0 0,0 0 1,-1 0-1,1-1 0,0 1 0,0 0 1,0 0-1,0 0 0,0 0 1,0 0-1,0 0 0,0 0 1,0 0-1,0 0 0,-1 0 1,1 0-1,0 0 0,0 0 1,0 0-1,0 0 0,0 0 0,0 0 1,0 0-1,0 0 0,0 0 1,0 0-1,-1 0 0,1 0 1,0 0-1,0 0 0,0 0 1,0 0-1,0 0 0,0 0 1,0 1-1,0-1 0,0 0 0,0 0 1,0 0-1,0 0 0,-1 0 1,1 0-1,0 0 0,0 0 1,0 0-1,0 0 0,0 0 1,0 1-1,0-1-1,0 0-1,0 0 1,0 0 0,0 1 0,0-1 0,0 0-1,0 0 1,0 0 0,0 1 0,0-1-1,0 0 1,0 0 0,0 0 0,0 1 0,0-1-1,1 0 1,-1 0 0,0 0 0,0 0-1,0 1 1,0-1 0,0 0 0,0 0 0,1 0-1,-1 0 1,0 0 0,0 1 0,0-1-1,0 0 1,1 0 0,-1 0 0,0 0-1,0 0 1,0 0 0,0 0 0,1 0 0,-1 0-1,0 0 1,0 0 0,0 0 0,1 0-1,-1 0 1,0 0 0,0 0 0,0 0 0,1 0-1,-1 0 1,0 0 0,0 0 0,0 0-1,1 0 1,7 0 1,1 0-1,-1 0 1,0-1-1,1 0 1,-1-1 0,0 1-1,1-2 1,12-4-1,3-4 4,36-19 0,-31 10 18,0 0 0,48-46-1,-65 55-18,11-13 19,0-1 0,-2 0 1,-1-2-1,-1 0 0,-1-2 0,-2 0 0,0 0 0,-2-2 1,-2 0-1,11-36 0,-18 48-9,-4 12 0,1 0 0,-1 1 0,2 0-1,-1-1 1,1 1 0,-1 0 0,2 0 0,6-9 0,-11 18-8,0 0 0,0 0 0,0 0 0,1 0 0,-1 0 0,1 0 0,0 0 0,0 5 0,-1 6 1,-27 175 34,-5 45-58,28-80-48,6-128 40,1-1 0,1 1 0,1-1 0,8 25 0,-11-46 22,0-1 0,0 1-1,1-1 1,-1 0-1,1 0 1,0 0-1,0 0 1,0 0-1,0 0 1,4 4-1,-5-6 3,0-1 0,1 1 0,-1 0 1,0 0-1,0-1 0,1 1 0,-1 0 0,0-1 0,1 1 0,-1-1 0,0 0 0,1 1 1,-1-1-1,1 0 0,-1 0 0,1 0 0,-1 0 0,0 0 0,1 0 0,-1-1 1,1 1-1,-1 0 0,0-1 0,1 1 0,-1-1 0,0 1 0,1-1 0,1-1 1,2-1 2,1-1 0,-1 0 0,-1 0 0,1-1 0,0 1 0,-1-1 0,0 0 0,5-8 0,25-49 34,-19 34-28,117-248 54,-121 251-61,9-25 11,24-87 1,-1-55 55,-12 48 23,-29 136-73,0-1 1,-1 1-1,0-15 0,-12 51 13,-14 63-37,-17 81-68,-4 175 27,44-321 60,0 0-1,2 0 1,1 0 0,1 0-1,1 0 1,1 0 0,1-1-1,2 0 1,14 38 0,-16-55 6,0 0-1,1 0 1,0-1 0,0 0 0,0 0-1,1 0 1,0-1 0,0 0 0,1 0 0,0-1-1,16 9 1,-19-13-8,0 1-1,0-1 1,-1-1-1,1 1 1,0-1-1,0 0 1,0 0-1,0 0 0,0-1 1,0 1-1,-1-1 1,1 0-1,0-1 1,0 1-1,-1-1 1,5-2-1,3-2 20,0-1 0,-1 1-1,0-2 1,18-16 0,-12 8-2,-1-1 0,-1-1 0,-1 0 1,-1-1-1,18-32 0,-9 9 47,27-79 1,-29 59 0,21-119 0,-9-67 22,-20 82-64,-15 156-98,-3 18 30,-4 17 17,-17 62-46,5 1 0,-13 111 0,20-22-31,13-138 64,1-10 23,1-1 1,2 0-1,1 0 1,2 0-1,0-1 1,2 1-1,18 48 1,-24-73 16,1-1 0,-1 1 0,1 0 0,-1 0-1,1-1 1,0 1 0,0-1 0,0 0 0,0 0 0,0 1 0,1-1 0,-1 0 0,1-1 0,-1 1 0,1 0 0,0-1 0,4 2-1,-2-1 3,0-1-1,-1 0 0,1-1 0,0 1 1,0-1-1,0 0 0,0 0 0,-1 0 1,1-1-1,6-1 0,5-2 10,-1-1 0,0-1 1,0 0-1,-1-1 0,23-14 0,-6 2 36,-1-1 1,0-1-1,-2-2 0,39-40 1,-65 61-50,0 0-1,0 0 1,-1 0 0,1 0 0,-1 0-1,1-1 1,-1 1 0,0 0 0,0-1 0,0 1-1,0-1 1,0 1 0,-1-1 0,1 1 0,-1-1-1,0 0 1,1 1 0,-1-1 0,0 1-1,-1-1 1,1 0 0,0 1 0,-1-1 0,0 1-1,1-1 1,-1 1 0,0-1 0,0 1 0,0 0-1,-2-3 1,2 4-6,1 1 1,-1 0-1,0-1 0,0 1 0,0-1 0,1 1 0,-1 0 1,0 0-1,0 0 0,0-1 0,0 1 0,1 0 1,-1 0-1,0 0 0,0 0 0,0 0 0,0 0 1,1 1-1,-1-1 0,0 0 0,0 0 0,0 0 1,0 1-1,1-1 0,-1 1 0,0-1 0,0 0 1,1 1-1,-1-1 0,0 1 0,1 0 0,-2 0 1,-1 1-2,0 0 0,0 0 0,1 1 1,-1-1-1,0 1 0,1-1 0,-3 4 1,3-1-7,0-1-1,0 1 1,1-1 0,-1 1-1,1 0 1,0 0 0,0-1 0,1 1-1,0 0 1,-1 0 0,2 0 0,-1 0-1,0 0 1,1 0 0,0-1 0,0 1-1,3 6 1,3 6 26,0 0 0,1-1 0,14 20 0,-15-24 10,-5-8-10,0-1 0,0 1 0,1-1 0,-1 1 0,1-1 0,0 0 0,0 0 0,1 0 0,-1 0 0,0-1 1,1 1-1,0-1 0,-1 0 0,1 0 0,0-1 0,0 1 0,0-1 0,0 1 0,1-1 0,-1-1 0,0 1 0,0 0 0,1-1 0,-1 0 0,0 0 0,0 0 1,1-1-1,-1 1 0,0-1 0,0 0 0,0 0 0,1-1 0,-1 1 0,-1-1 0,1 0 0,0 0 0,0 0 0,-1-1 0,1 1 0,-1-1 0,0 0 1,0 0-1,0 0 0,5-7 0,-3 4-57,-2 0 1,1 0-1,-1-1 1,0 1 0,0-1-1,-1 0 1,0 0-1,0 0 1,1-13-1,-4-13-4046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9440,'0'0'877,"15"0"-378,413-13 2006,-349 9-1977,215-1 1608,-126 10-2951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6328,'0'0'5225,"12"6"-4666,-2 0-403,-6-4-101,0 1 0,0-1 1,0 1-1,1-1 0,-1 0 0,1-1 1,-1 1-1,1-1 0,-1 0 1,1 0-1,0 0 0,0-1 0,-1 0 1,10 0-1,0-3 122,-1 0 1,1-1-1,-1-1 0,0 0 1,0 0-1,-1-1 1,1-1-1,-1 0 0,-1-1 1,0 0-1,0-1 0,0 0 1,17-21-1,3-5 656,-3-1-1,45-76 1,-66 101-562,-4 8-100,-1 0 1,0-1-1,1 1 1,-1-1-1,-1 0 1,1 0 0,0 0-1,0-5 1,-1 8-152,-1 1 1,0 0-1,0 0 1,0 0-1,0 0 1,0-1-1,0 1 0,0 0 1,0 0-1,0 0 1,0 0-1,0-1 1,0 1-1,0 0 1,0 0-1,0 0 1,0 0-1,0 0 1,0-1-1,-1 1 1,1 0-1,0 0 1,0 0-1,0 0 0,0 0 1,0-1-1,0 1 1,0 0-1,0 0 1,-1 0-1,1 0 1,0 0-1,0 0 1,0 0-1,0-1 1,0 1-1,-1 0 1,1 0-1,0 0 1,0 0-1,-1 0 0,-5 5 385,-5 9-121,5-1-187,1-1 1,0 1-1,1 0 0,0 0 1,1 0-1,1 0 1,0 1-1,0-1 0,2 1 1,0-1-1,0 1 1,1-1-1,1 1 1,5 21-1,-7-32-75,1-1 1,0 1-1,0-1 1,0 1-1,0-1 0,0 1 1,0-1-1,0 0 1,1 0-1,-1 1 1,1-1-1,0 0 0,0 0 1,-1-1-1,1 1 1,1 0-1,-1-1 0,0 1 1,0-1-1,0 1 1,1-1-1,-1 0 0,1 0 1,-1 0-1,1-1 1,-1 1-1,1 0 1,-1-1-1,1 0 0,0 0 1,-1 0-1,1 0 1,4 0-1,-1-1 15,0 0 0,0-1-1,0 1 1,0-1 0,-1-1 0,1 1 0,0-1-1,-1 0 1,0 0 0,0 0 0,0-1 0,0 0-1,8-8 1,39-50 489,51-81 0,-49 65 2,-51 74-487,1-4 55,1 1-1,1 0 1,-1 0 0,1 1 0,0 0-1,1 0 1,-1 0 0,9-5 0,-14 11-85,-1 0 1,1-1-1,0 1 1,0 0-1,0 0 0,0 0 1,0 0-1,0 0 1,0 0-1,0 0 1,-1 0-1,1 0 1,0 0-1,0 0 0,0 1 1,0-1-1,0 0 1,0 1-1,-1-1 1,1 0-1,0 1 0,0-1 1,-1 1-1,1 0 1,0-1-1,0 1 1,-1-1-1,1 1 1,-1 0-1,1 0 0,-1-1 1,1 1-1,-1 0 1,1 0-1,0 1 1,12 35 122,-12-32-111,5 22 27,-1-1 1,-2 0-1,0 1 0,-2 0 1,-1 0-1,-4 30 0,3-49-28,0-1 1,0 1-1,-1 0 1,0 0-1,-1-1 0,-6 13 1,9-18-15,-1-1 0,0 0 0,1 1 0,-1-1 0,0 0 1,0 1-1,0-1 0,0 0 0,0 0 0,0 0 0,-1 0 1,1 0-1,0 0 0,0 0 0,-1 0 0,1 0 0,-1-1 0,1 1 1,0 0-1,-1-1 0,1 0 0,-1 1 0,0-1 0,1 0 1,-1 1-1,1-1 0,-1 0 0,1 0 0,-1-1 0,0 1 1,1 0-1,-1 0 0,1-1 0,-1 1 0,1-1 0,-1 1 1,-2-2-1,4 2-3,0-1 1,-1 1-1,1 0 1,-1-1 0,1 1-1,-1 0 1,1-1-1,0 1 1,-1 0-1,1-1 1,0 1-1,-1-1 1,1 1 0,0-1-1,0 1 1,-1-1-1,1 1 1,0-1-1,0 1 1,0-1-1,0 1 1,0-1 0,0 1-1,0-1 1,0 1-1,0-1 1,0 0-1,7-18 77,16-13 5,-13 21-61,0 1-1,1 0 1,1 0 0,0 1-1,16-10 1,67-30 54,-48 27-208,-28 8-163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14272,'0'0'1704,"106"36"-2160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153 293 5320,'0'0'7204,"0"-6"-6714,-1-16-15,1 22-436,0-1 0,0 0 1,0 0-1,-1 0 0,1 1 0,0-1 1,-1 0-1,1 1 0,-1-1 0,1 0 0,-1 1 1,1-1-1,-1 0 0,0 1 0,1-1 1,-1 1-1,0-1 0,1 1 0,-1-1 0,0 1 1,1 0-1,-1-1 0,-1 1 0,-1-1 101,0 0 0,0 0-1,0 1 1,-4-1-1,6 1-83,-4 0 50,0 0 1,0 1 0,0-1 0,0 1 0,0 0-1,0 0 1,0 1 0,0-1 0,0 1 0,1 0 0,-1 1-1,1-1 1,-1 1 0,1 0 0,0 0 0,-4 4-1,5-5-55,0 1-1,0 0 0,0 0 0,1 0 0,-1 1 0,1-1 1,0 1-1,-1-1 0,2 1 0,-1 0 0,0 0 0,1 0 1,0 0-1,0 0 0,0 0 0,0 0 0,1 0 0,-1 0 0,1 0 1,0 5-1,1-7-36,-1-1 0,0 0 0,0 1 0,1-1 0,-1 0 0,1 1 0,-1-1 0,1 0 0,-1 0 0,1 0 0,0 1 0,0-1 0,0 0 0,-1 0 0,1 0 0,0 0 0,0 0 0,1-1 0,-1 1 0,0 0 0,0 0 0,0-1 0,0 1 0,1 0 0,-1-1 0,0 1 0,0-1-1,1 0 1,-1 1 0,0-1 0,2 0 0,1 0 20,0 0 0,0 0 0,-1 0 0,1-1 0,0 1 0,0-1 0,-1 0 0,1 0 0,0 0 0,4-3 0,-4 2 2,0 0-1,-1-1 1,1 0-1,-1 1 1,1-1-1,-1 0 1,0-1-1,0 1 1,4-8-1,2-3 119,8-20 0,-13 26-105,3-6 55,-2 0 0,1 0 0,-2 0 0,0-1 0,-1 1 0,0-1 1,1-21-1,-4 28-43,0-1 1,0 0 0,-1 0-1,0 1 1,-1-1-1,0 1 1,0-1 0,-1 1-1,0 0 1,0 0 0,-1 0-1,0 0 1,0 1 0,-7-9-1,10 14-39,0 1-1,0-1 1,-1 1-1,1-1 0,-1 1 1,1 0-1,-1 0 1,0-1-1,1 1 0,-1 0 1,0 0-1,0 0 1,0 1-1,0-1 0,0 0 1,1 1-1,-4-1 1,3 1-2,0 0 0,-1 0 1,1 1-1,0-1 0,-1 0 1,1 1-1,0 0 0,-1-1 1,1 1-1,0 0 1,0 0-1,0 0 0,0 1 1,-3 1-1,2 0-2,0-1 0,0 1 0,1-1 0,-1 1 0,1 0 1,-1 0-1,1 0 0,0 1 0,0-1 0,0 0 0,-1 4 0,2-5-23,1 1-1,-1-1 0,1 0 1,-1 0-1,1 0 1,-1 0-1,1 0 1,0 0-1,0 1 0,0-1 1,1 0-1,-1 0 1,0 0-1,1 0 1,-1 0-1,1 1 0,0-1 1,0 0-1,0 0 1,0-1-1,1 3 1,8 8-2866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0 883 5920,'0'0'4258,"11"0"-3784,60-2 2618,-71 2-2987,0 1 0,1-1 0,-1 1 0,0-1 0,1 0 0,-1 1 0,0-1 0,1 0 0,-1 1 0,1-1 0,-1 0 0,1 1 0,-1-1 0,1 0 0,-1 0 0,1 0 0,-1 1 1,1-1-1,-1 0 0,1 0 0,-1 0 0,1 0 0,-1 0 0,1 0 0,-1 0 0,1 0 0,-1 0 0,1 0 0,-1 0 0,1-1 0,-1 1 0,1 0 0,-1 0 0,1 0 0,-1-1 0,1 1 1,-1 0-1,0-1 0,1 1 0,-1 0 0,1-1 0,-1 1 0,0 0 0,1-1 0,-1 1 0,0-1 0,1 0 0,23-74 791,-15 42-717,1 1 0,1 0-1,2 1 1,1 0 0,1 1 0,2 0-1,1 2 1,1 0 0,1 1 0,2 1-1,0 1 1,48-41 0,-66 62-121,1 1 0,-1 0 0,1 0 0,-1 0 0,1 0 0,8-3 0,-12 6-46,0 0 1,0 0 0,0-1 0,0 1-1,0 0 1,0 0 0,0 0-1,0 0 1,0 0 0,0 0 0,1 0-1,-1 0 1,0 0 0,0 1 0,0-1-1,0 0 1,0 1 0,0-1 0,0 1-1,0-1 1,-1 1 0,1 0 0,0-1-1,0 1 1,0 0 0,0-1 0,-1 1-1,1 0 1,0 0 0,-1 0 0,1 0-1,-1 0 1,1 0 0,-1 0 0,1 0-1,-1 0 1,0 0 0,1 1 0,1 6 20,0 0 1,-1-1-1,0 1 0,0 0 1,0 0-1,-1 0 1,-1 0-1,-1 15 1,-19 65 148,13-58-120,-6 18 26,5-18 88,-10 57 0,64-150 217,85-110-213,-115 156-165,1 1-1,1 0 0,0 1 1,30-19-1,-46 33-12,0 0-1,0 0 1,1 0-1,-1 1 1,0-1-1,1 0 1,-1 1-1,0-1 1,1 1-1,-1 0 1,0-1-1,1 1 1,-1 0-1,1 0 1,-1 0-1,1 0 1,-1 0-1,0 0 1,3 0-1,-3 1 2,0-1-1,-1 1 0,1 0 0,0-1 0,0 1 0,0 0 0,-1 0 0,1-1 0,0 1 0,0 0 0,-1 0 0,1 0 0,-1 0 0,1 0 1,-1 0-1,0 0 0,1 0 0,-1 0 0,1 2 0,0 5 10,0 0 1,-1 1-1,1-1 0,-3 16 1,2-21-12,-5 47 73,2-22 41,1 0-1,0 0 0,3 0 0,5 45 0,-6-72-101,0 0 0,0 1-1,0-1 1,1 1 0,-1-1 0,0 0-1,1 1 1,0-1 0,-1 0 0,1 0-1,0 1 1,-1-1 0,1 0 0,0 0 0,0 0-1,0 0 1,0 0 0,0 0 0,0 0-1,0 0 1,0 0 0,1-1 0,-1 1-1,0 0 1,0-1 0,1 1 0,-1-1-1,0 1 1,1-1 0,-1 0 0,1 1-1,-1-1 1,0 0 0,1 0 0,-1 0-1,1 0 1,-1 0 0,1-1 0,-1 1-1,0 0 1,1-1 0,-1 1 0,0-1-1,1 1 1,1-2 0,6-2 23,0 0 0,0-1 1,-1 0-1,15-12 0,51-47 149,21-15 102,-49 39-53,-40 75-82,11 67-106,-14-91-35,0 0-1,1 0 1,0 0 0,1-1 0,0 1 0,0-1 0,9 10 0,-14-19-9,1 0 0,-1 0-1,1 0 1,0 0 0,-1 0 0,1 0 0,0 0 0,0 0 0,0 0 0,-1 0-1,1-1 1,0 1 0,0 0 0,1-1 0,-1 1 0,0-1 0,0 1-1,0-1 1,0 1 0,0-1 0,0 0 0,1 0 0,-1 1 0,0-1 0,0 0-1,0 0 1,1 0 0,-1 0 0,0 0 0,0-1 0,1 1 0,-1 0-1,0-1 1,0 1 0,0 0 0,0-1 0,0 0 0,0 1 0,0-1 0,0 1-1,0-1 1,2-1 0,0-2 4,0 1 1,-1 0-1,1-1 0,-1 0 0,1 1 1,-1-1-1,0 0 0,-1 0 1,1 0-1,1-8 0,0-7 32,-1 0 0,-1 0 1,-1 0-1,0-1 0,-1 1 0,-2 0 0,0 0 0,-1 0 0,-6-18 0,3 19-7,2 3 22,6 15-52,-1-1 0,1 1 0,0-1 0,-1 1 0,1-1 0,0 1 1,-1-1-1,1 1 0,0 0 0,-1-1 0,1 1 0,0 0 0,0 0 1,-1-1-1,1 1 0,0 0 0,0 0 0,0 0 0,-1 0 1,1 0-1,0 0 0,0 0 0,1 1 0,17-2 12,1 0 1,0-1-1,-1-2 0,0 0 0,0 0 0,0-2 0,0-1 1,-1 0-1,0-1 0,0-1 0,-1 0 0,0-2 1,-1 0-1,0-1 0,-1 0 0,0-1 0,-1-1 1,15-18-1,-9 8 57,-1-1 1,-1-1-1,-1-1 1,-2 0-1,0-2 1,19-54-1,-5 17 529,-34 95-521,0-1 1,3 1 0,-1 30 0,9 89 76,-3-97-87,37 315 384,-36-320-778,-5-41-647,-2-29 44,1-2-3054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12760,'0'0'904,"9"3"-568,43 6 242,0-2 1,0-2 0,62-2 0,-13 0 491,-89-3-776,-1-1 1,20-3 0,9 0 1387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2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7832,'0'0'6638,"-10"2"-6038,-4 1-379,-1 1 0,1 1-1,0 0 1,0 1 0,0 0-1,1 1 1,0 0-1,0 2 1,-20 16 0,27-20-125,2 1-1,-1 0 1,1 0 0,-1 0 0,2 0-1,-1 1 1,1-1 0,0 1 0,-2 7-1,4-11-49,0-1 0,1 1-1,-1 0 1,1-1-1,0 1 1,0-1-1,0 1 1,0 0 0,0-1-1,0 1 1,1-1-1,-1 1 1,1-1 0,0 1-1,0-1 1,0 1-1,0-1 1,0 0 0,0 1-1,1-1 1,-1 0-1,1 0 1,0 0 0,-1 0-1,1 0 1,0-1-1,0 1 1,0 0 0,3 1-1,-1-1 10,1 1 0,-1-1 1,0 0-1,1 0 0,0 0 0,-1-1 0,1 0 0,0 0 0,0 0 1,0 0-1,-1-1 0,1 0 0,0 0 0,0 0 0,0-1 1,0 1-1,0-1 0,-1 0 0,1-1 0,0 1 0,-1-1 0,1 0 1,-1 0-1,6-4 0,1-1 37,0 0 0,-1-1 0,1-1 0,-2 1 1,0-2-1,0 1 0,14-20 0,-10 10 42,-3 3 95,1 1-1,17-17 1,-27 33-203,1-1 1,-1 1-1,0 0 1,0-1-1,1 1 0,-1 0 1,0 0-1,0 0 1,0 0-1,0 0 0,1 2 1,-2-3-11,23 26 155,-11-10-77,2-1 1,0-1 0,18 15-1,-29-26-48,1-1 0,0 1 1,0-1-1,0 1 0,0-1 0,0 0 0,1 0 0,-1-1 0,1 1 0,-1-1 0,1 0 0,-1 0 0,1-1 0,0 0 0,-1 1 0,1-1 0,0-1 0,9-1 0,-13 2-28,1 0 0,0-1 0,0 0 0,-1 1 0,1-1 0,-1 0 0,1 0 0,0 0 0,-1 0 0,1 0 0,-1 0 0,0 0 0,1-1 0,-1 1 0,0-1 0,0 1 0,0 0 0,0-1 0,0 0 0,1-2 0,-1 0-544,1 0 0,-1-1 0,-1 1 0,1 0 0,-1 0 0,1-8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4 631 4816,'0'0'2672,"6"12"-1928,0 3-484,0 1 0,-1 1 0,-1-1 0,0 1 0,1 17 0,-6 283 3469,-13-158-1976,4-63-314,10-91-1258,0 0 1,-1 0-1,0 0 1,0 0-1,0 0 1,0-1-1,-1 1 1,0 0-1,-3 5 0,5-9 109,3-18 486,15-80-188,30-150 229,-31 180-572,39-104-1,-43 143-142,0 1-1,2 0 1,1 1 0,1 1-1,41-46 1,-55 67-78,1 0 1,0 1-1,0-1 1,0 1 0,0 0-1,0 1 1,1-1-1,-1 1 1,1 0-1,0 0 1,0 0 0,0 0-1,0 1 1,8-2-1,-10 3-10,0 0-1,0 1 0,0-1 1,0 0-1,0 1 1,-1 0-1,1 0 0,0-1 1,-1 2-1,1-1 0,0 0 1,-1 0-1,1 1 0,-1 0 1,0-1-1,1 1 0,-1 0 1,0 0-1,0 0 0,0 0 1,-1 0-1,1 1 1,0-1-1,-1 1 0,1-1 1,-1 1-1,1 3 0,2 3 15,-1 0-1,-1 0 0,0 0 0,0 1 0,-1-1 1,0 1-1,0-1 0,-1 1 0,0 0 1,-1-1-1,0 1 0,-1-1 0,0 1 1,-3 8-1,-1 2 38,-1-1 0,0-1 0,-2 1 0,0-1 0,-19 27 0,23-38-23,-1-1 1,1 0-1,-1 0 1,0 0-1,-1-1 1,-13 10-1,18-14-23,0 0-1,0 1 1,0-1-1,0 0 0,0 0 1,0 0-1,-1 0 1,1 0-1,0-1 1,-1 1-1,1-1 1,0 1-1,-1-1 0,1 0 1,-1 0-1,1 0 1,-1 0-1,1-1 1,0 1-1,-1-1 0,1 1 1,0-1-1,-1 0 1,1 0-1,0 0 1,0 0-1,0 0 0,-3-2 1,4 1-17,0 1-1,1-1 1,-1 1-1,0-1 1,0 0 0,1 1-1,-1-1 1,1 0 0,-1 0-1,1 1 1,0-1 0,0 0-1,0 0 1,0 0 0,0 0-1,0 1 1,0-1-1,0 0 1,1 0 0,-1 1-1,1-1 1,0 0 0,-1 0-1,1 1 1,0-1 0,1-1-1,2-6-15,1 1 0,0-1 0,9-11 0,-6 11 3,0 1 0,0 0-1,1 0 1,0 1 0,1 0 0,-1 0 0,1 1-1,0 1 1,1 0 0,12-4 0,16-4-61,63-13 0,-4 1-25,-65 16 79,-15 4 72,-1-1-1,18-7 1,-30 10-25,1 1-1,-1-1 1,-1 0-1,1-1 1,0 1-1,-1-1 1,1 0 0,-1 0-1,0 0 1,5-8-1,-7 9-18,1-1 27,0 0 0,0 0 0,-1-1 0,1 1 0,-1-1 0,0 1 0,0-1 0,0 0 0,-1 0 0,0 0 0,0 0 0,1-9 0,-2 14-31,-1 0 1,1-1-1,0 1 1,-1 0-1,1 0 1,0-1-1,-1 1 1,1 0-1,-1 0 1,1 0-1,0-1 0,-1 1 1,1 0-1,-1 0 1,1 0-1,-1 0 1,1 0-1,0 0 1,-1 0-1,1 0 1,-1 0-1,1 0 0,-1 0 1,1 0-1,0 0 1,-1 0-1,0 0 1,-21 3 32,9-1 2,-10 19 46,20-20-86,1 1 0,-1 0 0,1 0 1,0 0-1,0 0 0,0 1 0,0-1 0,0 1 0,0-1 1,1 1-1,-1-1 0,1 1 0,0 0 0,0 0 0,0-1 0,0 1 1,0 0-1,0 0 0,1 0 0,0 0 0,-1 0 0,1 0 1,0 0-1,1 0 0,0 5 0,0 0 2,0 0 0,0 0-1,1 0 1,0-1 0,1 1-1,-1-1 1,2 0 0,-1 1 0,5 6-1,-3-6 18,0-1-1,1 0 1,0 0-1,0 0 1,1-1 0,13 10-1,-17-13-4,1-1 0,0 0-1,-1-1 1,1 1 0,0-1 0,0 1-1,0-1 1,0 0 0,0-1 0,1 1 0,-1-1-1,0 0 1,0 0 0,0 0 0,0 0-1,1-1 1,3 0 0,4-3 24,1 0 0,-1 0 0,0-1-1,0-1 1,-1 0 0,0-1 0,12-9 0,-4 3 44,-2-2 1,0 0 0,18-22-1,-22 21 20,-1-1 0,14-26 0,-12 18 60,-13 25-155,0-1-1,0 0 0,-1 1 1,1-1-1,0 0 0,0 1 1,0-1-1,0 1 1,0-1-1,0 1 0,0 0 1,0-1-1,0 1 0,0 0 1,0 0-1,0 0 1,0-1-1,0 1 0,0 0 1,0 1-1,0-1 0,0 0 1,0 0-1,0 0 1,0 0-1,0 1 0,0-1 1,0 1-1,0-1 0,0 0 1,1 2-1,2 0 4,1 0 0,0 1-1,-1 0 1,0-1 0,4 5-1,1 2 6,-1 0-1,-1 0 1,0 1-1,6 11 1,21 26 45,-28-40-45,-1-1 4,1 0 0,0 0 0,0 0 0,13 8 0,-16-12-17,0 0 0,0-1 0,1 0 0,-1 0 0,0 0 0,1 0 0,-1 0-1,1-1 1,-1 1 0,1-1 0,0 0 0,-1 0 0,1 0 0,4-1 0,8-3 10,-1 1 1,0-2-1,0 0 1,0-1-1,0-1 1,-1 0-1,0 0 1,15-13-1,-10 9 19,-16 10-28,-2 1 128,1-1-131,0 0 0,0 0-1,0-1 1,1 1 0,-2-1-1,1 0 1,0 0 0,0 1-1,0-1 1,-1 0 0,1-1-1,1-2 1,-1 1 2,9-12 13,-1-1 0,0 0 0,-2-1 0,0 0-1,7-25 1,21-99 59,-35 137-70,21-107 87,12-54 149,-21 93-16,-35 162 33,-82 500-5,82-465-170,-61 197 1,75-291-79,6-20-2,0-1-1,-1 1 0,0-1 1,-7 15-1,10-24-2,0 0 0,0 0 0,-1 1 0,1-1 0,0 0 0,0 0 0,0 0 0,0 1 0,0-1 0,-1 0 0,1 0 0,0 0 0,0 0 0,0 0 0,-1 1 0,1-1 0,0 0 0,0 0 0,-1 0 0,1 0 0,0 0 0,0 0 0,-1 0 0,1 0 0,0 0 0,0 0 0,-1 0 0,1 0 0,0 0 0,0 0 0,-1 0 0,1 0 0,0 0 0,0 0 0,0 0 0,-1 0 0,1 0 0,0-1 0,0 1 0,-1 0 0,1 0 0,0 0 0,0 0 0,0-1 0,0 1 0,-1 0 0,1 0 0,0 0 0,0 0 0,0-1 0,0 1 0,0 0 0,-1 0 0,1-1 0,0 1 0,0 0 0,0 0 0,0-1 0,-5-15 0,5 12-2,1-1 0,-1 0 0,1 1 0,1-1 0,-1 1 0,0-1 0,1 1-1,0 0 1,0 0 0,4-6 0,32-41-43,-15 22 20,1-6-20,11-15-18,2 1 0,2 2 0,49-46-1,115-106-72,-196 191 142,0-1-1,-1 0 0,0-1 0,0 1 0,7-19 0,-10 23-1,-1 0 1,0-1-1,-1 1 0,0-1 1,1 1-1,-2-1 0,1 0 0,-1 1 1,1-1-1,-2 1 0,1-1 1,-1 0-1,-1-5 0,2 10-2,0 0-1,0 1 1,0-1 0,-1 1-1,1-1 1,0 0 0,-1 1-1,1-1 1,0 1 0,-1-1-1,1 1 1,-1-1 0,1 1-1,-1 0 1,1-1 0,-1 1-1,1-1 1,-1 1 0,1 0-1,-1 0 1,0-1 0,1 1-1,-1 0 1,0 0 0,1 0-1,-2-1 1,-19 5 0,15-2-4,1 1 0,0-1 0,-1 1 0,1 1 0,-5 3 0,2 0 4,1 1 0,-1 1 0,1-1 0,1 1 0,-1 0 0,1 1 0,1-1 0,0 1 0,1 0 0,-1 1 0,2-1 0,0 1 0,0 0 0,1-1 0,0 1 0,0 0 0,2 0 0,-1 1 0,1-1 0,3 17 0,-2-25 2,-1 1 0,1-1 0,0 0-1,0 1 1,0-1 0,1 0 0,-1 1-1,1-1 1,0 0 0,0 0 0,0 0-1,0-1 1,1 1 0,-1 0-1,1-1 1,-1 0 0,6 4 0,-4-4 4,0 0 0,1 0 0,-1 0 0,1-1-1,-1 1 1,1-1 0,0 0 0,0-1 0,-1 1 0,1-1 0,7 0 0,6-2 12,-1-1 0,1 0-1,-1-1 1,0-1 0,30-13 0,4-6 16,84-53 1,-16 14 67,-77 42-12,-32 15-56,8-6 27,-17 12-60,-1-1 0,1 1 0,-1 0 0,1 0 0,-1-1 0,1 1 0,-1 0 0,1 0 0,0 0 0,-1 0 0,1 0 0,-1-1 0,1 1 0,-1 0 0,1 0 0,-1 0 0,1 1 0,0-1 0,-1 0 0,1 0 0,-1 0 0,1 0 0,-1 0 0,1 1 0,0-1 0,-1 3 9,-1 0 0,0 0 0,1 0 0,-1-1-1,0 1 1,0 0 0,-1-1 0,-2 5-1,3-4-5,-33 54 102,23-39-30,-18 37 0,26-48-76,0 1 0,1-1-1,-1 1 1,2 0 0,-1 0 0,1 0 0,1 0 0,0 14-1,0-13 3,1-1 0,0 0-1,1 0 1,0 1 0,0-1-1,1 0 1,5 11-1,-7-16-1,0-1 0,1 0 0,-1 1 0,1-1 0,0 0 0,0 0 0,0 0 0,0 0 0,0 0 0,0 0 0,0 0 0,0-1 0,1 1 0,-1-1-1,1 0 1,-1 1 0,1-1 0,0 0 0,-1-1 0,1 1 0,0 0 0,0-1 0,-1 0 0,1 1 0,0-1 0,4-1 0,3 0 9,0-1 1,0 0 0,0-1 0,0-1-1,0 1 1,-1-1 0,12-7-1,62-42 72,-50 30-40,0-3 1,-2 0-1,-1-2 1,-1-1 0,-2-2-1,-1-1 1,-1 0-1,-2-2 1,-1-1-1,-1-1 1,-3 0-1,-1-2 1,-1 0-1,15-60 1,-22 63 95,-1-2-1,-1 1 1,1-58 0,-9 90-53,-3 13-50,-2 16-5,-8 60 1,-5 163-1,29 88 22,-8-305-20,2-1 0,13 53 0,-17-83-41,0 1 0,0-1 0,0 0 0,0 1 0,0-1 0,0 0 0,0 1 0,0-1 0,0 0 0,0 1 0,0-1 0,0 0 0,0 1 0,0-1 0,1 0 0,-1 0 0,0 1 0,0-1 0,0 0 0,1 0 0,-1 1 0,0-1 0,0 0 0,1 0 0,-1 1 0,0-1 0,0 0 0,1 0 0,-1 0 0,0 0 0,0 0 0,1 1 0,-1-1 0,0 0 0,1 0 0,-1 0 0,0 0 0,1 0 0,-1 0 0,0 0 0,1 0 0,-1 0 0,0 0 0,1 0 0,10-16-483,5-25-472,-9-8-412,-5 34-2201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15272,'0'0'864,"68"6"-584,-8-6 167,10-2 1,10-2 152,-4 2 16,-4-7 56,-8 1 0,-13 1-24,-11 1 0,-12 4-224,-11-2 8,-9 2-248,-2-1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1172 6128,'0'0'5192,"10"-2"-4519,-2 1-583,0-1 0,0 0 0,0-1 0,-1 0 0,1 0 0,-1-1 0,1 1-1,-1-2 1,0 1 0,7-7 0,116-115 985,-91 86-780,3-5 70,-1-2 1,-2-2-1,-3-1 1,-1-2-1,-3-1 1,-3-2-1,-1-1 1,-4-1-1,-1-1 1,-4-1 0,17-81-1,-29 108-117,-1 7 46,-1-1 1,-1 1-1,-1-1 1,-1 0-1,-3-38 1,1 63-265,0 0 1,0 0 0,0 0-1,0 0 1,-1 0 0,1 0-1,0 0 1,0 0 0,-1 0-1,1 0 1,-1 0 0,1 0-1,-1 1 1,1-1 0,-1 0-1,-1-1 1,2 2-15,-1 0 1,1 0 0,0-1-1,-1 1 1,1 0-1,-1 0 1,1 0-1,0 0 1,-1 0-1,1 0 1,-1 0-1,1 0 1,-1 0-1,1 0 1,0 0-1,-1 1 1,1-1 0,-1 0-1,1 0 1,0 0-1,-1 0 1,1 1-1,0-1 1,-1 0-1,1 0 1,-1 1-1,-2 2 34,1-1-1,-1 1 0,1 0 1,-1 0-1,1 1 1,0-1-1,-2 6 0,-13 31 109,2 0-1,2 1 1,2 1-1,-12 82 1,2 177 458,22-250-450,1 0-1,16 82 0,-17-124-136,1-1-1,0 0 0,1 1 0,0-1 1,0 0-1,8 13 0,-9-19-19,-1 1 0,1-1 0,-1 0-1,1 0 1,0 0 0,0 0 0,0-1-1,0 1 1,0-1 0,0 1 0,0-1 0,0 1-1,1-1 1,-1 0 0,0 0 0,1 0-1,-1-1 1,1 1 0,-1 0 0,1-1-1,0 0 1,-1 1 0,1-1 0,-1 0-1,1 0 1,3-1 0,4-2 13,1 0-1,-1 0 1,0-1-1,0 0 1,0-1 0,0 0-1,-1 0 1,0-1-1,0 0 1,-1-1 0,12-12-1,8-9 87,42-58 0,-55 67-64,-11 14-26,-1 2-5,0 0 1,-1 0-1,1-1 0,-1 1 1,1-1-1,-1 0 1,0 1-1,0-1 1,-1 0-1,1 0 1,-1 0-1,0 0 0,0 0 1,0-1-1,-1 1 1,1-5-1,-23-21 230,19 18-24,14 8-48,-4 3-185,4-2 37,-2 1 1,-1 0-1,1 0 0,-1 1 0,14 0 0,-20 1-17,0 0-1,0 0 0,0 0 0,0 1 0,-1-1 1,1 1-1,0-1 0,0 1 0,0 0 0,0-1 0,0 1 1,-1 0-1,1 0 0,0 1 0,-1-1 0,1 0 1,-1 0-1,1 1 0,-1-1 0,0 1 0,0-1 1,1 1-1,-1 0 0,1 2 0,3 9 16,-1 0-1,-1 1 1,0-1 0,0 0-1,-1 1 1,-1 0 0,-1 26-1,-1-24 7,2 0 0,0 0 0,0-1 0,2 1 0,6 23 0,-9-38-24,1 1 0,0 0 0,0-1 0,-1 1 0,1 0 0,1-1 0,-1 0 0,0 1 0,0-1 0,0 0 0,1 1 0,-1-1 1,1 0-1,-1 0 0,1 0 0,-1 0 0,1 0 0,0 0 0,-1-1 0,1 1 0,0-1 0,0 1 0,-1-1 0,1 1 0,0-1 0,0 0 0,0 0 0,-1 0 0,4 0 0,5-2 9,0 1-1,0-1 0,0 0 0,11-5 0,-5 2 11,4-1-1,-1 0-1,0-1 1,0-1-1,-1-1 0,25-16 1,165-118 220,-189 130-216,0-1 12,1 1-1,26-13 1,-55 32-28,0 0 0,0 1 0,1 0 0,-1 1 1,-12 15-1,-44 55 37,54-62-19,0 0-1,0 1 0,2 0 1,0 0-1,-12 35 1,18-43-9,0 0 0,1 0 0,0 0 0,1 0 0,0 0 0,0 0 1,1 1-1,0-1 0,1 0 0,0 0 0,0 0 0,1 0 1,0 0-1,5 13 0,-7-21-15,1 0 0,-1 0 0,1 0 0,-1 0 0,1 0 0,-1 0 1,1 0-1,0 0 0,-1 0 0,1 0 0,0 0 0,0 0 0,0 0 0,0-1 0,0 1 0,0 0 1,0-1-1,0 1 0,0-1 0,0 1 0,1 0 0,-1-1 0,0 0 0,0 0 0,0-1 0,1 1 0,-1 0 0,0 0 0,0-1 0,0 1 0,0 0 0,0-1 0,0 1 0,0-1 0,0 1 0,0-1 0,0 0 0,0 1 0,1-3 0,4-3 10,0-1 1,-1 0-1,1-1 1,5-10-1,-8 12-6,17-29 61,17-44-1,5-10 130,-41 85-196,12-15 130,-12 19-129,-1 0 1,1 0-1,-1 0 1,1-1-1,-1 1 1,1 0-1,-1 0 1,1 0-1,-1 0 1,1 0 0,-1 0-1,1 0 1,-1 0-1,1 0 1,0 0-1,-1 0 1,1 0-1,-1 0 1,1 1-1,-1-1 1,0 0-1,1 0 1,-1 0 0,1 1-1,-1-1 1,1 0-1,-1 1 1,1-1-1,-1 0 1,0 1-1,1-1 1,-1 1-1,0-1 1,1 0 0,-1 1-1,0-1 1,0 1-1,1-1 1,-1 1-1,0 0 1,4 6 16,1 0 0,-1-1 1,1 1-1,1-1 0,-1 0 0,1-1 1,0 1-1,0-1 0,1-1 0,0 1 1,-1-1-1,2 0 0,-1 0 0,0-1 0,1 0 1,-1 0-1,1-1 0,0 0 0,0 0 1,0-1-1,0 0 0,15 0 0,-14-2 19,0 0 0,0 0 0,-1-1 0,1 0 0,0 0 0,-1-1 0,1 0-1,9-6 1,1-2 149,35-27 0,-26 17-46,-13 9 60,22-22 0,-9 8 25,-27 25-216,0 0 1,-1 0-1,1 1 0,0-1 0,0 0 0,0 1 0,0-1 0,0 0 0,0 1 0,0-1 0,0 1 0,0 0 0,0-1 0,0 1 0,0 0 0,0 0 0,2-1 1,-3 2-6,1-1 0,-1 0 0,1 0 0,-1 1 1,1-1-1,-1 0 0,0 0 0,1 1 1,-1-1-1,1 0 0,-1 1 0,0-1 0,1 1 1,-1-1-1,0 1 0,0-1 0,1 0 1,-1 1-1,0-1 0,0 1 0,0-1 0,1 1 1,-1-1-1,0 1 0,0 0 0,1 6 22,-1 0 0,0 0 1,0 0-1,-1 9 0,0-8-22,-11 170 253,-14 141-28,26-316-227,-7 50 89,-25 97 1,28-132-40,2-10 22,2-12 126,85-400 768,-37 203-960,-37 164-10,2 2 1,1 0-1,27-48 1,-34 72 0,0-1 0,1 2 0,0-1 0,1 1 0,0 0 0,0 1 0,14-11 0,-19 17 0,0 1 0,-1-1 0,1 1 0,0 0 0,0 0 0,0 0 0,0 0 0,1 1 0,-1-1 0,0 1 0,1 0 0,-1 1 0,1-1 0,-1 1 0,1 0 0,-1 0 0,1 0 0,-1 0 0,1 1 0,-1 0 0,1 0 0,-1 0 0,0 1 0,7 2 0,-5 0 0,-1-1 0,0 1 0,0 0 0,0 0 0,0 0 0,-1 0 0,0 1 0,0 0 0,0 0 0,0 0 0,-1 1 0,0-1 0,0 1 0,0-1 0,-1 1 0,0 0 0,0 0 0,0 0 0,-1 1 0,0-1 0,0 0 0,-1 9 0,1-9 0,-2 0 0,1 0 0,0 0 0,-1 0 0,0 0 0,-1 0 0,1 0 0,-1-1 0,0 1 0,-1 0 0,1-1 0,-1 0 0,0 0 0,-1 0 0,1 0 0,-1 0 0,0-1 0,0 1 0,0-1 0,-1 0 0,1 0 0,-1-1 0,-9 6 0,4-4 0,0-1 0,0 0 0,0-1 0,0 0 0,-1-1 0,1 0 0,-1 0 0,1-1 0,-1 0 0,0-1 0,0-1 0,1 1 0,-1-2 0,0 1 0,1-2 0,0 1 0,-1-1 0,-16-8 0,4-7 416,10 6-5482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2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6328,'0'0'9900,"11"4"-9223,-2-1-517,-2 0-51,0-1-1,0 0 1,0 0 0,0 0 0,1-1 0,-1 0-1,0-1 1,0 0 0,9 0 0,591-90 3916,-169 18-2196,-283 43-1004,-27 4 208,-107 23-752,-17 2-172,0 0 0,-1 0 0,1-1 0,-1 1 0,1-1 0,-1 0 0,7-2 0,-10 3 240,-6-1-27,-2 1-4182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65 6328,'0'0'7385,"-11"0"-6528,5 0-712,1 0 18,0-1 0,0 1 1,-1 1-1,1-1 1,0 1-1,0 0 0,-1 0 1,1 0-1,0 1 1,0 0-1,0 0 0,1 0 1,-1 1-1,0-1 0,-5 5 1,-5 10 1826,15-12-427,12-6-454,-1-3-781,0-1 0,0 0 0,0-1-1,13-9 1,-21 13-273,1 0 1,-1 0-1,0-1 0,0 1 0,0-1 1,0 0-1,-1 0 0,1 0 0,-1 0 1,0-1-1,1 1 0,-2 0 0,1-1 1,0 0-1,-1 1 0,1-1 0,0-4 1,-3-4-35,1 8-2918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5224,'0'0'12566,"-3"18"-12239,-50 249 910,-18 78 571,63-300-1161,-23 79-1,28-106-445,3-16-169,0 0-1,0 0 1,0-1-1,0 1 0,-1 0 1,1 0-1,-1-1 1,1 1-1,-1 0 0,1-1 1,-1 1-1,0-1 1,0 1-1,-1 1 0,1-2-52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9144,'0'0'2514,"13"4"-2006,12 2-155,0 0-1,0-2 0,1-1 0,32 0 1,206-30 2102,-114 7-1127,76 7 2690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12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500 89 3208,'0'0'4609,"-9"-11"-4380,-2-4-143,5 7-13,0 0 1,0 0 0,-1 1 0,-11-10 0,16 15-4,-1 0 0,0 1 0,0-1 0,0 1 0,0 0 0,0 0 0,0 0 0,0 0 0,0 0 1,-1 0-1,-5 1 0,-38-1 470,41 2-480,-4 0 30,-1 0-1,1 1 1,-1 1-1,1 0 1,0 0-1,-1 1 1,2 0-1,-1 1 1,0 0-1,1 1 1,0 0-1,0 0 1,-15 15-1,9-6 44,-1 1 0,2 1-1,0 0 1,1 1 0,-19 36 0,21-34-31,1 1 1,1 0-1,1 1 1,0 0-1,2 0 1,1 1-1,-5 44 1,1 33 233,0 41 52,9-133-366,5 111 301,-4-107-282,1 0 0,0 0 0,1 0-1,1-1 1,0 1 0,0-1 0,10 17 0,-13-25-26,1 0 1,-1-1-1,1 1 0,0-1 1,0 0-1,0 1 1,0-1-1,1 0 1,-1 0-1,0 0 1,1-1-1,-1 1 1,1-1-1,0 1 1,0-1-1,0 0 1,-1 0-1,1 0 1,5 1-1,-3-2 6,-1 0 1,0 0-1,0-1 1,1 1-1,-1-1 1,0 0-1,0 0 0,0 0 1,0-1-1,0 0 1,0 1-1,0-1 0,6-5 1,4-3 41,0-1-1,-1-1 1,0 0 0,-1 0 0,18-24-1,-11 10 76,-1-1 1,17-36-1,0-13 294,-4-2-1,42-161 1,-68 214-350,-2 1 0,0-1-1,-2 0 1,-1 1-1,-5-48 1,5 70-66,0-1 0,0 1-1,-1-1 1,1 1 0,-1 0 0,1-1 0,-1 1 0,0 0 0,0 0 0,0 0 0,-3-4-1,4 6-11,0-1-1,0 1 0,0 0 0,0 0 0,0 0 0,0 0 0,0 0 0,0 0 0,-1 0 0,1-1 0,0 1 0,0 0 0,0 0 0,0 0 0,0 0 0,0 0 0,-1 0 0,1 0 0,0 0 0,0 0 0,0 0 0,0 0 0,0 0 0,-1 0 1,1 0-1,0 0 0,0 0 0,0 0 0,0 0 0,0 0 0,-1 0 0,1 0 0,0 0 0,0 0 0,0 0 0,0 0 0,0 0 0,0 0 0,-1 0 0,1 1 0,0-1 0,0 0 0,0 0 0,-6 9 38,-3 12-29,1 10-18,1 0 1,2 0-1,1 1 0,1-1 0,2 1 0,1 0 1,2 0-1,6 35 0,1-14-9,2 0-1,19 53 0,-24-91 20,0 1-1,1-1 0,0-1 1,15 23-1,-19-33-1,1 1 0,-1 0-1,1-1 1,0 0 0,0 0-1,0 0 1,0 0 0,1-1-1,-1 1 1,1-1 0,0-1-1,0 1 1,0 0 0,1-1-1,-1 0 1,9 2 0,-8-4 7,-1 0 0,0 0 1,0 0-1,0-1 1,0 0-1,0 0 0,0 0 1,0-1-1,0 1 0,-1-1 1,1 0-1,0-1 0,-1 1 1,0-1-1,1 0 0,-1 0 1,0 0-1,5-6 0,7-7 53,-1-1 0,24-36-1,-26 34-18,12-15 25,49-74 152,-67 98-157,0 0 0,0 1 0,12-11 0,-19 21-55,1 0 0,0 0 0,0 1 1,-1-1-1,1 0 0,-1 1 0,1-1 0,-1 1 0,1-1 0,-1 0 0,0 3 0,1 25 25,2-1 0,0 0 0,2-1-1,1 1 1,2-1 0,17 45 0,-18-57-18,1 0-1,0-1 1,1 0 0,1-1 0,19 22-1,-22-27 5,2 0-1,-1 0 1,1-1-1,0 0 1,1-1-1,0 1 1,0-2-1,0 0 1,12 5-1,76 14 474,-86-23-93,-9-2-743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10344,'0'0'1681,"2"6"-1244,16 73 645,-14-65-784,0 0 0,1 0 1,1 0-1,13 21 0,-4-7 475,-15-26-600,1 0 1,0-1-1,0 1 1,0 0-1,0-1 1,0 1-1,1-1 1,-1 0-1,0 1 1,1-1 0,2 2-1,-4-3-144,0 0 1,1 0-1,-1 0 0,0 0 0,0 0 1,0 0-1,1 0 0,-1 0 0,0 0 1,0 0-1,0 0 0,0 0 0,1 0 0,-1 0 1,0 0-1,0 0 0,0-1 0,0 1 1,0 0-1,1 0 0,-1 0 0,0 0 1,0 0-1,0-1 0,0 1 0,0 0 1,0 0-1,0 0 0,0 0 0,1-1 1,-1 1-1,0 0 0,0 0 0,0 0 0,0-1 1,0 1-1,0 0 0,0 0 0,0 0 1,0 0-1,0-1 0,0 1 0,0 0 1,-1-11 247,-27-124 1327,15 77-831,12 55-690,1 0-1,-1 1 1,1-1-1,0 0 1,0 0-1,0 0 1,1-4 0,-1 5-53,0 1 1,1-1 0,0 1 0,-1 0 0,1-1 0,0 1 0,-1 0 0,1-1 0,0 1 0,0 0-1,0 0 1,0 0 0,0 0 0,1 0 0,1-1 0,-1 0 23,1 0-1,0 1 1,0-1 0,0 1 0,0 0 0,1 0-1,-1 0 1,0 0 0,0 1 0,7-1-1,2 0 301,21 4-1,-21-2-55,16-1 1,-25 0-437,-1-1 1,0 1-1,1-1 1,-1 0-1,0 0 1,0 0-1,1 0 1,-1 0-1,0 0 0,3-3 1,-3 2-1346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44 10752,'0'0'2466,"1"13"-2067,4 69 340,-8 127 1,-17-66 217,-6 0 0,-52 164 0,67-270-306,-2 0 0,-17 35-1,66-164 669,-1-1-1103,-18 56-62,2 0 0,1 1-1,2 1 1,2 1 0,46-53 0,-70 87-150,0-1 1,0 1 0,1 0-1,-1-1 1,0 1 0,0 0-1,0 0 1,1-1 0,-1 1-1,0 0 1,0 0 0,1-1 0,-1 1-1,0 0 1,0 0 0,1 0-1,-1-1 1,0 1 0,1 0-1,-1 0 1,0 0 0,1 0-1,-1 0 1,0 0 0,1 0-1,-1 0 1,1 0 0,-1 0-1,0 0 1,1 0 0,-1 0 0,0 0-1,1 0 1,-1 0 0,0 0-1,1 0 1,-1 0 0,0 1-1,1-1 1,-1 0 0,0 0-1,0 0 1,1 1 0,-1-1-1,0 0 1,0 0 0,1 1-1,-1-1 1,0 0 0,0 0 0,1 1-1,-1-1 1,0 0 0,0 1-1,0-1 1,0 0 0,0 1-1,0-1 1,0 0 0,1 1-1,-1-1 1,0 0 0,0 1-1,0 0 1,1 27 79,-1-24-68,-2 71 112,0-31 57,7 79 0,-4-117-160,0 0 0,0-1-1,0 1 1,1 0 0,0-1-1,0 1 1,1-1 0,-1 0 0,1 1-1,0-1 1,1-1 0,-1 1-1,1 0 1,0-1 0,0 0 0,0 0-1,1 0 1,-1 0 0,11 5-1,-9-6-8,0 0 0,0-1 0,1 0 0,-1 0 0,1 0 0,-1-1 0,1 0-1,-1 0 1,1-1 0,0 0 0,-1 0 0,1 0 0,0-1 0,-1 0 0,1 0-1,-1-1 1,9-3 0,-1 0 7,0-2 0,0 0 0,0-1 0,-1 0-1,0-1 1,0 0 0,16-18 0,-13 12 16,-1-2 1,-1 0-1,0 0 1,18-33-1,-28 43-15,-1 1 0,0-1 0,0 0 0,-1 1 0,0-1 0,0-1 1,-1 1-1,0 0 0,0 0 0,0-9 0,-1 14-11,0 0 1,-1 0-1,1 0 1,0 0-1,-1 0 1,0 0-1,1 0 1,-1 0-1,0 0 1,0 0-1,0 1 1,0-1-1,0 0 1,0 1 0,0-1-1,-3-1 1,2 1-3,0 1 0,0 0 0,0 0 0,0 0 1,0 0-1,-1 0 0,1 1 0,0-1 0,0 1 1,-1-1-1,1 1 0,0 0 0,-1 0 0,1 0 1,0 0-1,-1 0 0,-2 1 0,-1 0 4,1 0-1,0 0 0,0 1 0,0-1 1,0 1-1,0 0 0,0 1 1,1-1-1,-1 1 0,1 0 0,-1 0 1,1 0-1,0 1 0,0-1 1,0 1-1,-3 5 0,3-3-4,0 0 0,0 0 0,1 0 0,0 1 0,1-1 0,-1 1-1,1-1 1,0 1 0,1 0 0,0 0 0,-1 10 0,2-9-7,-1 0 0,2 0 0,-1 0 0,1 0 1,0-1-1,0 1 0,1 0 0,0 0 0,1-1 0,0 0 0,0 1 0,0-1 0,1 0 1,0 0-1,1-1 0,-1 1 0,1-1 0,0 0 0,1 0 0,-1-1 0,1 0 0,9 7 1,-10-10-1,-1 1 1,1-1 0,-1 1 0,1-1 0,0-1 0,0 1 0,0-1-1,0 0 1,0 0 0,0 0 0,1-1 0,-1 0 0,0 0 0,0 0-1,0 0 1,0-1 0,1 0 0,-1 0 0,0-1 0,0 1 0,-1-1-1,1 0 1,0 0 0,-1-1 0,1 1 0,-1-1 0,0 0 0,7-6 0,1 0 7,0-2 0,-1 1 0,0-2 0,-1 1 0,0-2 0,0 1 0,7-16 0,-2-1 54,0-1-1,13-43 1,-27 70-43,0 0 0,1-1-1,-1 1 1,0-1 0,-1 1-1,1-1 1,-1 1 0,1-1-1,-1 0 1,0 1 0,-1-1-1,1 1 1,0-1 0,-1 0-1,-1-4 1,2 8-13,-1 0 1,1 0-1,0 0 1,0-1-1,0 1 1,0 0-1,0 0 1,0 0-1,0 0 1,0-1-1,0 1 1,0 0-1,0 0 1,-1 0-1,1 0 1,0-1-1,0 1 1,0 0-1,0 0 1,0 0-1,1-1 1,-1 1-1,0 0 1,0 0-1,0 0 1,0-1-1,0 1 0,0 0 1,0 0-1,0 0 1,0 0-1,0 0 1,1-1-1,-1 1 1,0 0-1,0 0 1,0 0-1,0 0 1,0 0-1,1 0 1,-1-1-1,0 1 1,0 0-1,0 0 1,1 0-1,9 3 102,12 11-94,-13-6-2,0 0 1,0 0-1,-1 1 0,0 0 1,0 0-1,-1 1 0,-1 0 1,1 1-1,6 16 0,-5-8 0,-2-4 10,0-1 0,0 0-1,2-1 1,14 22 0,-20-32-21,-1-1-1,1 0 1,0 0-1,0 0 0,0 0 1,1 0-1,-1 0 1,0 0-1,1-1 1,0 1-1,-1-1 1,1 0-1,0 1 1,-1-1-1,1 0 1,0-1-1,0 1 1,0-1-1,0 1 1,0-1-1,0 0 1,0 0-1,-1 0 0,1 0 1,0-1-1,0 1 1,0-1-1,0 1 1,0-1-1,4-2 1,9-6 12,-1 0 0,0-1 0,-1-1-1,0 0 1,0-1 0,15-18 0,12-10 47,-24 24-24,-7 7-16,-1 0-1,2 0 0,-1 1 1,1 0-1,0 1 0,0 0 1,21-8-1,-30 14-15,-1 0 0,1 1 1,0 0-1,0-1 0,0 1 0,0 0 0,0 0 1,-1 0-1,1 0 0,0 0 0,0 0 1,0 0-1,0 1 0,0-1 0,0 1 1,-1-1-1,1 1 0,0 0 0,0 0 1,1 1-1,0 0 1,-1 0 0,0 0 0,0 0 0,0 1 0,-1-1 1,1 1-1,-1-1 0,1 1 0,-1-1 0,0 1 0,2 5 0,0 5 16,0-1 0,-1 1-1,-1 0 1,0 22 0,-1 59 244,0-94-265,1 1 1,-1-1-1,0 0 1,1 0-1,-1 1 1,0-1-1,1 0 1,-1 0-1,1 0 1,-1 0-1,0 0 0,1 0 1,-1 1-1,1-1 1,-1 0-1,1 0 1,-1 0-1,0 0 1,1-1-1,-1 1 1,1 0-1,-1 0 1,0 0-1,1 0 1,-1 0-1,1 0 1,-1-1-1,0 1 1,1 0-1,-1 0 1,0-1-1,1 1 0,-1 0 1,0 0-1,1-1 1,-1 1-1,1-1 1,7-7 11,-1-1 0,1 0 1,-1 0-1,8-14 0,10-13 13,-12 19-5,2-3 19,2 1-1,19-18 1,-35 36-42,-1 1 1,1-1 0,-1 1-1,1 0 1,-1-1-1,1 1 1,-1 0 0,1-1-1,-1 1 1,1 0-1,-1 0 1,1-1 0,-1 1-1,1 0 1,0 0-1,-1 0 1,1 0 0,-1 0-1,1 0 1,0 0-1,-1 0 1,1 0 0,-1 0-1,1 0 1,0 0-1,-1 0 1,2 1 0,-1 0-1,0 0 1,0 0-1,0-1 1,0 1-1,0 0 1,-1 0 0,1 0-1,0 1 1,0-1-1,-1 0 1,1 0 0,0 2-1,8 32 14,-7-20-14,-2-9 12,0 0-1,1 0 1,0 0-1,0 0 1,1 0-1,0-1 1,3 10-1,-4-15-8,-1 1 0,1-1 0,-1 0 0,0 0 0,1 1 0,-1-1-1,1 0 1,-1 0 0,0 0 0,1 0 0,-1 1 0,1-1 0,-1 0-1,1 0 1,-1 0 0,1 0 0,-1 0 0,1 0 0,-1 0 0,0 0-1,1-1 1,-1 1 0,1 0 0,-1 0 0,1 0 0,-1 0 0,0-1-1,1 1 1,-1 0 0,1 0 0,-1-1 0,0 1 0,1 0 0,-1-1-1,0 1 1,1 0 0,-1-1 0,0 0 0,13-14 49,2-8-5,-9 13-33,0 0-1,0 1 1,1-1-1,0 1 1,1 1-1,0-1 1,11-8-1,-19 17-12,1-1 1,0 1-1,-1 0 0,1 0 1,-1 0-1,1-1 0,0 1 1,-1 0-1,1 0 0,0 0 0,-1 0 1,1 0-1,0 0 0,-1 0 1,1 0-1,0 0 0,-1 0 0,1 1 1,-1-1-1,1 0 0,0 0 1,-1 1-1,1-1 0,-1 0 1,1 1-1,-1-1 0,1 0 0,-1 1 1,1-1-1,-1 1 0,1-1 1,-1 1-1,1-1 0,-1 1 1,0-1-1,1 1 0,-1-1 0,0 1 1,0 0-1,1-1 0,-1 1 1,0-1-1,0 2 0,10 33-3,-8-29 2,2 11-3,-2-5 0,1 0 0,1 0 0,0 0 0,8 15 0,-11-24 5,1-1 1,0 1-1,-1 0 0,1-1 1,0 1-1,1-1 1,-1 0-1,0 0 0,1 0 1,-1 0-1,1 0 1,0 0-1,0-1 0,-1 1 1,1-1-1,0 0 0,0 0 1,0 0-1,1 0 1,-1 0-1,5 0 0,5-1 0,0 0-1,0-1 0,0 0 1,0-1-1,0-1 0,0 0 1,-1 0-1,1-1 0,17-9 1,12-8-1,51-34 1,-45 25-44,8-2 69,-56 32-25,0 0 0,0 0 0,0 0 0,0 0 0,0 1 0,0-1 0,0 0 0,0 0 0,0 0 0,0 0 0,0 0 0,0 0 0,0 0 0,0 0 0,0 0 0,0 0 0,0 0 0,0 1 1,0-1-1,0 0 0,0 0 0,0 0 0,0 0 0,0 0 0,0 0 0,0 0 0,0 0 0,0 0 0,0 0 0,0 0 0,0 0 0,0 1 0,1-1 0,-1 0 0,0 0 0,0 0 0,0 0 0,0 0 0,0 0 0,0 0 0,0 0 0,0 0 0,0 0 0,0 0 1,0 0-1,0 0 0,0 0 0,1 0 0,-1 0 0,0 0 0,0 0 0,0 0 0,0 0 0,0 0 0,0 0 0,0 0 0,0 0 0,-7 13 40,-15 18-26,20-29-8,-15 21 34,2 2-1,0-1 1,2 2 0,-18 46 0,30-57-8,1-15-33,0 0 1,0 0 0,0 1 0,1-1-1,-1 0 1,0 0 0,0 0 0,0 1-1,1-1 1,-1 0 0,0 0 0,0 0-1,0 0 1,1 0 0,-1 1 0,0-1 0,1 0-1,-1 0 1,0 0 0,0 0 0,1 0-1,-1 0 1,0 0 0,0 0 0,1 0-1,-1 0 1,0 0 0,1 0 0,-1 0-1,2-1 6,0 1-1,0-1 0,0 0 0,0 0 0,0 0 1,0 0-1,0 0 0,0 0 0,-1-1 1,3-1-1,6-8 5,0-1 0,-1 0 0,0 0 1,-1-1-1,-1 0 0,12-26 0,12-23 3,-31 61-16,1 1 0,-1-1 0,0 1 0,0-1 0,0 1 0,1 0 0,-1-1 0,0 1 0,0-1 0,1 1 0,-1 0 0,0-1 0,1 1 0,-1 0 0,0-1 0,1 1 0,-1 0 0,1 0 0,-1-1 0,1 1 0,-1 0 0,0 0 0,1 0 0,-1 0 0,1-1 0,-1 1 0,1 0 0,-1 0 0,1 0 0,-1 0 0,1 0 0,-1 0 0,1 0 0,-1 0 0,1 1 0,-1-1 0,0 0 0,1 0 0,-1 0 0,1 0 0,-1 1 0,1-1 0,-1 0 0,0 0 0,1 1 0,-1-1 0,1 0 0,-1 1 0,0-1 0,0 0 0,1 1 0,-1-1 0,0 0 0,1 1 0,-1-1 0,0 1 0,0-1 0,0 1 0,0-1 0,1 0 0,-1 1 0,0 0 0,14 38-67,-11-30 52,-1-1 1,2 0 1,-1 0-1,1 0 1,0-1-1,1 1 1,0-1-1,0 0 1,10 10-1,-12-14 14,1 0-1,-1 0 1,0 0 0,1-1-1,-1 0 1,1 1 0,0-1-1,-1-1 1,1 1-1,0-1 1,0 1 0,0-1-1,1 0 1,-1 0 0,0-1-1,0 1 1,0-1 0,1 0-1,-1 0 1,5-1-1,5-3 5,0 0 0,-1-1 0,1 0-1,-1-1 1,-1 0 0,1-1 0,-1 0-1,0-1 1,-1-1 0,19-17 0,-3 0 47,-1-2 0,42-57 0,-45 49-11,-1-1 1,-1 0-1,-2-2 0,-2 0 0,16-55 1,-16 32 63,-3-1 1,13-118-1,-25 159-49,-1 0 1,-1 0-1,-1 1 0,-4-32 0,5 52-51,0 0 1,0 1 0,0-1-1,0 0 1,-1 1 0,1-1-1,0 1 1,0-1-1,0 0 1,-1 1 0,1-1-1,0 0 1,-1 1 0,1-1-1,0 1 1,-1-1 0,1 1-1,-1-1 1,1 1-1,-1-1 1,1 1 0,-1-1-1,1 1 1,-1 0 0,1-1-1,-1 1 1,0 0 0,1 0-1,-1-1 1,1 1-1,-1 0 1,0 0 0,0 0-1,-1 0 3,0 0 0,0 1 0,1 0 0,-1-1-1,0 1 1,1 0 0,-1 0 0,1 0 0,-1 0-1,1 0 1,-1 0 0,-1 2 0,-4 4 11,0 0 0,1 1 1,-11 16-1,6-3-8,1 0 0,2 1 0,0 0 1,1 0-1,1 1 0,-5 36 0,-4 143 35,15-159-13,1 1 0,3 0 0,10 55-1,-8-71 43,1-1 0,2 1 0,0-1 0,2-1 0,1 0 0,16 27 0,-9-28 107,-9-18-4182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222 728 4616,'0'0'7826,"-7"11"-7451,4-5-315,-1 3 16,-1-1 1,0 0 0,0-1 0,-1 1 0,0-1 0,0 0 0,-1-1 0,-11 9 0,-5 2 317,1 1-1,-28 27 1,44-39-281,1 0 0,0 0 0,0 0 0,0 1 1,1 0-1,0 0 0,1 0 0,-1 0 0,1 1 0,1 0 1,-1-1-1,1 1 0,-1 9 0,3-14-72,-1-1 0,1 1-1,0-1 1,0 0 0,0 1 0,0-1-1,1 1 1,-1-1 0,1 1 0,-1-1-1,1 0 1,0 1 0,0-1 0,0 0 0,0 1-1,0-1 1,1 0 0,-1 0 0,1 0-1,-1 0 1,1-1 0,0 1 0,0 0-1,-1-1 1,1 1 0,0-1 0,1 1-1,-1-1 1,0 0 0,0 0 0,0 0-1,1 0 1,-1 0 0,1-1 0,-1 1-1,0-1 1,1 1 0,3-1 0,2 0 34,1 1 1,0-1-1,-1-1 1,1 0 0,-1 0-1,1-1 1,-1 0-1,0 0 1,15-7-1,-1-2 54,-1-1 0,-1 0 0,0-2-1,-1 0 1,-1-1 0,0-1 0,17-20-1,-15 12 30,-1 0-1,-1-2 1,-1 0-1,26-55 0,-25 38-6,-2-1 0,-1 0 0,-3-1 0,-2-1 0,-2 0 0,-2 0-1,1-63 1,-7 65 79,-7-68-1,4 92-156,-1 0 0,-1 1 0,0-1 0,-2 1 1,-13-29-1,19 47-64,1-1 0,-1 0 1,0 1-1,0-1 1,0 1-1,-1-1 0,1 1 1,0 0-1,-1-1 1,1 1-1,0 0 1,-3-1-1,3 1-6,1 1 1,-1 0-1,0-1 1,0 1-1,0 0 0,0 0 1,0-1-1,1 1 1,-1 0-1,0 0 1,0 0-1,0 0 0,0 0 1,0 1-1,0-1 1,1 0-1,-1 0 1,-2 1-1,1 0-1,0 1 0,0-1-1,0 1 1,0-1 0,0 1 0,0 0 0,1 0-1,-1 0 1,1 0 0,-1 0 0,1 0-1,0 0 1,-1 0 0,1 0 0,-1 5 0,-4 13 9,0 1-1,2 0 1,0-1 0,-1 33 0,4 86-5,2-92 4,35 424 338,-34-464-326,-1 1 0,1-1-1,0 0 1,1 0 0,-1 0 0,2-1-1,-1 1 1,1-1 0,0 1 0,0-1-1,0 0 1,1-1 0,10 10 0,-12-12-9,0 0-1,1-1 1,-1 1 0,1-1 0,-1 0 0,1 0 0,0 0 0,0-1 0,0 1 0,0-1 0,1 0 0,-1 0 0,0 0 0,0-1 0,1 1 0,-1-1 0,0 0 0,0-1 0,1 1 0,-1-1 0,0 1 0,0-1 0,0 0 0,1-1 0,4-1 0,13-8 29,1-1 0,-1 0 0,-1-1 0,0-2 0,-1 0 0,-1-1 1,0-1-1,-1-1 0,30-38 0,-41 45 4,-1 1-1,0-1 1,0 0 0,-1 0-1,-1 0 1,0-1 0,4-19-1,-7 28 0,3-7 57,-5 10-99,1 0-1,0 0 0,0 0 1,0 0-1,0 0 1,0 0-1,0 0 0,0 0 1,0 0-1,0 0 0,0 0 1,0 0-1,0 0 1,-1 0-1,1 0 0,0 0 1,0 0-1,0 0 1,0 0-1,0 0 0,0 0 1,0 0-1,0 0 1,0 0-1,0 0 0,0 0 1,0 0-1,0 0 0,0 0 1,0 0-1,0 0 1,0 0-1,-1 0 0,1 0 1,0-1-1,0 1 1,0 0-1,0 0 0,0 0 1,0 0-1,0 0 1,0 0-1,0 0 0,0 0 1,0 0-1,0 0 0,0 0 1,0-1-1,0 3 6,-1 0-1,0 0 0,1 1 1,-1-1-1,1 0 0,0 0 1,0 0-1,0 0 0,0 0 1,0 0-1,0 0 1,1 3-1,-1 5 8,-1 12 5,2 1 0,0 0 0,1 0 0,2-1 0,0 0 0,8 24 0,-12-45-20,5 13 30,0 1 0,1-1 1,1-1-1,0 1 0,10 13 1,-16-25-18,1 0 1,0 1 0,0-1 0,0 0-1,0 0 1,0 0 0,0 0 0,0 0 0,1-1-1,-1 1 1,1-1 0,-1 1 0,1-1-1,0 0 1,-1 0 0,1 0 0,0-1 0,0 1-1,0 0 1,0-1 0,-1 0 0,1 0 0,0 0-1,0 0 1,0 0 0,0-1 0,0 1-1,0-1 1,-1 0 0,1 0 0,0 0 0,0 0-1,-1 0 1,5-3 0,3-2 54,0-1 1,0 0-1,-1 0 1,0-1-1,0 0 0,13-17 1,37-62 275,-12 16-107,-45 67-217,1 1 0,-1 0 1,1 0-1,0 0 0,0 0 0,0 0 0,0 1 1,0-1-1,0 1 0,7-3 0,-9 4-16,1 1 0,-1 0-1,0 0 1,1 0 0,-1 0-1,1 0 1,-1 0 0,1 0-1,-1 0 1,0 1 0,1-1-1,-1 0 1,1 1 0,-1 0-1,0-1 1,0 1 0,1-1-1,-1 1 1,0 0 0,0 0-1,0 0 1,0 0 0,0 0-1,0 0 1,0 0 0,0 0-1,0 0 1,0 1 0,0-1-1,0 3 1,5 5 1,-1 1-1,-1 0 1,0 0 0,0 0-1,-1 1 1,0-1-1,-1 1 1,0 0 0,-1 0-1,0 0 1,-1 0 0,0 0-1,0 0 1,-1-1 0,-5 19-1,6-28 1,0 0-1,0 0 0,0 0 1,-1 0-1,1 0 0,-1 0 1,1 0-1,-1 0 0,1 0 0,-1 0 1,1 0-1,-1 0 0,0 0 1,1-1-1,-1 1 0,0 0 0,0 0 1,0-1-1,0 1 0,1-1 1,-1 1-1,0-1 0,0 1 1,0-1-1,0 1 0,0-1 0,0 0 1,-1 0-1,0 1 0,0-1 7,0 0 0,0 0-1,0-1 1,0 1 0,0 0-1,0-1 1,0 1 0,0-1 0,0 0-1,0 0 1,0 1 0,0-1-1,1-1 1,-4 0 0,5 1-9,0 1 0,-1-1 0,1 1 1,0-1-1,-1 1 0,1 0 0,0-1 0,-1 1 0,1-1 1,0 1-1,0-1 0,0 0 0,-1 1 0,1-1 1,0 1-1,0-1 0,0 1 0,0-1 0,0 1 0,0-1 1,0 0-1,0 1 0,0-1 0,0 1 0,0-1 1,1 1-1,-1-1 0,0 1 0,0-1 0,1 1 0,-1-1 1,0 1-1,0-1 0,1 1 0,-1-1 0,1 1 1,-1 0-1,0-1 0,1 1 0,0-1 0,19-16 10,-19 17-11,21-15 144,34-16-1,-48 27-675,0 0-1,1 1 0,-1 0 0,1 0 1,0 1-1,-1 0 0,17-1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14064,'0'0'2216,"15"-58"-2352,-11 56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 5824,'0'0'3376,"-15"-3"-2726,10 2-591,-8-1 113,-1 0 0,1 0-1,-1 1 1,1 1 0,-1 0 0,-23 3 0,1 3 311,9-2 111,-27 8 0,48-11-422,-1 1 1,1 1-1,0-1 0,-1 1 1,1 0-1,1 0 0,-1 1 1,0 0-1,-7 6 0,12-9-191,1 0-1,-1 0 0,0 0 1,0 0-1,1 0 1,-1 0-1,0 0 0,1 0 1,-1 0-1,1 0 1,-1 0-1,1 0 0,0 0 1,-1 1-1,1-1 0,0 0 1,0 0-1,0 0 1,0 0-1,0 1 0,0-1 1,0 0-1,0 0 1,0 0-1,1 1 0,-1-1 1,1 0-1,-1 0 1,0 0-1,1 0 0,0 0 1,-1 0-1,1 0 0,0 0 1,-1 0-1,1 0 1,0 0-1,0 0 0,0-1 1,1 2-1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1358 5824,'0'0'1464,"10"-7"-994,53-37 547,97-88 0,-125 93-488,-1-2-1,-2-1 1,-2-1 0,-1-2 0,-3-1 0,-2-1-1,23-61 1,-40 91-355,63-179 1480,-63 170-1359,0-1 0,-2 0-1,-1 0 1,-2-1 0,0-40-1,-6 36 237,4 30-467,0 0 0,-1 0 0,1 0 0,-1 0 0,0 0 0,1 1 1,-1-1-1,0 0 0,0 0 0,0 1 0,0-1 0,0 1 0,-3-3 0,4 4-36,-1 0 0,0 0-1,1 1 1,-1-1 0,0 0 0,1 1 0,-1-1-1,1 1 1,-1-1 0,0 1 0,1-1 0,-1 1-1,1-1 1,-1 1 0,1-1 0,0 1 0,-1-1-1,1 1 1,-1 1 0,-11 16 74,12-16-71,-14 22 86,2 1-1,2 1 0,-16 51 0,-11 86 127,34-151-229,-23 140 269,-6 168 0,30-194-130,3-110-127,0-1 1,1 0-1,1 0 0,0 0 0,1-1 0,8 20 0,-11-32-19,0 0 0,0 0 0,0-1 0,0 1-1,0 0 1,0 0 0,0 0 0,1-1-1,-1 1 1,1-1 0,-1 1 0,1-1 0,0 1-1,0-1 1,-1 0 0,1 0 0,0 0 0,0 0-1,0 0 1,0 0 0,0-1 0,0 1-1,0-1 1,1 1 0,-1-1 0,0 0 0,0 0-1,0 0 1,0 0 0,1 0 0,-1 0 0,0-1-1,0 1 1,0-1 0,0 1 0,0-1 0,3-1-1,6-3 19,-1-1-1,0 0 0,0 0 1,-1-1-1,14-12 0,5-8 56,-1-2-1,-1-2 1,24-34-1,7-11 57,-42 56-54,-1-2 1,0 0-1,16-38 1,-14 28 117,-16 32-195,0-1 0,0 1 0,0 0 0,0-1 0,0 1 0,-1 0-1,1-1 1,0 1 0,0 0 0,0-1 0,0 1 0,0 0 0,-1-1 0,1 1-1,0 0 1,0 0 0,0-1 0,-1 1 0,1 0 0,0 0 0,-1 0 0,1-1-1,0 1 1,0 0 0,-1 0 0,1 0 0,0 0 0,-1-1 0,1 1 0,0 0-1,-1 0 1,1 0 0,-1 0 0,-13-3 96,-18 2 45,31 1-134,0 0 0,0 0 0,0 0 0,0 0 0,0 0 0,0 1 0,0-1 0,0 0 0,0 0 0,0 1 0,0-1 0,1 0 0,-1 1 0,0-1 0,0 1 0,0-1 0,0 1 0,1 0 0,-1-1 0,0 1 0,1 0 0,-1-1 0,0 1 0,1 0-1,-1 0 1,1 0 0,-1-1 0,1 1 0,0 0 0,-1 0 0,1 1 0,0-1-5,0-1-1,0 1 1,0-1-1,1 1 1,-1-1-1,0 1 0,0-1 1,1 1-1,-1-1 1,0 1-1,1-1 1,-1 1-1,1-1 1,-1 1-1,1-1 0,-1 0 1,1 1-1,-1-1 1,1 0-1,-1 1 1,1-1-1,-1 0 1,2 1-1,16 4 89,-15-4-75,68 13 200,-54-12-163,0 0 0,0 2-1,0 0 1,-1 1 0,0 0 0,0 1-1,22 13 1,-35-17-43,-1 0-1,1 0 1,-1 0-1,1 0 1,-1 1-1,0-1 1,0 1-1,0 0 1,0-1-1,-1 1 1,1 0-1,-1 0 0,0 0 1,2 6-1,0 2 23,-1 0-1,1 23 1,-3-27-22,0 0 0,0 1 0,1-1 0,0 0 0,1 0 0,0 0-1,0 0 1,0-1 0,6 13 0,-7-18-9,0 1 0,1-1-1,-1 1 1,0-1 0,1 0 0,-1 1-1,0-1 1,1 0 0,-1 0 0,1 0-1,0 0 1,-1 0 0,1 0 0,0-1-1,0 1 1,-1 0 0,1-1 0,0 0-1,3 1 1,-1-1 3,0 0 0,0 0 0,0-1 0,0 1 0,0-1 0,-1 0 0,1 0 0,0-1 0,3-1 0,5-2 8,-2-2-1,1 1 1,-1-1 0,0 0 0,11-11 0,5-9 50,-2-1 1,0-2 0,-2 0-1,-2-1 1,31-61 0,-50 91-45,-1-1 1,1 1 0,0 0 0,0 0 0,0 0-1,0-1 1,0 1 0,0 0 0,0 0 0,0 0-1,0 1 1,3-3 0,-3 3-12,-1 0-1,1 0 1,-1 0-1,1 0 1,0-1-1,-1 1 1,1 0 0,0 0-1,-1 0 1,1 0-1,-1 1 1,1-1 0,0 0-1,-1 0 1,1 0-1,-1 0 1,1 1-1,-1-1 1,1 0 0,0 0-1,-1 1 1,1-1-1,-1 1 1,1-1 0,-1 0-1,0 1 1,1-1-1,-1 1 1,1-1 0,-1 1-1,0-1 1,1 1-1,-1-1 1,0 1-1,0-1 1,1 1 0,-1 0-1,1 3 12,0 0-1,-1 1 0,1-1 1,-1 0-1,0 0 0,0 0 1,-1 1-1,1-1 0,-1 0 1,0 0-1,-2 6 1,-2 18 53,5-11-22,0-1-1,2 1 1,0-1 0,0 1-1,1-1 1,1 0-1,1 0 1,13 31 0,-17-46-52,0 1 0,0-1 1,0 0-1,-1 1 1,1-1-1,0 0 1,1 0-1,-1 1 0,0-1 1,0 0-1,0 0 1,1 0-1,-1-1 1,1 1-1,-1 0 0,0 0 1,1-1-1,2 2 1,1-2 5,-1 1 0,0 0 0,1-1 0,-1 1 0,0-1 0,1-1 0,3 0 0,1 0 16,0 0 0,-1-1 0,1-1 0,-1 0 0,0 0 0,13-7 0,2-6 24,-1-1 1,-1-1 0,0-2 0,-2 1-1,30-41 1,-33 39-26,-1-1 0,0-1 0,-2-1 1,-1 0-1,10-28 0,33-130 60,-40 115 21,-3-1 1,-3 0 0,1-122-1,-12 181-88,-3 14 7,-4 18 16,-3 42 11,-7 89 0,9 70 50,7-126-57,2-47 80,3-1 1,14 83 0,-16-130-106,1 1 1,-1 0-1,1-1 0,1 1 1,-1-1-1,0 0 0,1 1 1,-1-1-1,1 0 1,0 0-1,0 0 0,0 0 1,4 3-1,-5-5-10,0 0-1,1 0 0,-1 0 1,0-1-1,1 1 1,-1 0-1,1-1 0,-1 1 1,1-1-1,-1 0 1,1 1-1,-1-1 0,1 0 1,0 0-1,-1 0 0,1 0 1,-1 0-1,1 0 1,-1-1-1,1 1 0,-1-1 1,1 1-1,-1-1 1,1 1-1,-1-1 0,1 0 1,-1 1-1,0-1 1,1 0-1,-1 0 0,2-2 1,4-2 16,-1-1 1,0 1 0,0-1-1,0-1 1,0 1 0,-1-1-1,0 0 1,-1 0-1,1 0 1,-2-1 0,5-9-1,-4 4 20,0 0 0,-1 0-1,0 0 1,-1 0 0,-1 0 0,0-19-1,0 30-43,-1 1-1,1 0 0,-1-1 0,1 1 1,-1 0-1,1 0 0,0 0 0,0 0 1,-1 0-1,1-1 0,0 1 0,0 1 1,0-1-1,0 0 0,0 0 0,0 0 1,1 0-1,-1 1 0,0-1 0,0 1 1,1-1-1,-1 1 0,0-1 1,0 1-1,1-1 0,-1 1 0,3 0 1,48-7-37,-38 6 34,204-24-7,-216 25 13,0-1 0,1 1 0,-1 0 0,0 0 0,0 0 0,0 0 0,0 1 0,0-1 0,0 0 0,1 1 0,-1 0 0,0-1 0,0 1 0,0 0 0,-1 0 0,1 0 0,0 0 0,0 0 0,0 1 0,-1-1 0,1 1 0,-1-1 0,1 1 0,-1-1 0,0 1 0,1 0 0,-1 0 0,0-1 0,0 1 0,0 0 0,0 0 0,-1 0 0,2 2 0,0 7 16,-1-1-1,0 0 1,0 1 0,-1-1-1,-2 18 1,1 2 1,0-23-14,4 51 48,-2-53-58,0 0 0,0 0 0,0 0 0,1 0 0,-1-1 0,1 1 0,0-1 0,1 1 0,3 5 0,-5-9 6,0 0 0,0-1 0,0 1 0,0 0 0,-1-1 0,1 1-1,0-1 1,0 0 0,0 1 0,0-1 0,0 0 0,0 1-1,1-1 1,-1 0 0,0 0 0,0 0 0,0 0 0,0 0 0,0 0-1,0 0 1,0 0 0,0-1 0,0 1 0,0 0 0,0-1 0,0 1-1,0-1 1,0 1 0,0-1 0,0 1 0,1-2 0,3 0 11,0-1-1,-1-1 1,1 1 0,6-7 0,14-15 56,-2-1-1,30-44 1,-52 68-62,0 1 1,0 0-1,0-1 1,0 1-1,0-1 1,0 1-1,1 0 1,-1 0-1,0 0 1,0 0-1,1 0 1,-1 0-1,1 0 1,-1 0-1,1 1 1,2-2-1,-3 2-4,0 0 0,0 1 1,0-1-1,-1 0 0,1 1 0,0-1 0,0 0 0,-1 1 1,1-1-1,0 1 0,-1-1 0,1 1 0,0-1 0,-1 1 1,1 0-1,-1-1 0,1 1 0,-1 0 0,1-1 0,-1 1 1,1 0-1,-1 0 0,0 0 0,1-1 0,-1 1 0,0 0 1,0 0-1,0 0 0,1 0 0,-1-1 0,0 1 0,0 0 1,-1 1-1,9 38 16,23 77 1,-31-115-17,1 0 0,-1 0 0,1-1 0,0 1 0,0-1 0,-1 1 0,1 0 0,0-1 0,0 1 0,1-1 0,-1 0 0,0 1 0,0-1 0,1 0 0,-1 0 0,1 0 0,-1 0 0,1 0 0,-1 0 0,1 0 0,-1 0 0,1-1 0,0 1 0,0-1 0,-1 1 0,1-1 0,0 0 0,3 1 0,-1-2 5,-1 1-1,1-1 1,-1 0 0,0 0-1,1 0 1,-1 0 0,0-1 0,0 1-1,0-1 1,0 0 0,0 0 0,0 0-1,0 0 1,3-4 0,8-10 23,0 0 1,-1-1-1,0-1 1,-2 0-1,11-22 1,10-14 44,-28 46-23,1 1 0,0 0 0,1 1 0,-1-1 0,1 1-1,1 0 1,12-9 0,-14 10-40,0-1 1,1 0-1,-2-1 0,1 1 1,-1-1-1,0 0 0,-1 0 0,6-13 1,12-36 36,-1-1 1,21-111-1,2-124 92,-32 209-113,3-133 111,-15 212-136,0 5-5,-2 13-14,-3 23-13,-25 638-365,30-579 410,16 131 0,-15-224-12,12 55 76,-12-56-70,0 0-1,1 1 0,0-1 1,0 0-1,-1 0 0,1 0 1,1 1-1,-1-1 0,0 0 1,0 0-1,1-1 0,-1 1 1,1 0-1,0 0 0,-1-1 1,1 1-1,0-1 0,0 1 1,0-1-1,4 2 0,-4-3 5,1 0-1,-1 0 0,1 0 1,0 0-1,-1-1 0,1 1 1,-1-1-1,1 0 0,0 1 1,-1-1-1,0 0 0,1-1 1,-1 1-1,0 0 0,1-1 1,2-2-1,31-29 78,-14 7-36,-2-1 1,-1-1-1,17-33 1,-6 10 27,2 1 97,-32 50-180,0 0 1,0 0-1,0 0 1,0 0-1,0 0 0,0 0 1,0 0-1,0 0 0,0-1 1,0 1-1,0 0 1,0 0-1,0 0 0,0 0 1,0 0-1,0 0 0,0 0 1,0 0-1,1 0 1,-1 0-1,0 0 0,0 0 1,0 0-1,0 0 0,0 0 1,0 0-1,0 0 1,0-1-1,0 1 0,0 0 1,0 0-1,0 0 0,0 0 1,1 0-1,-1 0 1,0 0-1,0 0 0,0 0 1,0 0-1,0 0 0,0 0 1,0 0-1,0 0 1,0 0-1,0 0 0,0 0 1,1 1-1,-1-1 0,0 0 1,0 0-1,0 0 1,0 0-1,0 0 0,0 0 1,0 0-1,0 0 0,0 0 1,0 0-1,0 0 1,0 0-1,0 0 0,0 0 1,0 0-1,0 1 1,2 7 29,-1 11 7,-1 15-37,2 0 0,1 0 0,1 0 0,2-1 0,13 43 0,-19-74 0,1 0 0,-1 0 0,1-1 0,0 1 0,0 0 0,-1 0 0,1-1 0,0 1 0,0 0 0,1-1 0,-1 1 0,0-1 0,0 0 0,1 1 0,-1-1 0,1 0 0,-1 0 0,1 0 0,-1 0 0,1 0 0,0 0 0,0 0 0,-1 0 0,1-1 0,3 2 0,-1-3 0,0 1 0,-1 0 0,1-1 0,0 1 0,-1-1 0,1 0 0,-1 0 0,1-1 0,-1 1 0,0-1 0,0 0 0,7-4 0,15-12-1,1 0-1,40-42 1,39-54-3,-104 112 4,0 17 1,-5 23 1,0 7 2,4-35-4,0 1 0,0-1 0,1 0 0,0 1 0,0-1 0,1 0 0,1 1 1,0-1-1,0-1 0,1 1 0,7 12 0,-10-20 0,0-1 0,0 1 0,0-1 0,0 1 0,0-1 0,0 0 0,1 0 0,-1 1 0,0-1 0,1 0 0,-1 0 0,1 0 0,0 0 0,-1-1 0,1 1 0,0 0 0,-1-1 0,1 1 0,0-1 0,-1 0 0,4 1 0,-2-1 0,0 0 0,0-1 0,0 1 0,0-1 0,0 0 0,-1 0 0,1 0 0,0 0 0,-1 0 0,1-1 0,-1 1 0,4-3 0,-1 0 0,0 0 0,0 0 0,-1-1 0,1 1 0,-1-1 0,0 0 0,-1 0 0,1 0 0,-1-1 0,0 1 0,0-1 0,2-7 0,-4 9 0,0 0 0,-1-1 0,1 1 0,-1 0 0,0-1 0,0 1 0,-1 0 0,1-1 0,-1 1 0,0 0 0,0-1 0,0 1 0,0 0 0,-1 0 0,0 0 0,0 0 0,0 0 0,0 0 0,-1 1 0,-3-5 0,2 3 0,-1 0 0,0 0 0,-1 1 0,1 0 0,-1 0 0,1 0 0,-1 1 0,0-1 0,-1 2 0,1-1 0,0 0 0,-9-1 0,-22-2 0,61-2 0,24-5 0,-34 9 0,0 0 0,0 0 0,1 1 0,16 0 0,-1 1 0,-18 1 0,1 0 0,-1 1 0,1 1 0,16 2 0,-25-2 0,0 0 0,-1 0 0,1 0 0,0 1 0,-1-1 0,0 1 0,1 0 0,-1 0 0,0 0 0,0 0 0,0 1 0,0-1 0,0 1 0,-1 0 0,1 0 0,-1 0 0,0 0 0,3 6 0,0 1 0,0 1 0,-1 0 0,-1 1 0,0-1 0,3 18 0,6 27 0,-12-55 0,1-1 0,-1 1 0,0 0 0,0-1 0,1 1 0,-1-1 0,0 1 0,1 0 0,-1-1 0,0 1 0,1-1 0,-1 1 0,1-1 0,-1 1 0,1-1 0,-1 0 0,1 1 0,-1-1 0,1 0 0,0 1 0,-1-1 0,1 0 0,-1 0 0,1 1 0,0-1 0,-1 0 0,1 0 0,0 0 0,-1 0 0,1 0 0,0 0 0,-1 0 0,1 0 0,0 0 0,-1 0 0,1 0 0,0 0 0,-1-1 0,1 1 0,-1 0 0,1 0 0,0-1 0,0 0 0,3 0 0,-1-2 0,1 1 0,-1 0 0,0-1 0,0 0 0,3-3 0,79-89 0,39-39 0,-122 132 0,0 1 0,0-1 0,0 0 0,0 1 0,0-1 0,0 1 0,0-1 0,1 1 0,-1 0 0,0 0 0,4-1 0,-5 2 0,0 0 0,0 1 0,0-1 0,0 0 0,0 0 0,0 0 0,0 0 0,0 1 0,0-1 0,0 1 0,-1-1 0,1 0 0,0 1 0,0 0 0,0-1 0,-1 1 0,1-1 0,0 1 0,0 0 0,-1 0 0,1-1 0,-1 1 0,1 0 0,0 0 0,-1 0 0,0 0 0,1-1 0,-1 1 0,1 2 0,3 7 0,0 1 0,-1-1 0,0 1 0,0 0 0,1 22 0,-2 60 0,-2-67 0,0-2 0,1-13 0,0 0 0,-2 0 0,1 0 0,-1 1 0,-1-1 0,0 0 0,0 0 0,-8 18 0,10-29 3,0 1 0,0-1 1,0 1-1,-1-1 0,1 0 0,0 1 0,0-1 1,-1 0-1,1 0 0,0 1 0,-1-1 0,1 0 1,0 0-1,-1 1 0,1-1 0,-1 0 1,1 0-1,0 0 0,-1 0 0,1 0 0,-1 1 1,1-1-1,0 0 0,-1 0 0,1 0 0,-1 0 1,1 0-1,-1 0 0,1 0 0,-1-1 0,-15-6-179,-13-18-3848,26 22 1749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14064,'0'0'984,"57"17"-928,-34-14-16,-1-1 0,-8 2-56,-9-2 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10752,'0'0'544,"88"-15"-264,-24 2 8,19-6 216,8 0 0,4 2 176,-10-2 8,-7 8 48,-16 5 0,-20 0-32,-12 5 7,-13-3-303,-11 4 160,-19 4-424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14064,'0'0'3247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4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10344,'0'0'584,"91"11"-344,-34-11 576,11-6 0,2-9-8,10-2 8,3-7-64,0-7 0,3 1-113,-1 0 1,-4-1-224,-3 1 8,-14 2-128,-18 3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198 706 4312,'0'0'6920,"-13"8"-6375,-12 9-31,1 0 0,-42 41 1,66-57-506,-11 10 334,0 2 0,1-1-1,-15 26 1,23-34-245,0-1 0,0 1 0,1 0 0,-1 0 0,1 0 0,0 0 0,1 0 0,-1 0 0,0 6 0,1-8-32,0 0-1,1 0 1,-1 0-1,0 0 1,1 0-1,0 1 1,-1-1 0,1 0-1,0 0 1,0 0-1,0-1 1,0 1 0,1 0-1,-1 0 1,0 0-1,1-1 1,-1 1 0,4 2-1,-3-3-17,1 1 0,-1-1 0,1 0-1,-1 0 1,1 0 0,0 0 0,-1 0 0,1 0-1,0-1 1,0 1 0,-1-1 0,1 0 0,0 0 0,0 0-1,0 0 1,0 0 0,-1-1 0,1 1 0,0-1-1,0 0 1,-1 0 0,6-2 0,-1 0 33,1-1-1,-1 0 1,0 0 0,-1 0 0,1-1 0,11-11-1,-4 2 70,0-1 0,-1 0 0,0-1 0,-1-1 0,-1 0 0,-1-1 0,0 0 0,11-32 0,-21 50-127,1-1 1,-1 0-1,0 0 1,1 1-1,-1-1 1,0 0-1,0 0 1,0 0-1,0 1 1,0-1-1,0 0 1,0 0-1,0 0 1,0 1-1,0-1 1,0 0-1,0 0 1,0 0-1,-1 1 1,1-1-1,-1-1 1,0 2-10,1 1 1,-1-1-1,1 0 1,-1 1 0,1-1-1,-1 0 1,1 1-1,0-1 1,-1 0-1,1 1 1,-1-1 0,1 1-1,0-1 1,-1 1-1,1-1 1,0 1 0,-1-1-1,1 1 1,0 0-1,0-1 1,0 1 0,0-1-1,0 1 1,-1 0-1,1-1 1,0 1 0,0-1-1,0 1 1,1 0-1,-5 18 118,1-1 1,1 1-1,1-1 0,1 25 0,0-38-100,1 0 0,-1 0 1,1 0-1,0 0 0,0 0 1,0-1-1,1 1 0,0 0 0,0 0 1,0-1-1,0 1 0,1-1 1,-1 0-1,1 0 0,0 0 0,1 0 1,-1 0-1,1-1 0,0 0 0,-1 1 1,6 2-1,-4-4-14,-1-1 1,1 1-1,0-1 0,0 0 1,-1 0-1,1 0 0,0-1 1,0 0-1,0 0 0,0 0 1,0 0-1,0-1 0,-1 0 1,1 0-1,0 0 0,0 0 1,-1-1-1,1 0 0,-1 0 1,7-4-1,6-3 39,-1-2 0,0 0 0,26-24 0,-8 3 43,-1-1-1,-2-2 1,-2-1-1,-1-1 0,30-54 1,-27 35 0,-3-2 0,-3 0 0,25-85 1,-40 109-37,-1 1 1,-2-1 0,-2-1 0,-1 1-1,-1-1 1,-3-39 0,0 72-55,0 0 1,0 0-1,0 0 1,-1 0-1,1 0 0,-1 0 1,0 0-1,1 0 1,-1 0-1,-1-3 0,1 5-6,1 0 0,0-1 0,-1 1 1,1 0-1,0-1 0,-1 1 0,1 0 0,0 0 0,-1 0 0,1-1 0,0 1 0,-1 0 0,1 0 0,0 0 0,-1 0 0,1-1 0,-1 1 0,1 0 0,0 0 0,-1 0 0,1 0 0,-1 0 0,1 0 0,-1 0 0,1 0 0,0 1 0,-1-1 0,1 0 0,-1 0 1,1 0-1,-1 0 0,-2 3 3,0-1 1,0 1 0,0-1-1,0 1 1,1 0 0,-1 0-1,1 0 1,0 0 0,0 1-1,-2 2 1,-17 31 31,2 0 0,2 1-1,1 1 1,2 0 0,1 1 0,3 1 0,1 0-1,-7 80 1,14-64 22,2 0 0,8 61-1,-5-91-28,2-1-1,0 0 0,2 0 1,1-1-1,2 1 0,20 40 1,-29-64-26,0-1 1,0 1 0,0 0 0,1 0-1,-1-1 1,0 1 0,1 0 0,-1-1-1,1 0 1,0 1 0,0-1 0,-1 0 0,1 0-1,0 0 1,0 0 0,0 0 0,0 0-1,0 0 1,4 0 0,-3-1 4,1 0 1,0 0 0,-1 0-1,1 0 1,-1-1-1,1 1 1,0-1-1,-1 0 1,0 0 0,7-3-1,3-3 25,0-1 0,0 0-1,-1 0 1,18-17 0,-13 7 12,-2 0 1,1 0 0,-2-2-1,-1 0 1,0 0-1,9-24 1,12-16 184,-26 49-30,-10 21 24,-4 15-153,3-2-14,1 39 0,2-54-40,1 1 0,0 0 0,1 0 0,-1 0 0,2-1 0,-1 1 0,7 13 0,-8-21-15,-1 0 0,1 0 0,-1 0 0,1 0 0,0 0 0,0 0 0,-1 0 1,1 0-1,0 0 0,0-1 0,0 1 0,0 0 0,0-1 0,0 1 0,0 0 0,0-1 0,0 1 0,0-1 0,0 0 0,1 1 0,-1-1 0,0 0 0,0 0 0,0 0 0,1 0 0,-1 0 0,0 0 0,0 0 0,0 0 1,0 0-1,1-1 0,-1 1 0,0 0 0,0-1 0,0 1 0,0-1 0,0 1 0,0-1 0,0 1 0,0-1 0,0 0 0,2-1 0,4-4 25,1 0 0,-1 0 0,12-14 0,-17 18-24,105-126 350,-107 127-353,0 1 1,1-1 0,-1 1-1,1-1 1,-1 0 0,1 1-1,-1-1 1,1 1 0,-1-1-1,1 1 1,-1-1 0,1 1-1,-1-1 1,1 1 0,0 0-1,-1-1 1,1 1 0,0 0-1,0 0 1,-1-1 0,1 1-1,0 0 1,-1 0 0,1 0-1,0 0 1,0 0 0,-1 0-1,1 0 1,0 0 0,0 0-1,-1 0 1,1 1 0,0-1-1,0 0 1,-1 0 0,1 1-1,0-1 1,-1 0 0,1 1-1,-1-1 1,1 1 0,0-1-1,-1 1 1,1-1 0,-1 1-1,1-1 1,-1 1 0,1 1-1,3 4 6,0 0-1,-1 0 1,0 1-1,3 9 0,0-1 16,5 9 6,-5-10-9,0 0-1,12 18 1,-16-29-15,-1-1 0,2 1 0,-1 0 0,0-1 0,0 1 0,1-1 0,-1 0 0,1 1 0,0-1 1,0-1-1,0 1 0,0 0 0,0-1 0,0 1 0,0-1 0,4 1 0,-5-2-3,1 0 0,0 0 0,-1 0 1,1-1-1,-1 1 0,1-1 0,-1 1 1,1-1-1,-1 0 0,0 0 0,1 0 0,-1 0 1,0-1-1,0 1 0,1 0 0,-1-1 1,2-2-1,2-1 11,0-1 0,0 0 0,-1 0 0,6-9 0,-3 2 28,-1 0 0,0-1 0,9-28 1,7-16 98,-16 40-77,-7 16-59,0 0 1,1 1 0,-1-1 0,1 0-1,-1 0 1,1 1 0,0-1-1,0 0 1,0 1 0,0-1 0,0 1-1,0-1 1,0 1 0,0-1 0,1 1-1,-1 0 1,0 0 0,1-1 0,-1 1-1,1 0 1,-1 0 0,1 1 0,0-1-1,-1 0 1,1 0 0,0 1 0,3-1-1,27-1 1,1 1-1,57 7 1,-54-2-7,0-2 1,37-3-1,-17-5-14,-30 2-4,33-1 1,-59 6 18,1-1 0,-1 0 1,0 0-1,0 0 0,0 0 0,0 0 0,0 0 0,0 1 1,0-1-1,0 0 0,0 0 0,1 0 0,-1 0 0,0 0 0,0 1 1,0-1-1,0 0 0,0 0 0,0 0 0,0 0 0,0 1 1,0-1-1,0 0 0,0 0 0,0 0 0,0 0 0,0 0 1,0 1-1,0-1 0,-1 0 0,1 0 0,0 0 0,0 0 0,0 1 1,0-1-1,0 0 0,0 0 0,0 0 0,0 0 0,-1 0 1,1 0-1,0 0 0,0 1 0,0-1 0,0 0 0,0 0 1,-1 0-1,-10 15 19,-15 13 31,18-20-31,-59 60 87,60-60-94,0 1 0,0 0 0,1 1 0,0-1 0,1 1 0,-5 14-1,9-22-7,0 0-1,0 0 1,1 0-1,-1 1 0,1-1 1,0 0-1,-1 1 0,1-1 1,0 0-1,0 1 1,1-1-1,-1 0 0,0 0 1,1 1-1,0-1 0,-1 0 1,1 0-1,0 0 1,0 1-1,2 2 0,-2-4 1,0 0 0,0 0-1,1 0 1,-1 0 0,0-1-1,0 1 1,0 0 0,1-1-1,-1 1 1,0-1 0,0 0-1,1 1 1,-1-1 0,0 0-1,1 0 1,-1 0 0,0 0-1,1 0 1,-1 0 0,1 0-1,-1 0 1,0 0-1,1-1 1,-1 1 0,0 0-1,0-1 1,1 0 0,-1 1-1,0-1 1,0 0 0,0 1-1,1-1 1,-1 0 0,0 0-1,1-1 1,4-3 10,0-1-1,0 1 1,-1-1-1,0 0 1,0 0 0,0-1-1,5-10 1,24-54 168,-27 54-120,2-19 128,-8 32-51,0 14-48,-1 6-84,1-3 6,0-1 0,1 1 1,0-1-1,1 1 0,1-1 0,0 0 0,8 18 0,-11-28-7,0 1-1,1 0 0,-1-1 0,1 1 0,0-1 0,-1 1 1,1-1-1,0 0 0,0 0 0,1 0 0,-1 0 0,0 0 0,1 0 1,-1 0-1,1-1 0,0 0 0,-1 1 0,1-1 0,0 0 1,0 0-1,0 0 0,0-1 0,-1 1 0,1-1 0,0 0 1,0 1-1,0-1 0,0-1 0,0 1 0,0 0 0,0-1 0,0 1 1,0-1-1,0 0 0,0 0 0,0 0 0,3-2 0,2-2 1,0 1-1,0-1 0,-1-1 0,1 1 0,-1-1 1,11-12-1,34-47 30,-38 47-11,3-6-4,-10 13-5,0 1 1,1 1-1,18-18 1,-26 27-16,0 0 1,0-1-1,1 1 1,-1 0-1,0 0 1,0 0-1,0-1 1,1 1 0,-1 0-1,0 0 1,0 0-1,1 0 1,-1 0-1,0 0 1,0 0-1,1 0 1,-1-1-1,0 1 1,1 0-1,-1 0 1,0 0 0,0 0-1,1 0 1,-1 1-1,0-1 1,1 0-1,-1 0 1,0 0-1,0 0 1,1 0-1,-1 0 1,0 0-1,0 0 1,1 1 0,-1-1-1,0 0 1,0 0-1,0 0 1,1 0-1,-1 1 1,0-1-1,0 0 1,0 0-1,0 1 1,1-1-1,-1 0 1,0 0 0,0 1-1,0-1 1,0 0-1,0 0 1,0 1-1,0-1 1,0 0-1,0 1 1,0-1-1,0 0 1,0 0-1,0 1 1,0-1-1,0 0 1,0 1 0,0 25 36,0-20-28,0 23 12,-1-14 1,1 1-1,0 0 0,1 0 0,1 0 0,1-1 0,4 18 0,-7-32-15,1 0 1,-1 0-1,0 0 0,1 0 0,-1 0 1,1 0-1,-1 0 0,1 0 0,-1 0 1,1 0-1,0 0 0,-1 0 0,1-1 1,0 1-1,0 0 0,0-1 1,0 1-1,0 0 0,-1-1 0,1 1 1,0-1-1,0 1 0,0-1 0,0 0 1,0 1-1,0-1 0,1 0 0,-1 0 1,0 0-1,0 0 0,0 0 0,0 0 1,0 0-1,0 0 0,0 0 0,0 0 1,0-1-1,0 1 0,0 0 1,0-1-1,0 1 0,0-1 0,1 0 1,6-3 25,0-1 0,-1 0 1,0-1-1,9-8 0,-2 2 19,64-63 172,-77 74-217,0 0 0,0 0-1,0 0 1,0 0 0,0 1 0,1-1 0,-1 0 0,0 0 0,1 1 0,-1-1 0,0 1 0,1 0 0,-1-1 0,1 1 0,-1 0 0,1 0-1,-1-1 1,3 1 0,-3 1 0,0-1-1,-1 1 1,1-1 0,0 0-1,0 1 1,0 0-1,0-1 1,0 1-1,0-1 1,-1 1 0,1 0-1,0 0 1,-1-1-1,1 1 1,0 0-1,-1 0 1,1 0 0,-1 0-1,1 1 1,1 4 11,0 0 0,-1-1 1,0 1-1,0 0 0,0 0 1,-1 0-1,0 10 0,-3 33 28,-2 1 0,-3-1-1,-1 0 1,-3-1 0,-2 0-1,-2-1 1,-2 0 0,-2-1-1,-26 43 1,36-74-6,-1 0-1,0-1 1,-1 0 0,0-1-1,-2-1 1,-15 12 0,28-22-39,-1-1 0,0 1 0,0-1 0,0 0 0,0 0 0,-1 0 0,1 0 0,0 0 0,0 0 0,-1-1 0,1 1 0,0-1 1,-1 0-1,1 1 0,-1-1 0,1 0 0,0 0 0,-1-1 0,1 1 0,0-1 0,-1 1 0,1-1 0,0 1 0,-1-1 0,-2-2 0,4 2 0,-1 0 0,0 0 0,1 0 0,0 0 0,-1 0 0,1-1 0,-1 1 0,1 0 0,0-1 0,0 1 0,0-1 0,0 0 0,0 1 0,0-1 0,0 0 0,1 0 0,-1 1 0,1-1 0,-1 0 0,1 0 0,0 0 0,-1 0 0,1 0 0,0 1 0,0-1 0,0 0 0,1 0 0,-1 0 0,0 0 0,1 0 0,-1 0 0,2-2 0,2-6-13,1 0 0,0-1 0,0 2-1,1-1 1,0 1 0,1 0 0,0 0 0,0 1 0,1-1-1,16-11 1,4-1-71,1 1-1,35-16 1,19-13-11,-39 19 15,-1-3 0,47-45 0,-68 56 73,0-1 0,-2-2 0,0 0 0,-2-1 0,17-32 0,-30 50 11,150-318 240,-153 319-212,1 1-1,0-1 0,8-12 1,-11 19-29,0-1 1,1 0-1,-1 1 1,0-1 0,1 1-1,-1-1 1,1 1 0,-1-1-1,1 0 1,-1 1-1,1 0 1,-1-1 0,1 1-1,-1-1 1,1 1 0,0 0-1,-1-1 1,1 1-1,0 0 1,-1 0 0,1-1-1,0 1 1,-1 0-1,1 0 1,0 0 0,-1 0-1,1 0 1,0 0 0,-1 0-1,1 0 1,0 0-1,0 0 1,-1 1 0,1-1-1,0 0 1,-1 0 0,1 1-1,-1-1 1,1 0-1,0 1 1,-1-1 0,1 0-1,-1 1 1,1-1 0,-1 1-1,1-1 1,-1 1-1,1 0 1,-1-1 0,1 1-1,-1-1 1,0 1 0,1 0-1,-1-1 1,0 2-1,6 9 14,-1 0 0,-1-1 0,0 2 0,0-1 0,-1 0 0,2 15 0,4 71 63,-8-67-80,-1 1 0,-2-1 0,-1 1 0,-1-1 0,-16 59 0,18-82 0,-1 1 0,0 0 0,0-1 0,-1 0 0,1 0 0,-1 0 0,-1 0 0,-6 7 0,10-13 0,1-1 0,-1 0 0,1 1 0,-1-1 0,1 0 0,-1 1 0,1-1 0,-1 0 0,0 0 0,1 0 0,-1 1 0,1-1 0,-1 0 0,0 0 0,1 0 0,-1 0 0,0 0 0,1 0 0,-1 0 0,1-1 0,-1 1 0,0 0 0,1 0 0,-1 0 0,0-1 0,-16-13 0,13 10 0,0-1 0,1 0 0,0 0 0,0 0 0,-3-6 0,5 9 0,0 0 0,1 0 0,-1 0 0,1 0 0,-1 0 0,1 0 0,0 0 0,0 0 0,0 0 0,0 0 0,0 0 0,0 0 0,0 0 0,1 0 0,-1 0 0,1 0 0,-1 0 0,1 0 0,0 0 0,0 0 0,1-2 0,0 2 0,0 0 0,0 0 0,0 0 0,1 0 0,-1 0 0,1 0 0,-1 1 0,1-1 0,-1 1 0,1 0 0,0 0 0,5-2 0,5 0 0,0 1 0,0 0 0,0 0 0,0 2 0,16 0 0,-13 2 0,-1 0 0,1 1 0,0 1 0,27 11 0,-28-10 0,1 0 0,-1 0 0,1-1 0,22 2 0,-34-6 35,0 0 1,-1 0-1,1-1 1,0 1-1,-1-1 1,1 1-1,0-1 1,-1 0-1,1-1 1,-1 1-1,0-1 1,1 1-1,-1-1 1,0 0-1,0 0 1,0 0-1,0-1 0,0 1 1,-1-1-1,1 0 1,-1 1-1,1-1 1,-1 0-1,0 0 1,0-1-1,-1 1 1,3-5-1,1-4-835,-1-1-1,0 0 0,-1 0 1,0 0-1,1-16 1,-4 28 637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214-2 5520,'0'0'5305,"-4"7"-4784,-16 24 126,-40 66 1248,39-55-1495,1 1 0,1 1 1,3 0-1,2 1 0,2 1 1,1 1-1,-4 52 0,14-81-263,0 0 0,2 1 0,0-1 0,1 0 0,0 0 0,2 0 0,0 0 0,1 0 0,1-1 0,0 0 0,1 0 0,1-1-1,13 20 1,-3-10 492,29 33 1,-30-39 79,0 0 1,23 40-1,-36-53-481,0-1 1,0 0-1,1-1 0,5 6 0,-7-9-3125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4:5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70 5720,'0'0'2908,"5"-9"-1943,3-3-619,-4 6-84,-1 0 1,0 0-1,0 0 0,0 0 1,2-8-1,-2 9 771,-1 7-186,-2 10 112,-47 277 1832,-89 287 1652,134-566-4105,1-5-168,1-1-1,-1 0 1,0 0-1,0 0 1,0 0-1,0 0 1,-1 0-1,0-1 1,0 1-1,-4 6 1,5-9-8,1-2-138,-1 1 0,1 0-1,-1 0 1,1-1 0,-1 1-1,1 0 1,0 0 0,-1-1 0,1 1-1,-1-1 1,1 1 0,0 0-1,-1-1 1,1 1 0,0-1-1,-1 1 1,1-1 0,0 1 0,0-1-1,0 1 1,-1-1 0,1 1-1,0-1 1,0 1 0,0-1-1,0 1 1,0-1 0,0 0 0,0 1-1,0-1 1,0 0 0,1-23 52,-1 18-12,1-14-32,2 0 1,0 0-1,1 0 1,0 0-1,2 1 0,1-1 1,0 2-1,1-1 1,1 1-1,1 0 1,0 1-1,1 0 0,1 1 1,1 0-1,0 1 1,1 0-1,1 1 0,16-12 1,-22 19-18,0-1-6,2 0 1,-1 1-1,1 1 0,0-1 1,16-6-1,-25 12-6,0 1 0,1-1 0,-1 0 0,0 1 0,0 0 0,0-1 0,0 1 0,1 0 0,-1 0 0,0 0 0,0 1 0,0-1 0,1 0 0,-1 1 0,0-1 0,0 1 0,0 0 0,0 0 0,0 0 0,0 0 0,0 0 0,0 0 0,0 0 0,-1 1 0,1-1 0,0 1 0,-1-1 0,1 1 0,-1 0 0,0-1 0,0 1 0,1 0 0,-1 0 0,0 0 0,0 0 0,-1 0 0,1 0 0,0 3 0,4 7 21,-2 0 0,0 0 0,0 0 0,-1 0 0,0 23 0,-5 63 130,1-73-93,0-1 0,2 1 0,1-1 0,5 30 0,-5-49-35,0 0 0,0 1 0,1-1 1,0 0-1,0 0 0,0 0 1,1 0-1,0-1 0,-1 1 1,6 5-1,-6-8-13,0 0-1,1 0 1,-1 0 0,0 0 0,1-1 0,-1 1-1,1-1 1,0 0 0,0 1 0,-1-1 0,1-1-1,0 1 1,0 0 0,0-1 0,0 1 0,0-1-1,0 0 1,0 0 0,6 0 0,1-2 13,0 0 1,0 0-1,0-1 1,0-1-1,0 1 1,17-11-1,56-37 75,-71 43-91,16-13 41,40-38 0,-12 9 15,126-102 242,-175 144-251,-8 5 61,0 3-110,0 0 0,0 1 0,0-1 0,-1 0 1,1 0-1,0 1 0,0-1 0,0 1 0,0-1 0,0 1 0,0 0 0,0-1 0,-1 2 0,-28 22 31,1 1 0,2 1 0,0 2 1,-35 48-1,50-60-11,1 1 1,0 0 0,2 0-1,-9 21 1,16-32-3,-1 0 0,1 0 0,0 1-1,1-1 1,0 1 0,0 0 0,0-1 0,1 1 0,0 0 0,0-1 0,0 1 0,1 0-1,0-1 1,1 1 0,2 9 0,-3-15-14,-1 1-1,1 0 1,0-1-1,0 1 1,0-1 0,0 0-1,-1 1 1,2-1-1,-1 0 1,0 0 0,0 1-1,0-1 1,1 0-1,-1 0 1,0 0 0,1 0-1,-1-1 1,1 1-1,-1 0 1,1-1 0,-1 1-1,3 0 1,-1-1-2,0 0 1,0 0-1,0 0 1,0 0-1,0 0 1,0-1-1,0 0 1,0 1-1,-1-1 1,1 0 0,4-2-1,5-4 14,0 0 0,0-1-1,0 0 1,10-10 0,-9 6 5,-1 0 0,0-1-1,0-1 1,-2 1 0,12-20-1,-4 1 78,21-50 0,-37 77-90,0 1 9,-1 0 0,1 0 0,0 0 0,1 0 0,-1 0 0,5-5 0,-6 11-17,1-1 0,-1 0 0,0 1 1,0-1-1,0 1 0,0 0 0,0-1 0,-1 1 1,1 0-1,0 0 0,-1-1 0,1 4 0,8 28 44,2 0 0,18 36-1,-24-58-25,1 0 0,0 0 0,1-1 0,0 0 0,1 0 0,0 0 0,0-1 0,1-1 0,16 13 0,-23-19-18,0-1 1,0 0-1,0 0 0,0 0 0,0 0 0,0 0 1,1-1-1,-1 1 0,0-1 0,0 1 1,1-1-1,-1 0 0,0 0 0,0 0 1,1 0-1,-1 0 0,3-1 0,-1 0 5,0 0 0,0-1 0,0 1 0,0-1-1,-1 0 1,1 0 0,0 0 0,5-5 0,3-5 19,0 0 1,-1 0 0,17-24-1,-26 33-29,25-38 153,26-50-1,-11 16 144,-42 74-293,1 0 0,0-1 0,0 1 0,0 0 1,0-1-1,0 1 0,0 0 0,0 0 0,0 0 1,0 0-1,0 0 0,1 0 0,-1 0 0,2-1 1,-3 2-5,1 0 0,-1 0 0,1 0 0,-1 0 0,1 0 0,-1 0 1,1 0-1,-1 0 0,0 1 0,1-1 0,-1 0 0,1 0 0,-1 0 1,1 0-1,-1 1 0,0-1 0,1 0 0,-1 0 0,1 1 0,-1-1 1,0 0-1,1 1 0,-1-1 0,0 0 0,0 1 0,1-1 0,-1 0 1,0 1-1,1 0 0,1 4 7,0 0 1,-1-1-1,1 1 1,-1 0 0,0 1-1,0 7 1,1 15 8,-1 0 1,-1 1 0,-2-1-1,0 0 1,-2-1 0,-11 41-1,13-64 5,1 1 1,-1-1-1,0 1 0,0-1 0,-1 0 0,1 0 0,-4 4 0,4-6-12,1-1-1,0 1 0,-1-1 1,1 1-1,-1-1 1,0 0-1,1 0 1,-1 1-1,0-1 0,0-1 1,0 1-1,0 0 1,0 0-1,0-1 0,0 1 1,0-1-1,0 1 1,-2-1-1,4 0-8,-1 0 1,1 0-1,0 0 0,-1 0 0,1 0 1,0 0-1,-1 0 0,1 0 0,0-1 1,0 1-1,-1 0 0,1 0 0,0 0 1,0 0-1,-1-1 0,1 1 0,0 0 1,0 0-1,-1-1 0,1 1 0,0 0 1,0 0-1,0-1 0,0 1 0,-1 0 1,1 0-1,0-1 0,0 1 0,0 0 1,0-1-1,0 1 0,0 0 0,0-1 1,0 1-1,0 0 0,0-1 0,0 1 1,0 0-1,0-1 0,0 1 0,0 0 1,0 0-1,0-1 0,1 1 0,-1 0 1,0-1-1,0 1 0,0 0 0,0 0 1,1-1-1,-1 1 0,0 0 0,0 0 1,0-1-1,1 1 0,-1 0 0,0 0 1,0 0-1,1 0 0,-1-1 1,0 1-1,1 0 0,-1 0 0,0 0 1,0 0-1,1 0 0,0 0 0,16-4 36,0 1 0,0 1 0,0 1-1,0 1 1,1 0 0,29 4-1,102 29 312,-108-23-323,-34-8-21,-5-1-10,0 0 0,0-1 1,0 1-1,0-1 0,0 0 1,0 1-1,0-1 0,0 0 1,1 0-1,2-1 0,-6-3-896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113 926 10656,'0'0'1333,"0"13"-530,-86 697 4507,79-662-4987,5-32-33,0 0 0,-1 0 0,-7 20 0,9-33 239,0-5-187,1-9-49,3-21-113,139-846 3104,-138 859-3224,0-5 132,15-41-1,-17 60-152,0 1 0,0-1-1,0 1 1,0-1 0,1 1-1,0 0 1,-1 0 0,2 0 0,-1 0-1,0 0 1,1 1 0,-1 0-1,1 0 1,0 0 0,5-3-1,-5 4-23,-1 1 0,0 0 1,0 1-1,1-1 0,-1 1 0,0-1 0,1 1 0,-1 0 0,0 0 0,1 0 0,-1 1 1,0-1-1,1 1 0,-1 0 0,0 0 0,0 0 0,1 0 0,-1 1 0,0-1 0,0 1 1,-1 0-1,1-1 0,0 1 0,-1 1 0,1-1 0,-1 0 0,4 4 0,1 3 11,0-1 1,0 1-1,-1 0 0,0 0 0,0 1 0,-1-1 0,4 13 0,-4-10-6,-1-1 0,-1 1-1,0-1 1,0 1 0,-1 0 0,-1 0-1,0 1 1,-1-1 0,0 0 0,0 0-1,-2 0 1,1 0 0,-2 0-1,1 0 1,-2 0 0,1-1 0,-2 1-1,1-1 1,-8 11 0,6-11 32,-2 1 0,1-2 0,-2 1 0,1-1 0,-11 9 0,16-16-24,-1 0 0,0 0 0,0-1 0,0 0 0,0 1 0,0-1 0,0-1 0,-1 1-1,1-1 1,-1 0 0,1 0 0,-1 0 0,1 0 0,-1-1 0,0 0 0,1 0 0,-1 0 0,-5-1 0,6 0 5,1 1 1,-1-1 0,0 0 0,0-1 0,0 1 0,1-1 0,-1 1 0,1-1-1,-1 0 1,-4-4 0,7 5-30,0 0 0,0 1 0,1-1 0,-1 0-1,0 0 1,1 0 0,-1 0 0,1 0 0,-1 0 0,1 0 0,-1 0-1,1 0 1,0 0 0,-1 0 0,1 0 0,0 0 0,0 0 0,0 0 0,0 0-1,0 0 1,0 0 0,0 0 0,0 0 0,0 0 0,0 0 0,1 0-1,-1 0 1,0 0 0,1 0 0,-1 0 0,1 0 0,-1 0 0,1 0-1,0 0 1,-1 0 0,1 0 0,0 0 0,-1 1 0,1-1 0,0 0 0,0 1-1,0-1 1,1 0 0,6-5-3,1 1 1,0 0-1,0 0 0,0 1 0,1 0 1,-1 1-1,1 0 0,0 0 1,19-2-1,-14 2-13,37-5-53,64-3 0,21-2-58,-115 9 97,0-1 0,0-1 0,-1 0 0,25-12 0,-27 8 21,1-1 1,-2-1 0,20-17-1,22-13 55,-54 37-35,-1 1 0,1-1 1,-1 0-1,5-6 0,-7 7-12,0 1-1,0-1 0,1 1 1,-1 0-1,1 0 0,-1 0 1,1 1-1,0-1 0,0 1 1,5-2-1,-5 3-2,-4 1 0,0 0 0,0 0 0,0 0 0,0 0 0,1 1 0,-1-1 0,0 0 0,0 0 0,0 0 0,0 0 0,1 0 0,-1 0 0,0 0 0,0 0 0,0 0 0,0 0 0,1 0 0,-1 0 0,0 0 0,0 0 0,0 0 0,0 0 0,1 0 0,-1 0 0,0-1 0,0 1 0,0 0 0,0 0 0,0 0 0,1 0 0,-1 0 0,0 0 0,0 0 0,0 0 0,0-1 0,0 1 0,0 0 0,0 0 0,1 0 0,-1 0 0,0 0 0,0-1 0,0 1 0,0 0 0,0 0 0,0 0 0,0 0 0,0-1 0,0 1 0,0 0 0,0 0 0,0 0 0,0 0 0,0-1 0,0 1 0,0 0 0,0 0 0,0 0 0,0 0 0,0-1 0,0 1 0,-1 0 0,0 1 3,0 0 0,0 0 0,0 0 0,-1 0 0,1 0 0,0 1 0,0-1 1,1 0-1,-1 1 0,0-1 0,0 0 0,0 4 0,-2-1 3,-82 129 74,47-78 41,-48 92 0,69-102-18,16-42-81,0 0 0,0 0 0,1 0 1,-1 0-1,1 0 0,0 0 1,0 0-1,0 0 0,0 0 1,0 0-1,1 0 0,-1 0 1,2 4-1,-1-6-13,0 0-1,-1 0 1,1 0 0,0 0-1,0 0 1,0 0 0,0-1-1,-1 1 1,1 0 0,0-1 0,0 1-1,0 0 1,1-1 0,-1 1-1,0-1 1,0 0 0,0 1 0,0-1-1,0 0 1,0 0 0,1 0-1,-1 1 1,0-1 0,0-1 0,0 1-1,0 0 1,1 0 0,-1 0-1,0 0 1,0-1 0,0 1-1,2-2 1,3 0 11,-1 0 0,0 0 1,0-1-1,0 0 0,7-5 0,2-4 20,-2 0 0,1-1 1,-2 0-1,1-1 1,-2 0-1,0-1 0,-1 0 1,0-1-1,6-17 0,7-21 60,19-78-1,-37 117-74,0-1 47,1 1 0,8-18-1,-19 45-34,2 0-1,0 0 0,0 1 0,1-1 0,1 1 1,-2 18-1,3 82 54,1-107-85,1 0-1,-1 0 0,1-1 0,0 1 0,1 0 0,-1-1 0,1 1 1,4 7-1,-5-11-2,0-1 0,0 1 0,0 0 1,0-1-1,1 1 0,-1-1 0,0 1 1,1-1-1,0 0 0,-1 0 0,1 1 1,-1-1-1,1 0 0,0 0 0,0-1 1,0 1-1,0 0 0,-1-1 0,1 1 0,0-1 1,0 1-1,0-1 0,0 0 0,0 0 1,0 0-1,0 0 0,3-1 0,7-1 7,1-1 0,-1 0-1,0-1 1,0 0-1,0-1 1,-1 0 0,16-10-1,72-55 101,-70 48-68,-23 16-27,0 1-1,-1-1 1,0 0 0,0 0-1,0 0 1,0-1-1,4-9 1,19-25 22,-24 36-48,-2 3 6,0 0-1,0-1 1,0 1-1,0 0 0,0 0 1,1 0-1,-1 1 1,1-1-1,-1 0 1,1 1-1,0 0 0,-1-1 1,1 1-1,3 0 1,-1 0-1,-1 0 1,1 1 0,0 0 0,-1 0-1,1 0 1,0 0 0,-1 1 0,1 0-1,0 0 1,-1 0 0,1 1-1,-1-1 1,0 1 0,0 0 0,6 4-1,0 0 1,1 0-1,-2 1 1,1 1-1,15 15 0,-19-15 14,0 0 0,-1 0 0,0 1 0,0-1 0,-1 1 0,0 0 0,0 0 0,-1 1 0,0-1 0,1 11 0,1 4 6,-2 1 0,1 44 0,-4-51-12,2 64 3,-1-72-4,0-1 1,1 1-1,0-1 0,1 1 1,0-1-1,5 11 0,-7-19 8,0 0-1,-1 0 1,1 1-1,0-1 0,0 0 1,0 0-1,0 0 1,0 0-1,0-1 1,0 1-1,0 0 1,0 0-1,0-1 1,0 1-1,1 0 1,-1-1-1,0 1 1,1-1-1,1 1 1,29 0 224,-16-2-187,-14 0-38,1 0 1,0 0-1,-1 0 1,1 0 0,-1 0-1,1-1 1,-1 1-1,0-1 1,1 0 0,1-2-1,9-6 4,177-116 19,-15-9 195,-165 131-170,-9 4-50,-1 0 0,1 0-1,-1 0 1,1-1 0,-1 1-1,1 0 1,-1 0 0,1 0-1,0-1 1,-1 1 0,1 0-1,-1 0 1,0-1 0,1 1-1,-1-1 1,1 1 0,-1 0-1,1-1 1,-1 1 0,0-1-1,1 1 1,-1-1 0,0 1-1,0-1 1,1 1 0,-1-1-1,0 1 1,0-1 0,0 0 5,3 1 6,-1-1-1,0 1 1,0-1 0,0 1-1,0-1 1,1 0-1,-1 0 1,0 0-1,0 0 1,-1 0-1,1 0 1,0-1-1,0 1 1,0-1-1,-1 1 1,1-1-1,-1 1 1,2-3 0,20-34 7,-18 34-31,-4 3 5,-1 1 0,0 0 0,1 0 0,-1 0 0,1-1 1,-1 1-1,0 0 0,1-1 0,-1 1 0,0 0 0,0-1 0,1 1 0,-1 0 1,0-1-1,0 1 0,1 0 0,-1-1 0,0 1 0,0-1 0,0 1 0,0-1 0,0 1 1,0 0-1,0-1 0,1 1 0,-1-1 0,0 1 0,0-1 0,-1 1 0,41-81 41,-11-17 46,17-109 1,-37 148-55,-2 0-1,-3 0 1,-4-74 0,-1 108-8,-6-34 0,7 58-22,0 1 1,0-1-1,0 1 1,0-1 0,-1 1-1,1-1 1,0 0-1,0 1 1,0-1-1,0 1 1,0 0 0,-1-1-1,1 1 1,0-1-1,-1 1 1,1-1-1,0 1 1,-1-1 0,1 1-1,0 0 1,-1-1-1,0 1 1,-4 7-1,-4 24-26,8-29 21,-79 518-182,68-419 212,5-9 37,6 119 1,1-198-42,1 1 0,0-1 1,0 1-1,1-1 0,1 0 0,1 1 0,-1-1 1,11 21-1,-13-33-13,0 1 0,0 0 0,1 0 0,-1-1-1,1 1 1,-1 0 0,1-1 0,0 0 0,-1 1 0,1-1 0,0 0 0,0 0 0,0 0 0,0 0 0,0 0 0,0 0 0,0-1 0,0 1 0,1-1 0,-1 1 0,0-1 0,0 0 0,0 0 0,1 0 0,-1 0 0,0 0-1,0-1 1,0 1 0,0-1 0,1 1 0,-1-1 0,0 0 0,3-2 0,2 0 15,0 0 0,-1-1 0,1 0 0,-1 0 0,0-1 0,0 1 0,-1-2 0,1 1 0,5-7 0,9-16 18,-1-1 1,-1 0-1,-2-1 1,16-39-1,39-135 144,-67 192-184,19-41-1,-25 97 0,-12 146 0,14-156 0,1-1 0,1 1 0,12 56 0,-14-88 0,1 0 0,-1 0 0,0 0 0,1-1 0,0 1 0,-1 0 0,1 0 0,0 0 0,0 0 0,0-1 0,0 1 0,0 0 0,0-1 0,1 1 0,-1-1 0,0 1 0,1-1 0,-1 0 0,1 0 0,0 1 0,-1-1 0,1 0 0,0 0 0,0-1 0,-1 1 0,1 0 0,0-1 0,0 1 0,0-1 0,0 1 0,0-1 0,0 0 0,0 0 0,0 0 0,0 0 0,0 0 0,0-1 0,0 1 0,0 0 0,0-1 0,0 1 0,0-1 0,2-1 0,9-3 0,-1-1 0,0-1 0,0 0 0,20-15 0,-30 20 0,36-28 0,-1-2 0,-2-2 0,-1-1 0,50-66 0,-10 11 0,-61 77 0,0 0 0,1 0 0,1 2 0,18-13 0,-30 23 0,-1-1 0,0 1 0,1 0 0,-1 0 0,1 0 0,0 0 0,-1 0 0,1 1 0,-1-1 0,1 1 0,4 0 0,-6 0 0,-1 0 0,1 0 0,-1 0 0,1 0 0,-1 0 0,1 0 0,-1 1 0,1-1 0,-1 0 0,1 0 0,-1 1 0,0-1 0,1 0 0,-1 1 0,1-1 0,-1 0 0,0 1 0,1-1 0,-1 0 0,0 1 0,1-1 0,-1 1 0,1 0 0,-1 0 0,0 1 0,0-1 0,1 0 0,-1 1 0,0-1 0,0 0 0,0 1 0,-1-1 0,1 0 0,0 1 0,0-1 0,-1 0 0,0 2 0,-8 20 0,0-2 0,-2 1 0,-17 25 0,10-16 0,-19 26 0,20-32 0,-18 35 0,31-52 0,1 1 0,-1-1 0,1 1 0,1 0 0,-1 0 0,2 0 0,-1 1 0,0 13 0,2-21 0,0 0 0,0 1 0,0-1 0,0 1 0,1-1 0,-1 0 0,1 1 0,-1-1 0,1 0 0,0 1 0,0-1 0,0 0 0,0 0 0,0 0 0,0 0 0,1 0 0,-1 0 0,1 0 0,-1 0 0,1 0 0,0-1 0,0 1 0,-1-1 0,1 1 0,0-1 0,1 0 0,-1 0 0,0 0 0,0 0 0,0 0 0,1 0 0,-1 0 0,0-1 0,1 1 0,-1-1 0,0 0 0,1 0 0,-1 0 0,1 0 0,-1 0 0,1 0 0,2-1 0,8-4 0,0 0 0,0 0 0,-1-1 0,0-1 0,0 0 0,0-1 0,-1 0 0,0-1 0,11-11 0,15-17 0,33-45 0,-58 68 0,30-41 0,-3-1 0,-2-2 0,54-114 0,58-201 0,-124 308 0,25-80 0,-15 42 0,-34 91 0,-8 17 0,-10 22 0,1 3 0,2 0 0,-11 39 0,5-14 0,-11 30 0,4 1 0,-23 125 0,30-88 0,-3 146 0,22-251 0,1 0 0,0 0 0,2 0 0,0 0 0,1 0 0,1-1 0,8 23 0,-11-37 0,0-1 0,0 0 0,0 0 0,0 0 0,1 0 0,-1 0 0,1 0 0,-1 0 0,1 0 0,0-1 0,0 1 0,0-1 0,0 1 0,0-1 0,0 0 0,0 0 0,3 2 0,-1-2 0,0 0 0,1 0 0,-1 0 0,1 0 0,-1-1 0,1 1 0,-1-1 0,9-1 0,-2-1 0,0 0 0,0 0 0,0-1 0,0-1 0,-1 0 0,19-9 0,-17 5 0,-1 1 0,0-1 0,0-1 0,-1 0 0,0 0 0,-1-1 0,0 0 0,0-1 0,-1 0 0,0 0 0,5-14 0,-5 10 0,0-1 0,-2-1 0,0 0 0,-1 0 0,-1 0 0,0 0 0,-1 0 0,0-20 0,-3 34 0,1-3 0,-1-1 0,0 0 0,0 0 0,-1 0 0,-2-9 0,3 15 0,0 0 0,-1 0 0,1 0 0,0 0 0,-1 0 0,1 0 0,-1 0 0,0 0 0,1 0 0,-1 0 0,0 0 0,0 0 0,1 0 0,-1 0 0,0 1 0,0-1 0,0 0 0,0 1 0,0-1 0,0 1 0,0-1 0,0 1 0,0-1 0,0 1 0,-1 0 0,1-1 0,0 1 0,0 0 0,0 0 0,0 0 0,-1 0 0,1 0 0,0 0 0,0 0 0,0 0 0,0 1 0,0-1 0,-2 1 0,0 0 0,1 0 0,0 0 0,0 0 0,0 0 0,0 1 0,0-1 0,0 1 0,0-1 0,0 1 0,0 0 0,1 0 0,-1 0 0,1 0 0,-1 0 0,-1 3 0,-16 36 0,17-36 0,-6 14 0,1 1 0,1 1 0,1-1 0,1 1 0,-3 27 0,7-41 0,-1 0 0,1 0 0,0 0 0,0 0 0,1 0 0,0 0 0,1 0 0,-1-1 0,1 1 0,0 0 0,1-1 0,0 1 0,0-1 0,0 0 0,1 0 0,-1 0 0,2-1 0,-1 1 0,0-1 0,7 5 0,-8-7 0,0-1 0,0 0 0,1 0 0,-1 0 0,1 0 0,0 0 0,0-1 0,-1 0 0,1 1 0,0-2 0,0 1 0,0 0 0,0-1 0,4 0 0,-1 0 0,0 0 0,0-1 0,-1-1 0,1 1 0,-1-1 0,1 0 0,10-5 0,-2-1 0,0-1 0,-1 0 0,0 0 0,-1-2 0,0 0 0,11-12 0,12-17 0,44-66 0,26-29 0,-95 119 0,8-6 0,-19 21 0,1 0 0,0 0 0,0 0 0,0 1 0,0-1 0,0 0 0,0 1 0,0-1 0,0 1 0,0-1 0,0 1 0,0 0 0,0-1 0,0 1 0,0 0 0,0 0 0,0 0 0,0 0 0,3 0 0,-4 0 0,1 0 0,0 0 0,-1 1 0,1-1 0,-1 0 0,1 1 0,0-1 0,-1 1 0,1-1 0,-1 1 0,1-1 0,-1 1 0,0-1 0,1 1 0,-1-1 0,1 1 0,-1 0 0,0-1 0,1 1 0,-1 0 0,0-1 0,0 1 0,1 1 0,2 19 0,-2-15 0,3 28 0,-1 1 0,-2 0 0,-2-1 0,-9 68 0,8-91 0,0 0 0,-1 0 0,-4 13 0,6-21 0,0-1 0,0 1 0,0-1 0,0 1 0,-1-1 0,1 0 0,-1 0 0,1 1 0,-1-1 0,0 0 0,0 0 0,0 0 0,0-1 0,0 1 0,0 0 0,0-1 0,0 1 0,-5 1 0,5-5 0,5-3 0,5-5 0,16-5 0,0 1 0,1 1 0,51-19 0,-55 25 0,37-20 0,-40 17 0,-17 10 148,3-2 399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12864,'0'0'1688,"62"-36"-1312,-37 23-192,-2 3 16,-8 5-72,-4 3 8,-3-2-56,-5 2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10344,'0'0'1904,"17"4"-1271,66 6-123,0-2 0,88-5 0,173-20 344,176-46 1095,-490 56-1565,-1-1-1,41-17 1,-21 3-2352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210 926 8336,'0'0'6337,"-13"13"-5496,-6 4-579,-7 9 232,-23 28 1,36-38-245,1 1-1,1 1 1,1-1 0,1 1 0,0 1 0,-7 25-1,10-29-74,2 1 0,0 0 0,1 0-1,0 1 1,2-1 0,0 1 0,0-1-1,3 20 1,-2-33-127,1 0 0,-1 0 0,1 0-1,0 0 1,0 0 0,0 0 0,0-1 0,0 1 0,1 0-1,-1-1 1,1 1 0,-1-1 0,1 1 0,4 3 0,-4-5-24,-1 0 1,1 0-1,0 0 1,-1 0-1,1 0 1,0-1-1,0 1 1,0-1-1,0 1 0,-1-1 1,1 0-1,0 1 1,0-1-1,0 0 1,0 0-1,0 0 1,0-1-1,0 1 1,0 0-1,0-1 1,0 0-1,-1 1 1,3-2-1,9-4 51,0 0-1,0-1 1,-1 0-1,0-1 1,0-1-1,-1 0 1,14-13-1,66-81 283,-75 83-286,141-187 793,-157 207-835,1-1 0,0 0 0,-1 0 0,1 1 0,-1-1-1,1 0 1,-1 0 0,1 0 0,-1 0 0,0 0 0,1 0 0,-1 0-1,0 0 1,0 0 0,0-1 0,0 2-5,-1 1 0,1-1 0,-1 1 0,1-1 0,0 1 0,-1-1 0,1 1 0,-1-1 0,1 1 0,0-1 0,0 1 1,-1 0-1,1-1 0,0 1 0,0 0 0,0-1 0,0 1 0,-1 0 0,1-1 0,0 2 0,-2 12 81,0 0 0,0 0 1,2 0-1,1 28 0,0-35-60,0 0 0,0 0 0,1 0 0,0 0 0,0 0 0,0-1 0,1 1 0,0-1 1,1 1-1,0-1 0,7 10 0,-10-15-32,0 0 1,1 1-1,-1-1 1,0 0 0,1 0-1,-1 0 1,1 0 0,-1 0-1,1 0 1,0 0 0,-1-1-1,1 1 1,0 0-1,0-1 1,-1 1 0,1-1-1,0 0 1,0 0 0,0 0-1,-1 0 1,1 0-1,0 0 1,0 0 0,0-1-1,-1 1 1,1 0 0,0-1-1,0 0 1,-1 1 0,1-1-1,0 0 1,-1 0-1,1 0 1,-1 0 0,1 0-1,-1 0 1,3-3 0,5-4 33,0-1 0,-1 0 0,0-1 0,9-12 0,-17 21-43,14-19 75,0-1 1,-2-1-1,11-26 1,-19 39-32,0-1-1,0 0 1,-2 0 0,1-1 0,-1 1 0,-1 0 0,0-1-1,0 0 1,-1 1 0,-1-12 0,1 22-38,0-1 0,-1 0 0,1 0 0,0 1 0,0-1 0,0 0 0,0 1 0,0-1 1,0 0-1,0 0 0,0 1 0,0-1 0,0 0 0,0 1 0,0-1 0,0 0 0,0 1 0,1-1 0,-1 0 0,0 1 1,1-1-1,-1 0 0,0 1 0,1-1 0,-1 0 0,1 1 0,-1-1 0,1 1 0,-1-1 0,1 1 0,-1-1 0,1 1 1,0 0-1,0-1 0,1 1 0,1 0 1,-1 0 0,1 0 0,0 0-1,-1 0 1,1 1 0,-1-1-1,4 2 1,9 1-7,38 3 24,81-1-1,6-11-18,-140 6-8,1 0 1,-1 0-1,1 0 0,-1 0 0,0 0 0,1 0 0,-1 0 1,0 1-1,1-1 0,-1 0 0,0 0 0,0 0 1,1 1-1,-1-1 0,0 0 0,0 1 0,1-1 0,-1 0 1,0 0-1,0 1 0,1-1 0,-1 0 0,0 1 1,0-1-1,0 0 0,0 1 0,0-1 0,0 1 0,0-1 1,0 0-1,0 1 0,0-1 0,0 0 0,0 1 1,0-1-1,0 1 0,0-1 0,0 0 0,0 1 1,0-1-1,0 0 0,-1 1 0,-6 23 34,4-14-29,-18 45 50,-5 19 40,24-66-77,0 1 0,0-1 0,1 1 0,0-1 0,0 1 0,2 14 0,-1-21-13,0-1 0,0 1 0,0 0 0,1-1 0,-1 1 0,0-1-1,1 1 1,0 0 0,-1-1 0,1 1 0,0-1 0,0 1 0,-1-1-1,1 0 1,0 1 0,1-1 0,-1 0 0,0 0 0,0 0-1,0 1 1,1-1 0,2 1 0,-2-1 0,0-1 0,1 1 0,-1-1 0,1 1 0,-1-1 0,1 0 0,-1 0 0,1 0 0,-1 0 0,1 0 0,-1-1 1,0 1-1,5-2 0,5-2 6,0-1-1,0-1 1,0 0 0,16-11 0,-6 2-3,-2-1-1,0 0 1,23-26-1,51-65 48,-76 85-39,22-28 32,-3-3 0,-2 0 0,38-79 0,60-181 88,-126 296-127,0 0 13,-1 0 1,-1 0 0,0 0-1,3-26 1,-8 43-22,0 0-1,-1 0 1,1 1-1,0-1 1,0 0-1,0 0 1,-1 0-1,1 1 1,0-1-1,-1 0 1,1 0-1,0 0 1,0 0-1,-1 0 1,1 0-1,0 0 1,-1 1-1,1-1 1,0 0-1,-1 0 1,1 0-1,0 0 1,0 0-1,-1 0 1,1 0-1,0 0 1,-1-1-1,1 1 1,0 0-1,-1 0 1,1 0-1,0 0 1,0 0-1,-1 0 1,1-1-1,0 1 1,0 0-1,-1 0 1,1 0-1,0-1 1,0 1-1,0 0 1,-1 0-1,1-1 1,0 1-1,0 0 1,0 0-1,0-1 1,-1 1-1,1 0 1,0-1-1,0 1 1,0 0-1,0-1 1,0 1-1,0 0 1,0 0-1,0-1 1,0 1-1,0 0 1,0-1-1,0 1 1,0 0-1,0-1 1,0 1-1,1 0 1,-1 0-1,0-1 0,0 0 1,-20 20 21,1 4-6,2 1-1,0 1 1,2 0 0,0 1-1,-14 38 1,-44 146-12,54-143-7,-15 100-1,29-129 2,2 1 0,1 0 1,2 0-1,6 44 0,-5-80 1,-1 0 0,1 1 0,-1-1 0,1 1 0,0-1 0,1 0 0,-1 0 0,0 1 0,1-1 0,0 0 0,2 3 0,-3-5 0,0 0 0,0 0 0,1 0 0,-1 0 0,0 0 0,0-1 0,1 1 0,-1 0 0,0-1 0,1 1 0,-1-1 0,1 1 0,-1-1 0,1 0 0,-1 0 0,1 0 0,-1 0 0,0 0 0,1 0 0,-1 0 0,1 0 0,-1 0 0,1-1 0,-1 1 0,1-1 0,-1 1 0,0-1 0,2 0 0,8-4 3,-1-1 0,1 0 0,-1 0 0,-1-1 0,1 0 0,10-11 0,50-57 30,-59 63-30,51-63 54,-3-2-1,65-113 0,68-187 279,-104 151 168,-83 212-362,-6 17 50,-9 27-8,-164 601 594,129-486-576,-44 171 569,88-300-633,1-16-135,0 0 1,0 0-1,0 0 0,0 0 1,0 0-1,0 0 1,0 0-1,0 1 0,0-1 1,0 0-1,0 0 0,1 0 1,-1 0-1,0 0 0,0 0 1,0 0-1,0 0 0,0 0 1,0 0-1,0 0 1,0 0-1,1 0 0,-1 0 1,0 0-1,0 0 0,0 0 1,0 0-1,0 0 0,0 0 1,0 0-1,1 0 0,-1 0 1,0 0-1,0 0 1,0 0-1,0 0 0,0 0 1,0 0-1,0 0 0,1 0 1,-1 0-1,0 0 0,0 0 1,0 0-1,0 0 0,0 0 1,0-1-1,0 1 0,0 0 1,0 0-1,0 0 1,0 0-1,0 0 0,1 0 1,16-25 115,13-24-37,70-86-1,-76 105-73,-14 14-7,-9 13 0,0 1 0,1-1 0,-1 1 0,1 0 0,-1 0 0,1-1 0,0 1 0,3-3 0,-4 5 0,0 0 0,0-1 0,0 1 0,0 0 0,0 0 0,-1 0 0,1 0 0,0 0 0,0 0 0,0 0 0,0 0 0,0 0 0,0 0 0,0 0 0,0 0 0,0 1 0,0-1 0,-1 0 0,1 1 0,0-1 0,0 1 0,0-1 0,-1 1 0,1-1 0,0 1 0,0-1 0,-1 1 0,1 0 0,0-1 0,-1 1 0,1 1 0,17 18 0,-1 1 0,0 1 0,12 24 0,21 27 0,-45-67-11,-1-1 0,1 0 1,0-1-1,1 1 0,-1-1 0,1 0 0,0 0 1,0 0-1,12 4 0,-18-8-53,0 0-1,1 0 1,-1 0 0,1 0-1,-1 0 1,0 0 0,1 0-1,-1 0 1,0 0 0,1 0-1,-1 0 1,1 0 0,-1 0-1,0-1 1,1 1 0,-1 0-1,0 0 1,1 0 0,-1-1-1,0 1 1,1 0 0,-1 0 0,0-1-1,0 1 1,1 0 0,-1 0-1,0-1 1,0 1 0,0 0-1,1-1 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12760,'0'0'120,"9"-1"-7,270-32 656,73-8 717,-209 23-481,-73 8 429,91-3 0,-157 13-1310,-3 1-74,1-1 0,-1 0 0,0 0 0,0 0 0,0 0 0,0 0 0,0 0 1,0 0-1,1-1 0,-1 1 0,0 0 0,0 0 0,0-1 0,0 1 0,0-1 0,0 1 0,0-1 0,0 0 0,1 0 0,-9-1-2401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13056,'0'0'2656,"68"-11"-2608,-11 5 0,5 1-112,3-5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4912,'0'0'9544,"7"-9"-8962,2-5-368,1 0 0,1 1 0,1 1 0,17-16 0,70-45 947,-89 66-927,1 0-1,0 1 0,0 1 0,1 0 1,0 1-1,-1 0 0,23-4 0,-32 8-178,0 0 0,0 0 0,0 0 0,-1 0 0,1 0 0,0 1 0,0-1 0,0 1 0,0-1 0,-1 1 0,1 0 0,0-1 0,-1 1 0,1 0 0,0 0 0,-1 0 0,1 1 0,-1-1 0,1 0 0,-1 0 0,0 1-1,0-1 1,0 1 0,0-1 0,0 1 0,0 0 0,0-1 0,0 1 0,0 0 0,-1 0 0,1-1 0,0 4 0,2 7 115,0 0-1,-1 0 1,1 23 0,-2-23-23,3 131 856,-5-99-540,2 0 1,11 74 0,-11-112-390,1 1 1,-1-1 0,1 1-1,1-1 1,-1 0 0,1 0 0,0 0-1,1-1 1,-1 1 0,1-1-1,4 6 1,-6-10-47,0 1 0,0-1 0,0 1 0,0-1 0,0 0 0,0 0 0,0 0 0,0 0 0,0 0 0,0 0 0,0 0 0,1-1 0,-1 1 0,0-1 0,1 0 0,-1 0 0,0 0 0,1 0 0,-1 0 0,0 0 0,1 0 0,-1-1 0,0 1 0,0-1 0,1 0 0,-1 0 0,0 0 0,0 0 0,0 0 0,0 0 0,0 0 0,0-1 0,3-2 0,11-9 69,-1-1 1,-1 0 0,0-1 0,0 0-1,-2-1 1,0-1 0,-1 0-1,12-24 1,-2-4 137,-1-1 1,17-59-1,-19 35 64,-14 49-156,0 1 0,2 1 0,1-1 0,0 1 0,1 0 0,12-20 0,-19 37-115,1 0 1,-1 0 0,0 0 0,1 0-1,0 1 1,-1-1 0,1 1-1,0-1 1,-1 1 0,1-1-1,0 1 1,0 0 0,0 0-1,0 0 1,1 0 0,-1 0-1,0 1 1,0-1 0,4 0 0,-1 1-9,-1 0-1,1 1 1,0-1 0,0 1 0,0 0 0,0 0 0,0 1 0,5 2 0,262 95 771,-255-94-728,-6-2 173,-11-3-388,0 1-1,0-1 1,0 0 0,0 1-1,-1-1 1,1 0 0,0 1 0,0-1-1,0 0 1,-1 1 0,1-1-1,0 0 1,0 1 0,-1-1 0,1 0-1,0 0 1,-1 0 0,1 1-1,0-1 1,0 0 0,-1 0 0,1 0-1,-1 1 1,1-1 0,0 0-1,-1 0 1,1 0 0,-1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5920,'0'0'11219,"4"10"-10541,3 12-302,-1 1-1,-1 1 1,-2-1 0,0 0 0,-1 1 0,-2 29-1,-7 134 2431,-3-101 726,0-100-2753,9-12-1890,1 21-1455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11256,'0'0'6114,"20"1"-5611,33-2 56,68-8 0,-13-1 736,119 6-1,-186 4-952,159 14 3154,-210-23-3063,6 4-3754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7024,'0'0'8142,"3"5"-7780,-1-2-345,24 56 1277,1 21-265,8 20 121,-32-91-1010,-2-5-9,1 0 0,-1-1 1,1 1-1,0-1 0,2 4 0,-2-5 438,-2-5-316,-1-7-107,1 8-73,-6-50 561,2-1 0,4-87-1,0 136-583,1 0 0,0-1 0,-1 1 0,2 0 0,-1 0-1,0 1 1,1-1 0,0 0 0,2-4 0,-3 6-20,1 0 1,0 0-1,-1 0 1,1 0-1,0 0 1,0 1-1,0-1 1,0 0-1,0 1 1,0 0-1,0-1 1,0 1 0,1 0-1,-1 0 1,1 1-1,2-2 1,2 1 23,-1 0 0,1 0 0,0 1 0,0-1 0,-1 2 0,1-1 0,12 3 0,-14-2-20,-1 0 0,0 0 0,0 1 0,0-1 0,0 1 0,0 0 0,0 0 0,-1 1 1,1-1-1,-1 1 0,1 0 0,-1 0 0,4 4 0,-3-1 71,0 1 0,0-1-1,0 1 1,4 10 0,-7-14-17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6128,'0'0'9305,"9"9"-8465,-3-4-732,0 0-1,0-1 1,0 1 0,1-1-1,-1 0 1,1-1 0,0 1 0,0-1-1,0-1 1,1 1 0,-1-1 0,0-1-1,1 1 1,13 0 0,263-2 2933,-142-1-1378,-47-1 3400,-98 4-4322,-3 1-895,0-4-3640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13056,'0'0'2162,"3"10"-1555,0-4-500,-2-2-53,0-1 0,0 1 0,0-1-1,1 1 1,0-1 0,-1 0 0,1 1-1,1-1 1,-1 0 0,0 0 0,1-1-1,-1 1 1,1 0 0,0-1 0,0 1-1,0-1 1,0 0 0,1 0 0,3 1-1,12 4 248,0-1 0,1-1 0,-1-1 0,1 0 0,38 1 0,104-9 1155,-100 0-868,11 3 192,-29 1 829,69-10 0,-101 10-822,-1-3 2113,-15-6-3816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15376,'0'0'1406,"-16"14"-669,12-10-690,-79 72 810,68-60-625,0 1 0,0 0 0,2 1 0,-13 22 0,16-22-78,1 2 0,1-1 0,0 1-1,2 0 1,0 1 0,1 0 0,1 0-1,-2 30 1,6-38-72,0-1-1,0 1 0,2-1 1,-1 0-1,1 0 1,1 1-1,1-1 1,-1-1-1,2 1 0,-1-1 1,2 1-1,0-1 1,0-1-1,1 1 1,13 16-1,-13-21-18,0 1 0,0-1 0,0-1 0,1 1 1,-1-2-1,1 1 0,1-1 0,-1 0 0,1 0 0,-1-1 0,1 0 0,0-1 0,0 0 1,0 0-1,0-1 0,0 0 0,14-1 0,0-1 109,1 0 0,-1-2 1,0-1-1,0-1 0,40-13 0,-31 5-10,0 0-1,-1-2 1,-1-2-1,0 0 0,-1-2 1,-1-1-1,-1-2 1,-1 0-1,-1-2 0,-1-1 1,-1-1-1,-1 0 1,-1-2-1,18-33 1,-30 46-30,-2 0 0,1 0 0,8-30 0,-14 40-93,-1 0 1,0 1 0,0-1 0,0 0 0,-1 0 0,1-1-1,-1 1 1,0 0 0,-1 0 0,1 0 0,-1 0 0,0 0 0,0 0-1,-1 1 1,0-1 0,1 0 0,-5-5 0,1 2 13,-1 1-1,0 0 1,-1 1 0,0-1 0,0 1 0,0 1-1,0-1 1,-1 1 0,0 1 0,0-1 0,-1 1-1,1 1 1,-11-4 0,0 1 33,0 2-1,0-1 1,0 2 0,-1 1-1,-26-1 1,26 4-38,-1 1 0,1 0 0,0 2 0,-25 7 0,-75 31-113,66-23-79,-65 32-38,8-4-5056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7136,'0'0'10501,"-2"19"-10001,-2 29-33,-19 84 0,-19 27 330,-63 289 1936,100-429-2407,5-18-303,0 0 0,0-1 0,0 1 0,0-1 0,0 1-1,0-1 1,0 1 0,0-1 0,-1 1 0,1-1 0,0 1 0,0-1-1,0 0 1,-1 1 0,1-1 0,0 1 0,-1-1 0,1 1-1,0-1 1,-1 0 0,1 1 0,0-1 0,-1 0 0,1 1-1,-1-1 1,1 0 0,-1 0 0,1 1 0,-1-1 0,0-13 182,-6-28-1015,6 33-1423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12256,'0'0'1177,"10"-5"-800,47-28 276,2 3-1,1 2 1,1 4-1,124-34 1,232-27 3192,-390 78-3238,-19 3-3269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12960,'0'0'466,"-2"12"13,-50 315 2590,18-189-2100,-81 274 1521,89-339-1234,-25 108 0,80-234-2,-17 32-1134,62-113 469,-61 115-486,1 0 0,0 1 0,1 1 0,30-27 0,-35 35-52,-7 6-25,0-1-1,1 1 1,0 0 0,0 1-1,0-1 1,7-3 0,-10 6-22,0 0 1,0-1-1,0 1 1,0 0-1,0 0 1,0 0-1,0 0 1,0 0-1,0 0 1,0 0-1,0 0 1,0 1-1,0-1 1,0 0-1,0 1 1,0-1-1,0 0 1,0 1-1,0-1 0,-1 1 1,1 0-1,0-1 1,0 1-1,0 0 1,-1-1-1,1 1 1,0 0-1,-1 0 1,1 0-1,-1-1 1,1 1-1,-1 0 1,1 0-1,-1 0 1,1 2-1,3 7 20,0 1 0,-1 0-1,0 0 1,-1-1 0,2 23-1,1 5 22,1-6 26,0-1 1,2 1-1,2-1 1,15 35-1,-20-57-35,0 0 0,0-1 0,0 1 0,1-1 0,1 0 0,-1 0 0,14 10-1,-15-13-7,0-1 0,1-1 0,0 1-1,0-1 1,0 0 0,1 0 0,-1-1-1,1 1 1,-1-1 0,1-1 0,0 0-1,10 1 1,-10-1-1,1-1 1,-1-1-1,1 1 0,-1-1 1,0 0-1,1-1 0,-1 0 0,0 0 1,0-1-1,0 0 0,7-3 0,-4 0 7,0-1-1,0 0 1,-1 0-1,0-1 1,0 0-1,11-14 1,-8 7 2,0 0 0,-2-1 0,0-1 0,-1 0 0,0 0 0,-2-1 1,0 0-1,7-26 0,-10 25 5,-1 1 1,2-25-1,-4 36-28,-1 1 0,-1-1 0,1 1 0,-1-1-1,0 1 1,0 0 0,-1 0 0,0-1 0,0 1-1,-4-7 1,6 12-8,-1-1 0,1 1 0,-1 0 0,0 0-1,0 0 1,1 0 0,-1-1 0,0 1 0,0 0 0,0 1 0,0-1-1,0 0 1,0 0 0,-1 0 0,1 0 0,0 1 0,0-1 0,-1 1-1,1-1 1,-2 0 0,2 1 0,0 0-1,0 1 1,0-1-1,-1 0 0,1 0 1,0 1-1,0-1 1,0 0-1,0 1 1,0-1-1,0 1 1,-1 0-1,1-1 1,0 1-1,1 0 0,-1 0 1,0-1-1,-1 2 1,-4 5 11,1 0 0,0 1 0,0-1 0,-7 15 0,11-20-16,-9 18 28,1 1 1,1 0-1,1 0 0,1 0 1,-4 27-1,8-34-10,0 0 1,1 0-1,1 0 0,0 0 0,1 0 0,1 0 0,0 0 0,1 0 1,6 18-1,-8-27-10,1-1-1,0 1 1,0-1 0,1 0 0,0 0 0,-1 0 0,1 0 0,1 0-1,-1 0 1,0-1 0,1 0 0,0 1 0,0-1 0,0-1-1,0 1 1,0-1 0,0 1 0,1-1 0,-1 0 0,1-1-1,-1 1 1,1-1 0,0 0 0,0 0 0,0 0 0,0-1 0,5 0-1,0 0 6,1-1-1,-1 0 0,1 0 0,-1-1 1,0-1-1,0 1 0,1-2 0,-2 1 1,1-2-1,0 1 0,14-10 0,-9 3 13,0-1-1,-1 0 0,0-1 0,-1-1 0,0 0 0,-1-1 0,13-22 0,5-13 97,25-57 0,-33 58 62,48-72-1,-67 117-164,-2 1-3,1 1 0,-1 0 1,1-1-1,0 1 0,0 0 0,0 0 0,0 0 0,0 0 0,0 0 0,1 0 0,-1 1 0,5-3 0,-6 4-12,-1 1 1,1-1-1,0 0 1,0 1-1,-1-1 1,1 1 0,0-1-1,-1 1 1,1-1-1,-1 1 1,1-1-1,0 1 1,-1 0-1,1-1 1,-1 1-1,0 0 1,1 0-1,-1-1 1,0 1 0,1 0-1,-1 0 1,0-1-1,0 1 1,0 0-1,1 0 1,-1 0-1,0 1 1,1 3 9,8 24-6,-1 1 1,-2 0-1,-1 0 1,1 42-1,-5-22-4,-11 98 1,8-131 8,0 0 0,-2 0 0,0 0 1,-1 0-1,0 0 0,-16 30 0,21-45-7,-1-1 0,0 0-1,1 0 1,-1 1 0,0-1 0,0 0-1,0 0 1,0 0 0,0 0 0,0 0-1,0 0 1,0 0 0,0 0 0,0 0-1,0-1 1,-1 1 0,1 0 0,0-1 0,-1 1-1,1-1 1,0 1 0,-1-1 0,1 0-1,-1 0 1,1 1 0,0-1 0,-1 0-1,1 0 1,-1 0 0,1-1 0,-1 1-1,1 0 1,0 0 0,-1-1 0,1 1-1,0-1 1,-1 1 0,1-1 0,0 0 0,0 0-1,-1 1 1,1-1 0,0 0 0,0 0-1,0 0 1,0 0 0,-1-2 0,-4-3 12,0 0 1,1-1 0,0 0 0,0 0 0,1 0 0,-6-14-1,8 17-16,0-1 0,0 1-1,1-1 1,-1 0 0,1 0-1,0 0 1,0 0-1,1 1 1,0-1 0,0 0-1,0 0 1,0 0-1,1 0 1,0-5 0,0 9-8,0 0 1,0 0-1,0 0 1,0 1 0,-1-1-1,1 0 1,0 1-1,0-1 1,0 0 0,0 1-1,0-1 1,1 1-1,-1 0 1,0-1-1,0 1 1,0 0 0,0 0-1,0 0 1,0 0-1,1 0 1,-1 0 0,0 0-1,2 0 1,27 5-107,-18-1 71,-1 1-1,17 11 1,-18-10 24,0-1 0,1 0 0,19 7 0,-18-9 62,0-1-1,0 0 0,0-1 1,0 0-1,1-1 0,-1-1 1,0 0-1,1 0 0,-1-1 1,0-1-1,0 0 0,-1 0 1,20-9-1,-1 0 377,40-9-197,-54 13-188,0 0-1,0-2 1,-1 0 0,-1 0 0,0-1 0,0-1 0,22-25-1,-31 31-7,-1-1 0,0 0 0,0 0 0,-1 0 0,0 0-1,0 0 1,-1-1 0,1 1 0,-2-1 0,1 1 0,-1-1-1,0 0 1,-1 0 0,0-15 0,0 22-23,-1 0 0,1-1 0,0 1 0,0 0 0,0 0 0,-1-1 0,1 1 0,-1 0 0,1 0 0,-1 0 0,1 0 0,-1 0 0,0-1 1,0 1-1,1 0 0,-1 1 0,0-1 0,0 0 0,0 0 0,0 0 0,0 0 0,0 1 0,0-1 0,0 0 0,0 1 0,-2-1 0,0 0 10,1 1 0,-1 0 0,1 0-1,-1 0 1,1 0 0,-1 0 0,0 1 0,1-1 0,0 1-1,-1 0 1,1-1 0,-4 3 0,-2 0 21,0 1-1,0 1 1,1-1 0,0 1 0,0 1-1,-13 11 1,15-10-35,-1-1 0,1 1 0,0 1 0,0-1 0,1 1 0,0-1 0,-6 17 0,9-19 0,0 0 0,0 0 0,0 0 0,1 0 0,0 0 0,0 0 0,0-1 0,1 1 0,-1 0 0,1 0 0,0 0 0,1 0 0,-1-1 0,1 1 0,3 7 0,0-3 0,1-1 0,0 1 0,0-1 0,1 0 0,0 0 0,0-1 0,0 0 0,1-1 0,0 1 0,1-1 0,-1-1 0,1 0 0,0 0 0,1-1 0,-1 0 0,20 6 0,-19-8 0,1 1 0,-1-1 0,0-1 0,1 0 0,-1 0 0,0-1 0,1 0 0,-1-1 0,1-1 0,-1 1 0,0-1 0,0-1 0,0 0 0,0-1 0,0 0 0,16-8 0,-5-6 756,-11 5-5823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7328,'0'0'7270,"4"9"-6531,0 8-509,0-1 0,-1 1-1,-1 0 1,-1 0 0,0 31 0,-13 98 642,11-132-787,-60 380 1706,20-155-746,4-13 884,36-222-1097,0-8-307,3-18-117,3-33-204,2 24-44,0 0-1,2 1 1,1 0-1,25-51 1,-27 66-81,1 0-1,0 1 1,0 0 0,1 0 0,1 1 0,1 0 0,0 1 0,0 0 0,1 1 0,21-14 0,-33 25-66,0-1 0,0 0 0,0 0 0,1 1 0,-1-1 1,0 1-1,0-1 0,1 1 0,-1 0 0,0-1 1,0 1-1,1 0 0,-1 0 0,0 0 0,1 0 1,-1 0-1,0 0 0,1 0 0,-1 0 0,0 1 0,1-1 1,-1 0-1,0 1 0,0-1 0,0 1 0,1 0 1,-1-1-1,0 1 0,0 0 0,0 0 0,0-1 1,0 1-1,0 0 0,0 0 0,0 0 0,-1 0 0,1 0 1,0 1-1,0-1 0,-1 0 0,1 2 0,3 6 21,0 1 0,-1-1 0,0 1 0,2 15 0,-2-13-7,13 80 141,-12-62-57,1-1 0,1 1 1,2-1-1,15 39 0,-21-63-89,1 0 1,-1 0-1,1-1 0,0 1 0,0-1 1,1 1-1,0-1 0,-1 0 1,6 4-1,-7-7-10,1 1 0,0 0 0,0 0 0,0-1 1,0 0-1,0 1 0,1-1 0,-1 0 0,0-1 0,0 1 1,1-1-1,-1 1 0,1-1 0,-1 0 0,0 0 0,7-1 0,10-3 26,0-1-1,-1-1 0,0 0 0,0-1 0,29-16 1,85-58 116,-99 58-122,-2 0 0,-1-3 0,31-31 0,-31 27 27,45-34 1,-38 32 10,-33 27-30,-7 4 26,-10 8 7,-139 174 216,135-160-246,2 1 0,1 0 0,0 1 0,2 1-1,1 0 1,-15 50 0,24-69-23,0 1 0,0-1 0,1 1 0,0 0 1,0-1-1,0 1 0,0-1 0,1 1 0,0-1 0,3 11 0,-3-15-12,-1 1 0,1-1 0,0 0 1,0 1-1,-1-1 0,1 0 0,0 1 0,0-1 0,0 0 0,1 0 0,-1 0 0,0 0 0,0 0 0,1 0 1,-1 0-1,0 0 0,2 0 0,-1 0-3,0-1 0,0 0 0,1 1 0,-1-1 0,0 0-1,0 0 1,0 0 0,0-1 0,0 1 0,0 0 0,0-1 0,1 1 0,-1-1 0,0 0 0,0 1 0,2-3 0,2 0 10,0-1 0,0 0 0,0 0 1,0-1-1,0 0 0,-1 0 0,0 0 1,0-1-1,-1 0 0,1 0 0,6-12 1,2-6 69,16-46 1,-28 68-83,12-40 115,-1 0 0,10-69 0,-18 85-31,0 10 0,-2 14 46,3 24 35,-4-13-194,3 14 39,1 1 1,1-2 0,12 32-1,-15-45-9,1 0 0,1 0 0,-1-1 0,1 0 0,1 0 0,0 0 0,0-1-1,0 1 1,1-1 0,0-1 0,11 9 0,-15-13 1,0-1 0,0 1-1,1-1 1,-1 0 0,0 0 0,1 0 0,-1 0-1,1-1 1,-1 1 0,1-1 0,-1 0-1,1 0 1,-1 0 0,1-1 0,-1 1 0,1-1-1,-1 0 1,0 0 0,1 0 0,-1 0 0,0-1-1,0 1 1,1-1 0,2-2 0,8-5 20,-1 0 1,0-1 0,21-21 0,-6 0 74,-1-1 0,27-42 0,-1 2 152,-45 60-200,12-15 104,-19 26-146,0 0 1,0 0-1,0 1 1,0-1-1,0 0 1,0 0-1,0 1 1,0-1-1,0 1 1,0-1-1,0 1 1,0-1-1,0 1 1,0-1-1,1 1 1,-1 0-1,0 0 1,0 0-1,0 0 1,1 0-1,-1 0 1,2 0-1,-2 1-4,0-1 0,-1 0 0,1 1 0,-1-1 1,1 1-1,0-1 0,-1 1 0,1-1 0,-1 1 0,1-1 0,-1 1 0,0-1 1,1 1-1,-1 0 0,0-1 0,1 1 0,-1 0 0,0-1 0,0 1 0,1 0 0,-1 0 1,0 1-1,2 19 52,-2-16-41,-1 85 39,0-59-38,0 0 1,3 1 0,0-1 0,2 1-1,8 31 1,-12-62-19,0 0 0,1 0 0,-1 0 0,0-1 0,0 1 0,0 0 0,1 0 0,-1 0 0,1 0 0,-1-1 0,0 1 0,1 0 0,-1-1 0,1 1 0,0 0 0,-1-1 0,1 1 0,-1 0 0,1-1 0,0 1 0,0-1 0,-1 1 0,1-1 0,0 0 0,0 1 0,-1-1 0,1 0 0,0 1 0,0-1 0,2 0 0,-2 0 0,1-1 0,0 1 0,0-1 0,-1 0 0,1 0 0,0 0 0,-1 0 0,1 0 0,-1 0 0,1 0 0,-1 0 0,1-1 0,1-1 0,5-7 0,0 0 0,-1 0 0,7-12 0,24-48 0,20-36 0,-57 104 0,0 0 0,0 1 0,0-1 0,1 0 0,-1 1 0,0-1 0,1 1 0,-1-1 0,1 1 0,-1 0 0,1 0 0,-1-1 0,1 1 0,0 0 0,0 1 0,0-1 0,0 0 0,2 0 0,-2 1 0,0 0 0,-1 0 0,1 1 0,0-1 0,0 1 0,0-1 0,-1 1 0,1 0 0,0 0 0,-1 0 0,1-1 0,-1 2 0,1-1 0,-1 0 0,1 0 0,-1 0 0,0 1 0,0-1 0,2 3 0,7 7 0,0-1 0,0-1 0,1 0 0,0-1 0,0 0 0,1 0 0,0-1 0,1-1 0,24 10 0,-28-14 0,0 0 0,0-1 0,1 0 0,-1 0 0,0-1 0,0 0 0,0-1 0,0 0 0,0 0 0,0-1 0,0 0 0,0-1 0,0 0 0,-1 0 0,1-1 0,-1 0 0,0 0 0,0-1 0,13-11 0,-11 9 0,0-1 0,-1-1 0,-1 0 0,1 0 0,-1 0 0,-1-1 0,0-1 0,0 1 0,-1-1 0,-1 0 0,1 0 0,-2-1 0,0 1 0,4-16 0,-7 23 0,-1 1 0,0 0 0,1-1 0,-1 1 0,0-1 0,0 1 0,-1-1 0,1 1 0,-1-1 0,-1-4 0,1 7 0,1 0 0,-1-1 0,1 1 0,-1 0 0,0 0 0,0 0 0,0 0 0,1 0 0,-1 0 0,0 0 0,0 0 0,0 0 0,0 1 0,-1-1 0,1 0 0,0 1 0,0-1 0,0 1 0,-1-1 0,1 1 0,0-1 0,0 1 0,-1 0 0,1 0 0,0-1 0,-1 1 0,1 0 0,0 0 0,-1 1 0,-1-1 0,-4 1 0,0 1 0,0 0 0,0 0 0,0 1 0,1-1 0,-1 2 0,1-1 0,0 1 0,-1 0 0,2 0 0,-1 0 0,0 1 0,1 0 0,0 0 0,0 0 0,1 1 0,-1 0 0,1 0 0,0 0 0,1 0 0,-5 9 0,5-7 0,-1 0 0,1-1 0,0 1 0,1 0 0,0 1 0,0-1 0,1 0 0,0 1 0,0-1 0,1 0 0,0 1 0,1-1 0,0 0 0,0 1 0,1-1 0,-1 0 0,2 0 0,3 10 0,0-7 0,0-1 0,1 0 0,0-1 0,1 0 0,0 0 0,0 0 0,1-1 0,0 0 0,0-1 0,1 0 0,0 0 0,0-1 0,0 0 0,1-1 0,0-1 0,0 1 0,22 4 0,-16-5 0,0-1 0,-1-1 0,1 0 0,1-1 0,-1-1 0,0-1 0,0 0 0,0-1 0,-1-1 0,1-1 0,31-11 0,-21 1 882,-11 4-5357,-15 10 4103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5824,'0'0'6220,"15"-12"-5735,-2 1-363,21-16 324,45-27 1,3 0 314,-50 31-205,1 2 0,67-32 0,-94 50-435,0 1 0,1 0-1,-1 0 1,10-1 0,-15 2-101,0 1 0,0 0 0,0 0-1,-1 0 1,1 0 0,0 0 0,0 0-1,0 0 1,0 0 0,-1 0 0,1 1 0,0-1-1,0 0 1,0 0 0,-1 1 0,1-1-1,0 1 1,0-1 0,-1 1 0,1-1 0,0 1-1,-1-1 1,1 1 0,0-1 0,-1 1-1,1 0 1,-1-1 0,1 1 0,-1 0 0,0-1-1,1 1 1,-1 0 0,1 0 0,-1 0-1,0-1 1,0 1 0,0 0 0,1 0 0,-1 0-1,0 0 1,0-1 0,0 1 0,0 1-1,-1 8 61,0-1 0,-1 0 0,0 1 0,0-1 0,0 0-1,-2 0 1,-3 9 0,-35 64 223,33-65-218,-147 233 1303,147-231-1038,9-19-335,0 1-1,0-1 1,0 1-1,0-1 1,-1 1-1,2-1 1,-1 0-1,0 1 1,0-1-1,0 1 1,0-1-1,0 1 1,0-1-1,0 1 1,0-1-1,1 0 1,-1 1-1,0-1 1,0 1-1,1-1 1,-1 0-1,0 1 1,1-1-1,1 2 31,1-1 1,-1 0-1,1 0 1,-1 0-1,1-1 1,-1 1-1,1-1 1,0 1-1,4-1 1,2 1-26,73 6 327,-47-6-226,0 2-1,34 8 0,-60-9-93,0 0-1,0 1 1,0 0-1,0 1 1,-1 0-1,1 0 1,-1 1-1,0 0 0,0 0 1,-1 1-1,1 0 1,7 8-1,-13-12-17,0 1-1,0 0 0,0 0 1,0-1-1,0 1 1,-1 0-1,1 1 0,-1-1 1,0 0-1,0 0 0,0 1 1,0-1-1,-1 0 0,1 1 1,-1-1-1,0 1 1,0 2-1,-1 1 1,0-1-1,0 0 1,-1-1 0,0 1-1,0 0 1,0 0-1,-1-1 1,-5 11 0,-5 2 12,0-1 0,-2 0 0,1-1 1,-20 16-1,20-19 13,-1 0 0,-1-2 1,1 0-1,-2 0 0,-30 13 0,38-20 11,1-1-1,-1 0 1,1 0-1,-1-1 0,0 0 1,0-1-1,0 0 1,0 0-1,-1-1 1,1 0-1,0-1 1,0 1-1,0-2 0,-11-2 1,18 3-29,0 1 1,1-1-1,-1 1 1,0-1-1,0 0 0,1 0 1,-1 0-1,1 0 1,-1 0-1,1 0 1,-1 0-1,1 0 0,-1 0 1,1-1-1,0 1 1,0-1-1,0 1 0,0-1 1,0 1-1,0-1 1,0 0-1,0-1 1,0 0-1,1 1 0,0-1 0,0 0 0,0 1 0,0-1 0,0 0 0,1 1 0,-1-1 0,1 1 0,-1-1 0,1 1 0,0-1 0,2-3 0,4-6 19,1 0 0,0 1 0,0 0 0,16-16 0,5-2-4,2 2 0,0 1 1,50-31-1,112-54 40,18-13 11,-170 97-52,-1-2 1,-2-1 0,60-62-1,-89 82-21,0-1 0,0 0 0,-1-1-1,8-17 1,-14 27-4,-1-1 0,0 1-1,1-1 1,-1 0 0,-1 0-1,1 1 1,0-1 0,-1 0 0,1 0-1,-1 0 1,0 0 0,0 0 0,0 0-1,0 1 1,0-1 0,-1 0-1,1 0 1,-1 0 0,0 0 0,0 1-1,0-1 1,0 0 0,0 1-1,-1-1 1,1 1 0,-1-1 0,-3-3-1,3 5 3,0-1-1,0 1 0,-1-1 0,1 1 1,0 0-1,-1 0 0,1 0 0,-1 0 1,1 1-1,-1-1 0,0 1 1,1-1-1,-1 1 0,0 0 0,1 0 1,-1 0-1,1 0 0,-1 1 1,0-1-1,1 1 0,-1-1 0,1 1 1,-5 2-1,-1 0 8,0 0 0,0 1 0,1 0 0,0 1 0,0-1 0,-7 7 1,5-3-1,0 0 1,1 0 0,0 1 0,1 0 0,0 1 0,1-1 0,-1 1 0,2 1 0,0-1 0,0 1 0,1 0 0,0 0 0,-3 16-1,5-16-3,1-1 0,0 0 0,1 1 0,0-1 0,0 0 0,1 1-1,1-1 1,0 0 0,0 0 0,1 0 0,0 0 0,1 0 0,0-1 0,0 0-1,9 13 1,-10-16 3,1 0 0,0-1 0,1 1 0,-1-1-1,1 0 1,0 0 0,0 0 0,1-1 0,-1 0 0,10 5-1,-12-7-4,1-1-1,0 1 1,0-1-1,0 0 1,0 0-1,0 0 1,1-1-1,-1 1 1,0-1-1,0 0 1,0 0-1,0-1 1,0 1-1,1-1 1,-1 0-1,0 0 1,0 0-1,6-3 1,6-4 11,0-1 0,0 0 1,-1-1-1,-1-1 1,1 0-1,12-14 1,71-83 89,-87 96-90,-2 0-1,1-1 1,-2 0 0,0-1 0,0 0 0,9-25 0,-16 36-7,-1 0 0,1 1 1,-1-1-1,0 0 0,0 0 1,0 1-1,0-1 0,-1-3 1,1-7 158,0 13-59,3 1-101,1 0 1,-1 0-1,0 0 0,1 1 1,-1-1-1,0 1 0,0 0 1,0 0-1,0 0 0,5 5 1,3 1-2,-3-2-9,-1 0 1,0 0 0,0 0 0,-1 0-1,0 1 1,0 0 0,0 1 0,-1 0 0,0-1-1,6 14 1,1 7 32,16 56-1,-19-52 51,15 33 0,-23-63-79,0 1 0,0-1 0,0 1 0,0-1 0,1 1 0,-1-1 0,1 0 0,0 0 0,-1 0-1,1 0 1,0 0 0,0 0 0,0 0 0,1-1 0,-1 1 0,0-1 0,1 1 0,-1-1 0,1 0 0,-1 0 0,1 0 0,-1 0 0,1-1 0,0 1 0,-1-1 0,1 1 0,0-1 0,-1 0 0,1 0 0,0 0 0,0-1 0,-1 1 0,1-1 0,0 1 0,-1-1 0,1 0-1,-1 0 1,5-2 0,7-4 7,0-1-1,0 0 0,-1-1 0,-1-1 0,14-12 0,-26 22-12,120-113 36,-108 105 14,-7 10-15,-6 21 12,0 4-8,2-20-26,0 1 1,1-1 0,1 1-1,-1-1 1,1 0 0,0 1-1,1-2 1,0 1 0,0 0-1,0-1 1,1 0 0,0 0-1,10 10 1,-12-13-6,1 0 0,0 0 0,0 0 0,0-1 0,0 1 1,0-1-1,0 0 0,1 0 0,-1-1 0,1 1 0,-1-1 0,1 0 0,0 0 0,0-1 0,-1 1 0,1-1 1,0 0-1,0 0 0,-1-1 0,1 1 0,0-1 0,0 0 0,8-3 0,-7 1 4,-1 1 1,0-1-1,1 0 0,-1-1 1,0 1-1,-1-1 0,1 0 0,-1 0 1,1 0-1,-1-1 0,0 1 0,-1-1 1,5-7-1,-4 4 15,0 1 1,0-1-1,-1 0 0,0-1 0,-1 1 1,1 0-1,-2-1 0,1 1 1,0-11-1,-2 12 0,0 0 0,0 0-1,-1 0 1,0-1 0,0 1 0,0 0 0,-1 0 0,0 0 0,-1 0 0,-6-12 0,7 15-13,-1-1 0,0 1 0,0 0 0,0 0 0,-1 0 1,1 1-1,-1-1 0,0 1 0,0 0 0,0 0 0,-1 0 1,1 1-1,-1 0 0,1-1 0,-1 2 0,-7-3 0,-6 0-2,1 1 0,-1 1-1,-1 1 1,-25 1-1,23 0 21,69-6 23,-22 2-46,2 1-9,423-62 784,-423 59-710,1-1-305,-11 5-3460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1720 7736,'0'0'7769,"9"-10"-7134,96-117 808,-82 97-1166,88-115 893,-82 109-692,68-59 0,-72 73-118,1 0-1,1 2 0,1 1 1,51-25-1,-78 43-318,0 1-1,0-1 1,0 0-1,0 1 1,0 0-1,0-1 1,1 1-1,-1-1 1,0 1-1,0 0 1,0 0-1,1 0 1,-1 0-1,0 0 1,0 0-1,0 0 1,1 0-1,-1 0 1,0 1-1,0-1 1,0 0-1,1 1 1,-1-1-1,0 1 1,0-1-1,0 1 1,0 0-1,0-1 1,0 1-1,1 1 1,-1 0 5,0 0 1,1 1 0,-1-1-1,0 0 1,-1 1-1,1-1 1,0 1 0,-1-1-1,0 1 1,1-1-1,-1 1 1,0-1 0,0 1-1,-1 3 1,-2 28 223,-1 0 0,-2 0 0,-2-1 0,-1 0 0,-1 0 0,-28 58 1,61-128-18,3 2 0,57-65 0,-29 37-127,-29 34-64,1 0 1,2 2-1,1 1 0,49-34 1,-74 57-54,-1 1-1,1 0 1,-1 0 0,1 0 0,0 0 0,0 1 0,0-1-1,0 1 1,4-1 0,-6 2-6,-1 0 0,0 0 1,0 0-1,1 1 0,-1-1 0,0 0 0,0 0 1,1 1-1,-1-1 0,0 0 0,0 1 0,0 0 1,0-1-1,0 1 0,0-1 0,0 1 0,0 0 0,0 0 1,0 0-1,0 0 0,0 0 0,0 0 0,0 0 1,-1 0-1,1 0 0,-1 0 0,1 0 0,0 0 1,-1 0-1,0 0 0,1 1 0,-1-1 0,0 0 1,1 2-1,1 8 13,0 0-1,-1 1 1,0-1 0,-1 1-1,-1 13 1,-9 58 55,7-68-55,-1 17 23,-1 1 65,0-1 0,-12 35 0,50-106 76,6-16-127,75-91 53,-98 127-82,1 2 0,0 0 0,1 2 0,1-1 0,33-18-1,-49 32-14,1-1-1,-1 1 0,1 0 0,0 1 0,0-1 1,0 1-1,0 0 0,0 0 0,0 0 0,5 0 1,-7 1-4,0 0 0,0 1 0,0 0 1,-1-1-1,1 1 0,0 0 0,0 0 1,0 0-1,-1 0 0,1 0 0,0 0 1,-1 1-1,1-1 0,-1 0 0,0 1 1,1-1-1,-1 1 0,0 0 0,0-1 0,0 1 1,0 0-1,0 0 0,1 2 0,3 9 7,-1 0 0,0 1 0,0-1 0,-1 1-1,-1 0 1,-1 0 0,0 0 0,0 0 0,-2 15-1,0-13 5,1 0-1,0-1 0,2 1 1,0 0-1,0-1 0,10 29 1,-11-41-10,0 0 0,0-1-1,0 1 1,0-1 0,1 0 0,-1 1 0,1-1 0,0 0 0,-1 0-1,1 0 1,0 0 0,0 0 0,0 0 0,1-1 0,-1 1 0,3 1-1,-1-2 0,-1 0 0,0 0 0,1-1-1,-1 1 1,1-1 0,-1 0 0,0 0-1,1 0 1,-1 0 0,1-1 0,-1 1-1,6-3 1,17-5 18,-1-2 0,1-1 0,-2-2 0,0 0 0,32-23-1,-50 32-19,193-133 50,-160 110-45,-10 6-3,0-1 0,-1-1 0,-2-1 0,31-36-1,-56 59 0,0 1-1,-1-1 0,1 0 1,0 0-1,-1 1 0,1-1 1,-1 0-1,1 0 0,-1 0 0,1 0 1,-1 0-1,0 0 0,0 0 1,1 0-1,-1-1 0,0 1-1,0 1 1,0 0-1,-1 0 0,1 0 0,0-1 0,0 1 0,-1 0 1,1 0-1,0 0 0,0-1 0,-1 1 0,1 0 0,0 0 1,-1 0-1,1 0 0,0 0 0,0 0 0,-1-1 1,1 1-1,0 0 0,-1 0 0,1 0 0,0 0 0,-1 0 1,1 0-1,0 0 0,-1 1 0,1-1 0,0 0 0,-1 0 1,-32 12 63,9 2-42,1 0-1,1 2 1,0 0 0,-26 27-1,-67 80 36,108-116-55,1 1-1,0-1 0,1 2 1,0-1-1,0 0 0,1 1 1,0 0-1,0 0 0,1 0 0,1 1 1,-1-1-1,1 1 0,1-1 1,0 1-1,0 0 0,2 17 0,-1-26-2,0 1 0,0 0 0,0 0 0,0-1 0,1 1 0,-1 0 0,0 0 0,1-1 0,0 1 0,-1 0 1,1-1-1,0 1 0,0-1 0,0 1 0,0-1 0,0 1 0,0-1 0,0 0 0,1 0 0,-1 1 0,0-1 0,1 0 0,-1 0 0,1 0 0,-1 0 0,1-1 0,-1 1 0,1 0 0,0-1 0,-1 1 0,1-1 0,0 1 0,0-1 0,-1 0 0,1 0 0,0 0 0,0 0 0,-1 0 0,1 0 0,2-1 0,3 0 5,0-1-1,-1 0 1,0-1 0,1 1 0,-1-1 0,0-1 0,0 1 0,0-1 0,7-6-1,8-9 4,0-1-1,-1-1 1,-1-1-1,-1-1 1,29-48-1,-44 66-8,0 0 0,1 0 0,-1 0 0,1 0 0,0 0 0,6-4 0,-10 9 0,0 0 0,1 0 0,-1 0 0,0 0 0,1 0 0,-1 0 0,0 0 0,1 0 0,-1 0 0,0 0 0,0 0 0,1 0 0,-1 0 0,0 0 0,1 0 0,-1 1 0,0-1 0,0 0 0,1 0 0,-1 0 0,0 0 0,0 1 0,1-1 0,-1 0 0,0 0 0,0 0 0,0 1 0,1-1 0,-1 0 0,0 0 0,0 1 0,0-1 0,0 0 0,0 1 0,1-1 0,-1 0 0,0 0 0,0 1 0,0-1 0,0 0 0,0 1 0,6 16 0,-6-14 0,5 12 0,-1 1 1,1 0-1,1 0 1,0 0-1,1-1 1,9 15 0,-14-26 2,1-1 0,0 1 0,0 0 0,1-1 0,-1 0 0,1 1 0,-1-1 0,1-1 0,0 1 0,0-1 0,0 1 0,1-1 0,-1 0 0,1-1 0,-1 1 0,1-1 0,-1 0 0,1 0 0,0 0 0,-1 0 0,1-1 0,7 0 0,-3-1 2,0 0 0,-1-1-1,1 1 1,-1-2-1,1 1 1,-1-1-1,9-4 1,54-33-13,-36 19-13,-1 2 12,-2-1 0,-1-2 0,0-1 0,-2-2 0,-1 0-1,-1-2 1,30-38 0,-48 50 12,-8 9-12,-7 8-33,-32 27 46,2 2 0,-56 58-1,85-81-3,-1 0 4,0 0 1,1 0-1,0 1 1,0 0 0,1 1-1,0-1 1,0 1-1,1 0 1,1 1-1,0-1 1,-4 14-1,8-23-5,0 0 0,0 0 0,-1 0 0,1 0 0,0 0 0,0 1 0,0-1 0,0 0 0,0 0 0,0 0 0,1 0 0,-1 0-1,0 0 1,1 1 0,-1-1 0,0 0 0,1 0 0,-1 0 0,1 0 0,0 0 0,-1-1 0,1 1 0,0 0 0,0 0 0,-1 0 0,1 0-1,0-1 1,0 1 0,0 0 0,0-1 0,0 1 0,0-1 0,0 1 0,0-1 0,0 1 0,0-1 0,0 0 0,0 0 0,1 1 0,-1-1-1,0 0 1,0 0 0,0 0 0,0 0 0,0 0 0,0 0 0,1-1 0,0 1 0,5-1 2,0-1-1,-1 1 1,1-1-1,0 0 1,-1 0 0,11-6-1,-9 3 6,-1 0 0,1 0 0,-1-1-1,-1 0 1,1 0 0,-1-1 0,0 0-1,0 0 1,5-10 0,4-9 53,17-40-1,-30 62-49,14-26 117,-10 24-11,-5 22-53,-29 218 55,-24 152-31,37-306-53,-4-1 0,-50 135-1,66-207-24,0-1-1,0 1 0,0 0 0,-9 10 0,12-16-6,-1 0 0,1 0 0,-1-1 0,0 1-1,1 0 1,-1-1 0,0 1 0,1-1 0,-1 1-1,0-1 1,0 1 0,0-1 0,1 0 0,-1 1 0,0-1-1,0 0 1,0 1 0,0-1 0,0 0 0,0 0-1,1 0 1,-1 0 0,0 0 0,0 0 0,0 0-1,0 0 1,0 0 0,0-1 0,0 1 0,0 0-1,1 0 1,-1-1 0,0 1 0,0-1 0,0 1-1,1-1 1,-1 1 0,0-1 0,0 1 0,1-1-1,-1 0 1,0 1 0,1-1 0,-1 0 0,1 1-1,-1-1 1,0-1 0,-6-9 6,0 0 0,0 0-1,1 0 1,1-1 0,0 0 0,1 0 0,0 0-1,-3-15 1,3 6-10,1 0 0,1 1 0,1-1 1,1-28-1,3 29-7,0-1-1,2 1 1,0 1 0,1-1 0,1 1 0,1 0-1,0 0 1,2 1 0,0 0 0,20-27 0,14-11-66,84-83 0,-128 139 76,205-191-170,-62 62 69,16 0 46,-158 128 57,0 0 0,0 0 0,0 0 0,1 0 0,-1 1 0,0-1 0,0 0 0,1 1 0,-1-1 0,1 0 0,-1 1 0,1 0 0,-1-1 0,1 1 0,-1 0 0,1 0 0,-1 0-1,1 0 1,-1 0 0,1 0 0,-1 0 0,1 0 0,-1 1 0,1-1 0,1 1 0,-1 1 0,0-1 1,0 1-1,-1 0 1,1-1-1,0 1 0,-1 0 1,1 0-1,-1 0 1,0 0-1,0 0 0,0 1 1,0-1-1,0 0 0,1 3 1,1 9 3,0 1 1,-1-1-1,0 0 1,0 16-1,-2 108 142,0-137-145,0 0 1,0 0-1,0 0 0,0 0 0,0 0 1,0 0-1,0 0 0,0 0 1,0 0-1,1 0 0,-1 0 0,0 0 1,1 0-1,-1-1 0,1 1 1,-1 0-1,1 0 0,-1 0 0,1 0 1,0 0-1,0 0 0,0-1 0,0 1-1,-1-1 0,1 0 1,0 0-1,0 0 0,0 0 0,-1 0 1,1 0-1,0 0 0,0 0 1,0 0-1,-1 0 0,1 0 1,0 0-1,0-1 0,-1 1 1,1 0-1,0-1 0,0 1 1,0-1-1,6-4 13,0 1 1,-1-1-1,11-12 0,-17 17-14,65-68 97,54-51-32,-116 116-68,0 1 1,1-1-1,-1 1 1,1 0-1,-1 0 1,1 0 0,0 0-1,-1 1 1,1-1-1,0 1 1,0 0-1,0 0 1,5 0-1,-6 1 1,0 1 1,-1-1-1,1 0 0,0 1 0,0-1 0,0 1 0,-1 0 0,1 0 0,-1 0 0,1 0 0,-1 1 0,1-1 0,-1 1 1,1-1-1,-1 1 0,0 0 0,0 0 0,0 0 0,3 4 0,6 10 9,0 1 1,-1-1-1,9 23 0,-7-15 16,15 24-1,-22-41-19,-1-1-1,1 0 1,0 0-1,1 0 1,0-1-1,0 1 1,0-1 0,7 4-1,-9-7 0,1 0-1,0 0 1,-1-1 0,1 1 0,0-1-1,0 0 1,0 0 0,0-1-1,0 0 1,0 0 0,0 0 0,0 0-1,0-1 1,-1 1 0,1-1-1,0-1 1,9-2 0,-2-1-2,1 0 1,-1-1 0,0 0-1,-1-1 1,16-11 0,-14 7 6,0 0 0,-1-1 0,0-1 0,-1 0 0,-1 0 0,0-1 0,0 0 0,-2-1 0,1 0 0,-2 0 0,0 0 0,7-26 0,-14 38-3,1 0 0,0 0 0,-1 0 0,1 0 0,-1 0 0,0 0 0,0 0 0,0 0 0,-1 0 0,1 0 0,-2-5 0,2 8-3,0-1-1,-1 0 0,1 0 0,-1 0 0,1 1 0,-1-1 0,1 0 1,-1 1-1,1-1 0,-1 0 0,0 1 0,1-1 0,-1 1 0,0-1 0,0 1 1,1-1-1,-1 1 0,0 0 0,0-1 0,0 1 0,1 0 0,-1 0 0,0 0 1,0-1-1,0 1 0,0 0 0,0 0 0,0 0 0,1 0 0,-1 0 0,0 1 1,0-1-1,0 0 0,0 0 0,1 0 0,-1 1 0,0-1 0,0 0 1,0 1-1,1-1 0,-1 1 0,-1 0 0,-3 2 0,0 0 1,1 0-1,-1 1 0,1 0 0,-1-1 0,1 2 1,0-1-1,1 0 0,-1 1 0,1-1 1,0 1-1,0 0 0,0 0 0,1 1 1,0-1-1,0 0 0,0 1 0,0 0 1,1-1-1,0 1 0,0 0 0,1-1 0,0 1 1,0 9-1,0-6 10,1 0 0,-1 0 1,2 0-1,-1 0 0,1 0 1,1 0-1,0 0 0,0-1 0,1 1 1,0-1-1,0 0 0,0 0 1,1-1-1,12 14 0,-12-16-1,0 0 0,1 0 1,0 0-1,0-1 0,0 0 0,0 0 0,1-1 1,0 0-1,-1 0 0,1 0 0,0-1 0,15 3 1,-13-4-3,1-1 0,0 0 0,0 0 0,0-1 0,0 0 0,-1-1 0,1 0 0,-1 0 0,13-5 0,4-4 11,0-1-1,-1-1 0,-1-1 0,0-2 0,27-21 1,14-15-40,63-64 0,-113 101 21,-2-1 0,0-1-1,0-1 1,17-33 0,30-82 0,-41 88 0,11-30 74,35-139-1,-9-86 104,-55 296-173,5-34 89,-2 1-1,-1-71 0,-3 108-91,0-1 0,0 1 0,0 0 0,0-1 0,0 1 0,0-1-1,0 1 1,0 0 0,0-1 0,0 1 0,0 0 0,0-1 0,0 1 0,0 0-1,0-1 1,0 1 0,0 0 0,0-1 0,0 1 0,-1 0 0,1-1 0,0 1-1,0 0 1,0-1 0,-1 1 0,1 0 0,0 0 0,0-1 0,-1 1 0,1 0-1,0 0 1,-1 0 0,1-1 0,0 1 0,-1 0 0,1 0 0,0 0 0,-1 0-1,1 0 1,0 0 0,-1-1 0,1 1 0,-13 13-8,-9 27-13,8-5 2,2 0 0,1 0 1,-8 43-1,-7 115 10,10 115 27,15-243-10,1 31 41,16 123 0,-15-209-30,1 0 0,0 0-1,0 0 1,1-1 0,5 14-1,-8-21-8,1 0-1,0 0 1,0-1-1,0 1 0,0 0 1,0-1-1,0 1 1,1 0-1,-1-1 1,1 0-1,-1 1 1,1-1-1,-1 0 1,1 0-1,-1 0 0,1 0 1,0 0-1,0 0 1,0 0-1,-1-1 1,1 1-1,0 0 1,0-1-1,0 0 1,0 1-1,0-1 1,0 0-1,0 0 0,0 0 1,0-1-1,0 1 1,0 0-1,3-2 1,4-1 10,0 0 1,0-1 0,0 0-1,-1-1 1,1 0 0,-1 0 0,0-1-1,8-8 1,56-60 119,-29 28-57,-20 20-78,-1-1 0,-1-1 1,27-47-1,-37 56-6,15-16 0,-46 94 0,9-30 0,2 1 0,1 0 0,1 1 0,2 0 0,1 0 0,0 58 0,4-83 0,1-1 0,0 1 0,-1 0 0,2-1 0,-1 0 0,1 1 0,0-1 0,0 0 0,4 8 0,-5-11 0,0 0 0,1 0 0,-1-1 0,1 1 0,-1 0 0,1-1 0,-1 1 0,1-1 0,0 0 0,0 1 0,0-1 0,0 0 0,0 0 0,0 0 0,0-1 0,0 1 0,0 0 0,0-1 0,1 1 0,-1-1 0,0 0 0,0 1 0,0-1 0,1 0 0,-1-1 0,3 1 0,10-4 0,0 0 0,0-1 0,0-1 0,23-12 0,-18 9 0,49-27 0,79-54 0,-3 1 0,-83 65 0,-81 46 0,8-13 0,0 1 0,1 0 0,1 0 0,0 1 0,-12 19 0,17-24 0,0 1 0,1-1 0,0 1 0,0-1 0,0 1 0,1 0 0,0 0 0,1 0 0,-1 0 0,2 0 0,-1 0 0,1 14 0,1-17 0,0 0 0,0 0 0,0 0 0,1 0 0,-1 0 0,1 0 0,0-1 0,0 1 0,1-1 0,-1 0 0,1 1 0,0-1 0,0 0 0,0 0 0,0-1 0,0 1 0,0-1 0,1 1 0,-1-1 0,6 2 0,-1 0 0,1 0 0,0-1 0,0 1 0,0-2 0,0 1 0,0-2 0,19 3 0,-17-4-21,1 0-1,0 0 1,-1-1-1,1-1 1,0 0-1,-1-1 1,17-5-1,-23 6-4,-1 0 1,0 1-1,0-2 0,0 1 1,0-1-1,-1 1 1,1-1-1,-1 0 0,1 0 1,-1 0-1,0-1 0,0 1 1,-1-1-1,1 0 0,-1 0 1,0 0-1,0 0 1,0 0-1,0 0 0,-1 0 1,3-9-1,-2-12-4563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15176,'0'0'2935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6824,'0'0'9440,"1"5"-9127,0 5-41,1-1 1,3 11-1,0-2 93,-2-1 1,3 23-1,1 15 68,42 164 711,-28-125-530,-18-83-446,-1-3 144,-1 1 0,1-1 0,-1 9 0,-1-17 85,0-2-156,-5-10-124,0-1 0,2 0 0,-1 0 0,0-15 1,1 15-46,-16-75 238,-4-27-27,17 78-182,-4-23 118,9 54-186,1 0 1,-1 0-1,1 0 1,1 0-1,1-12 1,-1 16-28,-1 0 1,1-1-1,0 1 0,0 0 1,0 0-1,0 0 1,1 0-1,-1 0 0,1 1 1,-1-1-1,1 0 1,-1 1-1,1-1 1,0 1-1,0-1 0,0 1 1,0 0-1,4-2 1,2-1 11,1 0 0,0 1 0,-1 0 0,17-3 0,-20 5-6,0 1 1,1-1-1,-1 1 0,0 0 1,0 1-1,0-1 1,0 1-1,0 0 0,0 1 1,6 1-1,-7-1 3,0-1-1,0 1 0,0 0 1,-1 0-1,1 1 0,-1-1 1,1 1-1,-1 0 0,0 0 1,4 4-1,-6-5-10,0-1-1,0 1 1,0 0 0,0 0-1,0 0 1,0 0-1,0 0 1,-1 0 0,1 0-1,-1 0 1,1 0 0,-1 0-1,0 1 1,0-1 0,0 0-1,0 0 1,0 0-1,-1 0 1,1 0 0,-1 0-1,1 0 1,-2 3 0,0 0 0,-1 0 0,1 0 0,-1 0 0,0-1 0,-1 1 0,1-1 0,-1 0 0,1 0 0,-8 5 0,-4 3 29,-24 14 0,-2 1 42,34-22-47,6-4-19,-1 0 0,0 0 0,1 0-1,-1 1 1,1-1 0,-3 3 0,4-3-8,0-1 1,-1 1-1,1-1 1,0 1-1,0 0 0,-1-1 1,1 1-1,0 0 1,0-1-1,0 1 0,0-1 1,0 1-1,0 0 1,0-1-1,0 1 1,0 0-1,0-1 0,1 1 1,-1 0-1,0-1 1,0 1-1,0-1 0,1 1 1,0 1-1,2 3 10,2 0 0,-1 1 1,0-2-1,1 1 0,0 0 0,0-1 0,0 0 0,10 6 0,11 9 12,69 69 16,-89-81-39,0 0 0,-1 0 0,0 0 1,-1 0-1,1 1 0,-1 0 1,-1 0-1,4 9 0,-7-15 3,1 0-1,-1 0 1,1-1 0,-1 1-1,0 0 1,0 0 0,0 0-1,0 0 1,0 0 0,0 0-1,-1 0 1,1 0-1,-1 0 1,1 0 0,-1 0-1,0 0 1,0 0 0,1-1-1,-1 1 1,-1 0-1,1-1 1,0 1 0,0 0-1,-1-1 1,1 0 0,0 1-1,-1-1 1,0 0 0,1 0-1,-1 1 1,0-1-1,1-1 1,-1 1 0,0 0-1,0 0 1,-2 0 0,-10 3 27,0-1 1,0 0 0,-21 1-1,-44-3 24,59-1-128,-9-2-1038,27 2 214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11552,'0'0'240,"12"0"18,32-1-28,1024-45 4348,-959 35-2971,181-42 1,-253 42-908,-25 5-3210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1405 7432,'0'0'5414,"9"-7"-4827,25-19 268,56-59-1,-18 2 5,67-71 525,39-6 126,-123 108-336,81-57 0,-135 108-1120,1 0-1,-1-1 1,1 1 0,-1 0-1,1 1 1,0-1-1,-1 0 1,1 0-1,0 1 1,-1-1-1,1 1 1,0-1 0,0 1-1,0 0 1,0-1-1,-1 1 1,1 0-1,0 0 1,0 1-1,0-1 1,0 0 0,1 1-1,0 0 4,-1 1-1,-1-1 0,1 0 1,0 1-1,0-1 1,0 1-1,-1 0 0,1-1 1,-1 1-1,1 0 1,-1 0-1,0 0 1,0 0-1,2 4 0,2 6 95,-2 1-1,1-1 1,-2 0-1,3 26 1,-3-6 51,-1 0 1,-2 0-1,-1 0 0,-8 37 0,-35 123 851,44-188-1029,-11 47 636,33-77-122,50-77-276,-25 33-109,3 2-1,67-70 0,-96 119-100,0 0-1,1 2 1,39-24 0,-58 40-48,-1 0 1,0 0-1,0 0 1,1 1-1,-1-1 1,0 0-1,1 1 1,-1-1-1,1 1 1,-1-1-1,0 1 1,1-1-1,-1 1 1,1 0-1,0 0 1,-1 0-1,1 0 1,-1 0-1,1 0 1,-1 0-1,1 1 1,1 0-1,-1 0 0,-1 0 0,0 1-1,0-1 1,0 0 0,0 1 0,0-1-1,0 1 1,-1 0 0,1-1 0,-1 1 0,1 0-1,-1-1 1,1 1 0,-1 0 0,0 0-1,0-1 1,0 1 0,0 0 0,0 1-1,0 19 25,-1-1 0,-1 0 0,-9 41 0,-24 59 138,20-77-45,14-32-20,6-11 21,16-17-10,76-95 66,-7 6-36,-76 91-107,1 0 1,0 2-1,0 0 1,34-20-1,-47 31-31,-1 0 1,1 0-1,-1 0 0,1 0 0,-1 0 1,1 1-1,0-1 0,-1 1 1,1-1-1,0 1 0,-1 0 0,1-1 1,0 1-1,0 0 0,-1 0 1,1 0-1,0 0 0,0 1 0,-1-1 1,1 0-1,0 1 0,-1-1 1,1 1-1,0 0 0,-1-1 0,1 1 1,-1 0-1,1 0 0,-1 0 1,0 0-1,1 0 0,-1 0 0,0 1 1,0-1-1,1 0 0,0 3 1,2 2 3,-1 1 1,0 0 0,-1 0-1,1 0 1,-1 0 0,-1 0-1,2 9 1,0 11 11,-1 47 0,-2-53 0,0 0 0,1 0 0,1 0 0,7 26 0,-9-45-15,1 0 0,-1-1 0,1 1 0,-1-1 0,1 1 0,0-1 0,0 1-1,0-1 1,0 1 0,0-1 0,0 0 0,0 1 0,0-1 0,1 0 0,-1 0 0,0 0 0,1 0 0,-1 0 0,1 0 0,-1 0-1,1-1 1,0 1 0,-1-1 0,1 1 0,0-1 0,-1 1 0,1-1 0,0 0 0,-1 0 0,1 0 0,0 0 0,-1 0 0,1 0-1,0 0 1,0-1 0,-1 1 0,3-1 0,7-3 12,1 1 0,-1-1 0,-1-1 0,15-8-1,-19 10-11,111-72 50,-89 56-47,-9 6 0,-2-2 0,0-1 0,28-31 0,19-20 5,-64 67-13,0 0 0,0 0 0,0 0 0,0 0 0,0 1 0,0-1 0,0 0 0,0 0 0,0 0 0,0 0 0,0 0 0,0 0 0,0 0 0,0 1 0,0-1 0,0 0 0,0 0 0,0 0 0,0 0 0,0 0 0,0 0 0,1 0 0,-1 0 0,0 1 0,0-1 0,0 0 0,0 0 0,0 0 0,0 0 0,0 0 0,0 0 0,0 0 0,0 0 0,0 0 0,1 0 0,-1 0 0,0 0 0,0 0 0,0 0 0,0 0 0,0 0 0,0 0 0,0 0 0,1 1 0,-1-1 0,0 0 0,0-1 0,0 1 0,0 0 0,0 0 0,0 0 0,0 0 0,0 0 0,1 0 0,-8 21 0,-14 30 0,19-48 0,-8 21 3,-2 0 13,1 1 1,-11 43 0,20-61-15,1-1 1,0 0 0,0 1-1,0-1 1,1 1 0,0-1 0,0 1-1,1-1 1,-1 1 0,2-1-1,-1 1 1,1-1 0,-1 0 0,2 0-1,-1 0 1,5 9 0,-5-13 0,-1 0 0,0 0 0,1 0 1,-1 0-1,1-1 0,-1 1 0,1 0 1,0-1-1,0 1 0,0-1 0,-1 0 1,1 1-1,1-1 0,-1 0 0,0 0 0,0-1 1,0 1-1,0 0 0,1-1 0,-1 1 1,0-1-1,1 0 0,-1 0 0,0 0 1,1 0-1,-1 0 0,0 0 0,1-1 0,-1 1 1,0-1-1,0 1 0,5-3 0,-1 0 6,-1 0 0,1 0 0,0-1 0,-1 1 0,1-1 0,-1-1 0,0 1 0,-1-1 0,1 0 0,5-8 0,-2 1 0,-1 0-1,-1 0 1,1-1 0,-2 0 0,0 0-1,-1-1 1,5-23 0,-3-2 33,2-58-1,-7 88-24,-1 0 0,0 0-1,-1 0 1,0 0 0,0 0-1,-3-9 1,3 16-13,1 0 0,-1 1-1,1-1 1,-1 1 0,0-1 0,0 1 0,0-1 0,0 1 0,0-1 0,0 1 0,0 0-1,0 0 1,0 0 0,-1 0 0,1 0 0,0 0 0,-1 0 0,1 0 0,-1 0 0,1 0-1,-1 1 1,1-1 0,-1 1 0,0-1 0,1 1 0,-1-1 0,0 1 0,1 0 0,-1 0-1,0 0 1,1 0 0,-1 0 0,0 0 0,1 1 0,-1-1 0,0 1 0,1-1 0,-1 1-1,-2 1 1,-1-1 8,1 1-1,-1 0 1,1 0-1,0 1 0,0-1 1,-5 5-1,8-6-5,-1 0-1,1 0 0,0 0 0,0 0 1,0 0-1,0 0 0,0 1 1,0-1-1,0 0 0,0 1 0,1-1 1,-1 0-1,0 1 0,1-1 0,-1 1 1,1-1-1,0 1 0,-1 0 1,1-1-1,0 1 0,0-1 0,0 1 1,0 1-1,1-2-3,-1-1 0,0 0 0,0 1 0,1-1 0,-1 0 0,1 1 0,-1-1 0,0 0 1,1 0-1,-1 1 0,0-1 0,1 0 0,-1 0 0,1 0 0,-1 1 0,1-1 0,-1 0 0,1 0 0,-1 0 0,1 0 0,-1 0 0,0 0 0,1 0 0,-1 0 0,1 0 0,-1 0 1,1 0-1,-1 0 0,1-1 0,-1 1 0,1 0 0,-1 0 0,0 0 0,1-1 0,-1 1 0,1 0 0,-1 0 0,0-1 0,1 1 0,22-13-2,-20 11 5,21-12-25,1 0 1,0 2-1,0 2 0,1 0 1,0 1-1,1 2 1,0 0-1,30-2 1,-52 9 18,0-1 0,0 1 1,0 1-1,0-1 0,-1 1 0,1-1 1,9 4-1,-12-3 0,0 0 0,0 0 0,0 0 0,0 0 0,0 0 0,-1 0-1,1 1 1,0-1 0,-1 1 0,1-1 0,-1 1 0,0 0 0,1-1 0,-1 1 0,0 0 0,0 0 0,0 0 0,0 0 0,-1 0 0,1 0-1,0 2 1,2 10-4,-1 0 0,0 1 1,-1-1-1,-1 0 0,-3 27 0,-16 77 158,8-61 46,10-33 107,11-37-43,3-6-228,16-17 47,41-40-1,-39 45-59,-21 19-18,2 1 0,-1 1 0,1 0 0,1 1 0,0 0 0,0 1-1,1 0 1,-1 1 0,29-10 0,-40 16-1,0 1-1,0-1 1,0 1 0,0 0-1,0-1 1,0 1-1,0 0 1,0 0 0,1 1-1,-1-1 1,0 0 0,0 1-1,0-1 1,0 1 0,0-1-1,0 1 1,-1 0-1,1 0 1,0 0 0,0 0-1,2 2 1,-2-1 3,0 1 0,0-1 0,0 1 0,0 0 0,-1-1 0,1 1 0,-1 0 0,1 0-1,-1 0 1,0 0 0,0 1 0,0 3 0,1 5 28,0 0 0,-1 1-1,-1-1 1,0 1 0,-4 24-1,3-35-32,1 1 0,-1-1 0,1 1 0,0 0 0,0-1-1,0 1 1,0 0 0,0-1 0,1 3 0,-1-4-1,0-1 0,1 0 0,-1 0 0,0 0 0,0 1 0,0-1 0,0 0-1,0 0 1,0 0 0,1 0 0,-1 0 0,0 0 0,0 1 0,0-1 0,0 0 0,1 0 0,-1 0 0,0 0 0,0 0 0,0 0 0,1 0 0,-1 0 0,0 0 0,0 0 0,0 0 0,1 0 0,-1 0 0,0 0 0,0 0 0,0 0 0,0 0 0,1 0 0,-1 0 0,0 0 0,0 0 0,0 0 0,1 0 0,-1-1 0,14-11-1,72-113 1,-66 100 0,-11 13 0,0 0 0,0 1 0,2 1 0,13-13 0,-23 22 0,0 0 0,0 0 0,0 0 0,0 0 0,1 1 0,-1-1 0,0 0 0,0 1 0,0-1 0,0 1 0,1-1 0,-1 1 0,0-1 0,1 1 0,-1 0 0,0 0 0,1 0 0,-1 0 0,0 0 0,1 0 0,-1 0 0,0 0 0,1 0 0,-1 1 0,0-1 0,1 0 0,-1 1 0,0-1 0,0 1 0,1 0 0,-1-1 0,0 1 0,0 0 0,0 0 0,0-1 0,0 1 0,0 0 0,0 0 0,0 0 0,-1 0 0,1 1 0,1 0 0,2 6 0,-1-1 0,1 1 0,-1 0 0,-1 0 0,3 12 0,-2-9 0,-1-3 0,1 7 0,2 0 0,-1 0 0,2 0 0,0-1 0,0 0 0,14 20 0,-18-31 0,1 0 0,1 0 0,-1 0 0,0-1 0,0 1 0,1-1 0,0 0 0,-1 0 0,1 0 0,0-1 0,0 1 0,0-1 0,0 0 0,0 0 0,0 0 0,0-1 0,1 1 0,-1-1 0,7 0 0,6-2 0,0 0 0,0 0 0,23-8 0,-26 6 0,-1-1 0,0-1 0,0 0 0,0 0 0,-1-1 0,0-1 0,0 0 0,0-1 0,-1 0 0,18-21 0,-17 16 0,0 0 0,-1 0 0,-1-1 0,-1-1 0,0 1 0,-1-2 0,0 1 0,6-24 0,-13 39 0,-1 0 0,1-1 0,-1 1 0,0-1 0,1 1 0,-1-1 0,0 1 0,0 0 0,0-1 0,0 1 0,0-1 0,-1 1 0,1-1 0,0 1 0,-1-1 0,1 1 0,-1 0 0,0-2 0,0 2 0,1 1 0,-1-1 0,0 1 0,0-1 0,1 1 0,-1 0 0,0-1 0,0 1 0,1 0 0,-1 0 0,0-1 0,0 1 0,0 0 0,0 0 0,0 0 0,1 0 0,-1 0 0,0 0 0,0 0 0,0 0 0,0 1 0,1-1 0,-1 0 0,0 0 0,0 1 0,0-1 0,1 0 0,-1 1 0,0-1 0,0 1 0,1-1 0,-2 2 0,-4 3 0,-1 0 0,1 0 0,0 0 0,1 1 0,0 0 0,-1 1 0,2-1 0,-1 1 0,1-1 0,-6 14 0,1 0 0,1 0 0,-10 37 0,16-48 0,0 0 0,1 0 0,0 0 0,0 0 0,1 1 0,0-1 0,1 0 0,1 10 0,-1-15 0,-1-1 0,1 0 0,0 0 0,0 0 0,1 1 0,-1-1 0,0 0 0,1-1 0,0 1 0,-1 0 0,1 0 0,1-1 0,-1 1 0,0-1 0,0 0 0,1 1 0,-1-1 0,1 0 0,0-1 0,0 1 0,0 0 0,0-1 0,0 0 0,0 1 0,0-1 0,3 0 0,2 0 0,0 0 0,0-1 0,0 0 0,0 0 0,0-1 0,0 0 0,-1 0 0,1-1 0,0 0 0,-1-1 0,1 1 0,-1-1 0,0-1 0,13-7 0,8-8 0,0-1 0,29-28 0,-25 21 0,-19 16 0,19-16 0,1 2 0,53-33 0,-84 57 0,-1 1 0,0-1 0,1 0 0,0 0 0,-1 0 0,1 1 0,-1-1 0,1 1 0,0-1 0,-1 1 0,1 0 0,0-1 0,-1 1 0,1 0 0,0 0 0,0 0 0,-1 1 0,1-1 0,0 0 0,-1 1 0,4 0 0,-4 0 0,0 0 0,0 0 0,0 0 0,0 0 0,0 1 0,-1-1 0,1 0 0,0 1 0,0-1 0,-1 0 0,1 1 0,-1-1 0,1 1 0,-1-1 0,0 0 0,0 1 0,0-1 0,1 1 0,-1 1 0,-1 10 0,0-1 0,-1 1 0,0-1 0,-4 15 0,-26 108 0,32-134 0,0-1 0,-1 1 0,1-1 0,0 1 0,0-1 0,0 1 0,0-1 0,0 1 0,0-1 0,-1 1 0,1-1 0,0 1 0,0-1 0,1 1 0,-1-1 0,0 1 0,0-1 0,0 1 0,0-1 0,0 1 0,0-1 0,1 1 0,-1-1 0,0 0 0,0 1 0,1-1 0,-1 1 0,13-3 0,17-20 0,-28 20 0,54-50 0,-46 40 0,2 1 0,-1 0 0,2 0 0,-1 2 0,1-1 0,1 2 0,14-8 0,-26 15 0,0 0 0,1 1 0,-1-1 0,0 1 0,0-1 0,1 1 0,-1 0 0,1 0 0,-1 0 0,0 0 0,1 0 0,-1 0 0,0 1 0,1-1 0,-1 1 0,0 0 0,0 0 0,1-1 0,-1 2 0,0-1 0,0 0 0,0 0 0,0 0 0,0 1 0,0-1 0,-1 1 0,3 2 0,5 6 0,-1 0 0,0 1 0,-1 0 0,6 12 0,12 16 0,-18-31 0,0 0 0,0-1 0,0 0 0,1 0 0,0-1 0,0 0 0,10 5 0,-13-9 0,-1 0 0,1 0 0,0-1 0,-1 1 0,1-1 0,0 0 0,0 0 0,0-1 0,0 0 0,0 0 0,0 0 0,0 0 0,0-1 0,0 0 0,-1 0 0,9-2 0,-2-2 0,0 0 0,0-1 0,0 0 0,-1 0 0,0-1 0,0-1 0,0 0 0,9-11 0,67-78 0,-86 97 0,38-51 0,-1-2 0,-3-2 0,40-87 0,59-185 0,-111 270 0,-5 12 0,21-85 0,-39 122 0,-5 11 0,-8 15 0,-7 39 0,1 0 0,4 1 0,-10 60 0,14-50 0,3 1 0,0 77 0,9-108 0,1 1 0,3-1 0,1 1 0,1-1 0,16 49 0,-19-79 0,0 0 0,1-1 0,-1 1 0,1-1 0,1 1 0,0-1 0,11 13 0,-13-17 0,0 0 0,0 1 0,1-2 0,0 1 0,0 0 0,-1-1 0,2 1 0,-1-1 0,0 0 0,0 0 0,1-1 0,-1 1 0,1-1 0,-1 0 0,10 0 0,-8 0 0,1-1 0,0 0 0,-1-1 0,1 1 0,-1-1 0,1-1 0,-1 1 0,11-5 0,-13 4 0,0 0 0,-1 0 0,1 0 0,-1-1 0,0 1 0,1-1 0,-1 0 0,-1 0 0,1 0 0,0 0 0,-1-1 0,0 1 0,1-1 0,2-7 0,7-19 773,-6 13-5829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15176,'0'0'2622,"15"2"-2069,233 28 1145,-32-16-235,-174-13-943,1-3 0,0-1-1,43-10 1,-67 10-219,-15 3-178,0 0-1,0-1 1,-1 1 0,1-1-1,0 0 1,0 0-1,0-1 1,4-1-1,-8 3-154,0 0 0,0-1-1,1 1 1,-1 0 0,0 0-1,0 0 1,0 0 0,0-1-1,1 1 1,-1 0 0,0 0-1,0-1 1,0 1 0,0 0 0,0 0-1,0 0 1,0-1 0,0 1-1,0 0 1,0 0 0,1-1-1,-1 1 1,0 0 0,0 0-1,-1-1 1,1 1 0,0 0-1,0 0 1,0-1 0,0 1-1,0 0 1,0 0 0,0 0 0,0-1-1,0 1 1,0 0 0,-1 0-1,1 0 1,0-1 0,0 1-1,0 0 1,0 0 0,-1-1-1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6424,'0'0'7561,"15"-7"-7142,1 0-303,1-1 0,-2-1 0,0 0 0,0-1 0,0-1 1,20-19-1,34-44 558,-4-3 1,64-98-1,82-186 1564,-143 212-677,-61 126-954,-5 15-88,-6 15 171,-12 33-408,2 0-1,-13 64 1,19-72-176,-35 176 441,36-157-323,2 0 0,1 58 1,4-103-189,1 0 0,-1 0 0,1 0 0,0 1 0,0-1 0,1 0 1,0-1-1,3 8 0,-4-11-27,-1-1 0,1 0 0,0 1 1,0-1-1,0 0 0,1 0 0,-1 0 1,0 0-1,0 0 0,1 0 0,-1 0 1,0 0-1,1 0 0,-1 0 0,1-1 1,-1 1-1,1-1 0,-1 1 0,1-1 0,-1 0 1,1 1-1,0-1 0,-1 0 0,1 0 1,0 0-1,-1 0 0,1 0 0,-1-1 1,1 1-1,0 0 0,-1-1 0,1 1 1,-1-1-1,1 0 0,-1 1 0,3-3 1,14-7 30,0-1 1,0 0 0,-2-2-1,1 0 1,27-29 0,-29 27-19,52-55 75,-3-3-1,-3-2 0,89-147 1,-127 185-17,-2-2 0,30-75 0,-49 109-58,-1-1 1,1 1 0,-1-1-1,-1 1 1,1-1 0,-1-6-1,-30 39 140,17-10-137,1 1 0,0 1 1,1-1-1,2 2 1,-1-1-1,2 1 1,1 1-1,-5 22 1,6-18-1,1 0 1,2 1 0,0-1 0,2 1-1,1 0 1,5 38 0,-3-47-6,1 0 1,2 0-1,-1 0 1,2-1-1,0 1 0,10 17 1,-12-25-4,2-1 0,-1 1-1,1-1 1,0 0 0,1 0 0,0-1 0,0 0 0,0 0 0,1-1-1,0 1 1,15 7 0,-18-11 1,-1-2-1,0 1 0,1 0 1,-1-1-1,1 0 1,-1 0-1,1 0 1,0 0-1,0-1 1,-1 0-1,1 0 0,0 0 1,0-1-1,-1 1 1,1-1-1,-1 0 1,1 0-1,0-1 1,-1 0-1,0 1 0,1-1 1,-1-1-1,0 1 1,0-1-1,0 1 1,-1-1-1,7-7 0,3-3-683,0-1 0,-1 0 0,-1-1 0,-1 0 0,10-18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12960,'0'0'3492,"12"-4"-2846,25-5-67,0 1-1,0 1 0,1 3 1,62-1-1,-16 10 788,90 18 0,-161-20-1086,14 2 342,-19-4 124,-9-4 521,-4 0-1476,0 1-1,0 0 1,0 0 0,0 0 0,0 1 0,-11-2 0,10 1-2135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13168,'0'0'916,"12"11"-399,-6-6-432,2 3 41,1 0 1,0-1-1,1 0 0,-1-1 0,1 0 1,1 0-1,-1-1 0,21 7 0,6-4 359,0-1 0,0-2 0,0-1 0,45-2 0,-29-4 332,-1-2-1,73-16 1,-27-7 911,-95 26-1683,0-1 0,-1 1 1,1-1-1,0 0 0,-1 0 0,1 0 1,-1-1-1,0 1 0,4-6 1,13-12-101,-2 8-2861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3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338 204 13056,'0'0'352,"-18"13"-3,-92 71 109,86-63-308,1 0 1,1 2-1,-25 31 1,35-37-10,1 1 1,0 0-1,1 1 1,1 1 0,0-1-1,2 1 1,0 1-1,2-1 1,-4 25-1,7-32-13,1-1 0,0 1 0,1-1 0,1 1 0,0-1 0,0 1 0,1-1 0,1 0 0,0 1 0,1-1 0,0-1 0,1 1 0,0-1 0,1 1 0,0-1-1,13 16 1,-7-13 31,0-1-1,1-1 1,0 0-1,0-1 1,2-1-1,-1 0 1,1 0-1,1-2 1,-1 0-1,1-1 0,1 0 1,-1-1-1,1-1 1,0-1-1,1 0 1,-1-2-1,1 1 1,26-2-1,-21-1 14,-1-1-1,0-1 1,0-1 0,-1-1-1,1 0 1,-1-2 0,1-1-1,-2-1 1,1 0-1,-1-1 1,-1-2 0,1 0-1,-2-1 1,24-19 0,-18 8-5,-1-1 1,-1 0-1,-1-2 1,-1-1-1,-1 0 1,-2-1-1,-1-1 1,-1-1-1,-1 0 1,-2 0-1,-1-2 1,-1 1-1,-2-2 1,-1 1 0,-2-1-1,-1 0 1,-2 0-1,-1 0 1,-4-46-1,1 62-89,-1 0 0,0 1-1,-2-1 1,0 1 0,0 0 0,-1 0-1,-15-25 1,17 34-37,0 0-1,-1 1 1,0-1-1,0 1 0,-1 0 1,0 1-1,0-1 1,0 1-1,0 0 1,-1 1-1,0-1 1,0 1-1,0 1 1,-1-1-1,1 1 0,-1 1 1,0-1-1,-9-1 1,3 3 6,0 0 1,0 1 0,0 0-1,0 1 1,0 1 0,0 0-1,0 1 1,0 0 0,0 1-1,1 1 1,-24 11-1,18-7-84,1 1 0,0 1 0,1 1 0,0 0 0,1 1 0,1 1 0,-21 23-1,28-27-44,0 0-1,0 1 1,1 0 0,0 1-1,-6 15 1,10-20-9,1 1 1,-1-1-1,2 1 1,-1-1 0,1 1-1,0 0 1,0-1-1,1 1 1,0 0 0,2 9-1,2 8-3702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4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6520,'0'0'9005,"-1"14"-8528,-8 507 3700,9-368-2051,-3-126-1052,0-21-273,-2-21-426,3-8-858,2-1 0,0 1 0,4-34 0,-3 44-1331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4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90 11048,'0'0'1296,"-1"-10"-958,-3-35 45,5 44-356,0-1 1,-1 1-1,1 0 0,0-1 0,0 1 1,-1 0-1,1-1 0,0 1 1,0 0-1,1 0 0,-1 0 0,0 0 1,0 0-1,0 0 0,1 0 1,-1 0-1,1 0 0,-1 1 0,0-1 1,1 1-1,-1-1 0,1 1 0,0-1 1,-1 1-1,1 0 0,-1 0 1,1 0-1,2 0 0,2-1 83,30-4 392,-1 2 0,1 1 0,39 4-1,-10-1 228,271 6 3246,-180 9-1283,-147-13-1660,-18 1-808,-20 0-479,-14-8-82,16 1-3215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4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11552,'0'0'505,"14"0"-138,273-19 1896,-48-1 461,-137 22-1028,-91-1-1440,0 1 1,0-1 0,-1 2-1,1 0 1,-1 0-1,0 1 1,11 5-1,-20-9-245,-1 0 0,0 0 1,1 1-1,-1-1 0,0 0 0,1 0 0,-1 1 0,1-1 0,-1 0 0,0 1 0,0-1 0,1 1 0,-1-1 0,0 0 0,0 1 0,1-1 0,-1 1 0,0-1 0,0 0 0,0 1 0,0-1 0,0 1 1,0-1-1,0 1 0,0-1 0,0 1 0,0 0 0,-1 4-2683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8640,'0'0'3422,"3"6"-2682,6 12 232,9 26-1,-17-43-921,2 10 463,0-1 0,1 1 0,1-1 0,10 18-1,-14-27-390,0 0 0,0 1-1,0-1 1,0 0 0,0 0-1,0 0 1,3 1-1,-4-2-97,0 0 0,0 0-1,0 1 1,0-1-1,1 0 1,-1 0-1,0 0 1,0 0 0,0 0-1,0 0 1,1 0-1,-1 0 1,0 0 0,0 0-1,0 0 1,0 0-1,1 0 1,-1 0 0,0 0-1,0 0 1,0-1-1,0 1 1,0 0-1,1 0 1,-1 0 0,0 0-1,0 0 1,0 0-1,3-9 339,-2-11 8,-1-1 1,-5-40-1,0 13 212,5 44-497,0 0 1,0 0-1,0 1 0,1-1 0,0 0 0,1-7 0,-1 10-46,-1 0 0,0 0 0,1 0 1,-1 0-1,1 0 0,0 0 0,-1 0 0,1 0 0,0 0 0,-1 0 0,1 0 1,0 1-1,0-1 0,0 0 0,0 0 0,0 1 0,0-1 0,0 0 0,0 1 0,0-1 1,0 1-1,0 0 0,0-1 0,0 1 0,0 0 0,2-1 0,5 2 87,1 0-1,0 0 0,0 0 0,-1 1 0,1 1 1,0 0-1,8 4 0,6 1 228,-22-8-324,0 1 1,-1-1-1,1 0 0,0 0 1,0 0-1,0 0 1,-1 0-1,1 0 0,0 0 1,0 0-1,0 0 0,1 0 1,2-1-2369,-3 0 1532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4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7832,'0'0'4665,"-1"9"-3849,-9 104 1093,-13 120 1580,6-94-417,16-119-2383,2-20-674,-1 0 0,0 0 1,1 0-1,-1 0 0,0 0 1,1 0-1,-1 0 0,0 0 1,1 0-1,-1 0 0,0 0 1,0-1-1,1 1 0,-1 0 1,0 0-1,0 0 0,1 0 1,-1-1-1,0 1 0,0 0 1,1 0-1,-1 0 0,0-1 1,0 1-1,0 0 0,0-1 0,1 1 1,-1 0-1,0 0 0,0-1 1,0 1-1,20-36-1827,-18 31 65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4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11760,'0'0'1264,"3"15"-798,3 33 261,-1 0 0,-2 76-1,-11-33 461,-1 59 1981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4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7232,'0'0'8154,"14"11"-7563,-3-1-444,-2-2-29,0 0-1,0-1 0,1 0 0,0 0 0,0-1 0,0-1 0,1 0 0,12 4 0,25 7 947,65 12-1,-88-24-633,0-1 0,1-1 0,-1-1-1,40-4 1,-12-1 622,1-3 1,-1-3-1,67-20 0,-115 29-1014,-1-1 0,1 0-1,-1-1 1,1 1 0,-1-1 0,6-4-1,1-6-3445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0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6128,'0'0'10233,"9"1"-9539,420 13 4298,-296-6-1370,-132-8-3599,-1 0 0,0 0 1,0 0-1,0 0 0,0 0 1,0 0-1,1 0 0,-1 0 1,0 0-1,0 0 1,0 0-1,0 0 0,1 0 1,-1-1-1,0 1 0,0 0 1,0 0-1,0 0 0,0 0 1,1 0-1,-1 0 1,0 0-1,0 0 0,0 0 1,0-1-1,0 1 0,0 0 1,0 0-1,0 0 0,0 0 1,1 0-1,-1-1 1,0 1-1,0 0 0,0 0 1,0 0-1,0 0 0,0-1 1,0 1-1,0 0 0,0 0-117,0 0 0,0-1-1,0 1 1,0 0-1,0 0 1,0 0-1,0 0 1,0 0-1,0-1 1,0 1-1,0 0 1,0 0-1,0 0 1,1 0-1,-1-1 1,0 1-1,0 0 1,0 0-1,0 0 1,0 0-1,0 0 1,0 0-1,1 0 1,-1 0-1,0-1 1,0 1-1,0 0 1,0 0-1,1 0 1,-1 0-1,0 0 1,0 0 0,0 0-1,0 0 1,0 0-1,1 0 1,-1 0-1,0 0 1,0 0-1,1 0 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1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11856,'0'0'3641,"14"-2"-3185,221-11 1397,166-18 2094,-362 24-2511,59-18 0,-88 19-734,-6 2-960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8360,'0'0'16402,"13"-4"-16237,24-6-11,1 1-1,58-7 0,182 17 395,-112 3-85,-83 0-70,-49-1 100,61-4 1,-94 1-478,1 0 0,-1 0 0,0 0-1,0 0 1,0-1 0,0 1 0,0 0 0,0 0 0,1-1 0,-1 1 0,0-1 0,0 1 0,0-1 0,0 1 0,0-1-1,-1 0 1,1 1 0,0-1 0,0 0 0,0 0 0,0-1 0,0 1 4,-1-1 0,1 0 0,-1 0 1,0 1-1,0-1 0,0 0 0,0 0 0,0 1 1,0-1-1,0-3 0,-1 0-38,1-12-1063,0 13-1604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1 951 5320,'0'0'8128,"9"-10"-7475,155-182 2085,257-368 1772,-393 522-3919,-2-2 0,28-54 0,-48 78 689,-19 35-628,3-4-539,-16 27 286,-39 85 0,60-115-344,0 1-1,1 0 0,0-1 0,1 2 0,1-1 1,0 0-1,0 0 0,2 1 0,-1-1 0,2 1 0,0-1 1,2 14-1,-2-23-34,0 0 0,0-1-1,0 1 1,0-1 0,1 1 0,-1-1 0,1 1 0,0-1-1,0 0 1,0 0 0,0 0 0,1 0 0,-1 0 0,1-1 0,0 1-1,0-1 1,0 1 0,0-1 0,0 0 0,0 0 0,1-1-1,-1 1 1,0-1 0,1 1 0,0-1 0,-1 0 0,1 0 0,0-1-1,-1 1 1,6-1 0,0 0 5,-1 0 0,1-1 0,-1-1 0,1 1 0,-1-1 1,0-1-1,0 1 0,0-1 0,0-1 0,0 1 0,-1-1 0,10-7 0,13-14 76,-1 0-1,-2-2 1,39-49 0,-33 38-19,-17 21-42,-1-1-1,-1 0 1,0-1-1,-2 0 1,0-1-1,-1 0 0,-1-1 1,8-26-1,-16 25 52,-2 22-90,0-1 0,0 1 1,0 0-1,0 0 0,0 0 1,0 0-1,0 0 0,0 0 0,0 0 1,0 0-1,0 0 0,0-1 1,0 1-1,0 0 0,0 0 1,0 0-1,0 0 0,0 0 1,-1 0-1,1 0 0,0 0 0,0 0 1,0 0-1,0 0 0,0 0 1,0 0-1,0 0 0,0 0 1,0 0-1,-1 0 0,1 0 0,0 0 1,0 0-1,0 0 0,0 0 1,0 0-1,0 0 0,0 0 1,0 0-1,0 0 0,-1 0 1,1 0-1,0 0 0,0 0 0,0 0 1,0 0-1,0 0 0,0 0 1,0 0-1,0 0 0,-8 11 25,0 6 0,1-1 0,0 1 0,2 1 0,0-1 0,1 1 0,1-1 0,0 1 0,2 0 0,0 1 0,1-1 0,0 0 0,2 0 0,0 0 0,9 33 0,-7-38 7,1-1 0,0 0 0,0 1 0,1-2 0,1 1 0,13 17 0,-17-24-4,1 0 0,0 0 0,1 0 0,-1-1 0,1 1 0,0-1 0,0 0 0,1 0 0,-1-1 0,1 0 0,0 0 0,0 0 0,0 0 0,0-1 0,9 2 0,-12-3-16,0-1 0,0 0 0,0 0 0,0 0-1,0-1 1,0 1 0,0-1 0,0 1 0,0-1 0,-1 0 0,1 0-1,0-1 1,-1 1 0,1 0 0,-1-1 0,1 1 0,-1-1 0,1 0-1,-1 0 1,0 0 0,0 0 0,0 0 0,0-1 0,2-3 0,2-5-464,0 1 0,-1-1 0,0 0 0,5-17 0,-5 14-1696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7528,'0'0'5889,"11"4"-5222,-6-2-591,1 0 0,-1 0 0,0 1 0,0-1 1,0 1-1,-1 0 0,1 1 0,-1-1 1,0 1-1,0 0 0,0 0 0,0 0 0,0 0 1,-1 1-1,0-1 0,0 1 0,2 6 1,34 70 961,106 207 2842,-41-128-900,-36-63-381,-65-92-2421,0-1 0,-1 1 0,1 0 0,-1 0 0,-1 0 0,1 0 0,-1 1-1,1-1 1,-1 0 0,-1 1 0,1 8 0,-1-14-167,1 0-1,-1 0 1,0 1-1,1-1 0,-1 0 1,0 0-1,1 0 1,-1 1-1,1-1 0,-1 0 1,0 0-1,1 0 0,-1 0 1,1 0-1,-1 0 1,1 0-1,-1 0 0,0 0 1,1 0-1,-1 0 1,1 0-1,-1 0 0,1 0 1,-1 0-1,0-1 1,1 1-1,-1 0 0,1 0 1,-1 0-1,0-1 0,1 1 1,-1 0-1,0 0 1,1-1-1,-1 1 0,0 0 1,0-1-1,1 1 1,-1 0-1,0-1 0,0 1 1,1-1-1,60-77 216,-16 18-133,202-202 235,-45 53-111,-177 181-172,0 0 0,-2-2 0,-1-1 0,23-44 0,-18 24 141,-27 51-182,0-1 0,0 1 0,0 0 0,0-1 0,0 1 0,0 0 0,0 0 0,0-1 0,0 1 0,0 0 0,-1-1 0,1 1 0,0 0 0,0 0 0,0-1 0,0 1 0,0 0 0,-1 0 0,1-1 0,0 1 0,0 0 0,0 0 0,-1-1 0,1 1 0,0 0 0,0 0 0,-1 0 0,1 0 0,0 0 0,-1-1 0,1 1 0,0 0 0,0 0 0,-1 0 0,1 0 0,0 0 0,-1 0 0,-14-3 50,-13 3-5,1 2-1,-40 6 0,17-1-1,-129 24 101,-18 1-30,125-25-47,0-4 1,-130-11-1,183 5-40,1-1-1,0-1 1,-19-7-1,19 5-5,1 2 0,-1 0 1,-22-3-1,39 8-29,1 0 0,-1 0-1,0 0 1,1 0 0,-1 0 0,1 0-1,-1-1 1,1 1 0,-1 0 0,1 0-1,-1-1 1,1 1 0,-1 0 0,1-1-1,-1 1 1,1-1 0,-1 1-1,1 0 1,0-1 0,-1 0 0,1 1-1,0-1 1,0 1 0,0 0 0,0 0-1,0-1 1,0 1 0,1 0-1,-1 0 1,0-1 0,0 1 0,0 0-1,0 0 1,1-1 0,-1 1-1,0 0 1,0 0 0,1 0 0,-1-1-1,0 1 1,0 0 0,1 0-1,-1 0 1,0 0 0,0 0 0,1 0-1,-1 0 1,0 0 0,0-1 0,1 1-1,-1 0 1,0 0 0,1 0-1,-1 0 1,0 0 0,1 1 0,-1-1-1,0 0 1,0 0 0,1 0-1,-1 0 1,0 0 0,0 0 0,1 0-1,-1 0 1,0 1 0,1-1-1,35 1-621,-17-2-3097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7632,'0'0'7798,"14"-8"-7179,9-3-318,2 1 0,-1 1 1,50-11-1,21 3 1145,165-9 0,128 27 1665,-372-1-2777,0 0-1,0 2 1,0 0 0,-1 1 0,1 1 0,21 7 0,-19-7 764,-11-3-4164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6224,'0'0'7094,"2"16"-6527,9 211 1618,-7-128-1221,-1-17-122,14 173 2377,-17-246-3014,2 11 593,1-19-382,1-12-113,30-125-526,-25 84-2916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4720,'0'0'14081,"5"1"-13787,-1-1-224,-2 1-37,1-1 0,-1 0 0,0 0 0,0 1 0,0-1 0,0 1 0,0 0-1,0-1 1,0 1 0,0 0 0,0 0 0,0 1 0,2 1 0,19 17 208,0 2 0,-2 0-1,-1 2 1,0 0 0,-2 1 0,24 44-1,-33-51-193,11 19 50,-2 1-1,14 42 0,-18-35-24,-2 1-1,10 80 0,-19-101-24,-2 0 0,-1 0 0,0 1 0,-2-1 0,-1 0 0,-11 44 0,7-44 39,-1-1 0,-2 1 0,0-2 0,-1 1-1,-1-1 1,-17 23 0,25-41-36,0 1 0,-1-1 0,1 0 0,-1 0 0,0 0 0,0-1 0,-11 8 0,9-7 641,-1 0-4332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10448,'0'0'369,"0"11"-168,7 141 855,-1 204 2430,-12-119 449,6-231-3585,-1 0-1,1 0 0,-1 0 1,-3 9-1,0-13-2658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5:5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8336,'0'0'417,"-1"13"-98,-1 62 1036,10 115 0,51 357 4856,-49-432-1278,-15-190-4342,-2 0-1,-26-106 1,21 120-403,-4-13 15,8 40-88,1 0 0,1 0 0,2-1 1,0-66-1,6 91-92,-1-1 0,1 1 0,1-1 0,0 1 0,0 0 1,1 0-1,0 0 0,1 0 0,0 1 0,1-1 0,0 1 0,0 1 1,1-1-1,0 1 0,0 0 0,1 1 0,15-12 0,-16 14-8,1 0 0,0 0 0,1 1-1,-1 0 1,1 0 0,-1 1 0,1 0-1,0 1 1,0 0 0,0 0 0,1 1-1,-1 0 1,0 0 0,1 1 0,-1 1-1,0 0 1,0 0 0,1 0 0,-1 1-1,15 6 1,-18-6-6,0 1 1,0-1-1,0 2 0,-1-1 0,1 0 0,-1 1 0,0 0 1,0 1-1,0-1 0,-1 1 0,1-1 0,-1 2 1,0-1-1,-1 0 0,1 1 0,-1-1 0,0 1 1,0 0-1,-1 0 0,0 0 0,0 0 0,0 1 0,1 10 1,-2-5 17,-1 0 0,1 0 0,-2 1 0,0-1 1,0 0-1,-1 0 0,-1 0 0,0-1 0,0 1 0,-1 0 1,-11 20-1,-22 31 367,-73 94 0,109-156-378,0 0-1,1 0 1,-1 0 0,0 0-1,0 0 1,1 0 0,-1 0 0,0 0-1,1 0 1,-1 0 0,1 0-1,0 0 1,-1 0 0,1 0 0,0 1-1,0-1 1,-1 0 0,1 0 0,0 0-1,0 1 1,0-1 0,1 0-1,-1 0 1,0 0 0,0 1 0,1-1-1,-1 0 1,0 0 0,1 0-1,-1 0 1,1 0 0,0 0 0,-1 0-1,1 0 1,0 0 0,0 0-1,0 1 1,4 1 20,0 1 0,0-1 0,1-1 0,-1 1 0,0-1 0,9 3 0,-11-4-43,111 33 157,-61-19-84,81 34 0,-40-15 26,-92-33-85,0 0 0,0-1 0,-1 1 0,1 0 0,-1 0 0,1 0 0,-1 0 0,1 0 1,-1 0-1,1 0 0,-1 1 0,0-1 0,0 0 0,0 1 0,1-1 0,-1 1 0,-1-1 0,1 1 0,0 0 0,0-1 1,0 4-1,0-2 4,-1 0 0,0 0 1,0-1-1,0 1 1,-1 0-1,1 0 1,0 0-1,-1-1 1,0 1-1,0 0 0,0 0 1,-2 3-1,-2 3 25,0 0 0,-1-1 0,1 0-1,-2 0 1,1 0 0,-13 10-1,6-7 19,-1-2-1,0 1 0,-1-2 1,0 0-1,0 0 0,-30 9 0,-102 20-34,123-32-77,-17 3 32,8-1-784,12-2-2706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6:0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83 6016,'0'0'3729,"-10"2"-2872,-6 0-526,-3 0 994,-32 7-1,35-7 1317,14-3-960,9-3-960,72-20 105,2 3 0,0 3-1,1 4 1,1 4 0,0 3 0,136 6 0,-174 4-541,100 9 1123,-96-10-129,-48-2-1271,-1 0 1,0 0-1,0 0 1,0 1-1,1-1 1,-1 0-1,0 0 0,0 0 1,0 0-1,0 0 1,1 0-1,-1 0 1,0 0-1,0 0 1,0 0-1,1 0 1,-1 0-1,0-1 1,0 1-1,0 0 0,1 0 1,-1 0-1,0 0 1,0 0-1,0 0 1,0 0-1,1 0 1,-1-1-1,0 1 1,0 0-1,0 0 0,0 0 1,0 0-1,0-1 1,0 1-1,1 0 1,-1 0-1,0 0 1,0 0-1,0-1 1,0 1-1,0 0 0,0 0 1,0 0-1,0-1 1,0 1-1,0 0 1,0 0-1,0 0 1,0-1-1,0 1 1,0 0-1,-9-8-4487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6:0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12160,'0'0'6442,"18"-3"-5835,228-33 1162,-66 21 283,263 11 0,-334 7 790,-122-21-2500,9 7-4049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6:01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73 10752,'0'0'600,"-10"0"-464,2 1-119,-19 2 315,1 0 1,0 2 0,-28 8 0,29-3 128,0 1 1,1 1-1,1 2 1,0 0-1,0 1 1,1 2-1,1 0 0,-21 23 1,25-23-109,1 1 0,1 1 0,1 0 0,1 0 0,0 2 0,2-1 0,0 2 0,2-1 0,-13 39 0,18-42-192,0 0 1,1-1-1,1 1 0,0 0 0,2 0 0,0 0 0,1 1 0,0-1 0,2-1 0,0 1 0,1 0 0,1-1 0,1 0 0,0 0 1,9 17-1,-4-12-6,0-1 1,2 0 0,0-1 0,18 19-1,-22-28-67,2 0 0,0-1-1,0 0 1,1-1 0,0 0-1,1-1 1,-1 0 0,16 6 0,-8-6 24,0 0 0,1-2 1,-1 0-1,2-2 0,-1 0 0,0-1 1,1-1-1,33-2 0,-27-2 24,0-1 0,0-1-1,-1-1 1,1-2-1,-1-1 1,30-13 0,-40 13-45,-1 0 1,0-1-1,-1-1 1,18-14-1,52-51 341,-72 63-358,14-15 142,0 0-1,-2-2 1,-1 0-1,20-33 0,-32 42-93,0-1 0,-2 0 0,-1 0 0,0-1 0,-2 0 0,0-1 0,5-37-1,-9 41-33,-1 0 0,-1-1-1,-1 1 1,-1 0 0,-1-1-1,0 1 1,-2 0 0,0 0-1,-1 0 1,-1 1 0,-8-18-1,8 23-25,0 0 0,-2 0-1,1 1 1,-2 1 0,0-1-1,0 1 1,-1 1 0,0 0-1,-1 0 1,0 1 0,0 0-1,-1 1 1,0 0 0,0 1-1,-19-7 1,5 4-8,0 2 1,0 1-1,-1 2 0,0 0 1,0 2-1,0 0 0,0 2 1,-1 2-1,1 0 0,0 1 1,0 2-1,0 1 0,0 1 1,1 1-1,-36 15 0,50-15-118,10-6-5,0 1 1,0-1 0,0 0 0,0 0 0,0 0 0,0-1 0,0 1 0,-1 0 0,1-1 0,-3 1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6:55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536 243 5320,'0'0'6113,"-1"-11"-5573,-2-37-73,2 42-377,0 1-1,0 0 1,-1 0 0,1 0 0,-1 0 0,0 0 0,-1 0 0,1 1 0,-1-1 0,-5-6 0,-1-3 159,3 6-73,0 0-1,-1 0 0,1 0 1,-2 0-1,1 1 0,-1 1 1,0-1-1,-1 1 0,1 1 1,-1-1-1,0 1 1,-1 1-1,-14-6 0,15 7-8,0 1-1,0 0 1,-1 0-1,1 0 1,0 1 0,-1 1-1,1 0 1,-1 0-1,1 0 1,-1 1-1,1 1 1,0 0-1,0 0 1,-18 7-1,12-2 32,0 1-1,1 1 0,0 0 1,0 1-1,1 1 0,0 0 1,1 1-1,0 0 0,1 0 1,0 2-1,-9 14 0,13-18-107,1 1-1,0 0 0,0 0 0,1 1 1,1-1-1,0 1 0,0 0 0,2 0 1,-1 0-1,1 1 0,1-1 0,0 1 1,1-1-1,1 1 0,2 19 0,-1-25-52,0 0 0,0 0 0,1 0-1,0 0 1,0-1 0,0 1 0,1-1-1,0 0 1,0 0 0,1-1 0,-1 1-1,1-1 1,0 0 0,1 0 0,0 0-1,-1-1 1,1 0 0,1 0 0,-1-1-1,0 1 1,1-1 0,0-1 0,12 4-1,-7-3 19,-1 0-1,1-1 1,0-1-1,0 0 1,0 0-1,0-1 1,0-1-1,0 0 1,0-1 0,0 0-1,0 0 1,-1-1-1,20-9 1,-21 7 2,0 0 0,0-1 0,-1 0 0,0-1 0,0 0 0,0-1 0,-1 1 0,0-2 0,9-11 0,-17 20-50,1 0 0,-1-1 0,0 1 0,1-1 0,-1 1 0,0-1-1,1 1 1,-1-1 0,0 1 0,1-1 0,-1 1 0,0-1 0,0 1 0,0-1 0,1 1-1,-1-1 1,0 1 0,0-1 0,0 1 0,0-1 0,0 0 0,0 1 0,0-1 0,0 1 0,0-1-1,0 1 1,-1-1 0,1 1 0,0-1 0,0 0 0,0 1 0,-1-1 0,1 1 0,0-1-1,-1 1 1,1 0 0,0-1 0,-1 1 0,1-1 0,-1 1 0,1 0 0,0-1 0,-1 1-1,1 0 1,-1-1 0,1 1 0,-1 0 0,0-1 0,-1 1 7,0 0-1,0-1 1,0 1 0,1 0 0,-1 0-1,0 0 1,0 0 0,0 0 0,0 0-1,0 1 1,0-1 0,0 1 0,1-1-1,-3 2 1,-5 3 24,1 0 0,0 1 0,0 0 0,0 0 0,-13 15 0,-32 41 105,48-56-128,-78 117 203,42-58-107,27-44-51,2 1-1,-15 32 1,22-43-28,1 0-1,1 1 1,-1-1-1,2 1 1,0 0-1,-1 24 1,3-32-21,0 0 0,0 0 0,1 0 0,-1 0 0,1 0 1,0 0-1,1 0 0,-1 0 0,1-1 0,-1 1 0,1 0 0,0-1 0,1 1 0,-1-1 1,0 0-1,1 0 0,0 0 0,0 0 0,0 0 0,0 0 0,6 3 0,-4-3 1,0 0-1,1-1 1,-1 0-1,0 0 1,1 0-1,-1 0 1,1-1-1,0 0 1,-1 0-1,1-1 0,0 0 1,0 0-1,-1 0 1,1 0-1,6-2 1,6-3 8,0 0 0,0-2-1,-1 0 1,0-1 0,0 0 0,0-2 0,-1 0 0,20-16 0,-2-2 23,-1-2 0,44-50 0,-39 35 21,60-91 0,-88 116-41,-9 16-14,0 1 0,0 0 0,1-1-1,0 1 1,0 0 0,-1 0 0,2 0 0,-1 1-1,0-1 1,5-4 0,-6 7-7,-1 0 0,0 0 0,0 0 0,1 0 0,-1 0 0,0 0 0,1-1 0,-1 1 0,0 0 0,0 0 0,1 1 0,-1-1 0,0 0 0,1 0 0,-1 0 0,0 0 0,0 0 0,1 0 0,-1 0 0,0 0 0,0 0-1,1 1 1,-1-1 0,0 0 0,0 0 0,1 0 0,-1 1 0,0-1 0,0 0 0,0 0 0,1 0 0,-1 1 0,0-1 0,0 0 0,0 0 0,0 1 0,0-1 0,1 0 0,-1 1 0,0-1 0,0 0 0,0 0 0,0 1 0,0-1 0,4 18 6,-4-15 0,8 34 17,-2-4-1,1-1 1,1 0-1,2 0 0,1-1 1,16 32-1,-26-62-19,-1 1 0,1-1 1,0 0-1,0 1 0,0-1 1,-1 0-1,1 1 0,0-1 0,1 0 1,-1 0-1,0 0 0,0 0 1,0 0-1,1 0 0,-1 0 0,0-1 1,1 1-1,-1 0 0,1-1 1,1 1-1,-2-1 0,0 0 0,0 0 0,0 0 0,0-1-1,1 1 1,-1 0 0,0-1 0,0 1 0,0-1 0,0 0 0,0 1 0,0-1 0,-1 1 0,1-1 0,0 0 0,0 0 0,0 0-1,-1 0 1,1 1 0,1-3 0,4-7 22,-1 0 0,0 0 0,-1 0 0,4-15 0,-5 18-20,13-50 107,12-75-1,-17 74-14,-11 58-95,0-1 0,1 1 0,-1 0 0,0-1 0,0 1-1,0-1 1,0 1 0,0-1 0,1 1 0,-1 0-1,0-1 1,0 1 0,1 0 0,-1-1 0,0 1-1,0 0 1,1-1 0,-1 1 0,0 0 0,1-1-1,-1 1 1,1 0 0,-1 0 0,0 0 0,1-1-1,-1 1 1,1 0 0,-1 0 0,1 0 0,-1 0 0,0 0-1,1 0 1,0 0 0,18 7 40,24 25-52,-34-24 20,9 5-10,0-1 0,1 0 0,0-2 0,1 0 0,34 12 0,-49-20-9,6 3-1,-1-2 0,1 0 1,-1 0-1,18 2 1,-25-5 11,0 0 0,1 0 0,-1-1 1,0 1-1,0 0 0,1-1 0,-1 0 1,0 0-1,0 0 0,0 0 0,0 0 1,0-1-1,0 0 0,0 1 1,0-1-1,0 0 0,-1 0 0,1 0 1,2-4-1,-1 2 10,-1-1 0,1 1 0,-1-1 0,-1 1 0,1-1 0,-1 0 0,1 0 0,-2 0 0,1 0 0,0-1 0,-1 1-1,1-8 1,-2 10-7,1 0 0,-1 0-1,0-1 1,0 1-1,-1 0 1,1 0-1,-1 0 1,1 0-1,-1-1 1,0 1-1,0 0 1,-1 0-1,1 0 1,-1 1 0,1-1-1,-1 0 1,0 1-1,0-1 1,0 1-1,0-1 1,0 1-1,-4-3 1,4 4-3,0 0 0,0 0 1,-1 0-1,1 0 0,0 0 0,-1 1 1,1-1-1,-1 1 0,1-1 1,0 1-1,-1 0 0,1 0 0,-1 0 1,1 0-1,-1 1 0,1-1 1,0 1-1,-1-1 0,1 1 0,-1 0 1,1 0-1,0 0 0,0 0 0,0 0 1,-3 2-1,0 1 2,0-1-1,0 0 1,1 1 0,-1 0-1,1 0 1,0 1 0,0-1-1,0 1 1,-5 7 0,6-6-5,0 1 1,0 0-1,1-1 0,0 1 1,0 0-1,0 0 1,1 0-1,0 0 0,1 1 1,-1-1-1,1 0 1,1 0-1,1 10 0,-1-12 0,0 0 0,0 0-1,1 0 1,0 0 0,0-1 0,0 1-1,0-1 1,1 1 0,0-1-1,0 0 1,0 0 0,0 0-1,0 0 1,1-1 0,0 1-1,0-1 1,0 0 0,0 0-1,8 4 1,-7-4 6,0-1 0,0 1 1,0-1-1,1-1 0,-1 1 0,1-1 0,10 2 0,-12-3 0,0 0-1,0-1 0,0 0 0,0 1 1,0-1-1,0-1 0,-1 1 1,1-1-1,0 1 0,-1-1 0,1 0 1,3-3-1,14-11 65,-1 0-1,21-22 1,3-3 42,-20 18-41,-18 17-52,-1 0 1,1 1-1,0 0 1,0 0-1,0 0 0,9-4 1,-14 9-16,0-1 1,1 1-1,-1-1 0,0 1 1,0 0-1,0-1 0,0 1 1,0 0-1,0 0 1,0 0-1,1 0 0,-1 0 1,0 0-1,0 0 1,0 0-1,0 1 0,0-1 1,1 0-1,-1 1 1,0-1-1,0 1 0,1 0 1,0 0 1,0 1 0,-1 0 0,1-1 0,-1 1 0,1 0 0,-1-1 0,0 1 1,0 0-1,0 0 0,2 4 0,1 5 22,-1-1 0,0 1 0,2 18 0,-4-23-7,0 7 26,-1-9-26,0 0 0,1 0 0,-1 0 0,1-1 0,0 1 0,0 0 0,3 6 0,-3-11-11,0 1 1,0 0-1,1-1 0,-1 1 1,0-1-1,0 1 1,0-1-1,0 1 1,1-1-1,-1 0 0,0 0 1,0 0-1,1-1 1,2-2 10,0-1 0,0 0 0,-1 1-1,1-1 1,3-9 0,12-16 55,-8 15-21,-9 10-38,1 1 1,0 0-1,0 0 0,1 0 0,6-6 1,-9 9-16,0 0 0,0 0 0,1 1-1,-1-1 1,0 1 0,0-1 0,1 1 0,-1-1 0,1 1 0,-1 0 0,0-1 0,1 1 0,-1 0 0,0 0 0,1 0 0,-1 0 0,1 0 0,-1 0 0,0 1-1,1-1 1,-1 0 0,0 1 0,1-1 0,-1 1 0,0 0 0,2 0 0,6 5 13,0 1 1,0 0-1,-1 0 1,14 16-1,17 14 7,-38-36-25,9 8 23,1-1-1,1 0 0,0 0 1,21 9-1,-30-16-19,0 1 0,0-1 0,0 0 0,0-1 0,0 1 0,0 0 0,0-1 0,0 0 0,0 0 0,1 0 0,-1 0 0,0 0 0,0-1 0,0 1 0,0-1 0,0 0-1,0 0 1,0 0 0,0 0 0,0 0 0,-1-1 0,1 1 0,0-1 0,-1 0 0,1 0 0,-1 0 0,4-4 0,-3 3-50,-1 0 0,0 0 0,0 0-1,-1 0 1,1-1 0,-1 1 0,1 0 0,-1-1 0,1-5 0,1-5-3874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00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1283 8240,'0'0'2841,"14"-8"-2228,-3 2-452,4-2 78,-1 0 0,-1-1-1,0 0 1,19-18 0,-11 3 439,0 0 1,-1-2-1,-2 0 1,25-48-1,2-1 1216,-38 68-1207,-4 10-222,-3 18-5,0-13-384,-11 863 2932,11-866-2967,0-3-3,0 1-1,0-1 0,0 1 1,0-1-1,0 1 1,0-1-1,-1 1 1,1-1-1,-1 1 1,0-1-1,1 1 0,-1-1 1,0 0-1,-1 0 1,0 3-1,1-5-26,1 0-1,0 0 0,-1-1 0,1 1 1,0 0-1,-1 0 0,1 0 0,0-1 1,0 1-1,-1 0 0,1 0 0,0-1 1,0 1-1,-1 0 0,1 0 1,0-1-1,0 1 0,0 0 0,0-1 1,-1 1-1,1 0 0,0-1 0,0 1 1,0 0-1,0-1 0,0 1 1,0 0-1,0-1 0,0 1 0,0 0 1,0-1-1,0 1 0,0-1 0,-3-17 83,2 0-48,-8-73 230,4-1 0,12-150 0,31 9 77,-30 201-300,1 0 0,2 0 0,1 1 0,1 0 0,19-29 0,-28 52-29,1 0 0,0 1-1,1 0 1,0 0 0,0 0-1,0 0 1,11-7 0,-14 12-17,-1 1 0,0-1 0,0 1 0,1 0 0,-1 0 0,1 0 0,-1 0 0,1 1 0,-1-1 0,1 0 0,0 1 0,-1 0 0,1 0 0,-1 0 0,1 0 0,0 0 0,-1 0 0,1 1 0,-1-1 0,1 1 0,0 0 0,-1 0 0,0 0 0,1 0 0,-1 0 0,0 0 0,1 1 0,-1-1 0,0 1 0,3 2 0,1 2 2,1 1 0,-1 0 0,0 0-1,-1 1 1,0-1 0,0 1 0,-1 0-1,6 13 1,-5-8 6,0-1 0,-1 1-1,-1 0 1,0 0 0,1 18-1,-3-14 9,-1-1-1,-1 1 1,0 0-1,-8 29 1,7-35 2,-1 1 1,-1-1 0,0-1-1,-1 1 1,0-1-1,0 1 1,-12 15-1,14-23-7,0 0-1,0-1 1,0 1-1,0 0 0,-1-1 1,1 0-1,-1 0 1,1 0-1,-1 0 1,0 0-1,0-1 1,1 0-1,-1 0 0,0 0 1,0 0-1,-8 0 1,4 0 31,0-1 0,0 0 0,1-1 0,-1 0 0,0 0 0,0-1 0,-13-4 0,22 6-44,-1 0 0,0-1 1,0 1-1,1 0 0,-1 0 0,0 0 0,1 0 0,-1 0 1,0-1-1,0 1 0,1 0 0,-1 0 0,0 0 0,0-1 0,1 1 1,-1 0-1,0 0 0,0-1 0,0 1 0,1 0 0,-1-1 0,0 1 1,0 0-1,0 0 0,0-1 0,0 1 0,0 0 0,0-1 1,0 1-1,0 0 0,0-1 0,0 1 0,0 0 0,0-1 0,0 1 1,0 0-1,0-1 0,0 1 0,0 0 0,0-1 0,0 1 0,-1 0 1,1 0-1,0-1 0,0 1 0,0 0 0,0-1 0,-1 1 1,1 0-1,0 0 0,0 0 0,-1-1 0,1 1 0,0 0 0,0 0 1,-1 0-1,1-1 0,0 1 0,-1 0 0,1 0 0,0 0 0,-1 0 1,1 0-1,0 0 0,-1 0 0,1 0 0,0 0 0,-1 0 1,1 0-1,24-10 24,-24 10-28,196-48-28,-136 36 1,-1-2 1,-1-3 0,60-26-1,-83 25 21,0 0 0,-1-3-1,53-41 1,-80 56 6,0-1 1,0 0-1,-1 0 1,0-1-1,0 0 0,-1 0 1,6-10-1,-9 11 36,-5 10-6,-7 12-8,-55 74 18,47-61-13,2 1 0,-14 34 1,24-50-8,2 0 1,0 0-1,0 1 1,1-1 0,1 1-1,0 0 1,1 26-1,1-38-9,0 1 0,1 0 0,-1-1-1,1 1 1,0 0 0,0-1 0,0 1-1,0-1 1,0 1 0,0-1 0,1 0-1,-1 1 1,4 2 0,-4-4-6,-1 0 1,1-1-1,0 1 1,0 0-1,0-1 1,0 1 0,0-1-1,0 1 1,0-1-1,0 1 1,0-1-1,0 0 1,0 1-1,0-1 1,0 0-1,0 0 1,0 0-1,0 0 1,0 0-1,0 0 1,0 0-1,0 0 1,0 0-1,0-1 1,1 1-1,-1 0 1,0-1-1,0 1 1,0-1-1,-1 1 1,1-1-1,0 1 1,0-1-1,0 1 1,0-1-1,0 0 1,1-1-1,4-5 13,1-1 0,-1 0 0,0 0 0,-1 0 0,0-1 0,0 1 0,-1-1 0,0 0-1,-1-1 1,0 1 0,0-1 0,2-14 0,-1-9 90,0-1 1,-2-45-1,-3 71-56,-3 7 20,4 2-68,-1 0 1,1 0-1,-1 0 1,1 0 0,-1-1-1,1 1 1,0 0-1,-1 0 1,1 0-1,0 0 1,0 0-1,0 0 1,0 0-1,0 2 1,0 7 1,1 1 0,1-1 0,0 0 0,0 0 0,1 1 0,0-2-1,8 18 1,-8-21-3,0 0-1,0 0 1,1-1-1,0 1 0,0-1 1,0 1-1,0-1 1,1 0-1,0-1 1,0 1-1,0-1 0,1 0 1,5 3-1,-7-6-2,-1 0 0,1 0 0,-1 0 0,1 0 0,0-1 0,-1 0 0,1 0 0,0 0 0,0 0 0,-1 0 0,1-1 0,-1 0 0,1 1 0,0-1 0,-1-1 0,4-1 0,9-3 0,0-2 0,15-10 0,-19 11 0,1-2 7,-1-1 0,0 0-1,0 0 1,-1-2 0,-1 1 0,11-15-1,23-25 20,-41 48-12,-2 2-6,1 0 1,-1 0-1,0 0 1,0 0-1,0 0 1,0 0-1,-1 0 0,1-1 1,0 1-1,0 0 1,-1 0-1,1-1 1,-1 1-1,1-1 0,-1 1 1,1 0-1,-1-3 1,1 5-6,1-1-1,-1 1 1,0-1 0,0 1 0,0-1 0,0 1-1,1-1 1,-1 1 0,0 0 0,0 0 0,0 0-1,0-1 1,0 3 0,1-2 0,9 6-1,0 0 0,21 8 1,-25-12 2,0 0 1,0 0 0,-1 1-1,1-1 1,-1 1 0,0 1-1,0-1 1,0 1 0,0 0-1,-1 1 1,0-1 0,6 9-1,-4 0 4,-1 0 0,-1 1 0,0-1 0,0 1 0,-1 0-1,-1 1 1,1 18 0,-4-31-9,0 0 0,1 0 0,-1-1 0,1 1 0,0 0 0,0-1 0,0 1 0,0 0 0,0-1 0,0 1 0,1-1 0,-1 0 0,1 1 0,3 3 0,-3-5 0,0 0 0,0 0 0,0 0 0,0 0 0,1 0 0,-1-1 0,0 1 0,0 0 0,1-1 0,-1 0 0,0 0 0,1 1 0,-1-1 0,0-1 0,1 1 0,-1 0 0,5-2 0,3 0 0,-1-1 0,1 0 0,-1 0 0,0-1 0,0 0 0,0-1 0,-1 0 0,1-1 0,-1 1 0,-1-1 0,1-1 0,-1 0 0,0 0 0,7-9 0,9-14 0,-1-1 0,23-45 0,-34 58 0,20-36 6,-2-2 0,-3-2 0,-2 0 0,-3-1 0,-2-1 1,-3-1-1,-3 0 0,10-110 0,-20 122 10,3-59 21,-6 94-30,-1-1-1,0 1 1,-2-1 0,1 1-1,-6-16 1,8 30-6,0 0 0,0-1 0,0 1 0,0 0 0,0-1 0,0 1 1,0 0-1,0 0 0,0-1 0,0 1 0,0 0 0,0-1 0,-1 1 0,1 0 0,0 0 0,0-1 0,0 1 0,0 0 0,-1 0 0,1-1 0,0 1 0,0 0 0,-1 0 1,1 0-1,0-1 0,0 1 0,-1 0 0,1 0 0,0 0 0,0 0 0,-1 0 0,1 0 0,0 0 0,-1 0 0,1 0 0,0-1 0,-1 1 0,1 0 0,0 0 1,-1 1-1,-7 10-1,-4 24-15,-16 79-8,6 0-1,4 2 0,-2 138 1,19-232 46,1 1-1,1 0 1,1-1 0,1 1 0,1-1-1,0 1 1,2-2 0,1 1 0,1-1 0,1 0-1,19 36 1,-25-54-11,-1 1-1,1 0 1,0-1 0,0 0-1,0 0 1,1 0 0,-1 0-1,1 0 1,-1 0-1,1-1 1,0 0 0,0 0-1,0 0 1,0 0 0,0-1-1,0 1 1,1-1 0,-1 0-1,1-1 1,8 2-1,-8-3 4,1 1-1,0-1 1,-1 1-1,1-1 1,0-1-1,-1 1 1,1-1-1,-1 0 1,0-1-1,0 1 1,0-1-1,0 0 1,0 0-1,0 0 1,7-8-1,1-2 39,-1-1-1,-1 0 1,0-1-1,10-18 1,32-67 239,-38 71-206,-10 20-39,-2 9-15,-1 16 3,-1-2-22,1-1 4,1 7 1,0 1 1,1-1-1,1 0 1,9 22-1,-13-39-17,0-1-1,0 0 0,0 0 0,0 0 0,1 0 1,-1 0-1,1 0 0,-1-1 0,1 1 1,0 0-1,-1-1 0,1 1 0,0-1 0,0 0 1,0 1-1,0-1 0,5 1 0,-4-1-1,1 0-1,0 0 0,0-1 1,-1 1-1,1-1 1,0 0-1,0 0 1,0 0-1,0-1 0,4-1 1,8-2-1,-1-1 0,1-1-1,-1-1 1,16-9 0,-21 11 12,22-14-1,35-25 1,23-15 4,-65 42 16,-20 13-19,1 0 1,0 0 0,-1 1 0,1 0-1,1 0 1,9-4 0,-44 55 51,16-30-65,-57 93-19,67-107 21,0 1 0,0-1 0,0 0 0,1 1 0,0-1 0,0 1 0,0-1 0,0 1 0,1-1 0,-1 1 0,1 0 0,0-1 0,2 9 0,-2-11 0,1 1 0,0-1 0,-1 0 0,1 0 0,0 0 0,0 0 0,0 0 0,0 0 0,1-1 0,-1 1 0,0 0 0,1 0 0,-1-1 0,1 1 0,0-1 0,-1 0 0,1 1 0,0-1 0,0 0 0,0 0 0,0 0 0,0 0 0,0 0 0,0-1 0,0 1 0,1-1 0,-1 1 0,0-1 0,0 0 0,3 0 0,6 0-2,0 0 0,0-1 0,-1-1 1,1 0-1,0-1 0,-1 1 0,0-2 0,1 0 0,-1 0 0,-1-1 1,1 0-1,-1 0 0,14-11 0,8-9-5,-1-1-1,34-38 1,-38 33 9,-1 0 0,-1-2 1,-1-1-1,-3 0 0,0-2 0,-3 0 0,0-1 0,16-57 1,-8 0-79,-4-1 0,14-132 0,-29 176-31,-2 1 0,-5-87 0,0 132 77,1 0 1,-1 0 0,0 0-1,-1 0 1,-2-7 0,4 12 25,0 0 0,-1-1 1,1 1-1,0 0 0,-1 0 1,1 0-1,0 0 0,-1 0 1,1 0-1,0 0 0,-1 0 0,1 0 1,0 0-1,-1 0 0,1 0 1,0 0-1,-1 0 0,1 0 1,0 0-1,-1 0 0,1 0 1,0 0-1,-1 0 0,1 1 1,0-1-1,-1 0 0,1 0 0,0 0 1,-1 1-1,1-1 0,0 0 1,0 0-1,-1 1 0,1-1 1,0 0-1,0 1 0,0-1 1,-12 13-57,4 0 27,1 1 0,1 0 0,0 0 0,1 1 0,1-1 0,-4 21 0,-1 0-10,-8 34-16,2 1-1,-8 112 1,21-129 71,1 0 0,3-1 1,2 1-1,13 62 0,-13-98 3,1 0-1,0 0 1,1 0-1,1-1 1,0 0-1,1 0 1,1-1-1,0 0 1,1 0-1,14 14 1,-18-22-5,1 0-1,0-1 1,0 0 0,1 0 0,0 0 0,0-1 0,0 0 0,0-1-1,1 0 1,0 0 0,0-1 0,0 0 0,0 0 0,0-1 0,0-1-1,1 1 1,-1-1 0,1-1 0,-1 0 0,14-1 0,-13-1 5,0-1 0,0 0-1,0 0 1,0-1 0,0 0 0,-1 0 0,0-1 0,0-1 0,0 1 0,9-9 0,-8 6 23,1-1 1,-1-1-1,-1 0 1,0 0-1,0-1 1,-1 0-1,8-15 1,-15 24-26,0 0 0,0 0-1,0 0 1,0 0 0,-1 0 0,1 0 0,0 0 0,-1 0 0,0 0 0,0 0 0,1 0 0,-1 0 0,0 0-1,-1 0 1,1 0 0,0 0 0,0 0 0,-1 0 0,0 0 0,1 0 0,-2-2 0,2 3-5,-1 1 0,1-1 1,-1 0-1,0 0 0,1 1 1,-1-1-1,0 1 0,1-1 1,-1 1-1,0-1 0,0 1 1,0-1-1,1 1 0,-1 0 1,0-1-1,0 1 0,0 0 1,-2-1-1,1 1-2,0 0-1,0 0 1,0 1-1,0-1 1,0 0 0,1 1-1,-1-1 1,0 1-1,0 0 1,0-1-1,-3 3 1,-1 0 6,1 1-1,-1 0 0,1 1 1,0-1-1,0 1 1,0 0-1,1 0 1,0 0-1,0 0 1,0 1-1,1 0 1,-1 0-1,1 0 1,1 0-1,-4 13 0,3-12 4,2 0-1,-1 0 1,1 1-1,0-1 0,0 0 1,1 1-1,0-1 0,1 1 1,-1-1-1,2 1 0,-1-1 1,1 0-1,0 0 0,3 9 1,-1-9-3,0-1 0,-1 0 0,2 0 0,-1-1 0,1 1 0,0-1 0,0 0-1,0 0 1,1 0 0,0-1 0,-1 0 0,2 0 0,5 3 0,-7-5 2,-1 0-1,1 0 1,-1 0-1,1-1 1,0 1-1,0-1 1,0 0-1,-1-1 1,1 1-1,0-1 1,0 0-1,0 0 1,0 0-1,0-1 1,0 0-1,0 0 1,0 0-1,-1 0 1,8-4-1,-2-1 18,0 0-1,0 0 1,-1-1-1,0-1 1,0 0 0,-1 0-1,11-14 1,3-7 113,18-34 1,-8 13 33,-21 27-157,-10 20-21,0 0 1,1 0 0,-1 0-1,1 0 1,-1 0 0,1 1-1,0-1 1,0 0 0,0 1-1,0-1 1,1 1 0,-1 0-1,1 0 1,-1 0 0,1 0-1,6-3 1,-9 5-1,0 0 0,1 0 0,-1 0 0,0 0 0,1 0 0,-1 0 0,0 0 0,1 1 0,-1-1 0,0 0 0,0 0 0,1 0 0,-1 0 0,0 1 0,1-1 0,-1 0 0,0 0 0,0 1 0,0-1 0,1 0 0,-1 0 0,0 1 0,0-1 0,0 0 0,0 1 0,1-1 0,-1 0 0,0 1 0,0-1 0,0 0 0,0 1 0,0-1 0,0 0 0,0 1 0,0-1 0,0 1 0,1 15 0,-1-15 0,0 29 0,-5 41 0,3-61 0,0 0 0,0 0 0,-1-1 0,0 1 0,0-1 0,-1 1 0,-1-1 0,-6 10 0,10-17 0,0 0 0,-1 0 0,1 0 0,-1-1 0,1 1 0,-1-1 0,0 1 0,1-1 0,-5 3 0,1-1 0,8-5 0,11-5 0,166-25 0,-135 22 0,-17 3 0,-18 4 0,-1 1 0,1-1 0,0 2 0,11-1 0,-10 0 971,-3 0-6122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00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10752,'0'0'2144,"59"-49"-3408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01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0 230 9240,'0'0'592,"67"-36"-352,6 7-8,30-10 304,14-1 0,12 13 288,-6 7 0,-4 6 24,-9 5 16,-15-1-144,-14 5 0,-18 8-233,-10 3 9,-14 0-232,-16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03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1089 7528,'0'0'8376,"-12"7"-7673,3-2-567,1-2-34,0 1 0,1 0 0,0 1 0,-1 0 0,2 0 0,-1 1 0,1-1 0,0 1 0,0 1 0,-6 8 0,3 0 88,0-1 1,1 2-1,1-1 1,1 1-1,0 0 1,1 1-1,-3 17 1,6-25-83,1 0 1,0-1 0,0 1-1,1 0 1,0 0 0,0 0-1,1-1 1,0 1 0,1 0-1,0-1 1,0 1 0,1-1-1,0 1 1,1-1 0,8 14-1,-9-18-57,0-1 0,0 1-1,0-1 1,0 0-1,1 0 1,0 0-1,0 0 1,-1-1 0,1 0-1,1 1 1,-1-1-1,0-1 1,1 1 0,-1-1-1,0 1 1,1-1-1,0-1 1,-1 1-1,1-1 1,-1 0 0,1 0-1,0 0 1,-1 0-1,1-1 1,0 0 0,6-2-1,0 1 25,0-2 0,0 0 0,0 0 0,-1-1 0,1 0-1,-1-1 1,-1 0 0,1-1 0,14-13 0,-2-2 65,-1-1 0,-1-1 0,-1 0 0,-1-1 0,-2-1 0,0-1 0,-2-1 0,-1 0 0,10-32 0,-22 60-127,-1-1-1,0 1 1,0-1 0,0 1-1,0-1 1,1 1-1,-1-1 1,0 0 0,0 1-1,0-1 1,0 1 0,0-1-1,0 1 1,0-1 0,-1 0-1,1 1 1,0-1 0,0 1-1,0-1 1,0 1-1,-1-1 1,0 0 0,1 1-7,0 0 1,-1 0-1,1 0 0,0 0 1,-1 0-1,1 0 1,0 0-1,0 0 0,-1 0 1,1 0-1,0 0 0,-1 1 1,1-1-1,0 0 1,-1 0-1,1 0 0,0 1 1,0-1-1,-1 0 1,1 0-1,0 0 0,0 1 1,-1-1-1,1 0 1,0 1-1,0-1 0,0 0 1,0 0-1,0 1 0,-1-1 1,1 0-1,0 1 1,0-1-1,0 0 0,0 1 1,0-1-1,0 0 1,0 1-1,-2 5 16,0 0 0,1 0 0,-1 0 0,1 1 0,0-1 0,1 0 0,0 0 0,0 1 0,0-1 0,0 0 0,1 0 0,0 0 0,1 1 0,3 9 0,-2-9-2,1 0-1,-1 0 1,1-1 0,1 0-1,-1 0 1,1 0-1,0 0 1,0-1 0,1 1-1,0-1 1,0-1 0,7 6-1,1-1 26,0 0 1,0-1-1,1-1 0,0 0 1,0-1-1,17 5 0,-28-10-30,0 0 1,0-1-1,0 1 0,1-1 1,-1 1-1,0-1 0,0-1 1,1 1-1,-1 0 1,0-1-1,0 0 0,0 0 1,0 0-1,0-1 0,0 1 1,0-1-1,0 0 0,-1 0 1,1-1-1,0 1 0,-1-1 1,0 1-1,0-1 0,0 0 1,0 0-1,0 0 0,0-1 1,-1 1-1,3-5 1,0-2 15,1 0 0,-2-1 0,0 1 0,0-1 0,0 0 0,-2 0 0,1 0 0,0-15 0,-2 18-4,-1 1 1,0 0-1,0 0 1,0 0-1,-1 0 0,0 0 1,-1 0-1,0 0 1,0 0-1,0 0 0,-1 1 1,0-1-1,0 1 1,-6-9-1,8 14-16,0 0-1,0 0 0,0 0 1,1 0-1,-1 0 0,0-1 1,1 1-1,-1 0 0,0 0 1,1 0-1,-1-1 0,1 1 1,0 0-1,-1 0 1,1-1-1,0-1 0,1 2-4,0 0-1,0 0 1,-1-1-1,1 1 1,1 1-1,-1-1 1,0 0-1,0 0 1,0 0-1,0 1 1,1-1-1,-1 0 1,0 1-1,1-1 1,-1 1-1,2-1 1,61-19-21,1 2 0,78-10 0,-56 12 1,-83 15 12,1 0 2,0 0-1,-1 0 1,1 0-1,0 0 1,0 1-1,0 0 1,0 0-1,0 1 1,7 0-1,-12 0 1,1-1 0,-1 0 0,1 1 0,-1-1 0,1 1 0,-1-1 0,0 1 0,1-1 0,-1 1 0,0-1 0,1 1 0,-1-1 0,0 1 0,1-1 0,-1 1 0,0-1 0,0 1 0,0 0 0,0-1 0,0 1 0,1-1 0,-1 1 0,0 0 0,0-1 0,0 1 0,-1 0 0,1 0 0,-5 22 1,4-16 1,-29 86 95,-1 1 51,28-80-123,-12 59 146,14-66-142,1 1 0,-1-1 0,1 1-1,1-1 1,-1 1 0,1-1 0,3 12 0,-3-17-24,0 1 1,0-2 0,-1 1 0,1 0-1,0 0 1,1 0 0,-1 0-1,0-1 1,0 1 0,1 0-1,-1-1 1,1 1 0,-1-1-1,1 0 1,0 1 0,0-1-1,-1 0 1,1 0 0,0 0-1,0 0 1,0-1 0,0 1 0,0 0-1,0-1 1,0 1 0,1-1-1,-1 0 1,0 0 0,0 0-1,0 0 1,0 0 0,0 0-1,3-1 1,6-1 8,-1-1 0,1 0 0,-1 0 0,1-1 0,9-5 0,-3 0 1,-1-1-1,0-1 1,-1 0-1,0-1 1,0 0 0,21-25-1,70-95 79,-102 126-88,33-49 29,-2-1 0,-3-2 0,-2-1-1,-3-1 1,23-75 0,71-324 185,-118 446-209,4-15 40,-4 19-25,-1-1 0,1 1-1,-2-1 1,1 1 0,-1-1 0,-1-14 0,0 24-24,0 0 0,0 0 0,0 0 0,0 0 0,0 0-1,0 0 1,0 0 0,0-1 0,0 1 0,0 0 0,0 0 0,0 0 0,0 0-1,0 0 1,0 0 0,0 0 0,-1 0 0,1 0 0,0-1 0,0 1 0,0 0-1,0 0 1,0 0 0,0 0 0,0 0 0,0 0 0,0 0 0,0 0 0,-1 0 0,1 0-1,0 0 1,0 0 0,0 0 0,0 0 0,0 0 0,0 0 0,0 0 0,0 0-1,-1 0 1,1 0 0,0 0 0,0 0 0,0 0 0,0 0 0,0 0 0,0 0 0,0 0-1,-1 0 1,1 0 0,0 0 0,0 0 0,0 0 0,0 0 0,0 0 0,0 0-1,0 1 1,0-1 0,0 0 0,0 0 0,0 0 0,-1 0 0,1 0 0,0 0-1,0 0 1,0 0 0,0 0 0,0 1 0,0-1 0,0 0 0,-6 10 17,-7 18-2,1 1 1,1 1-1,-6 33 0,13-48-12,-99 456-28,62-209-69,37-217 71,2 0 0,2 0 0,10 84 0,-9-124 17,0 0 1,0 0-1,1 0 0,-1 0 0,1 0 1,0 0-1,0 0 0,1 0 0,0-1 1,6 9-1,-8-12 3,0 0 0,1 1 0,-1-1 1,1 0-1,-1 0 0,1 0 0,0 0 0,-1-1 0,1 1 1,0 0-1,0-1 0,0 1 0,-1-1 0,1 0 0,0 1 1,0-1-1,0 0 0,0 0 0,0 0 0,0 0 0,-1-1 1,1 1-1,0 0 0,0-1 0,0 0 0,-1 1 0,1-1 0,0 0 1,0 0-1,-1 0 0,1 0 0,-1 0 0,3-2 0,13-11 9,-2 0-1,0 0 0,-1-1 0,0-1 0,16-26 0,4-3 3,5-7 19,-3-2 1,-2 0-1,48-108 1,55-192 72,-100 250-64,19-87 4,4-9 67,-35 145 249,-225 940 793,163-753-952,-28 119 368,42-140-29,23-111-532,0 0-1,0 0 1,0 0 0,0 0 0,0 0-1,0 0 1,1 0 0,-1 0 0,0 0-1,0 0 1,0 0 0,0 0-1,0 0 1,0 0 0,0 0 0,0 0-1,0 0 1,1 0 0,-1 0 0,0 0-1,0 0 1,0 0 0,0 0-1,0 0 1,0 0 0,0 0 0,0 0-1,0 0 1,0 0 0,0 0 0,1 0-1,-1 0 1,0 0 0,0 1 0,0-1-1,0 0 1,0 0 0,0 0-1,0 0 1,0 0 0,0 0 0,0 0-1,0 0 1,0 0 0,0 1 0,0-1-1,12-15 115,13-22-40,-18 23-76,8-15-2,1 0 0,1 1 0,1 0 0,34-38 0,-51 65-1,0 0 0,0 0 0,0 0 0,1 0 0,-1 0 0,0 0 0,0 0 0,1 0 0,-1 0 0,1 1 0,-1-1 0,1 0 0,-1 1 0,1-1 0,-1 1 0,1 0 0,0-1 0,-1 1 0,1 0 0,-1 0 0,3 0 0,-2 1 0,0 0 0,0 0 0,0 0 0,0 0 0,0 0 0,0 0 0,0 1 0,0-1 0,-1 1 0,1-1 0,0 1 0,-1 0 0,1-1 0,1 4 0,38 56 0,-26-38 0,1 0 0,33 37 0,-40-52 0,0 1 0,0-1 0,1-1 0,0 0 0,1 0 0,-1-1 0,13 6 0,-18-10 0,1 0 0,-1 0 0,0-1 0,1 0 0,-1 0 0,1 0 0,0-1 0,-1 1 0,1-2 0,-1 1 0,1 0 0,0-1 0,-1 0 0,1 0 0,-1-1 0,0 1 0,10-5 0,-5 1 57,0 0-1,-1-1 1,1 0-1,-1-1 1,-1 0 0,1 0-1,12-14 1,-16 14-925,0 0 1,0 0-1,0-1 1,-1 1 0,7-17-1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5720,'0'0'13102,"-2"8"-13003,0-3-83,-1 8 26,-1 0-1,-1 18 1,2-7 43,1-1-1,1 1 1,4 31 0,0-25 24,-2-9 118,2-1 0,0 1 0,12 39 0,-14-57 498,-2-4-165,-3-7-1652,3 6-781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04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 13864,'0'0'1169,"11"-2"-649,486-112 3086,-441 101-2966,0 2 0,1 3 0,-1 2 0,87 2 0,-131 5-440,1 1-1,0 0 0,15 4 1,-24-5-169,-1 0 0,0 0-1,0 0 1,0 1 0,0-1 0,0 1 0,0 0 0,0-1 0,0 1 0,-1 1-1,1-1 1,-1 0 0,1 0 0,-1 1 0,0 0 0,0-1 0,2 5 0,-3-5-42,-1 0 0,1 0 1,-1 0-1,1 0 1,-1 0-1,0 0 0,0 0 1,0 0-1,0 0 1,0 0-1,-1 0 1,1 0-1,0 0 0,-1 0 1,0 0-1,1 0 1,-1-1-1,0 1 0,0 0 1,0 0-1,0-1 1,0 1-1,-1 0 0,1-1 1,-3 3-1,0 0-649,-1 1-1,0-1 0,0 0 0,-1 0 0,-10 5 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04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70 186 13056,'0'0'552,"-59"-28"-344,48 15 0,13-3 304,7 1 16,7-4-136,18-7 8,17-8-16,15 0-9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27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34 706 6016,'0'0'4230,"3"-10"-3508,1 0-479,-2 7-131,0-1 0,-1 1 0,0-1 0,0 0 0,0 0 0,0 0 0,0 1 0,-1-1-1,0-5 1,0 9-85,0 0 0,1 0-1,-1 0 1,0 0-1,0 0 1,0 0 0,0 1-1,0-1 1,0 0 0,0 0-1,0 0 1,0 0-1,0 0 1,0 0 0,1 0-1,-1 0 1,0 0-1,0 0 1,0 0 0,0 0-1,0 0 1,0 0 0,0 0-1,1 0 1,-1 0-1,0 0 1,0 0 0,0 0-1,0 0 1,0 0 0,0 0-1,0 0 1,1 0-1,-1 0 1,0 0 0,0 0-1,0 0 1,0 0 0,0 0-1,0 0 1,0 0-1,0 0 1,1 0 0,-1 0-1,0-1 1,0 1 0,0 0-1,0 0 1,0 0-1,0 0 1,0 0 0,0 0-1,0 0 1,0 0 0,0-1-1,0 1 1,0 0-1,0 0 1,0 0 0,0 0-1,0 0 1,0 0-1,0 0 1,0-1 0,0 1-1,0 0 1,6 11 795,-2 27 80,-2 0 1,-5 62-1,-17 77 677,11-112-820,-25 116 1769,33-177-2428,70-219 2130,-61 195-2151,0 0 0,1 1-1,1 1 1,20-30 0,-23 38-34,1 0 0,1 1 0,-1 0 0,2 0 1,-1 1-1,1 0 0,0 0 0,1 1 0,12-6 1,-20 11-32,1 1 1,-1-1 0,0 1 0,0 0 0,0 0 0,1 0 0,-1 1 0,1-1 0,-1 1 0,0 0 0,1 0 0,-1 0 0,1 0 0,-1 1 0,0-1-1,1 1 1,5 2 0,-4-1 3,-1 1-1,0-1 0,0 1 1,0 0-1,0 0 0,0 0 1,-1 1-1,1-1 0,-1 1 1,0 0-1,3 5 0,2 3 39,-1 1 0,-1 0 0,0 0 0,-1 0 0,-1 1 0,0 0 0,3 22 0,-4-13 283,0 34 0,-3-57-333,0 0-1,0 0 1,0 0-1,0 1 1,0-1-1,0 0 1,0 0-1,0 0 1,0 0-1,0 0 1,0 0-1,0 0 1,0 0-1,1 0 1,-1 1-1,0-1 1,0 0-1,0 0 1,0 0-1,0 0 1,0 0-1,0 0 1,0 0-1,0 0 1,0 0 0,0 0-1,0 0 1,0 0-1,1 1 1,-1-1-1,0 0 1,0 0-1,0 0 1,0 0-1,0 0 1,0 0-1,0 0 1,0 0-1,0 0 1,1 0-1,-1 0 1,0 0-1,0 0 1,0 0-1,0 0 1,0 0-1,0 0 1,0 0-1,0 0 1,1 0-1,-1-1 1,0 1-1,0 0 1,0 0-1,8-5 114,8-11-20,5-8 56,33-52 0,6-8-1,-51 74-123,-1 1 0,1 0 1,1 0-1,0 0 0,19-11 0,-28 19-28,1 0 1,-1 1-1,0 0 0,1-1 0,-1 1 1,0 0-1,1-1 0,-1 1 1,1 0-1,-1 0 0,0 0 0,1 0 1,-1 1-1,1-1 0,-1 0 0,0 1 1,1-1-1,-1 0 0,0 1 0,1 0 1,-1-1-1,0 1 0,0 0 1,0 0-1,1-1 0,-1 1 0,0 0 1,0 0-1,0 0 0,0 0 0,-1 1 1,1-1-1,1 1 0,3 6 15,0-1 0,-1 0 0,8 16 0,-5-2 29,1 1 1,5 30 0,-10-35 30,1 0 1,1 0 0,1 0-1,0 0 1,10 18-1,-15-35-65,-1 1 0,1 0 0,-1 0-1,1 0 1,-1 0 0,1-1 0,0 1 0,0 0-1,-1-1 1,1 1 0,0 0 0,0-1-1,-1 1 1,1-1 0,0 1 0,0-1-1,0 0 1,0 1 0,0-1 0,0 0-1,0 0 1,0 1 0,0-1 0,2 0 0,-1-1 1,0 1 0,0-1 0,0 1 0,0-1 1,0 0-1,0 0 0,-1 0 0,1 0 0,0 0 1,0 0-1,2-2 0,4-5 26,0 0-1,0-1 1,9-12 0,-17 20-37,30-44 123,44-89 0,-24 37-8,-21 56-5,-23 57-26,4 44-38,-5-28-30,1 1-1,1-2 1,17 46 0,-23-74-14,0 0 1,1 1-1,-1-1 0,1 0 1,0 0-1,0 0 0,0-1 1,0 1-1,1 0 1,-1-1-1,1 1 0,-1-1 1,1 0-1,0 0 1,0 0-1,0 0 0,3 1 1,-2-2 0,0 0 1,-1-1 0,1 1-1,0-1 1,0 1-1,0-1 1,-1 0 0,1-1-1,0 1 1,0-1-1,0 1 1,-1-1 0,1 0-1,0-1 1,5-2-1,7-5 3,0 0-1,-1-1 1,-1-1 0,0 0-1,18-19 1,12-8-1,88-74-102,-122 106 66,5-4-30,-15 10 56,0 0 0,0 0 0,0 0 1,0 0-1,1 0 0,-1 0 0,0 0 0,0 0 1,0 0-1,0-1 0,0 1 0,1 0 0,-1 0 1,0 0-1,0 0 0,0 0 0,0 0 0,0 0 0,0-1 1,0 1-1,1 0 0,-1 0 0,0 0 0,0 0 1,0 0-1,0-1 0,0 1 0,0 0 0,0 0 0,0 0 1,0 0-1,0 0 0,0-1 0,0 1 0,0 0 1,0 0-1,0 0 0,0 0 0,0-1 0,0 1 1,0 0-1,0 0 0,0 0 0,0 0 0,0-1 0,0 1 1,-1 0-1,1 0 0,0 0 0,0 0 0,0 0 1,0 0-1,0-1 0,0 1 0,0 0 0,-1 0 0,1 0 1,0 0-1,0 0 0,-2 1-9,-1 0-1,1 0 1,0 0-1,0 1 1,1-1-1,-1 0 1,0 1-1,0 0 1,-2 2-1,3-3 0,-148 169-440,143-162 424,0 0 0,1 1-1,-8 15 1,12-22 22,0 1 0,0-1 0,0 1 0,0-1-1,0 1 1,1 0 0,-1-1 0,1 1 0,-1 0 0,1-1 0,0 1 0,0 0 0,0 0 0,1-1-1,-1 1 1,1 0 0,-1-1 0,2 5 0,-1-6 0,0 0-1,0 0 1,0 0 0,0 0-1,0 0 1,0 0 0,0-1-1,0 1 1,0 0 0,1 0-1,-1-1 1,0 1 0,0-1-1,1 1 1,-1-1 0,0 0-1,1 1 1,-1-1 0,0 0-1,1 0 1,-1 0-1,0 0 1,3 0 0,33-8-81,-32 6 74,6-1-6,-1-1 0,0 0 0,0 0 0,-1-1 0,1-1 0,-1 1 0,0-2 0,-1 1 0,9-9 0,-4 2-17,-1 0 1,-1-1 0,0 0 0,17-30 0,-5-3-54,-2 0-1,25-89 0,-24 63-8,-4-2 0,11-91-1,-24 114 48,-2-1 0,-2 0 1,-2 0-1,-9-57 0,3 91 76,7 19-23,0-1 0,0 1 0,0 0 0,-1 0 0,1 0 0,0 0 0,0 0 0,-1 0 0,1 0 0,0 0 0,0 0 0,-1 0 0,1 0 0,0-1 0,0 1 0,0 0 0,-1 1 0,1-1 0,0 0 0,0 0 0,-1 0 0,1 0 0,0 0 0,0 0 0,-1 0 0,1 0 0,0 0 0,0 0 0,0 0 0,-1 1 0,1-1 0,0 0 0,0 0 0,0 0 0,0 0 0,-1 1 0,1-1 0,0 0 0,0 1 0,-3 3 22,0 0 1,1 1-1,0 0 1,0-1 0,-3 11-1,-3 13 57,1 1 0,2 0 0,-3 42-1,5 92 225,4-118-234,0 11 74,4 0 0,2-1 0,2 0 0,2 0 0,26 71 0,-23-90 61,21 38 0,-5-13-680,-28-48-125,-2-13 491,0 0-1,0 1 1,0-1 0,0 0 0,0 0 0,0 0 0,0 1-1,0-1 1,0 0 0,0 0 0,0 0 0,-1 1-1,1-1 1,0 0 0,0 0 0,0 0 0,0 0-1,0 1 1,0-1 0,0 0 0,-1 0 0,1 0-1,0 0 1,0 0 0,0 1 0,0-1 0,-1 0 0,1 0-1,0 0 1,0 0 0,0 0 0,-1 0 0,1 0-1,0 0 1,0 0 0,0 0 0,-1 0 0,1 0-1,0 0 1,0 0 0,0 0 0,-1 0 0,1 0 0,0 0-1,0 0 1,-1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27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12864,'0'0'392,"68"23"-560,-18-10-8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0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50 950 8032,'0'0'2713,"-1"13"-1612,1-10-1063,-36 599 5696,24-286-3561,12-263-1155,5-400 589,30-3-1206,-29 318-336,1 0 1,2 1-1,22-55 1,-24 70-42,1 0 0,0 1 0,2 0 0,0 1-1,0 0 1,1 1 0,1 0 0,21-18 0,-29 27-17,1 1 0,0 0 0,0 0 0,0 1 0,0-1 0,1 1 0,-1 0 0,0 1 0,1-1-1,0 1 1,-1 0 0,1 0 0,0 1 0,-1 0 0,1 0 0,0 0 0,0 1 0,-1 0 0,1 0 0,9 3 0,-9-2 4,0 0 1,1 1-1,-1-1 0,0 1 1,0 1-1,-1-1 1,1 1-1,-1 0 0,0 1 1,0-1-1,0 1 0,0 0 1,-1 0-1,0 0 1,0 1-1,0 0 0,3 6 1,-4-6 13,-1 0 0,0 0 0,0 0 0,0 0 0,-1 0 1,0 0-1,0 0 0,0 0 0,-1 1 0,0-1 0,0 0 0,-1 0 1,0 1-1,0-1 0,0 0 0,-1 0 0,0 0 0,0 0 0,0-1 1,-1 1-1,0 0 0,0-1 0,0 0 0,-1 0 0,0 0 1,0 0-1,0 0 0,0-1 0,-1 0 0,0 0 0,0 0 0,0 0 1,0-1-1,0 0 0,-1 0 0,-6 3 0,3-3 74,0 0 0,0 0 0,0-1 0,0 0 0,0-1 0,-1 0 0,1 0 0,-15-2 0,21 0 74,6-2-87,10-3-50,60-14-40,-17 6-5,-2-2 0,0-3 0,74-36 0,-108 43 8,-2-1 1,1-1 0,-2 0 0,0-1 0,0-1 0,-2 0 0,0-2-1,-1 1 1,-1-2 0,0 0 0,13-28 0,-3 0 0,-3-1 0,-2-1 0,22-92 0,-26 77 33,-3 1-1,-4-2 1,-2 1-1,-2-1 0,-13-122 1,10 184-22,0 0-1,-1 1 1,1-1 0,-1 1-1,1-1 1,-1 1 0,0 0-1,0-1 1,0 1 0,0 0 0,-1-1-1,-1-1 1,3 4-8,0 0 1,0-1-1,-1 1 0,1 0 0,0 0 1,-1 0-1,1-1 0,0 1 1,-1 0-1,1 0 0,-1 0 1,1 0-1,0 0 0,-1 0 0,1 0 1,0 0-1,-1 0 0,1 0 1,-1 0-1,1 0 0,0 0 1,-1 0-1,1 0 0,0 0 1,-1 0-1,1 1 0,0-1 0,-1 0 1,0 0-1,0 2 4,-1-1-1,1 0 1,-1 1 0,1 0 0,-1-1-1,1 1 1,0 0 0,0-1-1,-1 3 1,-7 13 31,1 1-1,1 0 1,0 0-1,2 0 1,-6 31-1,-8 99 100,19-146-135,-6 61 77,3 1 1,5 67-1,1-103-49,0-1 1,2 0-1,1 0 1,1-1-1,1 1 1,1-2-1,18 36 1,-23-54-22,0 0 0,0-1 0,0 1 0,0-1 1,1 0-1,0 0 0,1 0 0,-1 0 0,1-1 1,0 0-1,1 0 0,-1-1 0,1 0 0,0 0 1,0 0-1,0-1 0,0 0 0,0-1 0,1 1 1,0-1-1,-1-1 0,1 0 0,0 0 0,0 0 1,-1-1-1,1 0 0,0 0 0,0-1 0,0 0 1,13-4-1,12-6 4,-1-1 0,0-1 0,0-2 0,30-20 0,-36 20-10,-1-1 1,0-1-1,-2-1 0,40-40 0,-61 56 0,17-22-6,-19 24 5,1 0 1,-1-1-1,1 1 1,-1-1-1,1 1 1,-1-1 0,0 1-1,1-1 1,-1 0-1,0 1 1,0-1-1,1 1 1,-1-1-1,0 0 1,0 1-1,0-1 1,0 0-1,0 1 1,0-1-1,0 1 1,0-1-1,0 0 1,0 1-1,0-1 1,0 0 0,0 1-1,0-1 1,-1 1-1,1-1 1,0 0-1,-1 1 1,1-1-1,0 1 1,-1-1-1,1 0 1,-1 1 1,0 0 1,0 0-1,0 0 1,0-1-1,0 1 1,1 0-1,-1 1 1,0-1-1,0 0 1,0 0-1,0 0 1,0 0-1,1 1 1,-1-1-1,0 0 1,0 1-1,1-1 1,-1 1-1,0-1 1,-1 2-1,-18 13 35,15-11-26,-21 18 33,0 1-1,1 1 0,-39 52 0,53-61-13,0 0 1,1 1 0,1 0-1,1 1 1,0 0 0,2 0-1,0 0 1,0 1-1,-2 19 1,7-31-9,0-1-1,1 1 1,0-1-1,0 1 1,0-1-1,1 0 1,0 1 0,0-1-1,0 1 1,1-1-1,3 10 1,-3-13-11,-1 0 0,0 1 0,1-1 1,-1 0-1,1 0 0,0 0 0,0-1 0,0 1 0,0 0 1,0-1-1,0 1 0,0-1 0,0 1 0,1-1 1,-1 0-1,0 0 0,1 0 0,-1 0 0,1-1 0,-1 1 1,1-1-1,0 1 0,-1-1 0,1 0 0,-1 0 1,5-1-1,0 0 11,-1 0-1,1-1 1,-1 0 0,0 0 0,1 0 0,-1-1 0,0 0-1,-1 0 1,1-1 0,-1 0 0,1 0 0,-1 0-1,0 0 1,0-1 0,-1 0 0,1 0 0,-1 0 0,-1 0-1,6-9 1,0-3 18,0 1 0,-1-1 0,-1-1 0,0 1 0,6-31 0,21-91 304,-34 139-342,1 0-1,-1 1 0,0-1 0,0 0 1,0 0-1,0 0 0,0 0 1,0 0-1,0 0 0,0 0 0,0 0 1,0 0-1,0 0 0,1 1 0,-1-1 1,0 0-1,0 0 0,0 0 0,0 0 1,0 0-1,0 0 0,0 0 1,0 0-1,1 0 0,-1 0 0,0 0 1,0 0-1,0 0 0,0 0 0,0 0 1,0 0-1,1 0 0,-1 0 0,0 0 1,0 0-1,0 0 0,0 0 1,0 0-1,0 0 0,0-1 0,0 1 1,1 0-1,-1 0 0,0 0 0,0 0 1,0 0-1,0 0 0,0 0 0,0 0 1,0 0-1,0 0 0,0-1 0,0 1 1,0 0-1,0 0 0,0 0 1,0 0-1,0 0 0,1 0 0,-1-1 1,6 20 83,5 31-11,-10-46-57,0 0-12,3 20 51,2-2 0,8 24-1,-13-41-44,1-1 0,0 1 0,0 0 0,1-1 0,-1 0 0,1 1 0,0-1 0,0 0 0,0 0 0,0-1 0,1 1 0,0-1 0,0 0 0,0 1 0,0-2 0,6 4 0,-7-5-4,1 0 0,0 0 0,0 0 0,0-1 0,-1 0 0,1 0 0,0 0 0,0 0 0,0-1 0,0 1 0,0-1 0,-1 0 0,1 0 0,0 0 0,-1-1 0,1 1 0,3-3 0,8-5 30,0 0 1,19-15 0,-28 20-29,19-17 38,31-33 0,15-13 73,-70 66-116,0 0-1,0 0 1,0 0 0,0 1-1,0-1 1,0 0 0,0 0-1,1 1 1,-1-1 0,0 1-1,0-1 1,0 1 0,1 0-1,-1-1 1,0 1 0,0 0-1,1 0 1,-1 0 0,0 0-1,1 0 1,-1 0 0,2 0-1,-2 1 1,0 0 1,-1-1-1,1 1 0,0 0 0,0 0 0,0-1 0,0 1 1,-1 0-1,1 0 0,0 0 0,-1 0 0,1 0 0,-1 0 1,1 0-1,-1 0 0,0 1 0,1-1 0,-1 0 0,0 1 1,2 8 30,-1 0 1,-1-1-1,0 1 1,-1 13-1,-4 15 75,2-21-26,1 0-1,1 1 1,1 22 0,0-39-85,0-1 0,0 0 0,0 0 0,0 1 0,0-1 1,0 0-1,0 0 0,0 1 0,0-1 0,0 0 0,1 0 0,-1 1 0,0-1 0,0 0 0,0 0 0,0 1 1,0-1-1,1 0 0,-1 0 0,0 0 0,0 0 0,0 1 0,1-1 0,-1 0 0,0 0 0,0 0 0,1 0 1,-1 0-1,0 0 0,0 1 0,1-1 0,-1 0 0,0 0 0,0 0 0,1 0 0,11-4 44,10-12 7,9-16-70,-18 18-3,2 0-1,-1 0 1,2 2-1,19-14 1,-34 25 16,1 0 1,0 1-1,0-1 1,0 0-1,0 0 1,0 1-1,0 0 1,0-1-1,0 1 1,0 0 0,0 0-1,0 0 1,0 0-1,0 0 1,0 0-1,-1 1 1,1-1-1,0 1 1,0-1-1,0 1 1,0 0-1,0-1 1,0 1-1,-1 0 1,1 0-1,0 1 1,-1-1 0,2 2-1,4 3-3,0 1 0,-1 0-1,0 1 1,8 13 0,-4-7 0,6 10 1,-11-15 5,1 0 1,0-1-1,1 0 0,10 11 0,-14-17 2,0 0 0,0 0 0,0 0 1,0 0-1,0 0 0,1 0 0,-1-1 0,0 0 0,1 0 0,-1 0 1,1 0-1,-1 0 0,1-1 0,0 1 0,-1-1 0,1 0 1,3-1-1,4 0-2,-1-1 1,0 0-1,0 0 1,0-1-1,0-1 1,0 0-1,-1 0 1,0-1 0,0 0-1,0 0 1,0-1-1,-1-1 1,0 1-1,0-1 1,-1 0-1,1-1 1,-2 0-1,11-15 1,-10 12-6,0 0-1,-1 0 1,0-1-1,-1 0 1,0-1 0,-1 1-1,-1-1 1,0 0-1,0 0 1,-1 0 0,-1 0-1,0 0 1,-1 0-1,-2-18 1,2 29 7,0 0-1,0 0 1,-1-1 0,1 1-1,-1 0 1,1 0 0,-1 0-1,0 0 1,0 1 0,1-1-1,-2 0 1,1 0-1,0 0 1,0 1 0,0-1-1,-1 0 1,1 1 0,-1-1-1,1 1 1,-1 0 0,0 0-1,-2-2 1,2 3 0,0-1-1,0 1 1,0 0 0,0-1 0,0 1 0,0 0-1,-1 0 1,1 1 0,0-1 0,0 0-1,0 1 1,0-1 0,0 1 0,0 0 0,0 0-1,0 0 1,0 0 0,0 0 0,0 0-1,1 0 1,-1 0 0,-1 2 0,-4 3 5,1 0 1,0 0 0,0 0-1,1 0 1,0 1 0,0 0-1,0 0 1,1 0 0,0 1 0,0-1-1,1 1 1,0 0 0,1 0-1,0 0 1,-2 13 0,3-15 15,0 0 1,1-1-1,0 1 1,0 0-1,0 0 1,1 0-1,0 0 1,0-1-1,0 1 1,1 0-1,0-1 1,0 1-1,0-1 0,1 0 1,0 0-1,0 0 1,0 0-1,0 0 1,1 0-1,0-1 1,0 0-1,0 0 1,6 5-1,1-2-1,0-1 0,1 0-1,0 0 1,0-1 0,0-1 0,0 0-1,1-1 1,-1 0 0,1 0-1,0-2 1,18 1 0,-14-2-1,1 0 0,-1-1-1,0-1 1,1-1 0,-1 0 0,0-1 0,-1-1 0,18-7 0,-32 10 42,1 1 1,-1 0-1,0-1 1,1 1-1,-1-1 1,0 0-1,0 0 1,0 1-1,0-2 0,3-2 1,3-13-5169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2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92 193 5224,'0'0'6120,"-9"9"-5403,6-6-663,-4 3 64,1 1 0,-1 0 0,2 0 0,-1 0 0,1 1 0,0 0 0,0 0 0,1 0 0,0 0 0,-3 12 0,1 7 271,1 0-1,2 0 1,0 1-1,2-1 1,1 1-1,4 36 1,36 164 2167,-38-218-2436,-1-4-51,2 11 300,0 0 0,1-1-1,1 1 1,1-1-1,0 0 1,1 0 0,14 22-1,-21-37-270,1 0-1,-1 0 1,1-1-1,0 1 1,-1 0-1,1 0 1,0 0-1,0 0 1,0-1-1,0 1 0,0 0 1,0-1-1,0 1 1,2 0-1,-3-1-64,1-1 0,-1 1 0,1-1 0,-1 0 0,0 1 0,1-1-1,-1 0 1,0 0 0,1 1 0,-1-1 0,0 0 0,0 0 0,0 1 0,0-1-1,0 0 1,0 0 0,0 0 0,0 1 0,0-1 0,0 0 0,0 0 0,0 0 0,0 1-1,-1-2 1,-46-280 1005,9 73-637,27 147-280,-5-57 75,14 101-146,2 0 1,0-1 0,1 1 0,5-27 0,-5 38-28,1 0 0,0-1 1,0 1-1,1 1 1,0-1-1,0 0 1,1 1-1,-1-1 1,6-5-1,-6 8-7,1 0-1,0 0 1,1 0 0,-1 1 0,1-1-1,-1 1 1,1 0 0,0 0-1,0 1 1,0 0 0,1 0-1,6-2 1,-4 2 9,1-1-1,0 1 0,-1 1 0,1 0 1,0 0-1,0 1 0,0 0 1,0 1-1,0-1 0,0 2 1,-1-1-1,1 1 0,0 1 1,-1 0-1,1 0 0,8 5 1,-14-6-14,-1-1 0,1 1 1,-1 1-1,1-1 1,-1 0-1,0 1 1,0-1-1,0 1 0,0-1 1,-1 1-1,1 0 1,-1 0-1,0 0 1,1 0-1,-1 0 1,0 0-1,-1 0 0,1 0 1,-1 1-1,1-1 1,-1 0-1,0 7 1,-1 1 16,0 0 0,0 1 1,-2-1-1,1 0 0,-5 13 1,-2-3 24,0-1 1,-2 0-1,0-1 1,-22 30-1,16-25 94,2 1-1,-14 26 0,27-47-117,1 0-1,-1 0 0,1 0 1,0 0-1,0 0 0,0 0 1,1 0-1,-1 0 0,1 1 1,0-1-1,0 0 0,1 0 1,-1 0-1,1 0 0,0 0 1,0 0-1,0 0 0,1 0 1,-1 0-1,1 0 0,0 0 1,0-1-1,1 1 0,4 5 0,5 4 21,0 0-1,1-1 0,0-1 0,24 16 0,-30-22-38,96 57 94,-73-46-74,-1 1 1,0 2-1,29 25 0,-56-43-27,-1 0-1,1 0 0,-1 0 1,0 0-1,1 1 0,-1-1 0,0 1 1,0-1-1,0 0 0,0 1 0,0 0 1,0-1-1,0 1 0,-1 0 0,1-1 1,-1 1-1,1 0 0,-1 0 1,1-1-1,-1 1 0,0 0 0,0 0 1,0 0-1,0 0 0,0-1 0,-1 1 1,1 0-1,0 0 0,-1 0 0,1-1 1,-1 1-1,0 0 0,1-1 1,-1 1-1,0 0 0,0-1 0,0 1 1,0-1-1,-1 0 0,1 1 0,0-1 1,-1 0-1,1 0 0,0 1 0,-1-1 1,1 0-1,-1-1 0,0 1 1,-2 1-1,-10 5 14,1-2 0,-1 1 0,0-2 0,-1 0 0,1 0 0,-1-2 0,1 1 0,-1-2 0,0 0 0,-20-2 0,-1-2 23,-1-1 0,1-2 0,-36-10 0,56 12-383,2 0 478,1 1 0,-25-11 0,35 12-432,0 1 0,0-1-1,0 1 1,1-1 0,-1 0-1,1 0 1,-1 0 0,1 0-1,0-1 1,-1 1-1,1-1 1,0 1 0,1-1-1,-1 0 1,0 0 0,1 1-1,-2-6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3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11856,'0'0'950,"10"-4"-588,14-5 26,0 1 0,0 1 0,29-5 0,-35 10-153,148-16 1918,-146 17-1728,1 2-1,-1 0 1,0 1 0,1 1-1,-1 0 1,22 8 0,-20 0 579,-22-11-1064,1 1 1,-1-1-1,0 0 1,1 1-1,-1-1 1,0 1-1,1-1 1,-1 0-1,0 1 1,1-1-1,-1 1 1,0-1-1,0 1 1,0-1-1,1 1 1,-1-1-1,0 1 1,0-1-1,0 1 1,0-1-1,0 1 1,0-1-1,0 1 1,0-1 0,0 1-1,0-1 1,0 1-1,0-1 1,0 1-1,-1-1 1,1 1-1,0-1 1,0 1-1,0-1 1,-1 1-1,1-1 1,0 0-1,-1 1 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3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13464,'0'0'1528,"87"0"-1000,-36 0 88,0-2 7,2-1-71,-1 1 8,-11-2-16,3 2 8,-8 2-112,-8 0 8,-11-4-120,-7 0 8,-3-1-208,3-7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4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71 13464,'0'0'1552,"7"14"-963,-5-9-527,5 10 133,0 1 1,-1 0-1,-1 0 1,0 1-1,-1-1 1,1 19-1,0 80 1336,-5 0 0,-5 0 0,-20 117 0,22-214-1199,-2 15 1276,0 44 0,5-77-1578,0 0 0,0 0 0,1 0-1,-1 0 1,0 0 0,1 0 0,-1 0 0,0 0-1,0 0 1,1 0 0,-1 0 0,0-1 0,0 1-1,1 0 1,-1 0 0,0 0 0,0 0 0,1 0-1,-1 0 1,0-1 0,0 1 0,1 0 0,-1 0 0,0 0-1,0-1 1,0 1 0,1 0 0,-1 0 0,0 0-1,0-1 1,3-7 28,0 0 0,0 0 1,-1 0-1,-1 0 0,1 0 0,-1 0 0,-1-1 0,1-9 0,0-8 24,31-413 341,-35 312-390,1 81-2,1 0 0,10-75-1,-9 119-26,1 1 0,-1-1 0,1 0 0,0 1-1,-1-1 1,1 1 0,0-1 0,0 1-1,0-1 1,1 1 0,-1 0 0,0-1-1,0 1 1,1 0 0,-1 0 0,1 0 0,-1 0-1,1 0 1,-1 0 0,1 1 0,-1-1-1,1 0 1,0 1 0,-1-1 0,1 1-1,2-1 1,4 0 9,-1 0 0,1 0-1,-1 1 1,12 1 0,-9 0 5,1 0 1,-1 1 0,0 1 0,0 0-1,0 0 1,0 1 0,-1 0-1,1 0 1,-1 1 0,0 1 0,0-1-1,-1 1 1,0 1 0,8 7-1,-11-10-1,-1 1-1,0 0 1,0 0-1,-1 0 1,1 0-1,-1 0 1,0 1-1,0-1 0,-1 1 1,0 0-1,0 0 1,0 0-1,-1 0 1,1 0-1,-2 0 0,1 0 1,-1 0-1,0 1 1,0-1-1,0 0 1,-1 0-1,0 0 0,0 0 1,-1 0-1,-2 6 1,0-2 8,0-1-1,-1 1 1,0-1 0,-1-1 0,0 1 0,-1-1 0,1 0-1,-2 0 1,-11 10 0,-10 5 72,-43 26 0,19-14 29,22-14 42,-56 28 0,87-48-166,-1-1 0,1 0 0,-1 1 0,1-1 0,0 1 0,-1-1 0,1 1 0,0-1 0,-1 1 0,1-1 0,0 1 0,-1-1 0,1 1 0,0 0 0,0-1 1,0 1-1,0-1 0,0 1 0,-1-1 0,1 1 0,0 0 0,0-1 0,0 1 0,1 0 0,-1-1 0,0 1 0,0-1 0,0 1 0,0-1 0,1 1 0,-1 0 0,0-1 0,0 1 0,1-1 0,-1 1 0,0-1 1,1 1-1,-1-1 0,1 1 0,18 22-10,12 2-25,0-1-1,1-1 1,2-2-1,38 18 1,37 24-142,-100-58 148,-1 1 0,0 0 0,0 1 0,0-1 0,10 14 1,-16-19 23,-1 1 0,0-1 0,0 1 0,0 0 1,0-1-1,0 1 0,0 0 0,0 0 0,-1 0 0,1-1 1,0 1-1,-1 0 0,0 0 0,1 0 0,-1 0 0,0 0 1,0 0-1,0 0 0,0 0 0,-1 0 0,1 0 1,0 0-1,-1 0 0,1 0 0,-1 0 0,0-1 0,0 1 1,0 0-1,0 0 0,0-1 0,0 1 0,0 0 1,0-1-1,-1 1 0,-2 2 0,-7 5 7,-2 1 1,1-1-1,-1-1 0,0 0 1,-1-1-1,0-1 0,-25 9 1,11-6 23,-1-2 0,1-1 0,-35 3 0,-14-5 45,-81-6 1,136 1-104,17 1 15,-16-1-76,-28-4 0,45 4 43,-1 0 1,1 1-1,0-2 1,0 1-1,0 0 1,0-1-1,0 0 1,1 0-1,-1 0 1,0 0-1,1 0 0,0-1 1,-6-4-1,9 5 23,-1 1-1,0 0 1,1 0-1,-1 0 1,1-1-1,-1 1 1,1 0-1,0-1 1,-1 1-1,1 0 1,0-1-1,0 1 1,0 0-1,0-1 1,0 1-1,0 0 1,1-1-1,-1 1 1,0 0-1,1-1 1,-1 1-1,1 0 1,-1 0-1,2-2 1,17-25-2818,-17 25 1341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4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14776,'0'0'1373,"8"11"-817,54 75 570,-55-77-918,-1 0-1,2 0 0,-1 0 0,1-1 1,0 0-1,15 10 0,-16-14-111,-1 0 1,1 0-1,-1-1 0,1 0 1,0-1-1,1 1 0,-1-2 1,0 1-1,0-1 0,1 0 1,8 1-1,6-2 89,1-1 1,-1-1-1,1-1 1,-1-1-1,0-1 1,0 0-1,-1-2 0,0-1 1,0 0-1,-1-1 1,0-2-1,32-21 1,-48 29-120,1-1 0,-1 0 1,1 0-1,-1 0 0,-1-1 0,1 0 1,0 0-1,-1 0 0,0 0 1,0 0-1,-1 0 0,3-9 1,-4 12-33,0-1 1,-1 0-1,1 0 1,-1 0 0,0 1-1,0-1 1,0 0-1,0 0 1,-1 0 0,1 1-1,-1-1 1,0 0-1,1 0 1,-1 1 0,0-1-1,-1 0 1,1 1-1,0-1 1,-1 1 0,1 0-1,-1-1 1,0 1-1,0 0 1,0 0-1,0 0 1,0 0 0,-4-2-1,-3-2 35,0 1-1,-1 0 1,0 0 0,0 1-1,-1 0 1,1 1-1,-1 0 1,1 1 0,-1 0-1,0 0 1,0 1-1,0 1 1,0 0 0,0 0-1,0 1 1,-12 3-1,-6 1-54,0 2-1,1 1 1,0 1-1,-50 24 1,58-22-3465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8240,'0'0'6542,"6"-1"-6155,22-3 40,52-10 852,61-19 333,-68 23-573,-35 6-366,-36 4-639,20-2 500,-21 2-450,1 0 0,0 0 0,0 0 0,-1 0 1,1 1-1,0-1 0,-1 0 0,1 1 0,3 1 1,-3 0-88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38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588 80 6520,'0'0'7485,"-13"-6"-6977,-1 0-421,-93-39 1192,92 40-1079,0 1 0,0 0 0,0 0 0,-1 2-1,1 0 1,-18 0 0,19 3-93,1 0-1,0 0 1,-1 1 0,1 1-1,0 0 1,1 1 0,-1 1-1,1 0 1,-1 0 0,1 1-1,1 1 1,-1 0 0,1 0-1,1 1 1,-1 1 0,1 0-1,1 0 1,-10 11 0,6-3 30,1 1-1,0 0 1,1 0 0,1 1 0,-10 26-1,16-36-89,1 0-1,1 1 0,-1 0 0,2-1 0,-1 1 0,1 0 0,1 0 0,0 0 0,0 0 0,1 0 0,0 0 0,1 0 0,5 16 0,-3-15-3,1-1-1,1 0 1,-1 0 0,2 0 0,-1-1-1,1 0 1,1 0 0,0-1-1,0 0 1,0-1 0,1 1-1,0-1 1,1-1 0,-1 0-1,1 0 1,21 8 0,-13-7 41,0 0 0,1-2 0,0 0 0,-1-1 0,1 0 0,1-2-1,-1 0 1,0-2 0,28-1 0,-30-2 9,-1 0-1,1-1 1,-1 0 0,0-1-1,0-1 1,-1-1-1,0 0 1,0-1-1,18-13 1,-4 0 105,0-2 1,-2-1 0,31-35-1,-42 40-49,-1-1 1,23-39-1,-26 37 48,2 1 1,30-36-1,-40 54-169,-1 0 0,1 0 0,-1 1 0,1 0 0,0 0 0,0 0 0,0 0 0,0 0 0,0 1 0,0-1 0,1 1-1,-1 0 1,0 1 0,1-1 0,-1 1 0,0 0 0,1 0 0,-1 0 0,1 0 0,-1 1 0,0 0 0,1 0 0,5 2 0,9 3 52,1 2 0,-1 0 0,29 17 0,126 75 267,-169-97-342,10 4 103,-11-8-17,-5-8 14,-6-7-81,0 0-1,-2 1 1,0 0 0,0 0 0,-2 0 0,0 2-1,0-1 1,-1 1 0,-1 1 0,0 0 0,0 1-1,-20-12 1,28 20-18,0 0 0,-1 0 0,0 1 0,1 0-1,-1 0 1,0 0 0,0 1 0,0-1 0,0 1 0,-1 1 0,1-1-1,0 1 1,0 0 0,0 1 0,0 0 0,-1-1 0,1 2 0,0-1-1,0 1 1,1 0 0,-1 0 0,0 1 0,1-1 0,-1 1 0,-7 6-1,5-3 0,0 0-1,0 0 1,0 1-1,1 0 1,0 1-1,1-1 0,0 1 1,0 1-1,0-1 1,1 1-1,1 0 1,-1 0-1,1 0 0,-4 19 1,6-17-1,0 1 0,1 0 0,1 0 0,0 0 0,0 0 0,1 0 0,1-1 0,0 1 0,1 0 0,0-1 0,1 0 0,0 0 0,11 21 0,-12-26 3,0 0 0,1 0 0,0 0 0,0-1 0,0 1 0,1-1 1,0 0-1,0 0 0,0-1 0,0 0 0,1 0 0,0 0 0,0 0 1,0-1-1,0 0 0,0 0 0,1-1 0,0 1 0,-1-1 0,1-1 0,0 0 1,0 1-1,0-2 0,0 1 0,9-2 0,-7 0 10,0-1 0,0 0 0,0 0 0,0-1 1,-1-1-1,1 1 0,-1-1 0,0-1 0,0 0 0,0 0 0,-1 0 0,10-9 0,-3 1 17,-1 0-1,-1-1 1,0-1 0,-1 1-1,12-21 1,-12 16 11,-1-1 0,0 0 0,-2-1 0,0 0 0,-2 0 0,0-1 0,3-23 0,-5 27 128,-1 35-17,-1 3-146,3 1 13,0-1 1,1 1-1,1-2 1,1 1-1,13 22 1,-16-32-18,2 1 0,-1-1 1,2 0-1,-1 0 0,1-1 1,1 0-1,-1-1 0,2 0 1,-1 0-1,16 9 0,-20-14 0,-1-1-1,1 0 0,-1-1 0,1 1 0,0-1 1,0 0-1,0 0 0,0-1 0,0 1 0,0-1 1,0 0-1,0 0 0,0-1 0,-1 0 0,1 1 0,0-2 1,0 1-1,0 0 0,-1-1 0,7-3 0,7-5 54,0 0 0,-1-1 0,27-23 0,-20 15 30,28-24 141,13-11 132,-63 53-348,-1 0 0,0 0 0,0 0 0,0 1 0,1-1 0,-1 0 0,1 1 0,-1-1 0,0 1 0,1-1 0,-1 1 0,1 0 0,-1-1 0,1 1 0,-1 0 0,1 0 0,-1 0 0,1 0 0,-1 0 0,2 1 0,-2 0-1,1-1-1,-1 1 1,0 0-1,0-1 0,0 1 1,0 0-1,0 0 1,0 0-1,0 0 1,0 0-1,-1 0 1,1 0-1,0 0 1,-1 1-1,1-1 0,-1 0 1,2 2-1,0 5 22,-1-1-1,1 0 1,-1 1-1,-1-1 1,1 1 0,-1 7-1,-11 94 626,14-108-424,4-6-148,5-8-35,5-10 25,-10 12-37,0 1 0,1 0 0,0 1 0,0 0-1,11-9 1,-16 16-33,0 0 0,0 0 0,0 0-1,0 0 1,1 1 0,-1-1-1,0 1 1,1 0 0,-1 0 0,1 0-1,0 1 1,-1-1 0,1 1 0,0 0-1,-1 0 1,1 0 0,-1 0-1,1 1 1,0-1 0,-1 1 0,1 0-1,3 2 1,14 6 8,0 1 1,-1 1-1,0 0 1,30 25-1,-24-17 122,40 21 0,-56-34-122,0-1 1,0-1 0,1 0-1,-1-1 1,1 0-1,0 0 1,0-1 0,0 0-1,0-1 1,0-1 0,1 0-1,-1 0 1,0-1-1,0 0 1,0-1 0,0 0-1,18-7 1,-23 7-16,1 0 0,-1-1 0,0 0 0,0 0 0,0-1 0,-1 0 0,1 0 0,-1 0 0,0 0 0,0-1 0,5-6 0,-7 7 0,-2 3 0,0 0 0,0 1 0,-1-1 0,1 0 0,-1 0 0,1 0 0,0 0 0,-1 0 0,1 0 0,-1 0 0,0-1 0,1 1 0,-1 0 0,0 0 0,0 0 0,0-2 0,0 3 40,0 0 0,0-1 1,-1 1-1,1 0 0,0-1 0,-1 1 1,1 0-1,0-1 0,-1 1 0,1 0 0,0 0 1,-1-1-1,1 1 0,-1 0 0,1 0 0,0 0 1,-1 0-1,1-1 0,-1 1 0,1 0 1,-1 0-1,1 0 0,-1 0 0,-5-1-3448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42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7632,'0'0'1614,"10"14"-628,-4-6-809,6 8 189,0-1 1,1 0-1,1-1 1,26 21-1,-21-20 101,1-2 0,0 0 1,1-1-1,0-1 0,33 11 0,-48-19-367,1-1 0,-1-1-1,0 1 1,1-1 0,0 0-1,-1-1 1,1 1 0,0-1 0,-1-1-1,1 1 1,-1-1 0,1 0-1,-1-1 1,1 1 0,-1-1-1,0-1 1,1 1 0,-1-1 0,0 0-1,-1 0 1,1-1 0,-1 0-1,1 0 1,6-7 0,-7 5-23,0 0 0,0 0 0,-1-1 0,0 0 0,0 0 0,0 0 0,-1 0 1,0 0-1,0-1 0,-1 1 0,0-1 0,-1 0 0,1 0 0,-1 0 0,-1 1 0,0-1 0,0 0 0,0 0 0,-1 0 1,-3-11-1,2 8 13,0 0 0,-2 0 0,1 1 0,-1-1 0,-1 1 0,0 0 0,0 0 0,-1 1 0,0 0 0,-1 0 0,0 0 0,0 0 0,-1 1 0,-10-7 0,16 12-56,-1 1 0,-1 0-1,1 0 1,0 0 0,0 0 0,-1 1-1,1-1 1,-1 1 0,1 0 0,-1 0-1,0 0 1,1 0 0,-1 1 0,0 0-1,0 0 1,1 0 0,-8 1 0,6 0 9,0 0 1,0 1 0,0 0-1,0 0 1,0 0 0,1 1-1,-1 0 1,1-1 0,0 2-1,0-1 1,-6 6 0,0 1 40,1 1 1,1 0 0,-1 1 0,2 0 0,0 0-1,0 1 1,1 0 0,-7 22 0,10-23-20,0 1 0,1 0 1,0-1-1,1 1 0,1 0 0,0 0 1,1 0-1,0 0 0,1 0 1,1 0-1,0-1 0,0 1 0,1-1 1,1 0-1,0 0 0,10 17 1,-10-20-12,0-1 1,1 0 0,0 0 0,0 0 0,1-1 0,0 0 0,0 0 0,1-1 0,-1 0 0,1 0 0,1-1 0,-1 0 0,1 0 0,0-1-1,0 0 1,0-1 0,1 0 0,-1 0 0,1-1 0,0 0 0,-1-1 0,14 1 0,-11-3 26,-1-1 0,1 0 0,0 0 0,-1-1 0,1-1 0,-1 0 0,0 0 0,0-1 0,-1-1 0,15-8 0,10-10 222,49-43 0,-52 36-89,-1-1 0,34-46-1,7-7 230,-34 37-152,8-7 391,-46 54-661,1 1-1,0-1 1,0 0 0,0 1-1,0-1 1,0 1-1,0-1 1,0 1-1,0 0 1,0-1-1,0 1 1,0 0-1,0 0 1,0 0-1,0-1 1,0 1-1,0 0 1,0 0-1,0 1 1,0-1-1,0 0 1,0 0-1,0 0 1,0 1-1,0-1 1,0 0-1,0 1 1,0-1-1,0 1 1,0 0-1,0-1 1,0 1-1,-1-1 1,1 1-1,0 0 1,1 1-1,4 5 50,1 0-1,-1 0 1,7 12-1,-3-5 30,2 1-28,-3-3 6,0-1 1,0-1-1,1 1 0,0-2 1,21 16-1,-18-16 40,-9-6-53,0 0-1,-1 0 1,1-1-1,0 0 1,1 1-1,-1-1 1,0-1-1,0 1 1,1-1-1,-1 0 1,1 0-1,4 1 1,-8 0 185,-6 4 5,-9 5-57,-16 5-104,0-2 0,-1-1 0,0-1 0,-57 13 0,30-8-58,41-13-14,-1 0 0,0-1-1,0-1 1,0 0 0,0-1 0,0-1 0,0-1 0,0-1 0,0 0 0,0-1 0,1-1 0,-24-9 0,32 11 66,9 3-28,18 9-60,19 2-17,0-1 0,1-1-1,1-3 1,-1-1 0,56 1 0,-44-6 54,0-2 1,0-2-1,0-2 1,79-20-1,-105 17-16,0-1-1,0-1 1,-1-2 0,0 0-1,38-28 1,-21 14-11,-33 21-9,0-1 0,0 1 0,-1-1 0,9-11 0,10-9 0,-20 20 0,0 0 0,0 0 0,-1 0 0,6-11 0,3-4 0,-4 6 0,-4 7 0,0 1 0,0-1 0,1 1 0,6-6 0,-9 11 0,-1 0 0,0 0 0,1 0 0,0 0 0,-1 1 0,1-1 0,0 1 0,0 0 0,0 0 0,0 0 0,0 0 0,0 0 0,0 1 0,0 0 0,6-1 0,16 4 0,0 0 0,0 1 0,-1 2 0,47 17 0,-68-22 0,7 3 0,-21-5 0,-31-7 0,36 7 0,-20-4 0,0 2 0,0 0 0,0 2 0,0 1 0,0 0 0,-1 2 0,1 2 0,1 0 0,-42 12 0,59-13 0,1 0 0,0 1 0,0-1 0,1 1 0,-1 0 0,1 1 0,-6 5 0,10-9 0,0 1 0,1-1 0,-1 1 0,1-1 0,0 1 0,-1 0 0,1-1 0,0 1 0,0 0 0,0 0 0,0 0 0,1 0 0,-1 0 0,0 0 0,1 0 0,-1 0 0,1 0 0,0 0 0,0 1 0,0-1 0,0 0 0,0 0 0,0 0 0,0 0 0,1 0 0,-1 0 0,1 0 0,0 0 0,1 4 0,3 2 0,0-1 0,1 0 0,0 0 0,0 0 0,0-1 0,1 0 0,0 0 0,0-1 0,0 0 0,1 0 0,0 0 0,11 4 0,6 2 0,1-1 0,47 11 0,-30-12 0,0-2 0,1-2 0,0-2 0,0-2 0,71-7 0,-44-2 0,0-5 0,114-34 0,-115 22 0,72-37 0,-139 60 0,21-9 0,27-17 0,-45 24 0,1-1 0,-1 1 0,0-1 0,0-1 0,0 1 0,-1-1 0,0 0 0,8-11 0,-13 16 0,0 1 0,0 0 0,0 0 0,0 0 0,1 0 0,-1-1 0,0 1 0,0 0 0,0 0 0,0 0 0,0-1 0,0 1 0,0 0 0,0 0 0,0 0 0,1-1 0,-1 1 0,0 0 0,0 0 0,0-1 0,0 1 0,0 0 0,0 0 0,-1-1 0,1 1 0,0 0 0,0 0 0,0 0 0,0-1 0,0 1 0,0 0 0,0 0 0,0 0 0,0-1 0,-1 1 0,1 0 0,0 0 0,0 0 0,0 0 0,0-1 0,-1 1 0,1 0 0,0 0 0,0 0 0,0 0 0,-1 0 0,1 0 0,0 0 0,0 0 0,0-1 0,-1 1 0,1 0 0,-9 0 0,4 2 0,0-1 0,0 1 0,0 0 0,1 0 0,-1 0 0,1 1 0,-1 0 0,1 0 0,-4 3 0,-36 35 0,39-36 0,-2 2 0,1 0 0,-1 0 0,2 0 0,-1 1 0,1 0 0,0 0 0,1 0 0,-7 17 0,9-20 0,1 1 0,0-1 0,0 1 0,0-1 0,1 1 0,0-1 0,0 1 0,0-1 0,1 1 0,0-1 0,0 1 0,0-1 0,0 0 0,1 0 0,0 1 0,4 7 0,-2-7 0,-1-1 0,1 1 0,-1-1 0,1 0 0,1 0 0,-1 0 0,1 0 0,0-1 0,0 0 0,0 0 0,0 0 0,1-1 0,0 1 0,0-1 0,0-1 0,0 1 0,0-1 0,0 0 0,13 2 0,-11-3 0,1-1 0,-1 1 0,1-1 0,-1-1 0,1 0 0,-1 0 0,1 0 0,-1-1 0,0-1 0,1 1 0,-1-1 0,-1-1 0,1 1 0,14-10 0,-11 6 0,-1 0 0,0-1 0,0 0 0,-1-1 0,0 0 0,14-18 0,-21 25 0,0-1 0,-1 0 0,1 0 0,-1 0 0,1 0 0,-1 0 0,0 0 0,0 0 0,0 0 0,-1-1 0,1 1 0,-1 0 0,0 0 0,0-1 0,0 1 0,0 0 0,0 0 0,-1-1 0,0 1 0,1 0 0,-1 0 0,0 0 0,-1 0 0,1 0 0,0 0 0,-1 0 0,0 0 0,1 0 0,-1 1 0,-4-5 0,2 4 0,-1-1 0,1 1 0,-1 0 0,1 1 0,-1-1 0,0 1 0,0 0 0,0 0 0,-1 1 0,1-1 0,-10 0 0,-6-3 0,15 3 0,-2-1 0,10 1 0,7-3 0,-7 2 0,1 1 0,0 0 0,0 1 0,-1-1 0,1 0 0,1 1 0,-1 0 0,0 0 0,0-1 0,0 2 0,1-1 0,-1 0 0,5 0 0,-5 2 0,0-1 0,0 1 0,-1 0 0,1-1 0,-1 1 0,1 0 0,-1 0 0,1 1 0,-1-1 0,0 0 0,1 1 0,-1 0 0,0-1 0,0 1 0,0 0 0,0 0 0,2 3 0,11 16 0,0 0 0,13 25 0,-19-29 0,1 0 0,1-1 0,0 0 0,1-1 0,17 16 0,-28-30 0,1 1 0,0-1 0,-1 0 0,1-1 0,0 1 0,0 0 0,0 0 0,0-1 0,0 1 0,-1-1 0,1 0 0,0 1 0,0-1 0,0 0 0,0 0 0,0 0 0,0-1 0,0 1 0,0 0 0,0-1 0,0 1 0,0-1 0,0 0 0,0 0 0,-1 1 0,1-1 0,0 0 0,-1-1 0,4-1 0,4-4 0,0 0 0,-1-1 0,15-15 0,79-113 0,-36 44 0,-58 81 0,0 1 0,1 0 0,0 1 0,1 0 0,13-11 0,-22 20 0,0-1 0,0 1 0,0 0 0,-1 0 0,1-1 0,0 1 0,0 0 0,0 0 0,-1 0 0,1 0 0,0 0 0,0 0 0,0 0 0,0 1 0,-1-1 0,1 0 0,0 0 0,0 1 0,0-1 0,-1 0 0,1 1 0,0-1 0,0 0 0,-1 1 0,1-1 0,-1 1 0,1 0 0,0-1 0,-1 1 0,1-1 0,-1 1 0,1 0 0,-1 0 0,1-1 0,-1 1 0,0 0 0,1 1 0,14 36 0,-13-32 0,4 21 0,-1-1 0,-1 1 0,-1-1 0,-1 38 0,-1-23 0,5 491 0,-6-399 0,-4-43 0,2-78 0,-1-13 0,-4-21 0,-10-70 0,4-1 0,5 1 0,3-1 0,10-126 0,-1 175 0,19-83 0,-17 106 0,0 0 0,1 1 0,2 0 0,0 0 0,21-34 0,-28 51 0,0 0 0,1 0 0,-1 0 0,1 0 0,0 1 0,0-1 0,0 1 0,0 0 0,0 0 0,0 0 0,1 0 0,-1 0 0,1 1 0,-1-1 0,1 1 0,0 0 0,-1 0 0,5 0 0,-2 0 0,0 1 0,0 0 0,0 1 0,-1-1 0,1 1 0,0 0 0,-1 1 0,1-1 0,0 1 0,-1 0 0,7 4 0,-5-2 0,0 0 0,0 0 0,-1 0 0,1 1 0,-1 0 0,-1 1 0,1-1 0,6 10 0,-9-11 0,0 0 0,0 1 0,0-1 0,-1 1 0,0 0 0,0-1 0,0 1 0,0 0 0,-1 0 0,0 0 0,0 1 0,0 8 0,-1-9 0,0 1 0,0 0 0,-1-1 0,0 1 0,0-1 0,0 1 0,-1-1 0,0 1 0,0-1 0,-1 0 0,1 0 0,-1 0 0,0 0 0,0-1 0,-1 1 0,1-1 0,-1 0 0,0 0 0,0 0 0,-7 5 0,3-4 0,0 0 0,0-1 0,0 0 0,0-1 0,-1 0 0,0 0 0,0 0 0,1-1 0,-1-1 0,0 0 0,-1 0 0,-9 0 0,-10-2 0,76 5 0,6 0 0,101-6 0,-127 0 0,-1-1 0,0-2 0,-1-1 0,1 0 0,45-20 0,-60 21 0,0-1 0,-1 0 0,0 0 0,0-1 0,0 0 0,-1-1 0,0 0 0,0-1 0,-1 0 0,9-12 0,-14 17 0,0-1 0,0 0 0,-1 0 0,1 0 0,-1 0 0,0 0 0,-1-1 0,1 1 0,-1-1 0,0 1 0,-1-1 0,1 1 0,-1-1 0,0 1 0,0-1 0,-1 0 0,1 1 0,-1-1 0,-1 1 0,1 0 0,-1-1 0,0 1 0,-5-10 0,6 12 0,0 1 0,-1 0 0,1 0 0,-1-1 0,1 1 0,-1 0 0,0 0 0,0 1 0,0-1 0,0 0 0,0 0 0,-1 1 0,1 0 0,0-1 0,-1 1 0,1 0 0,-1 0 0,1 0 0,-1 0 0,1 1 0,-1-1 0,0 1 0,1 0 0,-1-1 0,0 1 0,1 0 0,-1 1 0,0-1 0,1 0 0,-1 1 0,0-1 0,1 1 0,-3 1 0,2-1 0,0 0 0,1 1 0,-1-1 0,0 1 0,1-1 0,0 1 0,-1 0 0,1 0 0,0 0 0,0 0 0,0 1 0,0-1 0,0 0 0,1 1 0,-1 0 0,1-1 0,-1 1 0,1 0 0,0-1 0,0 1 0,0 0 0,1 0 0,-1 0 0,1 0 0,-1 0 0,1 0 0,0 0 0,0 0 0,1 5 0,1-1 0,0 0 0,1 0 0,-1-1 0,1 1 0,1-1 0,-1 1 0,1-1 0,0 0 0,1-1 0,-1 1 0,1-1 0,0 0 0,1 0 0,-1 0 0,1-1 0,0 0 0,8 5 0,4 2 0,1-2 0,0 0 0,0-1 0,38 11 0,-30-14 0,-1 0 0,1-2 0,-1-1 0,1-1 0,0-1 0,0-1 0,36-7 0,-39 2 990,-24 6-1173,1 0-1,0 0 1,-1-1 0,1 1-1,0 0 1,-1 0 0,1-1-1,-1 1 1,1-1 0,-1 1-1,1 0 1,-1-1 0,1 1-1,-1-1 1,1 0 0,-1 1-1,0-1 1,1 1 0,-1-1-1,0 1 1,1-1 0,-1 0-1,0 1 1,0-1 0,0 0-1,1 0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43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1089 5624,'0'0'8842,"13"6"-8187,-7-3-539,-2-1-54,0 0 0,-1 0 1,1-1-1,0 1 0,0-1 0,0 0 1,0 0-1,0 0 0,0 0 0,0-1 1,1 0-1,-1 0 0,0 0 0,0 0 1,0 0-1,0-1 0,0 0 0,0 0 0,0 0 1,0 0-1,7-4 0,4-5 269,-1-1 1,0 0-1,0-1 0,-1-1 0,0 0 0,-2-1 1,1 0-1,12-22 0,7-16 1017,27-66-1,-22 42 46,-35 74-1246,0-1 0,0 1-1,0 0 1,0-1 0,0 1-1,0-1 1,-1 1 0,1-1-1,-1 1 1,0-4 0,-11 24 1055,6-7-1090,2 1-1,0-1 0,0 1 1,1 0-1,0-1 1,1 1-1,0 0 1,1 0-1,2 16 0,-1-23-77,0 0 0,0-1 0,0 1 0,1 0 0,-1-1 0,1 1 0,0-1 0,1 1 0,-1-1 0,1 0 0,0 0 0,0 0 0,0 0 0,0-1 0,1 1 0,0-1 0,-1 0 0,1 0 0,0 0 0,1-1 0,-1 1 0,0-1 0,1 0 0,-1 0-1,9 2 1,-3-2-4,-1 0-1,0-1 0,1 0 0,-1-1 0,1 1 0,-1-2 0,1 0 0,-1 0 0,1 0 1,-1-1-1,0-1 0,0 1 0,0-2 0,0 1 0,-1-1 0,1 0 0,-1-1 0,0 0 0,12-10 1,5-6 14,-1-1 1,0-1 0,-2 0 0,26-37 0,-24 27 19,-3-1 0,0 0 0,-2-2 0,-2 0 0,-1-1 0,-2-1 0,11-49 0,-12 30 143,-2 0 0,-3 0 0,-3-1 0,-2-81 0,-3 136-198,-2-31 365,0 29-85,-2 23-11,-7 121 50,-4 269-54,-16 206 91,22-540-365,-2-1 0,-4 0 0,-41 122 0,49-178 0,0 1 0,-2-1 0,-11 18 0,17-30 0,-1 0 0,0 0 0,0 0 0,0 0 0,-1-1 0,1 1 0,-1-1 0,0-1 0,0 1 0,0-1 0,-1 1 0,-9 3 0,13-6 0,0-1 0,1 0 0,-1 1 0,0-1 0,0 0 0,1 1 0,-1-1 0,0 0 0,0 0 0,1-1 0,-1 1 0,0 0 0,0-1 0,1 1 0,-1-1 0,0 1 0,1-1 0,-1 0 0,0 0 0,-1-1 0,0 0 0,0-1 0,0 0 0,0 1 0,0-1 0,1 0 0,-1-1 0,1 1 0,-3-7 0,-1-2 0,1-1 0,0 1 0,1-1 0,-3-19 0,5 19 0,1 0 0,0-1 0,1 1 0,1 0 0,0-1 0,1 1 0,0 0 0,1 0 0,1 0 0,0 1 0,0-1 0,2 1 0,-1 0 0,1 0 0,10-13 0,5-6 0,2 1 0,1 1 0,1 0 0,31-25 0,-20 22 0,1 1 0,49-31 0,-62 48 0,0 0 0,0 2 0,1 0 0,1 2 0,33-9 0,-56 18 61,-1 0-1,1 0 1,0 1-1,-1-1 1,1 1-1,0 0 1,-1 0-1,1 0 1,0 0-1,0 0 1,3 1-1,-5 0-261,-1 0 0,1-1 0,0 1 0,0-1-1,0 1 1,-1 0 0,1 0 0,0-1 0,-1 1 0,1 0-1,0 0 1,-1 0 0,1 0 0,-1 0 0,0 0 0,1 0-1,-1 0 1,0 0 0,0 0 0,1 0 0,-1 0 0,0 0-1,0 0 1,0 0 0,0 0 0,-1 2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43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139 164 17079,'0'0'464,"-67"-46"8,29 7-32,12 6 8,18 16 0,8 8 0,2 1-240,8 3 8,3-1-88,15 6-8,23 11-88,6 6-8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23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333 838 5520,'0'0'6201,"-11"5"-5698,-31 10 286,-50 11 0,81-23-586,0 0 0,1 1 0,0 0 0,0 0 0,0 1 0,0 1 0,1 0 0,0 0 0,0 1 0,0 0 0,1 0 0,0 1 0,1 0 0,0 0 0,-8 11 0,11-12-62,0 0 1,0 0-1,0 0 1,0 1 0,1 0-1,1-1 1,-1 1-1,1 0 1,1 0 0,-1 0-1,1 0 1,1 0-1,-1 1 1,2-1 0,-1 0-1,1 0 1,0 0 0,0 0-1,1 0 1,6 15-1,-6-18-73,0 0 0,0-1 0,1 1 0,-1-1 0,1 0 0,0 1 0,1-1 0,-1-1 0,1 1 0,-1 0 0,1-1 0,0 0 0,0 0 0,1 0 0,-1 0 0,8 2 0,-6-2-5,0-1 0,0-1 0,1 1 0,-1-1 0,1-1 0,-1 1 0,1-1 0,-1 0 0,1 0 0,-1-1 0,12-2 0,-8 1-7,0-1 0,0 0 1,-1-1-1,0 0 0,1 0 0,-1-1 1,-1 0-1,1-1 0,-1 0 0,0 0 1,0-1-1,-1 0 0,1 0 1,-2-1-1,1 1 0,6-12 0,-7 8-5,-1 1 0,-1 0 0,0-1-1,0 0 1,-1 0 0,-1 0 0,0-1 0,0 1-1,-1-1 1,0-11 0,-2 5 50,-1 0 1,-1 0-1,0 0 0,-1 0 1,-10-26-1,-1 20 175,14 23-262,1 0 0,-1 0 0,1 1 0,-1-1 0,1 0 0,-1 1 0,0-1 0,1 1-1,-1-1 1,0 1 0,1-1 0,-1 1 0,0-1 0,0 1 0,0 0 0,1-1 0,-1 1 0,0 0 0,0 0 0,0 0 0,0-1 0,0 1-1,0 0 1,1 0 0,-1 0 0,0 0 0,0 1 0,0-1 0,0 0 0,-1 0 0,1 3 3,0-1 0,1 1-1,-1 0 1,0-1 0,1 1 0,-1-1 0,1 1-1,0 0 1,0 0 0,0-1 0,0 1 0,0 0 0,2 4-1,-2-4-2,4 18 74,0 0 0,2-1-1,0 1 1,2-2 0,0 1 0,18 31-1,8 18 381,-31-61-378,0 0 0,1-1 0,0 1 0,1-1 0,0 0 0,0 0 0,0-1 0,1 1 1,0-1-1,0 0 0,9 6 0,-13-11-47,-1 1 1,1-1-1,0 0 1,-1 0 0,1 0-1,0 0 1,0-1-1,0 1 1,-1 0-1,1-1 1,0 1-1,0-1 1,0 0-1,0 0 1,0 1-1,0-1 1,0 0 0,0-1-1,0 1 1,0 0-1,0-1 1,0 1-1,-1-1 1,1 1-1,0-1 1,0 0-1,0 0 1,-1 0-1,1 0 1,0 0 0,2-2-1,8-6-26,0-1 0,0 0 0,-1-1 0,16-20 0,34-54 18,-41 51-8,-1-1 0,-1-1 1,-3-1-1,-1 0 0,-1-1 0,-2 0 0,6-42 0,-7 8 55,-2 0 0,-4-144 0,-5 166-12,-3-1 0,-2 1 0,-1 0 0,-22-71 0,27 115-44,1 2 0,0 0 0,-1 0 0,1 0 0,-1 0-1,0 0 1,-4-6 0,6 10-23,0 0-1,-1 0 0,1 1 1,0-1-1,0 0 1,-1 0-1,1 0 1,0 0-1,0 0 1,-1 0-1,1 0 0,0 0 1,0 0-1,0 0 1,-1 1-1,1-1 1,0 0-1,0 0 0,0 0 1,0 0-1,-1 1 1,1-1-1,0 0 1,0 0-1,0 0 1,0 1-1,0-1 0,0 0 1,-1 0-1,1 0 1,0 1-1,0-1 1,0 0-1,0 0 1,0 1-1,0-1 0,0 0 1,0 0-1,0 1 1,0-1-1,0 0 1,0 1-1,-1 3 16,-6 19 7,1 0 0,1 0 0,0 1 0,2 0 1,1 0-1,2 38 0,20 149 96,-14-170-82,8 34 35,2-1 1,38 99 0,-34-118-18,3 0 0,55 94 1,-43-101 43,-32-44-134,0 0 1,1 0-1,0-1 1,0 0-1,0 1 1,0-1-1,0-1 1,0 1-1,8 3 1,-5-6-770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23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9944,'0'0'1129,"-10"2"-778,-2 0-219,6-1-48,1 0 0,-1 0 0,1 1 0,-1 0 1,1 0-1,-7 3 0,12-5-63,0 0 1,0 0-1,0 0 1,0 0-1,0 0 1,0 0-1,0 0 0,0 0 1,0 0-1,-1 1 1,1-1-1,0 0 1,0 0-1,0 0 0,0 0 1,0 0-1,0 0 1,0 0-1,0 0 0,0 0 1,0 0-1,0 0 1,0 0-1,0 0 1,0 0-1,0 1 0,0-1 1,0 0-1,0 0 1,0 0-1,0 0 1,0 0-1,0 0 0,0 0 1,0 0-1,0 0 1,0 0-1,0 0 1,0 0-1,0 1 0,0-1 1,0 0-1,0 0 1,0 0-1,0 0 1,0 0-1,0 0 0,0 0 1,0 0-1,0 0 1,0 0-1,1 0 1,-1 0-1,0 0 0,0 0 1,0 0-1,0 0 1,0 0-1,0 1 1,0-1-1,0 0 0,0 0 1,9 3 482,13 2-83,34 1 542,0-3 1,92-7-1,-82 1-328,93-5 893,-45 1 476,133 8 0,-134 1 1264,-113-2-3263,0 0-1,0 0 1,0 0 0,0 0 0,0 0 0,0 0 0,0 0 0,0 0 0,0 0 0,0 0 0,0 0 0,0 0 0,1 0 0,-1 0 0,0 0 0,0 0 0,0 0 0,0 0 0,0 0 0,0 0 0,0 0 0,0 0 0,0 0 0,0 0 0,0 0 0,0 0 0,0 0 0,0 0 0,0 1 0,0-1 0,1 0 0,-1 0 0,0 0 0,0 0 0,0 0 0,0 0 0,0 0 0,0 0 0,0 0 0,0 0 0,0 0 0,0 0 0,0 0 0,0 0 0,0 0 0,0 0 0,0 1 0,0-1 0,0 0 0,0 0 0,0 0 0,0 0 0,0 0 0,0 0 0,0 0 0,0 0 0,0 0 0,0 0 0,0 0 0,0 0 0,0 0 0,0 0 0,0 1 0,0-1 0,0 0 0,-1 0 0,1 0 0,0 0 0,0 0 0,-6 5 543,-9 4-4635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2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1288 7136,'0'0'7801,"13"-5"-7161,-1 1-490,-3 1-34,0 0 0,0 0 1,0-1-1,-1-1 0,1 1 0,-1-1 1,14-11-1,0-5 213,-2-1 0,0 0-1,-1-1 1,-1-1 0,-1-1 0,-2 0 0,21-45 0,-22 38 18,-2-1 0,-1 0 1,-1-1-1,-2 0 1,-1 0-1,2-42 0,-12 21 693,2 45 106,8 39-630,26 99 32,14 71 17,-43-172-473,-1 0 0,-1 1 0,-1-1 1,-1 0-1,-6 39 0,6-63-76,-1-1 0,1 1 1,-1 0-1,0 0 0,0 0 0,0-1 0,0 1 0,0 0 0,-1-1 0,1 1 1,-1-1-1,1 0 0,-1 1 0,-3 1 0,4-2-2,-1-1-1,1-1 1,-1 1 0,0 0-1,0 0 1,0-1 0,1 1-1,-1-1 1,0 1-1,0-1 1,0 0 0,0 0-1,0 0 1,0 0 0,1 0-1,-1 0 1,0 0 0,0-1-1,0 1 1,0-1 0,0 1-1,1-1 1,-3 0 0,-10-7 43,1 0 0,-1 0 0,2-1 1,-1-1-1,1 0 0,-18-19 1,4 4 49,16 16-24,1 0 1,0-1 0,-13-17-1,22 27-82,0 0-1,0-1 1,0 1-1,0 0 1,0 0-1,0 0 1,0 0-1,0 0 1,0 0-1,0-1 1,1 1-1,-1 0 1,0 0-1,0 0 1,0 0-1,0 0 1,0 0 0,0-1-1,0 1 1,0 0-1,0 0 1,1 0-1,-1 0 1,0 0-1,0 0 1,0 0-1,0 0 1,0 0-1,0 0 1,1 0-1,-1-1 1,0 1-1,0 0 1,0 0-1,0 0 1,0 0-1,1 0 1,-1 0-1,0 0 1,0 0-1,0 0 1,0 0 0,0 0-1,1 1 1,-1-1-1,0 0 1,0 0-1,0 0 1,0 0-1,0 0 1,0 0-1,1 0 1,-1 0-1,0 0 1,0 0-1,0 0 1,0 1-1,0-1 1,0 0-1,14 4-9,-12-4 7,33 8-8,0-2-1,0-2 1,0-1-1,1-1 1,-1-3-1,62-7 1,-82 6 15,-1-1 0,-1-1 0,1 0 0,0 0 0,-1-2 0,0 0 1,0 0-1,-1-1 0,1-1 0,-1 0 0,21-19 0,-16 10 26,0 0 1,-1-1-1,-1-1 0,-1-1 0,-1 0 1,15-28-1,-25 40-6,1 1 1,1-1-1,0 1 1,0 0-1,0 0 1,1 0-1,-1 1 0,2 0 1,-1 0-1,8-5 1,-13 10-22,1 1 1,-1-1-1,0 1 0,0-1 1,0 1-1,0-1 0,1 1 1,-1 0-1,0 0 1,1 0-1,-1 0 0,0 0 1,0 0-1,1 0 0,-1 0 1,0 0-1,0 0 1,1 1-1,-1-1 0,0 0 1,2 2-1,0-1 3,-1 1 0,0 0 0,1-1 0,-1 1 1,0 0-1,0 0 0,-1 0 0,1 1 0,2 3 0,0 1 5,0 0 0,-1 0 0,0 0 0,0 0 1,0 1-1,1 11 0,-2-4 34,-2 1 0,1 0 1,-2 0-1,0 0 0,-1 0 1,-7 29-1,18-65 17,0 1 1,2 0-1,0 1 1,1 0 0,28-32-1,-33 43-54,1 0 0,-1 0-1,1 1 1,0 0 0,1 0 0,-1 1-1,1 0 1,19-8 0,-25 12-6,0 0-1,0 0 1,1 0 0,-1 0 0,0 1-1,1 0 1,-1-1 0,0 1 0,1 0-1,-1 1 1,1-1 0,-1 1 0,0-1-1,0 1 1,1 0 0,-1 0 0,0 0-1,0 1 1,0-1 0,0 1 0,0 0-1,0 0 1,-1 0 0,1 0 0,0 0-1,-1 0 1,0 1 0,1-1 0,-1 1-1,2 3 1,1 3 3,0 1 1,0-1-1,-1 1 0,0 0 1,-1 0-1,0 0 1,2 15-1,1 2 47,-6-26-52,1-1 0,-1 0 0,0 0 1,0 1-1,0-1 0,1 0 0,-1 0 0,0 0 0,0 0 0,1 1 0,-1-1 0,0 0 1,1 0-1,-1 0 0,0 0 0,0 0 0,1 0 0,-1 0 0,0 1 0,1-1 0,-1 0 1,0 0-1,0 0 0,1 0 0,-1 0 0,0-1 0,1 1 0,-1 0 0,0 0 1,1 0-1,-1 0 0,0 0 0,0 0 0,1 0 0,-1-1 0,0 1 0,0 0 0,1 0 1,-1 0-1,12-8 3,3-4 18,51-40 40,-60 48-56,1 0-1,-1 0 1,1 0 0,0 1-1,0 0 1,1 1 0,-1 0-1,12-3 1,-16 5-1,1 0 0,-1 0 0,1 0-1,-1 0 1,0 0 0,1 1 0,-1-1 0,1 1 0,-1 0 0,0 0-1,0 0 1,0 1 0,0-1 0,0 1 0,0 0 0,0-1-1,3 4 1,2 2 5,-1 0 0,-1 1-1,1 0 1,6 12 0,-7-12-6,-1 0 1,2 0-1,-1 0 1,12 9-1,-16-14-3,1-1-1,0 0 1,0-1 0,0 1-1,0 0 1,0-1-1,0 0 1,1 0-1,-1 0 1,0 0-1,1 0 1,-1-1-1,1 1 1,-1-1-1,0 0 1,1 0 0,4-1-1,6-1 4,1-2 0,-1 1-1,0-2 1,-1 0 0,1-1 0,-1 0 0,18-11-1,84-63 67,-103 71-66,-9 7-2,8-6 3,0 0 0,-1 0 1,0-2-1,0 1 0,-1-1 0,14-18 1,-18 17 0,-6 9 25,-21 16 5,-5 9 2,0 0 1,2 2-1,-36 43 0,-56 96 554,116-162-575,0-1 2,0 1 0,0-1 0,0 0 0,0 1 1,0 0-1,0-1 0,0 1 0,1 0 0,-1-1 0,1 1 0,-1 0 1,1 0-1,0-1 0,0 1 0,0 4 0,11-13 160,13-17-31,23-29 0,-28 29-12,40-37 1,-57 60-133,-1-1-1,1 1 1,-1-1-1,1 1 1,0 0-1,0 0 1,0 0-1,0 0 1,0 0-1,0 1 1,0-1-1,0 0 1,0 1-1,0 0 1,0-1-1,0 1 1,1 0-1,-1 0 1,0 0-1,0 0 1,0 1-1,0-1 1,0 1 0,1-1-1,-1 1 1,0 0-1,2 1 1,4 2 17,-1 1 1,0 0 0,0 1 0,0 0-1,9 10 1,19 16 21,-31-28-46,1-1-1,1 0 1,-1 1-1,0-2 1,1 1 0,0-1-1,-1 1 1,1-2-1,0 1 1,0-1-1,0 0 1,0 0 0,1 0-1,-1-1 1,0 0-1,0 0 1,0-1 0,0 1-1,0-1 1,0-1-1,0 1 1,0-1-1,0 0 1,6-3 0,5-4 18,0 0-1,-1-1 1,0-1 0,0 0 0,-1-1 0,-1-1-1,23-25 1,-8 3 25,-1-1-1,26-48 1,-21 21 22,-3-1-1,39-120 1,-46 120-23,48-165 218,-70 222-241,-4 8 0,-4 11 2,-14 49-88,-13 65 0,28-105 54,-11 51-71,3 0 1,4 1-1,2 0 1,4 1-1,6 80 1,-1-139 61,0-1 0,1 0-1,1 0 1,0 0 0,1 0 0,0 0 0,8 14 0,-11-25 23,1 1 1,0-1 0,0 0 0,0 0 0,0 0 0,0-1 0,1 1 0,-1 0 0,1-1 0,0 0 0,0 1 0,-1-1 0,2 0 0,-1-1 0,0 1 0,0 0 0,1-1 0,-1 0 0,0 0 0,1 0 0,-1 0 0,1 0 0,0-1-1,-1 0 1,1 0 0,-1 0 0,1 0 0,0 0 0,-1-1 0,1 1 0,-1-1 0,7-2 0,4-2 16,0 0 0,0-1 0,0-1 0,-1 0-1,0-1 1,0 0 0,-1-1 0,0-1 0,-1 0 0,20-22 0,-6 2 32,-2-1 1,-1-1 0,20-37 0,-16 18 22,-2 0 0,24-80 0,20-113 120,-52 178-137,-3-2 1,6-93 0,-21 145-38,2 16-16,0 0 1,0 0 0,0 0 0,0-1-1,0 1 1,-1 0 0,1 0-1,0 0 1,0 0 0,0 0 0,0 0-1,0 0 1,-1 0 0,1 0-1,0 0 1,0 0 0,0 0 0,0 0-1,-1 0 1,1 0 0,0 0 0,0 0-1,0 0 1,0 0 0,-1 0-1,1 0 1,0 0 0,0 0 0,0 0-1,0 0 1,0 0 0,-1 0 0,1 0-1,0 1 1,0-1 0,0 0-1,0 0 1,0 0 0,0 0 0,-1 0-1,1 0 1,0 0 0,0 1-1,0-1 1,-17 28 16,7-2-8,1 0-1,0 1 0,2 1 1,2-1-1,0 1 0,-1 36 1,5-21 6,1 1 0,2-1 0,12 62 0,-8-79-15,0-1 0,2 1 0,1-2 0,17 36 0,-4-19 0,45 62-1,-59-92-145,0 1 0,8 18 0,-8-8-4549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2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 7832,'0'0'1840,"74"-19"-1040,-40 10 72,0-3 0,4-3-8,0 2 0,-4-2-72,-4 0 8,-1 1-200,-3-1 15,-7 4-375,-4 3 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4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0 549 9088,'0'0'7577,"9"-13"-7093,18-27 318,52-58 0,-74 93-724,16-17 497,0 0 1,2 1-1,43-30 1,-65 50-544,0 1 1,-1-1-1,1 1 1,0 0 0,0-1-1,-1 1 1,1 0-1,0 0 1,0-1 0,0 1-1,-1 0 1,1 0-1,0 0 1,0 0 0,0 0-1,-1 0 1,1 0-1,0 0 1,0 0 0,0 0-1,0 1 1,-1-1-1,1 0 1,0 1-1,0-1 1,1 2 5,-1-1 0,1 0 1,-1 0-1,0 1 0,0-1 0,1 0 1,-1 1-1,0 0 0,-1-1 0,1 1 0,1 1 1,2 8 57,-1-1 1,0 0 0,1 14-1,-2-15 13,11 55 310,-7-30-168,2-1 0,18 53 0,-22-76-156,0 1 0,1-1-1,1-1 1,0 1 0,13 17 0,-15-23-66,-1-1 1,1 1-1,0-1 0,0 0 1,0 0-1,0-1 0,1 1 1,-1-1-1,1 0 0,-1 0 1,1 0-1,0-1 1,0 1-1,0-1 0,7 0 1,-5 0 4,0-1 1,-1 0-1,1 0 1,-1-1-1,1 0 1,-1 0-1,1 0 1,-1-1-1,1 0 1,-1 0-1,0-1 1,7-3 0,-5 1 8,0-1 0,0 1 0,-1-2 0,1 1 0,-1-1 0,-1 0 1,10-12-1,-3-2 60,0 0 1,-1-1 0,-2 0-1,0 0 1,11-42 0,-13 35 15,-2 0 0,-1 0 0,-1-1 1,-1 0-1,-2 1 0,-1-1 0,-2 0 1,0 0-1,-3 1 0,0-1 1,-1 1-1,-17-43 0,23 72-112,0 0 0,0-1 0,-1 1-1,1 0 1,0 0 0,0-1 0,0 1 0,-1 0-1,1 0 1,0-1 0,0 1 0,0 0 0,0-1-1,0 1 1,0 0 0,0 0 0,-1-1 0,1 1-1,0 0 1,0-1 0,0 1 0,0 0 0,0-1-1,0 1 1,1 0 0,-1-1 0,0 1 0,0 0-1,0-1 1,0 1 0,0 0 0,0 0 0,0-1-1,1 1 1,-1 0 0,0-1 0,0 1 0,0 0-1,1 0 1,-1 0 0,1-1 0,15 7 117,-11-3-134,28 12 62,10 7 59,1-2 1,1-2 0,59 15 0,-89-31 4,-1 0-1,28-2 1,-28 0-73,-17 16-1208,1-8-2172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5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6328,'0'0'9329,"9"13"-8689,29 46-7,-33-51-417,-1 1-1,0 0 0,0 0 1,-1 1-1,-1-1 1,1 1-1,-1-1 1,-1 1-1,1 18 0,1 4 510,-1 0 150,-2-23-464,0 0 0,1 0-1,1 0 1,1 9 0,-3-18-389,1 0-1,-1 1 1,0-1-1,0 0 1,0 0 0,0 0-1,0 0 1,0 0-1,0 0 1,0 0-1,0 1 1,1-1 0,-1 0-1,0 0 1,0 0-1,0 0 1,0 0 0,0 1-1,0-1 1,0 0-1,0 0 1,0 0 0,0 0-1,0 0 1,0 1-1,0-1 1,0 0 0,0 0-1,0 0 1,0 0-1,0 0 1,-1 1 0,1-1-1,0 0 1,0 0-1,0 0 1,0 0 0,0 0-1,0 0 1,0 1-1,0-1 1,0 0-1,-1 0 1,1 0 0,0 0-1,0 0 1,0 0-1,0 0 1,0 0 0,0 0-1,-1 0 1,1 0-1,0 0 1,0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271 309 4720,'0'0'5817,"-5"-2"-5458,-1 0-323,-10-4 586,0 1 0,0 1 0,-32-4 0,37 8-366,0 0 1,0 1 0,0 1-1,0 0 1,-13 4-1,18-5-128,1 1 0,0 0 0,0 0 0,-1 1 0,2 0 0,-1 0 0,0 0 0,0 0 0,1 1-1,0-1 1,0 1 0,-5 5 0,7-6-18,0 1-1,0-1 0,0 0 1,0 1-1,0 0 0,1-1 1,-3 7-1,4-8-63,0 0-1,0 0 1,-1 0-1,1 0 1,0 0-1,1 0 1,-1 0-1,0 0 1,0 0 0,1-1-1,-1 1 1,1 0-1,0 0 1,0 0-1,-1 0 1,3 2-1,-1-1-9,0 0-1,0 0 0,0 0 0,0-1 0,0 1 0,0-1 0,1 0 1,-1 0-1,1 0 0,0 0 0,0 0 0,-1 0 0,1-1 0,0 1 1,1-1-1,-1 0 0,0 0 0,0 0 0,0 0 0,1-1 0,-1 1 1,0-1-1,0 0 0,1 0 0,-1 0 0,0 0 0,5-1 0,-2-1 7,0 1-1,0-1 1,0 0-1,0-1 1,0 0-1,0 0 1,0 0-1,-1 0 1,0-1-1,0 0 1,0 0-1,0-1 1,0 1-1,-1-1 0,7-9 1,-6 7 19,0-1 1,0 0-1,-1-1 1,0 1-1,0-1 1,-1 0-1,0 0 1,-1 0-1,0 0 1,1-12-1,-3 0 88,0 0 0,-2 0-1,0 0 1,-1 0 0,-9-27-1,9 37-31,0 0-1,-1 1 1,-1-1-1,0 1 1,-8-13-1,11 20-70,0-1-1,-1 1 1,1 0-1,-1 0 0,0 0 1,0 0-1,0 0 0,0 1 1,0-1-1,0 1 1,-1 0-1,1 0 0,-1 0 1,0 0-1,0 1 1,1 0-1,-8-2 0,9 3-29,1-1 0,-1 1 0,0 0 0,1 0 0,-1 0 0,0 0 0,1 0 0,-1 1 0,-2 0 0,3-1-19,1 0 0,-1 1 0,1-1-1,-1 1 1,1-1 0,0 0 0,-1 1 0,1-1 0,0 1 0,-1-1 0,1 1 0,0-1 0,0 1 0,-1-1 0,1 1 0,0-1 0,0 1 0,0-1 0,0 1 0,0-1 0,0 1 0,0-1-1,0 1 1,0-1 0,0 1 0,0-1 0,0 1 0,0 0 0,0-1 0,0 1 0,1-1 0,-1 1 0,2 3-104,-1 0 1,0-1-1,4 6 0,-1-3-2495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6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0 257 8336,'0'0'4477,"12"-8"-3692,34-20 701,76-35-1,3 20 701,239-51 1,-362 93-2216,26-5-40,-1 1-1,48-3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6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1 306 6016,'0'0'5446,"15"6"-4779,5 1-421,0-1 0,0 0 0,1-2 0,0 0 0,31 1 0,12-5 527,103-15 0,66-25 406,-184 30-954,480-109 1877,110-20 1122,-622 136-3111,93-12 565,-93 13-464,1 2 0,-1 0 0,0 1 0,21 3 0,-38-4-191,1 0 1,-1 0-1,1 0 0,0 1 0,-1-1 1,1 0-1,-1 0 0,1 0 1,-1 0-1,1 1 0,-1-1 0,1 0 1,-1 0-1,1 1 0,-1-1 1,1 0-1,-1 1 0,1-1 1,-1 0-1,0 1 0,1-1 0,0 1 1,-9 7 234,-29 7-165,24-10-56,3-1-65,1-1-1,-1-1 1,0 1 0,0-2 0,-13 2-1,-3-2-2573,22 0 1893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8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1 589 5624,'0'0'4470,"5"-14"-3758,-4 12-696,10-28 555,1 1 1,2 0-1,0 1 0,28-38 0,-21 42 132,1 0-1,50-39 0,-56 50-388,1 1 0,1 1-1,0 1 1,0 0 0,32-10-1,-45 18-236,-1 1-1,0 0 1,0 0-1,0 0 1,1 0-1,-1 1 1,0 0-1,0-1 1,1 2-1,4 0 1,-7-1-30,0 1 0,1 0 0,-1 0 0,0 0 0,0 0 0,0 0 0,0 0 0,0 1 0,0-1 0,0 1 0,0-1 0,0 1 0,-1 0 0,1 0 0,-1 0 0,1 0 0,-1 0 0,0 0 0,2 4 0,3 8 106,0 0 0,-1 1 0,0-1 0,-2 1 0,4 25 0,1 81 443,-6-51-216,14 73 356,-12-124-591,0 0 0,1-1 0,1 0 1,0 0-1,14 25 0,-18-39-98,0 1 0,1-1 0,0 0 0,0 0-1,0-1 1,0 1 0,0-1 0,1 1 0,0-1 0,-1 0 0,1 0 0,1-1 0,-1 1-1,0-1 1,0 0 0,1 0 0,-1 0 0,6 0 0,-4-1 1,0 0 0,-1-1 0,1 0 0,0 0 1,-1-1-1,1 0 0,0 0 0,-1 0 0,1 0 0,-1-1 1,0 0-1,1 0 0,-1-1 0,0 1 0,5-5 0,0 1 17,-1-1 1,0-1-1,0 0 0,0 0 0,-1-1 0,-1 0 1,0-1-1,0 1 0,0-1 0,9-22 0,-3 4 73,-2-2-1,16-59 1,-18 45 4,-2-1 1,3-58-1,-8-94 269,-3 118-240,-2 35-60,1 34-44,1 0 1,1 0-1,-1 0 0,3-13 1,-2 22-59,0 0-1,1 0 1,-1 1 0,1-1-1,-1 0 1,1 1 0,-1-1-1,1 1 1,0-1 0,-1 1-1,1-1 1,0 1 0,-1-1-1,1 1 1,0-1 0,-1 1-1,1 0 1,0-1 0,0 1 0,0 0-1,-1 0 1,1 0 0,0 0-1,0-1 1,0 1 0,-1 0-1,1 0 1,0 1 0,1-1-1,28 4 101,-21-2-91,137 26 162,-118-24-154,0-2 0,1 0 1,37-4-1,-53-1 101,0 1-4381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8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11760,'0'0'3168,"1"10"-2390,1 21-357,30 346 3682,-30-354-3849,3 15 1140,13 56-1,-18-94-1383,0 0-1,0 0 0,1 0 0,-1 0 0,0 1 1,0-1-1,0 0 0,0 0 0,0 0 1,0 0-1,0 0 0,0 0 0,0 0 0,0 0 1,0 0-1,0 0 0,0 0 0,0 0 1,1 0-1,-1 0 0,0 1 0,0-1 0,0 0 1,0 0-1,0 0 0,0 0 0,0 0 1,0 0-1,1 0 0,-1 0 0,0 0 0,0 0 1,0 0-1,0 0 0,0 0 0,0 0 1,0 0-1,0 0 0,0 0 0,1-1 0,-1 1 1,0 0-1,0 0 0,0 0 0,0 0 1,0 0-1,0 0 0,0 0 0,0 0 0,0 0 1,0 0-1,0 0 0,0 0 0,1 0 1,-1 0-1,0-1 0,0 1 0,0 0 0,0 0 1,0 0-1,0 0 0,0 0 0,0 0 1,0 0-1,0 0 0,0-1 0,7-11-2,4-15-406,-3 1-2807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18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9648,'0'0'1041,"5"11"-440,4 19-39,-1 0-1,-1 1 0,4 40 1,-1 193 3121,-7-163-1813,-3-78-1289,0-16-232,0 0 0,0 1 0,1-1 0,0 0-1,3 12 1,-1-21-2614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48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0 216 7632,'0'0'10841,"3"11"-10307,56 156 1489,-16-53-903,-38-97-971,19 51 967,26 121-1,-40-141-594,-6-30-151,0 0 0,1 22 0,0 5 1219,-6-44-1081,-2-8-283,-3-13-52,-91-450 1411,92 437-1479,1-1 1,2 1-1,2-1 0,6-61 0,-4 86-84,0 0 0,1 0 0,0 0 0,0 1 0,1-1 0,0 1 0,1 0 0,-1 0 0,2 1 0,-1 0 0,1-1 0,0 2-1,0-1 1,1 1 0,15-11 0,-8 7 1,1 1 0,1 0-1,0 2 1,0-1-1,1 2 1,-1 0-1,24-4 1,0 2 40,1 1 1,60-3 0,-80 10-13,-1 0 0,1 2 0,-1 0 1,0 1-1,0 1 0,38 13 1,-54-16-32,0 1 1,0 0 0,-1-1-1,1 2 1,0-1 0,-1 0-1,0 1 1,1 0-1,-1-1 1,0 1 0,-1 1-1,1-1 1,0 0 0,-1 1-1,4 6 1,-5-7-3,1 1-1,-1-1 1,-1 0-1,1 1 1,0-1 0,-1 1-1,0-1 1,1 1 0,-1-1-1,-1 1 1,1-1-1,-1 1 1,1-1 0,-1 0-1,0 1 1,0-1-1,0 0 1,-1 1 0,-2 4-1,-6 10 6,-1-1 0,-1-1-1,-1 1 1,0-2 0,-23 21-1,-85 62 111,36-30-95,28-19-37,56-48 0,0-1 0,1 1 0,-1 0 0,0-1 0,1 1 0,-1-1 0,0 1 0,1 0 0,-1 0 0,1-1 0,-1 1 0,1 0 0,0 0 0,-1 0 0,1-1 0,0 1 0,-1 0 0,1 0 0,0 0 0,0 0 0,0 0 0,0 0 0,0-1 0,0 1 0,0 0 0,0 0 0,0 0 0,0 0 0,1 0 0,-1 0 0,0 0 0,1-1 0,-1 1 0,0 0 0,1 0 0,-1-1 0,1 1 0,-1 0 0,1 0 0,0-1 0,-1 1 0,1 0 0,0-1 0,-1 1 0,1-1 0,0 1 0,1 0 0,5 4 0,0-1 0,1 0 0,15 7 0,-20-10 0,91 33 0,-61-23 0,0 1 0,-1 1 0,48 28 0,-63-30 0,9 5 0,-2 1 0,31 26 0,-49-38 0,-1 1 0,1-1 0,-1 1 0,0 0 0,-1 1 0,1-1 0,-1 1 0,-1 0 0,1 0 0,-1 0 0,0 0 0,-1 1 0,0-1 0,2 10 0,-4-13 0,0-1 0,0 0 0,0 1 0,0-1 0,0 1 0,-1-1 0,1 1 0,-1-1 0,0 0 0,0 1 0,-1-1 0,1 0 0,-1 0 0,1 0 0,-4 4 0,2-2 0,-1-1 0,-1 1 0,1-1 0,-1 0 0,1 0 0,-1 0 0,-11 5 0,-2 0 0,0-1 0,-1-1 0,0 0 0,-22 3 0,-2-1 0,0-2 0,-1-2 0,0-2 0,-64-4 0,-174-31 0,274 30 1,-16-1 2,24 3-3,0 0 0,0 0 0,0 0-1,0 0 1,0 0 0,0 0 0,0 0 0,0 0 0,-1 0 0,1 0 0,0 0 0,0 0 0,0 0 0,0 0 0,0 0 0,0 0 0,0 0-1,0 0 1,0 0 0,0 0 0,0 0 0,0 0 0,0 0 0,-1 0 0,1 0 0,0 0 0,0 0 0,0 0 0,0 0 0,0 0 0,0 1-1,0-1 1,0 0 0,0 0 0,0 0 0,0 0 0,0 0 0,0 0 0,0 0 0,0 0 0,0 0 0,0 0 0,0 0 0,0 0-1,0 0 1,0 0 0,0 1 0,0-1 0,0 0 0,0 0 0,0 0 0,0 0 0,0 0 0,0 0 0,0 0 0,0 0 0,0 0 0,0 0-1,0 0 1,0 0 0,0 0 0,0 0 0,0 1 0,0-1 0,0 0 0,0 0 0,0 0 0,0 0 0,0 0 0,13 8-15,77 31-1006,-57-27-2167,-27-9 1877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49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8240,'0'0'4317,"12"8"-3512,-4-3-644,-2-2-61,-1 0 0,0 0 0,0 1 1,0 0-1,0 0 0,0 0 0,-1 1 0,0 0 0,0 0 0,0 0 0,-1 0 1,1 0-1,-1 1 0,3 9 0,21 78 2440,22 145-1,-30-131-722,-14-87-1333,2 24 1569,-4-38-214,-3-6-1796,0 0 0,1 0 0,-1 0 0,0 0 0,0 0 0,0 0 0,0 0 0,1 0 0,-1 0 0,0 0 0,0 0 0,0 0 0,0-1 0,0 1 0,1 0 0,-1 0 0,0 0 0,0 0 0,0 0 0,0 0-1,0-1 1,0 1 0,0 0 0,1 0 0,-1 0 0,0 0 0,0-1 0,0 1 0,0 0 0,0 0 0,0 0 0,0 0 0,0-1 0,0 1 0,0 0 0,0 0 0,0 0 0,0 0 0,0-1 0,0 1 0,0 0 0,0 0 0,0 0 0,0 0 0,0-1 0,-1 1 0,1 0 0,0 0 0,0 0 0,0-1-1,-7-187 502,1-43-249,7 216-266,1 0-1,0 0 1,1 0-1,0 1 1,2-1-1,-1 1 1,2 0-1,7-14 1,-8 18-8,0 1 0,1-1 0,0 1 1,1 0-1,0 1 0,0-1 1,1 2-1,0-1 0,0 1 0,1 0 1,13-8-1,-21 14-14,1 0 1,-1 0-1,1 0 1,0 0-1,0 1 1,0-1-1,-1 0 0,1 1 1,0-1-1,0 1 1,0 0-1,0 0 0,0-1 1,0 1-1,0 0 1,0 1-1,0-1 1,0 0-1,-1 1 0,1-1 1,0 1-1,0-1 1,0 1-1,0 0 0,-1 0 1,1 0-1,0 0 1,-1 0-1,1 0 1,-1 0-1,1 0 0,-1 1 1,1-1-1,-1 1 1,0-1-1,0 1 0,0-1 1,0 1-1,0 0 1,0-1-1,0 1 1,0 3-1,4 8 39,-1 0-1,0 0 1,-1 0 0,2 25 0,-5-31-27,4 45 190,-2 0 1,-6 52 0,0 12 899,17-129-667,7-17-384,18-34 0,-22 35-30,34-46 1,-29 48-29,47-55 0,-58 71 0,1 0 0,1 1 0,-1 0 0,25-15 0,-33 24 0,-1-1 0,0 1 0,0 0 0,1 0 0,-1 0 0,1 1 0,-1-1 0,1 1 0,-1-1 0,1 1 0,-1 0 0,1 0 0,-1 0 0,1 0 0,-1 0 0,1 1 0,-1-1 0,1 1 0,2 0 0,-1 1 0,0 0 0,0 1 0,0-1 0,-1 0 0,1 1 0,-1 0 0,0 0 0,0 0 0,0 0 0,4 5 0,1 5 0,1 0 0,-2 0 0,0 1 0,0 0 0,5 20 0,60 216 0,-66-224 0,-4-17 0,-1 0 0,2-1 0,-1 1 0,1 0 0,1-1 0,0 0 0,0 1 0,6 7 0,-10-15 33,0-1 1,1 0-1,-1 1 0,0-1 0,1 0 1,-1 0-1,1 0 0,-1 1 1,0-1-1,1 0 0,-1 0 1,1 0-1,-1 0 0,1 0 0,-1 0 1,1 0-1,-1 0 0,0 0 1,1 0-1,-1 0 0,1 0 0,-1 0 1,1 0-1,-1 0 0,0 0 1,1 0-1,0-1 0,5-2-3595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51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0 679 5224,'0'0'6728,"15"-3"-5627,-9 2-998,5-1 61,0 0 1,0-1-1,0 0 1,0-1-1,0 0 0,-1-1 1,1 0-1,12-9 1,-2-3 153,0 0 0,-2-2 1,0 0-1,-1-1 1,-1 0-1,-1-2 0,-1 0 1,-1-1-1,-1 0 1,12-28-1,1-7 581,19-64-1,-39 100-469,0 1-1,-2-1 1,0 1-1,-2-1 0,0 0 1,-2-38-1,-3 51 385,-1 11-113,-3 17-100,-4 23-383,3 0 0,1 0 0,2 1 0,2 0 0,1 1 0,3-1 0,2 0 0,8 46 1,-9-77-156,0-1 1,1 1-1,0-1 1,1 0-1,0 0 0,1-1 1,0 1-1,8 12 1,-10-20-40,-1 0 0,0 0 0,1-1 0,-1 1 0,1 0 0,0-1 0,0 0 0,0 1 0,0-1 0,0 0 0,0-1 0,0 1 0,1-1 0,-1 1 0,1-1 0,-1 0 0,1 0 0,0 0 0,-1-1 1,1 0-1,0 1 0,0-1 0,-1 0 0,1-1 0,0 1 0,-1-1 0,1 1 0,0-1 0,4-2 0,4-2 26,0 0 0,-1 0 1,0-2-1,0 1 0,0-1 1,-1-1-1,0 0 0,0 0 1,-1-1-1,0 0 0,0-1 1,9-14-1,8-15 96,-2-2 0,20-44 0,-10 19 20,-18 33-59,-12 23-51,1 0 1,0 1 0,0 0-1,1-1 1,1 2-1,10-13 1,-16 20-46,0 0 1,-1 1 0,1-1 0,0 1-1,0-1 1,0 1 0,0-1 0,0 1-1,0-1 1,0 1 0,0 0 0,0 0-1,0-1 1,0 1 0,0 0 0,0 0-1,0 0 1,0 0 0,0 0 0,0 1-1,0-1 1,0 0 0,0 0 0,0 1-1,0-1 1,0 0 0,0 1-1,0-1 1,0 1 0,0-1 0,0 1-1,0 0 1,-1-1 0,1 1 0,0 0-1,0 0 1,-1-1 0,2 3 0,3 3 33,0 1 0,0 0 0,7 14 0,-9-15-14,7 17 20,0 0 1,-1 1-1,-2 0 1,0 1-1,-2-1 0,-1 1 1,-1 0-1,0 0 0,-2 1 1,-2-1-1,0 0 1,-1 0-1,-7 31 0,7-48-37,0 0 0,-1 0-1,0 0 1,0 0-1,0 0 1,-1 0 0,-6 7-1,9-13-4,0 0 0,0-1-1,-1 1 1,1-1 0,0 1-1,-1-1 1,1 1 0,-1-1-1,0 0 1,1 0 0,-1 0 0,0 0-1,0 0 1,1 0 0,-1-1-1,0 1 1,0 0 0,0-1-1,0 1 1,0-1 0,0 0-1,0 0 1,0 0 0,0 0-1,0 0 1,0 0 0,0-1 0,0 1-1,0 0 1,0-1 0,0 0-1,0 1 1,0-1 0,1 0-1,-1 0 1,-3-2 0,-1-2 14,-1 0 0,1 0 0,-1-1 0,2 0 1,-1 0-1,1-1 0,-1 1 0,2-1 0,-1 0 1,1-1-1,0 1 0,1-1 0,-5-13 0,7 19-16,1 0 0,0 1-1,0-1 1,0 0 0,0 1-1,0-1 1,0 0 0,1 1-1,-1-1 1,0 0 0,1 1-1,0-1 1,-1 0 0,1 1-1,0-1 1,-1 1-1,1-1 1,0 1 0,2-2-1,-1 0 3,1 0-1,0 1 0,1-1 1,-1 0-1,0 1 0,1 0 1,6-3-1,2-1 20,1 2-1,0-1 1,25-4 0,18 2-14,-1 2 0,1 3 0,68 6 0,-113-3-369,24-1 413,-33 0-476,-1 0 1,0 0-1,0 0 1,1 0-1,-1-1 1,0 1-1,0-1 1,0 1-1,0-1 1,1 1-1,-1-1 1,1-1-1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51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32 144 15176,'0'0'1040,"-32"-72"-713,38 51-55,1 10 16,10-1-232,17-3 8,18 4-64,12 9 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53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1319 7832,'0'0'4553,"3"-12"-3548,7-28-296,1 1-1,2 0 0,23-45 1,-17 49-380,2 2 0,1 0 0,2 1 1,1 1-1,1 1 0,1 1 1,2 2-1,1 1 0,42-29 1,-67 52-230,0 0 1,1 0 0,-1 0 0,1 1-1,-1-1 1,10-1 0,-13 3-65,-1 1 0,1 0 0,-1-1 1,1 1-1,-1 0 0,0 0 0,1 0 0,-1 0 1,1 1-1,-1-1 0,1 0 0,-1 1 1,0-1-1,1 1 0,-1-1 0,0 1 0,1-1 1,-1 1-1,0 0 0,0 0 0,1 0 0,-1 0 1,0 0-1,0 0 0,0 0 0,0 0 0,0 0 1,-1 0-1,1 0 0,0 1 0,0-1 0,0 2 1,2 6 71,0-1 0,-1 0-1,0 1 1,-1-1 0,0 1 0,0 0 0,-1-1 0,-1 15 0,-2 7 198,-8 34 1,1-14 269,-3-1 1,-1 0 0,-39 85-1,126-216 790,-55 59-1265,5-9 116,40-42 1,-43 53-108,-9 9-21,1-1 1,22-16-1,-32 26-60,1 1 0,0 0-1,1 0 1,-1 1 0,0-1 0,0 0-1,1 1 1,-1 0 0,1 0 0,-1 0-1,1 0 1,-1 1 0,1-1 0,0 1-1,-1 0 1,1 0 0,7 1-1,-10 0-15,1-1-1,-1 1 1,1 0-1,-1 0 1,1 0-1,-1 0 1,1 0-1,-1 0 1,0 0-1,1 0 1,-1 1-1,0-1 1,0 0-1,0 1 0,0-1 1,0 1-1,-1-1 1,1 1-1,0 0 1,-1-1-1,1 1 1,-1 0-1,1-1 1,-1 1-1,0 0 1,0 2-1,1 7 22,0 0 1,-1 0-1,-2 11 0,2-12 2,-2 16 23,0-18-23,1 1 0,1 0 1,-1 0-1,1 0 0,1 0 1,0 0-1,0 0 0,1-1 1,0 1-1,3 9 0,-4-16-24,1 0-1,-1-1 0,0 1 1,1 0-1,-1-1 0,1 0 0,-1 1 1,1-1-1,0 0 0,-1 0 1,1 1-1,0-1 0,0-1 0,0 1 1,0 0-1,0 0 0,0-1 1,0 1-1,0-1 0,0 0 0,0 1 1,0-1-1,0 0 0,0 0 1,0-1-1,0 1 0,1 0 0,2-2 1,8 0 18,-1-2 0,0 0 1,18-7-1,-23 7-17,57-26 72,-2-3 0,67-48 0,5-3-28,-114 70-50,-17 11-5,0 1 1,0-1-1,0 1 0,1 0 0,0 0 0,-1 0 0,6-2 0,-8 5-2,-1 0 0,0 0 0,1 0 0,-1 0 0,0 0 0,0 0 0,0 0 0,0 0 0,0 1 0,0-1 1,0 0-1,0 0 0,0 0 0,0 0 0,-1 0 0,1 0 0,-1 1 0,-23 77 17,17-57-5,0 1 1,-8 43 0,12-45 4,1 1 1,1 0-1,1 0 1,1-1 0,4 30-1,9-19 33,-13-30-47,0-1 0,0 1 0,0-1 0,0 0 1,0 1-1,0-1 0,1 0 0,-1 1 0,0-1 1,1 0-1,-1 0 0,1 0 0,0 0 0,-1 0 1,1-1-1,2 2 0,-3-3-2,0 1-1,1-1 1,-1 1-1,0-1 1,0 1 0,0-1-1,0 0 1,0 0-1,1 1 1,-1-1 0,0 0-1,-1 0 1,1 0-1,0 0 1,0 0 0,0 0-1,-1 0 1,1-1-1,0 1 1,-1 0 0,1 0-1,0-3 1,0 2 0,3-7-3,-1-1 1,0-1 0,0 1-1,-1 0 1,0-1 0,-1 0-1,0 1 1,-1-18-1,-1 3-14,-1 0-1,-9-38 0,-11-18-40,19 73 38,0 1-1,0-1 0,-1 1 0,0 0 1,-1-1-1,1 2 0,-12-13 0,16 19-13,0 0 32,0 0-1,0 0 1,0 0-1,0 0 1,0 0 0,0 0-1,0 0 1,0 0-1,0 0 1,0 0 0,0 0-1,0 0 1,0 0-1,0 0 1,0 1-1,0-1 1,0 0 0,-1 0-1,1 0 1,0 0-1,0 0 1,0 0 0,0 0-1,0 0 1,0 0-1,0 0 1,0 0-1,0 0 1,0 0 0,0 0-1,0 0 1,0 0-1,0 0 1,0 0 0,0 0-1,-1 0 1,1 0-1,0 0 1,0 0 0,0 0-1,0 0 1,0 0-1,0 0 1,0 0-1,0 0 1,0 0 0,0 0-1,0 0 1,0 0-1,0 0 1,0 0 0,0 0-1,-1 0 1,1 0-1,0 0 1,0 0-1,0 0 1,0 0 0,0 0-1,0 0 1,0 0-1,0-1 1,0 1 0,0 0-1,0 0 1,3 4-10,0 0 1,0 0 0,0 0-1,1-1 1,-1 0 0,8 6-1,5 4-8,-1 1 0,1 0 1,0-1 0,1 0-1,0-2 1,1 0-1,35 15 1,-40-21 16,0 0-1,0-2 1,0 1 0,1-2-1,-1 1 1,1-2-1,0 0 1,-1-1 0,1 0-1,0-1 1,19-3-1,-4-3 13,0-1 0,-1-1-1,-1-1 1,1-1-1,-2-2 1,0 0 0,0-2-1,-1-1 1,-1-1-1,-1-1 1,0-1-1,-2-1 1,0-1 0,-1-1-1,28-40 1,-32 40-13,-2-1 0,0 0 1,-2-1-1,0-1 0,-1 0 1,8-34-1,-13 38 4,61-247 24,-57 216 2,-2 1 1,-3-1 0,-2-69-1,-3 117-16,0 1 0,0-1 1,-1 0-1,1 1 0,-1-1 0,0 0 0,0 1 0,0-1 1,-3-4-1,4 8-9,0 0 1,0 0-1,-1-1 1,1 1 0,0 0-1,0-1 1,-1 1-1,1 0 1,0 0 0,0 0-1,-1-1 1,1 1-1,0 0 1,-1 0 0,1 0-1,0 0 1,-1-1-1,1 1 1,0 0 0,-1 0-1,1 0 1,0 0-1,-1 0 1,1 0 0,-1 0-1,1 0 1,0 0-1,-1 0 1,1 0 0,0 0-1,-1 1 1,1-1-1,-1 0 1,-1 1 3,1 1 0,-1-1-1,1 0 1,0 1 0,-1-1 0,1 1 0,0-1 0,0 1-1,0 0 1,-2 2 0,-6 16 36,0 0 0,1 0 1,2 0-1,0 1 0,-5 33 0,-6 109 136,12-76-58,4 0 0,4-1 1,4 1-1,3-1 0,4-1 1,4 0-1,36 104 0,-52-184-137,-1 0-1,1 0 0,0 0 0,1 0 0,-1-1 0,1 1 1,0-1-1,0 1 0,1-1 0,5 6 0,-9-10 3,1 0-1,-1 1 1,0-1-1,0 0 1,0 0-1,0 0 1,0 0-1,0 0 1,1 0-1,-1 0 1,0 0-1,0 0 1,0 0-1,0 1 1,0-1-1,1 0 1,-1 0-1,0 0 0,0 0 1,0 0-1,0 0 1,0 0-1,1 0 1,-1 0-1,0 0 1,0 0-1,0 0 1,0-1-1,1 1 1,-1 0-1,0 0 1,0 0-1,0 0 1,0 0-1,0 0 1,0 0-1,1 0 1,-1 0-1,0 0 1,0-1-1,0 1 0,0 0 1,0 0-1,0 0 1,0 0-1,0-1 1,2-9-75,-3-13-3183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4616,'0'0'9870,"0"6"-9468,4 98 1115,-3-91-1400,14 138 1204,-8-91-650,-5-46-463,1 21 1087,-3-34-1131,0-1-139,0 0 0,-1-1 1,1 1-1,0 0 1,-1 0-1,1 0 0,0 0 1,0-1-1,-1 1 0,1 0 1,0 0-1,0 0 0,0-1 1,-1 1-1,1 0 0,0-1 1,0 1-1,0 0 1,0 0-1,0-1 0,-1 1 1,1 0-1,0-1 0,-2-9 121,1 7-67,-7-44 328,1 0 0,1-49 0,4 61-244,1 23-75,2-1 1,0 1-1,0 0 1,1 0-1,1-1 0,6-18 1,-8 28-74,1-1 1,-1 1-1,1 0 1,0 0-1,0 0 1,0 0 0,0 1-1,1-1 1,-1 0-1,0 1 1,1 0-1,0-1 1,0 1-1,3-1 1,1-1 15,0 0 1,0 1-1,0 0 0,1 0 1,8-1-1,-12 3-17,1 0 1,-1 1-1,0-1 0,1 1 1,-1 0-1,1 0 1,-1 1-1,0 0 0,1-1 1,4 3-1,1 0 37,0 1-1,19 11 0,-27-15-46,-1 1-1,0 0 0,1 0 1,-1 0-1,0 0 1,1 0-1,-1 0 0,0 0 1,0 0-1,0 1 0,0-1 1,0 0-1,0 1 1,-1-1-1,1 0 0,0 1 1,0 2-1,-1-2 0,1 0 0,-1 0 0,0 0 0,0 0 0,0 0 0,0 0 0,-1 1 0,1-1 0,-1 0 0,1 0 1,-2 3-1,-1 2 5,-1 0 0,1-1 1,-1 0-1,-1 0 1,1 0-1,-9 8 0,-7 4 34,0-1 0,-34 22-1,26-20 18,28-19-56,0 0 0,-1 1 0,1-1 0,0 0 0,-1 0 0,1 0 0,0 1 0,-1-1 0,1 0 1,0 0-1,0 1 0,-1-1 0,1 0 0,0 0 0,0 1 0,0-1 0,-1 0 0,1 1 0,0-1 0,0 0 0,0 1 0,0-1 0,0 0 0,0 1 0,0-1 0,0 0 0,0 1 0,0-1 0,0 1 0,0-1 0,0 0 0,0 1 0,0-1 0,0 1 0,1 0 7,0 0 0,0 0 0,0 0 0,0 0 0,0 0 0,0-1 0,2 3 0,1-1 3,13 9 12,1 0-1,-1-2 1,22 8 0,-26-11-19,-1 0-19,0-1-1,-1 2 0,0 0 0,-1 0 1,0 1-1,13 12 0,-21-18 13,0 0-1,0 0 0,-1 0 0,1 1 1,0-1-1,-1 0 0,2 4 0,-3-6 2,0 1 0,1 0 0,-1-1 0,0 1 0,0 0 0,0 0 0,0-1 0,0 1 1,1 0-1,-1 0 0,-1-1 0,1 1 0,0 0 0,0 0 0,0-1 0,0 1 0,0 0 0,-1-1 0,1 1 0,0 0 0,-1-1 0,1 1 0,0 0 0,-1-1 0,1 1 0,-1-1 0,1 1 0,-1 0 0,1-1 0,-2 1 0,-4 4 13,-1-1 1,0-1-1,0 1 0,0-1 0,0 0 1,-9 2-1,-49 9 92,28-7-19,11-3-20,19-3-87,-1 0 1,1 0-1,-14 5 1,21-6 8,0 0 0,-1 0 0,1 1 0,0-1-1,0 0 1,-1 0 0,1 0 0,0 1 0,-1-1 0,1 0 0,0 0 0,0 1 0,-1-1 0,1 0 0,0 0 0,0 1-1,-1 2-3292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53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15776,'0'0'2633,"10"0"-2229,49 2-136,309 0 1279,-311-5-1330,1-3 0,-1-2 0,-1-3 0,80-25 0,-106 25-2928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56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1060 5520,'0'0'4433,"13"3"-3338,11 2-506,1 0 1,0-2 0,-1 0 0,1-2-1,32-2 1,-44-1-424,0-2 0,-1 0-1,0 0 1,0-1 0,0 0 0,0-1-1,-1-1 1,0 0 0,-1 0-1,1-1 1,-1 0 0,-1-1 0,1 0-1,8-12 1,13-18 255,-2 0-1,32-58 1,-59 93-389,25-44 256,-3 0 1,-2-2-1,-2-1 0,-2 0 0,-2-1 1,-3-1-1,-2 0 0,-3-1 0,-1 0 0,-2-87 1,-6 126-147,0 1-1,-1 0 1,-3-16 0,4 25-45,-1 0-1,1 0 1,-1 0 0,0 0 0,0 0-1,-1 0 1,1 1 0,-1-1-1,0 1 1,0 0 0,-6-6 0,8 10-71,1-1 0,-1 1 0,1-1 0,-1 1 0,1 0 0,-1 0 0,1-1 0,-1 1 1,0 0-1,1 0 0,-1-1 0,1 1 0,-1 0 0,0 0 0,1 0 0,-1 0 0,1 0 0,-1 0 1,0 0-1,1 0 0,-1 0 0,1 0 0,-1 1 0,0-1 0,1 0 0,-2 1 0,-14 13 348,-7 26-14,11-10-185,1 0 1,1 1-1,1 1 0,-7 55 0,-3 132 381,14-111-178,5-1 0,5 1 0,34 201 0,-35-288-287,2 1 0,0-1 0,1 0 0,1-1 0,0 0 0,2 0 0,18 27 0,-27-45-75,1 0 0,-1 0 0,1 0 0,0 0 0,-1-1 0,1 1 0,0-1 0,0 1 0,0-1 0,1 0 0,-1 0 0,0 0 0,0 0 0,1 0 0,-1 0 0,0 0 0,1-1 0,-1 1 0,1-1 0,-1 0 0,1 0 0,-1 0 0,1 0 0,-1 0 0,1 0 0,-1-1 0,0 1 0,1-1 0,-1 0 0,0 0 0,1 0 0,-1 0 0,0 0 0,4-2-1,1-2 20,1 0 0,-1-1 0,0 0-1,-1 0 1,0 0 0,1-1 0,-2 0-1,6-8 1,6-13 101,-1-1 0,-2 0 0,-1-1 0,-1-1 0,-2 0 0,0 0-1,-3-1 1,0 0 0,-3 0 0,0-1 0,-2 1 0,-1-1 0,-5-34 0,-1 37 181,-1-8 235,10 37-524,0 0 1,0 0-1,-1 0 1,1 1-1,7-1 1,9 0 6,0 1 1,0 2 0,23 3 0,22 2 33,-7-4-14,0-3 0,-1-2 0,91-16 0,-90 1 55,-32 7-83,-49 29-27,10-7 0,-3 2 0,1 0 0,1 1 0,0 1 0,-17 24 0,24-29 0,0 1 0,1 0 0,0 0 0,1 0 0,1 0 0,0 1 0,0 0 0,-1 15 0,3-15 0,0-1 0,1 1 0,1 0 0,0 0 0,1-1 0,1 1 0,-1 0 0,6 17 0,-5-24 0,0 0 0,1-1 0,0 1 0,-1-1 0,1 0 0,1 0 0,-1 0 0,1 0 0,0 0 0,0-1 0,1 1 0,-1-1 0,1-1 0,0 1 0,0 0 0,0-1 0,0 0 0,1-1 0,9 5 0,-7-5 0,-1 0 0,1-1 0,0 1 0,0-1 0,0-1 0,0 0 0,0 0 0,-1 0 0,1-1 0,0-1 0,12-2 0,7-4 0,47-22 0,-28 6 0,-2-1 0,-1-2 0,67-56 0,-7 5 0,-95 72 0,122-91 0,-107 78 0,-1-1 0,-2 0 0,27-35 0,-46 54 0,1-1 0,-1 0 0,1 0 0,-1 0 0,0 0 0,0 0 0,0 0 0,1-4 0,-2 6 0,0 0 0,0-1 0,0 1 0,0 0 0,0 0 0,0 0 0,0-1 0,0 1 0,-1 0 0,1 0 0,0 0 0,0 0 0,0-1 0,0 1 0,0 0 0,0 0 0,0 0 0,0 0 0,0-1 0,-1 1 0,1 0 0,0 0 0,0 0 0,0 0 0,0 0 0,0 0 0,-1 0 0,1-1 0,0 1 0,0 0 0,0 0 0,-1 0 0,1 0 0,0 0 0,0 0 0,-1 0 0,-15 3 0,8 1 0,-1 0 0,0 0 0,1 1 0,0 0 0,0 0 0,-9 9 0,-43 43 0,34-29 0,0 1 0,2 2 0,-31 50 0,45-65 0,1 0 0,1 1 0,1 1 0,0-1 0,1 1 0,1 0 0,1 1 0,0-1 0,-1 26 0,5-38 0,0 0 0,0 0 0,1 0 0,-1-1 0,1 1 0,1 0 0,2 8 0,-4-13 0,1 0 0,-1 0 0,1 1 0,0-1 0,-1 0 0,1 0 0,0 0 0,0 0 0,0 0 0,0 0 0,0 0 0,0 0 0,0 0 0,0-1 0,0 1 0,0 0 0,1-1 0,-1 1 0,0-1 0,0 1 0,1-1 0,-1 1 0,0-1 0,0 0 0,1 0 0,-1 0 0,1 0 0,-1 0 0,0 0 0,1 0 0,-1 0 0,0 0 0,1-1 0,-1 1 0,0 0 0,0-1 0,1 1 0,-1-1 0,1 0 0,4-2 0,0-1 0,-1 1 0,1-1 0,-1 0 0,0 0 0,0-1 0,-1 1 0,1-1 0,-1 0 0,0 0 0,-1-1 0,5-6 0,5-12 0,16-38 0,-22 45 0,39-119-4,-9 20 0,-36 115 4,-1 0 0,0 0 0,0 0 0,1 1 0,-1-1 0,0 0 0,1 0 1,-1 1-1,1-1 0,-1 0 0,1 1 0,-1-1 0,1 1 0,0-1 0,-1 0 0,1 1 0,0-1 0,0 1 0,-1 0 0,0 0 1,1 0-1,-1 0 0,0 0 0,1 1 0,-1-1 0,0 0 0,0 0 0,1 0 0,-1 0 0,0 1 1,1-1-1,-1 0 0,0 0 0,0 1 0,0-1 0,1 0 0,-1 0 0,0 1 0,0-1 0,0 0 0,0 1 1,1-1-1,-1 0 0,0 1 0,0-1 0,7 34 4,5 85-4,-5 150 0,-9-165 0,-17 123 0,14-192 0,-2 0 0,-1 0 0,-1-1 0,-3 0 0,0 0 0,-2-2 0,-23 40 0,32-64 0,-1 1 0,0-1 0,0 0 0,-1-1 0,0 1 0,0-1 0,-1-1 0,1 1 0,-2-1 0,-11 7 0,14-11 0,1 1 0,-1-1 0,1 0 0,-1-1 0,0 1 0,0-1 0,0 0 0,1-1 0,-1 1 0,0-1 0,0-1 0,0 1 0,0-1 0,0 0 0,0 0 0,0 0 0,1-1 0,-11-4 0,4 0 0,1 0 0,-1-1 0,1-1 0,1 1 0,-1-1 0,2-1 0,-1 0 0,1-1 0,-13-16 0,3-1 0,0-2 0,-22-45 0,37 65 0,0 1 0,0-1 0,1 1 0,0-1 0,0 0 0,1 0 0,0 0 0,1-1 0,0 1 0,1 0 0,-1-1 0,2 1 0,-1 0 0,1 0 0,1-1 0,0 1 0,0 0 0,1 0 0,0 0 0,0 1 0,1-1 0,0 1 0,11-16 0,-7 13 0,1 0 0,0 1 0,0-1 0,1 2 0,1 0 0,0 0 0,0 1 0,1 0 0,0 1 0,15-8 0,2 3 0,1 0 0,0 2 0,41-8 0,-38 12 0,0 1 0,0 2 0,0 1 0,0 2 0,0 1 0,51 9 0,-80-10 0,-3 0 0,1 0 0,-1 1 0,1-1 0,-1 0 0,1 0 0,0 1 0,-1-1 0,1 1 0,-1 0 0,0-1 0,1 1 0,-1 0 0,1 0 0,0 1 0,-3-2-62,0 0-1,0 1 1,-1-1-1,1 0 1,0 0 0,-1 0-1,1 0 1,0 0-1,0 0 1,-1 0-1,1 0 1,0-1 0,-1 1-1,1 0 1,-2-2-1,-5-2-358,1-1-1,0 0 0,-1 0 1,2-1-1,-1 0 0,1 0 1,-1 0-1,2-1 1,-10-13-1,10 13-1503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7:56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0 222 14872,'0'0'744,"15"-66"-504,8 34 16,13 3-32,-10 14-1,5 2-207,8-2 16,13-2-136,6 0 17,9 5-33,3 7 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8:00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1 718 8136,'0'0'-88,"9"5"24,0 1 179,-3-2-10,-1 0 1,1-1 0,0 0 0,0 0 0,0 0 0,1-1-1,-1 1 1,0-2 0,9 2 0,2-1 230,-1-1-1,1 0 1,0-2 0,-1 0-1,1-1 1,0 0 0,22-7-1,-30 6-105,1 0-1,0-1 0,-1 0 0,0 0 0,0-1 0,0 0 0,0 0 0,-1-1 1,0-1-1,0 1 0,-1-1 0,0 0 0,11-14 0,-17 20-188,0 0 0,-1 0-1,1 0 1,0-1 0,0 1 0,0 0 0,-1-1-1,1 1 1,-1 0 0,1-1 0,-1 1-1,1-1 1,-1 1 0,0-1 0,0 1-1,0-1 1,0 1 0,0 0 0,0-1-1,0 1 1,0-1 0,0 1 0,-1-1-1,1 1 1,-1-1 0,1 1 0,-1 0-1,0-1 1,1 1 0,-1 0 0,0-1-1,0 1 1,-2-2 0,1 1 22,-1 0 0,0 0 1,0 1-1,0-1 0,0 1 0,0-1 1,0 1-1,0 0 0,-1 0 1,1 1-1,0-1 0,-1 1 0,1-1 1,-5 1-1,-1 1 54,-1 0 0,1 0 1,-1 1-1,1 1 0,0-1 1,0 1-1,0 1 0,-11 6 1,-1 1 187,2 1-1,-25 18 1,36-24-206,1 1-1,0-1 0,1 1 1,0 1-1,0-1 0,0 1 1,1 0-1,0 0 0,0 0 1,1 1-1,0 0 0,1 0 1,0 0-1,0 0 0,1 0 1,0 1-1,0 9 0,1-10-13,1-1 0,0 0 0,1 0-1,0 0 1,0 1 0,1-1 0,-1 0 0,2 0-1,-1-1 1,1 1 0,1 0 0,-1-1 0,1 0-1,0 0 1,1 0 0,0 0 0,0-1 0,0 1-1,1-2 1,6 7 0,-4-6 25,-1 0 0,1-1 0,1 1 0,-1-2 0,1 1 0,12 4 0,-16-8-47,1 1 1,-1-1-1,0 0 1,1 0 0,-1 0-1,1-1 1,0 0-1,-1 0 1,1 0-1,-1-1 1,1 0-1,9-2 1,2-3 35,-1-1 0,0-1 1,0 0-1,0-1 0,-1-1 0,-1-1 1,14-11-1,89-96 429,-79 77-237,46-39 0,-71 68-210,-9 8-30,0 0 0,1 1 0,-1-1-1,0 1 1,1 0 0,0 0 0,0 0 0,0 1-1,9-4 1,-13 6-41,-1 0 0,1 0 0,-1 0-1,1 0 1,0 0 0,-1 0 0,1 0 0,-1 0-1,1 0 1,-1 1 0,1-1 0,0 0 0,-1 0 0,1 0-1,-1 1 1,1-1 0,-1 0 0,1 1 0,-1-1-1,0 0 1,1 1 0,-1-1 0,1 1 0,-1-1-1,0 1 1,1-1 0,-1 1 0,0-1 0,1 1-1,-1-1 1,0 1 0,0-1 0,0 1 0,0 0 0,1-1-1,-1 1 1,0-1 0,0 1 0,0-1 0,0 1-1,0 0 1,-1 0 0,-2 34 189,2-29-157,-28 116 406,18-88-227,2 1-1,-5 50 0,13-85-212,1 0-1,0 1 1,0-1 0,0 0 0,0 1-1,0-1 1,0 0 0,0 1-1,0-1 1,0 0 0,0 1-1,0-1 1,0 0 0,0 1-1,0-1 1,0 0 0,0 1-1,0-1 1,0 0 0,0 0-1,0 1 1,1-1 0,-1 0-1,0 1 1,0-1 0,0 0-1,1 0 1,-1 1 0,0-1 0,0 0-1,0 0 1,1 1 0,-1-1-1,0 0 1,1 0 0,-1 0-1,0 0 1,0 1 0,1-1-1,-1 0 1,0 0 0,1 0-1,-1 0 1,0 0 0,1 0-1,-1 0 1,0 0 0,1 0-1,-1 0 1,0 0 0,1 0-1,-1 0 1,0 0 0,1 0 0,-1 0-1,0-1 1,1 1 0,-1 0-1,0 0 1,0 0 0,1 0-1,-1-1 1,0 1 0,1 0-1,-1 0 1,0-1 0,0 1-1,1 0 1,22-20 72,-22 19-62,60-62 149,-31 31-61,0 2 0,59-45 0,-88 74-102,-1 1 0,1-1 0,0 1 0,-1-1 0,1 1 0,0-1 0,0 1-1,-1 0 1,1-1 0,0 1 0,0 0 0,-1 0 0,1 0 0,0-1 0,0 1 0,0 0-1,0 0 1,-1 0 0,1 0 0,0 1 0,0-1 0,0 0 0,0 0 0,-1 0-1,1 1 1,1 0 0,-1 0 2,0 0 0,0 0 0,1 0-1,-1 0 1,0 0 0,-1 1 0,1-1 0,0 0-1,0 1 1,0-1 0,-1 1 0,1-1-1,0 2 1,1 8 21,0-1-1,0 1 1,0 14-1,-1-19-14,0 17 31,0-9 5,0 0 1,0 0-1,1 0 1,1 0-1,1 0 0,6 16 1,-10-29-43,1 0 1,0 1-1,-1-1 1,1 0-1,0 0 1,0 0-1,0 0 1,0 0-1,-1-1 1,2 1-1,-1 0 1,0 0-1,0-1 1,0 1-1,0 0 1,0-1-1,0 1 1,1-1-1,-1 0 1,2 1-1,0 0 4,1-1 1,0 0-1,0 0 0,-1 0 0,1 0 0,0-1 0,4 0 0,5-3 9,0 0 0,25-11 0,4-8-6,-1-2-1,69-55 0,-76 55-10,-10 7-2,-1 0 0,38-40 0,-72 71 0,0 1 0,2 1 0,-1-1 0,2 2 0,0-1 0,-9 27 0,15-35 0,0 0 0,0 0 0,1-1 0,0 2 0,1-1 0,-1 0 0,1 0 0,0 0 0,2 9 0,-1-12 0,0 1 0,1-1 0,-1 0 0,1 0 0,0 1 0,0-1 0,0 0 0,1 0 0,-1-1 0,1 1 0,0-1 0,0 1 0,0-1 0,1 0 0,6 5 0,-6-5-1,0-1 0,-1 0 0,1-1 0,0 1-1,0-1 1,0 0 0,0 1 0,0-2 0,0 1 0,0 0 0,0-1 0,1 0 0,-1 0-1,0 0 1,0-1 0,0 1 0,0-1 0,0 0 0,5-1 0,-3 0-2,1-1 0,-1 0 0,0 1 0,0-2 0,0 1 0,0-1 0,-1 0 0,1 0 0,-1-1 0,9-9 0,-11 10 0,-1 1 0,0-1-1,0 1 1,-1-1 0,1 0-1,-1 1 1,0-1 0,0 0-1,0 0 1,0 0 0,-1 0-1,0 0 1,1 0 0,-1 0-1,-1 0 1,1 0 0,-1-1-1,-1-4 1,1 1-8,-1 1 1,-1 0-1,1 0 1,-1 0-1,-1 0 0,1 1 1,-1-1-1,0 1 1,-6-8-1,3 8 14,0 0 0,0 1 0,0 0 0,0 0 0,-1 0 0,0 1 0,0 0 0,0 1 0,-1-1 0,1 2-1,-1-1 1,0 1 0,1 1 0,-1-1 0,0 2 0,0-1 0,0 1 0,-14 2 0,23-2 0,-1 0 1,1-1-1,0 1 0,-1 0 1,1 0-1,0 0 0,0 0 0,-1 1 1,1-1-1,0 0 0,-1 0 1,1 0-1,0 0 0,-1 0 1,1 0-1,0 0 0,0 0 0,-1 1 1,1-1-1,0 0 0,0 0 1,-1 0-1,1 1 0,0-1 1,0 0-1,-1 0 0,1 1 0,0-1 1,0 0-1,0 0 0,0 1 1,6 6 52,17 3-7,-8-7-25,0-2 1,1 0-1,-1-1 1,1 0 0,16-3-1,76-19 78,-72 11-87,-1-1 1,0-1-1,37-21 0,95-66 107,-167 99-118,0 1-1,1 0 1,-1-1 0,0 1 0,1 0 0,-1 0-1,0-1 1,1 1 0,-1 0 0,1 0 0,-1 0-1,1-1 1,-1 1 0,0 0 0,1 0 0,-1 0-1,1 0 1,-1 0 0,1 0 0,-1 0 0,1 0-1,-1 0 1,1 0 0,-1 0 0,1 0 0,-1 0-1,0 1 1,1-1 0,1 12 93,-13 24 43,10-33-129,-17 43 119,-19 61 147,33-93-211,2-1 0,-1 0 1,2 1-1,-1 0 0,2-1 1,1 19-1,-1-29-59,0 0 1,1 1-1,0-1 0,-1 0 0,1 0 1,0 0-1,0 0 0,1 0 1,-1 0-1,1 0 0,-1 0 1,1 0-1,0 0 0,0-1 0,0 1 1,4 2-1,-4-4-5,0 0 1,0 1-1,0-1 0,1 0 1,-1 0-1,1 0 1,-1 0-1,0-1 0,1 1 1,-1-1-1,1 0 0,0 1 1,-1-1-1,1 0 0,-1 0 1,1-1-1,-1 1 1,1 0-1,-1-1 0,1 0 1,2-1-1,9-3-2,-1-1 0,0 0 0,0-1 0,0-1 0,-1 0 0,0-1 0,0 0 0,15-17 0,8-10 0,32-45 0,-52 59 0,-11 16 0,1 0 0,-1 0 0,11-9 0,-15 14 0,0 1 0,0 0 0,0 0 0,0 0 0,0 0 0,1 0 0,-1 0 0,0 0 0,0 0 0,0 0 0,0 0 0,0 0 0,1 0 0,-1 0 0,0 0 0,0 0 0,0 0 0,0 0 0,1 0 0,-1 0 0,0 0 0,0 0 0,0 0 0,0 0 0,0 0 0,1 0 0,-1 0 0,0 0 0,0 0 0,0 0 0,0 0 0,0 0 0,1 1 0,-1-1 0,0 0 0,0 0 0,0 0 0,0 0 0,0 0 0,0 0 0,0 1 0,0-1 0,0 0 0,1 0 0,-1 0 0,0 0 0,0 0 0,0 1 0,0-1 0,0 0 0,0 0 0,0 0 0,0 0 0,0 1 0,0-1 0,0 0 0,0 0 0,0 0 0,0 0 0,0 0 0,-1 1 0,1-1 0,0 10 0,0-10 0,0 8 0,-2 7 0,2 0 0,-1 0 0,2 0 0,4 27 0,-4-38 0,0 0 0,0 0 0,0-1 0,1 1 0,-1-1 0,1 1 0,0-1 0,0 1 0,0-1 0,1 0 0,-1 0 0,1 0 0,-1 0 0,1-1 0,0 1 0,0-1 0,0 0 0,1 0 0,-1 0 0,0 0 0,1 0 0,0-1 0,-1 1 0,6 0 0,2 1 0,0-2 0,0 1 0,0-2 0,0 1 0,0-1 0,1-1 0,-1 0 0,14-4 0,8-2 0,45-18 0,-40 10 0,-2-1 0,0-2 0,0-2 0,-2-1 0,-1-2 0,-1-1 0,0-1 0,30-33 0,-45 39 0,0 0 0,-2-1 0,0 0 0,12-23 0,-27 42 0,0 1 0,0 0 0,1 0 0,-1 0 0,0-1 0,0 1 0,0 0 0,0 0 0,1-1 0,-1 1 0,0 0 0,0 0 0,0-1 0,0 1 0,0 0 0,0-1 0,0 1 0,0 0 0,0 0 0,0-1 0,0 1 0,0 0 0,0-1 0,0 1 0,0 0 0,0-1 0,0 1 0,0 0 0,0 0 0,0-1 0,-1 1 0,-7 3 0,-13 12 0,9-3-13,1 0 1,0 2-1,0-1 1,2 1-1,0 0 1,-8 17-1,2 0-38,2 1 1,-10 33-1,19-46-31,0 0-1,2 0 1,0 0-1,1 1 1,2 27-1,-1-43 67,0-1 0,1 1 0,-1-1-1,1 0 1,0 0 0,0 1-1,0-1 1,1 0 0,-1 0 0,1 0-1,2 4 1,-4-6 11,1 0 0,0 0-1,0 0 1,0-1 0,0 1 0,0 0 0,-1 0 0,1-1-1,0 1 1,1-1 0,-1 1 0,0-1 0,0 1 0,0-1 0,0 1-1,0-1 1,0 0 0,1 0 0,-1 0 0,0 1 0,0-1-1,0 0 1,1-1 0,-1 1 0,0 0 0,0 0 0,0 0-1,0-1 1,1 1 0,-1 0 0,0-1 0,0 1 0,0-1-1,0 0 1,1 0 0,4-4-4,-1 1 0,1-1-1,-1 0 1,0 0 0,-1 0 0,1-1 0,-1 1-1,0-1 1,0 0 0,5-12 0,3-11-23,10-32 1,-17 46 15,46-192 16,-58 262 241,2 77 0,2-27-88,-30 202 207,20-237-259,-3-1-1,-32 90 0,39-135-100,-1 0 0,-1-1 0,-1-1 0,-28 40 0,35-56 0,0 1 0,0-1 0,0 0 0,-1 0 0,0-1 0,0 0 0,-1 0 0,1 0 0,-1-1 0,0 0 0,0 0 0,-1-1 0,1 0 0,-1 0 0,0-1 0,0 1 0,1-2 0,-1 1 0,-11-1 0,13-1 0,0-1 1,0 0-1,0 0 0,0-1 0,1 0 1,-1 0-1,0 0 0,1-1 1,-1 0-1,1 0 0,0 0 1,0-1-1,0 1 0,0-1 0,1 0 1,0-1-1,-1 1 0,-4-9 1,-3-3-7,1 0 0,1 0 1,1-1-1,-12-31 0,16 35-50,0 0 0,1-1-1,0 0 1,2 0-1,-1-1 1,2 1 0,0 0-1,0-1 1,3-16-1,-1 22 12,0-1-1,1 1 0,1 0 1,0-1-1,0 1 0,1 1 1,0-1-1,0 0 0,1 1 1,0 0-1,0 0 0,1 0 0,0 1 1,13-12-1,-5 7-19,2 0-1,0 0 1,0 2-1,1 0 0,22-9 1,94-32-199,-42 18 144,-35 10 35,-1-3 0,63-38 1,-90 46 60,-1-2 0,-1 0 1,0-2-1,-2 0 0,35-43 1,-29 26 0,-2-2 0,-3 0 1,-1-2-1,31-76 0,-32 59 29,-3-2 0,-2-1 0,8-65 0,3-84 444,-30 199-362,-1 8 6,-1 7 128,-13 49 99,-9 53 0,10-37-134,-6 28-22,-3 26-47,-35 163 335,38-207-369,11-43-68,-8 49 0,17-77-16,-2 16 0,3-21 0,0-1 0,0 0 0,0 1 0,0-1 0,0 0 0,0 1 0,0-1 0,0 0 0,0 0 0,0 1 0,0-1 0,0 0 0,0 1 0,0-1 0,0 0 0,0 0 0,1 1 0,-1-1 0,0 0 0,0 0 0,0 1 0,0-1 0,1 0 0,-1 0 0,0 0 0,0 1 0,1-1 0,-1 0 0,0 0 0,0 0 0,1 0 0,-1 1 0,0-1 0,0 0 0,1 0 0,-1 0 0,0 0 0,1 0 0,-1 0 0,0 0 0,1 0 0,-1 0 0,0 0 0,0 0 0,1 0 0,-1 0 0,0 0 0,1 0 0,-1 0 0,0-1 0,0 1 0,1 0 0,-1 0 0,0 0 0,1-1 0,5-2 0,1-1 0,-1 0 0,0 0 0,0-1 0,-1 0 0,1 0 0,5-7 0,14-13 0,7-8 0,-11 10 0,2 2 0,0 0 0,35-24 0,-55 43 0,1 0 0,-1 1 0,0 0 0,0 0 0,1 0 0,-1 0 0,0 0 0,1 1 0,-1 0 0,1-1 0,-1 1 0,1 0 0,-1 1 0,0-1 0,1 1 0,-1-1 0,1 1 0,-1 0 0,0 0 0,0 1 0,1-1 0,-1 1 0,0-1 0,0 1 0,0 0 0,-1 0 0,4 3 0,7 6 0,0 1 0,0 1 0,20 26 0,-26-30 0,8 10 0,22 27 0,1-1 0,61 54 0,-92-94 0,0 0 0,0 0 0,0-1 0,0 0 0,1 0 0,12 4 0,-16-6 0,1-1 0,0 0 0,-1 0 0,1 0 0,0-1 0,0 1 0,0-1 0,0 0 0,0 0 0,-1-1 0,1 0 0,7-1 0,-10 1 0,-1 0 0,1 1 0,-1-1 0,0 0 0,0 0 0,1 0 0,-1 0 0,0 0 0,0 0 0,0-1 0,0 1 0,0 0 0,0-1 0,0 1 0,-1 0 0,1-1 0,0 1 0,-1-1 0,1 1 0,-1-1 0,1 1 0,-1-1 0,0 1 0,0-1 0,0 0 0,0 1 0,0-1 0,0-2 0,-1-3 0,1 0 0,-2 0 0,1 0 0,-1 0 0,-3-9 0,0 5 213,0 0 0,-1 1-1,-11-17 1,-7-2-5005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8:00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16687,'0'0'1024,"8"93"-680,-3-53 664,-1-14 0,-4-11-40,-4-7 0,3-2-168,-5-8 0,-4-8-160,-3-7-8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4816,'0'0'8940,"1"11"-8560,0 13-14,-1 1 0,-1 0 0,-5 28 0,3-42-162,0 0 1,0 1 0,-1-1 0,-8 16 0,10-24-127,0 0 0,1 0 0,-1 0 0,0 0 0,-1 0-1,1 0 1,0 0 0,-1-1 0,0 1 0,0-1 0,1 0 0,-1 0-1,0 0 1,-1 0 0,1 0 0,0-1 0,-1 1 0,-6 1-1,8-3-27,-1 0-1,1 1 1,-1-1-1,1 0 0,-1-1 1,1 1-1,-1 0 0,1-1 1,0 1-1,-1-1 0,1 0 1,0 0-1,-1 0 0,1 0 1,-4-3-1,2 1 9,0 0 0,1 0 0,-1 0 0,1-1-1,0 0 1,0 0 0,-4-6 0,0-3 80,0 0 1,1-1 0,1 0-1,-5-18 1,10 32-131,-3-8 109,1 0 1,0 0-1,1-1 0,0 1 1,0-15-1,1 20-96,0 1-1,1-1 1,0 0 0,0 0-1,0 0 1,0 1 0,0-1-1,0 0 1,1 1-1,-1-1 1,1 1 0,0 0-1,0-1 1,-1 1 0,2 0-1,-1 0 1,0 0 0,0 1-1,6-4 1,-5 3-13,0 1-1,0-1 1,1 1-1,-1 0 1,0 0-1,1 0 1,-1 1-1,1-1 1,0 1 0,-1 0-1,1 0 1,-1 0-1,1 0 1,-1 1-1,1-1 1,4 2 0,8 3 32,0 0 0,18 9 0,-17-7 2,26 8 134,0-2 1,2-2 0,-1-1 0,1-3-1,0-2 1,84 0 0,-96-5 50,0-1 1,0-2-1,0-2 1,50-12-1,-79 15-191,8-1 110,-1-1 1,18-7-1,-27 10-118,0 0 0,1 0-1,-1-1 1,0 1 0,0 0 0,0-1 0,0 1 0,-1-1 0,1 0 0,0 0-1,-1 0 1,1 1 0,-1-1 0,1-1 0,-1 1 0,0 0 0,0 0 0,0 0-1,1-5 1,-2 7-24,0 0 0,0-1 0,0 1-1,0 0 1,0 0 0,0-1 0,0 1-1,0 0 1,0-1 0,0 1 0,0 0 0,0 0-1,0-1 1,0 1 0,0 0 0,0-1-1,-1 1 1,1 0 0,0 0 0,0 0-1,0-1 1,0 1 0,-1 0 0,1 0 0,0-1-1,0 1 1,0 0 0,-1 0 0,1 0-1,0 0 1,0 0 0,-1-1 0,1 1 0,0 0-1,-1 0 1,1 0 0,0 0 0,0 0-1,-1 0 1,1 0 0,-1 0 0,-12 1-1766,11 0-75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8896,'0'0'3096,"4"11"-2270,111 313 3866,-109-307-4516,62 204 1872,-51-156-1082,13 95 0,-29-151-805,0 0 1,0 0-1,-1 0 0,0 1 1,-2 13-1,1-21-126,1 0 1,-1 0-1,0 0 1,1 0-1,-1 0 1,0 0-1,0 0 1,0-1-1,0 1 1,0 0-1,-1-1 1,1 1-1,0-1 1,-1 1-1,1-1 1,-1 1-1,1-1 1,-1 0-1,0 0 1,0 0-1,1 0 1,-1 0-1,0 0 1,0-1-1,0 1 1,0-1-1,0 1 0,0-1 1,0 0-1,-3 0 1,-16 0 119,1-1 0,-1-1 0,1 0 0,-24-8 0,-22-2 161,-2 5 78,27 3 7,-55-12 1,78 8-412,17 8 19,1 0 1,0 0-1,0 0 1,0 0-1,0-1 1,-1 1-1,1 0 1,0 0-1,0 0 1,0-1-1,0 1 1,0 0-1,-1 0 1,1 0-1,0-1 0,0 1 1,0 0-1,0 0 1,0-1-1,0 1 1,0 0-1,0 0 1,0-1-1,0 1 1,0 0-1,0 0 1,0-1-1,0 1 1,0 0-1,0 0 1,1-1-1,-1 1 0,0 0 1,2-2-283,-1 0 0,1 1 0,0-1 0,0 1 0,0-1 1,0 1-1,0 0 0,3-2 0,-1 1-1150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12360,'0'0'2881,"14"1"-2521,257-8 2576,-242 6-2469,140-7 4082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117 114 7832,'0'0'4902,"-9"5"-4387,1-1-465,-4 2 285,0 1 0,-19 14 0,27-18-222,0 0-1,1 1 1,-1-1-1,1 0 1,0 1-1,0 0 1,1 0-1,-1 0 1,1 0-1,0 0 1,0 1-1,0-1 1,-2 7 0,3-6-8,0-1 1,1 1 0,-1 0 0,1 0 0,0 0 0,0-1-1,0 1 1,1 0 0,0 0 0,0-1 0,0 1 0,0-1 0,1 1-1,0-1 1,0 1 0,0-1 0,4 6 0,-4-7-25,1 0 0,0 0 0,-1 0 0,1-1 0,0 1 0,0-1 0,1 0 0,-1 0 0,0 0 0,1 0 0,-1-1 0,1 1 0,-1-1 0,1 0 0,0 0 0,0 0 0,-1-1 1,1 1-1,0-1 0,0 0 0,0 0 0,4 0 0,-2-1 7,-1 0 0,1-1 0,0 1 1,-1-1-1,1 0 0,-1-1 0,1 1 0,-1-1 1,0 0-1,0 0 0,0-1 0,-1 1 1,1-1-1,-1 0 0,0-1 0,0 1 0,0-1 1,-1 1-1,1-1 0,-1 0 0,0 0 0,-1-1 1,4-8-1,-2 4 36,0-1 1,-1 0-1,0 1 0,-1-2 1,0 1-1,-1 0 0,0 0 1,0-1-1,-1 1 0,-1 0 1,-3-17-1,4 27-96,0 0 0,0-1 0,0 1 1,-1 0-1,1-1 0,-1 1 0,1 0 0,-1-1 1,1 1-1,-1 0 0,0 0 0,0 0 0,1 0 0,-1 0 1,0 0-1,0 0 0,0 0 0,0 0 0,0 0 0,0 0 1,0 0-1,-1 1 0,1-1 0,0 0 0,0 1 0,-1-1 1,1 1-1,0 0 0,-1-1 0,1 1 0,0 0 1,-1 0-1,1 0 0,0 0 0,-1 0 0,1 0 0,-3 0 1,15-8 225,12-3-194,7 2-23,80-23 96,-94 28-93,1 1 1,0 1-1,0 1 1,27 0-1,-40 1-26,0 1 0,0 0 0,0-1-1,0 1 1,-1 1 0,1-1 0,0 1 0,0-1-1,-1 1 1,1 0 0,-1 0 0,0 1-1,1-1 1,-1 1 0,0-1 0,0 1 0,-1 0-1,1 0 1,-1 1 0,1-1 0,-1 0-1,0 1 1,0-1 0,-1 1 0,1 0 0,1 6-1,2 7 57,-1 1 0,0 0 0,-2 0 0,1 27 0,-2-40-56,0 17 53,0-2 57,0 1 0,9 38 0,-8-53-56,0 1-1,1 0 0,-1-1 0,1 1 1,1-1-1,-1 0 0,1 0 0,0 0 1,1 0-1,-1-1 0,1 0 0,7 7 0,-10-11-49,-1 1-1,1-1 0,0 0 0,0 0 0,0 1 0,0-1 0,0 0 0,0-1 0,0 1 0,1 0 0,-1-1 0,0 1 0,0-1 0,0 0 0,1 1 0,-1-1 0,0 0 0,5-1 0,-4 0 42,1 0 1,0 0-1,-1 0 1,0-1-1,1 0 0,-1 1 1,0-1-1,0 0 1,0-1-1,4-2 1,1-3-736,0 0 1,-1-1 0,0 1 0,-1-1-1,10-18 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276 148 4720,'0'0'6966,"-11"0"-6555,1 0-320,0 1 1,1 0-1,-1 1 0,0 0 1,1 0-1,-1 1 0,1 0 1,0 1-1,0 0 0,0 0 1,-12 8-1,8-2 117,0 1 1,1 0 0,0 0-1,0 1 1,1 1-1,1 0 1,-16 26-1,21-31-70,1 1-1,0-1 1,1 1-1,-1 0 1,2 0-1,-1 0 1,1 1-1,1-1 0,0 0 1,0 1-1,1-1 1,0 1-1,0-1 1,1 0-1,3 13 1,-3-19-83,-1 0 1,1-1-1,0 1 1,0 0-1,1 0 1,-1-1-1,0 1 1,1 0-1,0-1 1,-1 0-1,1 1 1,0-1-1,0 0 1,1 0-1,-1 0 1,0 0-1,1 0 1,3 2-1,-2-3-3,0 1 0,0-1 1,0 0-1,0 0 0,0 0 0,0 0 0,0-1 1,1 0-1,-1 0 0,0 0 0,0 0 0,5-1 1,-2-1-3,1 1 1,-1-1-1,1-1 1,-1 1 0,0-1-1,0 0 1,0-1 0,0 0-1,-1 0 1,1 0-1,-1-1 1,0 0 0,-1 0-1,6-6 1,-2-2 29,0-1 0,-1 1 0,0-1-1,-2 0 1,1-1 0,-2 0 0,0 0 0,-1 0 0,4-23 0,-5 14 108,-1 0 0,-1 1 0,-1-1 0,-1 0 1,-7-38-1,3 40 528,6 41-205,1 15-410,-1 24 44,-1 194 414,-2-204-419,-3-1 0,-1 0 0,-17 58 0,19-90-70,0-1 1,-2 0-1,-12 25 1,16-36-49,0 0 0,0 0 0,0 0 0,-1 0 0,1 0 0,-1-1 0,0 1 0,0-1 0,-3 3 0,4-4-5,0 0-1,0 0 1,0-1 0,0 1-1,0 0 1,0-1-1,0 1 1,0-1 0,0 0-1,0 0 1,0 0-1,0 0 1,0 0 0,0 0-1,0 0 1,0-1-1,-4 0 1,-2-2 40,0 0-1,0-1 1,0 0 0,1 0 0,0 0-1,-11-9 1,14 10-34,0-1 0,1 1 0,-1-1 0,1 0 1,-1 0-1,1 0 0,1 0 0,-1 0 0,1-1 0,-1 1 0,1-1 0,-2-6 0,4 9-23,0-1 0,0 1-1,0 0 1,0 0 0,0 0 0,0 0-1,1 0 1,-1 0 0,1 0-1,-1 0 1,1 0 0,0 0 0,0 1-1,0-1 1,1-2 0,21-26-40,9-2 3,58-45 0,-55 49 39,52-53 0,-33 23 27,-18 21 35,-3-1 1,49-71-1,0-3 242,-71 97-231,-8 11-34,0 0-1,0 1 1,-1-1-1,1 0 1,2-6-1,-5 10-37,0 0 0,0 0 0,0 0 0,0 0 0,0 0 0,0-1 0,0 1 0,0 0 0,0 0 0,0 0 0,0 0 1,0 0-1,0 0 0,0 0 0,0 0 0,0 0 0,0-1 0,0 1 0,0 0 0,0 0 0,0 0 0,0 0 0,0 0 0,0 0 0,0 0 0,0 0 0,0 0 0,0 0 0,1 0 0,-1 0 0,0 0 0,0 0 0,0 0 0,0 0 0,0 0 0,0 0 0,0 0 0,0-1 0,0 1 0,1 0 0,-1 0 0,0 0 0,0 0 0,0 0 0,0 1 0,0-1 0,0 0 0,0 0 1,0 0-1,0 0 0,0 0 0,1 0 0,-1 0 0,0 0 0,0 0 0,0 0 0,4 7 62,1 10-8,40 234 428,-45-250-479,1 1 0,-1-1 0,0 1 0,1-1 0,-1 0 0,0 1 0,1-1 0,0 0 0,-1 1 0,1-1 0,0 0 0,0 0 0,-1 0 0,1 0 0,0 0 0,0 0 0,0 0-1,1 0 1,-1 0 0,1 1 0,-1-2 2,1 0 0,-1 1-1,0-1 1,0 0-1,0 0 1,0 0-1,1 0 1,-1 0 0,0-1-1,0 1 1,0 0-1,0 0 1,0-1 0,1 1-1,-1-1 1,0 1-1,0-1 1,2-1-1,4-3 26,0-1 0,0 0-1,-1 0 1,10-12-1,-16 18-32,18-24 63,-1-1 0,-2 0-1,23-49 1,-20 37 33,26-39 0,-44 75-95,0 1 0,1-1 0,-1 0 0,0 1 0,1-1 0,-1 0 0,1 1 0,-1-1 0,1 1 0,-1-1 0,1 1 0,0-1 0,-1 1 0,1 0 0,0-1 0,-1 1 0,1 0 0,0-1 0,-1 1 0,1 0 0,0 0 0,-1 0 0,2-1 0,-1 2 1,0-1 0,-1 0 0,1 0 0,0 1 0,-1-1-1,1 1 1,0-1 0,-1 0 0,1 1 0,-1 0 0,1-1 0,-1 1-1,1-1 1,-1 1 0,1-1 0,-1 1 0,0 0 0,1 1 0,2 3 13,-1 0 1,-1 1-1,1-1 1,1 11-1,27 132 220,2 15 321,-32-163-554,0 0 0,0 0 0,0 1 0,0-1 1,-1 0-1,1 0 0,0 0 0,0 0 0,0 0 0,0 1 1,0-1-1,0 0 0,0 0 0,0 0 0,1 0 0,-1 1 1,0-1-1,0 0 0,0 0 0,0 0 0,0 0 0,0 0 1,0 0-1,0 1 0,0-1 0,0 0 0,0 0 0,0 0 1,1 0-1,-1 0 0,0 0 0,0 0 0,0 1 1,0-1-1,0 0 0,0 0 0,1 0 0,-1 0 0,0 0 1,0 0-1,0 0 0,0 0 0,1 0 0,-1 0 0,0 0 1,0 0-1,0 0 0,0 0 0,0 0 0,1 0 0,-1 0 1,0 0-1,0 0 0,0 0 0,0 0 0,1 0 0,7-11 83,6-16 20,0-13 33,11-47 0,11-34 51,-32 107-192,-3 10-4,0 1 0,1-1 0,-1 1 0,0-1 0,1 1 0,0-1 0,2-3 0,-3 7 5,-1 0 1,0-1-1,1 1 0,-1 0 1,0 0-1,0-1 0,1 1 1,-1 0-1,1 0 1,-1 0-1,0 0 0,1-1 1,-1 1-1,0 0 0,1 0 1,-1 0-1,1 0 1,-1 0-1,0 0 0,1 0 1,-1 0-1,1 0 0,-1 0 1,0 0-1,1 0 1,-1 0-1,1 0 0,-1 1 1,2 0-4,-1 0 0,1 0 0,-1 0 0,0 0 0,0 0 0,1 0 0,-1 1 0,0-1 0,0 1 0,1 2 0,6 7-4,0 0 0,0-1 0,1 0 0,1 0 0,19 15 0,-22-19 11,0-1 0,0-1 0,1 1 0,-1-1 0,1 0 0,0-1 0,1 0 0,-1 0 0,0-1 0,11 2 0,-14-4 4,-1 0 0,0 0 0,0 0 0,0 0 1,0-1-1,0 0 0,1 0 0,-1 0 0,0 0 0,-1 0 0,1-1 0,0 0 0,0 0 0,-1 0 0,1 0 0,-1-1 1,1 1-1,-1-1 0,0 0 0,0 0 0,-1 0 0,1 0 0,0 0 0,1-5 0,4-4 9,-2 0-1,1-1 0,-2 0 1,0 0-1,6-23 1,-10 33-14,0 0 0,-1 1 0,0-1 0,1 0 0,-1 1 0,0-1 0,0 0 0,-1 0 1,1 1-1,-1-1 0,1 0 0,-2-3 0,2 6 0,0-1-1,-1 1 1,1 0-1,0-1 1,0 1-1,0 0 1,0 0 0,-1-1-1,1 1 1,0 0-1,0-1 1,-1 1-1,1 0 1,0 0 0,0 0-1,-1-1 1,1 1-1,0 0 1,-1 0 0,1 0-1,0 0 1,-1 0-1,1 0 1,0 0-1,-1-1 1,1 1 0,0 0-1,-1 0 1,1 0-1,0 0 1,-1 0 0,0 1-1,0-1 3,0 1 0,0 0-1,0 0 1,-1 0 0,1 0 0,0 0-1,0 0 1,0 0 0,1 0 0,-1 0-1,0 0 1,0 0 0,0 2 0,-5 6 0,2 1 0,-1-1 0,1 1 0,0 0 1,1 0-1,0 0 0,1 0 0,0 0 0,1 1 1,0-1-1,0 1 0,1-1 0,1 1 0,-1-1 0,2 0 1,0 1-1,0-1 0,0 0 0,2 0 0,-1 0 1,1 0-1,0-1 0,1 1 0,0-1 0,11 14 0,-15-22 1,0 0-1,1 0 0,-1 0 0,0 0 0,0 0 0,1 0 1,-1 0-1,1-1 0,-1 1 0,0 0 0,1-1 0,-1 1 0,1-1 1,0 0-1,-1 1 0,1-1 0,-1 0 0,1 0 0,-1 0 1,1 0-1,0 0 0,-1 0 0,1-1 0,-1 1 0,1 0 0,-1-1 1,1 0-1,-1 1 0,1-1 0,-1 0 0,0 1 0,2-2 0,6-4 20,0 0-1,0 0 0,12-12 0,-13 10 0,13-11 42,22-28-1,-6 5 43,-10 9-10,-22 26-67,0 0-1,1 0 0,-1 0 0,1 1 0,1 0 0,-1 0 0,1 1 1,13-9-1,-19 14-20,0 0 0,0 0-1,-1-1 1,1 1 0,0 0 0,0 0 0,0 0 0,0 0 0,-1 0 0,1 0 0,0 0 0,0 1-1,0-1 1,0 0 0,0 0 0,-1 1 0,1-1 0,0 0 0,0 1 0,-1-1 0,1 1-1,0-1 1,-1 1 0,1-1 0,0 1 0,-1-1 0,1 1 0,-1 0 0,1-1 0,0 1 0,-1 0-1,0-1 1,1 1 0,-1 0 0,0 0 0,1 0 0,-1-1 0,0 1 0,0 0 0,1 0 0,-1 1-1,8 43 274,-7-36-227,1 13 50,-2-17-58,0 0 0,0 1-1,1-1 1,-1 1-1,1-1 1,1 0-1,-1 0 1,1 1 0,0-1-1,4 8 1,-5-12-38,0 0 1,0-1-1,-1 1 1,1-1 0,0 0-1,0 1 1,0-1-1,0 0 1,0 1-1,-1-1 1,1 0-1,0 0 1,0 0 0,0 0-1,0 0 1,0 0-1,0 0 1,0 0-1,0 0 1,0 0-1,-1 0 1,1-1 0,0 1-1,0 0 1,0-1-1,0 1 1,0 0-1,-1-1 1,1 1 0,0-1-1,0 1 1,0-2-1,25-19 182,-8 3-102,-1-1 0,-1 0 1,14-23-1,-27 38-88,1-1 0,-1 1 0,1 0 0,0 0 0,0 1 0,0-1 0,0 1 0,10-6 0,-13 10 0,1-1 0,-1 1 0,1 0 0,0-1 0,-1 1 0,1 0 0,-1 0 0,0 0 0,1 0 0,-1 0 0,0 0 0,0 0 0,1 1 0,-1-1 0,0 0 0,0 1 0,0 1 0,5 3 0,24 32 0,-26-31 0,0-1 0,1 0 0,0 0 0,0 0 0,0 0 0,13 8 0,-6-5 0,-3-3 0,0 0 0,0-1 0,0 1 0,16 5 0,-22-10 0,1 0 0,-1-1 0,0 1 0,1-1 0,-1 1 0,0-1 0,1 0 0,-1 0 0,0-1 0,1 1 0,-1-1 0,0 0 0,0 1 0,1-1 0,-1-1 0,0 1 0,0 0 0,5-4 0,7-5 116,0 0 1,-1-1-1,23-23 0,-30 26-1158,-1 1 0,1-1-1,-2 0 1,9-14-1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4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2400,'0'0'2128,"-12"-65"-1984,12 61-720,2 10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12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424 1 7736,'0'0'1953,"-13"10"-1724,-34 31 333,-72 79-1,18-12 417,0 1 428,89-92-1157,10-13-144,0-1-1,-1 1 1,1-1 0,-1 0 0,0 0-1,0 0 1,-5 4 0,7-6-131,1-1 0,0 0 0,-1 0 1,1 1-1,0-1 0,-1 0 1,1 1-1,0-1 0,0 0 1,-1 1-1,1-1 0,0 1 0,0-1 1,0 0-1,0 1 0,-1-1 1,1 1-1,0-1 0,0 0 1,0 1-1,0-1 0,0 1 0,0-1 1,0 1-1,0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0-1 4720,'0'0'11640,"6"2"-11490,-6-2-143,4 1 25,0 1 0,0-1 0,0 0 1,0 0-1,0 0 0,0-1 0,0 1 0,7-1 0,118-4 1587,-108 1-763,-21 3-845,0 1 1,0 0-1,0-1 1,0 1 0,0 0-1,-1-1 1,1 1-1,0 0 1,0 0-1,-1-1 1,1 2-1,-3 2 0,0-1-1,-1 1 0,1-1 1,0 1-1,-1-1 0,-7 4 1,-5 6 0,-49 40 77,60-49-79,0 1-1,0 0 0,1 0 0,-5 6 0,4-4 3,-11 12 0,13-17-3,0 1 0,1 0 0,-1 0 0,1 0 0,-1 0 0,1 0 0,0 1 0,-3 7 0,0-4 45,4-7-41,0 1 0,1 0 0,-1-1 0,1 1 0,0 0 0,-1-1 0,1 1 0,-1 0 0,1-1 0,-1 3 0,1-3 28,5 0 59,57-7 175,47-1 435,-82 11 203,-27-5-675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13264,'0'0'1040,"44"-85"-648,9 43-8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1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9040,'0'0'7938,"2"10"-7259,100 474 3335,-93-437-2940,-3-1 0,2 83 490,-14-150-1058,-18-76-243,4-2 0,-9-127 0,27 202-232,1 0-1,1 0 1,1 0 0,1 1-1,1-1 1,1 0 0,10-34-1,-11 51-17,1 1 1,-1 0-1,1 0 0,0 0 1,1 0-1,-1 1 0,1-1 1,0 1-1,1 0 0,-1 1 1,1-1-1,0 1 0,0 0 1,0 1-1,0-1 0,1 1 1,11-3-1,-8 2 15,0 1 1,0 0-1,0 1 1,1 0-1,-1 1 1,1 0-1,-1 0 1,1 1-1,-1 1 1,1 0-1,13 3 0,-19-3-7,-1 0 0,1 1-1,-1-1 1,0 1 0,1 0-1,-1 0 1,0 1-1,0-1 1,0 1 0,-1 0-1,1 0 1,-1 1-1,1-1 1,4 7 0,-6-7-8,0 1 0,-1-1 1,1 1-1,-1-1 1,1 1-1,-1-1 1,-1 1-1,1 0 0,0-1 1,-1 1-1,0 0 1,0 0-1,0 0 0,0-1 1,0 1-1,-1 0 1,0 0-1,-2 6 0,-3 10 37,-2 0-1,0-1 1,-1 0-1,-2 0 1,1-1-1,-2-1 1,0 1-1,-2-2 0,1 0 1,-2-1-1,0 0 1,-30 22-1,36-31-15,-1 3 114,10-8-144,1 0-1,-1 0 0,1-1 1,0 1-1,-1 0 0,1-1 1,0 1-1,-1-1 1,1 1-1,0-1 0,0 1 1,0-1-1,-1 0 0,1 1 1,0-1-1,0 0 0,0 0 1,0 1-1,0-1 0,0 0 1,1 0-1,46 13-4,100 31-41,-130-37 36,1 1 0,-2 1 0,1 1 0,-1 0 0,28 23 0,-34-24 6,44 42-6,-50-46 6,0 1 0,-1-1-1,1 1 1,-2 0 0,1 0-1,-1 0 1,1 1-1,2 9 1,-5-12 1,-1-1-1,0 1 0,1-1 1,-1 1-1,-1-1 1,1 1-1,0 0 0,-1-1 1,0 0-1,0 1 1,0-1-1,0 1 0,-1-1 1,1 0-1,-1 0 1,0 0-1,1 0 0,-2 0 1,1 0-1,0 0 1,0-1-1,-6 6 0,-1-1 6,0 1 0,0-1-1,0-1 1,-1 0-1,-20 10 1,11-10 38,1-2 1,-1 1-1,1-2 1,-1-1-1,0 0 1,0-1-1,-32-3 1,41 1-23,-93-8 310,92 7-320,-1 0 0,1-1 0,0 0 0,0-1-1,0 0 1,-16-9 0,26 12-28,1 1 0,-1 0 0,0 0-1,1-1 1,-1 1 0,1 0 0,-1-1 0,1 1-1,-1 0 1,1-1 0,-1 1 0,1-1 0,-1 1-1,1-1 1,-1 1 0,1-1 0,0 1 0,-1-1 0,1 0-1,0 1 1,0-1 0,-1 1 0,1-1 0,0 0-1,0 1 1,0-1 0,0 0 0,0 1 0,0-1-1,0 0 1,0 1 0,0-1 0,0 0 0,0 1 0,0-1-1,1-1 1,-1 1-333,1 0 0,0 0-1,0 0 1,0 0 0,0 0-1,0 0 1,0 0 0,0 1-1,0-1 1,1 0 0,-1 0 0,0 1-1,2-1 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1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 4616,'0'0'5881,"-12"12"-5313,-4 3-351,4-5-15,1 1 0,0 0 0,0 1 1,-11 19-1,16-23-13,1 1-1,1 0 1,0 0-1,0 1 1,1-1-1,0 1 1,-3 19-1,5-23-64,0-1-1,1 1 0,0-1 1,0 0-1,0 1 0,0-1 1,1 1-1,0-1 0,0 0 1,1 1-1,-1-1 0,1 0 1,0 0-1,1 0 1,-1 0-1,5 6 0,-5-9-51,0-1 1,0 1-1,-1 0 0,1-1 1,1 1-1,-1-1 0,0 0 0,0 1 1,0-1-1,1 0 0,-1 0 1,1-1-1,-1 1 0,1 0 0,-1-1 1,1 0-1,-1 1 0,1-1 1,-1 0-1,1 0 0,-1 0 0,1-1 1,-1 1-1,1-1 0,-1 1 0,1-1 1,-1 0-1,1 0 0,-1 0 1,4-3-1,2 0 72,-1 0-1,-1 0 1,1-1-1,-1 1 1,0-2 0,0 1-1,0-1 1,7-9-1,-6 4 22,0 0-1,-1-1 0,0 0 1,-1 0-1,0 0 0,-1 0 1,3-15-1,-5 19-45,0-1-1,-1 1 1,0-1-1,-1 0 1,1 1-1,-2-1 1,1 0-1,-1 1 1,-1-1 0,1 1-1,-5-13 1,5 18-77,-1 1 0,1-1-1,0 1 1,0 0 0,-1 0 0,0 0 0,1 0 0,-1 0 0,0 0 0,0 0 0,0 0 0,0 1 0,0-1 0,0 1 0,-1-1 0,1 1 0,0 0 0,-1 0-1,1 0 1,-1 0 0,1 0 0,-1 1 0,-3-1 0,4 1-26,0 0 1,0 0-1,0 0 0,0 0 0,0 1 1,0-1-1,0 1 0,1-1 1,-1 1-1,0 0 0,0-1 0,0 1 1,1 0-1,-1 0 0,0 1 0,1-1 1,-1 0-1,1 0 0,-1 1 0,1-1 1,0 1-1,0-1 0,-1 1 0,1 0 1,0-1-1,0 1 0,1 0 1,-1 0-1,0 0 0,0 3 0,0-1-46,0 1 0,0-1 0,1 0 0,-1 0 0,1 1-1,1 4 1,1 4-3037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224 617 6728,'0'0'7865,"-9"2"-7486,-7 3-137,0 0 0,0 0 0,1 1 0,0 1 1,1 1-1,-1 0 0,1 1 0,-24 20 0,32-23-121,0 1 0,1-1 0,0 1-1,1-1 1,-1 1 0,2 1-1,-1-1 1,1 1 0,0-1-1,0 1 1,1 0 0,-3 16-1,4-21-67,1 1 1,-1 0-1,1-1 0,0 1 0,0 0 0,1-1 1,-1 1-1,1 0 0,0-1 0,-1 1 0,2-1 0,-1 1 1,0-1-1,1 1 0,0-1 0,-1 0 0,1 0 0,0 0 1,1 0-1,-1 0 0,1 0 0,-1-1 0,1 1 1,0-1-1,0 0 0,0 1 0,0-1 0,0-1 0,0 1 1,6 2-1,-6-3-8,1 1 1,-1-1-1,1 0 0,0 0 1,-1-1-1,1 1 1,0-1-1,0 1 0,-1-1 1,1 0-1,0-1 1,0 1-1,0-1 0,-1 1 1,1-1-1,0 0 1,6-3-1,-6 1 7,0 0 0,1 0 1,-1 0-1,0 0 0,-1-1 0,1 1 0,-1-1 1,1 0-1,-1 0 0,0 0 0,4-8 0,0-5 51,0 0 0,0 0 0,-2 0 0,0-1 0,-1 0 0,2-22 0,-2-62 508,-4 87-401,0 15-119,2 16 145,7 37-51,-8-35-87,2-1 1,0 1-1,2-1 1,0 0-1,9 21 1,-14-36-75,1-1 1,0 1 0,0 0 0,0-1-1,0 1 1,0-1 0,0 0 0,0 1 0,0-1-1,1 0 1,-1 0 0,0 1 0,1-1 0,-1 0-1,1 0 1,-1-1 0,1 1 0,0 0-1,-1-1 1,1 1 0,0 0 0,-1-1 0,4 1-1,-2-2 9,0 1-1,1 0 1,-1-1-1,0 0 1,0 1-1,0-1 1,0 0-1,0-1 1,0 1-1,0-1 1,5-3-1,6-5 51,-1 0-1,-1-2 0,21-22 1,-31 31-77,25-27 112,39-42 196,-57 63-222,0 1 0,1 0 0,0 1 0,0 0 0,18-9 0,-27 16-74,0-1 0,1 0 1,-1 1-1,0-1 1,0 1-1,0 0 1,0-1-1,1 1 1,-1 0-1,0 0 0,0 0 1,1-1-1,-1 1 1,0 1-1,1-1 1,-1 0-1,0 0 1,0 0-1,0 1 0,1-1 1,-1 1-1,0-1 1,0 1-1,2 0 1,-1 1 6,-1-1-1,0 1 1,0 0 0,1-1 0,-1 1 0,0 0 0,0 0 0,-1-1 0,1 1 0,0 0 0,-1 0 0,1 0 0,0 3 0,0 6 53,0 0-1,-1 0 1,0 0 0,-2 11 0,-3 14 154,-1 14 234,6-50-461,0 0 1,-1 0 0,1 1-1,0-1 1,0 0 0,0 0-1,0 0 1,0 1-1,0-1 1,0 0 0,0 0-1,0 0 1,0 1 0,0-1-1,1 0 1,-1 0-1,0 0 1,0 0 0,0 1-1,0-1 1,0 0 0,0 0-1,0 0 1,0 1 0,1-1-1,-1 0 1,0 0-1,0 0 1,0 0 0,0 0-1,1 0 1,-1 1 0,0-1-1,0 0 1,0 0-1,0 0 1,1 0 0,-1 0-1,0 0 1,0 0 0,0 0-1,1 0 1,-1 0-1,0 0 1,0 0 0,0 0-1,1 0 1,-1 0 0,12-8 106,9-13-31,7-13 26,53-47 0,-62 63-78,-15 14-15,1-1 1,0 1-1,0 0 1,0 1 0,0-1-1,8-3 1,-11 7-13,-1-1 1,0 1-1,1-1 1,-1 1-1,0 0 1,1-1-1,-1 1 1,1 0-1,-1 0 1,0 0-1,1 0 1,-1 0-1,1 1 1,-1-1-1,0 0 1,1 0-1,-1 1 1,0-1-1,1 1 1,-1 0-1,0-1 1,0 1-1,1 0 1,-1 0-1,0-1 1,0 1-1,0 0 1,0 0-1,0 0 1,0 1-1,0-1 1,-1 0-1,1 0 1,1 2-1,2 6 1,0 0-1,0 0 1,3 11-1,-5-12 1,1 0-1,0 0 0,0-1 0,8 14 0,-9-18-1,0-1-1,-1 0 0,1 0 0,0 0 0,0 0 0,1 0 0,-1-1 1,0 1-1,1-1 0,-1 1 0,1-1 0,-1 0 0,1 0 0,-1 0 1,1 0-1,0 0 0,0-1 0,4 1 0,4 0 0,-1-2 0,0 1 0,1-1 0,-1-1 0,0 0 0,19-6 0,-1-2 0,31-15 0,-14 0-8,0-1-1,43-35 1,29-18-163,-107 72 38,-25 17 26,-21 21 84,1 1-1,1 1 1,2 2-1,-34 48 1,64-80 22,0-1 1,0 1 0,1 0 0,0 0-1,-1 0 1,1 0 0,0 0-1,1 0 1,-1 0 0,0 0-1,1 0 1,0 0 0,0 5-1,0-6 1,0 0 0,1 0 0,-1 0 0,1-1 0,0 1 0,0 0 0,-1-1 0,1 1 0,0 0-1,0-1 1,1 1 0,-1-1 0,0 0 0,0 1 0,1-1 0,-1 0 0,1 0 0,-1 0 0,1 0 0,-1 0-1,1 0 1,0 0 0,0 0 0,2 0 0,2 1-4,0 0 0,-1 0-1,1-1 1,1 0 0,-1 0 0,0 0-1,0-1 1,0 0 0,0 0 0,0 0-1,1-1 1,-1 0 0,0 0 0,9-3-1,-7 0-9,-1 1 0,0-1 0,0 0-1,0 0 1,0-1 0,-1 0 0,0 0 0,0-1-1,11-12 1,-5 2-11,-1-1 0,0 0 0,-1-1 0,-1 0 0,0-1-1,-2 0 1,0 0 0,4-23 0,3-15 14,-4 0-1,-1-1 1,-4 0-1,-1 0 1,-4 0 0,-8-75-1,8 130 18,-1 0 1,1 0-1,-1 0 0,0 0 1,0 0-1,0 0 1,0 0-1,0 0 0,-1 1 1,1-1-1,-1 0 0,0 1 1,0-1-1,0 1 0,-3-3 1,4 4-3,1 1 0,-1-1 0,0 1 0,1 0 0,-1 0 0,0-1 0,1 1 1,-1 0-1,0 0 0,1 0 0,-1 0 0,0 0 0,1 0 0,-1-1 1,0 2-1,1-1 0,-1 0 0,0 0 0,1 0 0,-1 0 0,0 0 0,1 1 1,-1-1-1,0 0 0,0 1 0,-1 0 3,0 1 1,1-1-1,-1 1 0,1 0 1,-1 0-1,1-1 0,0 1 1,-1 0-1,1 0 0,0 0 0,0 0 1,0 3-1,-3 5 20,1 1-1,1-1 0,0 1 1,0 0-1,1 0 0,1 0 1,0 19-1,15 79 185,-13-96-176,6 36 83,3 18 228,2-1-1,37 110 1,-47-167-284,0 0 0,1-1 0,0 1 0,0-1 0,1 0 0,0-1 0,0 1 0,1-1 0,11 12 0,-16-19-71,-1 1 1,1-1-1,-1 0 0,0 1 0,1-1 1,0 0-1,-1 1 0,1-1 1,-1 0-1,1 0 0,-1 0 0,1 0 1,-1 1-1,1-1 0,0 0 1,-1 0-1,1 0 0,-1 0 0,1 0 1,0 0-1,-1 0 0,1-1 1,-1 1-1,1 0 0,-1 0 0,1 0 1,0 0-1,-1-1 0,2 0 1,2-4-3891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2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73 192 8432,'0'0'7049,"1"10"-6141,4 89 551,3 78 70,11 222 1114,-18-391-2562,0 29 922,-2-32-149,-2-26-522,-60-442 1060,49 393-1099,2-1 1,-2-98-1,14 163-263,0 1 0,0 0 0,1 0 0,0 0 0,0 0 0,0-1 0,0 1 0,1 0 0,0 1 0,0-1 0,0 0 0,1 1 0,0-1 0,-1 1 0,8-8 0,-5 7-7,0 1 0,0 0 0,0 0 0,1 1-1,-1-1 1,1 1 0,0 0 0,0 1 0,0-1 0,0 1-1,9-1 1,0 0 6,-1 1 0,1 1 0,0 0 0,0 1 0,0 1-1,0 0 1,-1 1 0,1 1 0,-1 0 0,20 7 0,-27-7-5,1 0 0,0 0 0,-1 1-1,0 0 1,0 0 0,0 1 0,-1 0 0,1 0 0,-1 0 0,9 11 0,-12-12-7,0 1 0,0 0 0,-1 0 0,1 0 0,-1 0 0,0 0 0,0 0 0,-1 1 1,1-1-1,-1 0 0,-1 1 0,1-1 0,-1 1 0,0-1 0,0 1 0,-1 10 0,-2-2 29,0 1 0,-1-1-1,-1 0 1,0-1 0,-1 1-1,-10 17 1,3-8 105,-2 0-1,-27 32 1,33-46-100,8-8-19,0 0 0,-1 0 1,1 1-1,0-1 0,0 0 1,0 1-1,0-1 0,0 1 0,1-1 1,-2 4-1,2-4-22,0 0 1,0-1-1,0 1 1,1 0-1,-1 0 1,0 0-1,1 0 1,-1 0-1,0 0 1,1-1-1,-1 1 1,1 0-1,0 0 1,-1-1-1,1 1 1,-1 0-1,1-1 1,0 1-1,0-1 1,-1 1-1,1-1 1,0 1-1,0-1 1,1 1-1,30 17 66,0-3 0,64 23-1,-68-29-50,-1 1-1,0 2 0,0 1 1,-1 0-1,33 25 0,-57-37-20,-1 0 0,0 0 0,0 0-1,0 0 1,0 0 0,0 0-1,0 1 1,0-1 0,0 0-1,0 1 1,-1-1 0,1 1-1,0-1 1,-1 1 0,1-1 0,-1 1-1,0-1 1,1 1 0,-1-1-1,0 1 1,0-1 0,0 1-1,0 1 1,-1 1 3,0-1 0,0 1-1,0-1 1,-1 0 0,1 0-1,-1 1 1,1-1 0,-1 0-1,0 0 1,-3 2 0,-3 4 12,0 0 0,-1 0 0,0-1 0,-1 0 1,-12 7-1,-105 49 139,64-35-71,47-21-71,-15 6-1,-41 28 1,64-37-75,0 1 0,1 0 0,0 1 0,-1-1 0,2 2 0,-1-1 0,1 1 0,0-1 0,-7 16 0,12-23 30,1 1 0,0-1 0,-1 1-1,1 0 1,-1-1 0,1 1-1,0 0 1,0-1 0,0 1 0,-1 0-1,1 0 1,0-1 0,0 1-1,0 0 1,0-1 0,0 1 0,0 0-1,0 0 1,0-1 0,0 1-1,1 0 1,-1 0 0,0-1 0,0 1-1,1 0 1,-1-1 0,0 1 0,1 0-1,-1-1 1,1 1 0,-1-1-1,1 1 1,-1-1 0,1 1 0,-1-1-1,1 1 1,-1-1 0,1 1-1,1 0 1,9 1-3863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9848,'0'0'2936,"2"9"-2399,11 91 1857,1 170 0,-14-199-65,0-71-2312,0 0 1,0 0-1,0 0 0,0 0 0,0 0 0,0 0 1,0 0-1,0 0 0,0 0 0,0 0 1,0 0-1,0 0 0,0 1 0,0-1 1,0 0-1,0 0 0,0 0 0,0 0 1,0 0-1,0 0 0,0 0 0,0 0 1,0 0-1,0 0 0,0 0 0,0 0 0,1 0 1,-1 0-1,0 0 0,0 0 0,0 0 1,0 0-1,0 0 0,0 0 0,0 0 1,0 0-1,0 0 0,0 0 0,0 0 1,0 0-1,0 0 0,0 0 0,1 0 1,-1 0-1,0 0 0,0 0 0,0 0 0,0 0 1,0 0-1,0 0 0,0 0 0,0 0 1,0 0-1,0 0 0,0 0 0,0 0 1,0 0-1,0 0 0,0 0 0,0 0 1,0 0-1,1 0 0,-1 0 0,0 0 1,0 0-1,0-1 0,0 1 0,0 0 1,6-7 414,7-11-115,8-30 385,18-61 0,-26 70-287,0 1 0,3 0 1,34-59-1,-49 95-372,0 0 0,0 0 1,1 0-1,-1 0 0,1 0 1,0 1-1,-1-1 0,1 1 1,0-1-1,0 1 0,0 0 1,3-2-1,-4 2-13,0 1 0,1 0 1,-1 0-1,0-1 0,0 1 0,0 0 1,0 0-1,0 0 0,0 0 0,0 0 1,0 1-1,1-1 0,-1 0 0,0 0 1,0 1-1,0-1 0,0 1 1,0-1-1,1 1 0,1 2 12,0-1 1,-1 1-1,1-1 1,-1 1-1,0 0 0,0 0 1,0 0-1,0 0 1,0 0-1,-1 0 0,1 0 1,-1 1-1,0-1 1,0 1-1,0 3 1,2 11 90,-1 0 0,-1 0 1,-1 0-1,-3 28 1,1 14 538,4-56-343,4-9-165,4-9-18,11-23 7,34-54 55,-45 77-179,0 0 0,1 1 0,0 1-1,15-14 1,-21 22-14,0 0-1,0 0 1,0 1-1,0 0 0,1 0 1,0 0-1,10-3 1,-13 5-9,-1 0-1,0 1 1,1 0 0,-1-1 0,1 1 0,-1 0 0,1 0 0,-1 0-1,0 1 1,1-1 0,-1 0 0,1 1 0,-1 0 0,0 0 0,0-1-1,1 1 1,-1 0 0,0 1 0,0-1 0,0 0 0,0 1 0,0-1 0,2 3-1,3 4 23,-1 0 1,0 0-1,0 0 0,-1 0 0,0 1 0,-1 0 0,6 16 0,19 74 339,-16-48-4,-6-21 210,-2-43-2038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6824,'0'0'7096,"12"15"-5815,-3-4-1013,1 0-28,-1 1-1,0 0 1,-1 1 0,0 0-1,-1 0 1,-1 0 0,6 17-1,-5-6 222,-2 1 0,0 1 0,-1-1-1,-2 1 1,-1-1 0,-1 1 0,-5 45 0,2-59-261,0-1 1,0 1 0,-1 0 0,-1-1 0,0 0-1,0 0 1,-1-1 0,-11 16 0,11-19-66,1 0 0,-2 1 1,1-2-1,-1 1 0,0-1 1,0 0-1,0-1 0,-1 1 0,0-2 1,0 1-1,-13 5 0,17-9-99,0 0 1,0-1-1,-1 1 0,1-1 0,0 1 0,0-1 0,-1-1 1,1 1-1,0-1 0,0 1 0,-1-1 0,1 0 1,0-1-1,0 1 0,0-1 0,1 0 0,-1 1 0,0-2 1,1 1-1,-1 0 0,1-1 0,-1 0 0,1 0 0,0 0 1,-4-4-1,4 3-37,0 0 1,0 0 0,0-1 0,0 1-1,0-1 1,1 1 0,0-1 0,0 0-1,0 0 1,0 0 0,1 0-1,0 0 1,0 0 0,0 0 0,1 0-1,0 0 1,0-1 0,0 1-1,1 0 1,1-8 0,2 3-411,1-1 0,0 1-1,1 1 1,0-1 0,10-12 0,-13 18-685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2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142 718 7136,'0'0'2414,"-7"15"-1430,-23 44 631,3 2-1,-35 114 0,49-103-391,12-64-1004,0-1 0,1 1 1,0 0-1,0-1 0,1 1 1,0-1-1,3 12 0,-4-18-152,1 1 0,-1-1-1,1 0 1,-1 1 0,1-1-1,0 0 1,0 1 0,-1-1-1,1 0 1,0 0 0,0 0 0,0 0-1,0 0 1,0 0 0,0 0-1,1 0 1,-1 0 0,0 0-1,0-1 1,1 1 0,1 0 0,-1 0-6,0-1 1,0 0 0,0 0 0,0 0 0,0 0-1,1 0 1,-1 0 0,0-1 0,0 1 0,0-1-1,0 1 1,0-1 0,2-1 0,7-4 90,0 0 1,-1-1 0,1 0-1,9-9 1,-12 9-44,32-29 286,-1-2-1,-2-1 1,54-78-1,-13 18 216,-72 92-540,-2 0 32,1 1-1,0 1 1,1-1 0,-1 1 0,1 0 0,8-6 0,-11 18 126,7 60 61,-9-55-241,0 0 0,1 0 0,0 0 0,1-1-1,0 1 1,1 0 0,8 17 0,-7-21 0,0 0 0,0 0-1,1-1 1,0 1 0,0-1 0,1 0 0,8 6 0,-14-12-32,1 1 1,0-1 0,0 0 0,0 0-1,0 1 1,0-1 0,0 0 0,0-1-1,0 1 1,1 0 0,-1-1 0,0 1 0,0-1-1,1 0 1,-1 1 0,0-1 0,0 0-1,1 0 1,-1-1 0,0 1 0,1 0-1,-1-1 1,0 0 0,0 1 0,0-1-1,0 0 1,0 0 0,1 0 0,-2 0-1,1-1 1,0 1 0,0 0 0,0-1-1,2-2 1,-1 0 9,1-1 0,-1 1 0,0-1 0,0 0 0,-1 0 0,0 0 0,1-1 0,-2 1 0,1-1 0,-1 1 0,1-1 0,-1 1 0,-1-1 0,1-9 0,-1-7 38,-1 0 1,-5-29-1,5 39-53,-1-1 1,-1 1 0,0 0-1,-1 0 1,0 0 0,-8-16-1,9 24-14,-3-8-30,6 12 33,0 0-1,0-1 1,0 1-1,1 0 1,-1-1-1,0 1 1,0 0-1,1 0 1,-1-1-1,0 1 1,0 0-1,1 0 1,-1-1-1,0 1 1,1 0-1,-1 0 1,0 0-1,1-1 1,-1 1-1,0 0 1,1 0-1,-1 0 1,0 0-1,1 0 1,-1 0-1,1 0 1,-1 0-1,0 0 1,1 0-1,-1 0 1,0 0-1,1 0 1,-1 0-1,1 0 1,-1 0 0,0 1-1,1-1 1,31 2-12,0-1 1,1-2 0,-1 0 0,0-3 0,45-10 0,-66 12 14,1-1 1,-1 0-1,0 0 0,-1-1 1,1-1-1,-1 0 0,1 0 1,-2-1-1,17-12 0,153-142 20,-165 147-18,-2 0 1,0-1 0,0-1-1,-1 1 1,-1-2-1,9-17 1,42-102 82,-60 133-87,7-20 35,0-1 0,-2 0 0,-1 0 0,0 0 0,-2-1 0,1-43 0,-4 66-31,0 0 0,0 0 0,0 0 0,0 0 0,0 0-1,0 0 1,0 1 0,-1-1 0,1 0 0,0 0 0,0 0 0,-1 0 0,1 0 0,0 0 0,-2-1 0,2 2-2,0 0 0,-1 0 1,1 0-1,0 0 0,-1 0 1,1 1-1,0-1 0,0 0 1,-1 0-1,1 0 0,0 0 0,-1 0 1,1 0-1,0 1 0,0-1 1,-1 0-1,1 0 0,0 0 1,0 1-1,-1-1 0,1 0 0,0 0 1,0 1-1,0-1 0,0 0 1,-1 0-1,1 1 0,0-1 1,-16 33 81,-27 82 57,-32 142-1,-1 3 68,-19 73 216,82-281-308,10-44-32,2 0-1,-1 0 0,1 1 1,-1 9-1,17-33 233,65-89-25,-9 10-75,-34 44-144,-28 36-31,0 0 0,2 1 0,-1 0 0,1 1 0,1 0 0,22-17 0,-33 29-36,0-1 0,0 1-1,-1 0 1,1 0 0,0-1 0,0 1-1,0 0 1,-1 0 0,1 0 0,0 0-1,0 0 1,0 0 0,0 0 0,-1 0 0,1 0-1,0 1 1,0-1 0,0 0 0,-1 0-1,1 1 1,0-1 0,0 0 0,-1 1-1,1-1 1,0 1 0,-1-1 0,1 1-1,0 0 1,-1-1 0,1 1 0,-1-1 0,1 1-1,-1 0 1,1 0 0,-1-1 0,0 1-1,1 0 1,-1 0 0,1 1 0,13 37 107,-12-34-90,10 41 91,-5-16-9,14 32 1,-18-54-74,0 0 0,1-1 1,0 0-1,0 0 1,1 0-1,-1 0 1,2-1-1,-1 0 1,8 7-1,-11-11-21,1-1 1,-1 1-1,0-1 0,1 0 1,-1 0-1,1 0 0,0 0 0,-1 0 1,1-1-1,0 1 0,-1-1 1,1 1-1,0-1 0,0 0 1,-1 0-1,1-1 0,0 1 1,0 0-1,-1-1 0,1 0 0,0 1 1,-1-1-1,1 0 0,-1-1 1,1 1-1,1-2 0,4-1 16,0-1 0,-1 0-1,0 0 1,0-1 0,-1 0-1,12-13 1,52-81 119,-5 5-5,-59 86-124,-1 3 52,-4 15-11,-1 0-35,0-1 0,1 1 0,0-1 1,0 1-1,1-1 0,0 0 0,6 16 1,-7-22-20,1 1 0,-1-1 0,0 0 0,1 1 1,0-1-1,-1 0 0,1 0 0,0 0 0,0 0 1,0 0-1,0-1 0,1 1 0,-1 0 0,0-1 1,1 0-1,-1 0 0,1 1 0,-1-2 1,1 1-1,0 0 0,-1 0 0,1-1 0,0 1 1,-1-1-1,1 0 0,0 0 0,0 0 0,3-1 1,11-1 10,1-1 0,-1-1 0,1 0 1,-1-2-1,0 0 0,-1-1 0,20-11 1,105-73-9,-114 72-22,-25 18 5,0-1-1,0 1 0,0 0 0,0-1 1,0 1-1,0 0 0,0 0 1,1 0-1,3 0 0,-6 1 9,1 0 0,-1 0 1,0 0-1,0 0 0,0 0 0,0 0 0,0 0 0,1 0 0,-1 0 0,0 0 1,0 1-1,0-1 0,0 0 0,0 0 0,0 0 0,0 0 0,0 0 0,0 0 0,1 1 1,-1-1-1,0 0 0,0 0 0,0 0 0,0 0 0,0 0 0,0 1 0,0-1 1,0 0-1,0 0 0,0 0 0,0 0 0,0 0 0,0 1 0,0-1 0,0 0 1,0 0-1,0 0 0,0 0 0,0 0 0,-1 1 0,1-1 0,0 0 0,-8 16-18,-22 25 14,15-21 21,-16 27 0,27-42-6,1 1 0,1 0-1,-1 0 1,1 0 0,0 1-1,0-1 1,1 1 0,0-1-1,-1 12 1,2-17-6,0 0 0,0 0-1,0 1 1,0-1 0,0 0 0,0 0-1,0 1 1,1-1 0,-1 0 0,0 0-1,1 0 1,-1 0 0,1 0 0,0 0-1,-1 1 1,1-1 0,0 0 0,-1-1 0,1 1-1,0 0 1,0 0 0,0 0 0,0 0-1,0-1 1,0 1 0,0 0 0,0-1-1,0 1 1,0-1 0,0 1 0,0-1-1,1 1 1,-1-1 0,0 0 0,0 0 0,0 0-1,1 0 1,-1 0 0,0 0 0,0 0-1,1 0 1,-1 0 0,0 0 0,2-1-1,3 0 3,1-1 0,0 0 0,-1 0 0,1 0 0,-1-1 0,9-5 0,2-3-9,0-1 1,-1 0 0,0-2-1,-1 0 1,-1 0 0,25-33 0,61-108-44,22-66 17,-38 45 7,-9 16-16,-58 128 66,-42 126 8,10-50-22,-98 361 123,107-375-136,-30 185 0,33-202 0,2-7 0,0 0 0,0 0 0,0 0 0,1 9 0,0-14 0,0-1 0,0 1 0,0-1 0,0 1 0,0-1 0,0 0 0,1 1 0,-1-1 0,0 1 0,0-1 0,0 0 0,0 1 0,1-1 0,-1 0 0,0 1 0,0-1 0,1 0 0,-1 1 0,0-1 0,1 0 0,-1 1 0,0-1 0,1 0 0,-1 0 0,0 1 0,1-1 0,0 0 0,0 0 0,0 0 0,0 0 0,0 0 0,0-1 0,1 1 0,-1 0 0,0-1 0,0 1 0,0 0 0,0-1 0,0 0 0,0 1 0,0-1 0,0 1 0,1-2 0,14-12 0,0 0 0,19-23 0,-5 6 0,-28 28 0,0 1 0,1 0 0,-1 0 0,1-1 0,-1 2 0,1-1 0,0 0 0,-1 0 0,1 1 0,0 0 0,5-2 0,-6 3 0,0 0 0,0 0 0,1 0 0,-1 0 0,0 1 0,0-1 0,0 1 0,0-1 0,0 1 0,0 0 0,0 0 0,0 0 0,0 0 0,0 0 0,0 0 0,-1 0 0,3 3 0,6 4 0,-1 1 0,0 0 0,0 1 0,-1 0 0,10 16 0,-13-17 0,1-1 0,0 1 0,0-1 0,1 0 0,1-1 0,-1 1 0,1-2 0,0 1 0,10 6 0,-14-11 67,0 0-1,0-1 1,0 1 0,0-1 0,1 1-1,-1-1 1,0 0 0,1-1 0,-1 1-1,1-1 1,-1 0 0,5 0 0,-6-1-424,-1 1 1,1-1-1,-1 1 1,1-1-1,-1 0 0,1 0 1,-1 0-1,0-1 1,1 1-1,-1 0 1,0-1-1,0 0 1,2-2-1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2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16783,'0'0'2496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3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1118 8240,'0'0'2556,"10"-2"-1534,12-2-332,1-1-1,-1-1 0,35-15 1,-22 5 49,0-2 1,44-30-1,-12 2 578,-67 46-1303,0 0-1,0-1 1,0 1-1,0 0 1,1 0-1,-1 0 1,0-1-1,0 1 1,0 0-1,1 0 1,-1 0-1,0 0 0,0 0 1,0-1-1,1 1 1,-1 0-1,0 0 1,0 0-1,1 0 1,-1 0-1,0 0 1,0 0-1,1 0 1,-1 0-1,0 0 1,0 0-1,1 0 0,-1 0 1,0 0-1,0 0 1,1 0-1,-1 0 1,0 0-1,0 0 1,0 1-1,1-1 1,-1 0-1,2 11 243,-6 20-20,4-28-190,-173 735 2746,163-699-2510,-4 11 508,35-107-171,23-110 1,-12 42-405,-23 94-168,88-295 421,27 13 111,-117 298-517,0 1 1,0 0-1,1 0 1,1 1-1,0 0 1,1 1-1,1 0 1,18-17-1,-29 28-52,1 1 0,0-1-1,0 1 1,0-1 0,-1 1 0,1 0 0,0-1-1,0 1 1,0 0 0,0-1 0,0 1-1,0 0 1,0 0 0,-1 0 0,1 0-1,0 0 1,0 0 0,0 0 0,0 0 0,0 0-1,0 0 1,0 1 0,1-1 0,0 1 6,0 0 0,0 0 0,0 1 1,0-1-1,-1 0 0,1 1 1,0-1-1,-1 1 0,3 3 0,2 3 43,0 1 0,-1 0 0,6 13 1,-4-5 18,-1 1 0,-1 0 0,0 1 0,-1-1 0,-1 1 0,-1-1 0,0 1-1,-2 0 1,0 0 0,-1 0 0,-1 0 0,-1-1 0,0 1 0,-1-1 0,-2 0 0,1 0 0,-13 25 0,14-36-29,0 0 0,-1 0 0,0 0 0,0-1 0,-1 1 0,1-1 0,-1-1 0,-1 1 0,1-1 0,-1 0 0,-11 6 0,15-9-28,-1 0 1,1-1-1,-1 0 1,0 1-1,0-1 0,1-1 1,-1 1-1,0 0 1,0-1-1,0 0 0,0 0 1,0 0-1,0 0 1,0-1-1,1 0 0,-1 1 1,0-1-1,0-1 1,1 1-1,-1 0 0,0-1 1,1 0-1,-1 0 1,1 0-1,0 0 0,-4-4 1,4 4-15,1 0 1,-1-1 0,1 1-1,-1-1 1,1 1 0,0-1-1,-3-5 1,4 7-9,1 0-1,-1-1 1,1 1-1,0 0 1,0 0 0,-1 0-1,1 0 1,0-1 0,0 1-1,0 0 1,0 0-1,0 0 1,1 0 0,-1-1-1,0 1 1,0 0 0,1 0-1,-1 0 1,1 0-1,-1 0 1,1 0 0,-1 0-1,1 0 1,0 0 0,0 0-1,-1 0 1,3-1-1,10-11-3,1 1-1,0 0 0,1 1 0,1 1 0,-1 0 0,2 1 0,26-11 0,129-37-160,152-30-607,-216 49 494,-99 38 350,-11 5-30,-17 11-6,13-11-19,4-4-13,-105 101 199,94-88-142,1 0 0,0 1 0,2 1 0,-1 0 0,-14 33 0,23-45-26,1 0-1,-1 1 1,1-1-1,0 1 1,0-1-1,1 1 1,0-1 0,-1 1-1,2 7 1,-1-10-23,0-1 0,1 1 0,-1-1 0,0 0 0,1 1 0,-1-1 0,1 1 0,-1-1 0,1 0 0,0 0 0,-1 1 0,1-1 0,0 0 0,0 0 0,0 0 0,0 0 0,0 0 0,0 0 0,0 0 0,0 0 0,1-1 0,-1 1 0,0 0 0,0-1 0,1 1 0,-1-1 0,1 1 0,-1-1 0,0 1 0,1-1 0,-1 0 0,1 0 0,-1 0 0,2 0 0,0 0 1,0 0-1,0-1 1,0 0-1,0 1 0,0-1 1,0 0-1,0-1 0,0 1 1,0 0-1,-1-1 1,1 1-1,-1-1 0,1 0 1,-1 0-1,0 0 0,1 0 1,1-4-1,5-4 12,-1-1-1,11-19 0,-12 19-7,20-33 21,53-94 43,-69 116-68,-1-1 0,-1 0 0,-1-1-1,7-34 1,-10 43-9,-4 13-7,0 0 0,0 0 0,0 0 0,-1 0 0,1 0 0,-1-1 0,1 1 1,-1 0-1,0 0 0,0 0 0,0-3 0,-11 26-36,5 3 57,2 0 0,1 1 0,1-1 0,1 0 0,1 1 0,1-1 0,2 1 0,0-1 0,10 37 0,-13-58-12,1-1-1,-1 0 1,1 1 0,0-1 0,0 0-1,0 1 1,0-1 0,0 0 0,0 0-1,0 0 1,1 0 0,-1 0 0,1 0-1,0 0 1,-1-1 0,1 1 0,0-1-1,0 1 1,0-1 0,0 0 0,0 1-1,0-1 1,1 0 0,-1 0 0,0-1-1,0 1 1,1 0 0,-1-1 0,1 1-1,-1-1 1,0 0 0,1 0 0,-1 0 0,1 0-1,-1 0 1,1-1 0,-1 1 0,0-1-1,5-1 1,2-1 6,0-1 0,0 0 0,0 0 0,0-1 0,-1-1 0,1 1 0,-1-1 0,10-11 0,16-18-78,-1-1 0,49-74 0,-70 95 4,-12 15 61,1 0-1,-1 0 0,1 0 1,-1 0-1,0 0 1,1 0-1,-1 0 1,0 0-1,1 0 0,-1 0 1,1 0-1,-1 0 1,0 0-1,1 0 1,-1 1-1,0-1 0,1 0 1,-1 0-1,0 0 1,1 1-1,-1-1 0,0 0 1,0 0-1,1 1 1,-1-1-1,14 10-47,-9-7 33,1 1 1,-2-1-1,1 1 0,0 0 1,-1 1-1,0-1 1,0 1-1,0 0 1,0 0-1,-1 0 0,3 6 1,5 11-17,12 36 0,-1-1 15,-19-52 12,0 1 0,0 0-1,0-1 1,1 0 0,-1 0 0,1 0-1,8 7 1,-10-10 4,1 0 0,-1 0-1,1 0 1,-1-1 0,1 0 0,0 1 0,0-1 0,0 0-1,-1 0 1,1-1 0,0 1 0,0-1 0,0 1 0,0-1-1,0 0 1,0 0 0,0 0 0,5-1 0,4-2-9,0 0 0,0-1 0,-1 0 0,1-1 1,-1 0-1,0-1 0,-1 0 0,1 0 0,-1-2 0,-1 1 0,1-1 1,-1 0-1,13-16 0,8-13-39,-1-1 0,28-49 1,-38 56 14,12-20-26,-3-2 0,40-102 1,15-123-58,-73 234 131,6-53-1,-16 96-10,0 0-1,1-1 1,-1 1-1,0 0 1,0 0-1,0-1 1,0 1-1,0 0 1,-1-1 0,1 1-1,0 0 1,-1 0-1,1-1 1,-1-1-1,0 3 0,1 0 1,0 0-1,-1 0 0,1 0 0,0 0 0,-1 0 1,1 0-1,0 0 0,-1 0 0,1 0 0,-1 0 1,1 0-1,0 0 0,-1 0 0,1 0 0,0 0 1,-1 0-1,1 0 0,0 0 0,-1 1 1,1-1-1,0 0 0,0 0 0,-1 0 0,1 1 1,0-1-1,-1 0 0,1 0 0,0 1 0,0-1 1,0 0-1,-1 1 0,-4 5 2,1 0 0,-1 0 0,-6 12 0,-8 23 13,2 2 0,2 0 0,1 0 0,-12 76-1,14-55 27,4 0-1,2 1 0,3 0 0,3 0 0,2 0 1,20 112-1,-21-173-28,-1 0 0,1 0 0,0-1 0,0 1 0,1-1 0,-1 1 0,1-1 1,0 1-1,0-1 0,0 0 0,0 0 0,0 0 0,5 4 0,-6-6-3,1 0 1,0 0-1,-1 0 0,1 0 0,0-1 1,0 1-1,0-1 0,0 1 0,-1-1 1,1 1-1,0-1 0,0 0 0,0 0 1,0 0-1,0 0 0,0 0 0,0-1 0,0 1 1,0-1-1,-1 1 0,1-1 0,0 0 1,0 1-1,0-1 0,-1 0 0,1 0 1,0 0-1,1-2 0,9-7 23,0 0 0,-1 0 0,0-1 0,-1-1 0,0 0 0,-1 0 0,0-1 0,9-19 0,49-115 163,-64 141-189,3-12 45,-4 13 79,-4 20-55,-15 137 269,17-143-308,0-1-1,0 1 0,1-1 0,1 1 1,-1-1-1,1 0 0,0 1 0,1-1 0,0 0 1,0 0-1,6 9 0,-7-15-25,0 0 1,0 0-1,0 0 1,1 0-1,-1-1 1,0 1-1,1-1 1,-1 0-1,1 1 0,-1-1 1,1 0-1,-1 0 1,1-1-1,0 1 1,-1-1-1,1 1 1,0-1-1,0 0 1,0 0-1,-1 0 0,6-1 1,6-1 0,0 0-1,25-8 1,-35 9-8,53-18-32,67-34 0,-91 39-27,67-32-132,-87 36 134,-12 9 46,-1 0-1,1 0 1,0 0 0,0 0 0,0 1-1,0-1 1,1 0 0,-1 0 0,0 1-1,0-1 1,0 1 0,1-1 0,1 0-1,-3 3 6,0-1-1,-1 0 1,1 0-1,0 1 0,-1-1 1,1 0-1,-1 0 1,1 0-1,-1 0 1,0 1-1,0-1 0,1 0 1,-1 0-1,-1 1 1,-1 1-5,-46 61-75,35-48 69,0 2 0,2-1-1,-18 33 1,25-41 1,1-1 1,0 2-1,1-1 1,0 0-1,-3 16 1,6-23 9,0 0 0,0 0 0,0 0 1,0 0-1,0 0 0,0 0 0,0 0 1,1 0-1,-1 0 0,1 0 0,-1-1 1,1 1-1,0 0 0,-1 0 0,1 0 0,0-1 1,1 1-1,-1 0 0,0-1 0,0 1 1,1-1-1,-1 1 0,1-1 0,-1 0 1,1 1-1,-1-1 0,1 0 0,0 0 1,0 0-1,-1 0 0,1-1 0,0 1 1,3 0-1,3 1-9,1 0 0,-1-1 0,1 0 0,0 0-1,-1-1 1,1 0 0,0-1 0,-1 0 0,1 0 0,0-1 0,-1 0 0,0 0 0,1-1 0,-1 0 0,11-7 0,10-5-41,0-2 1,42-35-1,-28 17 3,-2-2 0,-1-1 0,-2-2 0,-2-2-1,52-78 1,-43 47-69,-3-2 0,63-156-1,-88 187 20,-3-1-1,-1-1 0,-2 0 0,8-79 0,-19 120 89,1 1 0,-1-1-1,0 0 1,-1 1 0,1-1-1,-1 1 1,-2-8 0,3 12 10,0 0 0,-1-1 1,1 1-1,0-1 1,0 1-1,0 0 0,-1-1 1,1 1-1,0-1 0,0 1 1,-1 0-1,1 0 0,0-1 1,-1 1-1,1 0 0,0-1 1,-1 1-1,1 0 1,-1 0-1,1 0 0,0-1 1,-1 1-1,1 0 0,-1 0 1,1 0-1,-1 0 0,1 0 1,-1 0-1,0 0 1,-1 1 0,1-1 0,0 1-1,-1-1 1,1 1 0,0 0 0,0 0 0,0 0-1,0-1 1,0 1 0,0 0 0,0 0 0,0 0 0,-1 2-1,-20 27-4,2 1 0,1 1-1,1 1 1,-19 48-1,24-53 9,-12 31 29,2 0-1,3 1 1,-18 87 0,32-115-2,1-1-1,2 2 1,1-1 0,2 0 0,1 0 0,1 0 0,2 0 0,12 50-1,-12-67 8,0-1-1,2 1 0,-1-1 0,2 1 0,0-2 0,13 20 1,-17-29-16,0 0-1,0 0 1,1-1 0,0 1 0,-1-1 0,1 0 0,0 0 0,0 0-1,1-1 1,-1 0 0,1 0 0,-1 0 0,1 0 0,0 0 0,-1-1-1,1 0 1,0 0 0,0 0 0,0-1 0,0 0 0,0 0 0,0 0-1,0 0 1,5-2 0,0 0 11,1 0 0,-1-1 0,0-1 0,0 0 0,0 0 0,0-1 0,-1 0 1,0-1-1,0 0 0,10-8 0,-3-1 19,0 0-1,-1 0 1,0-2 0,12-17 0,-24 30-50,-1 1 1,1-1 0,-1 0 0,1 1 0,-1-1-1,0 0 1,-1 0 0,1 0 0,-1-1-1,1 1 1,-1 0 0,-1-1 0,2-5-1,-3 9 0,1 1 0,0 0 0,0 0 0,0-1-1,0 1 1,-1 0 0,1-1 0,0 1 0,0 0 0,0 0-1,-1 0 1,1-1 0,0 1 0,0 0 0,-1 0-1,1 0 1,0-1 0,-1 1 0,1 0 0,0 0 0,0 0-1,-1 0 1,1 0 0,0 0 0,-1 0 0,1 0-1,0 0 1,-1 0 0,1 0 0,0 0 0,-1 0-1,1 0 1,0 0 0,-1 0 0,1 0 0,0 0 0,-1 0-1,1 1 1,0-1 0,0 0 0,-1 0 0,1 0-1,0 0 1,-1 1 0,1-1 0,0 0 0,0 0-1,0 1 1,-1-1 0,1 1 0,-15 11 0,1 2 15,0 1 0,1 0-1,1 1 1,-15 25 0,23-33-1,0 0-1,0 0 0,1 1 1,0-1-1,0 1 1,1 0-1,1 0 1,-1 0-1,1-1 1,1 1-1,-1 1 1,3 11-1,-2-17-4,1 0 0,-1 0 0,1 0 0,0 0 0,1 0 0,-1 0 0,1 0 0,0-1 0,0 1 0,0-1 0,0 1 0,0-1 0,1 0 0,0 0 0,0 0 0,-1 0 0,2 0 0,-1-1 0,0 1 0,0-1 0,1 0 0,0 0 0,-1 0 0,1 0 0,0-1-1,0 1 1,0-1 0,5 1 0,-1-1 6,0 0-1,0 0 1,0-1-1,0 0 0,0 0 1,-1-1-1,1 0 0,0 0 1,0-1-1,0 0 1,-1-1-1,1 1 0,12-8 1,-4 0 3,0-2 0,0 0 0,-1 0 0,-1-1 0,0-1 0,24-31 0,60-102 104,-96 143-118,13-20 37,24-36 219,-38 73-38,-2 10-171,-3 21-17,-20 129 310,20-155-314,-1-1 1,0 0 0,-1 0-1,-1 0 1,-1-1 0,0 0-1,-17 25 1,25-41-31,-1 1 0,1-1 0,0 1 0,0-1 0,-1 0 0,1 1 0,0-1 0,-1 0 0,1 1 0,0-1 0,-1 0 0,1 1 0,-1-1 0,1 0 0,0 0 0,-1 0 0,1 1 0,-1-1 0,1 0 0,-1 0 0,1 0 0,-1 0 0,1 0 0,-1 0 0,1 0 0,0 0 0,-1 0 0,1 0-1,-1 0 1,1 0 0,-1 0 0,1 0 0,-1 0 0,1-1 0,-1 1 0,1 0 0,0 0 0,-1 0 0,1-1 0,-1 1 0,1 0 0,0-1 0,-1 1 0,1 0 0,0-1 0,-1 1 0,1 0 0,0-1 0,0 1 0,-1-1 0,1 1 0,0 0 0,0-2 0,-1 1-1,0 0 1,1 0-1,-1-1 1,1 1-1,-1 0 1,1 0-1,0-1 1,0 1-1,-1-1 0,1 1 1,0 0-1,0-1 1,0 1-1,0 0 1,1-1-1,-1 1 1,0 0-1,1-1 1,0-1-1,0 0 1,1 1 0,0-1 0,1 1 0,-1 0-1,0-1 1,0 1 0,1 0 0,0 1 0,-1-1 0,1 0 0,0 1 0,0-1 0,0 1-1,0 0 1,0 0 0,4-1 0,8-1 4,0 1-1,21-1 1,0-1-1,72-17 106,-93 16-1885,1 0 0,19-10-1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6824,'0'0'2076,"6"1"-1712,76 4 846,38 4 1366,-106-7-2145,-9-2-144,0 1-1,0-1 1,0 1 0,0 0-1,9 4 1,-14-5-321,1 1 1,-1-1 0,0 0-1,1 0 1,-1 1-1,0-1 1,1 0-1,-1 1 1,0-1-1,1 1 1,-1-1-1,0 0 1,0 1 0,1-1-1,-1 1 1,0-1-1,0 1 1,0-1-1,0 1 1,1-1-1,-1 1 1,0-1 0,0 1-1,0-1 1,0 1-1,0-1 1,0 1-1,0-1 1,-1 1-1,1-1 1,0 1-1,0-1 1,0 1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13768,'0'0'1904,"72"-11"-2432,-55 3 280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3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11552,'0'0'688,"87"-6"-288,15 0 0,42-13 216,28 0 8,33-3-72,-35-3 8,-54 8-104,-18 6 8,4-6-145,-26 0 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13464,'0'0'1168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202 696 4120,'0'0'9064,"-8"9"-8678,-71 69 1094,71-69-1180,1 1-1,0-1 0,0 1 1,1 1-1,-6 13 1,-5 8 302,9-17-391,0 1 1,1 0-1,1 0 0,1 1 1,-5 21-1,8-27-83,0 1 0,1-1 0,0 0 0,0 1 1,1-1-1,1 1 0,0-1 0,6 23 0,-6-30-85,1 0-1,0-1 1,0 1-1,0-1 1,0 1-1,1-1 1,-1 0-1,1 0 1,0 0-1,0 0 1,0-1-1,0 1 1,0-1-1,1 1 1,-1-1-1,1 0 1,0-1-1,-1 1 1,1-1-1,0 1 1,0-1-1,0 0 1,0-1-1,0 1 1,0-1-1,0 1 1,0-1-1,1 0 1,-1-1-1,0 1 1,0-1-1,0 0 1,0 0-1,5-2 1,4-3 20,0 0 0,-1 0 0,1-2 1,-2 1-1,1-2 0,-1 1 0,0-2 0,16-18 0,-7 5 14,-1 0-1,-1-2 1,16-29 0,55-108 301,-87 159-355,0 0 0,0-1-1,-1 1 1,0-1 0,1 1-1,-1-1 1,-1 0 0,2-4-1,-2 8-17,0 0 0,-1 0 0,1-1 0,0 1-1,0 0 1,0 0 0,0 0 0,0-1 0,0 1 0,-1 0 0,1 0-1,0 0 1,0 0 0,0-1 0,-1 1 0,1 0 0,0 0-1,0 0 1,0 0 0,-1 0 0,1 0 0,0 0 0,0-1-1,-1 1 1,1 0 0,0 0 0,0 0 0,-1 0 0,1 0-1,0 0 1,0 0 0,-1 0 0,1 0 0,0 1 0,0-1-1,0 0 1,-1 0 0,1 0 0,0 0 0,0 0 0,-1 0-1,1 0 1,0 0 0,0 1 0,0-1 0,-1 0 0,1 0 0,0 0-1,0 0 1,0 1 0,0-1 0,0 0 0,-1 0 0,1 1-1,-12 9 70,6 1-47,1 0 1,0 0-1,1 1 0,0-1 0,1 1 0,0 0 0,1 0 0,0 0 1,1 1-1,0-1 0,1 0 0,1 1 0,0-1 0,0 0 0,1 0 0,7 22 1,-7-29-23,0 1 0,0-1 0,1 1 0,0-1 0,0 0 0,0 0 0,0 0 0,1 0 0,0-1 0,8 9 0,-9-12-2,-1 1-1,0-1 1,1 1 0,-1-1 0,1 0 0,-1 0 0,1 0 0,0 0 0,0-1 0,-1 1 0,1-1 0,0 1 0,0-1 0,-1 0 0,1 0 0,0 0 0,0-1 0,0 1 0,-1-1 0,1 1 0,0-1 0,-1 0 0,1 0 0,-1 0 0,4-2 0,6-4-1,0-1 0,0 0-1,-2-1 1,1 0 0,-1 0 0,0-1 0,-1 0 0,0-1 0,0 0 0,-2-1 0,1 0 0,-1 0 0,-1 0 0,0-1 0,-1 0 0,0 0 0,-1 0 0,4-25 0,-7 23-23,0-1 0,-3-23 0,1 0 1,24 48-52,-10-3 66,1-1-1,-1-1 0,1 0 1,0-1-1,25 3 0,-29-5 4,0 0 0,1-1 0,-1-1-1,0 1 1,0-2 0,-1 1 0,1-1 0,0-1-1,10-4 1,-14 5 3,0 0 0,1 1 0,-1-1 0,1 1 0,8 0 0,-14 1 0,-1 0 0,1 1 1,-1-1-1,0 0 0,1 0 0,-1 1 0,0-1 0,0 0 0,1 1 0,-1-1 0,0 0 0,0 1 0,1-1 0,-1 0 1,0 1-1,0-1 0,0 0 0,0 1 0,1-1 0,-1 1 0,0-1 0,0 0 0,0 1 0,0-1 0,0 1 1,0-1-1,0 0 0,0 1 0,0-1 0,0 1 0,0-1 0,-1 0 0,1 1 0,0-1 0,0 1 0,-4 15 15,4-16-14,-40 153 235,38-143-206,0 1 0,0 0 1,1-1-1,0 1 0,1 0 0,0 0 1,1 0-1,1-1 0,-1 1 0,1 0 1,1-1-1,7 20 0,-9-29-25,0 1 0,0 0-1,0-1 1,1 1-1,-1-1 1,0 1 0,0-1-1,1 1 1,-1-1 0,1 0-1,0 0 1,-1 0 0,1 0-1,0 0 1,-1 0 0,1 0-1,0 0 1,0-1-1,0 1 1,0-1 0,0 0-1,0 1 1,0-1 0,-1 0-1,1 0 1,0 0 0,0 0-1,0 0 1,0-1-1,0 1 1,0-1 0,0 1-1,2-2 1,7-2 7,0 0 0,-1-1-1,0 0 1,14-10 0,-17 11 1,14-10 6,-1-2 1,0 0 0,32-33 0,44-65 57,-41 39-51,-3-2 0,-3-2 0,69-156 0,-103 197 13,-1 0 0,16-81 0,-30 118-38,0 1 1,1-1-1,-1 0 1,0 0-1,0 1 1,0-1-1,0 0 1,0 1-1,0-1 1,0 0-1,0 0 1,0 1-1,0-1 1,0 0-1,0 0 1,0 1-1,-1-1 1,1 0-1,0 1 1,-1-1-1,1 0 1,-1-1-1,0 2 1,1 0 0,-1 0 0,0 0 0,1 0 0,-1 0-1,1 0 1,-1 1 0,0-1 0,1 0 0,-1 0 0,1 0 0,-1 0-1,1 1 1,-1-1 0,0 0 0,1 1 0,-1-1 0,1 0 0,-1 1 0,1-1-1,-1 1 1,-26 27 35,16-11-30,1 0 1,0 1-1,-14 36 1,-14 61 32,36-110-37,-8 30 55,1 0-1,2 0 1,1 0 0,2 1-1,2-1 1,1 1-1,2 0 1,1 0-1,2 0 1,16 68 0,-19-101-46,0 1 1,0-1-1,0 0 1,0 0-1,0 0 1,1-1 0,0 1-1,-1 0 1,1-1-1,0 1 1,0-1 0,1 1-1,-1-1 1,0 0-1,1 0 1,0 0-1,-1 0 1,1 0 0,0-1-1,3 2 1,-2-2-5,-1 0 1,1 0-1,-1-1 1,1 1-1,0-1 1,-1 0-1,1 0 1,0-1-1,-1 1 1,1-1-1,-1 1 1,1-1-1,0 0 1,-1 0-1,0-1 1,1 1-1,5-4 1,1-2 7,-1 1-1,0-1 1,0 0 0,0-1-1,9-11 1,37-50 41,-19 23-12,10-13-68,-4-1 0,-1-2 0,-4-1 1,-2-3-1,-4 0 0,-2-2 0,-3-1 0,31-137 1,-56 202 19,5-28-9,-6 31 12,0 0-1,1 0 0,-1 0 0,0 0 1,0 0-1,0 0 0,0-1 0,0 1 0,-1 0 1,1 0-1,0 0 0,0 0 0,-1 0 1,1 0-1,-1 0 0,1 0 0,-1 0 0,1 0 1,-1 0-1,1 0 0,-1 0 0,-1-1 1,1 2-3,0 0 1,0 0 0,0 0-1,0 0 1,0 0 0,0 1-1,0-1 1,0 0 0,0 0-1,0 1 1,0-1 0,0 0-1,0 1 1,0-1 0,0 1 0,0 0-1,0-1 1,1 1 0,-1 0-1,0-1 1,0 1 0,1 0-1,-1 0 1,0 1 0,-18 22-15,-5 15 20,1 2-1,2 0 1,2 2 0,2 0 0,-22 84 0,20-43 90,4 1 0,-5 109 0,18-21 135,4-143-133,1 1 1,2-1-1,13 47 0,-18-75-79,1-1 1,0 1-1,0 0 0,0 0 0,0 0 1,0 0-1,0-1 0,0 1 0,0 0 1,1-1-1,-1 1 0,2 1 0,-2-3-129,-1 0 1,1 1-1,-1-1 0,1 0 0,0 1 0,-1-1 0,1 0 0,-1 0 0,1 0 0,0 0 0,-1 1 1,1-1-1,-1 0 0,1 0 0,0 0 0,-1 0 0,1 0 0,-1-1 0,1 1 0,0 0 1,-1 0-1,1 0 0,-1 0 0,1-1 0,-1 1 0,1 0 0,-1-1 0,1 1 0,-1 0 0,1-1 1,-1 1-1,1 0 0,-1-1 0,1 1 0,-1-1 0,0 1 0,1-1 0,-1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14672,'0'0'2175,"91"-13"-2111,-42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62 353 8136,'0'0'8240,"12"5"-7886,38 17-7,-45-21-296,-1-1 0,0 1 0,1-1 1,-1 0-1,1 0 0,-1-1 0,1 1 0,-1-1 1,0 0-1,0 0 0,1 0 0,-1-1 0,0 0 0,0 0 1,0 0-1,0 0 0,-1 0 0,1-1 0,0 1 1,-1-1-1,0 0 0,5-6 0,-1 1 69,-1 0 0,0-1 0,0 1 0,-1-2 0,0 1 0,0 0 0,-1-1 0,0 0 0,4-19 0,-7 25-83,-1 1 0,1-1 0,0 0 0,-1 0 0,0 0 0,0 0 0,0 0-1,0 0 1,-1 0 0,1 0 0,-1 0 0,0 1 0,-1-1 0,1 0 0,0 0-1,-1 1 1,0-1 0,0 1 0,0 0 0,0-1 0,-1 1 0,1 0 0,-1 0-1,1 1 1,-1-1 0,0 0 0,0 1 0,-1 0 0,-3-3 0,3 4-8,0-1 0,0 1 0,0 0 0,0 0 0,-1 1 1,1-1-1,0 1 0,0 0 0,0 0 0,0 0 0,0 1 0,0 0 1,-1-1-1,1 1 0,0 1 0,1-1 0,-1 0 0,0 1 1,0 0-1,1 0 0,-1 0 0,-4 4 0,-2 1 17,-1 1-1,2 0 1,-1 1-1,1 0 1,0 0-1,-8 12 1,9-9 1,0 1-1,1 0 1,0 0-1,1 1 1,1-1 0,0 1-1,1 1 1,0-1-1,1 0 1,1 1 0,-1 23-1,3-28-12,0 0 0,0 1 0,1-1 0,1 0 0,-1 0-1,2 0 1,-1 0 0,2 0 0,-1-1 0,1 1 0,1-1 0,-1 0 0,2 0 0,-1-1 0,1 1 0,0-1-1,12 11 1,-13-14-12,0-1 0,1 0 0,-1 0 0,1-1 1,0 0-1,0 0 0,0 0 0,0-1 0,0 0 0,0 0 0,12 2 0,-7-3 11,-1 0 0,0-1 0,1 0 0,-1-1 0,0 0 0,21-5 0,-12 0 19,0 0 1,0-2 0,-1 0 0,0-1-1,0-1 1,-1 0 0,21-17 0,-19 11 46,0-2 0,-1 0 1,-1-1-1,0-1 1,27-43-1,51-118 450,-51 89-340,-33 69-132,-8 15-28,1 0 0,0 0 1,1 0-1,-1 0 0,1 0 0,1 1 0,0 0 0,11-11 0,-16 17-45,-1 1 1,0 0-1,1 0 0,-1-1 0,1 1 1,-1 0-1,1 0 0,-1 0 1,1 0-1,-1 0 0,1 0 1,-1 0-1,1 0 0,-1 0 1,1 0-1,-1 0 0,1 0 1,-1 0-1,0 0 0,1 0 1,-1 0-1,1 1 0,-1-1 0,1 0 1,-1 0-1,1 0 0,-1 1 1,0-1-1,1 0 0,-1 1 1,0-1-1,1 0 0,-1 1 1,0-1-1,1 0 0,-1 1 1,0-1-1,1 1 0,9 21 51,-9-21-51,9 27 24,-2 1 0,-1 0 1,0 0-1,-3 1 1,0-1-1,-1 41 0,-4-22 46,-2 0 0,-2 0-1,-13 57 1,18-101-55,-1-1-1,0 1 1,0-1 0,0 0-1,0 1 1,-1-1 0,1 0-1,-1 0 1,0 0-1,-4 5 1,6-8-11,-1 1 0,1-1 0,-1 1 0,0-1 0,1 1 0,-1-1 0,0 0 0,0 0 0,1 1 0,-1-1 0,0 0 0,1 0 0,-1 0 0,0 1 0,0-1 0,0 0 0,1 0 0,-1 0 0,-1-1 0,0 1 0,0-1 1,0 1-1,1-1 0,-1 0 0,0 0 1,0 0-1,1 0 0,-1 0 0,1 0 1,-3-3-1,-8-8 9,1-1 0,1 0 1,0 0-1,-12-22 0,-6-10-119,27 45 88,0-1-1,1 1 1,-1-1 0,1 1 0,-1-1 0,1 0-1,-1 1 1,1-1 0,-1 0 0,1 1 0,0-1-1,-1 0 1,1 1 0,0-1 0,0 0-1,-1 0 1,1 1 0,0-1 0,0 0 0,0-1-1,14 10-282,0 2 310,-5-5-19,-1 0 1,1 0-1,1-1 0,-1-1 0,1 0 0,-1 0 0,1-1 0,0 0 1,0 0-1,12-1 0,-14-1 9,0 0 0,0 0 0,0-1 0,0 0 0,0-1 0,-1 0 0,1 0 0,-1-1 1,1 0-1,-1 0 0,0 0 0,0-1 0,11-8 0,11-14 33,-2-1 0,-1-1 1,-1-1-1,38-57 0,-54 72-19,6-9 33,1 0 0,2 2 0,-1 0 0,30-26 0,-45 45-44,1 0 0,-1 1 1,1-1-1,-1 0 0,1 1 1,0 0-1,0-1 0,0 1 0,0 0 1,0 1-1,0-1 0,0 0 1,0 1-1,0 0 0,0-1 1,0 1-1,1 0 0,-1 1 0,0-1 1,0 1-1,0-1 0,0 1 1,4 2-1,5 2 5,-1 0 0,0 2 0,0-1 1,16 14-1,-17-12 16,1-1 0,18 10 0,-27-16-24,-1 0 0,0-1 0,0 1 0,0-1 0,1 1 0,-1-1 0,0 0 0,1 1 0,-1-1 0,0 0 0,1 0 0,-1 0 0,2 0 0,-3 0 0,0 0 0,0-1 0,1 1 0,-1 0 0,0 0 0,0 0 0,0 0 0,0-1 0,1 1 0,-1 0 0,0 0 0,0 0 0,0-1 0,0 1 0,0 0 0,0 0 0,0-1 0,0 1 0,1 0 0,-1 0 0,0-1 0,0 1 0,0 0 0,0 0 0,0-1 0,0 1 0,0 0 0,-1 0 0,1-1 0,0 1 0,0 0 0,0 0 0,0-1-1,0 1 1,0 0 0,0 0 0,0 0 0,-1-1 0,0-1 7,0 0 0,-1 0 0,1 0 0,-1 0 0,0 0 0,1 0-1,-1 0 1,0 1 0,0-1 0,0 1 0,0-1 0,-5-1 0,3 1-8,-1 1 0,1 0 0,-1 0 0,1 1 1,-1-1-1,0 1 0,1 0 0,-1 0 0,0 0 1,1 1-1,-1 0 0,0 0 0,1 0 1,-1 0-1,1 1 0,-1 0 0,1 0 0,0 0 1,0 0-1,0 1 0,-5 3 0,-2 2 0,1 0-1,0 1 0,1 0 1,0 1-1,0 0 1,-10 17-1,7-10 25,2 2 1,0-1-1,1 1 0,1 1 1,-10 34-1,16-47-4,0 1 0,0 0 0,1 1 0,0-1 1,1 0-1,0 0 0,0 0 0,1 0 0,0 1 0,0-1 0,1 0 0,0 0 1,0 0-1,1-1 0,0 1 0,0-1 0,8 13 0,-9-18-14,-1 0 1,1-1-1,0 1 1,0 0-1,0-1 0,0 1 1,0-1-1,0 1 0,0-1 1,1 0-1,-1 0 0,0 0 1,1 0-1,-1-1 0,1 1 1,-1-1-1,1 1 0,-1-1 1,1 0-1,-1 0 0,1 0 1,-1 0-1,1 0 0,3-1 1,6-2 21,0 0-1,-1 0 1,20-9 0,-21 8-22,26-12 23,0-1 0,57-39 0,58-55-17,-138 101-40,1 0 0,26-14 0,-35 21-3,1 0-1,-1 1 0,1 0 1,0 0-1,0 1 0,-1 0 1,1-1-1,0 2 0,0-1 1,0 1-1,9 0 0,-9 2-14,0 0-1,0 1 0,0-1 0,-1 1 0,1 0 0,9 7 0,-14-9 31,-24-27-12,21 25 23,1 0 1,-1 0 0,0-1-1,0 1 1,0 1-1,0-1 1,0 0-1,0 0 1,0 1-1,0-1 1,0 1 0,0 0-1,0 0 1,0-1-1,0 1 1,0 0-1,-3 1 1,2 0 1,-1 0 0,1 1 0,0-1 0,0 1-1,0 0 1,1 0 0,-1 0 0,0 0 0,1 0 0,-3 3 0,-2 1 3,1 0 1,0 0 0,1 0-1,0 1 1,0 0-1,0 0 1,0 1 0,1-1-1,1 1 1,-1 0-1,1 0 1,1 0 0,-1 0-1,1 1 1,1-1 0,0 1-1,0-1 1,0 1-1,1-1 1,1 1 0,1 14-1,-2-22 1,1 1 1,-1 0-1,0 0 0,1 0 0,-1-1 0,1 1 1,0 0-1,0 0 0,-1-1 0,1 1 0,0-1 0,1 1 1,-1-1-1,0 1 0,0-1 0,0 0 0,1 1 1,-1-1-1,1 0 0,-1 0 0,1 0 0,0 0 1,-1 0-1,1-1 0,0 1 0,-1 0 0,1-1 1,0 1-1,0-1 0,2 1 0,-1-1 4,0-1-1,0 1 1,-1-1 0,1 1-1,0-1 1,0 0 0,0 0-1,-1 0 1,1-1 0,-1 1-1,1-1 1,-1 1 0,0-1-1,1 0 1,-1 0 0,0 0-1,0 0 1,3-4-1,7-12-3,-1 0 0,-1-1 0,-1 0 0,-1 0 0,-1-1-1,0 0 1,-1 0 0,3-27 0,-8 34-94,-6 17-18,-7 24-3,8-12 101,1 1 1,1 0 0,-1 34-1,3-41 19,1-1-1,0 1 0,0-1 0,1 1 1,0-1-1,1 0 0,0 1 1,8 14-1,-10-21 1,0-1 1,1 1-1,0-1 0,-1 1 1,1-1-1,0 0 1,0 0-1,1 0 0,-1 0 1,0 0-1,1 0 1,-1-1-1,1 1 0,-1-1 1,1 0-1,0 1 0,-1-1 1,1 0-1,0-1 1,0 1-1,0 0 0,0-1 1,0 0-1,0 0 1,0 0-1,0 0 0,0 0 1,0 0-1,0-1 1,-1 1-1,6-3 0,2 0 17,0-1 1,-1 0-1,0-1 0,0 0 0,0 0 0,-1-1 0,16-13 0,3-8 56,-1-1 0,23-33 1,13-13 178,-62 73-255,1 0 1,-1 1-1,1-1 0,-1 0 1,1 1-1,-1-1 0,1 1 1,0-1-1,-1 0 0,1 1 1,0 0-1,0-1 0,-1 1 1,1-1-1,0 1 0,0 0 1,0 0-1,-1-1 0,1 1 0,2 0 1,-3 0-3,1 1 0,-1-1 0,0 0 1,1 1-1,-1-1 0,1 0 0,-1 1 0,0-1 0,1 1 1,-1-1-1,0 1 0,0-1 0,1 1 0,-1-1 1,0 1-1,0-1 0,0 1 0,0-1 0,0 1 1,0-1-1,1 1 0,-1 0 0,-1 0 0,-1 40 73,2-39-75,-50 267 244,18-110-154,-38 192 196,64-315-239,-10 67 148,18-96-150,3-12-23,6-13-5,22-55 28,29-91 1,-14 32-7,143-293-47,-181 404 1,1 1 0,1 1 0,1 0 0,1 0 0,0 1 0,1 1 0,19-16 0,-33 32 8,-1 0-1,1 0 1,0 1-1,0-1 1,0 0-1,0 0 1,1 1-1,-1-1 1,0 1-1,0-1 1,0 1-1,0-1 1,1 1-1,-1 0 1,0-1-1,0 1 1,1 0 0,-1 0-1,0 0 1,0 0-1,1 0 1,-1 0-1,0 1 1,0-1-1,1 0 1,-1 1-1,0-1 1,0 0-1,0 1 1,1 0-1,-1-1 1,0 1-1,0 0 1,0-1-1,0 1 1,0 0-1,0 0 1,0 0-1,-1 0 1,1 0-1,0 0 1,0 0-1,-1 0 1,2 2-1,0 3 4,1-1-1,-1 1 1,0 0 0,0-1-1,-1 1 1,0 0 0,0 0-1,0 9 1,0-3-2,-2 0 1,1 0-1,-2 0 1,0 0-1,0 0 1,-8 21-1,9-27-4,-2-1 0,1 0-1,0 0 1,-1 0 0,0 0-1,0-1 1,-1 1-1,1-1 1,-1 0 0,0 0-1,0 0 1,0 0 0,-1-1-1,1 1 1,-1-1 0,0 0-1,-7 2 1,8-4-40,0 0 0,0 0 0,0-1-1,0 0 1,0 1 0,0-2 0,0 1 0,0 0 0,0-1 0,0 0 0,0 0 0,0 0 0,0 0 0,0-1 0,0 1-1,1-1 1,-1 0 0,0 0 0,1-1 0,-4-2 0,7 1-315,7 3 194,12 4-5,-6 2 121,1-1-1,-1 0 1,1-2 0,0 1 0,0-2-1,0 0 1,0 0 0,0-1 0,0-1 0,0-1-1,0 0 1,-1 0 0,1-1 0,-1-1-1,1-1 1,-1 0 0,16-8 0,-15 6 33,-1-1 0,0 0 0,-1 0 0,0-1 0,0-1 0,-1 0 0,0-1 0,0 0 0,-2 0 0,1-1 0,-1-1 0,-1 1 0,0-1 0,7-19 0,-14 30 13,2-6 15,1-1-1,-2 0 1,1 0-1,2-18 1,-5 26-12,0-1 0,0 1 0,0-1-1,0 1 1,-1 0 0,1-1 0,0 1 0,0 0 0,-1-1 0,1 1 0,-1 0 0,1-1 0,-1 1-1,0 0 1,1 0 0,-1-1 0,-1 0 0,1 1-1,-1 0-1,1 0 1,0 1-1,-1-1 1,1 0 0,-1 1-1,1-1 1,-1 1-1,1 0 1,0-1 0,-1 1-1,0 0 1,1 0 0,-1 0-1,1 0 1,-1 0-1,1 0 1,-1 1 0,1-1-1,-2 1 1,0 0 6,-1 0 1,1 0-1,0 0 0,0 1 1,0 0-1,0-1 1,1 1-1,-1 0 0,0 0 1,1 0-1,-1 1 0,1-1 1,0 1-1,0-1 1,0 1-1,0 0 0,0 0 1,1 0-1,-1 0 0,1 0 1,0 0-1,0 0 1,-2 7-1,1-1 16,0 0 1,1 0-1,0 0 0,0 0 1,1 0-1,1 0 0,1 15 1,-1-19-7,0 0-1,0 0 1,1 0 0,-1 0 0,1 0 0,0-1-1,1 1 1,-1-1 0,1 1 0,0-1-1,0 0 1,0 0 0,0 0 0,1 0 0,-1-1-1,1 0 1,0 1 0,0-1 0,1-1-1,-1 1 1,1 0 0,4 1 0,4 0 43,0 0 1,0 0-1,0-2 1,1 1 0,-1-2-1,1 0 1,15-1-1,-24 0-59,-1 0 0,1 0 1,0 0-1,0 1 0,0 0 0,0 0 0,0 0 0,0 1 0,-1-1 0,1 1 1,0 0-1,-1 0 0,0 1 0,5 2 0,-5-3-103,-1 0 0,1-1 0,0 0 0,0 0 1,0 0-1,0 0 0,0-1 0,0 1 0,0-1 0,1 0 0,-1 0 0,0-1 0,0 1 0,0-1 0,4-1 1,27-9-1302,-25 7-1910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8936,'0'0'6352,"17"-2"-5506,-14 1-813,27-3 460,0 1 1,59 2-1,-39 4 15,69 7 689,-101-8-938,-1 2 0,0-1-1,0 2 1,26 11 0,-36-13-117,1 1 0,-1 0 0,0 1 0,-1-1 0,1 1 0,11 12 0,-16-15-92,-1-1 0,1 1 0,0 0 0,-1 1 0,0-1 0,1 0 0,-1 0 0,0 1 0,0-1 0,0 0 0,0 1 0,0-1 0,-1 1 0,1-1 0,-1 1 0,0 0 0,0-1 0,0 1 0,0-1 0,0 1 0,0-1 0,-1 1 0,1 0 1,-1-1-1,-1 4 0,-3 3 58,0 0 1,0 0-1,-1-1 1,-1 0 0,1 0-1,-1 0 1,-1-1 0,1 0-1,-11 7 1,-81 50 540,93-60-606,-149 73 1199,154-76-1222,1-1 0,-1 0 0,0 0 0,0 0 0,0 1 0,1-1 0,-1 0 0,0 1 1,0-1-1,1 1 0,-1-1 0,0 0 0,1 1 0,-1 0 0,1-1 0,-1 1 1,1-1-1,-1 1 0,1 0 0,-1-1 0,1 1 0,-1 0 0,1 0 0,0-1 1,-1 2-1,2-1 20,-1 0 0,1 0 0,-1 0 0,1 0 0,0 0 1,-1 0-1,1-1 0,0 1 0,0 0 0,0 0 0,-1-1 0,1 1 1,2 0-1,8 9 11,6 11 77,-1 1 1,-1 0-1,21 41 1,-31-52-77,0 1-1,-1 0 1,0-1 0,-1 1-1,-1 1 1,1-1-1,-2 0 1,1 20 0,-3-9 119,0-1 0,-1 0 0,-11 41 0,11-55-75,-1-1-1,-1 1 0,-7 12 0,-4 12-4454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49:5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16575,'0'0'1240,"-61"83"-872,35-55 120,3-5 0,10-6-200,1-5 8,7-3-176,1-3-8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4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0 910 3000,'0'0'6614,"9"-10"-6242,-1 0-270,9-11 325,0 2 0,21-19 0,-35 35-239,1 0 1,0-1-1,0 2 0,0-1 1,1 0-1,-1 1 0,9-4 0,-12 6-136,1 0 0,-1 0 0,0 0 0,1 0 1,-1 0-1,1 0 0,-1 0 0,0 0 0,1 1 0,-1-1 0,0 0 0,1 1 0,-1-1 0,0 1 0,0 0 0,1-1 0,-1 1 0,0 0 0,0 0 0,0 0 0,0 0 0,0 0 0,0 0 0,0 0 0,0 0 0,0 0 0,-1 0 0,1 0 0,0 1 0,-1-1 0,1 0 0,0 2 0,5 12 122,-1 0 1,-1 1 0,0-1 0,-1 1-1,2 27 1,-1-10 57,-1 2 53,-1 0 1,-1 1-1,-2-1 1,-2 1-1,-13 68 1,-1-61 258,17-42-475,-1-1-59,1 0 0,-1-1-1,0 1 1,1 0 0,-1-1-1,1 1 1,-1 0 0,1-1 0,-1 1-1,1 0 1,0-1 0,-1 1-1,1-1 1,-1 1 0,1-1 0,0 1-1,-1-1 1,1 0 0,0 1 0,0-1-1,0 1 1,-1-1 0,1 0-1,0 1 1,0-1 0,0 1 0,0-1-1,0 0 1,0 1 0,0-1-1,0 0 1,1-26 54,-1 23-43,2-18 10,1 0 0,1 0 0,1 1 0,1-1 0,1 1 0,10-21 1,0 6 65,2 1 1,36-52 0,-37 59-27,-15 21-48,1 0 0,1 0 0,-1 0 0,1 1 0,0-1 0,1 1 0,-1 0 0,1 1 0,13-10 0,-18 14-17,0 0 0,0 1-1,0 0 1,0-1 0,0 1 0,1-1 0,-1 1-1,0 0 1,0 0 0,0 0 0,0-1-1,1 1 1,-1 0 0,0 1 0,0-1 0,0 0-1,0 0 1,0 0 0,1 1 0,-1-1 0,0 0-1,0 1 1,0-1 0,0 1 0,0 0-1,0-1 1,0 1 0,0 0 0,0-1 0,-1 1-1,1 0 1,0 0 0,0 0 0,-1 0 0,1 0-1,0 0 1,-1 0 0,1 0 0,-1 0-1,1 0 1,-1 0 0,0 0 0,1 0 0,-1 2-1,3 7 25,-1-1 0,0 1-1,-1 0 1,0 11 0,0-11-7,1 26 129,-1 0 1,-1 1-1,-3-1 1,0 0-1,-11 41 1,9-47 213,5-29-308,0-3 16,1 0 0,0 0 0,-1 1 0,1-1 1,0 1-1,0-1 0,0 0 0,1 1 0,-1 0 1,0-1-1,1 1 0,-1 0 0,2-2 0,192-170 254,-191 170-304,0-1 0,1 1 0,-1 0-1,1 0 1,-1 1 0,10-4 0,-13 5-14,0 1-1,0 0 1,0-1 0,1 1 0,-1 0 0,0 0-1,0 0 1,1 0 0,-1 0 0,0 0 0,0 0 0,1 0-1,-1 1 1,0-1 0,0 0 0,0 1 0,1-1-1,-1 1 1,0 0 0,0-1 0,0 1 0,0 0-1,0-1 1,0 1 0,0 0 0,0 0 0,0 0-1,-1 0 1,1 0 0,0 0 0,0 0 0,-1 0-1,1 2 1,3 5 46,-1 0 0,0 1-1,0-1 1,-1 1 0,0 0-1,1 15 1,0 55 161,-3-76-212,0-1 0,0 1 1,0-1-1,1 1 0,-1-1 0,0 1 1,1-1-1,0 1 0,0-1 1,0 1-1,0-1 0,0 0 0,0 0 1,0 1-1,1-1 0,-1 0 0,1 0 1,0 0-1,-1-1 0,1 1 0,0 0 1,0-1-1,0 1 0,0-1 0,1 0 1,-1 1-1,0-1 0,0 0 0,1 0 1,-1-1-1,1 1 0,-1 0 1,1-1-1,-1 1 0,4-1 0,-3 0 0,0 1 0,0-1 0,0 0-1,0 0 1,-1 0 0,1-1 0,0 1 0,0-1-1,0 0 1,-1 1 0,1-1 0,0 0 0,-1-1-1,1 1 1,-1 0 0,1-1 0,-1 1 0,0-1-1,1 0 1,-1 0 0,0 0 0,0 0 0,0 0-1,-1 0 1,1-1 0,0 1 0,-1-1 0,1 1-1,0-3 1,20-30 9,-12 20 1,0 0-1,-2 0 1,10-24-1,-11 20-3,11-31 49,2 1 0,34-60 0,-52 106-58,0-1 0,0 0 0,0 1 0,0-1 0,-1 0 1,0 0-1,1 0 0,-1-1 0,-1 1 0,1 0 0,0-5 0,-10 55-2,0-7 0,5-4 50,2 0 0,1 0 0,2 1 0,1-1 0,14 70 0,-15-99-22,1 0 0,0-1 0,1 1 0,0 0-1,-1-1 1,2 1 0,-1-1 0,1 0 0,-1 0 0,2-1-1,-1 1 1,0-1 0,1 0 0,0 0 0,10 7 0,-13-11-17,0 1-1,0-1 1,0 1 0,0-1 0,0 0 0,0 1 0,0-1 0,0 0 0,0-1 0,0 1 0,0 0 0,0 0 0,0-1 0,0 1 0,0-1 0,0 0-1,0 0 1,0 0 0,0 1 0,-1-2 0,1 1 0,0 0 0,-1 0 0,1 0 0,0-1 0,-1 1 0,0-1 0,1 0 0,1-2 0,4-7 27,0 1 0,0-1 0,8-19 0,-12 24-12,34-88 89,-30 72-75,1 1-1,0-1 0,2 1 1,0 1-1,2 0 1,17-23-1,-27 40-34,-1 1 0,1 0-1,0 0 1,0 0 0,0 1 0,0-1 0,0 0 0,1 1 0,-1-1 0,0 1-1,1 0 1,-1 0 0,1 0 0,0 0 0,-1 0 0,1 0 0,0 1 0,-1-1-1,1 1 1,0 0 0,-1 0 0,1 0 0,0 0 0,5 1 0,1 2 3,-1 1 0,1-1 0,-1 1 0,0 1 0,0-1 0,8 7 1,-2 0 2,-1 0 0,0 0 1,14 17-1,-6-6 60,-30-44-10,3 4-29,2 9-21,-1 0 0,-1 0 0,1 1 0,-1-1 1,-1 1-1,0 0 0,0 1 0,-9-8 0,14 13-12,-1 1 1,1-1-1,0 1 0,-1-1 0,1 1 1,-1 0-1,1 0 0,-1 0 0,0 0 1,1 0-1,-1 1 0,0-1 0,0 1 0,1 0 1,-1-1-1,0 2 0,0-1 0,0 0 1,1 0-1,-1 1 0,0-1 0,0 1 0,1 0 1,-1 0-1,1 0 0,-1 0 0,1 1 1,-1-1-1,1 1 0,0-1 0,-1 1 1,1 0-1,0 0 0,-3 3 0,0 1 3,1 0 0,0 0-1,0 0 1,1 0 0,-1 1-1,1-1 1,1 1 0,-1 0-1,1 0 1,0 0 0,0 8-1,-3 14 5,0 38-1,4-54-11,1 0 0,0 0 0,1 0-1,1-1 1,0 1 0,0 0 0,1-1 0,1 1 0,0-1 0,1 0 0,0-1 0,1 1 0,12 17 0,-16-26 7,0 0 1,0-1-1,1 1 1,-1-1-1,1 1 1,0-1 0,-1 0-1,1 0 1,0 0-1,0 0 1,0-1 0,1 1-1,-1-1 1,0 0-1,1 0 1,-1 0-1,0 0 1,1 0 0,-1-1-1,1 0 1,-1 0-1,1 0 1,-1 0 0,6-1-1,-4 0 3,-1-1-1,1 1 1,-1-1 0,1 0-1,-1 0 1,0-1 0,0 1-1,0-1 1,0 0 0,0 0-1,0-1 1,-1 1 0,0-1-1,1 1 1,-2-1 0,1 0-1,3-6 1,13-25 24,-2-1 0,-2-1 0,-1 0 0,-1-1 0,10-61 0,14-201 128,-33 219-188,-3-1 1,-4 0-1,-18-120 0,21 201 21,-1 0 0,1-1 0,0 1 0,0 0 0,-1-1 0,1 1 0,-1 0 0,1 0 0,-1-1 0,1 1 0,-1 0 0,0 0 0,1 0 0,-1 0 0,0 0 0,0 0 0,0 0 0,0 0 0,0 0 1,0 0-1,0 0 0,0 1 0,-2-2 0,1 2 0,1 0 0,0 0 1,0 0-1,0 0 0,0 0 1,-1 1-1,1-1 1,0 0-1,0 1 0,0-1 1,0 0-1,0 1 0,0 0 1,0-1-1,0 1 0,0 0 1,0-1-1,0 1 1,0 0-1,0 0 0,1 0 1,-1 0-1,0-1 0,0 1 1,1 0-1,-2 2 1,-8 14-40,1 1 0,0 0 1,1 1-1,1 0 0,1 0 1,0 0-1,2 1 0,0-1 1,-1 25-1,2 17-27,7 104 0,21 51 93,5-102 102,-15-62-56,-7-26 23,13 33 1,-16-49-50,-1 0 0,2-1 0,-1 1 0,1-1 0,1-1 0,8 11 0,-14-18-26,0 0-1,1 0 1,-1 0 0,0 0 0,1 0 0,-1 0 0,1 0 0,-1-1 0,1 1 0,0 0 0,-1-1 0,1 0 0,0 1 0,-1-1 0,1 0 0,0 0 0,0 1 0,-1-1 0,1-1 0,0 1 0,-1 0 0,1 0 0,0-1 0,-1 1 0,1-1 0,0 1 0,-1-1 0,1 0 0,-1 1 0,1-1 0,-1 0 0,1 0 0,-1 0 0,3-3 0,4-3 18,1-1 0,-1-1 0,-1 0 0,8-10 0,-9 11-4,153-188 288,-159 195-308,4-5 18,0 1 0,0-1 0,1 1 0,-1 0 0,1 1 0,0-1 0,0 1 0,0 0 0,11-6 0,-16 10-19,1 0 0,-1 0-1,1 0 1,0 0 0,-1 0 0,1 0 0,-1 0 0,1 0 0,0 1 0,-1-1 0,1 0-1,-1 0 1,1 1 0,-1-1 0,1 0 0,-1 1 0,1-1 0,-1 0 0,1 1-1,-1-1 1,0 0 0,1 1 0,-1-1 0,0 1 0,1-1 0,-1 1 0,0-1 0,1 1-1,-1-1 1,0 1 0,0 0 0,8 20 26,-8-19-26,6 26 24,-1 1 1,-1 0 0,-1 43-1,-1-28-8,2 303 72,-5-220-30,-5 108 327,24-652-185,-8 316-91,6 1 1,3 1 0,42-123-1,-58 213-99,21-53 60,-22 57-61,1 0-1,-1 0 1,1 1 0,0-1-1,1 1 1,-1 0 0,1 0 0,0 0-1,7-5 1,-10 8-10,0 0 0,1 0-1,-1 1 1,0-1 0,1 0 0,-1 1 0,0 0-1,1-1 1,-1 1 0,1 0 0,-1-1 0,1 1-1,-1 0 1,1 0 0,-1 0 0,1 1 0,-1-1-1,1 0 1,-1 0 0,0 1 0,3 0-1,-1 1 1,0-1 0,0 1-1,0 0 1,0 1-1,0-1 1,0 0-1,0 1 1,3 3-1,2 5 7,0-1 0,-1 1-1,11 22 1,-13-22-2,-1 0-1,0 0 0,0 0 1,-1 1-1,-1 0 1,1-1-1,-2 1 0,0 0 1,0 0-1,-2 13 1,1-21 1,-1 0 0,1 1 0,-1-1 1,0 0-1,0 0 0,0 0 0,-1 0 1,0 0-1,0 0 0,0 0 0,0 0 1,0 0-1,-1-1 0,1 0 0,-1 1 1,0-1-1,0 0 0,0 0 0,-1 0 0,1-1 1,-1 1-1,1-1 0,-1 0 0,0 0 1,0 0-1,0 0 0,0-1 0,0 0 1,0 0-1,-5 1 0,-4-1-36,1-1-1,-1-1 1,-20-3 0,24 3-570,26 7 576,1-2-1,-1 1 1,1-2 0,0 0-1,-1-1 1,1-1-1,0-1 1,0-1 0,0 0-1,0-1 1,0-1 0,-1 0-1,1-2 1,-1 0-1,0-1 1,0 0 0,-1-2-1,0 0 1,0 0 0,-1-2-1,0 0 1,-1-1-1,0 0 1,0-1 0,-1 0-1,-1-1 1,13-18-1,-9 9 23,-2-2 0,0 0 0,-1 0 0,-2-1 0,0-1 0,-2 1 0,-1-2 0,6-32 0,8-58-35,-6-2-1,1-127 1,-17 237 34,1-4-2,-1 0 0,0-1-1,-1 1 1,-1 0 0,0 0 0,-1 0 0,-7-22 0,10 34 4,-1 1-1,1 0 1,0 0-1,0 0 1,-1-1-1,1 1 1,0 0-1,0 0 1,-1 0-1,1 0 1,0 0-1,0 0 1,-1 0-1,1 0 1,0-1-1,0 1 1,-1 0-1,1 0 1,0 0-1,-1 0 1,1 0-1,0 0 1,0 1-1,-1-1 1,1 0-1,0 0 1,-1 0-1,1 0 1,0 0-1,0 0 1,-1 0-1,1 1 1,0-1-1,0 0 1,0 0-1,-1 0 1,1 0-1,0 1 1,0-1-1,0 0 1,-1 0-1,1 1 1,0-1-1,0 0 1,0 0-1,0 1 1,0-1-1,-9 12-28,4-2 21,1 1 0,0-1 0,0 0 1,1 1-1,1 0 0,-2 21 0,-1 0-3,-13 73-13,5 0-1,4 0 1,5 1-1,16 183 1,-8-259 97,2-1 0,1 0 0,14 39 0,-19-62-46,1-1 0,1 1 1,-1-1-1,1 1 0,0-1 1,0-1-1,1 1 0,-1 0 1,1-1-1,0 0 0,0 0 0,1-1 1,-1 1-1,10 3 0,-10-4 0,-1-1 0,1 0 0,0 0-1,-1-1 1,1 1 0,0-1 0,0 0 0,0 0-1,0-1 1,0 0 0,0 0 0,0 0 0,0 0-1,0-1 1,0 0 0,0 0 0,0 0 0,9-4-1,-5 0-1,-1 0-1,1-1 1,-1 0-1,-1 0 0,1-1 1,-1 0-1,0 0 1,-1-1-1,0 0 0,10-16 1,-2-3 44,-1 0 1,11-38-1,-17 44-16,1 1-1,0-1 1,2 1-1,0 1 1,22-32-1,-30 49-52,0 0 0,-1 1-1,1-1 1,0 1-1,0 0 1,0 0-1,0-1 1,0 1-1,0 0 1,1 1 0,-1-1-1,0 0 1,0 1-1,1-1 1,-1 1-1,0 0 1,1-1-1,-1 1 1,0 0 0,1 1-1,-1-1 1,1 0-1,-1 1 1,0-1-1,0 1 1,1 0-1,1 1 1,10 3-6,-1 1-1,0 0 1,16 12-1,-9-6 4,-2-6 5,-17-5-2,-1-1 0,0 0 0,0 0 0,1-1 0,-1 1 1,0 0-1,1 0 0,-1 0 0,0 0 0,1 0 0,-1 0 0,0 0 1,1 0-1,-1-1 0,0 1 0,0 0 0,1 0 0,-1 0 0,0-1 1,0 1-1,1 0 0,-1 0 0,0-1 0,0 1 0,0 0 1,0 0-1,1-1 0,-1 1 0,0-1 0,0-1 1,0 0 1,0-1-1,0 1 1,0 0-1,0 0 0,-1-1 1,1 1-1,-1 0 1,1-1-1,-1 1 0,0 0 1,-1-2-1,0 0-1,1 1 1,0 0-1,-1 0 1,1 0-1,-1 0 0,0 1 1,0-1-1,0 0 0,-1 1 1,1 0-1,0-1 1,-1 1-1,0 0 0,1 0 1,-1 0-1,0 1 1,0-1-1,0 1 0,0-1 1,0 1-1,-1 0 0,1 0 1,0 0-1,0 1 1,-1-1-1,1 1 0,0 0 1,-1 0-1,1 0 0,0 0 1,-1 1-1,1-1 1,0 1-1,-1 0 0,1 0 1,0 0-1,0 0 0,0 1 1,0-1-1,0 1 1,0 0-1,0 0 0,1 0 1,-1 0-1,-3 3 0,0 3-12,-1-1 0,1 1 0,1 0 0,0 0-1,0 0 1,0 1 0,1 0 0,0 0 0,1 0-1,0 0 1,0 1 0,1-1 0,1 1 0,-1 0-1,1-1 1,1 1 0,0 0 0,0 0-1,1-1 1,1 1 0,-1 0 0,1-1 0,1 0-1,0 1 1,0-1 0,1 0 0,0 0 0,0-1-1,1 1 1,1-1 0,11 15 0,-16-21 11,1 0 0,0 0 0,0 0 0,1 0 1,-1 0-1,0 0 0,1-1 0,-1 1 0,1-1 0,-1 0 1,1 0-1,0 1 0,-1-2 0,4 2 0,-4-2 3,0 0 0,-1 0-1,1-1 1,0 1 0,0 0-1,-1-1 1,1 1 0,-1-1-1,1 0 1,0 0 0,-1 1-1,1-1 1,-1 0 0,1 0-1,-1 0 1,0-1 0,0 1-1,1 0 1,-1 0 0,0-1-1,0 1 1,0-1 0,0 1-1,1-4 1,4-7 4,0 0 0,0 0 0,-2-1 1,1 0-1,-2 0 0,4-22 0,-3 3 33,1-54 0,-7 53-15,1 12-71,6 44 5,-1-6 39,1 1-1,0-1 0,1-1 1,0 1-1,2-1 1,0 0-1,1 0 0,0-1 1,1 0-1,1-1 1,1 0-1,24 23 0,-34-35 1,1 0 0,0 0 0,0 0-1,0 0 1,0 0 0,0 0-1,0-1 1,1 0 0,-1 1-1,0-1 1,1-1 0,-1 1-1,1 0 1,-1-1 0,4 1-1,-2-2 8,-1 0 0,1 1 0,-1-2 0,0 1 0,0 0 0,0-1-1,1 0 1,-2 0 0,1 0 0,0 0 0,6-5 0,19-17 83,0-1 1,34-39-1,25-23 185,-77 76-229,-8 8-9,0 0 0,0 1-1,0-1 1,0 1-1,0-1 1,1 1 0,5-3-1,-8 5-25,0 0 1,0 0-1,0 0 0,0 0 0,0 0 0,0 0 0,0 0 0,0 0 1,0 0-1,0 0 0,0 1 0,0-1 0,0 0 0,0 1 1,0-1-1,0 1 0,0-1 0,-1 1 0,1-1 0,0 1 0,0 0 1,0 0-1,-1-1 0,1 1 0,0 0 0,-1 0 0,1 0 1,-1-1-1,1 1 0,-1 0 0,1 0 0,-1 0 0,0 0 0,1 0 1,-1 2-1,4 8 46,0 1 0,-1-1 0,-1 1-1,0 0 1,-1 0 0,1 20 0,2 24 242,-4-56-293,0 0 1,0 1-1,0-1 1,0 0-1,0 1 1,0-1-1,0 0 1,0 1-1,0-1 0,0 0 1,0 1-1,0-1 1,0 0-1,0 1 1,0-1-1,1 0 0,-1 0 1,0 1-1,0-1 1,0 0-1,1 1 1,-1-1-1,0 0 1,0 0-1,1 0 0,-1 1 1,0-1-1,0 0 1,1 0-1,-1 0 1,0 0-1,1 1 0,-1-1 1,0 0-1,1 0 1,-1 0-1,0 0 1,1 0-1,-1 0 0,0 0 1,1 0-1,-1 0 1,0 0-1,1 0 1,-1 0-1,0 0 1,1 0-1,-1 0 0,0-1 1,1 1-1,-1 0 1,0 0-1,1 0 1,-1 0-1,0-1 0,0 1 1,1 0-1,-1 0 1,0 0-1,0-1 1,1 1-1,-1-1 1,16-16 46,8-20-2,-12 18-32,0 0-1,21-23 0,-27 36-14,-3 2 0,0 0-1,1 1 1,0-1-1,-1 1 1,1 0 0,7-4-1,-10 6 0,0 1 0,0 0 0,0-1 0,0 1 0,0 0 0,0 0 0,0-1 1,0 1-1,0 0 0,0 0 0,0 0 0,0 0 0,0 1 0,0-1 0,0 0 0,0 0 0,0 1 0,0-1 0,0 0 0,0 1 0,0-1 0,0 1 0,0 0 0,0-1 0,0 1 0,0 0 1,0-1-1,-1 1 0,1 0 0,0 0 0,-1 0 0,1-1 0,0 1 0,-1 0 0,1 0 0,0 2 0,45 84-43,22 32-17,-66-115 63,1-1 0,0 1 1,0-1-1,0 0 0,0 0 0,1 0 0,-1 0 0,1 0 0,-1-1 0,1 0 0,0 0 0,0 0 0,0 0 0,0 0 0,9 1 0,-7-2 5,1 0 0,0 0 0,0-1 0,-1 0-1,1-1 1,0 1 0,0-1 0,-1-1 0,11-2 0,2-3 19,-1-1 0,0 0 1,0-2-1,-1 0 0,0-1 1,17-14-1,-28 19-18,0 0 0,0 0 1,0-1-1,0 0 0,-1 0 0,0 0 0,-1-1 1,0 0-1,0 0 0,-1 0 0,4-10 0,-6 14-5,1-1 0,-1 0 0,0 0 0,0 1-1,0-1 1,-1 0 0,0 0 0,0 0-1,0 0 1,0 0 0,-1 1 0,0-1-1,0 0 1,0 0 0,-1 1 0,1-1 0,-1 0-1,0 1 1,0 0 0,-1-1 0,-3-4-1,4 8-2,1 0 0,-1 0 0,1 0-1,-1 0 1,1 1 0,-1-1 0,0 0-1,0 1 1,1-1 0,-1 1 0,0 0-1,0-1 1,1 1 0,-1 0 0,0 0-1,0 0 1,0 1 0,1-1 0,-1 0-1,0 1 1,0-1 0,1 1 0,-1-1-1,0 1 1,-2 2 0,0-2 1,0 1 1,0 0-1,0 0 1,1 1-1,-1-1 1,1 1-1,-1-1 1,1 1-1,0 0 1,-3 4-1,3-3 13,1 0 1,0 1-1,0-1 1,1 0-1,-1 1 1,1-1-1,0 1 1,0-1-1,0 1 1,1-1-1,-1 1 0,1 0 1,0-1-1,1 1 1,-1-1-1,1 1 1,0 0-1,0-1 1,0 1-1,1-1 1,-1 0-1,1 0 0,0 1 1,1-1-1,2 4 1,0-1 26,0 1-1,1-1 1,0-1 0,0 1-1,1-1 1,0 0 0,0 0 0,0-1-1,1 0 1,-1 0 0,18 7 0,-12-7-19,1 1 0,-1-2 1,1 0-1,0 0 0,1-1 1,-1-1-1,1-1 0,-1 0 1,26-1-1,-11-3-23,-17 3 0,0 0 0,-1-2 0,1 1 0,0-1 0,-1-1 0,0 0 0,1-1 0,10-5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4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71 21143,'0'0'-57,"1"-10"26,1-29 259,-2 38-168,0 0-1,0 0 0,0 0 0,0 0 0,0 1 1,0-1-1,0 0 0,0 0 0,0 0 1,-1 0-1,1 1 0,0-1 0,0 0 0,-1 0 1,1 1-1,-1-1 0,1 0 0,-1 0 1,1 1-1,-1-1 0,1 0 0,-1 1 1,1-1-1,-1 1 0,0-1 0,1 1 0,-1-1 1,-1 0-1,-3 2 3427,29-2-2555,-24 1-927,0 0 0,0 0-1,0 0 1,1 0 0,-1 0 0,0 0 0,0 0 0,0 0-1,0 0 1,0 0 0,0 0 0,1 0 0,-1 0 0,0 0 0,0 0-1,0 0 1,0 0 0,0 0 0,0 0 0,0 1 0,1-1 0,-1 0-1,0 0 1,0 0 0,0 0 0,0 0 0,0 0 0,0 0 0,0 0-1,0 0 1,0 0 0,0 1 0,1-1 0,-1 0 0,0 0-1,0 0 1,0 0 0,0 0 0,0 0 0,0 0 0,0 1 0,0-1-1,0 0 1,0 0 0,0 0 0,0 0 0,0 0 0,0 0 0,0 1-1,0-1 1,0 0 0,0 0 0,-5 11 1,-14 19-215,13-21 176,-19 30-3554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4312,'0'0'8129,"8"5"-7828,-2-1-242,0-1 1,0 1-1,1-1 0,-1-1 0,1 1 0,0-1 1,0 0-1,0-1 0,11 2 0,64 1 658,138-11 0,-163 1-480,187-19 796,-74 11 271,-156 13-956,0 1 0,1 1 0,-1 1 0,0 0 0,1 1 0,14 4 0,-21-3 227,-4-2-487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0 469 5720,'0'0'7728,"6"-11"-7310,84-137 1334,-77 126-1272,1 1 0,1 0 0,1 1-1,0 0 1,2 1 0,37-30 0,-54 48-412,1 0 1,-1 0-1,1 0 0,0 0 1,-1 0-1,1 0 0,0 0 1,0 1-1,-1-1 1,1 1-1,0-1 0,4 0 1,-5 1-27,0 1 0,0-1 0,0 0 0,0 0 0,0 0 0,0 1 0,0-1 0,0 0 0,-1 1 0,1-1 0,0 1 0,0-1 0,0 1 0,0 0 0,0-1 0,-1 1 0,2 1 1,1 3 67,0 0 0,0-1 0,-1 1 0,0 0 0,0 1 0,3 9 0,-2-3-136,25 91 545,8 27 25,-30-115-451,0-1 0,0 1 0,2-1-1,0 0 1,0-1 0,13 16-1,-16-23-25,1 1 1,0-2-1,0 1 0,0 0 0,1-1 0,-1 0 0,13 6 0,-16-10-47,-1 0-1,1 0 0,-1 0 0,1 0 0,-1-1 1,1 1-1,0-1 0,0 1 0,-1-1 1,1 0-1,0 0 0,-1-1 0,1 1 0,0 0 1,0-1-1,-1 0 0,1 1 0,-1-1 0,1 0 1,-1-1-1,1 1 0,-1 0 0,0-1 1,1 1-1,-1-1 0,3-2 0,3-4 14,0 0 0,-1 0 0,0-1 0,-1 0 0,0 0 0,0 0 0,-1-1 0,0 0 0,-1 0 0,0 0 0,3-12-1,1-12 64,-1-1-1,3-39 1,-7-5 70,1-12 92,-3 81-206,1-1 1,0 1 0,1 0 0,0 0-1,1 0 1,6-14 0,-7 21-39,-1 0 0,0 0 0,1 0 1,-1 0-1,1 0 0,0 1 0,0 0 0,0-1 0,0 1 1,0 0-1,0 0 0,1 1 0,-1-1 0,1 1 0,-1 0 1,5-2-1,9-1 66,1 1-1,21-2 1,-4 1 48,-20 2-9,1 0 1,-1 2-1,28 2 0,4 0 395,-47-2-513,1 0 0,-1 0 1,1 1-1,-1-1 1,0 0-1,1 0 1,-1 1-1,1-1 1,-1 0-1,0 1 1,1-1-1,-1 1 1,0-1-1,1 1 0,-1-1 1,0 0-1,0 1 1,1-1-1,-1 1 1,0-1-1,0 1 1,0-1-1,0 1 1,0 0-1,0-1 1,0 1-1,0-1 0,0 1 1,0-1-1,0 1 1,0 0-1,-1 16-4031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5824,'0'0'13922,"-1"15"-13542,0 2-310,-3 37 720,4 72-1,7 12 1019,-7-123-618,4-24-4453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4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10952,'0'0'3893,"9"-5"-3444,-2-1-307,-5 4-98,1 1 0,-1-1 0,0 0 0,1 1 1,0-1-1,-1 1 0,1 0 0,-1 0 0,1 0 0,0 0 0,0 0 0,0 1 0,0-1 1,-1 1-1,1 0 0,0 0 0,0 0 0,0 0 0,5 1 0,26 5 597,1-1-1,1-2 1,-1-1-1,0-2 1,1-1 0,-1-2-1,0-2 1,53-13-1,-79 16-395,0-1 0,0 0 1,14-7-1,-20 8-215,-1 1 0,1-1 0,-1 0 0,0 0 0,1 0 0,-1 0-1,0 0 1,0 0 0,-1-1 0,1 1 0,0-1 0,-1 1 0,1-1 0,-1 1 0,1-5 0,3-7-2956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13344,'0'0'2606,"12"0"-2019,37 1 495,-1 2 1,89 17 0,-110-13-653,0-1 1,0 0 0,0-2-1,1-2 1,36 0 0,-59-3-343,0-1 0,0 1 0,0-1 0,-1 0 0,1-1 1,0 1-1,-1-1 0,0 0 0,1 0 0,-1 0 0,0-1 0,-1 0 1,1 1-1,-1-1 0,0 0 0,1-1 0,3-8 0,-7-2-588,-2 10-2856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9848,'0'0'1057,"9"-4"-593,160-39 1311,-132 35-1427,-6 2 218,1 0 0,0 2 0,1 2 1,-1 1-1,1 1 0,59 9 0,-76-7-224,-9-1-20,-1 0 0,1 0-1,0 1 1,0 0 0,9 4-1,-10-6 13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5624,'0'0'6322,"5"-9"-5676,36-59 547,-36 60-994,1 0 0,0 0 0,0 1 0,1 0 0,0 0 0,0 1 0,13-9 0,76-34 1982,-95 49-2144,0-1 1,0 1-1,0 0 0,0 0 0,0 0 1,0 0-1,0 0 0,0 0 0,0 0 1,0 1-1,0-1 0,0 0 0,0 0 1,0 1-1,0-1 0,0 1 0,0-1 1,0 1-1,0-1 0,-1 1 1,1-1-1,0 1 0,0 0 0,-1-1 1,1 1-1,0 0 0,-1 0 0,1 0 1,0 0-1,-1-1 0,1 1 0,0 2 1,13 31 559,-10-16-399,-1 0 0,-1 0 1,-1 0-1,0 20 0,0 11 149,2-1 200,17 85 1,-14-108-337,1-1 1,2 0-1,0 0 1,1 0 0,15 24-1,-23-44-155,0-1-1,0 0 0,1 0 0,-1 0 1,1 0-1,-1-1 0,1 1 0,0-1 0,0 1 1,0-1-1,1 0 0,-1 0 0,7 3 1,-8-5-28,0 1 0,-1-1 0,1 0 0,0 1 0,0-1 0,0 0 0,-1 0 0,1 0 0,0 0 0,0-1 0,0 1 0,-1 0 0,1-1 0,0 1 0,-1-1 0,1 0 0,0 0 0,-1 1 0,1-1 0,-1 0 0,1 0 0,-1 0 0,1-1 0,-1 1 0,0 0 0,1 0 0,-1-1 0,0 1 0,0-1 0,1-2 0,8-12 76,-2 0 1,0-1 0,0 0 0,-2 0 0,8-32 0,10-94 282,-9 44-115,-2 32 136,29-92 0,-41 156-392,0 1 1,0-1 0,0 0-1,1 1 1,-1 0 0,1-1 0,0 1-1,-1 0 1,1 0 0,0 0 0,0 0-1,0 0 1,1 0 0,-1 1 0,0-1-1,1 1 1,-1-1 0,1 1 0,-1 0-1,1 0 1,0 0 0,-1 0 0,1 1-1,0-1 1,4 0 0,5 1 38,1 0 0,0 0 0,0 1 0,18 4 0,-2 0 18,76 16 295,-35-5 50,-25-13-166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7832,'0'0'5433,"4"15"-4706,-2-7-619,4 17 340,-1 1-1,3 38 0,-5-16 318,7 183 4599,-10-230-4834,0-3-508,0 1 1,0-1 0,0 0 0,0 1-1,-1-1 1,1 0 0,0 1 0,-1-1-1,0 1 1,0-3 0,-2-3-2546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7528,'0'0'5365,"14"0"-4545,33-4-185,171-9 3010,-103 8-93,-113 4-3499,-1 1 1,1 0 0,0-1 0,0 0-1,-1 1 1,1-1 0,-1 0 0,1 0-1,-1 0 1,1 0 0,-1 0 0,1 0-1,-1 0 1,0-1 0,0 1 0,0 0-1,0-1 1,0 1 0,0-1 0,2-2-1,1-3-2555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0:5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80 234 7328,'0'0'2320,"-6"12"-1772,-9 21-49,2 1-1,1 1 1,-9 44 0,17-58-154,0-1 0,2 0 0,0 1 1,1 0-1,1-1 0,1 1 0,1 0 0,5 20 0,-6-37-251,0 0 0,0 0-1,0 0 1,1 0 0,0-1 0,0 1 0,0 0 0,0-1-1,0 0 1,1 1 0,-1-1 0,1 0 0,0 0 0,0 0-1,0-1 1,5 4 0,-6-5-45,1 0 1,-1 0-1,1 0 1,0 0-1,0-1 1,0 1-1,-1-1 0,1 1 1,0-1-1,0 0 1,0 0-1,0 0 0,0-1 1,-1 1-1,1-1 1,0 1-1,0-1 1,-1 0-1,1 0 0,0 0 1,-1-1-1,1 1 1,-1-1-1,5-2 0,7-8 63,0 0 0,0 0 0,-2-1 0,1-1 0,-2 0 0,0 0 0,0-1 0,-1-1 0,-1 0 0,12-30-1,-7 11 65,-1-2 0,-2 1 0,-2-2 0,6-43 0,-12 56-32,0 0 1,-2 0-1,-3-36 1,2 53-85,-1 0 0,0 0 1,-1 1-1,0-1 1,0 0-1,-1 1 1,1-1-1,-2 1 0,1 0 1,-1 0-1,0 0 1,-1 0-1,1 1 1,-10-10-1,11 14-35,1 0 1,-1 0-1,0 0 0,1 0 0,-1 1 1,0-1-1,0 1 0,0 0 0,0 0 1,0 0-1,0 0 0,-1 1 0,1-1 1,0 1-1,0 0 0,0 0 0,-1 0 1,1 0-1,0 0 0,0 1 0,-1-1 1,1 1-1,0 0 0,0 0 0,0 0 1,0 1-1,0-1 0,0 1 0,1-1 1,-5 4-1,-1 1-396,0 0-1,0 1 1,1-1 0,0 2-1,0-1 1,1 1 0,0 0 0,-7 10-1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0 448 6824,'0'0'5886,"12"-11"-5091,75-70 422,-44 38-456,-17 16 109,35-28-1,-58 52-835,-2 2 62,1-1 0,-1 1 0,1 0 0,0 0 0,0-1 1,-1 1-1,1 1 0,0-1 0,0 0 0,2 0 1,-3 1-68,0 0 0,0 0 0,0 1 0,-1-1 0,1 0 0,0 1 0,0-1 1,-1 0-1,1 1 0,0-1 0,-1 1 0,1 0 0,0-1 0,-1 1 0,1-1 1,-1 1-1,1 0 0,-1-1 0,1 1 0,-1 0 0,1 0 0,-1-1 1,0 1-1,1 0 0,-1 0 0,0 0 0,0 0 0,0-1 0,0 3 0,43 197 1256,-14-49-503,-23-124-587,2 0 0,1-1-1,1 0 1,24 45 0,-30-63-143,1-1 1,0 1 0,0-1-1,0-1 1,1 1 0,0-1-1,0 0 1,1 0 0,-1 0-1,1-1 1,1 0-1,-1-1 1,1 1 0,-1-1-1,1-1 1,1 0 0,-1 0-1,0 0 1,13 1 0,-17-3-31,0-1 0,0 0 0,-1-1 1,1 1-1,0-1 0,-1 1 0,1-1 0,0 0 1,-1 0-1,1-1 0,-1 1 0,0-1 1,1 0-1,-1 0 0,0 0 0,0 0 0,0 0 1,0-1-1,0 1 0,-1-1 0,1 0 1,-1 0-1,0 0 0,3-4 0,3-7 36,0-1 1,0 0-1,-2-1 0,5-15 0,2-11 88,-2 1 1,9-73-1,-2-89 222,-14 90-154,7-80 428,-11 192-631,0 0 1,0 0 0,0 0-1,1 0 1,-1 0-1,0-1 1,0 1 0,1 0-1,-1 0 1,0 0-1,1 0 1,-1 0-1,1 0 1,-1 0 0,1 0-1,0 0 1,-1 0-1,1 0 1,0 0 0,0 0-1,0 1 1,0-1-1,0 0 1,-1 1-1,1-1 1,0 0 0,1 1-1,-1-1 1,0 1-1,0 0 1,0-1-1,0 1 1,0 0 0,0 0-1,0-1 1,1 1-1,-1 0 1,0 0 0,0 0-1,0 0 1,0 1-1,1-1 1,-1 0-1,0 0 1,0 1 0,2 0-1,6 3 26,-1 0 0,0 1 0,0-1 0,13 12 0,-11-9 5,25 18 78,-2 0 106,1-2 1,61 30-1,-81-50-88,-7-4-3938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206 279 7024,'0'0'5717,"-7"-3"-5274,1 0-317,3 1-75,0 1 0,0 0 0,1 0 1,-1 0-1,0 0 0,0 0 0,0 0 0,-1 1 0,1 0 1,0-1-1,0 1 0,0 0 0,-3 1 0,-7 0 243,0 2 0,0-1-1,0 2 1,0-1 0,-16 9-1,26-11-228,-1 1-1,1 0 1,-1 0-1,1 0 1,0 1-1,0-1 1,0 1 0,0 0-1,1-1 1,-1 1-1,1 1 1,0-1-1,0 0 1,0 0-1,0 1 1,0-1 0,1 1-1,-1 0 1,1-1-1,0 1 1,0 0-1,0 6 1,1-8-38,0 0 1,-1 0 0,2 0-1,-1 0 1,0-1 0,0 1-1,1 0 1,-1 0-1,1 0 1,-1 0 0,1-1-1,0 1 1,-1 0 0,1-1-1,0 1 1,0 0-1,1-1 1,-1 1 0,0-1-1,0 0 1,1 1 0,-1-1-1,1 0 1,-1 0 0,1 0-1,2 2 1,-1-2 13,0 0 0,0 0 0,0 0 0,0 0 0,1 0 0,-1-1 0,0 0 0,0 1 0,0-1 0,1 0 0,-1 0 0,0-1 0,0 1 0,0-1 0,4 0 0,0-2 44,0 0 0,0 0-1,-1-1 1,1 0 0,-1 0-1,0 0 1,0-1 0,0 0 0,-1 0-1,1 0 1,-1-1 0,0 0-1,-1 0 1,0 0 0,6-10-1,-4 4 28,-1 0 1,1 0-1,-2 0 0,0-1 1,0 0-1,-1 0 0,-1 0 0,1-13 1,-2 11 3,-1 1 0,-1 0 0,0 0 0,-4-22-1,3 30-58,1-1-1,-1 0 1,-1 1-1,1-1 0,-1 1 1,0 0-1,-1 0 0,0 0 1,0 0-1,0 1 0,-6-7 1,6 9-22,1 0 0,-1 0 0,0 1 1,1 0-1,-1-1 0,-1 1 0,1 1 0,0-1 1,0 0-1,-1 1 0,1 0 0,-1 0 0,-8 0 1,10 0-14,-1 1 1,0 0-1,0 1 1,1-1 0,-1 1-1,1-1 1,-1 1 0,0 0-1,1 0 1,-1 1-1,1-1 1,0 1 0,-1-1-1,1 1 1,0 0-1,0 0 1,-3 4 0,5-5 0,0 0 0,0 0 0,0 0 1,0 0-1,1 1 0,-1-1 0,0 0 0,1 1 1,-1-1-1,1 0 0,-1 1 0,1-1 1,0 1-1,-1-1 0,1 1 0,0-1 1,0 3-1,0-2-475,0 0 1,1 0-1,-1-1 0,1 1 1,-1 0-1,1 0 1,0 1-1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7232,'0'0'6385,"2"14"-5858,1-3-417,2 19 369,4 43 0,-5 256 2551,-5-201-537,2-131-2616,-1 0-1,0 1 1,1-1-1,0 0 1,0 1-1,0-1 0,0 1 1,1-3-1,0 1-1528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12176,'0'0'337,"0"16"-129,-3 161 563,4 202 2018,-1-334-2141,-1-33-187,1 1 0,0-1 0,4 19 0,-4-31-442,0 0 0,0 0 0,0 0 0,0 0 0,0 0-1,0 0 1,0 0 0,0 0 0,0-1 0,0 1 0,0 0 0,0 0 0,0 0 0,1 0 0,-1 0 0,0 1 0,0-1 0,0 0 0,0 0 0,0 0 0,0 0 0,0 0 0,0 0 0,0 0 0,0 0 0,0 0 0,0 0-1,0 0 1,0 0 0,0 0 0,0 0 0,0 0 0,0 0 0,1 0 0,0-11 329,-1-11-2799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7232,'0'0'7470,"9"-3"-6794,13-1-230,-1 0-1,1 1 0,29 0 0,55 2 682,101 1 805,-80-3-175,-122 3-1607,0-1 0,1 1 1,-1-1-1,0 0 0,0 0 0,0-1 0,0 1 0,9-5 0,-14-5-346,0 11 139,0 0-1,0 0 0,0 0 0,0 0 1,0 0-1,0 0 0,0-1 1,0 1-1,0 0 0,0 0 0,0 0 1,0 0-1,0 0 0,0 0 0,0 0 1,0 0-1,0-1 0,0 1 1,0 0-1,0 0 0,0 0 0,0 0 1,0 0-1,-1 0 0,1 0 1,0 0-1,0 0 0,0 0 0,0-1 1,0 1-1,0 0 0,0 0 0,0 0 1,0 0-1,-1 0 0,1 0 1,0 0-1,0 0 0,0 0 0,0 0 1,0 0-1,0 0 0,0 0 0,-1 0 1,1 0-1,0 0 0,0 0 1,0 0-1,0 0 0,0 0 0,0 0 1,0 0-1,-1 0 0,1 1 1,0-1-1,0 0 0,0 0 0,0 0 1,0 0-1,0 0 0,0 0 0,0 0 1,0 0-1,0 0 0,0 0 1,0 1-1,-1-1 0,1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8336,'0'0'1765,"11"-1"-1284,16 0-222,116 1 1088,188 43 4459,-312-40-4412,-19-3-1437,1 0 0,-1 0 0,0 0 0,1 0 0,-1 0 0,1 0 0,-1 0 0,1 0 0,-1 0 0,0 0 0,1 0 0,-1 0 0,1 0 0,-1 0 0,0 0 0,1 0 0,-1 0 1,1-1-1,-1 1 0,0 0 0,1 0 0,-1-1 0,0 1 0,1 0 0,-1 0 0,0-1 0,1 1 0,-1 0 0,0-1 0,0 1 0,1 0 0,-1-1 0,0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0 306 5016,'0'0'9673,"11"-11"-9248,-3 1-325,9-8 292,1 0 0,32-26 0,-15 19 237,-19 11-181,2 2 0,0 0 0,20-10 0,-37 22-410,-1 0 1,1-1-1,-1 1 0,1 0 0,0 0 0,-1 0 0,1-1 0,0 1 0,-1 0 0,1 0 0,0 0 0,-1 0 0,1 0 0,0 0 0,-1 0 0,1 0 0,0 0 0,-1 1 0,1-1 1,0 0-1,-1 0 0,1 1 0,-1-1 0,1 0 0,0 1 0,0-1 0,0 1 9,0 0 0,-1 1 0,1-1 0,0 0 0,0 0 0,-1 1 0,1-1 0,-1 0 0,1 1 0,-1-1 0,1 3 0,1 5 62,-1 1 1,-1 0 0,0 10-1,0-13-20,-3 114 580,4 110 194,3-194-697,1-1 1,14 53-1,-13-68-74,1 0 0,1-1-1,2 1 1,-1-2 0,18 26-1,-23-40-53,0 1-1,0-1 1,1 0-1,0 0 1,0 0 0,0-1-1,8 5 1,-11-7-20,0-1 1,0 0 0,1 1 0,-1-1 0,0 0 0,1-1-1,-1 1 1,0 0 0,1-1 0,-1 1 0,1-1-1,-1 0 1,1 0 0,-1 0 0,1 0 0,-1 0 0,1 0-1,-1-1 1,1 1 0,-1-1 0,0 0 0,1 0-1,3-2 1,5-4 20,-1-1-1,0 0 0,0 0 1,0-2-1,-1 1 1,-1-1-1,0 0 1,0 0-1,-1-1 0,0-1 1,-1 1-1,0-1 1,-1 0-1,6-18 0,3-17 59,-3 0-1,9-71 0,-17 100-63,11-102 142,18-94 267,-32 211-434,20-71 216,-17 66-183,0 0 1,0-1-1,1 1 0,0 1 1,0-1-1,10-11 0,-12 16-23,1 1 0,1-1-1,-1 1 1,0-1 0,1 1-1,-1 0 1,1 1 0,0-1-1,-1 0 1,1 1 0,0 0-1,0 0 1,0 0 0,0 0-1,0 1 1,0 0 0,0 0-1,4 0 1,11 1 55,-1 1 0,30 7 0,-28-5-8,-2 0-20,44 10 175,-57-13-176,0 1 0,1 1 0,-1-1 0,0 1 0,0-1 0,-1 2 0,1-1 0,7 7 1,-4-3-199,5 6 530,-13 0-4578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7328,'0'0'3369,"5"10"-2642,1 3-515,-2 0 1,1 0 0,-2 0 0,0 0-1,0 0 1,0 15 0,5 233 3334,-2-138 395,1-243-4026,-1 49-3203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8936,'0'0'529,"3"11"-236,6 29 95,-2 0-1,-1 0 0,0 43 1,-7 136 1791,0-41 132,6-65 1820,0-168-6357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0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8136,'0'0'1728,"-5"15"-1055,-13 42 326,-17 81 1,32-113-658,0 0 0,1 0 0,2 0 0,3 31 0,-2-42-155,2-1-1,0 1 1,0-1-1,1 0 1,1 0-1,0-1 1,0 1-1,2-1 1,9 16 0,-13-24-90,0-1 0,0 1 1,0 0-1,0-1 0,1 1 1,-1-1-1,1 0 0,0 0 1,0-1-1,0 1 0,4 1 1,-6-3-46,0 0 0,0-1 0,0 0 0,0 1 0,0-1 0,0 0 0,0 0 0,0 0 0,1 0 0,-1 0 0,0 0 0,0-1-1,0 1 1,0-1 0,0 1 0,0-1 0,-1 0 0,1 0 0,0 1 0,0-1 0,0-1 0,-1 1 0,1 0 0,0 0 0,-1-1 0,1 1 0,1-3 0,3-4 80,1 0 0,-1-1 0,-1 0 0,0 0-1,0-1 1,0 1 0,-2-1 0,1 0-1,-1 0 1,2-12 0,1-9 144,-2 0 0,1-33 0,-4 29 95,-5-52 1,2 72-210,-1-1 0,0 0 0,0 1 0,-2 0-1,-10-24 1,15 37-134,-1 1 0,0-1 0,1 0 0,-1 1 0,0-1 0,0 1 0,0-1 0,0 1 0,0 0 0,-1-1 0,1 1 0,0 0 0,-1 0 0,1 0 0,-1 0 0,1 0 0,-1 0 0,1 0 0,-1 0 0,0 1 0,1-1 0,-1 1 0,0-1 0,1 1 0,-1 0 0,0-1 0,0 1 0,-2 0 0,0 1 7,1 0 0,-1 0 0,1 0 0,0 1 0,-1-1 0,1 1 0,0 0 0,0 0 0,0 0 0,0 0 0,0 0 0,-4 6 0,-3 2 10,2 0-1,-1 1 1,2 0 0,-1 1-1,1 0 1,1 0 0,0 0-1,-4 15 1,1 0-1308,2 2 0,-7 46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6328,'0'0'10379,"-3"12"-9997,-52 175 1090,-25 4-244,12-30-216,43-101-595,14-35-58,1-1 1,1 2 0,-10 47 0,19-72-325,-1 1 0,1 0 1,0 0-1,0 0 1,1 0-1,-1 0 1,0 0-1,1 0 0,-1 0 1,1 0-1,-1-1 1,1 1-1,0 0 0,0 0 1,0-1-1,0 1 1,0-1-1,0 1 0,0 0 1,0-1-1,1 0 1,-1 1-1,1-1 0,-1 0 1,1 0-1,-1 0 1,1 0-1,0 0 0,-1 0 1,1 0-1,0-1 1,3 2-1,4 1 21,1-1-1,-1 0 1,1-1-1,0 0 0,11 0 1,49-3 275,-1-4 0,1-2 0,113-30 0,-113 18 197,-69 20-527,-1 0 1,0 0 0,0-1-1,1 1 1,-1 0-1,0 0 1,1 0-1,-1-1 1,0 1 0,0 0-1,1-1 1,-1 1-1,0 0 1,0 0 0,0-1-1,1 1 1,-1 0-1,0-1 1,0 1-1,0 0 1,0-1 0,0 1-1,0 0 1,0-1-1,0 1 1,0 0-1,0-1 1,0 1 0,0 0-1,0-1 1,0 1-1,0-1 1,0 1 0,0 0-1,0-1 1,0 1-1,-7-14-1502,5 11-857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12960,'0'0'2161,"10"6"-1633,-9-6-516,7 6 94,0 0-1,1-1 0,0-1 1,0 1-1,1-2 0,-1 1 0,1-1 1,14 3-1,12-3 415,0-1 0,70-5 0,74-19 941,11-2 395,-148 24-1269,-32 1-265,0-1-1,0 0 0,0-1 0,13-3 0,-14 3 252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 3408,'0'0'9897,"-5"3"-9524,-14 7-3,18-10-297,1 0 1,0 0-1,0 0 1,0 0-1,0 0 0,0 0 1,0 1-1,-1-1 1,1 0-1,0 0 1,0 0-1,0 0 1,0 0-1,0 0 1,0 0-1,-1 0 1,1 0-1,0 0 1,0 0-1,0 1 1,0-1-1,0 0 1,0 0-1,0 0 1,0 0-1,0 0 1,0 0-1,0 0 1,0 1-1,0-1 1,-1 0-1,1 0 1,0 0-1,0 0 1,0 0-1,0 1 1,0-1-1,6 2 604,10-2-678,-16 0 83,47-4 958,82-17 0,-78 11-333,-41 9-303,20-1 0,-22 4 11,-8-2-408,0 0 1,0 0 0,0 0 0,0 0 0,0 0 0,1 0 0,-1 0 0,0 0 0,0 0-1,0 0 1,0 0 0,0 0 0,0 1 0,0-1 0,0 0 0,0 0 0,1 0 0,-1 0-1,0 0 1,0 0 0,0 0 0,0 0 0,0 0 0,0 0 0,0 0 0,0 1 0,0-1-1,0 0 1,0 0 0,0 0 0,0 0 0,0 0 0,0 0 0,0 0 0,0 0 0,0 0-1,0 1 1,0-1 0,0 0 0,0 0 0,0 0 0,0 0 0,0 0 0,0 0 0,0 0-1,0 0 1,0 1 0,0-1 0,0 0 0,0 0 0,0 0 0,0 0 0,0 0 0,0 0-1,0 0 1,-1 0 0,1 0 0,0 0 0,0 0 0,0 0 0,0 1 0,-1 0 11,-1 0 1,1 0 0,0 0 0,0 0 0,0 0-1,-2 3 1,-4 5 24,-130 112 221,102-92-162,26-21-41,1 0 0,-1 0 0,2 1-1,-1 0 1,-12 19 0,19-25-63,0-1-1,-1 0 1,1 1 0,0 0-1,1-1 1,-1 1 0,0 2-1,1-4 2,0-1 1,1 0-1,-1 0 0,0 1 0,0-1 0,0 0 0,1 0 0,-1 0 1,0 1-1,0-1 0,1 0 0,-1 0 0,0 0 0,0 0 0,1 0 1,-1 0-1,0 1 0,1-1 0,-1 0 0,0 0 0,1 0 0,-1 0 1,0 0-1,1 0 0,-1 0 0,0 0 0,0 0 0,1-1 0,-1 1 1,0 0-1,1 0 0,-1 0 0,0 0 0,13-3 25,70-21 82,-66 20-55,0 1 1,1 1-1,17 0 0,-14 1 29,-15 1-41,1-1-1,-1 1 1,0 0-1,10 2 0,-3 0 418,-8-2-755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7232,'0'0'3168,"-5"12"-2307,-21 49 319,-37 95 2356,60-144-3168,0 1 0,1-1 0,0 0 0,1 22 0,1-28-206,0 0-1,1 0 1,-1 0-1,1 0 0,1-1 1,-1 1-1,1 0 1,0-1-1,0 1 0,0-1 1,7 10-1,-8-14-112,0 0-1,0 1 1,0-1 0,0 0-1,0 0 1,0 0-1,1 0 1,-1-1 0,0 1-1,1 0 1,-1 0-1,0-1 1,1 1 0,-1-1-1,1 1 1,-1-1 0,1 0-1,0 1 1,-1-1-1,3 0 1,0 0 13,0-1 0,0 0 0,-1 1 0,1-1 0,0 0-1,-1-1 1,1 1 0,4-3 0,4-3 73,0-1 0,-1 0 0,16-15-1,21-24 304,-2-3-1,55-76 0,-75 98-251,-21 24-112,-1 1-1,0-2 0,1 1 1,-2 0-1,1-1 1,-1 0-1,1 0 0,-1 0 1,4-9-1,-13 34 316,-15 32 0,12-33-297,2 0-1,-10 35 0,16-48-57,0 0 0,0 1 1,0-1-1,1 1 0,0-1 0,1 0 0,-1 1 0,1-1 0,0 1 0,1-1 0,-1 0 0,6 12 0,-5-15-13,-1 1 1,1-1-1,0 0 1,0 0 0,1-1-1,-1 1 1,0 0-1,1-1 1,0 1-1,0-1 1,3 2-1,-5-3-9,1 0 0,0 0 0,-1 0-1,1 0 1,0-1 0,0 1 0,-1-1 0,1 1-1,0-1 1,0 0 0,0 0 0,0 1-1,0-1 1,0 0 0,-1-1 0,1 1 0,0 0-1,0-1 1,0 1 0,0-1 0,-1 1-1,4-2 1,12-8 48,-1 0 1,0-1-1,-1-1 0,0 0 0,0-1 0,-2-1 1,1 0-1,-2-1 0,0 0 0,-1-1 0,0 0 0,-2-1 1,9-18-1,-13 17-5,-5 16-34,1 0 1,-1 0 0,1 0-1,-1 0 1,1 0-1,0 0 1,0 0-1,0 0 1,0 0 0,0 1-1,0-1 1,0 0-1,1 1 1,2-3 0,-1 2-13,1 1 1,0 0-1,0 0 1,0 0-1,0 0 1,0 1-1,6-1 1,6 0 14,-10 0-15,0 0 0,-1 0 0,1 1 0,0 0 1,0 0-1,0 1 0,7 0 0,-11 0-7,0 0-1,0-1 1,0 1 0,0 0-1,0 0 1,0 0-1,0 0 1,0 0 0,-1 1-1,1-1 1,0 0-1,-1 1 1,1-1 0,-1 1-1,0 0 1,1-1-1,-1 1 1,0 0 0,0 0-1,0 0 1,0 0-1,-1 0 1,2 3 0,1 9 13,0 1 1,-1-1 0,0 17 0,-2-20 17,1 0 0,0-1-1,1 1 1,0-1-1,0 1 1,1-1 0,0 0-1,7 12 1,-10-20-23,1-1 0,0 1 0,0-1 0,0 1 0,1-1-1,-1 0 1,0 1 0,0-1 0,1 0 0,-1 0 0,1 0 0,-1 0 0,1 0 0,-1 0 0,1 0 0,0 0 0,-1-1 0,1 1 0,0-1 0,0 1 0,2-1 0,0 0 1,0 0 0,0 0 0,0 0 0,-1-1 0,1 0 0,0 0 0,-1 0 0,1 0 0,-1-1 0,4-1 0,5-3 13,-1-1-1,0-1 1,0 1-1,-1-2 1,10-9-1,36-43 111,-35 35 3,45-38-1,-63 61-112,0 0 0,0 1 0,0 0 0,0 0 0,1 0 1,-1 0-1,8-3 0,-10 5-14,0 0 0,0 0 0,1 0 0,-1 0 0,0 0-1,1 0 1,-1 0 0,0 1 0,0-1 0,1 0 0,-1 1 0,0-1 0,0 1 0,0-1 0,1 1 0,-1 0 0,0-1 0,0 1 0,0 0 0,0 0 0,0 0 0,-1 0-1,1 0 1,0 0 0,0 0 0,0 0 0,-1 0 0,2 2 0,1 3 21,0 0-1,-1 0 1,1 0-1,-1 0 1,0 1 0,-1 0-1,1-1 1,0 11-1,-1-7 16,0 0 0,1 0 0,4 11 0,-5-20-41,-1 0-1,0 0 1,1 0 0,-1 0 0,1-1 0,0 1 0,-1 0 0,1 0 0,-1-1-1,1 1 1,0 0 0,0-1 0,0 1 0,-1 0 0,1-1 0,0 1 0,0-1-1,0 0 1,0 1 0,0-1 0,0 0 0,0 1 0,0-1 0,0 0 0,0 0-1,0 0 1,0 0 0,0 0 0,0 0 0,0 0 0,0 0 0,0 0 0,0 0-1,0-1 1,-1 1 0,1 0 0,1-1 0,5-2 10,-1 0 1,1 0-1,-1 0 1,7-5-1,-9 5-1,62-44 41,-48 32-84,1 1 0,1 1 0,39-20 1,-57 32 27,0 1 0,-1-1 0,1 0 0,0 0 1,-1 1-1,1-1 0,0 1 0,0 0 0,0-1 0,-1 1 0,1 0 1,0 0-1,0 0 0,0 0 0,0 1 0,-1-1 0,1 0 0,0 1 1,0-1-1,3 2 0,-4 0 6,1 0 1,-1-1-1,1 1 1,-1 0 0,0 0-1,1 0 1,-1 0-1,0 0 1,0 1-1,0-1 1,-1 0-1,1 0 1,-1 1-1,1-1 1,-1 0-1,1 4 1,1 10 14,-1-4 8,1 0 1,0 0-1,0 0 1,1 0-1,1-1 0,0 0 1,1 0-1,9 18 1,-13-27-25,0-1 0,0 1 0,1 0 0,-1 0 0,0-1 0,1 1 0,-1-1 0,1 1 0,-1-1 1,1 0-1,0 1 0,0-1 0,-1 0 0,1 0 0,0 0 0,0-1 0,0 1 0,0 0 0,0-1 0,1 1 0,-1-1 1,0 0-1,0 1 0,0-1 0,0 0 0,0 0 0,0-1 0,0 1 0,1 0 0,-1-1 0,0 1 0,3-2 0,4-2 7,0 0-1,-1 0 1,0 0-1,0-1 1,0 0-1,0-1 1,-1 0-1,13-12 1,-7 4 3,-1 0 1,0-1 0,14-24 0,-15 21 18,3-4 19,-2 0 0,12-28 0,-24 50-50,0 0 0,0-1 1,0 1-1,0 0 0,0 0 0,0 0 0,0 0 0,0 0 0,0 0 1,0 0-1,0 0 0,0 0 0,0 0 0,0-1 0,0 1 1,0 0-1,0 0 0,0 0 0,0 0 0,0 0 0,0 0 0,0 0 1,0 0-1,0 0 0,1 0 0,-1-1 0,0 1 0,0 0 1,0 0-1,0 0 0,0 0 0,0 0 0,0 0 0,0 0 0,0 0 1,0 0-1,0 0 0,0 0 0,0 0 0,1 0 0,-1 0 1,0 0-1,0 0 0,0 0 0,0 0 0,0 0 0,0 0 0,0 0 1,0 0-1,0 0 0,1 0 0,-1 0 0,0 0 0,0 0 1,0 0-1,0 0 0,0 0 0,0 0 0,0 0 0,0 0 0,0 0 1,0 0-1,0 0 0,1 0 0,-1 0 0,0 0 0,0 0 1,0 0-1,0 1 0,3 10 98,1 34 2,0-5-36,-3-28-9,2-1 0,-1 1 0,2-1 1,-1 1-1,10 19 0,-12-29-40,0 0 1,0 0-1,1 0 0,-1-1 0,0 1 1,1 0-1,-1 0 0,1-1 1,-1 1-1,1-1 0,0 1 0,-1-1 1,1 0-1,0 0 0,0 1 0,0-1 1,0-1-1,0 1 0,0 0 1,1 0-1,-1-1 0,0 1 0,0-1 1,0 0-1,1 0 0,-1 0 1,0 0-1,0 0 0,1 0 0,-1 0 1,0-1-1,0 1 0,0-1 1,0 0-1,1 0 0,-1 1 0,3-4 1,7-3 56,0-1 1,-1 0 0,0-1-1,-1 0 1,16-18 0,5-4 26,-25 26-101,0-2 0,2 0 0,-1 1 0,0 0 0,14-7 0,-20 12 0,0 1 0,0-1 0,0 1 0,0-1 0,1 1 0,-1-1 0,0 1 0,0 0 0,0-1 0,0 1 0,1 0 0,-1 0 0,0 0 0,0 0 0,0 0 0,1 0 0,-1 0 0,0 0 0,0 1 0,0-1 0,1 0 0,-1 1 0,0-1 0,0 1 0,0-1 0,0 1 0,0-1 0,0 1 0,0 0 0,0 0 0,0 0 0,0-1 0,0 1 0,-1 0 0,1 0 0,0 0 0,-1 0 0,1 0 0,0 0 0,-1 0 0,0 1 0,1-1 0,-1 0 0,1 0 0,-1 1 0,3 12 0,0 0 0,0 0 0,-2 0 0,1 15 0,1 14 0,-3-26 0,0-15 0,0 1 0,-1 0 0,2 0 0,-1 0 0,0 0 0,1-1 0,0 5 0,-1-7 0,0 1 0,1-1 0,-1 0 0,0 1 0,0-1 0,0 0 0,0 0 0,1 0 0,-1 1 0,0-1 0,0 0 0,1 0 0,-1 0 0,0 1 0,0-1 0,1 0 0,-1 0 0,0 0 0,1 0 0,-1 0 0,0 0 0,0 0 0,1 0 0,-1 0 0,0 0 0,1 0 0,-1 0 0,15-7 0,3-8 0,0-1 0,-2 0 0,21-27 0,-22 24 0,2 1 0,0 0 0,22-17 0,-36 33 0,-1 0 0,1 0 0,-1 1 0,1-1 0,0 1 0,0 0 0,-1-1 0,1 1 0,0 0 0,6 0 0,-8 1 0,0 0 0,1 0 0,-1 0 0,0 0 0,0 1 0,0-1 0,0 0 0,0 1 0,0-1 0,0 1 0,0-1 0,0 1 0,0 0 0,0-1 0,0 1 0,0 0 0,0 0 0,-1-1 0,1 1 0,0 0 0,0 0 0,-1 0 0,1 0 0,-1 0 0,1 0 0,-1 0 0,1 0 0,-1 0 0,0 1 0,1-1 0,-1 0 0,0 0 0,0 1 0,6 42 0,-5-36 0,-1 0 0,1 0 0,0-1 0,1 1 0,0 0 0,0-1 0,0 1 0,1-1 0,1 0 0,-1 0 0,6 8 0,-7-13 0,0 0 0,0-1 0,0 1 0,0-1 0,0 0 0,0 1 0,0-1 0,1 0 0,-1 0 0,1-1 0,-1 1 0,1 0 0,-1-1 0,1 1 0,-1-1 0,1 0 0,-1 0 0,1 0 0,-1 0 0,1-1 0,-1 1 0,4-1 0,7-2 0,0-1 0,23-8 0,-32 11 0,40-20 0,-1-1 0,-1-2 0,-1-2 0,42-35 0,-79 58 0,33-27 0,-55 52 0,2 2 0,0 0 0,2 1 0,-13 29 0,26-53 0,-4 9 0,1 1 0,0 0 0,0 0 0,-3 21 0,6-27 0,0 0 0,1 0 0,-1 0 0,1 0 0,0 0 0,1 0 0,-1 0 0,1 0 0,0 0 0,0 0 0,1 0 0,0 0 0,2 5 0,-4-9 0,1 0 0,-1 0 0,1 0 0,0-1 0,-1 1 0,1 0 0,0 0 0,0-1 0,-1 1 0,1 0 0,0-1 0,0 1 0,0 0 0,0-1 0,0 0 0,0 1 0,0-1 0,0 1 0,0-1 0,0 0 0,0 0 0,0 0 0,1 1 0,0-1 0,0-1 0,0 1 0,0-1 0,1 1 0,-1-1 0,0 1 0,0-1 0,-1 0 0,1 0 0,0 0 0,2-2 0,1-1 0,1 0 0,-1 0 0,0-1 0,0 0 0,0 0 0,5-9 0,-2 1 0,-1-1 0,-1 1 0,0-2 0,7-24 0,11-65 0,-21 89 0,-2 8 0,0 6 0,-1 0 0,0 0 0,1 0 0,-1 0 0,0 0 0,0 0 0,0 0 0,0 0 0,0 0 0,0 0 0,0 0 0,0 0 0,0 0 0,0 0 0,-1 0 0,1 0 0,0 0 0,-1 0 0,0-2 0,1 3 0,-1 0 0,1 0 0,0 0 0,-1 0 0,1 0 0,0 1 0,-1-1 0,1 0 0,0 0 0,0 0 0,-1 0 0,1 1 0,0-1 0,0 0 0,-1 0 0,1 1 0,0-1 0,0 0 0,0 0 0,-1 1 0,1-1 0,0 0 0,0 1 0,0-1 0,0 0 0,0 1 0,0-1 0,-1 0 0,1 1 0,0-1 0,0 0 0,0 1 0,-5 15 0,-5 19 0,2 2 0,-5 55 0,4 78 0,0-10 0,4-109 0,-3-1 0,-15 57 0,15-80 0,-1-1 0,-1 0 0,-1-1 0,-1 0 0,-25 36 0,34-56 0,0-1 0,-1 1 0,0-1 0,1 0 0,-1 0 0,-1-1 0,1 1 0,0-1 0,-1 0 0,0 0 0,0-1 0,0 1 0,0-1 0,0 0 0,0 0 0,0-1 0,-1 1 0,1-1 0,-7 0 0,4-1 0,0 0 0,0 0 0,0-1 0,0-1 0,0 1 0,0-1 0,1 0 0,-1-1 0,0 0 0,1 0 0,0-1 0,-9-5 0,10 6 0,1 0 0,-1-1 0,1 0 0,0 0 0,0 0 0,0-1 0,1 0 0,-1 1 0,1-2 0,0 1 0,1 0 0,-1-1 0,1 0 0,0 0 0,1 0 0,-1 0 0,1 0 0,0 0 0,1 0 0,0-1 0,0 1 0,0-1 0,0-11 0,2 12 0,1 0 0,-1 0 0,1 0 0,0 0 0,0 1 0,0-1 0,1 1 0,0-1 0,0 1 0,1 0 0,-1 0 0,1 0 0,0 1 0,0-1 0,1 1 0,-1 0 0,1 0 0,0 1 0,5-4 0,13-6 0,0 1 0,0 1 0,29-10 0,-34 14 0,161-49 0,-169 53 0,4 1-64,-11 1-8,1 1-1,-1-1 1,0 1-1,0-1 1,0 0-1,0 0 1,4-2-1,-7 2-175,-1 1 0,1 0 0,0-1 1,0 1-1,-1 0 0,1-1 0,0 1 0,0 0 0,-1-1 0,1 1 0,0 0 1,-1 0-1,1-1 0,0 1 0,-1 0 0,1 0 0,-1 0 0,1 0 1,0-1-1,-2 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44 16479,'0'0'0,"-59"-7"328,15-6 8,-14-1-32,16 5 8,25 9 16,13 0 112,8 0-336,4 4-96,12-4 16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1 737 7024,'0'0'6384,"11"2"-5490,36 5-195,-44-7-645,-1 0-1,0 0 1,1-1 0,-1 1 0,1-1-1,-1 1 1,0-1 0,1 0 0,-1 0-1,0 0 1,0 0 0,0 0 0,1-1-1,-1 1 1,-1 0 0,1-1 0,0 0-1,2-2 1,3-2 101,3-3 85,1-1 0,-1 0 0,-1 0 0,1-1 0,-2-1 0,0 0 0,11-21 0,-13 21 365,1-1 0,13-17 1,-21 53 562,-56 242 100,-24 139-263,50-233-325,26-155-425,3-24 41,4-31-72,8-62 153,5 0 0,4 0 0,57-169 0,-63 234-225,2 0 0,24-41 0,-33 65-84,2 0 0,0 1 1,0 0-1,1 0 1,0 1-1,1 0 0,0 0 1,1 1-1,19-12 0,-27 19-52,0 0-1,-1 1 1,1-1-1,0 1 0,0 0 1,0 0-1,0 0 0,0 1 1,0-1-1,0 1 0,0-1 1,1 1-1,-1 0 0,0 0 1,0 0-1,0 1 1,0-1-1,0 1 0,0 0 1,0 0-1,0 0 0,0 0 1,0 0-1,0 1 0,0-1 1,-1 1-1,1 0 0,-1-1 1,1 1-1,-1 0 0,0 1 1,1-1-1,-1 0 1,2 4-1,1 1 8,-1 0 0,0 0 0,0 0 1,0 0-1,-1 1 0,0-1 0,-1 1 0,0 0 0,0 0 1,-1 0-1,1 0 0,-1 10 0,-1-2 19,-1-1 0,-1 0 0,0 0 0,-1 0-1,-1 0 1,0 0 0,-1-1 0,0 1 0,-1-1 0,-1 0-1,0-1 1,-18 24 0,21-32-21,0 0-1,-1-1 0,0 0 1,0 0-1,0 0 1,-1-1-1,1 0 0,-1 0 1,0 0-1,0 0 1,-8 2-1,9-4-5,1 0-1,0 0 0,0-1 1,-1 1-1,1-1 1,0 0-1,-1 0 1,1 0-1,0-1 1,-1 1-1,1-1 1,0 0-1,0 0 1,0-1-1,0 1 0,0-1 1,-7-4-1,10 6-10,0-1-1,0 1 1,0-1-1,0 0 1,0 1-1,0-1 0,0 0 1,0 0-1,1 1 1,-1-1-1,0 0 1,1 0-1,-1 0 0,0 0 1,1 0-1,-1 0 1,1 0-1,0 0 0,-1-1 1,1 0-4,1 0 1,-1 1-1,0-1 1,1 0-1,0 1 1,-1-1-1,1 1 1,0-1-1,0 1 1,0 0-1,0-1 1,0 1-1,0 0 1,1-2-1,7-7-19,1 1-1,-1 0 1,2 0-1,-1 1 0,1 1 1,20-12-1,77-29-85,-77 36 71,179-54-154,-48 17 24,-159 48 159,6-2-19,0-1-1,0 2 1,1-1 0,-1 1 0,16-1 0,-19 1-13,-13 8 30,-33 38 6,-14 17 43,48-54-36,1 1 0,0-1 0,0 1 0,1 0 0,0 1 0,-4 12-1,7-19-2,0 0-1,1 0 1,-1 0-1,1 0 1,-1 1-1,1-1 1,0 0-1,0 0 1,0 0-1,0 0 1,0 0-1,0 0 1,0 0-1,1 1 1,-1-1-1,1 0 1,0 0-1,0 0 1,-1 0-1,1-1 1,0 1-1,1 0 1,-1 0-1,0 0 0,0-1 1,1 1-1,-1-1 1,1 1-1,-1-1 1,4 2-1,-2-1 5,0-1 0,0 0-1,0 0 1,0 0-1,1 0 1,-1-1 0,0 0-1,1 1 1,-1-1 0,0 0-1,1 0 1,-1-1-1,0 1 1,1-1 0,-1 0-1,0 0 1,0 0-1,5-2 1,-3 1 3,0-1 0,0 1 0,0-1 0,-1 0-1,1 0 1,-1 0 0,0-1 0,0 0 0,0 0 0,-1 0 0,1 0 0,-1 0-1,0-1 1,0 1 0,-1-1 0,1 0 0,-1 0 0,0 0 0,0 0-1,-1 0 1,1-1 0,-1 1 0,0 0 0,-1-1 0,1 1 0,-1 0 0,0-1-1,-1-6 1,0 6 3,0 0-1,0 0 1,-1 0-1,0 0 1,0 0 0,0 0-1,-1 1 1,0-1-1,0 1 1,0 0-1,0 0 1,-1 0-1,0 0 1,0 1 0,0-1-1,-1 1 1,1 0-1,-1 0 1,0 1-1,0-1 1,-1 1-1,1 0 1,-1 1 0,-10-4-1,0 1 17,4 1 50,27 10-68,-3-1-19,1-2 1,-1 1-1,1-2 1,0 1-1,0-2 1,0 0-1,0 0 1,0-2 0,0 1-1,0-1 1,0-1-1,21-6 1,-18 3 8,-1 0-1,0-1 1,0 0 0,-1-1 0,0-1 0,0 0 0,0-1 0,-1-1 0,22-20 0,-31 25 6,17-15 39,-20 20-42,0-1 0,-1 0 1,1 0-1,0 1 0,0-1 1,0 1-1,0-1 0,0 1 1,0-1-1,0 1 1,0-1-1,0 1 0,0 0 1,1 0-1,-1 0 0,0-1 1,0 1-1,0 0 0,2 1 1,-2-1-3,-1 1 1,1 0-1,-1-1 0,0 1 1,1 0-1,-1 0 1,0-1-1,1 1 0,-1 0 1,0 0-1,0 0 1,0-1-1,0 1 0,1 0 1,-1 0-1,0 0 1,-1-1-1,1 1 0,0 0 1,0 0-1,0 0 1,0-1-1,-1 1 0,1 0 1,-1 1-1,0 3 10,-7 46 103,2-1-1,1 68 0,5-108-89,2 0-1,-1 0 0,1 0 1,5 14-1,-6-21-16,0 0-1,0 0 0,1 0 1,-1 0-1,1 0 1,0 0-1,0-1 0,3 4 1,-5-5-3,1 0 1,0-1-1,1 1 1,-1 0 0,0 0-1,0-1 1,0 1-1,0-1 1,1 1-1,-1-1 1,0 1-1,0-1 1,1 0 0,-1 1-1,0-1 1,1 0-1,-1 0 1,0 0-1,1 0 1,1-1-1,5 0 14,0-2 0,-1 1 0,1-1 0,0 0-1,-1-1 1,0 0 0,0 0 0,0 0-1,9-8 1,9-10 38,23-25-1,-1 0 45,-32 34-54,-1 0 20,0 1 1,19-13-1,-28 23-31,-1-1 0,1 1 1,0-1-1,-1 1 0,1 1 0,0-1 0,0 1 1,0-1-1,1 2 0,-1-1 0,0 0 1,10 1-1,-14 1-24,1-1-1,0 1 1,0 0 0,-1 0 0,1 0-1,0-1 1,-1 2 0,1-1 0,-1 0 0,1 0-1,-1 0 1,1 1 0,-1-1 0,0 1 0,0-1-1,0 1 1,0-1 0,0 1 0,0 0 0,0-1-1,0 1 1,-1 0 0,1 0 0,-1 0-1,1 0 1,-1-1 0,0 4 0,3 7 48,-2 0 0,0 23 0,-4 46 362,3-80-420,-1 0 1,1-1-1,0 1 0,0-1 1,0 1-1,0 0 1,0-1-1,0 1 0,0 0 1,0-1-1,1 1 1,-1-1-1,0 1 1,0 0-1,0-1 0,1 1 1,-1-1-1,0 1 1,1-1-1,-1 1 0,0-1 1,1 1-1,-1-1 1,1 1-1,-1-1 0,1 0 1,-1 1-1,1-1 1,-1 1-1,1-1 1,0 0-1,0 0 5,1 0 1,-1 0-1,0 0 0,0 0 1,1 0-1,-1-1 1,0 1-1,0-1 0,0 1 1,0-1-1,1 1 0,-1-1 1,0 1-1,1-2 0,32-27 135,-21 15-142,-1 0 0,0 1 0,1 1 0,1 0 0,29-19 0,-43 30 0,1 1 0,-1-1 0,1 1 0,-1 0 0,1-1 0,-1 1 0,1 0 0,-1-1 0,1 1 0,-1 0 0,1 0 0,0 0 0,-1-1 0,1 1 0,-1 0 0,1 0 0,0 0 0,-1 0 0,1 0 0,0 0 0,-1 0 0,1 0 0,-1 1 0,1-1 0,0 0 0,-1 0 0,1 0 0,-1 1 0,1-1 0,-1 0 0,1 0 0,-1 1 0,1-1 0,-1 1 0,1-1 0,-1 0 0,1 1 0,-1-1 0,0 1 0,1-1 0,-1 1 0,0-1 0,1 1 0,-1-1 0,0 1 0,0 0 0,1 0 0,0 4 0,0 1 0,-1-1 0,1 0 0,-1 11 0,0 0 0,1-12 0,0 6 0,0 0 0,1 0 0,0 0 0,1 0 0,0-1 0,5 10 0,-7-17 0,0 0 0,0 0 0,1 0 0,-1 0 0,1-1 0,-1 1 0,1 0 0,0-1 0,-1 0 0,1 1 0,0-1 0,0 0 0,0 0 0,0 0 0,0 0 0,0 0 0,0 0 0,1-1 0,-1 1 0,0-1 0,0 1 0,0-1 0,1 0 0,-1 0 0,0 0 0,1 0 0,-1 0 0,0-1 0,0 1 0,0-1 0,1 1 0,-1-1 0,2-1 0,4-1 0,-1 0 0,1-1 0,-1 0 0,0 0 0,0 0 0,0-1 0,0 0 0,10-11 0,42-53 0,-50 57 0,17-23 0,-3-2 0,34-68 0,-38 67 0,51-118 0,-38 79 0,3-25 0,-25 69 0,19-44 0,-22 50 0,-5 20 0,-5 18 0,-9 46 0,2 0 0,3 1 0,3 1 0,2-1 0,2 0 0,4 1 0,13 77 0,-15-125 0,1 1 0,0-1 0,0 0 0,2-1 0,-1 1 0,1-1 0,1 0 0,8 13 0,-11-19 0,1 0 0,-1 0 0,1 0 0,0-1 0,-1 0 0,2 0 0,-1 0 0,0 0 0,1-1 0,-1 1 0,1-1 0,-1 0 0,1-1 0,0 1 0,0-1 0,0 0 0,0 0 0,0 0 0,0-1 0,10 0 0,-6 0 113,0-1 0,0 0-1,0-1 1,-1 0 0,1 0 0,0-1 0,12-6-1,-17 7-441,0 0 0,0-1 0,0 1 0,0-1 0,-1 0 0,1 0 1,-1 0-1,0 0 0,0-1 0,0 1 0,0-1 0,0 0 0,-1 0 0,0 0 0,3-7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15680,'0'0'1587,"10"6"-1055,2 1-394,-1-1-1,2-1 0,-1 1 1,1-2-1,-1 0 0,20 3 1,-15-4-18,76 11 1095,133 4 0,-148-13 596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1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13168,'0'0'1416,"65"-1"-1432,-27-3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2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0 306 5624,'0'0'16457,"0"-11"-16091,0-34-16,1 42-306,-1 0-1,1 0 1,-1 1 0,1-1 0,0 0 0,0 0 0,1 0 0,-1 1 0,0-1 0,1 1 0,0-1 0,-1 1 0,1-1 0,3-2 0,4-6 149,0-1-44,1 1 0,0 0 1,0 1-1,1 0 1,0 0-1,1 1 0,14-9 1,-17 12-50,1 1 0,-1 0 0,1 0 0,0 1 0,1 0-1,-1 1 1,1 0 0,0 1 0,-1 0 0,16 0 0,-24 2-72,0 0 0,-1 0 0,1 0 1,0 1-1,0-1 0,0 1 0,0-1 0,0 1 0,-1 0 0,1-1 0,0 1 0,0 0 0,-1 0 0,1 0 1,-1 1-1,1-1 0,-1 0 0,2 3 0,0-1 4,0 1 0,-1 0 0,0-1-1,0 1 1,0 0 0,-1 0 0,1 0 0,0 5 0,2 8 33,-1 1 1,-1 0 0,-1 20-1,0-30-29,-7 125 167,2-101-136,2 1 0,1 0 1,2-1-1,6 42 1,-7-70-60,1 0 1,0 0 0,0 0-1,0 0 1,0 0 0,1-1-1,-1 1 1,1 0 0,0-1-1,0 1 1,0-1 0,1 0-1,-1 0 1,1 0 0,0 0-1,-1 0 1,1-1 0,1 1-1,-1-1 1,0 1 0,7 2-1,-8-4-4,-1-1-1,1 0 0,-1 0 0,1 0 0,0 0 0,-1 0 1,1 0-1,-1 0 0,1 0 0,-1-1 0,1 1 0,-1 0 1,1-1-1,-1 1 0,3-2 0,21-13 34,-19 11-27,4-3 5,-1 0 0,0-1 0,-1 0 0,1-1 0,-2 1 0,1-1 0,-1-1 0,-1 0 0,1 0 1,4-11-1,6-16 78,19-61 1,-28 72-49,14-47 379,22-146 0,-43 213-398,5-21 228,-6 26-243,1 0-1,-1 0 1,0 0-1,1 1 1,-1-1 0,1 0-1,-1 1 1,1-1 0,0 0-1,-1 1 1,1-1 0,0 0-1,-1 1 1,1-1-1,0 1 1,0 0 0,-1-1-1,1 1 1,0-1 0,0 1-1,0 0 1,0 0 0,-1 0-1,1-1 1,0 1-1,1 0 1,20 0 82,0 1 1,42 6-1,124 36 186,-80-10 338,-105-32-700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2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6016,'0'0'13121,"15"0"-12556,60 1 134,-14 1 281,80-7 0,52-27 732,-72 11-246,-119 21-1425,-1 0 0,1 0-1,0 0 1,-1 0-1,1-1 1,0 1 0,-1-1-1,1 1 1,-1-1 0,1 0-1,-1 1 1,1-1 0,-1 0-1,1 0 1,-1 0 0,0 0-1,0 0 1,1 0-1,-1 0 1,0-1 0,0 1-1,0 0 1,0-1 0,0 1-1,-1-1 1,1 1 0,0-1-1,0-2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2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10448,'0'0'3168,"15"-5"-2546,33-11 310,94-17 0,-70 26 558,112 2 0,-142 5-826,-17 2-112,-22-1-486,0-1 1,0 1-1,0-1 0,-1 0 1,1 0-1,0 0 0,0 0 1,0 0-1,0 0 0,0-1 1,0 0-1,-1 1 0,1-1 0,0 0 1,0 0-1,-1-1 0,1 1 1,-1-1-1,1 1 0,-1-1 1,0 0-1,4-2 0,9-15-2755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2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0 311 7936,'0'0'3969,"10"-9"-3392,15-15-27,0 1 0,2 2-1,57-35 1,-73 50-313,-1 1-1,1 0 1,-1 1 0,1 1 0,0-1 0,12-1-1,-20 5-167,0 0 0,-1 0 0,1 0-1,0 0 1,-1 0 0,1 1 0,-1-1-1,1 1 1,0-1 0,-1 1-1,1 0 1,-1 0 0,0 0 0,1 1-1,-1-1 1,0 0 0,0 1 0,0 0-1,0-1 1,0 1 0,0 0 0,0 0-1,0 0 1,-1 0 0,1 0 0,-1 0-1,0 1 1,1-1 0,-1 1 0,0-1-1,1 5 1,6 23 373,0 0 0,-3 0 0,0 1 0,0 56 0,5 35 532,-7-104-729,1 1 0,0-1 1,1 0-1,12 26 1,-15-41-204,-1 1 1,1-1-1,-1 0 0,1-1 1,0 1-1,1 0 1,-1-1-1,0 1 1,1-1-1,-1 0 1,1 1-1,0-1 0,0 0 1,-1-1-1,1 1 1,1 0-1,-1-1 1,0 0-1,0 0 1,0 0-1,1 0 0,-1 0 1,1-1-1,-1 1 1,0-1-1,1 0 1,-1 0-1,1 0 1,-1-1-1,7-1 0,-3 1 7,0-1-1,0 0 1,-1-1-1,1 0 0,0 0 1,-1 0-1,0-1 1,0 0-1,0 0 0,0-1 1,-1 1-1,1-1 1,7-10-1,5-12 120,-2 0 0,0-2 0,-2 0 0,13-37 0,-9 11 148,12-58 1,-17 57 58,24-64 0,-35 114-345,1 0 1,0 0 0,0 0-1,0 1 1,0-1 0,1 1-1,0 0 1,0 0 0,1 0-1,-1 1 1,1 0 0,0 0 0,0 0-1,0 0 1,1 1 0,0-1-1,8-2 1,-2 2 29,1 0 1,-1 1-1,1 1 1,0 0-1,0 1 1,0 0-1,23 2 0,10 3 122,-1 3-1,0 1 0,-1 2 1,49 18-1,-53-12 23,-37-14-204,0-1-1,-1 1 1,1 0 0,0-1-1,-1 1 1,1 0 0,-1 1-1,0-1 1,1 0 0,-1 1-1,2 3 1,-4-5-129,0 0 0,0 0 0,0 0 1,-1 0-1,1 0 0,0 0 0,0 0 0,-1 0 0,1 0 0,-1 0 0,1-1 0,-1 1 0,1 0 1,-1 0-1,1 0 0,-2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9040,'0'0'2146,"1"10"-1502,-1 0-492,0 0-1,0-1 0,-1 1 0,0 0 1,-1-1-1,0 1 0,0-1 0,-5 11 1,-8 13 528,-2 0 0,-1-1 1,-39 53-1,-10 9-1515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6424,'0'0'6994,"6"-1"-6582,93 2 1331,21 0 195,-90-1-1397,-24 1-1053,1-1 0,-1 0 1,11-1-1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3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6128,'0'0'12327,"5"11"-11773,-1 3-290,0-1 0,0 1 0,-1 1 1,-1-1-1,1 23 0,-14 151 2767,11-183-2820,0-1 1,0 0-1,1 0 1,0 1-1,0-1 1,0 0-1,0 0 1,4 6 0,-4-10-172,1-1 1,0 1-1,0-1 1,-1 0-1,1 0 1,0 0-1,-1 0 1,1 0-1,-1 0 1,1 0-1,-1 0 1,1 0-1,-1-1 1,2-1-1,0 0-41,20-20-359,-12 10-3693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3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13056,'0'0'1222,"14"0"-699,-1 1-416,0 0 1,0-1 0,0-1-1,0-1 1,-1 1-1,1-2 1,-1 0-1,14-5 1,63-25 620,65-27 1005,-133 52-1061,1 1-1,41-8 1,-45 12-797,-1-1 0,1-1 0,-1 0-1,28-14 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3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7432,'0'0'11207,"-3"11"-10557,-18 92 852,18-87-1119,1 1-1,1 1 1,0-1 0,1 0 0,3 18-1,-1-23 5,-2-9-253,0-1 0,0 1 0,0 0-1,0-1 1,1 1 0,-1-1 0,1 1-1,0-1 1,0 1 0,0-1 0,0 0-1,0 1 1,1-1 0,2 4 0,-3-6-94,0 0 1,0 1-1,0-1 1,0 0 0,0 0-1,0 0 1,0 0 0,0 1-1,0-2 1,0 1 0,0 0-1,0 0 1,0 0-1,0 0 1,0-1 0,0 1-1,0 0 1,0-1 0,2 0-1,8-5-4062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36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13360,'0'0'361,"14"0"1687,4-1-1767,-1 0 0,1-1 1,0-1-1,24-7 0,9-1 281,152-17 2336,-171 24-2222,-11 1-185,9-1 435,-11 3-3497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3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5120,'0'0'12577,"0"-10"-12045,-1 3-429,1 0 1,1 0 0,-1 0-1,1 0 1,0 0-1,1 0 1,0 0 0,0 0-1,6-12 1,2-1 286,1 1 0,1 0 0,1 0 1,0 1-1,31-31 0,-41 47-269,0-1-1,0 0 1,1 1 0,-1-1 0,1 1-1,-1 0 1,1 0 0,0 1 0,0-1-1,7-1 1,-10 3-82,1 0-1,0 0 1,-1 0 0,1 0-1,0 0 1,-1 0 0,1 1-1,-1-1 1,1 0 0,-1 1-1,1 0 1,-1-1 0,1 1-1,-1 0 1,0 0 0,1 0-1,-1 0 1,0 0 0,1 0-1,-1 0 1,0 0 0,0 0-1,0 1 1,0-1 0,0 0-1,-1 1 1,1-1 0,0 1-1,-1-1 1,2 2 0,7 24 155,0-1 0,-2 1 0,-1 1 0,-1-1 0,2 37 0,-3-29-14,1-1 1,1 1-1,12 35 0,-12-55-102,0 0 0,1 0 0,0-1 1,1 0-1,1 0 0,0-1 0,1 0 0,14 15 0,-18-22-38,-1-1 0,1 0 0,0 0 0,0-1 0,1 0 0,-1 0 0,1 0 0,0-1 0,0 0 0,1 0 0,-1-1 0,0 0 0,1 0 0,-1-1 0,1 1 0,0-2 0,-1 1 0,1-1 0,14-2-1,-11 0 19,-1 0-1,1 0 0,0-2 0,-1 1 0,1-1 0,-1-1 0,0 0 0,0 0 0,-1-1 0,0 0 0,13-11 0,-11 6 14,0 0-1,-1-1 1,-1 0-1,1 0 1,-2-1 0,0 0-1,11-26 1,-4 2 140,-2 0 0,-2-2 1,-1 1-1,-2-2 0,-1 1 1,-3-1-1,0-69 0,-4 108-200,0 1-1,0-1 0,1 0 1,-1 1-1,0-1 0,0 0 1,0 1-1,0-1 0,1 1 1,-1-1-1,0 0 0,0 1 1,1-1-1,-1 1 0,1-1 1,-1 1-1,0-1 0,1 0 0,-1 1 1,1 0-1,-1-1 0,1 1 1,-1-1-1,1 1 0,0-1 1,20-2 135,28 11-31,-41-6-90,350 68 464,-333-71-1,-15-1-1284,1 2-3375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4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6632,'0'0'15385,"2"9"-14965,3 36 91,-2 0 0,-5 81 1,0-33 56,7 124 1972,-2-214-2209,3-8-363,3-8-318,1-7-601,-7 13-2157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4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11352,'0'0'1878,"5"9"-1323,8 21 92,-1 0 1,13 49 0,-16-24 619,4 79 0,-3-14 664,-8-92-1441,-1-16-107,0-1-1,0 0 0,1 0 0,1-1 0,5 17 1,-8-27-365,0 0 0,0 1 0,0-1 0,0 0 0,0 0 1,0 1-1,0-1 0,1 0 0,-1 1 0,0-1 0,0 0 1,0 0-1,1 0 0,-1 1 0,0-1 0,0 0 0,0 0 1,1 0-1,-1 1 0,0-1 0,1 0 0,-1 0 0,0 0 1,0 0-1,1 0 0,-1 0 0,0 0 0,1 1 0,-1-1 1,0 0-1,1 0 0,-1 0 0,1 0 0,8-8 223,5-18-179,-13 24-46,11-24-2979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4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8136,'0'0'9929,"14"6"-9197,-5-3-612,-2 0-29,0 1 0,0-2 0,0 1 0,1-1 0,-1-1 0,1 1 0,0-1 0,-1 0 0,1-1-1,0 0 1,-1 0 0,12-2 0,24-7 460,7-2 314,-1 2 0,86-4 0,-116 14-244,0 0 1,1 2-1,-1 1 1,28 8 0,-42-10-466,7 1 581,-6-7-4848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4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10040,'0'0'5022,"13"3"-4386,3 1-421,-1-2 0,1 0-1,0-1 1,-1 0-1,23-2 1,64-6 1839,145 8 0,-208 1-1370,-26-2-210,0 0 0,-1-1 0,1 0 0,14-4 0,3-4-2837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1:4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440 237 6928,'0'0'6590,"-10"-6"-6031,-35-21-12,41 25-424,-1 1 0,1-1 1,-1 1-1,1 0 1,-1 0-1,1 1 1,-1-1-1,0 1 1,1 0-1,-1 0 0,0 1 1,1 0-1,-1-1 1,1 1-1,-9 3 1,3-1 142,-6 2 210,0 0 1,1 1 0,-1 1-1,1 0 1,1 1 0,-1 1-1,1 0 1,1 1 0,-18 16-1,20-16-237,0 0 0,0 0 0,1 1 0,1 0 0,0 0 0,0 1 0,1 0 0,1 1 0,0 0 0,0 0 0,2 1 0,-1-1 0,2 1 0,0 1 0,-4 25 0,7-27-156,0-1 1,0 1-1,1-1 0,1 1 0,0-1 1,1 1-1,0-1 0,1 1 0,1-1 1,0 0-1,0 0 0,1-1 0,1 0 0,0 1 1,0-2-1,1 1 0,8 9 0,-5-8-18,0-1-1,1 0 0,1-1 0,-1 0 0,2-1 0,-1-1 0,1 0 0,0 0 1,1-1-1,0-1 0,0 0 0,0-1 0,28 6 0,-19-7 17,1-2 0,0 0 0,0-2 0,0 0-1,-1-2 1,1 0 0,0-2 0,-1-1 0,43-13 0,-6-5 176,-1-2 0,79-47 0,-97 45 1,-1-1 0,-2-2 0,64-65 0,-87 81-170,-6 5-23,-1-1 0,0 0 0,0 0 0,-1-1 0,0 0 0,-1 0 0,0 0 0,-1-1-1,-1 0 1,1 0 0,3-23 0,-5 18 24,0 0 0,-2 0 0,0 0 0,-1 0-1,-1 0 1,0 0 0,-1 0 0,-7-23 0,7 30-69,-2 0 1,0 0 0,0 0-1,-1 0 1,0 1-1,0-1 1,-1 1 0,0 1-1,-1-1 1,0 1 0,0 0-1,-1 1 1,0-1-1,0 2 1,-1-1 0,-13-7-1,8 7 4,1 0-1,-1 1 0,0 1 0,-1 0 0,1 1 1,-1 1-1,0 0 0,0 1 0,0 0 1,0 2-1,-17 0 0,-20 5-23,0 3 0,0 1 0,-98 33 0,72-22 392,70-18-1198,-1 0 0,0-1 1,0-1-1,0 0 0,0 0 0,-12-2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29 4416,'0'0'5296,"-5"-3"-4968,-16-10-2,20 13-228,0 0-1,0-1 0,0 1 1,0 0-1,0-1 0,0 1 1,0 0-1,0 0 0,0 0 1,0 0-1,0 0 0,0 0 1,0 0-1,0 0 0,0 0 1,0 0-1,-1 1 0,-7 2 5323,9-2-5220,0-1-1,-1 1 0,1-1 1,0 1-1,0 0 1,0-1-1,0 1 1,0-1-1,1 1 0,-1 0 1,0-1-1,0 1 1,0 0-1,43-1 485,38 0-133,40 3 96,6 0 468,-120-4-861,-1 0 0,1 0 1,8-3-1,-12 3-138,0 0 0,0 0 1,0 0-1,0 0 1,0-1-1,-1 0 0,1 0 1,4-3-1,-7 4-75,1 1-42,-1 0-1,0 0 1,0 0-1,0 0 1,0 0-1,0 0 1,1 0-1,-1 0 1,0 0-1,0 0 1,0 0-1,0-1 1,0 1-1,0 0 1,1 0-1,-1 0 1,0 0-1,0 0 1,0 0-1,0-1 1,0 1-1,0 0 1,0 0-1,0 0 1,0 0-1,0-1 1,0 1-1,0 0 1,0 0-1,0 0 1,0 0-1,0 0 1,0-1-1,0 1 1,0 0-1,0 0 1,0 0-1,0 0 1,0-1-1,0 1 1,0 0-1,0 0 1,0 0-1,0 0 1,0 0-1,0-1 1,-2 1-652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4120,'0'0'6604,"10"5"-6360,32 14-7,-39-17-178,0-1 0,0 0 1,0 0-1,0 0 0,0-1 0,0 1 1,1-1-1,-1 0 0,0 0 0,0 0 1,6 0-1,14 0 354,26 8 420,-35-7-623,-1 1 0,20 6 0,-22-6-120,0 0 1,0 0 0,-1-1 0,1 0-1,16-1 1,-13 0 0,1 0 0,20 3 0,-14 0 92,0-1 1,38-2-1,9 0 88,-45 0-166,-1-1-1,0-1 1,1-1-1,40-11 0,18-3 88,53-8 120,-78 12-4,112-8-1,-24 14-51,98-3 27,-45-5-140,-78 3-102,-23 6 52,71-6 65,137-8-88,57-6 37,-119 0-12,-172 19-37,34-7 29,42-3 12,154 5 83,-265 12-164,44 5-1,17 2 28,298 14 198,-274-3-132,25 1 42,-139-18-149,237 21 213,-63 0-65,33 6-26,-111-17-68,127 35 96,-19-3-2,-132-27-121,-49-10-24,49 6 0,31-9-1,-58-4 56,50 8 1,-69-3 8,0-1 73,47 13 1,69 19 159,-134-32-283,-1 1-1,0 0 1,17 9 0,-18-8-4,1 0 0,0 0 0,21 4-1,48 11 26,-31-7-17,-19-4-1,43 19 0,-29-10 4,59 19 205,163 37 1,-178-48-199,-10-2 56,-22-8-11,-39-10-56,0-1 1,35 5 0,-38-8 3,0 1 0,-1 1 1,0 0-1,1 1 1,-2 0-1,22 12 0,-18-10 31,36 9 0,12 5 55,14 5-87,-50-17-20,29 12-1,-36-12-6,44 10 0,-7-3 0,118 36 17,217 35 0,-351-79 4,85 12 54,-102-16-29,34 9 1,14 2 28,44 7 49,-67-11-58,17 0 68,75 1 1,-76-8-92,-14 0-10,152 8 29,-110-16 28,-55 1-6,-1 2-1,48 5 0,-63-2-58,0-2 0,30-2-1,-30 0-1,0 1-1,38 4 0,-22 0 4,45-1-1,-64-2-17,75-2 61,-67 2-49,35-3 0,-8-1 3,46 6-14,9 1-1,-86-4-8,37 6 0,-36-3 0,41 0 0,36 0 34,-69 0-8,64-4 1,163-27 108,-225 24-126,294-22 42,-292 25-32,0-3 1,46-11-1,-41 7 4,58-4 0,230-26 71,-145 14-78,74 5-65,-173 14 90,146-30 1,-187 28-23,84-1 0,-31 3-12,259-35 81,-309 34-81,189-20-13,66 19-8,-249 9 29,-21 1 1,54-6 1,50-6 39,210 10 1,-228-5 16,-93 2-27,-1 1 0,0 2 0,0 0-1,1 2 1,52 10 0,-69-10-29,-1-1 1,1 1-1,15-1 1,19 2 20,84 20 311,-102-19-312,17 2 24,-31-5-50,1 1 1,-1 0-1,15 4 1,-15-3-37,0 0 1,1-1 0,15 0 0,-29-2-84,-13 4-568,-39 6-3152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1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15414 8 4616,'0'0'2498,"-9"-1"-2118,-4-1-45,0 0-1,0 1 0,-25 1 1,-11 0 934,37-1-834,0 1 1,-22 2 0,-119 11 1786,100-10-1410,-75 13-1,92-10-377,-55 1 0,14-1-50,57-5-180,1 0-1,-22-3 1,-29 0 395,-140 18 381,168-18-884,35 1-79,-1 0 0,1 1 1,0-1-1,-1 2 0,-7 0 0,-3 1 18,-1-2 0,1 0 0,0 0 0,-33-7 1,30 4-3,0 1 0,0 0 0,-33 3 0,-63 2 82,8 0-13,98-2-96,-41 4 69,-63 13 0,72-11-22,-85 5 0,44-7-5,29 0-26,16-3-2,-62 13 0,45-3 49,-64 5 0,2 1 194,82-10-88,-2-3 1,-51 3-1,-113-1 220,-332 12 195,189-27-419,111 14-43,193-3-104,12 0 23,-38 9 1,37-5-10,-33 2 1,0-3-18,-63 17 1,64-13 38,-72 3 1,-24 3 144,121-12-124,0-1-1,-43-4 1,5 1 15,-98-2 113,126 1-141,-1-2 0,-67-12 1,11 0 18,-5 1-25,-57-5-9,51 6-37,-12-2-8,-14 9-3,-301-23-121,393 23 80,-266-27 95,149 34 7,97 1-59,-249 12-111,153 10 137,3 0-45,127-21 5,-144 14-40,-371 15-26,361-28 120,81 3-25,-54 0 14,-72-10 44,90 2 92,-171-21 0,28-2 106,150 16-157,75 2-48,-99 5 1,-4 15-4,-131 7 8,20-2 14,76-3-25,-186-12 120,236-3-103,46 1-32,-14 5-10,-27-1 17,67-7-1,-112 11 0,65-1 24,-24 3 43,94-9-42,0-1 0,-69-8 0,-60 1 90,-154-2 190,307 5-334,-166-20 87,-5 1 10,156 18-88,-221-2 257,129 7-170,-43 4 9,158-4-118,-239 29 162,-53 1 42,235-32-145,70-1-70,0 0 0,0 0 0,0-1 0,0-1 0,-16-5 0,25 8-18,1-1-1,-1 1 0,1 0 0,-1 0 0,1-1 0,-1 1 1,1 0-1,-1-1 0,1 1 0,-1 0 0,1-1 0,0 1 1,-1-1-1,1 1 0,-1-1 0,1 1 0,0-1 0,0 1 1,-1-1-1,1 1 0,0-1 0,0 1 0,0-1 0,-1 1 0,1-1 1,0 0-1,0 1 0,0-1 0,0 1 0,0-2 0,3-5-3682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2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1407 6328,'0'0'3648,"10"-3"-3103,124-22 1588,199-30 1559,-311 52-3489,-1 1 0,1 2-1,-1 0 1,1 1 0,-1 1-1,32 7 1,-21-3 102,58 2 0,-56-7-132,42 8 0,-42-4-33,43 0 1,-43-4-48,0 2 0,62 12 0,-56-8 8,50 1 1,1 0 87,82 1 115,-50-5-159,68 1-38,-142-5-93,79-9 0,17-2 67,27 1 57,-5-1 29,-32 9-65,96 2-30,-123 0-70,64 3-102,-100-2 113,-45-1 4,29 2 0,154 15 35,-184-16-76,1-2 0,-1 0 0,45-9 0,-39 5 34,50-2 0,-14 4 12,-45 0-1,1 2-1,28 2 0,64 3 64,-28-2-51,-71-2-26,0 0 0,0-1 0,0-1-1,0 0 1,17-6 0,78-28 59,1-1-21,26 14 18,-83 10-36,88-18-48,83-9 96,-205 36-70,31-10 0,4 0-52,-12 5 12,0 3-1,76-2 1,-100 6 30,1 0 0,-1-2-1,1-1 1,-1-1 0,32-13-1,79-24 45,-21 6-4,96-21 5,-168 46-64,-27 7 15,1 1 0,19-3 0,68-13-52,-61 15 97,7-3 22,11-5-13,-31 7-63,26-8 1,0-3-4,27-10 40,-33 10-20,86-19-1,-72 21-33,37-12 42,98-22 75,-116 30 12,-48 11-82,36-5 1,-37 7-30,-1 0 0,36-13 0,-37 10 10,0 1 0,35-5 0,20-7-75,-55 15 125,-16 2-24,0 1-1,0 0 1,0 1 0,22 0-1,-23 1 5,0-1-1,0 0 1,0-1-1,-1 0 1,1-1-1,-1 0 1,12-5-1,37-9 61,47-8 52,-44 9-13,26 2 43,-60 11-91,44-11-1,39-12 17,-93 21-68,-1 1 0,23-2 0,-21 3-8,34-8-1,54-18-50,17-6 125,-114 32-66,0 1 1,0 0 0,-1 1-1,17 0 1,5-1-2,-19 1-17,0 1 0,17 2 1,19 0 5,-25-2-4,0 1-1,47 7 1,-2 0 18,-35-3-33,-27-4 7,1 1 0,0-2 0,0 1 0,0-1 0,0 0-1,12-1 1,59-7-71,114-26-50,-103 26 130,-34 4 0,97 1 14,-109 0 0,83 3-1,-94 1-30,36-4 0,-3 0 6,-17 5 18,-33 0 1,-1-2-1,1 0 1,15-2-1,-19 1-18,1 1 0,20 1 0,12 0 32,-22-2-40,-1 2-1,0 0 0,36 8 1,-34-5 25,-1-1 0,1-1 0,29-1 0,-35-1 12,0 1 1,32 4-1,22 2 25,71-1 0,-50-2-86,-56-2 43,-26-1-4,1 0-1,-1-1 1,0-1 0,12-1 0,233-40 93,-119 19-152,-123 21 37,24-2 11,0 1 1,61 3 0,-87 0 10,-1 0-1,1 0 1,19-4 0,-20 2 6,0 0-1,0 1 0,1 1 1,13 1-1,6 0 28,1-1 0,0-1 0,31-5-1,51-2 123,136-13-19,-1 0 44,-220 21-170,150-5 34,-148 2-32,-1-1 17,-1 2 0,47 3-1,66 5 4,-110-5-27,7 0 23,200 11 97,-210-9-94,0 1 0,50 14 0,-66-16-25,0-1 0,1 0 0,-1 0-1,0-2 1,0 1 0,0-1 0,0-1-1,14-4 1,9 0 20,-15 3-4,75-14 126,-48 6-66,0 2-1,57-3 0,95 4 131,-143 7-171,176-22 123,-29 0 8,-25 9 11,-153 13-145,-1-1 0,0 0-1,0-2 1,0-1 0,44-15-1,-55 16-10,1 0 0,0 1 0,27-2 0,20-4 66,-41 5-55,-1 1 0,1 1 0,23 1 0,18-2 58,-29 2 5,54 3-1,-13 1 93,-41-2-89,26-2 148,-80 5-298,0 2-1,-20 7 0,-9 4-82,-35 5-3317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31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0 317 3504,'0'0'10698,"10"0"-10572,30 0-5,-39 0-100,0 0 0,0 0 0,0 0 1,0 0-1,0 0 0,0 0 0,0 1 0,0-1 1,0 0-1,0 1 0,0-1 0,0 0 0,0 1 1,0-1-1,0 1 0,0 0 0,0-1 0,0 1 1,-1 0-1,1 0 0,0-1 0,-1 1 0,1 0 1,0 0-1,-1 0 0,1 0 0,-1 0 0,1 1 1,4 5 150,7 8-9,-1 0 1,0 0 0,-1 1 0,0 1 0,13 34 0,1-1 33,217 483 1345,-222-488-1286,-2 1 1,-2 1-1,10 53 0,-10-26 74,-8-45-208,-1 1-1,-2 0 0,-1 0 0,-1 0 0,-3 31 1,-6 12 100,-21 89 0,17-114-160,5-15 8,-2 1-1,-2-2 0,-21 50 1,28-76-51,-1 0 1,0-1 0,0 1 0,-1-1-1,0 0 1,0 0 0,0 0 0,-6 4-1,-49 29 66,57-37-79,0 1 0,0-1-1,0 0 1,0 0 0,0 0-1,0 0 1,0-1 0,0 0-1,0 1 1,0-1 0,-1 0-1,1 0 1,0-1 0,0 1-1,0 0 1,0-1-1,0 0 1,0 0 0,0 0-1,0 0 1,0-1 0,0 1-1,-4-3 1,-1-2 2,0 0 1,0-1-1,0 0 0,1 0 0,0-1 0,-6-8 1,-10-16-11,0-1 0,2 0 0,2-2 0,1-1 0,2 0 0,1-1 0,2-1 0,-10-49 0,18 53 2,2 0 0,1 0 0,3-42 0,0 43 0,1-2-17,1 1 0,2-1 0,12-42-1,38-101-110,-38 128 93,31-75-7,-34 91 36,11-16 4,2 1-1,43-62 0,-60 97 3,16-24-14,3 2 0,0 0 0,3 2-1,0 2 1,2 0 0,2 3-1,0 1 1,2 1 0,58-30 0,-78 49 1,0 1 1,1 1-1,0 0 1,0 1-1,0 1 1,0 1 0,1 1-1,-1 0 1,1 2-1,0 0 1,-1 1-1,1 1 1,-1 1-1,23 6 1,-12 0 29,0 1 0,0 1 0,-1 1 0,0 2 0,-1 0 0,-1 2 0,-1 2 0,28 21 0,-32-18 10,-1 1-1,-1 1 1,-1 1-1,22 36 0,-19-26 23,-2 2 0,-1 0 0,-1 1 0,-3 1 0,19 65 0,-22-52 66,-3 1 1,-1 0-1,-3 0 0,-2 0 1,-7 86-1,-55 255 505,53-356-545,2-13 31,-10 34 0,12-51-67,0-1 1,0 0-1,-1 0 0,0 0 0,-1 0 0,1 0 1,-1-1-1,0 1 0,0-1 0,-6 5 0,7-7-22,-1-1 0,0 0 0,1 0 0,-1 0 0,0 0 0,0-1 0,0 1 0,0-1-1,-1 0 1,1 0 0,0-1 0,0 1 0,-1-1 0,1 0 0,0 0 0,0 0 0,-1-1 0,1 0 0,-6-1-1,0 0 4,1-1 0,-1 0 0,1-1-1,-1 0 1,1 0 0,0-1 0,-10-7-1,2-2 0,0 0 0,1-1-1,0 0 1,1-2 0,1 1 0,1-2-1,0 0 1,2-1 0,0 0 0,1 0-1,0-1 1,2 0 0,1-1 0,0 0-1,2 0 1,0-1 0,1 1 0,-1-25-1,6-9-23,2 0-1,3 1 1,1-1-1,18-60 1,77-205-57,-65 228 129,60-105 1,-79 167-62,1 1 1,2 0 0,1 2 0,1 1 0,1 0 0,1 2-1,52-39 1,-53 47-13,1 1 0,0 1 0,1 1-1,1 1 1,-1 1 0,2 2 0,0 1 0,0 1 0,0 1-1,37-3 1,-29 6 8,0 2-1,0 2 1,-1 1 0,1 1 0,-1 2-1,0 2 1,68 22 0,-61-13-6,-1 2 0,0 2 0,-2 1 0,0 3 0,-1 1 0,-2 1 1,-1 2-1,0 2 0,47 54 0,-61-59 33,0 1-1,-2 1 1,-1 1 0,-1 0-1,22 52 1,4 40 93,-6 3 1,-5 1-1,20 155 0,-47-243-45,-1 0 1,-2 1-1,-2-1 0,-1 0 0,-2 1 0,-1-1 0,-12 48 1,10-70-29,1 1 0,-1-1 0,-1 0 0,-1-1 0,0 1 0,-1-2 0,0 1 0,-1-1 0,0 0 0,-1-1 0,0-1 0,0 1 0,-2-2 0,1 0 0,-1 0 0,-25 12 0,27-16-24,0 0 0,-1 0 1,1-1-1,-1-1 0,0 0 1,0 0-1,-1-1 0,1-1 1,0 0-1,0-1 1,-1 0-1,1-1 0,0 0 1,0-1-1,0-1 0,0 0 1,0 0-1,0-1 0,1 0 1,-1-1-1,-16-11 0,14 7-10,0-1 1,1-1-1,1 0 0,0-1 1,0-1-1,1 1 0,1-2 1,0 1-1,-10-20 0,-1-9-28,1 0 1,-14-49-1,23 57-16,2 0 1,1 0-1,2 0 1,1-1-1,2 0 0,1 0 1,4-45-1,2 35 0,2 0 0,2 0 0,2 1 0,2 0 0,20-48 0,-5 34-12,2 2 1,3 1-1,43-58 0,-42 65 12,73-92-112,-22 31 20,-52 65 53,46-48 0,-62 75 62,1 1-1,1 1 0,0 1 0,1 0 0,30-16 1,-38 25-2,0 1 1,0 0 0,0 1-1,1 0 1,-1 1 0,1 0-1,0 1 1,-1 0 0,1 1-1,0 0 1,0 1 0,15 2 0,2 3-4,1 1 0,-1 1 1,45 20-1,-46-15 9,-1 1 1,-1 1-1,0 1 0,29 25 0,86 88 6,-99-81 38,40 56-1,1 3 68,-49-64-54,-1 2 1,-3 1-1,-2 1 0,-1 1 1,24 66-1,-19-22 137,-4 2 1,15 98-1,-37-161-115,-1 0-1,-1 0 1,-2 1-1,-1-1 1,-3 37-1,0-55-44,0 0-1,0 1 1,-1-1-1,-1 0 0,0 0 1,-1 0-1,-1-1 1,0 0-1,0 0 1,-1 0-1,-1-1 1,0 0-1,0 0 0,-14 13 1,16-19-14,-1 0 0,1-1 0,-1 0 0,1 0 0,-1-1 0,0 0 0,0 0 0,-1 0 0,1-1 0,0 0 0,-1-1 0,0 1 0,1-1 0,-14-1 0,5 0-5,0-1 1,1 0-1,-1-1 1,1-1-1,-1-1 0,-17-6 1,12 1-23,0-1 1,0 0 0,1-2-1,1 0 1,0-1-1,1-1 1,0-1-1,2-1 1,-1 0-1,2-1 1,0-1 0,1 0-1,1-1 1,1 0-1,-17-36 1,13 22-20,3-2 1,0 1 0,3-2-1,1 0 1,1 0-1,2 0 1,1-1-1,3 0 1,1-38-1,3 27-20,3 0-1,2 0 0,2 0 0,25-77 1,-21 88 30,1 1 1,3 1 0,0 0-1,3 1 1,0 1 0,32-39-1,-3 16 102,2 3 1,2 2-1,94-70 0,52-21 542,-152 110-1849,2 3-1,57-24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38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9 421 3616,'0'0'7720,"-2"-13"-7394,-2-24 78,1-37 1,3 54-84,1 0 1,1 0 0,0-1 0,8-25 0,-4 27-24,2 0 1,0 1-1,12-21 1,-11 24-116,0-5 68,-7 15-126,0 0 1,1 0-1,-1 1 0,1-1 0,0 1 1,6-7-1,-9 11-117,0 0 1,0 0-1,0 0 0,1 0 1,-1 0-1,0 0 0,0 0 1,0 0-1,1 0 0,-1 0 1,0 0-1,0 0 0,1 0 1,-1 0-1,0 0 0,0 1 1,0-1-1,0 0 0,1 0 1,-1 0-1,0 0 0,0 0 1,0 0-1,0 1 0,1-1 1,-1 0-1,0 0 1,0 0-1,0 1 0,0-1 1,0 0-1,0 0 0,0 0 1,0 1-1,1-1 0,-1 0 1,0 0-1,0 0 0,0 1 1,4 11 102,-3-11-86,27 91 462,21 129-1,-40-176-339,-5-25 9,2 37 0,-6-50-104,0-1 0,0 0 0,0 0 0,-1 0 1,0 0-1,0 0 0,-1 0 0,0 0 0,0 0 1,-4 8-1,6-14-47,0 0 0,0 1 1,0-1-1,-1 0 0,1 0 0,0 1 1,0-1-1,0 0 0,-1 0 0,1 1 1,0-1-1,-1 0 0,1 0 1,0 0-1,0 0 0,-1 1 0,1-1 1,0 0-1,-1 0 0,1 0 0,0 0 1,-1 0-1,1 0 0,0 0 0,-1 0 1,1 0-1,0 0 0,-1 0 1,1 0-1,0 0 0,-1 0 0,1 0 1,0 0-1,0-1 0,-1 1 0,1 0 1,0 0-1,-1 0 0,1 0 1,0-1-1,0 1 0,-1 0 0,1 0 1,0 0-1,0-1 0,-1 1 0,1 0 1,0-1-1,-12-15 84,11 14-71,-8-14 26,1-1 1,1 1-1,1-1 0,0-1 0,1 1 0,1-1 1,0 0-1,2 0 0,-1-20 0,2 26-44,1 0 1,0 0-1,1 1 0,0-1 0,1 0 0,1 1 0,-1-1 0,2 1 0,0 0 0,0 0 1,1 0-1,0 0 0,1 1 0,0 0 0,10-12 0,-11 17-2,0 0 1,0 1-1,0 0 0,1 0 0,-1 0 1,1 1-1,0-1 0,0 1 0,0 1 0,1-1 1,8-1-1,-12 3 4,0 0 1,0 1-1,0-1 1,-1 1-1,1 0 1,0-1-1,0 1 1,0 1-1,0-1 1,0 0-1,-1 1 1,1 0-1,0-1 1,0 1-1,0 0 1,-1 0-1,1 1 1,-1-1-1,1 0 0,-1 1 1,1 0-1,-1-1 1,0 1-1,0 0 1,0 0-1,0 0 1,0 1-1,2 3 1,4 10 3,0 1 1,-1 0-1,-1 0 1,-1 0-1,-1 1 1,0-1 0,-1 1-1,-1 0 1,0 0-1,-2 0 1,-3 36-1,2-48 23,0-1-1,0 1 1,-1-1-1,-4 11 1,5-14-12,0 0 0,0 0 0,0 0 0,-1 0 0,1 0 0,0 0 0,-1 0 0,1 0 0,-1-1 0,0 1 0,0-1 0,0 1 0,1-1 0,-4 2 0,4-5-7,0 0 0,0 1 0,0-1 0,0 0 0,0 1 0,1-1 0,-1 0 0,1 0 0,-1 1 0,1-1 0,-1 0 0,1 0 0,0-2 0,0 4-10,-1-11 7,0 1 1,1-1-1,1 0 1,-1 1-1,2-1 0,0 1 1,0-1-1,0 1 1,2 0-1,-1 0 1,1 0-1,8-13 1,-3 5-29,2 1 0,1 0 1,0 1-1,1 0 1,23-22-1,-33 35 16,1 0 1,0 0-1,-1 0 1,2 0-1,-1 1 0,0-1 1,0 1-1,1 0 1,-1 1-1,1-1 0,-1 1 1,8-1-1,-10 1 10,1 1-1,0 0 1,-1 0-1,1 0 1,0 1-1,-1-1 1,1 0-1,0 1 1,-1 0-1,1 0 1,-1 0-1,1 0 1,-1 0-1,1 0 1,-1 1-1,0-1 1,0 1-1,0-1 1,0 1-1,0 0 1,0 0-1,0 0 1,2 4-1,4 6 33,0 1 0,-1 0 0,0 1 0,-1 0 0,-1 0 0,0 0 0,-1 0 0,-1 1 0,0 0 0,-1-1 0,0 1 0,-1 0 0,-1 0 0,0 0 0,-2 0 0,1 0 0,-2 0 0,0 0 0,-6 18 0,9-32-33,0-1 0,0 0 0,-1 1 0,1-1-1,0 1 1,0-1 0,0 0 0,-1 1 0,1-1 0,0 1 0,0-1 0,-1 0 0,1 1 0,0-1-1,-1 0 1,1 0 0,0 1 0,-1-1 0,1 0 0,0 0 0,-1 1 0,1-1 0,0 0-1,-1 0 1,1 0 0,-1 0 0,1 0 0,-1 0 0,1 0 0,0 0 0,-1 0 0,1 0-1,-1 0 1,1 0 0,-1 0 0,1 0 0,0 0 0,-1 0 0,1 0 0,-1 0 0,1 0 0,0-1-1,-1 1 1,1 0 0,-1 0 0,1 0 0,0-1 0,-1 1 0,1 0 0,0-1 0,0 1-1,-1 0 1,1-1 0,-16-21 106,9 7-95,2-1 0,0 1 0,0-1 0,2 0 0,0 0 1,0-1-1,1-17 0,2 24-9,0 0 1,0 1 0,1-1-1,1 0 1,0 1-1,0-1 1,0 1 0,2 0-1,-1 0 1,1 0-1,0 0 1,1 1 0,8-13-1,-11 19-8,-1 0 1,1 0-1,0 0 0,0 1 0,0-1 0,0 1 0,0-1 0,0 1 0,0 0 1,0 0-1,1 0 0,-1 0 0,0 0 0,1 0 0,-1 1 0,1-1 0,-1 1 1,1-1-1,-1 1 0,1 0 0,-1 0 0,1 0 0,-1 1 0,1-1 0,-1 1 1,1-1-1,-1 1 0,0 0 0,5 2 0,-2-1-1,0 0-1,0 1 1,-1 0 0,1 0-1,-1 1 1,0-1 0,0 1 0,0 0-1,0 0 1,0 0 0,-1 0-1,0 1 1,3 5 0,1 5 24,0 0 0,-1 1 1,-1 0-1,-1 1 1,5 28-1,-8-32 9,1 1-1,-2-1 1,0 0-1,0 0 1,-1 0 0,-1 0-1,0 0 1,-5 13-1,7-25-25,0-1-1,0 1 0,0 0 0,0-1 0,-1 1 0,1-1 1,0 1-1,0 0 0,-1-1 0,1 1 0,0-1 1,0 1-1,-1-1 0,1 1 0,-1-1 0,1 1 1,-1-1-1,1 0 0,-1 1 0,1-1 0,-1 1 0,1-1 1,-1 0-1,1 0 0,-1 1 0,1-1 0,-2 0 1,1 0-1,0 0 1,0 0-1,1-1 0,-1 1 1,0-1-1,0 1 1,1-1-1,-1 1 1,0-1-1,1 1 1,-1-1-1,0 0 1,1 1-1,-1-1 0,1 0 1,-1-1-1,-17-36 45,17 37-48,-6-22-7,1-1 0,0-1 0,2 1 0,1 0 0,1-1 0,1 0 0,1 0 0,1 1 0,1-1 0,7-29 0,-9 51-2,1 0-1,0 0 1,0 1-1,-1-1 1,2 0-1,-1 1 1,2-5 0,-2 7 7,-1-1 1,0 1-1,1 0 0,-1-1 1,1 1-1,-1 0 1,1 0-1,-1-1 1,0 1-1,1 0 1,-1 0-1,1 0 0,-1-1 1,1 1-1,-1 0 1,1 0-1,-1 0 1,1 0-1,-1 0 1,1 0-1,-1 0 0,1 0 1,-1 0-1,1 0 1,-1 1-1,1-1 1,-1 0-1,1 0 1,-1 0-1,1 1 0,-1-1 1,1 0-1,-1 0 1,1 1-1,-1-1 1,0 0-1,1 1 1,-1-1-1,0 0 0,1 1 1,-1-1-1,0 1 1,0-1-1,1 2 1,10 10 1,-1 1-1,-1 0 1,0 1 0,-1 0 0,10 21 0,25 82 32,-3-9 201,-20-53 365,-20-54-584,0-1-1,0 0 1,0 0-1,0 1 1,0-1-1,1 0 1,-1 0-1,0 0 1,0 1-1,0-1 1,0 0-1,1 0 1,-1 0-1,0 0 1,0 1-1,0-1 1,1 0-1,-1 0 1,0 0-1,0 0 1,1 0-1,-1 0 1,0 0-1,0 0 1,1 0-1,-1 0 1,0 0-1,0 0 1,1 0-1,-1 0 1,0 0-1,1 0 1,-1 0-8,0 0 1,1 0 0,-1 0-1,0 0 1,1 0 0,-1 0-1,0 0 1,1 0-1,-1 0 1,0 0 0,1 0-1,-1 1 1,0-1 0,0 0-1,1 0 1,-1 0-1,0 0 1,0 0 0,1 1-1,-1-1 1,0 0 0,0 0-1,1 0 1,-1 1 0,0-1-1,0 0 1,0 0-1,1 1 1,-1-1 0,0 0-1,0 0 1,0 1 0,0-1-1,0 0 1,0 1-1,0-1 1,0 0 0,1 1-1,-1 2-3,2-1-1,-1 0 0,0 1 1,0-1-1,1 0 0,-1 0 1,1 0-1,0 0 0,-1 0 1,4 2-1,4 6 4,-8-8 25,-1-1-1,1 0 1,-1 1-1,1-1 1,-1 1-1,1-1 0,-1 1 1,0 0-1,0-1 1,0 1-1,0 2 1,2 5-3846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44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538 20 3504,'0'0'8800,"10"0"-8534,48 0 221,-33-3 46,-21 2-450,0 0 1,0 1-1,0-1 1,0 1 0,0 0-1,0 1 1,8 0-1,-5 0 2,-1 0 1,1-1-1,-1 1 0,1-1 0,0-1 0,8-1 0,15 0 110,41-5 222,-56 5-290,1 0 1,-1 0-1,1 2 1,21 1 0,-16 1 141,42-2 1,-44-1 11,0 1 0,36 5 0,24 3 245,-21-2-268,98 23 303,-127-23-383,-1 1-1,32 14 1,-18-6-25,32 22 109,-63-33-237,1 1-1,-1 1 1,0 0-1,0 0 1,-1 1-1,0 0 1,0 1-1,0 0 0,-1 1 1,-1 0-1,14 17 1,-4 0-4,-10-17-2,-2 1-1,1 0 1,8 17-1,-13-23-8,-1 0 0,0 0 0,0 0-1,0 0 1,0-1 0,-1 1 0,1 0 0,-1 0-1,0 0 1,0 0 0,-1 0 0,1 0-1,-1 0 1,0 0 0,-1 4 0,-8 30 53,8-31-46,0 1 0,0-1 0,0 1 0,-1-1 0,0 0 0,0 0 0,0 0 0,-1 0 0,-8 10 0,-10 11-25,-9 12 80,17-29-66,0 0 1,-1 0-1,0-2 0,-1 0 1,0 0-1,-19 6 0,-30 17-81,49-24 61,-1-1-1,0 0 0,-25 5 0,21-6-23,-36 15-1,29-10 23,-1-1-1,0-1 0,-1-1 1,1-2-1,-43 4 0,53-9-10,1 0 1,-1-2-1,1 0 0,-1-1 0,-31-8 0,-42-1-54,60 8 87,0 1 1,-50 5-1,78-3-3,-82 9 181,50-4-4,-39-1 0,21-3-16,22 1-79,0-3-1,-52-6 1,64 5-39,0 1 1,-32 1 0,18 1 25,-126-5 357,159 4-368,-6 0 169,5-1-142,6 0-14,-1 0-51,0 0 0,-1-1 0,1 1 0,-1-1 0,1 0 0,-1 0 0,1 0-1,-1 0 1,0 0 0,0 0 0,3-4 0,9-9 54,146-98 645,-135 101-368,-18 4-240,-5 6-17,-6 5 138,-29 26-162,7-7-50,5-5-8,0-1 1,0-1 0,-2-1-1,-28 14 1,-32 20 106,70-40-83,1 1 202,12-8-233,0-1 1,0 1 0,0 0-1,1-1 1,-1 1 0,0-1-1,1 1 1,-1-1-1,0 1 1,1-1 0,-1 1-1,1-1 1,-1 1 0,0-1-1,1 1 1,-1-1 0,1 0-1,0 1 1,-1-1-1,1 0 1,-1 1 0,1-1-1,-1 0 1,2 1 0,11 4 59,1 1 1,-1-2-1,1 0 0,20 4 1,11 2 126,-33-6-135,0-1 0,1 0 0,-1-1 0,1 0 0,16-1 0,-26 0-47,-1-1 1,0-1-1,0 1 0,0 0 0,0 0 0,0-1 0,0 1 0,1-1 0,-1 0 0,0 0 1,0 0-1,-1 0 0,1 0 0,0 0 0,0 0 0,0 0 0,-1-1 0,1 1 1,-1-1-1,1 1 0,-1-1 0,1 0 0,-1 0 0,0 1 0,0-1 0,0 0 1,0 0-1,0 0 0,-1 0 0,1 0 0,0 0 0,-1 0 0,0-1 0,1 1 1,-1 0-1,0 0 0,0 0 0,0 0 0,-1-4 0,-2-20 168,-1 0 0,-10-37 0,11 52-150,3 10-100,0 1 1,0 0-1,0 0 1,0-1-1,0 1 1,0 0-1,0 0 1,0 0-1,0-1 1,1 1-1,-1 0 1,0 0-1,0-1 1,0 1-1,0 0 1,0 0 0,0 0-1,1 0 1,-1-1-1,0 1 1,0 0-1,0 0 1,0 0-1,1 0 1,-1 0-1,0-1 1,0 1-1,0 0 1,1 0-1,-1 0 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2:57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710 1 4512,'0'0'3994,"-9"8"-3734,-1 0-201,-4 4 285,1 0 0,0 1 0,-19 23 0,18-12 230,-12 13 361,13-17-542,0-1-1,1 2 0,0 0 0,2 0 1,-8 25-1,4-13 5,-80 171 1435,82-177-1543,2-1 0,0 2 0,-10 49 0,-2 88 445,10 72 152,8-187-731,2-13-3,-2 0 1,-2 0 0,-14 51-1,16-71-106,0 1 0,1-1-1,-1 24 1,-6 33 131,8-64-132,-1 2 11,1-1 1,-2 0 0,1 1-1,-9 15 1,6-14 5,1 0 0,0 0 0,1 1 0,-4 25 0,-6 20 139,11-50-116,1 0 0,0 0 1,0 0-1,1 0 0,0 9 1,-3 16 1040,-19-86-740,-84-310 91,102 340-416,-5-34 0,-1-4 56,7 46-75,2 10 4,4 10 7,6 24-46,-2 0 1,4 39-1,-4-27 7,5 68 29,-8-65 20,2-1 1,13 53-1,-18-96-60,0 0 0,0 0 1,1 0-1,-1 0 0,0 0 0,0 0 0,1 0 0,-1 0 0,1 0 0,-1 0 0,1 0 0,-1-1 0,1 1 0,0 0 1,-1 0-1,1 0 0,0-1 0,-1 1 0,1 0 0,0-1 0,0 1 0,0-1 0,0 1 0,0-1 0,0 1 1,0-1-1,0 1 0,0-1 0,0 0 0,0 0 0,0 0 0,0 1 0,0-1 0,0 0 0,0 0 0,0 0 1,0-1-1,0 1 0,0 0 0,0 0 0,0 0 0,0-1 0,0 1 0,0-1 0,0 1 0,0 0 0,0-1 0,0 0 1,1 0-1,6-5 21,0 0 1,0 0-1,0-1 1,7-9-1,-8 9-3,45-43 214,2 2 0,90-62 0,-138 106-188,0 0 1,0 1-1,0 0 1,1 0-1,-1 1 1,1-1-1,7 0 1,-12 4 71,-6 5-66,-9 4 20,3-7-38,0 0 0,0 0-1,0-1 1,-1-1 0,1 0 0,-1 0-1,1-1 1,-1 0 0,-12-2 0,-15-4 72,-41-11 0,73 16-98,-111-37 146,113 37-433,-18-6 733,9 1-4106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2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68 182 5120,'0'0'9906,"-9"1"-9459,-30 2-3,38-3-410,0 0-1,0 0 1,0 0 0,0 1-1,0-1 1,1 1 0,-1-1-1,0 1 1,0-1 0,0 1-1,0-1 1,1 1 0,-1-1-1,0 1 1,1 0 0,-1 0-1,0-1 1,1 1 0,-1 0-1,1 0 1,-1 0 0,1 0-1,0-1 1,-1 1 0,1 0-1,0 0 1,0 0 0,-1 1-1,2 27 554,0-22-464,44 343 3288,-29-276-2138,-30-141-364,-31-198-54,43 240-741,0 0-1,2-1 0,0 1 1,2 0-1,1 0 0,8-35 1,-8 55-88,-1 0 1,1 0-1,-1 0 1,2 0-1,-1 0 1,0 0 0,1 1-1,0 0 1,0 0-1,0 0 1,0 0-1,1 0 1,0 1 0,7-4-1,7-4 53,1 1 0,26-10-1,-38 18-52,0-1-1,0 1 0,0 0 1,0 1-1,0 0 0,1 0 1,8 1-1,-15 0-13,1 1 0,0-1 0,0 0-1,-1 1 1,1 0 0,0 0 0,-1 0 0,1 0-1,-1 0 1,5 3 0,-6-3-3,1 0 0,-1 0 0,0 0 1,0 0-1,0 0 0,0 0 0,0 1 0,0-1 0,-1 0 0,1 1 0,0-1 0,-1 1 0,1-1 1,-1 1-1,1-1 0,-1 1 0,0-1 0,0 1 0,0-1 0,0 3 0,0 3 19,-1 0-1,0 0 0,-1 0 1,0 0-1,0 0 0,0-1 1,-1 1-1,0-1 0,0 1 1,0-1-1,-7 8 0,-6 8 96,-29 29 0,41-46-102,-19 18 132,-30 22 1,-11 11 347,64-56-491,0 1 0,-1-1 0,1 0-1,0 0 1,-1 1 0,1-1 0,0 0 0,-1 1 0,1-1 0,0 1 0,0-1 0,-1 0 0,1 1 0,0-1-1,0 1 1,0-1 0,0 1 0,0-1 0,0 0 0,-1 1 0,1-1 0,0 1 0,0-1 0,0 1 0,1-1-1,-1 1 1,0-1 0,0 0 0,0 1 0,0-1 0,0 1 0,14 7 129,29-1-74,-37-6-41,81 8 55,-34-5-55,0 2 0,0 2 0,51 17 0,-99-24-23,0 1 1,0 0-1,0 0 1,-1 0-1,1 1 1,-1-1-1,1 1 1,-1 1-1,0-1 1,0 0-1,0 1 1,-1 0-1,7 8 1,-9-10-3,1 1 0,-1 0 0,0 0 0,0 0 0,0 0 0,0 0 0,0 0 0,-1 0 0,0 0 0,1 0 0,-1 0 0,0 0 0,0 0 0,-1 0 0,1 0 0,-1 0 0,1 0 0,-1 0 0,0 0 0,0 0 0,0 0 0,-1-1-1,1 1 1,-1 0 0,-1 2 0,-4 4 0,0 0-1,0 0 1,-1-1-1,0-1 0,-1 1 1,1-1-1,-17 9 1,-74 37 66,94-50-60,-10 4 26,-1 0 0,0-1 0,-1 0 1,1-2-1,-1 0 0,0-1 0,0 0 0,0-1 1,-22-1-1,9 2 35,-8-1-111,30-5-415,13-1 220,10-1-3272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7832,'0'0'3728,"8"10"-3211,-1-2-357,-3-4-88,0 0-1,-1-1 1,0 2 0,0-1-1,0 0 1,0 1-1,-1-1 1,0 1 0,0 0-1,0 0 1,0 0-1,-1 0 1,1 6 0,8 111 2018,-5-44-349,-6-53-948,1-20-458,-1-1 0,1 0 0,0 1 0,0-1 0,1 1 0,1 7 0,1-9 397,1-9-349,0-11-66,8-39 178,-4 14-119,2 1 0,22-58-1,-29 93-311,-1 1-1,1-1 1,0 1-1,1 0 1,-1-1-1,1 2 1,0-1-1,6-6 1,-9 10-45,1 0 0,-1 0 0,0 0 0,1 0 1,-1 1-1,1-1 0,-1 0 0,1 1 0,-1-1 0,1 0 0,-1 1 0,1 0 0,-1-1 1,1 1-1,0 0 0,-1 0 0,1 0 0,0 0 0,-1 0 0,1 0 0,-1 1 1,1-1-1,0 1 0,-1-1 0,1 1 0,-1-1 0,1 1 0,-1 0 0,1-1 1,-1 1-1,0 0 0,1 0 0,-1 0 0,0 0 0,1 2 0,4 3 43,-1 1 0,0-1-1,0 1 1,-1 1 0,0-1 0,0 0-1,-1 1 1,0 0 0,0 0 0,-1 0-1,3 13 1,-2-7 180,1 0-1,11 25 1,-14-38-227,-1-1 1,0 0 0,1 1 0,-1-1 0,1 0 0,-1 0 0,0 0 0,1 0-1,-1 1 1,1-1 0,-1 0 0,1 0 0,-1 0 0,1 0 0,-1 0 0,1 0 0,-1 0-1,1 0 1,-1 0 0,1-1 0,-1 1 0,0 0 0,1 0 0,-1 0 0,1 0-1,-1-1 1,1 1 0,-1 0 0,0 0 0,1-1 0,-1 1 0,0 0 0,1-1 0,-1 1-1,0 0 1,1-1 0,-1 1 0,0-1 0,0 1 0,1-1 0,17-20 131,-16 19-111,40-53 220,-30 38-195,0 0 1,2 1-1,-1 0 0,2 1 1,18-15-1,-31 29-51,-1 0 0,1-1 0,-1 1 0,1 0 0,0 0-1,-1 0 1,1 0 0,0 0 0,0 0 0,0 1 0,0-1 0,0 1-1,0-1 1,0 1 0,0 0 0,0 0 0,0-1 0,0 2 0,0-1 0,0 0-1,0 0 1,0 0 0,0 1 0,0 0 0,0-1 0,-1 1 0,1 0 0,0 0-1,0-1 1,0 2 0,-1-1 0,1 0 0,0 0 0,-1 0 0,1 1 0,-1-1-1,0 1 1,1-1 0,-1 1 0,0 0 0,1 2 0,5 7 56,-2 0 0,1 1 0,-1 0 0,-1 0 0,3 14 0,-4-18-30,0 1 33,-1 0 0,1 0 0,-2-1 0,1 2 0,-1-1 0,0 0 0,-1 0 0,0 0 0,-2 10 0,2-16-84,-1 1 0,1-1 0,0 1 0,0-1 0,1 0 0,-1 1 0,1-1 0,1 5 0,3 4-3884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4616,'0'0'8248,"10"15"-7703,4 7-288,0 2-1,-1 0 1,16 45 0,85 316 2290,-98-314-2104,-3-17 472,10 91-1,-23-143-848,0-1-1,0 1 1,0-1-1,0 1 0,0-1 1,0 1-1,0-1 0,0 1 1,0-1-1,-1 0 1,1 1-1,-2 2 0,2-4-40,0 0-1,-1 0 0,1 0 1,0 0-1,-1 0 0,1 0 1,0 0-1,-1 0 0,1 0 1,0 0-1,-1 0 0,1 0 1,0 0-1,0 0 1,-1 0-1,1 0 0,0-1 1,-1 1-1,1 0 0,0 0 1,0 0-1,-1 0 0,1-1 1,0 1-1,0 0 0,-1 0 1,1-1-1,0 1 0,0 0 1,0 0-1,0-1 0,-1 1 1,1-1-1,-22-37 770,19 33-854,-13-27 268,2-1 0,0 0 0,3-1-1,-9-38 1,6 13-2,3 16-14,2 0-1,1-1 1,-1-45-1,9 55-45,1 1 0,1-1 0,2 0-1,11-44 1,-12 67-91,0 1-1,0-1 0,1 1 1,1-1-1,0 2 1,0-1-1,8-10 0,-12 18-40,1-1-1,0 1 1,0-1-1,1 1 1,-1 0-1,0 0 1,1 0-1,-1 1 1,1-1-1,0 0 1,-1 1-1,1 0 1,0 0-1,0-1 1,0 2-1,0-1 1,0 0-1,0 1 1,0-1-1,0 1 1,0 0-1,0 0 1,0 0-1,1 0 1,-1 1-1,0-1 1,0 1-1,0 0 1,5 2-1,-3-1 1,0 0-1,0 1 1,0 0 0,0 0-1,-1 0 1,1 0 0,-1 1-1,1 0 1,-1 0-1,-1 0 1,1 0 0,0 1-1,-1-1 1,0 1 0,0 0-1,0 0 1,-1 0-1,0 0 1,0 1 0,0-1-1,-1 0 1,2 7 0,-1 0 1,-1-1 0,0 0 0,-1 0 0,0 0 0,-1 1 0,0-1 0,-1 0 0,0 0 0,-1 0 0,-5 13 0,-13 29 43,9-26 100,-11 36 1,23-60-142,-1 0 0,1 0 0,0 0 1,0 0-1,0 0 0,0 0 1,1 0-1,-1 0 0,1-1 1,-1 1-1,1 0 0,0 0 1,0 0-1,0-1 0,1 1 1,-1 0-1,1-1 0,-1 1 1,1-1-1,0 0 0,3 3 0,3 4 18,1-1-1,1 0 0,17 12 0,14 7 12,62 46 19,-71-48-56,-6-4-4,29 28-1,-49-43 1,0 1-1,0 0 1,-1 0-1,1 1 1,-2-1-1,1 1 1,-1 0-1,0 0 1,4 13 0,-7-17-4,0 0 1,-1 0 0,1 0 0,-1 1 0,1-1 0,-1 0 0,-1 0-1,1 0 1,0 0 0,-1 1 0,0-1 0,0 0 0,0 0 0,-1 0-1,-1 4 1,0-3 5,0 0-1,-1 0 1,1 0-1,-1-1 1,0 1-1,0-1 1,-1 0 0,1 0-1,-9 5 1,1-2 18,1 0 0,-1-2 0,0 1 0,0-1 0,-1-1 0,0 0 0,0-1 0,-25 3 0,14-6 50,0-1 0,1-1 0,-1-1 0,1-1 0,-36-10 0,5 1 130,39 6-234,13 4-1123,7 3-2466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7936,'0'0'7601,"5"-4"-7112,1 0-317,0 0 0,0 0 0,1 0-1,-1 1 1,1 0 0,0 0 0,11-2 0,10 0 317,-1 2 0,1 1 1,35 2-1,-43 2-121,-1 0 0,1 1 0,19 6 0,-10-2 539,-28-7-880,12 4 855,-13-4-817,1 1 1,-1-1-1,0 0 1,1 0-1,-1 1 1,0-1-1,1 1 1,-1-1-1,0 0 1,1 1-1,-1-1 1,0 1-1,0-1 1,1 1-1,-1-1 1,0 1-1,0-1 1,0 1-1,0-1 1,0 1-1,0-1 1,0 1-1,0 0 1,0-1-5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93 10752,'0'0'825,"-12"11"-533,-1 0-205,-3 4 55,0 0 0,0 1 0,-16 23 0,15-15 235,-22 42-1,34-56-205,0 0-1,1 0 0,0 0 0,1 1 0,0 0 0,1 0 0,-2 17 0,3-26-108,1 0-1,0 1 1,0-1 0,0 0-1,1 1 1,-1-1 0,0 0-1,1 1 1,0-1-1,-1 0 1,1 0 0,0 0-1,0 0 1,0 0-1,1 0 1,-1 0 0,2 2-1,-2-3-3,0 0 0,1 0 0,-1 0 0,1 0 0,0 0 0,-1 0 0,1 0 0,-1-1 0,1 1 0,0-1 0,0 1 0,-1-1 0,1 0 0,0 1 0,0-1 0,0 0 0,2 0 0,2-1 71,0 0 0,0-1 0,1 1 0,-1-1 0,0 0 0,0-1-1,-1 0 1,1 1 0,0-2 0,7-5 0,4-4 140,-2 0 0,0-1 0,0 0 1,-2-2-1,1 1 0,-2-2 0,15-25 1,-22 34-158,0-1 1,-1 0 0,-1 0 0,0 0-1,0 0 1,0 0 0,-1 0 0,-1-1-1,0 1 1,0-1 0,0 1-1,-2-1 1,1 0 0,-1 1 0,0-1-1,-1 1 1,0 0 0,-4-12 0,4 16-46,0 0 1,-1 1-1,1-1 1,-1 1-1,0 0 1,0 0 0,0 0-1,0 0 1,-1 0-1,0 1 1,1-1-1,-1 1 1,-1 0 0,-5-3-1,3 2 8,0 1 1,1 1-1,-1-1 0,-1 1 0,1 0 1,0 1-1,-1 0 0,1 0 0,-9 0 1,4 1-19,1 1 1,0 0 0,0 1 0,0 0 0,0 0 0,0 1 0,1 1-1,-1 0 1,1 0 0,0 1 0,0 0 0,0 1 0,-8 6 0,15-9-56,0-1 0,0 0 1,1 1-1,-1 0 1,1-1-1,0 1 1,0 0-1,0 0 1,0 0-1,1 1 1,-1-1-1,1 0 1,-2 7-1,2 12-3312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4720,'0'0'6202,"-1"9"-5668,-44 240 1252,-1 8-88,45-253-1654,0 2 50,0 0 0,0 0 0,1-1 0,0 1 0,0 0 0,1 0 0,-1 0 0,1 0 0,0 0 0,1-1 0,2 9 0,-3-13-65,0 0 1,-1 0 0,1 0 0,0 0-1,0-1 1,0 1 0,0 0 0,-1 0 0,1 0-1,0-1 1,1 1 0,-1-1 0,0 1 0,0-1-1,0 1 1,0-1 0,0 1 0,0-1 0,1 0-1,-1 0 1,0 0 0,0 0 0,1 0 0,-1 0-1,1 0 1,35-7 352,-25 5-275,-12 1-101,20-3 160,-1 0 0,1 2 0,-1 0 0,26 1 0,-40 1-130,0 0 1,0 1-1,-1 0 0,1 0 1,0 0-1,0 0 1,-1 1-1,1 0 0,-1 0 1,0 0-1,0 0 1,1 1-1,-1-1 1,-1 1-1,1 0 0,0 1 1,-1-1-1,1 0 1,-1 1-1,0 0 0,0 0 1,-1 0-1,4 6 1,-2 1 23,1 1-1,-2 0 1,1 0 0,-2 0 0,0 0 0,0 0-1,-1 1 1,-1-1 0,0 1 0,0-1 0,-5 24-1,2-18 56,-2 0-1,0 0 1,0 0-1,-2-1 1,0 0-1,-1-1 1,-15 24-1,12-27 393,11-13-561,0 0 0,-1 0 0,1 0 0,0 0 1,0 0-1,-1 0 0,1 0 0,0 0 0,0 0 0,-1 0 1,1 0-1,0 0 0,0 0 0,-1 0 0,1 0 0,0 0 1,0 0-1,-1 0 0,1 0 0,0-1 0,0 1 0,-1 0 0,1 0 1,0 0-1,0 0 0,0 0 0,-1-1 0,1 1 0,0 0 1,0 0-1,0 0 0,0-1 0,-1 1 0,1 0 0,0 0 1,0-1-1,0 1 0,0 0 0,0 0 0,0-1 0,0 1 1,0 0-1,0 0 0,0-1 0,0 1 0,0 0 0,0 0 0,0-1 1,0 1-1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4912,'0'0'5345,"2"12"-4682,23 198 1926,20 112 1545,-38-291-3144,3 45 0,-4-32 1970,-16-60-2346,-9-35-412,-30-97 71,44 128-247,1-1 0,1 0 1,0 0-1,2 0 1,1-30-1,1 36-6,1 0 0,1 0-1,0 0 1,9-24 0,-9 30-2,1 1 0,0 0-1,0-1 1,1 2 0,0-1 0,0 1 0,1-1 0,0 1-1,8-7 1,-6 7 19,-1 0 0,1 1 0,1-1 0,0 2 0,-1-1 0,2 1 0,-1 0 0,0 1 0,1 0 0,0 1 0,0 0 0,0 0 0,0 1 0,1 0 0,10 0 0,-7 2 35,0 0-1,0 1 1,1 1 0,15 3-1,-26-4-49,-1-1 0,1 1 0,0 0 0,-1 1 0,1-1 0,-1 1 0,1 0 0,-1 0 0,0 0 0,1 0 0,-1 0-1,0 1 1,-1-1 0,1 1 0,0 0 0,-1 0 0,1 0 0,-1 0 0,0 0 0,3 6 0,-5-6-4,1 1 1,-1-1-1,1 0 1,-1 1-1,0-1 1,0 0-1,0 1 1,-1-1-1,1 1 1,-1-1-1,0 0 1,0 0-1,0 1 1,0-1-1,-3 4 1,-1 4 26,-1-1-1,0 0 1,-9 10 0,0 0 45,-2 0 0,-20 17 0,30-30-28,0-1 0,0 0 1,-1-1-1,0 0 0,0 0 0,0-1 1,-1 0-1,-17 6 0,30-11-8,12-3-21,1 0 0,0 1 0,0 0 0,0 2 0,19 0 0,-21 2-52,0 0 0,-1 2 0,1 0 0,-1 0 0,0 1 0,0 1-1,14 7 1,-23-9 10,0-1 0,-1 1-1,0 0 1,0 0 0,0 0-1,0 1 1,0-1 0,-1 1 0,1 0-1,3 6 1,-5-7 6,-1 1 0,1-1 1,-1 1-1,0-1 0,0 1 1,0-1-1,0 1 0,0 0 0,-1 0 1,0-1-1,1 1 0,-2 0 1,1 0-1,0-1 0,-2 8 1,0-5 5,0 0 0,-1 0 0,0-1 0,0 1 0,0-1 0,0 1 0,-1-1 0,0 0 0,0 0 0,-1-1 0,1 1 0,-1-1 0,0 0 0,0 0 0,0-1 0,-8 5 0,-11 5 36,-1-1 1,-33 12-1,55-23-34,-19 6 30,0-1 0,0-1 0,0 0-1,0-2 1,-1-1 0,0-1 0,1-1-1,-1 0 1,0-2 0,-33-7 0,55 9-45,1 0 1,-1 1-1,1-1 1,-1 0-1,1 0 1,-1-1 0,1 1-1,-1 0 1,1 0-1,-1 0 1,0 0-1,1 0 1,-1 0-1,1-1 1,0 1-1,-1 0 1,1 0-1,-1-1 1,1 1-1,-1 0 1,1-1-1,0 1 1,-1-1-1,1 1 1,-1 0-1,1-1 1,0 1-1,0-1 1,-1 1 0,1-1-1,0 1 1,0-1-1,0-1-38,1 1-1,1-1 1,-1 1-1,0-1 1,0 1 0,0 0-1,1 0 1,-1-1-1,1 1 1,2-1 0,20-14-3566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3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7136,'0'0'4152,"0"60"-3280,-28-9-24,-6 10 0,-2-10 0,-4 2 0,0-13-216,2-6-1,8-8-191,7-10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1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3712,'0'0'13145,"-7"15"-13011,-3 11-67,1 0-1,1 0 0,-7 45 1,-64 559 915,65-453-647,8-89 85,-16 92 0,20-158-252,2-19-95,0 1 0,0 0 0,0 0 1,-1-1-1,1 1 0,-1 0 0,0-1 0,0 1 0,0 0 0,-1-1 1,1 1-1,-1-1 0,-4 6 0,5-8-49,0 0 0,-1-1 0,1 1 0,0-1 0,-1 0-1,1 1 1,0-1 0,-1 0 0,1 0 0,-1 0 0,1 0 0,0 0 0,-1 0 0,1 0 0,0-1-1,-1 1 1,1 0 0,-1-1 0,1 1 0,0-1 0,0 1 0,-1-1 0,1 0 0,0 0 0,-2 0-1,0-2-15,0 1 0,0 0-1,0 0 1,0-1 0,0 0-1,0 1 1,-4-7 0,2 0-2706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3 780 7528,'0'0'2512,"-1"-12"-2114,1 5-336,-1-5 52,1 0 0,0-1 0,1 1 0,0 0 0,5-19 0,14-46 464,4 2 1,3 0-1,4 2 0,2 1 1,46-70-1,-56 106 52,55-63 0,-77 97-572,1 0 1,0 0-1,0 1 0,0-1 1,0 1-1,0-1 0,0 1 1,0 0-1,0 0 0,0 0 1,1 0-1,-1 0 0,0 1 0,3-1 1,-4 1-38,0 0 0,0 0-1,0 0 1,0 0 0,0 0 0,0 0 0,0 1 0,0-1 0,0 0 0,0 1 0,0-1-1,0 1 1,0-1 0,-1 1 0,1 0 0,0-1 0,0 1 0,-1 0 0,1-1 0,0 1-1,-1 0 1,1 0 0,0-1 0,-1 1 0,1 0 0,-1 0 0,0 0 0,1 0 0,-1 0-1,0 0 1,1 0 0,-1 0 0,0 0 0,0 0 0,0 1 0,3 16 99,-1 1 0,-1 0 1,-1-1-1,0 1 1,-4 20-1,-20 94 375,2-20 97,15-87-351,5-17 224,12-25-192,33-56-41,15-25-16,-46 72-146,-7 15-27,0-1 0,0 1 0,1 0 0,0 1 0,1-1 1,0 1-1,0 0 0,1 1 0,10-9 0,-15 15-35,-3 1 4,0 1 0,1-1 1,-1 1-1,1-1 0,0 1 0,-1 0 0,1-1 0,-1 1 0,1-1 0,-1 1 0,1 0 0,0 0 0,-1-1 0,1 1 0,0 0 0,-1 0 0,1 0 0,0 0 1,-1 0-1,2 0 0,6 19 197,1 10-127,-1-7-29,-2 1 1,7 44-1,-10-34-4,-2-10 24,1 0-1,2-1 0,0 1 1,8 26-1,-12-49-69,0 1 1,0-1 0,0 1-1,0-1 1,0 1-1,1-1 1,-1 1-1,0-1 1,0 1-1,0-1 1,0 1-1,1-1 1,-1 1-1,0-1 1,1 1-1,-1-1 1,0 0-1,1 1 1,-1-1-1,0 0 1,1 1-1,-1-1 1,1 0-1,-1 1 1,1-1-1,-1 0 1,0 0-1,1 1 1,-1-1-1,1 0 1,-1 0-1,1 0 1,0 0-1,-1 0 1,1 0-1,-1 0 1,1 0-1,-1 0 1,1 0-1,-1 0 1,1 0-1,-1 0 1,1 0-1,-1 0 1,1 0-1,-1-1 1,1 1-1,-1 0 1,1 0-1,-1-1 1,1 1-1,-1 0 1,0-1-1,1 1 1,-1 0 0,1-1-1,-1 1 1,0-1-1,0 1 1,1 0-1,-1-1 1,0 1-1,1-2 1,18-33 31,-3-7-29,-3 0-1,-2-1 1,7-50 0,7-27 27,-25 120-31,0 0-1,0 0 1,0 0-1,0 0 1,0-1-1,0 1 1,0 0-1,0 0 1,0 0-1,0 0 1,1-1 0,-1 1-1,0 0 1,0 0-1,0 0 1,0 0-1,0 0 1,0 0-1,0-1 1,0 1-1,1 0 1,-1 0-1,0 0 1,0 0 0,0 0-1,0 0 1,0 0-1,1 0 1,-1 0-1,0 0 1,0-1-1,0 1 1,0 0-1,1 0 1,-1 0 0,0 0-1,0 0 1,0 0-1,0 0 1,1 0-1,-1 1 1,7 4 20,5 12-12,129 237 6,-125-221 3,-13-26-11,0-1-1,0 1 0,0-1 1,1 0-1,0 0 1,0 0-1,1-1 1,-1 1-1,10 7 1,-14-13-7,1 0 0,-1 0 0,0 0 0,1 0 0,-1 0 0,0 0 0,1 0 0,-1 0 1,0 0-1,1 0 0,-1 0 0,0-1 0,1 1 0,-1 0 0,0 0 0,1 0 0,-1 0 1,0-1-1,1 1 0,-1 0 0,0 0 0,0-1 0,1 1 0,-1 0 0,0-1 0,0 1 1,0 0-1,0 0 0,1-1 0,-1 1 0,0 0 0,0-1 0,0 1 0,0 0 0,0-1 0,6-16 33,9-187 105,-11 116-66,-3 84-68,0 0 0,1 0 0,-1 0 0,1 1 1,0-1-1,0 1 0,0-1 0,0 1 0,1 0 0,-1 0 0,1 0 1,0 0-1,0 0 0,0 0 0,6-4 0,-4 4 12,-1-1-13,1 1 0,0 0 0,0 0 0,0 0 0,0 1 0,0 0 0,1 0 0,-1 0 0,1 1 0,-1-1 0,8 0 0,7 1-5,38 1-1,-16 0-19,28 0-45,80 9 1,-143-8 47,15 2-39,-21-2 66,-12 1 56,-65 15 96,57-15-135,0 2 1,1 0-1,-34 13 1,44-14-15,-1 1 0,1 1 0,0-1 0,0 1 0,1 1 0,0-1 0,0 1 0,0 1 0,0-1 1,-5 9-1,0 0 23,0 1 0,2 0 1,0 0-1,1 2 0,-10 24 0,17-37-28,0 0-1,0 1 0,1-1 0,0 1 1,0 0-1,0-1 0,1 1 1,0 0-1,0-1 0,1 1 0,-1 0 1,1-1-1,0 1 0,1-1 0,-1 1 1,1-1-1,0 1 0,1-1 1,-1 0-1,1 0 0,0 0 0,6 7 1,-5-7-5,0-1 1,0 0 0,1 0-1,-1 0 1,1 0 0,0-1 0,0 0-1,1 0 1,-1 0 0,0-1 0,1 1-1,0-1 1,8 1 0,-11-2 1,0-1 0,0 1 0,0-1 0,0 0 0,0 0 0,0-1 0,0 1 0,0 0 0,0-1-1,0 0 1,0 0 0,0 0 0,-1 0 0,1 0 0,0-1 0,0 1 0,-1-1 0,1 1 0,-1-1 0,0 0 0,1 0 0,-1 0 0,0-1 0,0 1 0,0 0 0,-1-1 0,1 1 0,2-6 0,5-10 18,-1 1 0,-1-1 0,-1 0 0,0-1 0,5-37 0,-6 12 237,-1-68-1,6 166-90,-10-52-167,5 70-17,27 126-1,-31-192 14,1-1 0,0 1 0,0-1 0,0 0 0,0 0 0,1 0 1,0 0-1,0 0 0,1 0 0,5 5 0,-7-8 4,0 0 0,0 0 1,0-1-1,1 1 0,-1-1 1,1 1-1,-1-1 1,1 0-1,-1 0 0,1 0 1,0 0-1,-1-1 0,1 1 1,0-1-1,0 0 0,-1 0 1,1 0-1,0 0 0,0 0 1,0 0-1,-1-1 1,1 1-1,5-3 0,-3 1 3,0 0 0,0-1 0,0 0-1,0 0 1,0 0 0,0-1 0,-1 1 0,0-1 0,1 0-1,5-9 1,5-6 4,15-26 0,-23 33-3,56-97 18,-57 96-18,0-1 0,-1 0 0,0 0 0,-1 0-1,-1-1 1,2-22 0,-5 33 2,0 0 1,0 1-1,-1-1 0,0 0 0,1 0 0,-1 0 0,-1 0 0,1 1 1,0-1-1,-4-5 0,3 5 9,0-1 1,0 1-1,0-1 1,1 1-1,-2-6 1,4 8-11,-1 1 1,0-1 0,1 1-1,-1-1 1,1 1 0,-1 0-1,1-1 1,0 1 0,-1 0-1,1 0 1,0-1 0,0 1 0,0 0-1,0 0 1,0 0 0,0 0-1,1 0 1,-1 0 0,0 1-1,0-1 1,1 0 0,-1 0-1,2 0 1,2-2-1,1 1 0,-1 0-1,1-1 1,8-1 0,-5 2-10,0 1 1,1 0-1,-1 1 0,0 0 0,0 0 1,0 1-1,0 0 0,0 0 1,0 1-1,12 4 0,-15-4-5,0 1 0,0 0 0,0 1 1,0-1-1,0 1 0,-1 0 0,0 1 0,1-1 0,-2 1 0,1 0 0,0 0 0,-1 1 0,0-1 0,5 11 0,-4-7 5,-1 1 0,0 0 0,-1 0 0,0 0 0,0 0 0,1 15 0,2 67 48,-5-54-28,-1-34-13,1 0-1,-1 0 1,1 0-1,-1 0 0,1 0 1,0 0-1,0 0 1,3 5-1,-3-8-1,0 0-1,0 0 1,-1 0-1,1 0 1,0 0 0,0 0-1,0 0 1,0-1-1,0 1 1,1 0-1,-1-1 1,0 1 0,0-1-1,0 1 1,0-1-1,1 0 1,-1 1-1,0-1 1,0 0-1,1 0 1,-1 0 0,0 0-1,1 0 1,-1 0-1,0 0 1,0 0-1,1-1 1,-1 1 0,0 0-1,0-1 1,2 0-1,4-1 2,-1-1 0,1 0-1,-1 0 1,0 0 0,0-1 0,0 0-1,-1 0 1,1-1 0,-1 1 0,0-1-1,8-10 1,3-6 17,24-44-1,-14 23-5,-21 33 15,0-1 0,-1 1 0,5-13 0,-12 32-17,1 0 0,0 1-1,1-1 1,0 1 0,1 0 0,0-1 0,1 12 0,1-4-7,1 0 0,1-1 0,9 30 0,-12-45-5,1 6 7,1 1 1,1-1-1,-1 0 1,1 0-1,1 0 1,7 10-1,-10-16-3,0 0 0,0 0 1,1-1-1,-1 1 0,0 0 0,1-1 0,-1 1 0,1-1 0,0 0 0,0 0 0,-1 0 1,1 0-1,0 0 0,0-1 0,0 0 0,0 1 0,0-1 0,0 0 0,-1 0 1,1 0-1,0-1 0,0 1 0,0-1 0,3 0 0,6-4-1,0 1 0,-1-2-1,1 0 1,-1 0 0,0-1 0,0 0-1,-1-1 1,16-14 0,-6 5-6,-5 4-12,0 1-1,1 0 1,1 1 0,0 1-1,0 1 1,20-8 0,-27 13 14,-7 3 4,-1 0-1,0 0 1,0 0 0,0 1-1,1-1 1,-1 1-1,0-1 1,0 1 0,1 0-1,-1 0 1,0 0 0,1 0-1,-1 0 1,0 1-1,1-1 1,-1 1 0,0-1-1,5 3 1,11 2 23,-14-5-31,1 1 1,-1 1 0,0-1 0,1 1-1,5 3 1,-5-3-11,-5-6 27,-6-6 21,4 8-26,-1-1 1,1 1 0,-1 0-1,0 0 1,0 0-1,0 0 1,0 1-1,0-1 1,0 1-1,0-1 1,-1 1-1,-5-1 1,0 0 17,-1 0 1,0 1-1,-15-1 1,22 3-20,1-1 0,-1 1 0,0 0 0,0 0 0,0 0 0,1 0 0,-1 0 0,1 0 0,-1 1 0,1-1 0,-1 1 0,1 0 0,0-1 0,0 1 0,0 0 0,0 1 0,0-1 0,0 0 0,0 0 0,1 1 0,-1-1 0,1 1 0,0-1 0,-2 5 0,-1 3 0,0 0 0,1 0 0,0 1 0,0 0 0,0 12 1,1-4-3,1 0 1,2 29 0,-1-41-3,1 1-1,0-1 1,1 1 0,0-1 0,0 0-1,0 0 1,1 0 0,0 0-1,5 8 1,-8-14 0,1 0 0,0 0 0,0 0 0,-1 0-1,1-1 1,0 1 0,0 0 0,0 0 0,0 0 0,0-1-1,0 1 1,0-1 0,0 1 0,0-1 0,0 1 0,1-1-1,-1 1 1,0-1 0,0 0 0,0 0 0,1 0 0,1 1-1,-1-2 5,1 1-1,0-1 0,-1 1 1,1-1-1,-1 0 0,1 0 0,-1 0 1,1 0-1,3-3 0,2-1 9,-1 0 1,0-1-1,0 0 0,10-13 0,-8 9-11,-1-1-1,-1 0 1,0 0-1,0-1 0,-1 0 1,0 0-1,-1-1 1,-1 1-1,0-1 1,3-19-1,-7 31-1,0 0 0,0 0 0,1 0 0,-1 0 0,0 0 0,1 0 0,-1 0 0,0 0 0,1 0 0,-1 0 0,1 0 0,0 0 0,-1 0 0,2-1 0,-2 2 0,1-1 0,-1 1 0,0 0 0,1 0 0,-1 0 0,1 0 0,-1 0 0,0 0-1,1 0 1,-1 0 0,0 0 0,1 0 0,-1 0 0,0 0 0,1 0 0,-1 0 0,1 0 0,-1 0 0,0 0 0,1 0 0,-1 0 0,0 1 0,1-1 0,-1 0 0,0 0 0,1 0 0,-1 1 0,4 3 0,0-1 1,-1 1-1,1 0 1,4 9-1,0-2 5,2 2 2,-4-6 4,-1 1-1,1-1 1,1 0 0,-1-1 0,1 0 0,8 6 0,-13-11-9,0 1 0,0-1 0,0 0 0,1 0 0,-1-1 0,0 1 0,1 0-1,-1-1 1,0 0 0,1 1 0,-1-1 0,1 0 0,-1 0 0,1 0 0,-1 0 0,0-1 0,1 1-1,-1-1 1,0 0 0,1 1 0,-1-1 0,0 0 0,0 0 0,1 0 0,-1-1 0,0 1-1,0 0 1,3-4 0,9-8 21,0-1-1,-1 0 0,-1-1 0,0-1 1,-1 0-1,10-19 0,19-27 37,-39 61-56,-1 0 0,1-1 0,0 1 0,0 0 0,0 0 0,0 0 0,0 0 0,0 0 0,0 0 0,0 0 0,1 0 0,-1 0 0,0 1 0,1-1 0,-1 0 0,0 1 0,1-1 0,1 0 0,-2 1 0,0 1-1,-1-1 1,1 0-1,0 0 1,-1 1-1,1-1 1,0 0-1,-1 1 1,1-1-1,-1 1 1,1-1-1,0 1 1,-1-1-1,1 1 1,-1 0-1,1-1 1,-1 1-1,0-1 1,1 1-1,-1 0 0,0-1 1,1 1-1,-1 0 1,0 1-1,3 7 16,-1 1-1,0 0 0,1 19 1,-3-22-20,1 12 30,0 0 1,-2 1 0,0-1 0,-6 28 0,6-38 64,5-15-54,6-14-21,-4 5-4,1 0 0,0 1-1,1 0 1,0 1 0,1 0-1,1 0 1,0 1 0,1 0-1,0 0 1,20-15 0,-30 26-14,0 1 0,0-1 0,0 1 1,0 0-1,-1 0 0,1-1 0,0 1 0,0 0 0,0 0 1,0 0-1,0 0 0,0 0 0,0 0 0,0 0 1,-1 0-1,1 0 0,0 0 0,0 0 0,0 1 0,0-1 1,0 0-1,0 1 0,-1-1 0,1 0 0,0 1 0,0-1 1,-1 1-1,1-1 0,0 1 0,0 0 0,-1-1 1,1 1-1,-1 0 0,1 0 0,-1-1 0,1 1 0,-1 0 1,1 0-1,-1 0 0,1 1 0,4 7 3,-1 1 0,7 19 0,-5-12-2,4 5 5,30 73 60,-40-94-66,1 1 1,-1-1-1,1 1 0,-1-1 0,1 1 1,0-1-1,0 0 0,0 1 0,-1-1 1,1 0-1,0 0 0,0 1 0,1-1 1,-1 0-1,0 0 0,0 0 0,0-1 0,1 1 1,-1 0-1,0 0 0,1-1 0,-1 1 1,1-1-1,-1 1 0,1-1 0,-1 1 1,1-1-1,-1 0 0,1 0 0,-1 0 1,1 0-1,0 0 0,-1 0 0,1 0 1,-1 0-1,1-1 0,-1 1 0,1-1 0,2 0 1,6-4 8,-1 1 1,1-1-1,-1-1 1,14-10 0,-15 10-12,80-68 67,-54 47-75,-15 12 1,25-15 1,-37 26 6,0 0 1,1 1-1,-1-1 1,1 1-1,0 1 1,0 0-1,11-2 0,-2 1 1,-14 2-5,0 0-1,1 0 1,-1 1-1,0 0 0,1-1 1,-1 1-1,1 1 1,-1-1-1,1 0 1,5 2-1,0 2-50,-13-3 63,-11 5 37,-18 13-19,10-7 11,1 1-1,-29 23 1,40-26-23,0 0 1,0 1-1,-17 22 0,24-27-3,0 0 1,1 0-1,-1 0 0,1 1 1,0-1-1,1 1 1,0 0-1,0-1 0,0 1 1,0 11-1,2-13-6,0-1 1,1 1-1,0-1 0,0 1 0,0-1 1,0 0-1,1 0 0,0 1 0,0-1 1,0 0-1,0-1 0,1 1 0,-1 0 1,1-1-1,0 1 0,0-1 0,0 0 1,7 5-1,-4-3-2,1 1 0,0-1 1,1-1-1,-1 1 0,1-1 1,0 0-1,0-1 0,13 4 1,0-3-2,1-1 1,-1-1-1,1-1 1,-1-1 0,1-1-1,-1 0 1,0-2 0,0-1-1,0 0 1,21-8 0,-15 2-1,-1 0 0,0-2 0,0 0-1,-2-2 1,0-1 0,0-1 0,22-20 0,-41 31 5,0 1-1,-1-1 1,0 0-1,0-1 0,0 1 1,0-1-1,-1 0 1,0 0-1,-1 0 1,1 0-1,-1 0 1,0 0-1,1-8 1,-2 10 2,-1 0 0,1 0 1,-1 0-1,0 1 1,0-1-1,0 0 1,0 0-1,-1 0 1,1 0-1,-1 1 1,0-1-1,0 0 0,-1 0 1,1 1-1,-1-1 1,0 1-1,0 0 1,0-1-1,0 1 1,0 0-1,-1 0 1,0 0-1,-4-3 0,3 2 2,-1 1-1,0 0 1,0 1-1,0-1 1,0 1-1,0 0 1,-1 0-1,1 1 1,-1-1-1,1 1 1,-7 0-1,9 0-10,-1 1 0,1 0 1,0 0-1,0 1 0,-1-1 0,1 1 0,0-1 0,0 1 0,0 0 1,0 0-1,0 0 0,0 1 0,0-1 0,0 1 0,0 0 0,1-1 1,-1 1-1,1 0 0,-1 1 0,-1 2 0,1-3 5,1 1 0,0 0 1,1 1-1,-1-1 0,0 0 0,1 0 0,0 1 0,0-1 1,0 1-1,0-1 0,0 1 0,1-1 0,-1 1 0,1 4 0,0-2 1,1 1 0,0-1-1,0 0 1,1 0 0,-1 0-1,1 0 1,5 11-1,-2-8 6,0 0 0,1 0 1,0 0-1,0-1 0,1 0 0,0 0 0,0-1 0,0 0 0,18 12 0,-11-10 59,1-2 0,1 1 0,-1-2 0,1 0 0,1-1 0,-1-1 0,1 0 0,-1-1 0,1-1 0,0-1 0,0 0 0,0-1 0,0-1 0,0-1 0,-1 0 0,1-1 0,0-1 0,30-11 0,-40 13-44,25-10 227,48-24 0,-75 30-400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15072,'0'0'2503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90 839 4816,'0'0'6553,"-10"-3"-6013,-30-9 24,38 11-479,0 1 1,0-1 0,0 1-1,0 0 1,0 0-1,0 0 1,0 0-1,0 0 1,0 0-1,0 0 1,0 1-1,-2 0 1,4-1-14,-1 0-1,0 1 1,1-1 0,-1 0 0,0 1-1,1-1 1,-1 1 0,0-1-1,1 1 1,-1-1 0,1 1 0,-1 0-1,1-1 1,0 1 0,-1 0 0,1-1-1,-1 1 1,1 0 0,0-1 0,-1 3-1,1-2 8,0 1-1,0-1 1,0 0-1,0 1 1,0-1-1,1 1 1,-1-1-1,0 1 1,1-1-1,-1 1 1,1-1 0,-1 0-1,1 1 1,0-1-1,0 0 1,-1 0-1,1 0 1,0 1-1,0-1 1,0 0-1,0 0 1,1 0-1,-1 0 1,0-1-1,2 2 1,0 0-26,19 12 349,1-2-1,31 13 1,-47-22-297,1 0 0,-1-1-1,1 0 1,0-1 0,-1 0 0,1 0-1,0 0 1,0-1 0,0 0 0,0-1-1,-1 0 1,11-2 0,-13 2-23,-1 0 0,0 0-1,0-1 1,1 0 0,-1 0 0,0 0 0,-1 0 0,1 0 0,0-1 0,5-4 0,-8 5-51,1 0 1,-1 0 0,0 0-1,0 0 1,0 0-1,0 0 1,0 0 0,0 0-1,0-1 1,-1 1-1,1 0 1,-1 0 0,1-1-1,-1 1 1,0 0-1,0-1 1,0 1 0,-1 0-1,1-1 1,0 1-1,-1 0 1,0-4 0,-1-1 17,-1-1 0,1 1 0,-1-1 0,0 1 0,-1 0 0,0 0 0,0 1 0,0-1 0,-1 1 0,0 0 0,0 0 0,-10-8 0,-16-18 163,26 25-158,-1 0-1,-1 0 1,0 1 0,1 0-1,-2 1 1,-7-6 0,14 11-39,-1-1-1,1 0 1,0 0 0,-1 0-1,1 0 1,0-1 0,0 1-1,0 0 1,0 0 0,0-1-1,-2-2 1,-2-4 57,-3 2 175,9 6-120,11-2-73,3-3 20,0 0 0,21-10-1,-19 8-11,30-10-1,-31 13-21,-1-1 0,1-1 1,-1 0-1,-1-1 0,22-12 0,-27 13-18,-1-1 1,1 1-1,-2-2 0,1 1 1,-1-1-1,0 0 0,0 0 0,-1-1 1,8-14-1,-3 3 25,-2 0-1,0 0 1,-2-1 0,0-1-1,-1 1 1,4-33 0,-1-6 269,1 0 1,28-84 0,-38 143-308,0 0 0,0 1-1,1-1 1,-1 0-1,0 0 1,1 0 0,-1 0-1,1 1 1,-1-1 0,1 0-1,-1 0 1,1 1 0,-1-1-1,1 1 1,0-1 0,0 0-1,-1 1 1,1-1 0,0 1-1,0-1 1,0 1 0,0 0-2,0 0 0,0 0 0,-1 0 1,1 0-1,0 0 0,0 0 1,-1 0-1,1 1 0,0-1 1,-1 0-1,1 0 0,0 1 0,-1-1 1,1 1-1,0-1 0,-1 1 1,1-1-1,-1 1 0,2 0 1,2 5 14,1 0 1,-1 0-1,0 0 1,4 9 0,6 15 1,-2 0-1,-1 1 1,10 45 0,10 101 34,-23-98-27,-3 1-1,-4 0 1,-3 0 0,-4-1-1,-3 1 1,-4-1 0,-3-1-1,-27 80 1,35-134-13,-1 0 0,-1-1 0,0 0 0,-2 0 0,-1-1 0,-1-1 0,-29 36 0,36-51-3,1 0 0,-1 0 0,-1-1 0,1 0 0,-1-1 0,-11 6 0,16-8-4,0-1-1,1 0 1,-1-1-1,0 1 1,0 0-1,0-1 1,0 0-1,0 1 1,0-1-1,-4-1 1,5 1-3,1 0 1,-1-1-1,1 1 1,-1-1 0,1 0-1,-1 1 1,1-1-1,0 0 1,-1 0-1,1 0 1,0 0-1,0 0 1,0 0-1,-1 0 1,1 0-1,0 0 1,0-1-1,1 1 1,-1 0-1,-1-3 1,-1-1 9,1 0 0,0 0 0,1-1 1,-1 1-1,1 0 0,0-1 0,0 1 1,1-1-1,0 1 0,0-1 0,1-9 0,0 6 4,1 0 0,1 0 0,-1 0-1,1 1 1,1-1 0,6-11 0,4-3 27,1 1 1,2 0 0,32-34-1,-11 16 87,58-49 0,-83 79-91,0 0-1,1 1 1,0 0 0,1 1-1,-1 1 1,1 0 0,1 1-1,-1 1 1,20-4 0,-32 8-36,-1 0 1,1 1-1,0 0 1,0-1-1,0 1 1,0 0 0,0 1-1,0-1 1,0 0-1,0 1 1,0 0-1,-1 0 1,1-1-1,0 2 1,0-1-1,2 2 1,0 1-27,-1-1 0,1 1 0,-1 0 0,0 1 0,-1-1 0,1 1 0,2 6 0,13 20-3610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136 129 3808,'0'0'3137,"3"-10"-2789,11-54 173,-13 57-264,3-24 1199,-4 30-1393,0 1 1,0-1-1,0 0 0,0 1 1,0-1-1,0 0 1,0 1-1,-1-1 1,1 0-1,0 1 0,0-1 1,-1 0-1,1 1 1,0-1-1,-1 1 1,1-1-1,-1 1 0,1-1 1,-1 1-1,1-1 1,-1 1-1,1-1 1,-1 1-1,1 0 0,-1-1 1,1 1-1,-1 0 1,0-1-1,1 1 1,-1 0-1,0 0 0,1 0 1,-1-1-1,0 1 1,1 0-1,-1 0 1,-1 0-1,-8 2 89,0-1 0,0 2 1,0-1-1,0 2 0,1-1 0,-1 1 0,1 0 1,0 1-1,0 0 0,0 1 0,-15 12 1,13-4-1835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6424,'0'0'3312,"-53"51"-2824,44-28 0,7-6-88,-2-6 0,8 4-72,3-3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6:5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 7528,'0'0'6614,"-6"4"-6164,-5 3-161,0 1 0,0 0 1,0 1-1,1 1 0,-9 11 1,9-8 5,1 0 1,0 1 0,1 0-1,1 0 1,0 1 0,1-1-1,-6 21 1,10-27-159,1 0-1,0 0 1,0 1 0,0-1-1,1 1 1,2 13 0,-1-15-43,0-1 1,0 0 0,1 0 0,0 0 0,1 0 0,-1 0 0,1 0-1,0-1 1,7 10 0,-5-8 2,1-1 1,0 0-1,0 0 1,0 0-1,1 0 1,0-1-1,0 0 0,0-1 1,1 0-1,-1 0 1,1 0-1,0-1 1,0 0-1,1-1 0,-1 1 1,0-2-1,1 1 1,-1-1-1,1 0 1,0-1-1,-1 0 0,1-1 1,-1 0-1,1 0 1,-1 0-1,1-1 1,12-5-1,-4 0 124,0-1 0,0 0 0,-1-1 0,28-22 0,-36 25-113,0-1 0,-1 0 0,0-1 0,0 0 0,-1 0 0,0 0-1,0-1 1,-1 0 0,0 0 0,5-14 0,-6 12 15,-1-1 0,0 1 0,-1 0 0,0-1 0,0 1 0,-1-17 0,-2 21-54,1-1 1,-1 1-1,0 0 1,0-1-1,-1 1 1,0 0-1,-1 0 1,1 0-1,-1 0 1,-1 0-1,-3-6 1,4 8-45,-1 1 1,0 0 0,1 0 0,-1 1 0,-1-1-1,1 1 1,0-1 0,-1 1 0,0 1 0,0-1-1,1 1 1,-2 0 0,1 0 0,0 0 0,0 0-1,0 1 1,-8-1 0,-8 0 17,0 1 0,0 0 0,-23 4-1,40-3-39,-27 3-18,0 1 0,-54 15 0,67-15-147,18-4 131,0 0 0,0 1-1,0-1 1,0 0 0,0 0-1,0 0 1,0 0 0,0 0-1,0 0 1,0 0 0,0 0-1,0 0 1,0 0 0,0 0-1,0 0 1,0 0-1,0 0 1,0 0 0,0 0-1,0 0 1,-1 0 0,1 0-1,0 0 1,0 0 0,0 0-1,0 0 1,0 0 0,0 0-1,0 0 1,0 0-1,0 0 1,0 0 0,0 0-1,0 0 1,0-1 0,0 1-1,0 0 1,0 0 0,0 0-1,0 0 1,0 0 0,0 0-1,0 0 1,0 0 0,0 0-1,0 0 1,0 0-1,0 0 1,0 0 0,0 0-1,0 0 1,0 0 0,0 0-1,0 0 1,0 0 0,0 0-1,0 0 1,0 0 0,0 0-1,0-1 1,0 1 0,0 0-1,0 0 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41 25484,'0'0'0,"0"1"0,0-1 0,-1 1 0,1 0 0,0-1 0,-1 1 0,1 0 0,0 0 0,0 0 0,0-1 0,0 2 0,0-1 0,0 0 0,1 0 0,-1 0 0,1 1 0,-1-1 0,0 0 0,1 0 0,-1 0 0,1 1 0,0-2 0,0 2 0,-1-2 0,1 2 0,0-2 0,0 2 0,0-2 0,1 1 0,-1-1 0,0 1 0,0-1 0,0 0 0,1 0 0,-1 0 0,0 0 0,1 0 0,-1 0 0,0-1 0,0 0 0,0 1 0,1-1 0,-1 0 0,0 0 0,0 0 0,0-1 0,0 1 0,0-1 0,-1 1 0,1-1 0,0 0 0,-1 0 0,1 0 0,0 0 0,-1 0 0,0 0 0,0 0 0,1 0 0,-1 0 0,0 0 0,0 0 0,0 0 0,0 0 0,0 0 0,-1 0 0,1 0 0,0 0 0,0 0 0,0 1 0,0-1 0,-1 1 0,1-1 0,-1 1 0,1 0 0,0-1 0,0 1 0,0 0 0,0 0 0,-1 0 0,1 0 0,0 0 0,0 1 0,-1-1 0,1 0 0,0 1 0,0-1 0,0 0 0,0 1 0,-1 0 0,0 1 0,1-1 0,-1 0 0,0 0 0,1 0 0,-1 0 0,0 0 0,0 0 0,0 0 0,-1 0 0,1 0 0,0 0 0,-1 0 0,1 0 0,-1 0 0,1 0 0,-1 1 0,0-1 0,0 0 0,0 0 0,0 0 0,0 0 0,0 1 0,0 0 0,0-1 0,0 0 0,0 1 0,0 0 0,0-1 0,0 2 0,0-2 0,1 1 0,-1 0 0,1 0 0,-1 0 0,0 0 0,1 0 0,0 1 0,-1-1 0,2 0 0,-2 0 0,2 0 0,-1 1 0,0-1 0,1 0 0,0 1 0,0-1 0,0 0 0,0 1 0,0-1 0,0 0 0,0 1 0,1-1 0,0 0 0,-1 0 0,1 0 0,0 0 0,0 0 0,0 0 0,0 0 0,0-1 0,0 1 0,0-1 0,1 1 0,-1-1 0,0 0 0,1 1 0,-1-1 0,0 0 0,1 0 0,-2 0 0,2 0 0,-1 0 0,0-1 0,0 1 0,0 0 0,0 0 0,0 0 0,-1-1 0,1 1 0,0-1 0,-1 1 0,1 0 0,-1 0 0,1 0 0,-1-1 0,0 1 0,0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0 835 7232,'0'0'5718,"11"-12"-5148,48-57 558,49-78 1,13-61 565,-27 43-479,-52 83-532,-30 55-167,21-33 0,-25 40 331,-12 34 200,-9 46-741,-14 88 275,23-113-406,1-21-84,1 0-1,1 1 1,1 18 0,0-29-54,0 0 1,1 0-1,0 0 0,0 0 1,0 0-1,0 0 1,1 0-1,0 0 0,-1-1 1,1 1-1,1-1 0,-1 1 1,0-1-1,1 0 1,5 6-1,-5-7-13,0 1 0,0-1 0,0 0 0,0 0 0,0 0 0,0 0 0,1-1 0,-1 1 0,1-1 0,-1 0 0,1 0 0,0 0 0,-1-1 0,7 1 0,-1-1 14,0 0 0,0-1 0,1-1-1,14-3 1,-21 4-33,0-1 1,0 1-1,0-1 0,-1 0 1,1 0-1,0 0 0,-1 0 0,1 0 1,-1-1-1,0 1 0,1 0 0,1-5 1,23-34 20,-15 15-4,0 1 0,8-29 0,12-28 21,-7 33-3,-14 30 2,-1 0 0,-1-1 1,-1 0-1,9-31 0,-16 30 85,-1 20-49,-5 14 41,0 12-87,2-1-1,0 0 1,2 1 0,0 0 0,2-1-1,1 1 1,1-1 0,1 1-1,10 34 1,-12-51-12,1 0 0,0-1 0,0 0 0,0 0 0,1 0 0,0 0 0,0 0 0,1-1 0,9 11 0,-12-15-9,0 0 1,1 1-1,-1-1 0,1 0 0,0-1 1,0 1-1,0 0 0,0-1 0,0 0 0,0 0 1,0 0-1,0 0 0,1 0 0,-1 0 1,0-1-1,0 0 0,1 1 0,-1-1 1,0-1-1,1 1 0,-1 0 0,0-1 1,0 0-1,1 1 0,4-4 0,43-18 328,6-3-4034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29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57 8336,'0'0'18033,"-9"1"-17941,-27 4-10,36-5-76,-1 0-1,1 0 1,-1 0-1,1 0 1,-1 1-1,1-1 1,-1 0-1,1 0 1,-1 0-1,1 1 1,0-1-1,-1 0 1,1 1-1,-1-1 1,1 0-1,0 1 1,-1-1-1,1 0 1,-1 1-1,1-1 1,0 1-1,0-1 1,-1 1-1,1-1 1,0 0-1,0 1 1,0-1-1,-1 1 1,1-1-1,0 1 1,0 0-1,0-1 1,0 1-1,0-1 1,0 1-1,0-1 1,0 1-1,0-1 1,0 1-1,0-1 1,1 1-1,-1-1 1,0 1-1,0-1 1,0 1-1,1-1 1,-1 1-1,13 18 251,-11-18-245,0 0-1,0 0 1,0 0-1,0 0 1,0 0 0,0 0-1,0-1 1,0 1-1,0-1 1,0 1-1,0-1 1,0 0 0,1 0-1,-1 0 1,0 0-1,0 0 1,0 0-1,0-1 1,0 1 0,0-1-1,0 1 1,1-1-1,-1 0 1,2-1-1,3-1 17,1-1 1,-1 0-1,0 0 0,0-1 0,6-5 0,16-18 76,-28 27-95,-1 0 1,1-1 0,0 1-1,0 0 1,0 0-1,-1-1 1,1 1-1,-1 0 1,1-1-1,-1 1 1,1-1-1,-1 1 1,0-1 0,0 1-1,0-1 1,0 1-1,0-1 1,0 1-1,0 0 1,0-1-1,0 1 1,-1-1 0,1 1-1,-1-1 1,0-1-1,1 3 0,-1-1 0,0 0-1,0 1 1,0-1 0,1 0-1,-1 1 1,0-1 0,0 1-1,0-1 1,0 1 0,0 0-1,0-1 1,0 1 0,0 0-1,0 0 1,0 0 0,0 0 0,0 0-1,0 0 1,0 0 0,0 0-1,0 0 1,0 0 0,0 0-1,0 1 1,-2 0 0,-26 10 89,19-6-65,0 1 0,1 0-1,0 0 1,0 1 0,0 0-1,-13 16 1,17-13 41,10-5-91,3-4-3549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4720,'0'0'13697,"-1"11"-13447,11 242 1457,-8-223-1261,-2 42 0,-1-28-71,3-32-240,1 10 214,-3-22-326,0 0 0,0 1 0,0-1 0,1 1 0,-1-1 0,0 0 0,0 1 0,0-1 0,0 1 0,0-1 0,0 0 0,0 1 0,0-1-1,-1 1 1,1-1 0,0 0 0,0 1 0,0-1 0,0 1 0,0-1 0,-1 0 0,1 1 0,0-1 0,0 0 0,-1 1 0,1-1 0,0 0 0,0 1 0,-1-1 0,0 0 0,-12-32 237,12 30-472,-6-11 450,0 7-3667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10656,'0'0'1388,"13"-4"-1066,34-12 276,49-9 0,214-18 2517,-271 40-2812,6-1 186,1 2 0,52 5 0,-66-1-229,-19-2-5,0 1-1,18 4 0,-13-2 450,-37 21-1759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7232,'0'0'7262,"6"-10"-6668,20-32-25,-24 38-474,2 1 0,-1 0 0,0-1 0,1 1 0,-1 0 0,1 1 0,0-1 0,0 1 0,0 0 0,0 0 0,1 0 0,-1 0 0,8-1 0,-5 0 24,8-1 186,0 0-1,1 0 1,0 1-1,17 0 1,-27 2-197,0 1-1,0 0 1,0 0-1,0 1 1,0 0-1,0 0 1,0 0-1,0 0 1,-1 1-1,1 0 1,0 1-1,-1-1 1,10 7-1,-13-8-82,-1 1 0,0-1 1,1 1-1,-1 0 0,0-1 0,0 1 0,0 0 1,-1 0-1,1 0 0,0 0 0,-1 0 0,1 0 1,-1 0-1,1 0 0,-1 0 0,0 0 0,0 0 1,0 0-1,0 0 0,-1 3 0,-9 43 218,8-42-208,-4 12 58,-1 1 1,-1-1 0,-1 0-1,0-1 1,-20 28-1,21-34-12,-1 0-1,0-1 1,0 0-1,-1 0 1,0-1-1,-1 0 1,1-1-1,-2-1 1,-15 9-1,-8 2 599,43-24-624,1 0 0,-1 1 0,1-1 0,0 2-1,0-1 1,1 1 0,-1 1 0,1 0 0,0 0 0,19-3 0,-12 5 10,0 1 0,0 0 0,0 1 1,0 1-1,0 0 0,18 6 0,3 7 138,-33-12-173,-1 0 0,1-1 1,0 0-1,0 0 0,1 0 1,-1-1-1,0 0 1,9 1-1,-8 2-335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5224,'0'0'9894,"1"13"-9380,0 34-81,8 113 1387,6-42 517,-15-107-2035,0-10-262,0-1-1,0 1 1,0 0-1,0-1 1,-1 1-1,1-1 0,0 1 1,0 0-1,0-1 1,0 1-1,0 0 1,0-1-1,1 1 1,-1 0-1,0-1 1,0 1-1,0-1 0,0 1 1,1-1-1,-1 1 1,0 0-1,1-1 1,-1 1-1,0-1 1,1 1-1,-1-1 1,1 1-1,-1-1 0,1 0 1,0 1-1,-3-16 585,2-9-509,1 0 0,2-1 0,0 1 0,2 0 0,0 0 0,2 0 0,17-41 0,-22 60-89,0 0 0,1-1 1,0 1-1,0 0 0,0 0 0,0 1 0,1-1 0,0 1 0,0 0 0,0 0 0,0 0 0,1 0 0,0 1 0,0 0 0,0 0 0,0 0 1,6-2-1,-9 4-19,-1 1 0,0 0 0,1 0 0,-1 0 0,1 0 0,-1 0 0,1 0 0,-1 0 0,1 0 0,-1 0 0,1 1 1,-1-1-1,0 1 0,1-1 0,-1 1 0,0-1 0,1 1 0,-1 0 0,0 0 0,0 0 0,0 0 0,1-1 0,-1 2 0,0-1 1,0 0-1,0 1 0,4 4 18,-1 0 0,0 0-1,5 13 1,-7-14-9,4 7 37,0 0 0,-2 1-1,0 0 1,0 0 0,-1 1 0,0-1-1,-2 1 1,2 24 0,-1-23 52,-2-13-79,1-1-1,-1 1 1,1 0-1,-1 0 1,0 0-1,0-1 1,0 1 0,0 0-1,0 0 1,0 0-1,-1 3 1,-1-2 214,6-8-54,8-15-39,10-40-6,-18 45-107,1 0 1,1 1 0,0 0-1,0 0 1,2 0-1,14-21 1,-3 11 34,-11 13 3,1 1 0,12-13 0,-21 22-66,1 0 0,0 1 0,0-1 0,0 0 0,0 1 0,0-1-1,0 1 1,0-1 0,0 1 0,0-1 0,0 1 0,0 0 0,0-1 0,0 1 0,0 0 0,0 0-1,0 0 1,0 0 0,0 0 0,0 0 0,0 0 0,0 0 0,1 1 0,-1-1 0,0 0-1,0 1 1,0-1 0,0 0 0,0 1 0,0-1 0,0 1 0,-1 0 0,1-1 0,0 1 0,0 0-1,0 0 1,0 0 0,4 4 10,-1 0 0,0 0-1,-1 1 1,6 10 0,-6-11-16,10 23 55,-2 1 0,-1 0 1,-1 1-1,7 37 0,-8-30 68,1 24 355,-8-50-339,0-8 65,5-4-2400,-1 0 396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6328,'0'0'5997,"7"-12"-5298,0 1-594,4-9 361,1 1-1,2-1 1,0 2-1,27-28 1,-32 37-216,1 0 86,1 1 0,0 0 0,14-9 0,-23 16-268,1-1 0,-1 1 1,1 0-1,-1 0 1,1 0-1,-1 0 0,1 1 1,0-1-1,-1 1 0,1-1 1,0 1-1,-1 0 1,1 0-1,0 0 0,0 0 1,-1 1-1,1-1 1,0 1-1,-1 0 0,1-1 1,-1 1-1,4 2 0,-3-1-5,0 1 0,0 0-1,0 0 1,0-1-1,-1 2 1,1-1 0,-1 0-1,0 0 1,0 1-1,0-1 1,0 1-1,-1 0 1,1 0 0,0 5-1,3 8 113,3 31 1,-7-40-135,2 17 138,1 0-1,1 0 1,1-1 0,1 1-1,2-1 1,20 42 0,-25-60-122,0 0 0,0 0 1,0 0-1,1-1 0,0 0 1,0 0-1,0 0 0,1-1 0,0 1 1,0-1-1,0-1 0,0 1 1,0-1-1,10 4 0,-12-6-19,1 0-1,-1 1 0,0-2 1,1 1-1,-1 0 0,1-1 1,-1 0-1,1 0 0,-1 0 1,1-1-1,-1 1 0,0-1 1,1 0-1,-1 0 1,0-1-1,0 1 0,1-1 1,-1 0-1,0 0 0,-1 0 1,1-1-1,0 1 0,5-6 1,0-1 32,-1-1 0,1 0 1,-2 0-1,1-1 0,-2 0 1,1 0-1,-1 0 0,-1-1 1,0 0-1,-1 0 1,4-18-1,0-10 82,-2-1 1,1-49-1,-3 23 55,-4 61-175,1 0 0,-1 0 1,1 0-1,0 0 1,1 0-1,0 1 1,0-1-1,0 0 1,0 1-1,1 0 0,4-7 1,-5 11-22,0 1 0,0-1 0,0 1 0,0-1-1,0 1 1,0 0 0,0 0 0,0 0 0,0 0 0,0 0 0,0 1 0,2 0 0,-3-1-4,6 2 13,0 0 1,0 0-1,0 1 0,0 0 0,0 0 1,-1 1-1,1-1 0,-1 1 0,0 1 0,8 7 1,-5-4 46,0 1 0,-1 0 0,0 1 0,0-1 0,9 17 1,-16-23-63,0-1 0,-1 1 0,1-1 0,0 1 0,-1 0 0,0-1 0,0 1 0,1 0 0,-1-1 0,-1 1 0,1 0 0,0-1 0,-1 1 0,1-1 0,-1 1 0,0-1 0,0 1 0,-2 3 0,-1 9-3046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6128,'0'0'8625,"4"12"-7941,-3-8-617,4 16 358,0-1 0,3 38 0,-4-12 342,3 82 3678,-11-116-3103,1-7-4368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10344,'0'0'1566,"10"-3"-1299,174-54 849,-177 55-1072,118-36 979,-103 33-676,1 0 0,-1 2 0,38-1 0,8 2 2082,-73 7-4284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3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5920,'0'0'9766,"-1"9"-9540,0 8-105,0 0 0,2 0 0,0-1 0,4 19 0,-2-18-20,42 165 867,-37-148-794,-6-25-72,-1-1-1,2 0 1,-1 1 0,1-1 0,0 0 0,5 8 0,-8-15 223,-1-2-304,0 0 0,1 0-1,-1 0 1,0 0 0,0 0-1,0 0 1,1-1 0,-1 1-1,0 0 1,1 0 0,-1 0 0,1-1-1,0 1 1,-1 0 0,1-1-1,0-2 1,-2-3 28,-12-36 172,3-2-1,1 1 0,-4-52 1,12 77-148,0 8-15,1 0 0,0 1 0,1-1-1,1-18 1,0 26-44,-1 0-1,1 0 0,0 0 1,0 0-1,0 0 0,0 0 1,0 1-1,0-1 0,1 0 1,0 1-1,-1-1 0,1 1 1,0-1-1,0 1 0,0 0 1,1 0-1,-1 0 0,0 0 1,1 0-1,0 0 0,-1 1 1,1-1-1,0 1 0,0 0 1,-1 0-1,1 0 0,0 0 1,0 0-1,0 1 0,4-1 1,-3 1-2,0 0 1,-1 0-1,1 0 1,0 1 0,0-1-1,-1 1 1,1 0-1,0 0 1,-1 0-1,1 1 1,-1-1 0,1 1-1,3 2 1,4 4 32,1 0 1,12 13 0,13 9 58,-34-28-93,-1-1 9,1 1 0,0-1 0,-1 1 0,0 0 0,1 0 0,-1 0 0,0 0 0,0 1 0,0-1 0,0 0 0,0 1 0,0 0 0,1 4 0,-3-7-17,1 0 1,-1 0 0,0 0 0,0 0-1,0 0 1,0 0 0,0 0 0,0 0-1,0-1 1,0 1 0,0 0 0,1 0-1,-1 0 1,0 0 0,0 0 0,0 0-1,0 0 1,0 0 0,0 0 0,0 0-1,0 0 1,1 0 0,-1 0 0,0 0-1,0 0 1,0 0 0,0 0 0,0 0-1,0 1 1,0-1 0,0 0 0,0 0-1,1 0 1,-1 0 0,0 0 0,0 0-1,0 0 1,0 0 0,0 0 0,0 0 0,0 0-1,0 0 1,0 1 0,0-1 0,0 0-1,0 0 1,0 0 0,0 0 0,0 0-1,0 0 1,0 0 0,0 0 0,0 0-1,0 1 1,0-1 0,0 0 0,0 0-1,0 0 1,0 0 0,0 0 0,0 0-1,0 0 1,0 0 0,0 1 0,0-9-3042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3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1 320 4416,'0'0'10506,"10"-11"-10036,34-36-13,-37 42-343,1-1 0,-1 1 1,1 0-1,1 0 0,-1 1 1,1 0-1,-1 1 0,1-1 0,0 2 1,0-1-1,0 2 0,1-1 1,12 0-1,71-5 692,113 5 0,-125 4-456,0-4-1,100-14 1,-155 11-273,267-34 797,-220 33-530,76-16 1,70-6 238,-80 13-274,248-41 258,-178 44-312,-115 9-154,-69 3 0,0 2 1,0 0-1,0 1 1,0 2-1,32 10 1,-53-14-57,2 1 193,0-1-1,0 1 1,0-1 0,0 0 0,8 0 0,-25-9-1346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9040,'0'0'4881,"10"1"-4305,-4-1-494,-4 0-50,0 0 0,1 0 0,-1 0 0,0 0-1,0 0 1,1 1 0,-1-1 0,0 1 0,0 0 0,0-1-1,0 1 1,1 0 0,-1 0 0,-1 0 0,1 1 0,0-1 0,0 0-1,0 1 1,-1-1 0,1 1 0,0 0 0,-1 0 0,0-1-1,1 1 1,-1 0 0,0 0 0,0 0 0,0 0 0,0 0 0,-1 0-1,2 5 1,38 237 2519,-22-108-871,-7-80-987,2 13 238,-12-65-816,-1 0 1,1 0 0,0 0 0,0-1 0,1 1-1,-1-1 1,1 1 0,0-1 0,2 5 0,3 4 568,-30-70-43,2 0-1,-13-66 0,20 73-397,9 30-176,1-1 0,-3-35-1,6 45-34,1 1 0,0 0 0,1 0 0,0-1 0,1 1 0,5-20 0,-4 24-16,1 1 0,-1 0 0,1 1 0,1-1 0,-1 1 0,1 0 0,0 0 0,5-5 0,1-1-2,-4 5-4,0 1 0,1 0 0,-1 0 0,1 0 0,0 1 0,0 0 0,0 1 1,1-1-1,-1 2 0,1-1 0,8-1 0,-1 2 3,0 0-1,-1 0 0,1 1 1,0 1-1,23 3 1,-28-1-5,0 0 1,1 0-1,-1 1 1,-1 0-1,1 1 1,0 1-1,9 5 1,-17-9-2,0 1 0,-1 0 0,1-1 1,0 1-1,-1 0 0,0 0 1,1 1-1,-1-1 0,0 0 0,0 1 1,0-1-1,-1 1 0,1 0 1,-1 0-1,1 0 0,-1-1 0,0 1 1,0 0-1,0 1 0,0-1 1,-1 0-1,1 0 0,-1 0 0,0 0 1,0 0-1,0 1 0,0-1 1,-1 0-1,0 3 0,-3 8 10,0-1 0,-1 0 0,-1 0 0,0-1 0,0 1-1,-1-1 1,-1-1 0,0 1 0,-1-1 0,0-1 0,-17 16 0,-10 5 58,-2-2 1,-42 26-1,48-34-9,32-21-65,-1 0 1,1 0-1,0 0 0,0 0 1,0 0-1,0 0 1,0 0-1,0 0 1,0 0-1,0 0 0,0 0 1,0 0-1,0 0 1,-1 0-1,1 0 0,0 1 1,0-1-1,0 0 1,0 0-1,0 0 1,0 0-1,0 0 0,0 0 1,0 0-1,0 0 1,0 0-1,0 0 0,0 1 1,0-1-1,0 0 1,0 0-1,0 0 1,0 0-1,0 0 0,0 0 1,0 0-1,0 0 1,0 0-1,0 0 0,0 1 1,0-1-1,0 0 1,0 0-1,0 0 1,0 0-1,0 0 0,0 0 1,1 0-1,-1 0 1,0 0-1,0 0 0,0 0 1,0 0-1,0 0 1,0 1-1,0-1 1,0 0-1,10 3 13,21 1-66,-16-2 55,-10-1-7,24 3-8,45 14-1,-67-16 16,1 1 0,-1-1 0,0 2 0,0-1 0,0 1 0,-1 0 0,1 0 0,-1 1 0,0 0 0,0 0 0,7 8 1,0 4 0,-4-6-9,0 0 0,0 1-1,11 22 1,-19-30 3,1-1 0,-1 1 0,1 0 0,-1 0 0,0 0 0,0 0 0,-1 0 0,1 1 0,-1-1 0,0 0 0,0 0 0,-1 0 0,1 0-1,-1 0 1,0 1 0,0-1 0,-2 5 0,1-5 7,-1 0 0,1 0 0,-1 0 0,0 0 0,0 0-1,0-1 1,-1 0 0,1 1 0,-1-1 0,0-1 0,1 1 0,-2 0 0,1-1 0,0 0-1,0 0 1,-1 0 0,1-1 0,-1 1 0,1-1 0,-1 0 0,-7 0 0,-6 2 22,0-2 0,0 0 0,0-1 0,-25-4 0,-108-19 309,138 22-498,14 0 152,22 2-1616,-17-1-892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75 9848,'0'0'2816,"-7"9"-2504,6-7-299,-4 5 93,0 0 0,0 0 0,1 0 1,0 1-1,0 0 0,1 0 0,0 0 1,0 0-1,1 1 0,0-1 0,-1 12 1,3-13 28,1-1 0,-1 0 1,1 0-1,0 0 1,0 0-1,1 0 0,0 0 1,0 0-1,0-1 1,1 1-1,0-1 0,0 1 1,0-1-1,7 8 1,-7-10-31,1 1 0,-1-1 1,1 0-1,0 0 0,0 0 0,0 0 1,1-1-1,-1 0 0,1 0 1,-1 0-1,1 0 0,0-1 1,-1 0-1,1 0 0,0 0 1,0 0-1,0-1 0,8 0 0,-7-1-12,1 0-1,-1 0 1,0 0-1,0-1 0,0 0 1,0 0-1,-1 0 1,1-1-1,-1 0 1,1 0-1,-1-1 0,0 1 1,0-1-1,0 0 1,-1 0-1,6-7 0,-5 6-13,0-1-1,-1 0 1,0 0-1,0 0 1,-1-1-1,1 1 1,-1-1-1,-1 0 0,1 0 1,-1 0-1,0 0 1,-1 0-1,1-12 1,-1 9 14,-2 1 0,1-1 0,-1 0 1,-1 1-1,1-1 0,-2 1 0,1-1 0,-1 1 1,-8-16-1,9 21-57,-1 0 0,1 0 0,-1 0 0,0 1 0,0-1 0,0 1 0,0 0 0,0 0 0,-1 0 0,0 0 0,1 0 0,-1 1 0,0 0 0,0 0 0,0 0 0,-1 0 0,1 1 0,0-1 0,-1 1 0,1 0 0,-1 0 0,1 1 0,-5-1 0,-1 2 26,0-1 1,1 2-1,-1-1 1,0 1-1,1 0 1,0 1-1,0 0 1,-17 9-1,4-1 81,1 1 0,-26 21-1,43-30-88,1 0 1,0-1-1,0 1 0,0 0 0,0 1 1,-2 3-1,4-6-177,1-1 1,-1 1-1,1 0 0,-1 0 1,1 0-1,-1 0 1,1 0-1,0 0 0,-1 0 1,1 0-1,0 0 1,0 0-1,0 0 0,0 0 1,0 1-1,0-1 1,0 0-1,0 0 0,0 0 1,1 0-1,-1 0 1,0 0-1,1 0 0,-1 0 1,0 0-1,1 0 1,0 1-1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6424,'0'0'14865,"10"5"-14369,1 0-367,1-1 0,-1 0 0,1 0 0,0-1 0,0-1 0,13 1 1,141-5 1077,-54-1-602,23-5 64,-2 1 296,-108 3-602,-22 3-249,1 0 1,-1 1-1,1-1 1,-1 1-1,0 0 1,1 0 0,-1 0-1,1 0 1,5 1-1,-7 3 85,-1-5-73,-1 1-122,0 0 0,0-1-1,0 1 1,0 0-1,0 0 1,1 0-1,-1 0 1,0 0 0,0 0-1,0 0 1,0 0-1,0 0 1,0 0-1,1 0 1,-1 0 0,0 0-1,0 0 1,0 0-1,0 0 1,0 1-1,0-1 1,1 0 0,-1 0-1,0 0 1,0 0-1,0 0 1,0 0-1,0 0 1,0 0 0,0 0-1,1 0 1,-1 1-1,0-1 1,0 0-1,0 0 1,0 0 0,0 0-1,0 0 1,0 0-1,0 0 1,0 1-1,0-1 1,0 0 0,0 0-1,0 0 1,0 0-1,0 0 1,0 1-1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10952,'0'0'3918,"20"-2"-3500,240-30 1085,-141 9 25,124-6 0,-203 27-395,62 4 0,-97-2-963,1 0 1,-1 0 0,1 0 0,-1 0-1,8-2 1,1-4-2919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4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5320,'0'0'16447,"-3"15"-16212,2-8-202,-3 12 83,2 0 0,0 0 0,2 34 0,2-5 182,-1-24 71,0-1 0,2 1-1,0 0 1,9 29 0,-11-42 274,-1-7-3589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5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12552,'0'0'2273,"14"-5"-1969,23-10-124,191-62 1372,67 31 1306,-253 41-2315,-3-3-40,-32 6-347,1 0 0,0 0 1,0 1-1,0 0 1,0 1-1,10 0 0,-18 0-131,0 0 0,0 0 0,1 0 0,-1 0 0,0 0 1,0 0-1,1 0 0,-1 0 0,0 0 0,0 0 0,0 1 0,1-1 0,-1 0 0,0 0 0,0 0 0,0 0 0,1 0 0,-1 1 0,0-1 0,0 0 0,0 0 0,0 0 0,0 0 0,1 1 0,-1-1 0,0 0 0,0 0 0,0 1 0,0-1 0,0 0 0,0 0 0,0 0 0,0 1 0,0-1 0,0 0 0,0 0 1,0 1-1,0-1 0,0 0 0,0 0 0,0 1 0,0-1 0,0 0 0,0 0 0,0 0 0,0 1 0,-1-1 0,1 0 0,0 0 0,0 1 0,-14 16 65,-22 14-635,17-19-2530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6520,'0'0'7522,"14"-11"-6932,-6 4-490,6-4 87,0 0 0,0 1 0,1 1 1,0 0-1,1 1 0,21-8 0,-30 14-74,0 0 0,0 1 0,0 0-1,1 0 1,-1 0 0,0 1 0,0 1 0,0-1-1,1 1 1,8 2 0,-13-2-57,1 0 0,0 0 0,-1 1 0,0-1 0,1 1 0,-1 0 0,0 0 0,0 0 0,0 0 0,0 1-1,0-1 1,0 1 0,-1 0 0,1-1 0,-1 1 0,0 1 0,0-1 0,0 0 0,0 0 0,-1 1 0,3 4 0,-3-3-14,0 1 0,-1-1 0,1 0 0,-1 0 0,0 1 0,0-1 0,0 0 0,-1 0 0,0 0 0,0 1 0,0-1 0,-1 0 0,1 0 0,-1 0 0,-1-1 0,1 1 0,-1 0 0,-2 4 0,-8 9 116,0 0 0,-28 28 0,-52 47 1315,93-91-1129,6-2-167,8-3 26,256-72 1133,-256 70-1179,-1 0 0,1-1 0,-1-1 0,0 0 0,-1-1 0,24-18 0,-17 12-329,4-3-2961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5416,'0'0'7874,"10"14"-6962,32 46-52,-39-54-683,1 1 0,-1 0 0,0 0-1,-1 0 1,1 0 0,-1 1 0,-1-1 0,0 0-1,1 11 1,1 6 427,1 9 1296,-2 55-1,-2-71-781,3-33-550,0 1 0,1 0-1,1-1 1,13-26 0,3-14-293,-16 43-186,0 1-1,1 0 1,0 0 0,9-13 0,-12 20-60,1 0 0,0 0 0,0 0 0,0 1-1,0-1 1,1 1 0,0 0 0,0 1 0,0-1 0,0 1-1,6-3 1,-10 5-21,1 1-1,-1-1 1,0 1-1,1 0 1,-1-1-1,1 1 1,-1 0-1,0 0 1,1 0-1,-1 0 1,1 0-1,-1 0 1,1 0-1,-1 1 1,0-1-1,1 0 1,-1 1-1,0-1 1,1 1-1,-1 0 1,2 0 0,-1 1 3,1 0 1,-1 1-1,0-1 1,0 0-1,0 1 1,0-1-1,0 1 1,0-1 0,1 5-1,3 6 33,-1 1 0,-1-1-1,5 21 1,-7-26-13,9 64 286,-11-72-307,0 1 1,0-1-1,0 1 0,0-1 0,0 1 1,0-1-1,0 1 0,0-1 0,0 1 1,0-1-1,0 1 0,0-1 0,1 1 1,-1-1-1,0 0 0,0 1 0,0-1 1,1 1-1,-1-1 0,0 1 0,1-1 1,-1 0-1,0 1 0,1-1 0,-1 0 1,0 1-1,1-1 0,-1 0 0,1 1 1,-1-1-1,1 0 0,-1 0 0,1 0 1,-1 1-1,1-1 0,-1 0 0,1 0 1,-1 0-1,1 0 0,1-1 12,-1 0-1,1 1 1,-1-1-1,1-1 1,-1 1 0,0 0-1,1 0 1,-1 0-1,0-1 1,0 1 0,0 0-1,2-3 1,48-77 225,-29 45-79,47-59-1,-67 92-150,0 1 0,0 0 0,0 0-1,0-1 1,1 1 0,-1 0-1,1 1 1,0-1 0,0 0-1,-1 1 1,1 0 0,0 0-1,0 0 1,0 0 0,0 0 0,1 0-1,5 0 1,-6 1-3,0 1 1,0-1-1,0 1 0,0 0 0,-1-1 1,1 1-1,0 1 0,0-1 1,-1 0-1,1 1 0,-1-1 1,1 1-1,-1 0 0,0 0 1,1 0-1,-1 0 0,0 0 0,0 0 1,3 5-1,4 7 56,-1 0 1,0 0-1,-1 1 0,0 1 1,-1-1-1,-1 1 0,0 0 1,-1 0-1,-1 0 0,1 23 0,-1 22 224,-2-59-429,-1 0 1,0 0-1,1 1 0,0-1 1,-1 0-1,1 0 1,0 0-1,2 3 1,-1-1-2815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4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5224,'0'0'6454,"2"-10"-5908,-1 8-508,0-6 73,1 0 1,1 0-1,-1 0 0,1 1 0,1-1 1,-1 1-1,1 0 0,6-9 1,4-1 332,1 1 0,31-27 0,-37 35-235,1 1 0,0 0 0,1 1 0,-1 0 0,1 1-1,19-6 1,-28 10-157,0 1-1,0-1 0,0 1 1,0 0-1,0 0 1,0 0-1,0 0 0,0 0 1,0 0-1,0 0 1,0 0-1,-1 1 1,1-1-1,0 1 0,0 0 1,0 0-1,0-1 1,-1 1-1,1 0 0,0 0 1,-1 1-1,1-1 1,-1 0-1,1 0 0,-1 1 1,0-1-1,1 1 1,-1-1-1,0 1 0,0 0 1,0-1-1,0 1 1,0 0-1,-1 0 1,2 3-1,2 6 76,-1 1 1,0 0-1,0 0 0,1 15 1,-4-25-101,2 37 393,-1 0 1,-7 66-1,2-73 13,2 1 0,1 0 0,2 0 0,6 47 0,-7-79-388,1 1-1,-1 0 0,0-1 0,1 1 0,-1 0 0,1-1 1,0 1-1,0 0 0,-1-1 0,1 1 0,0-1 0,0 1 1,0-1-1,0 0 0,1 1 0,-1-1 0,0 0 1,2 1-1,-1-1-12,0 0-1,0-1 1,0 1 0,0-1-1,-1 0 1,1 0 0,0 0 0,0 0-1,0 0 1,0 0 0,0 0 0,0 0-1,0-1 1,0 1 0,-1-1-1,1 0 1,2 0 0,13-7 103,0 0 0,0-1 1,-1 0-1,-1-1 0,1-1 1,-2-1-1,0 0 0,0-1 0,22-27 1,-12 9 104,-1-1 1,-2 0 0,31-65 0,-39 64 4,-1 0 0,15-69 0,-26 95-209,0 5-24,-1 0 1,0 0 0,1 0-1,0 0 1,-1 0 0,1 0-1,0 0 1,0 0 0,0 0-1,0 0 1,0 0 0,1 1-1,-1-1 1,1 0 0,-1 1-1,1-1 1,-1 1 0,1-1 0,0 1-1,0 0 1,0 0 0,-1 0-1,1 0 1,0 0 0,0 0-1,0 1 1,1-1 0,-1 1-1,0-1 1,0 1 0,0 0-1,0 0 1,0 0 0,1 0 0,-1 0-1,3 1 1,9 0 8,-1 2 1,0 0-1,0 0 0,21 9 0,14 3 106,18 10 292,-57-25-291,-2 0-815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0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1148 4120,'0'0'5266,"12"4"-4863,-4-1-316,-5-2-57,0 1 1,1-1 0,-1 0-1,0 0 1,1 0 0,-1 0-1,1-1 1,-1 1 0,0-1-1,1 0 1,-1 0 0,1 0-1,-1-1 1,1 1 0,-1-1-1,1 0 1,-1 0 0,0 0-1,1 0 1,-1 0 0,0-1-1,4-2 1,5-6 169,-1 0 0,0-1-1,0-1 1,17-25 0,29-57 555,-10 13-76,12-19 178,-34 54-322,-22 42-425,-1 0-1,-1 0 1,1 0 0,0 0-1,-1 0 1,0 0 0,0-1-1,1-7 1,-1 7 180,0 7 24,-3 14-127,-40 139 55,35-125-164,-6 50 0,9-52-47,4-25-24,0-1 1,0 1-1,0 0 0,1 0 1,-1 0-1,1 0 0,0 0 1,0-1-1,0 1 0,0 0 1,0-1-1,0 1 0,1 0 1,-1-1-1,1 0 0,0 1 1,0-1-1,0 0 0,0 0 1,0 0-1,0 0 0,0 0 1,1-1-1,3 3 0,-3-2 23,1 1 0,0-1-1,0 0 1,0-1-1,0 1 1,0-1 0,0 0-1,0 0 1,1 0-1,-1 0 1,0-1 0,1 0-1,-1 1 1,0-2 0,7 0-1,9-2 230,-1 0 1,1 1-1,36 2 0,-32 0 379,-10-17-521,16-22-45,-12 15-31,19-32-1,-13 13-29,-8 13-5,26-37 1,-22 35-7,-17 27 0,0-1 0,1 0 0,-1 1 0,1 0 0,0 0 0,1 0 0,-1 0 0,1 1 0,6-5 0,-6 5 0,0 1 0,0-1 0,0-1 0,-1 1 0,1-1 0,-1 0 0,5-7 0,-9 12 0,0-1 0,0 1 0,0 0 0,1-1 0,-1 1 1,0 0-1,0-1 0,0 1 0,1 0 0,-1-1 0,0 1 0,0 0 0,1 0 0,-1-1 0,0 1 0,0 0 0,1 0 0,-1-1 0,0 1 0,1 0 0,-1 0 0,0 0 0,1 0 0,-1 0 0,0 0 0,1-1 0,-1 1 0,1 0 0,-1 0 0,1 0 0,4 10-2,-2 19-21,-3 4-13,-6 47-1,-1 4 16,7-69 19,-1 0 1,-1 0 0,0 0-1,-1 0 1,-1-1 0,-8 22-1,7-16 23,-2 5 40,6-24-59,1-1-1,0 1 1,-1-1-1,1 1 1,-1-1-1,0 1 1,1-1-1,-1 1 1,1-1-1,-1 0 1,0 1-1,1-1 1,-1 0-1,0 1 1,1-1-1,-1 0 0,0 0 1,0 0-1,1 0 1,-1 1-1,0-1 1,0 0-1,1 0 1,-1-1-1,0 1 1,0 0-1,1 0 1,-1 0-1,0 0 1,1-1-1,-1 1 1,0-1-1,-4 0 14,1-1 1,0-1-1,0 1 0,0 0 1,0-1-1,0 0 0,1 0 1,-1 0-1,-3-5 0,-9-7 57,5 11-48,10 4-24,1 0 1,-1 0 0,1 0 0,-1 0-1,1 0 1,-1 0 0,1 0 0,0 0 0,-1 0-1,1 0 1,-1 0 0,1-1 0,0 1-1,-1 0 1,1 0 0,-1 0 0,1-1-1,0 1 1,-1 0 0,1 0 0,0-1-1,-1 1 1,1 0 0,0-1 0,0 1-1,-1 0 1,1-1 0,0 0 0,-4 0 7,6 1-2,7 1-14,1 0 0,-1 0-1,0 1 1,14 4-1,-14-3 2,1 0 0,-1-1 0,1-1 0,14 2 0,-14-4 25,-1 1 0,1-1 0,-1 0-1,0-1 1,0 0 0,1-1 0,-1 0 0,-1 0-1,1-1 1,16-9 0,-15 6 17,0-1 0,0 0 0,-1 0 0,0-1 0,0 0 0,-1 0 0,13-20 0,6-6 83,-18 24-47,0 0 0,12-20 0,-13 17 46,1 0 1,13-14 0,-13 16 52,0 0 0,14-25 1,-15 26-75,-5 8-26,-4 5-14,-3 6-49,1 0-1,0 0 1,1 1-1,0-1 1,0 0-1,-1 11 1,-2 10-3,0-8 7,1 0 1,1 0 0,1 0-1,1 35 1,1-48-1,1 1 1,0-1-1,1 0 0,0 1 0,0-1 0,1 0 1,0-1-1,0 1 0,1 0 0,-1-1 0,2 0 1,-1 0-1,1 0 0,11 11 0,-15-16-7,1-1-1,-1 1 1,1-1-1,0 0 1,0 1 0,0-1-1,0 0 1,0-1-1,0 1 1,0 0-1,0 0 1,0-1-1,0 1 1,0-1-1,0 0 1,0 1-1,3-1 1,-1-1 12,1 1-1,-1-1 1,0 0-1,0 0 1,0 0 0,0-1-1,0 1 1,5-4-1,3-2 52,0-1-1,-1 0 0,0-1 0,12-11 0,-4-1 85,0-1 0,-2 0 0,0-1-1,-1-1 1,-2 0 0,13-30 0,-7 7 302,-19 46-349,-7 22 20,-15 123-44,-3 11-73,-8 5-73,-71 278 92,101-430-19,-20 51 15,19-53-17,1-1 0,-1 1 0,-1 0 1,1-1-1,-1 0 0,0 0 0,-7 7 1,10-11-4,0-1 1,0 1-1,0 0 1,0 0-1,0-1 1,0 1-1,0 0 1,0-1-1,-1 1 1,1-1-1,0 0 1,0 1-1,-1-1 1,1 0-1,0 0 1,-1 0-1,1 0 1,0 0-1,0 0 1,-1 0-1,1 0 1,0 0-1,-2-1 1,0 0 2,1 0 0,-1-1 0,0 1 0,1-1 0,-1 0 0,1 1 0,0-1 0,-1 0 0,-2-4 0,-3-4 12,1 1 0,1-1 0,0 0 1,-6-12-1,8 14-11,1 0-1,-1-1 1,1 1 0,1-1 0,0 1 0,0-1 0,1 0 0,0 0 0,0 0 0,1 0 0,0 0 0,1 0 0,0 0 0,0 0 0,1 0 0,0 0 0,0 1 0,1-1-1,0 1 1,1-1 0,6-10 0,6-6-31,1 1-1,2 1 1,0 0-1,1 1 0,40-33 1,-26 30-6,-1-2 1,-2-2 0,-1-1-1,-1-1 1,40-55-1,86-144 143,-146 216-110,49-64 7,-50 69-8,0 0 0,1 1-1,0 0 1,0 1 0,1 0 0,11-6-1,-20 12 1,1 0-1,-1 1 1,0-1-1,1 1 1,-1-1-1,1 1 1,-1 0-1,1-1 1,-1 1-1,1 0 1,-1 0-1,1 0 1,-1 0-1,1 0 1,-1 0-1,1 1 1,-1-1-1,1 0 1,2 2-1,-1 0 2,-1-1 0,1 1 1,0 0-1,0 0 0,-1 0 0,0 0 1,1 0-1,-1 1 0,2 2 0,1 1 3,-1 0 0,0 0 0,-1 0 0,0 1 0,0-1 0,0 1 0,3 13 0,-4-4 3,0-1 0,-2 1 0,1 0 0,-4 18 0,-11 63 24,13-90-32,1-3 0,-1 0 0,1 0 0,-1 1 0,0-1 0,-1 0 0,1 0 0,-1 0 0,0 0 0,-2 4 0,4-8 0,0 0 0,0 0 0,0 0 0,0 0 0,-1 0 0,1 1 0,0-1 0,0 0 0,0 0 0,0 0 0,0 0 0,0 0 0,0 0 0,-1 0 0,1 0 1,0 0-1,0 0 0,0 0 0,0 0 0,0 0 0,-1 0 0,1 0 0,0 0 0,0 0 0,0 0 0,0 0 0,0 0 0,0 0 0,-1 0 0,1 0 0,0 0 0,0 0 0,0 0 0,0 0 0,0 0 0,0-1 0,0 1 0,-1 0 0,1 0 0,0 0 0,0 0 0,0 0 0,0 0 0,0 0 0,0 0 0,0-1 0,0 1 0,0 0 0,0 0 0,0 0 0,0 0 0,0 0 0,0 0 0,0-1 0,0 1 0,0 0 0,0 0 0,0 0 0,0 0 0,0 0 0,0 0 0,0-1 0,-1-8-5,5-6-18,0 0 0,11-25 0,-3 10 7,-5 11 26,2 0 0,1 0 1,0 1-1,1 0 0,1 1 1,27-30-1,-37 44-3,1 1-1,-1-1 1,1 1-1,0-1 1,0 1 0,0 0-1,0 0 1,1 0 0,-1 0-1,1 1 1,6-3-1,-9 4-8,1 0 0,0 0 0,-1 0 0,1 0 0,0 0 0,-1 0 0,1 0 0,-1 1 0,1-1 0,0 0 0,-1 1 0,1 0 0,-1-1 0,1 1 0,-1 0 0,0 0 0,1-1 0,-1 1 0,0 0 0,1 1 0,-1-1 0,0 0 0,0 0 0,0 0 0,0 1 0,0-1 0,0 0 0,-1 1 0,2 1 0,4 9-9,-1 0 0,0 0 0,-1 0 0,0 0 1,-1 1-1,3 22 0,-2 3-20,-2 39 0,-3-76 31,1 0 0,0 1 0,0-1 0,0 0 0,0 1 0,0-1 0,1 0 0,-1 1 0,0-1 0,1 1 0,-1-1 0,1 0 0,-1 0 0,1 1 0,-1-1 0,1 0 0,0 0 0,1 2 0,-1-3 0,0 0 0,0 0 0,-1 0 0,1 0 0,0 0 0,0-1 0,0 1 0,0 0 0,-1 0 0,1 0 0,0-1 0,0 1 0,0 0 0,-1-1 0,1 1 0,0-1 0,0 1 0,-1-1 0,1 1 0,0-1 0,-1 0 0,1 1 0,-1-1 0,1 0 0,-1 1 0,1-1 0,-1 0 0,1 0 0,-1-1 0,111-147 18,-97 132-27,26-24 0,-40 40 10,1 0 0,0 0-1,0 1 1,0-1 0,0 0-1,0 1 1,0-1 0,0 1 0,0-1-1,0 1 1,0-1 0,1 1-1,-1 0 1,0 0 0,0 0 0,0-1-1,0 1 1,1 0 0,-1 0-1,0 0 1,0 1 0,0-1-1,0 0 1,0 0 0,1 1 0,-1-1-1,0 1 1,0-1 0,0 1-1,0-1 1,0 1 0,0-1 0,0 1-1,0 0 1,0 0 0,-1 0-1,1-1 1,0 1 0,0 0-1,-1 0 1,1 0 0,0 1 0,5 7 7,-1-1 1,-1 1 0,1 0 0,2 10-1,-2-9-3,11 38 32,-14-40-40,0 1 0,1-1 1,0 0-1,0 0 0,1 0 0,0-1 1,0 1-1,1-1 0,0 0 0,0 0 1,11 10-1,-15-15 1,3 1-8,0 0 1,0 0-1,0 0 1,0 0 0,9 3-1,-11-5 9,1-1 0,-1 1 1,1-1-1,-1 0 0,1 1 0,-1-1 0,1-1 0,-1 1 0,1 0 0,-1-1 0,1 1 1,-1-1-1,0 0 0,3 0 0,8-5 12,0 0 0,0 0-1,-1-1 1,0-1 0,0 0 0,-1 0 0,12-13-1,69-77 84,-76 79-71,19-29 4,-29 38-13,0 1 0,1 0 1,0 0-1,0 1 0,1 0 1,0 0-1,0 0 0,11-6 1,-16 12-6,7-2 22,-4 16-23,-4 2-8,0 0 0,-1 0 0,-1 0 1,0 0-1,0 0 0,-2 0 1,-3 17-1,1 8-26,1 70-59,3-75 66,0-34 19,0 0 0,0 0 0,0 0 0,0 1-1,0-1 1,0 0 0,0 0 0,0 0 0,0 0 0,0 0 0,0 0 0,0 0 0,0 0 0,0 0 0,0 0 0,0 0 0,0 0 0,0 1 0,0-1 0,0 0 0,0 0 0,0 0 0,0 0 0,0 0 0,0 0 0,0 0 0,0 0 0,0 0 0,0 0 0,0 0 0,1 0 0,-1 0 0,0 0 0,0 1 0,0-1 0,0 0 0,0 0 0,0 0 0,0 0 0,0 0 0,0 0 0,0 0 0,0 0 0,0 0 0,0 0 0,1 0 0,-1 0 0,0 0 0,0 0 0,0 0 0,0 0 0,0 0 0,0 0 0,0 0 0,0 0-1,0 0 1,0 0 0,0 0 0,1 0 0,-1 0 0,0 0 0,0-1 0,6-4 0,4-10 0,35-59 45,-25 37 32,46-59 1,-66 96-79,1-1 0,-1 0 0,1 0-1,0 0 1,-1 0 0,1 1 0,0-1-1,0 0 1,0 1 0,-1-1 0,1 0 0,0 1-1,0-1 1,0 1 0,0 0 0,0-1-1,0 1 1,0 0 0,0-1 0,0 1-1,0 0 1,0 0 0,0 0 0,2 0 0,-2 1 0,0-1 0,1 1 0,-1-1 0,0 1 0,0 0 0,0 0 0,0 0 0,0 0 1,0 0-1,0 0 0,0 0 0,-1 0 0,1 0 0,0 0 0,0 0 0,0 2 0,3 7-5,0 0-1,-1 1 0,4 17 0,-6-22-1,5 28-31,-5-25 36,1 0 0,-1-1 0,2 1 0,-1-1 1,6 12-1,-8-19 4,0-1-1,0 0 1,0 0 0,0 0-1,0 1 1,0-1-1,0 0 1,0 0 0,1 0-1,-1 1 1,0-1 0,0 0-1,0 0 1,0 0 0,1 0-1,-1 0 1,0 1 0,0-1-1,0 0 1,1 0 0,-1 0-1,0 0 1,0 0-1,0 0 1,1 0 0,-1 0-1,0 0 1,0 0 0,0 0-1,1 0 1,-1 0 0,0 0-1,0 0 1,1 0 0,-1 0-1,0 0 1,0 0 0,0 0-1,1 0 1,-1 0-1,0 0 1,0 0 0,1-1-1,8-10 13,6-18 1,-15 29-13,72-134 16,-51 99-17,-18 30-1,0 0 1,1 1-1,-1-1 0,1 1 0,0 0 1,0 0-1,0 0 0,7-4 0,-10 8-1,0-1 0,0 0-1,0 0 1,1 0 0,-1 1-1,0-1 1,1 1 0,-1-1-1,1 1 1,-1-1 0,1 1-1,-1 0 1,1 0-1,-1 0 1,0 0 0,1 0-1,-1 0 1,1 0 0,-1 0-1,1 0 1,-1 1 0,1-1-1,-1 1 1,0-1-1,1 1 1,-1 0 0,0-1-1,1 1 1,-1 0 0,0 0-1,0 0 1,0 0 0,0 0-1,2 2 1,8 13-7,0 0 0,-2 0 0,0 1 1,8 23-1,5 8 6,-7-19 8,-7-10-23,0-1 1,2-1-1,0 1 1,1-2-1,1 0 0,19 22 1,-27-35 18,1 1 1,-1-1-1,1 0 1,-1 0-1,1-1 0,0 0 1,0 1-1,0-1 1,1-1-1,-1 1 1,0-1-1,1 0 1,-1 0-1,0-1 1,1 0-1,-1 0 1,1 0-1,-1 0 1,1-1-1,-1 0 1,1 0-1,-1 0 1,0-1-1,0 0 1,0 0-1,0 0 1,0-1-1,0 1 1,0-1-1,-1 0 1,1-1-1,-1 1 1,0-1-1,0 0 0,4-5 1,8-9 24,-1-1 0,-1-1 0,-1 0 0,0-1 0,-2 0 0,17-43 1,-27 60-22,0 0 0,0 1 0,0-1 0,0 0 0,-1 0 0,1 0 0,-1-1 0,0 1 0,0 0 0,-1 0 0,1 0 1,-1 0-1,0 0 0,0 0 0,0 1 0,-1-1 0,1 0 0,-1 0 0,0 1 0,-4-6 0,6 9-6,-1-1-1,1 1 1,-1 0-1,1 0 1,-1-1-1,0 1 1,1 0-1,-1 0 1,0-1-1,1 1 1,-1 0 0,0 0-1,1 0 1,-1 0-1,0 0 1,1 0-1,-1 0 1,0 0-1,1 1 1,-1-1-1,0 0 1,1 0-1,-1 0 1,1 1-1,-1-1 1,0 0-1,1 1 1,-1-1-1,1 1 1,-1-1-1,1 0 1,-1 1-1,1-1 1,-1 1 0,1-1-1,-1 2 1,-19 23-10,17-20 6,-4 5 2,0-2 2,1 0 0,0 1 1,1 0-1,0 0 0,0 0 1,1 0-1,0 1 1,0 0-1,-3 19 0,5-20 3,0 0-10,1 0 1,0 0 0,0 0-1,0 0 1,1 0 0,1 0-1,-1 0 1,1 0 0,5 16-1,-5-20 2,1 0 0,0 0 0,0 0 0,0 0 0,1 0 0,0 0 0,0-1-1,0 1 1,0-1 0,7 6 0,-8-8 6,1 0 0,-1 0 0,1 0 0,0-1 0,0 1 0,0-1-1,0 0 1,0 0 0,0 0 0,0 0 0,0 0 0,0-1 0,0 1 0,1-1 0,-1 0-1,0 0 1,0 0 0,1-1 0,3 0 0,4-2 9,0 0 0,0 0 0,0-2 0,0 1 0,-1-1 0,1-1 1,-1 0-1,-1 0 0,1-1 0,10-10 0,5-7 2,-1 0-1,27-35 1,-12 4 26,38-70-1,-76 124-36,40-75 21,-4-2-1,-3-1 1,-3-2-1,21-91 1,-40 129-1,-2-1 1,-2 0-1,4-83 0,-12 124-18,1-7-28,-1-1 0,-1 1 0,0 0 0,-4-17 0,5 27 25,0 0-1,0 1 1,0-1 0,0 0-1,0 0 1,0 0 0,-1 1-1,1-1 1,0 0-1,0 0 1,0 0 0,0 0-1,0 0 1,0 1 0,-1-1-1,1 0 1,0 0-1,0 0 1,0 0 0,-1 0-1,1 0 1,0 0 0,0 1-1,0-1 1,-1 0-1,1 0 1,0 0 0,0 0-1,0 0 1,-1 0-1,1 0 1,0 0 0,0 0-1,0 0 1,-1 0 0,1 0-1,0 0 1,0 0-1,0-1 1,-1 1 0,1 0-1,0 0 1,0 0 0,0 0-1,-1 0 1,1 0-1,0 0 1,0-1 0,0 1-1,0 0 1,0 0 0,-1 0-1,1 0 1,0-1-1,0 1 1,0 0 0,0 0-1,0 0 1,0-1-1,0 1 1,0 0 0,0 0-1,0 0 1,0-1 0,0 1-1,0 0 1,0-1-1,-9 22-11,7-15 4,-21 43-30,3 0 0,2 2-1,3 0 1,1 1 0,-8 66-1,-8 30-90,9-59 76,18-67 55,1 0 0,1 0 0,0 0 0,2 0 0,0 0 0,2 0 0,0-1 0,2 1 0,7 23 0,-6-27-10,2 0 1,12 25-1,-15-37 19,1 0 0,0 0-1,0 0 1,0 0 0,10 5-1,-11-6-3,-1-3 3,1 1-1,-1-1 0,0-1 0,0 1 1,1 0-1,-1-1 0,1 0 0,-1 0 1,1 0-1,-1-1 0,1 0 0,0 1 1,-1-2-1,9 0 0,8-1 10,37-11 0,-49 11-34,0-1 12,-1 0-1,0 0 1,1-1-1,-2 0 0,1-1 1,0 1-1,-1-1 1,0-1-1,0 1 1,-1-1-1,10-11 1,-8 8 18,-2 0 0,1 0 0,-1 0 0,0-1 0,-1 0 0,0 0 0,-1 0 0,6-18 0,-10 23-3,1 1-1,-1-1 0,0 1 1,0-1-1,0 0 1,-1 1-1,0-1 0,1 1 1,-2-1-1,-1-6 1,-4-18 74,1 17-52,0-3 5,6 15-39,1-1 0,-1 0 1,1 0-1,-1 1 0,1-1 0,0 0 0,-1 1 1,1-1-1,0 1 0,-1-1 0,1 1 1,0-1-1,0 1 0,-1-1 0,1 1 0,0 0 1,0-1-1,0 1 0,1 0 0,18-5-38,-14 4 33,1 1-1,0 0 0,-1 1 0,1 0 1,0 0-1,-1 0 0,1 1 1,-1 0-1,0 0 0,1 0 0,-1 1 1,0 0-1,0 0 0,-1 1 0,1-1 1,-1 1-1,0 1 0,1-1 1,-2 1-1,1 0 0,-1 0 0,0 0 1,0 0-1,0 1 0,4 9 1,-4-4 0,0 1 1,-1-1-1,-1 0 1,0 1 0,0 12-1,1 1 5,-3-22 4,19 97-49,-16-89 35,0 0 1,1 0-1,1-1 1,0 1-1,0-1 1,12 16-1,-16-24 13,1-1 1,-1 0 0,1 0-1,0 0 1,-1 0-1,1 0 1,0 0-1,-1 0 1,1 0-1,0-1 1,0 1 0,0-1-1,0 1 1,0-1-1,0 0 1,0 0-1,-1 0 1,1 0 0,0 0-1,0 0 1,0 0-1,0-1 1,0 1-1,0-1 1,0 1-1,0-1 1,-1 0 0,1 0-1,3-1 1,4-3 6,-1 1 1,1-2 0,-1 1 0,13-11-1,-14 10 4,15-13 25,0-1 0,35-43 0,-56 62-36,25-34 52,25-43-1,-28 45 24,-19 30-72,-1-1 0,0 0 1,0 1-1,0-2 0,0 1 0,-1 0 0,0 0 0,0-1 0,0 0 0,0 1 0,0-1 0,1-9 0,-3 13-24,-2 3-5,1 0 17,0 0-1,0 0 0,0 0 0,0 0 0,0 0 1,0 0-1,1 0 0,-1 0 0,1 0 0,-1 3 1,-1 0-10,-7 21-13,1 0 1,1 0-1,-4 28 1,10-46 21,0 1-1,0 0 1,1 0 0,1-1 0,-1 1-1,1 0 1,1 0 0,0-1 0,0 1-1,1-1 1,-1 0 0,2 0 0,6 12-1,-4-8 5,-2-6 4,0 1-1,0-1 0,0 0 1,1 0-1,-1 0 0,8 5 1,-10-9 0,0 0 0,0-1 0,1 0 0,-1 0 0,0 1 0,1-1 0,-1-1 0,1 1 0,0 0 0,-1-1 0,1 1 0,-1-1 0,1 0 0,0 1 0,0-1 0,-1-1 0,1 1 0,0 0 0,-1-1 0,1 1 0,4-3 0,15-5 0,0-2 0,-1 0 0,0-2 0,36-25 0,-37 24 0,37-31 0,-36 27 0,35-22 0,-28 23 4,-4 3 21,-1-1 0,36-28 0,-49 37-11,3-1 56,-13 6-69,0-1 0,1 1 0,-1 0 0,0 0-1,0 0 1,0 0 0,0 0 0,0 0 0,0-1 0,0 1 0,0 0 0,1 0 0,-1 0 0,0 0 0,0 0 0,0-1 0,0 1 0,0 0 0,0 0 0,0 0-1,0 0 1,0-1 0,0 1 0,0 0 0,0 0 0,0 0 0,0 0 0,0 0 0,0-1 0,-1 1 0,1 0 0,0 0 0,0 0 0,0 0 0,0 0 0,0-1-1,0 1 1,0 0 0,0 0 0,0 0 0,-1 0 0,1 0 0,0 0 0,0 0 0,0-1 0,0 1 0,0 0 0,0 0 0,-1 0 0,1 0 0,0 0 0,0 0-1,0 0 1,0 0 0,-1 0 0,1 0 0,0 0 0,0 0 0,0 0 0,0 0 0,-1 0 0,1 0 0,0 0 0,0 0 0,0 0 0,-1 0 0,-2 0 1,-1 1 1,0-1 0,0 0 0,0 1-1,0 0 1,1 0 0,-1 0-1,0 0 1,-6 4 0,-3 0-21,3-1 18,0 1 0,0 0-1,1 0 1,0 1 0,0 0 0,0 1 0,1 0-1,0 0 1,0 1 0,1 0 0,0 0 0,0 1-1,-9 17 1,15-24 0,0 1-1,0-1 0,0 1 0,1 0 1,-1-1-1,1 1 0,-1 0 1,1-1-1,0 1 0,0 0 0,0-1 1,1 1-1,-1 0 0,1 0 1,-1-1-1,1 1 0,0-1 0,0 1 1,0-1-1,0 1 0,0-1 1,1 1-1,-1-1 0,1 0 0,0 0 1,3 4-1,2 1-8,-1-1-1,2 0 1,-1 0-1,1-1 1,-1 0-1,13 6 1,10-1-66,-17-9-3335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5824,'0'0'6544,"-6"11"-6122,4-8-392,-4 8 127,0 0-1,1 0 1,0 0-1,1 1 0,1 0 1,-1 0-1,-1 15 1,3 20 669,2 0 1,10 77 0,26 90 341,-30-184-979,4 23 113,-5-17 105,3 0 1,12 37 0,-19-70-344,0 0 9,-1-1 1,1 1-1,0 0 1,0-1-1,1 1 1,-1-1-1,0 0 1,1 1-1,2 2 1,-7-16 206,-2-7-186,1-1 0,1 0 1,1 0-1,0-22 0,-3-28 55,-55-240 613,51 210-495,8 94-256,1 1 1,-1-1-1,1 0 0,-1 1 0,1-1 1,1 0-1,-1 0 0,1 1 1,0-1-1,0 0 0,0 1 1,0-1-1,1 1 0,4-8 0,-2 6 15,1 0-1,-1 0 0,1 1 0,0 0 0,1 0 0,0 0 1,-1 0-1,13-6 0,-12 7-13,0 1 0,0 0 0,-1 1 0,2-1 0,-1 1 0,0 0 0,0 1 0,1-1 0,-1 1 0,1 1 0,-1-1 0,1 1 0,-1 0 0,1 0 0,-1 1 0,0 0 0,1 0 0,-1 1 0,0 0 0,1 0 0,-1 0 0,0 1 0,0-1 0,-1 2 0,1-1 0,-1 0 0,11 10 0,-14-11-7,1 1 0,-1 0 0,0-1 0,0 1 0,0 0 0,0 1 0,0-1 0,0 0 0,-1 1 1,0-1-1,0 0 0,0 1 0,0 0 0,0-1 0,-1 1 0,1-1 0,-1 1 0,0 0 0,0-1 0,-1 1 0,1 0 0,-1-1 0,1 1 0,-1-1 0,-2 5 0,-2 7 16,0 0 0,-1-1 0,-1 1 0,-12 18 0,8-15 8,2-2 17,-1-1-1,-14 18 0,-7 11 370,31-44-409,0 0 0,0 1 0,0-1 0,0 0 1,0 0-1,1 1 0,-1-1 0,0 0 0,0 0 0,0 1 0,0-1 1,0 0-1,0 0 0,0 1 0,0-1 0,1 0 0,-1 0 0,0 1 1,0-1-1,0 0 0,1 0 0,-1 0 0,0 0 0,0 1 0,0-1 0,1 0 1,-1 0-1,0 0 0,0 0 0,1 0 0,-1 0 0,0 0 0,0 0 1,1 1-1,13 4 71,-11-4-46,12 3-1,-1-1 1,1 0-1,-1-1 1,26 1-1,-20-2 21,38 6-1,-48-4-38,6 0 14,-1 1-1,29 11 1,-39-13-24,-1 1 1,1-1-1,-1 1 1,0 0-1,0 0 1,0 0-1,0 1 1,-1-1-1,1 1 1,-1 0-1,0 0 1,0 0-1,3 6 1,0 2 22,0-1-1,-2 1 1,1 0 0,-1 0-1,-1 0 1,0 0 0,-1 1-1,0-1 1,0 25 0,-2-22 1,-1 0 1,0 0 0,0 0 0,-2 0 0,-5 21 0,6-31-20,0 0 0,0 0 1,0 0-1,-1 0 0,0 0 0,0-1 1,0 0-1,0 1 0,-1-1 0,0 0 0,1 0 1,-1-1-1,-1 1 0,1-1 0,0 0 1,-1 0-1,0-1 0,-8 4 0,-73 22 106,26-10-4,-25 5-275,85-22 155,0-1 0,0 0 0,0 0 1,0 0-1,0 0 0,0 0 0,0 0 0,-1 0 0,1 0 0,0 0 0,0 0 0,0 0 0,0 0 0,0 0 1,0 1-1,0-1 0,0 0 0,-1 0 0,1 0 0,0 0 0,0 0 0,0 0 0,0 0 0,0 0 0,0 0 0,0 0 1,-1 0-1,1 0 0,0 0 0,0 0 0,0-1 0,0 1 0,0 0 0,0 0 0,0 0 0,0 0 0,-1 0 0,1 0 1,0 0-1,0 0 0,0 0 0,0 0 0,0 0 0,0 0 0,0 0 0,0-1 0,0 1 0,0 0 0,0 0 0,0 0 1,0 0-1,0 0 0,0 0 0,-1 0 0,1-1 0,5-6-209,5-4-3367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5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6016,'0'0'13814,"5"11"-13322,16 36-8,-13-17 151,-8-29-558,0 0 1,0 0-1,0 1 1,0-1-1,1 0 1,-1 0-1,0 1 1,1-1 0,-1 0-1,1 0 1,0 0-1,0 2 1,0 2 212,0-1 0,-1 1 0,1 0 0,-1-1 0,0 1 0,-1 0 0,1 0 1,-1-1-1,-3 9 0,4-8-141,-1-3-68,0 1 0,0 0-1,0-1 1,-1 1-1,1 0 1,-1-1 0,1 0-1,-1 1 1,0-1 0,0 0-1,0 0 1,0 0 0,-3 2-1,-34 23 299,33-24-379,3-2 14,0 1 0,1-1 0,-1 0 0,0-1 0,0 1 0,1 0 0,-1-1 0,-4 1 0,4-1 8,0 0-1,1 0 1,-1 1 0,0-1-1,1 1 1,-1 0 0,1 0-1,-1 0 1,-3 2 0,-1-1 24,3 2-12,64-13 23,-25 4-6,-1-1 1,36-12-1,27-5 58,10 0 76,-93 23-271,-19 6 548,3-4-967,0-1 0,0 0 0,0 1 0,-1-1 0,1 0 0,-1 0 0,1 0 0,-5 1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5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6520,'0'0'7137,"-6"10"-6468,-8 12-6,0 0 0,2 1-1,1 1 1,-11 34-1,12-35 333,-2 11 222,11-32-1113,1 0-1,-1 0 1,1 0-1,0 0 1,0 0-1,0 0 0,0 0 1,0 0-1,0 0 1,0 0-1,1-1 1,-1 1-1,1 0 1,0 2-1,0-3-127,0 0 0,0-1-1,-1 1 1,1-1 0,0 1-1,0-1 1,0 1 0,0-1-1,0 1 1,0-1 0,0 0-1,0 0 1,0 0 0,0 1-1,0-1 1,0 0 0,1 0-1,-1 0 1,0 0 0,0-1-1,0 1 1,0 0 0,0 0-1,0-1 1,0 1 0,0 0-1,0-1 1,1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4:5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6520,'0'0'8897,"12"-7"-8330,21-12-198,-8 3 295,1 2 0,1 0 0,55-19 0,-79 32-607,-1 1 0,0-1 0,1 1-1,-1 0 1,0 0 0,1 0 0,-1 0 0,0 0 0,1 0 0,-1 1 0,0-1 0,1 1 0,-1-1 0,0 1 0,0 0-1,0 0 1,1 0 0,-1 0 0,0 0 0,0 1 0,-1-1 0,1 1 0,0-1 0,3 4 0,-3-2 14,0 0 0,0 0 0,-1 0 0,1 1 0,0-1 1,-1 0-1,0 1 0,0-1 0,0 1 0,0-1 0,-1 1 0,1 0 1,-1-1-1,0 1 0,0 4 0,-2 2 22,0 1 0,0 0 0,0-1 0,-2 0 0,1 1 0,-1-1 0,-1-1 0,0 1 0,-11 17 0,8-14 20,-34 68 853,41-79-916,1-1 1,-1 1-1,1-1 0,-1 1 0,1-1 0,0 1 0,-1-1 0,1 1 1,0-1-1,0 1 0,0 0 0,0-1 0,1 1 0,-1-1 1,0 1-1,1-1 0,-1 1 0,1-1 0,-1 1 0,1-1 0,1 3 1,0-2 7,0 1 1,0-1-1,0 1 0,1-1 1,-1 0-1,1 0 1,-1 0-1,1 0 1,6 2-1,1 0 34,0 1 0,1-2 0,-1 0-1,1 0 1,12 1 0,3-2 51,-19-2-98,1 1 1,0-1-1,-1 2 1,1-1-1,-1 1 1,1 0 0,-1 0-1,0 1 1,0 0-1,13 7 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0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4616,'0'0'10816,"-9"10"-10651,-29 27-9,34-33-46,-1 0 1,1 1-1,1-1 1,-1 1-1,1 0 1,-1 0-1,1 0 1,1 1-1,-1-1 1,1 1-1,0-1 1,-2 9-1,3-6-7,1-1-1,0 1 0,0 0 0,0-1 1,1 1-1,1-1 0,3 14 0,15 33 397,-17-50-450,1-1 1,0 0-1,0 1 0,0-1 0,0-1 0,9 6 1,-4-2 20,-3-2-21,0 0 0,1 0-1,-1-1 1,0 1 0,1-1 0,0-1 0,0 1 0,0-1 0,0-1 0,0 1 0,0-1-1,1 0 1,-1-1 0,10 0 0,-11 0-19,0-1 0,0 0 1,-1 0-1,1-1 0,-1 1 0,1-1 0,-1-1 1,0 1-1,1-1 0,-1 1 0,-1-1 0,1-1 0,0 1 1,-1-1-1,1 0 0,-1 0 0,0 0 0,-1 0 1,1-1-1,-1 0 0,0 0 0,0 0 0,0 0 1,3-10-1,-3 9 11,0 0 1,-1-1-1,0 1 1,-1-1-1,1 0 1,-1 0-1,-1 1 1,1-1-1,-1 0 0,0 0 1,-1 0-1,0 0 1,0 1-1,0-1 1,-1 0-1,0 1 1,0-1-1,-1 1 1,0 0-1,0-1 1,0 1-1,-1 1 1,1-1-1,-1 0 1,-1 1-1,1 0 1,-1 0-1,0 0 0,0 1 1,-1 0-1,1 0 1,-1 0-1,0 0 1,0 1-1,0 0 1,-12-4-1,12 5-13,0 1 0,0 0 0,0 0 0,-1 0 0,1 0 0,0 1 0,0 0 0,0 1 0,0-1 0,-11 3 0,8-2-933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0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5520,'0'0'8632,"7"-10"-8047,-1 1-445,-1 2-40,-1 0 0,1 0 0,1 1 0,-1 0 0,1 0 0,0 0 0,0 1 0,8-6 0,3 0 491,1-1 0,34-14 1,-47 23-399,1 1 0,0 0 0,0 0 0,0 1 1,0 0-1,0 0 0,0 0 0,0 1 1,0-1-1,0 2 0,0-1 0,0 1 0,0 0 1,9 2-1,-13-2-140,-1-1 0,1 1 1,-1 0-1,1-1 1,-1 1-1,0 0 0,1 0 1,-1 0-1,0 0 0,0 0 1,0 0-1,0 1 1,0-1-1,0 0 0,0 1 1,0-1-1,0 0 0,0 1 1,0 2-1,0 0 4,0-1 0,0 1-1,0 0 1,-1 0 0,0 0 0,0 0-1,0 0 1,-1 4 0,-1 5 39,-1 1 0,0-1 0,-9 22 0,0-9 40,-2 0-1,0-1 0,-2-1 1,-36 44-1,-5 6 275,57-73-398,-1 0-1,0 0 1,0 0 0,1 0-1,-1 0 1,1 0 0,-1 0-1,1 0 1,-1 0 0,1 0-1,0 0 1,-1 1-1,1-1 1,0 0 0,0 0-1,0 0 1,0 0 0,0 1-1,0-1 1,0 0 0,0 0-1,1 2 1,0-2-2,-1 0 1,1 0-1,0 0 1,0-1-1,0 1 0,-1 0 1,1 0-1,0 0 0,0-1 1,0 1-1,1-1 1,-1 1-1,0-1 0,0 1 1,0-1-1,0 1 0,2-1 1,7 2 26,0-1 0,0-1 0,0 1 0,10-2 0,-17 1-30,80-7 222,-48 3-6,1 2-1,0 1 1,59 6 0,-87-3-191,0 0 0,-1 1 1,1-1-1,8 5 0,0 1-3212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0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4816,'0'0'8161,"11"1"-7733,25 1 389,64-3-1,27-21 526,-87 13-768,66-6 1,-9 7-59,-45 2-251,0 3 0,74 5 1,217 4 429,-300-7-646,4-2 49,61-12-1,2 0 20,185-38 165,-42 5-139,-115 25-62,23-3 77,-23 14 54,181 7 1,272-4 922,-579 8-1061,-8 1-47,-1 0 0,1 0 0,0 0 0,-1-1 0,1 0 0,-1 1-1,0-1 1,1 0 0,-1-1 0,0 1 0,1-1 0,3-1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0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6928,'0'0'4334,"10"4"-3639,-6-3-634,0 0 7,1 1 1,-1-1 0,0 1-1,0 0 1,0 0-1,0 0 1,0 1-1,0-1 1,0 1 0,-1 0-1,0 0 1,1 0-1,-1 1 1,0-1 0,0 1-1,-1 0 1,1-1-1,2 8 1,17 50 1198,-3 1 0,18 106 0,-16-68 314,-2 8 1117,-15-92-1663,-3-11-66,-6-16-605,-85-230-272,20 44-219,62 178 98,1 0 0,-4-21 0,10 31-3,-1 1 1,1-1-1,0 0 0,1 0 0,0 0 0,0 0 0,3-11 1,-2 18 20,0 0 0,1 0 0,-1 0 0,1 1 0,0-1 1,-1 0-1,1 1 0,0-1 0,0 1 0,0-1 0,0 1 1,1 0-1,-1 0 0,0 0 0,0 0 0,4-1 0,2-1-14,8-4 6,0 1 0,0 1 0,1 0 0,0 1 0,30-3 0,86 2 55,-131 5-35,24 0 31,-1 2 0,0 0 0,31 8 0,-45-8 4,0 1 0,-1 0-1,0 1 1,1 0 0,-1 1 0,-1 0-1,1 1 1,-1 0 0,17 14-1,-24-18-21,0 0 0,0 1-1,0-1 1,-1 1-1,1 0 1,-1-1 0,0 1-1,1 0 1,-1 0-1,-1 0 1,1 0 0,0 0-1,-1 0 1,1 0-1,-1 0 1,0 0 0,0 0-1,0 0 1,-1 0-1,1 0 1,-1 0 0,1 0-1,-1 0 1,0 0 0,0 0-1,-2 3 1,-3 7 30,0 0 0,-1-1 0,-1 0 0,-11 15 0,-4-1 72,-1 0-1,-30 24 1,22-21-27,6-7 48,-1 0 0,-37 20-1,32-20 125,31-22-257,1 0 1,0 0-1,0 0 1,0 0-1,0 0 0,0 0 1,-1 0-1,1 0 1,0 0-1,0 1 0,0-1 1,0 0-1,0 0 1,0 0-1,0 0 0,-1 0 1,1 0-1,0 0 1,0 0-1,0 1 1,0-1-1,0 0 0,0 0 1,0 0-1,0 0 1,0 0-1,0 1 0,0-1 1,0 0-1,0 0 1,0 0-1,0 0 0,0 0 1,0 1-1,0-1 1,0 0-1,0 0 0,0 0 1,0 0-1,0 0 1,0 1-1,0-1 1,0 0-1,0 0 0,0 0 1,0 0-1,1 0 1,-1 0-1,0 0 0,0 1 1,0-1-1,0 0 1,0 0-1,0 0 0,0 0 1,1 0-1,-1 0 1,14 5 70,22-2-49,109 8-8,-123-8-34,0 1 0,-1 1 1,1 1-1,34 15 0,-51-18 14,1 0-1,-1 0 1,0 0 0,0 0 0,0 1 0,0 0-1,-1 0 1,0 0 0,1 0 0,-1 1-1,-1 0 1,1 0 0,5 10 0,-8-12 7,0 0 1,0 1-1,0-1 1,0 1-1,0-1 1,-1 1 0,1-1-1,-1 1 1,0-1-1,0 1 1,0-1-1,-1 1 1,1 0 0,-1-1-1,0 1 1,0-1-1,0 0 1,0 1-1,-1-1 1,1 0 0,-1 0-1,0 0 1,0 0-1,-3 4 1,-3 1 15,0 0 1,-1 0-1,1 0 0,-1-1 1,-1 0-1,0-1 0,1 0 1,-19 7-1,0-1 40,0-2 1,-33 8-1,-252 36 483,301-53-523,0 1-18,-1-2 0,-18 0-1,6-1-200,28 0-1,0 1 1,0-1 0,0 1 0,0-1 0,-1 0-1,1 0 1,0-1 0,5-2 0,-4 2-1861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0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6928,'0'0'4800,"-6"16"-3648,-9 21-67,-2-1 0,-33 52 1,47-84-948,-19 27 1202,2 1-1,-22 45 1,41-73-1267,0 0 1,0-1 0,0 1-1,0 0 1,1 0 0,0 0-1,0 0 1,0-1 0,0 1-1,0 0 1,2 7 0,0-1-2054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3712,'0'0'13145,"-4"10"-13011,-3 8-67,0 0-1,2 0 0,-6 30 1,-43 384 915,45-311-647,5-60 85,-12 62 0,15-108-252,1-13-95,0 1 0,0-1 0,0 1 1,0 0-1,-1-1 0,1 1 0,-1-1 0,0 1 0,1-1 0,-1 0 1,0 1-1,-1-1 0,-2 5 0,4-7-49,-1 0 0,0 1 0,0-1 0,0 0 0,0 1-1,0-1 1,0 0 0,0 0 0,0 0 0,0 0 0,0 0 0,0 0 0,0 0 0,0 0 0,1 0-1,-1-1 1,0 1 0,0 0 0,0-1 0,0 1 0,0 0 0,0-1 0,0 1 0,1-1 0,-2 0-1,0-1-15,-1 1 0,1-1-1,0 1 1,0-1 0,0 0-1,0 0 1,-2-4 0,0 0-2706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2 535 7528,'0'0'2512,"-1"-9"-2114,1 4-336,0-3 52,-1 0 0,2-1 0,-1 1 0,1 0 0,3-14 0,10-30 464,2 0 1,3 1-1,2 1 0,2 1 1,31-49-1,-38 74 52,37-45 0,-52 68-572,0 0 1,0 0-1,1 0 0,-1 0 1,0 0-1,1 0 0,-1 0 1,1 0-1,-1 0 0,1 1 1,-1-1-1,1 1 0,-1-1 0,3 0 1,-4 1-38,1 0 0,0 1-1,-1-1 1,1 0 0,0 0 0,-1 0 0,1 0 0,0 0 0,-1 1 0,1-1 0,0 0-1,-1 1 1,1-1 0,-1 0 0,1 1 0,0-1 0,-1 1 0,1-1 0,-1 1 0,0-1-1,1 1 1,-1-1 0,1 1 0,-1-1 0,0 1 0,1 0 0,-1-1 0,0 1 0,0 0-1,1-1 1,-1 1 0,0 0 0,0-1 0,0 1 0,0 0 0,2 12 99,-1 0 0,0 0 1,-1-1-1,0 1 1,-2 14-1,-15 64 375,2-14 97,10-59-351,4-11 224,7-18-192,24-39-41,10-16-16,-32 49-146,-5 9-27,1 1 0,-1 0 0,1 1 0,0-1 0,1 1 1,0-1-1,0 1 0,0 1 0,8-7 0,-12 11-35,0 0 4,-1 1 0,0-1 1,1 1-1,-1 0 0,0-1 0,1 1 0,-1 0 0,1 0 0,-1-1 0,0 1 0,1 0 0,-1 0 0,1 0 0,-1 0 0,1-1 0,-1 1 0,1 0 0,-1 0 1,1 0-1,0 0 0,4 14 197,1 5-127,0-4-29,-2 1 1,5 30-1,-7-23-4,-1-8 24,0 1-1,1 0 0,1-1 1,6 18-1,-9-32-69,0-1 1,0 0 0,0 1-1,0-1 1,0 0-1,0 1 1,0-1-1,0 1 1,0-1-1,0 0 1,1 1-1,-1-1 1,0 0-1,0 0 1,0 1-1,1-1 1,-1 0-1,0 1 1,0-1-1,1 0 1,-1 0-1,0 1 1,0-1-1,1 0 1,-1 0-1,0 0 1,1 0-1,-1 1 1,0-1-1,1 0 1,-1 0-1,0 0 1,1 0-1,-1 0 1,1 0-1,-1 0 1,0 0-1,1 0 1,-1 0-1,0 0 1,1 0-1,-1 0 1,0 0-1,1 0 1,-1 0-1,0-1 1,1 1-1,-1 0 1,0 0-1,1 0 1,-1 0-1,0-1 1,1 1-1,-1 0 1,0 0 0,0-1-1,1 1 1,-1 0-1,0-1 1,0 1-1,0 0 1,1-1-1,-1 1 1,13-25 31,-2-3-29,-2-1-1,-1-1 1,4-33 0,5-19 27,-17 82-31,0-1-1,0 1 1,0 0-1,0 0 1,0 0-1,0 0 1,0 0-1,0 0 1,0 0-1,0-1 1,0 1 0,0 0-1,0 0 1,0 0-1,1 0 1,-1 0-1,0 0 1,0 0-1,0 0 1,0 0-1,0 0 1,0-1-1,0 1 1,0 0 0,0 0-1,0 0 1,1 0-1,-1 0 1,0 0-1,0 0 1,0 0-1,0 0 1,0 0-1,0 0 1,0 0 0,1 0-1,-1 0 1,0 0-1,0 0 1,0 0-1,0 0 1,5 4 20,4 7-12,87 163 6,-85-151 3,-9-18-11,0-1-1,0 0 0,0 1 1,1-1-1,0 0 1,0 0-1,0 0 1,0 0-1,6 5 1,-9-9-7,1 0 0,-1 0 0,0 0 0,0 0 0,1 0 0,-1 0 0,0 0 0,0 0 1,0-1-1,1 1 0,-1 0 0,0 0 0,0 0 0,1 0 0,-1 0 0,0 0 0,0 0 1,0-1-1,1 1 0,-1 0 0,0 0 0,0 0 0,0 0 0,0-1 0,1 1 0,-1 0 1,0 0-1,0 0 0,0-1 0,0 1 0,0 0 0,0 0 0,0-1 0,0 1 0,0 0 0,4-12 33,7-127 105,-9 78-66,-1 58-68,0 1 0,0-1 0,0 1 0,0-1 1,0 1-1,1-1 0,-1 1 0,1-1 0,-1 1 0,1 0 0,0 0 1,0 0-1,0 0 0,0 0 0,5-2 0,-4 1 12,0 1-13,0 0 0,0-1 0,1 2 0,-1-1 0,1 0 0,-1 0 0,1 1 0,0 0 0,0 0 0,0 0 0,4 0 0,6 0-5,26 1-1,-12 0-19,20 0-45,55 6 1,-98-5 47,10 1-39,-14-1 66,-9 0 56,-44 10 96,39-9-135,0 0 1,1 1-1,-24 9 1,30-10-15,1 1 0,-1 0 0,1 0 0,-1 0 0,1 1 0,0 0 0,0 0 0,1 0 0,-1 1 1,-3 5-1,-1 0 23,2 1 0,-1 0 1,1 1-1,1-1 0,-7 18 0,12-25-28,0 0-1,-1-1 0,2 1 0,-1 0 1,0 0-1,1 0 0,0 0 1,0-1-1,0 1 0,0 0 0,0 0 1,1 0-1,0 0 0,0 0 0,0-1 1,0 1-1,1 0 0,-1-1 1,1 1-1,0-1 0,0 0 0,4 6 1,-3-6-5,0 0 1,0 0 0,0 0-1,0-1 1,0 1 0,1-1 0,-1 0-1,1 0 1,-1 0 0,1 0 0,0-1-1,0 1 1,5 0 0,-7-1 1,1-1 0,-1 0 0,0 0 0,0 0 0,0 0 0,0 0 0,0 0 0,0-1 0,0 1-1,0-1 1,0 1 0,0-1 0,0 0 0,0 0 0,0 1 0,0-2 0,-1 1 0,1 0 0,0 0 0,-1 0 0,1-1 0,-1 1 0,1-1 0,-1 1 0,0-1 0,1 0 0,-1 0 0,2-3 0,2-7 18,1 0 0,-1 0 0,-1-1 0,0 1 0,4-26 0,-5 7 237,0-45-1,3 112-90,-6-34-167,4 47-17,18 87-1,-21-132 14,0-1 0,0 1 0,0 0 0,1-1 0,0 1 0,0-1 1,0 1-1,0-1 0,0 0 0,4 5 0,-4-7 4,-1 0 0,1 0 1,-1 0-1,1 0 0,-1 0 1,1 0-1,0 0 1,0 0-1,-1-1 0,1 1 1,0 0-1,0-1 0,0 0 1,0 1-1,0-1 0,0 0 1,-1 0-1,1 0 0,0 0 1,0-1-1,0 1 1,0 0-1,3-2 0,-1 1 3,-1-1 0,1 0 0,-1 0-1,1 0 1,-1 0 0,0-1 0,0 1 0,0-1 0,0 0-1,4-5 1,4-5 4,9-18 0,-15 23-3,38-67 18,-39 66-18,0-1 0,0 1 0,-1-1 0,-1 1-1,1-1 1,0-16 0,-3 24 2,0-1 1,0 0-1,0 1 0,-1-1 0,1 0 0,-1 1 0,0-1 0,0 0 1,0 1-1,-2-4 0,1 3 9,1 0 1,0 0-1,0 0 1,0 0-1,-1-4 1,2 6-11,0 0 1,1 0 0,-1 0-1,0 0 1,1 0 0,-1 0-1,0 0 1,1 0 0,0 0-1,-1 0 1,1 1 0,-1-1 0,1 0-1,0 0 1,-1 1 0,1-1-1,0 0 1,0 1 0,0-1-1,0 1 1,-1-1 0,1 1-1,1-1 1,2-1-1,0 0 0,0 1-1,-1-1 1,7-1 0,-3 2-10,-1 0 1,0 1-1,0-1 0,1 1 0,-1 0 1,0 1-1,1 0 0,-1 0 1,0 0-1,8 3 0,-10-2-5,0 0 0,0 0 0,1 0 1,-1 0-1,-1 1 0,1 0 0,0 0 0,-1 0 0,1 0 0,-1 1 0,0-1 0,0 1 0,-1 0 0,5 6 0,-4-3 5,0 0 0,0-1 0,-1 1 0,0 0 0,0 0 0,0 10 0,3 46 48,-4-37-28,-1-23-13,0 0-1,0-1 1,0 1-1,1 0 0,0 0 1,-1-1-1,1 1 1,2 3-1,-3-5-1,1 0-1,-1 0 1,1-1-1,0 1 1,-1-1 0,1 1-1,0 0 1,-1-1-1,1 0 1,0 1-1,0-1 1,-1 1 0,1-1-1,0 0 1,0 1-1,0-1 1,0 0-1,-1 0 1,1 0-1,0 0 1,0 0 0,0 0-1,0 0 1,0 0-1,0 0 1,-1 0-1,1 0 1,0 0 0,0-1-1,0 1 1,1-1-1,2 0 2,1-1 0,-1 0-1,0 0 1,1-1 0,-1 1 0,0-1-1,0 0 1,-1 0 0,1 0 0,-1 0-1,6-8 1,2-3 17,17-30-1,-11 15-5,-13 22 15,-1 1 0,0-1 0,3-8 0,-8 23-17,0-1 0,1 0-1,0 0 1,1 0 0,0 0 0,0 1 0,1 6 0,0-1-7,1-1 0,0 0 0,8 20 0,-10-31-5,2 5 7,0 0 1,0 0-1,1-1 1,0 1-1,0-1 1,5 7-1,-7-10-3,1-1 0,-1 0 1,1 1-1,-1-1 0,1 0 0,0 0 0,0 0 0,-1 0 0,1-1 0,0 1 0,0 0 1,0-1-1,0 1 0,0-1 0,0 0 0,0 1 0,0-1 0,0 0 0,0 0 1,0 0-1,0-1 0,0 1 0,0 0 0,2-1 0,4-2-1,0-1 0,0 1-1,0-1 1,0-1 0,-1 1 0,0-1-1,0-1 1,11-9 0,-4 3-6,-4 3-12,1 1-1,0 0 1,0 1 0,1 0-1,0 0 1,13-4 0,-18 8 14,-6 2 4,1 1-1,-1-1 1,1 1 0,-1-1-1,1 1 1,-1 0-1,1-1 1,0 1 0,-1 0-1,1 0 1,-1 0 0,1 0-1,0 0 1,-1 0-1,1 1 1,-1-1 0,1 1-1,2 0 1,9 3 23,-10-4-31,0 1 1,0 0 0,0 0 0,0 0-1,4 2 1,-4-1-11,-3-5 27,-4-3 21,3 4-26,-1 0 1,0 1 0,0-1-1,0 1 1,0-1-1,0 1 1,0 0-1,0 0 1,0 0-1,0 0 1,-1 0-1,-3 0 1,-1-1 17,1 1 1,-1 0-1,-10 0 1,15 2-20,0-1 0,0 0 0,0 1 0,0-1 0,1 1 0,-1 0 0,0 0 0,0 0 0,1 0 0,-1 0 0,0 0 0,1 0 0,-1 0 0,1 1 0,-1-1 0,1 0 0,0 1 0,-1 0 0,1-1 0,0 1 0,0 0 0,0-1 0,0 1 0,0 2 0,-2 3 0,0 0 0,1 0 0,0 1 0,0-1 0,0 9 1,0-3-3,2 0 1,0 20 0,1-28-3,-1 0-1,1 0 1,0 0 0,0 0 0,1 0-1,0 0 1,-1 0 0,2 0-1,2 4 1,-5-8 0,1 0 0,-1-1 0,1 1 0,-1 0-1,1-1 1,-1 1 0,1-1 0,0 1 0,-1 0 0,1-1-1,0 0 1,0 1 0,-1-1 0,1 0 0,0 1 0,0-1-1,-1 0 1,1 0 0,0 1 0,0-1 0,0 0 0,1 0-1,0 0 5,0-1-1,-1 1 0,1 0 1,0-1-1,0 1 0,-1-1 0,1 0 1,0 0-1,2-1 0,1-2 9,0 1 1,0-1-1,0-1 0,7-7 0,-7 5-11,1-1-1,-1 1 1,0-1-1,0 0 0,-1 0 1,-1-1-1,1 1 1,-1-1-1,0 0 1,2-12-1,-5 20-1,0 0 0,0 0 0,0 1 0,0-1 0,0 0 0,1 0 0,-1 1 0,0-1 0,0 0 0,1 1 0,-1-1 0,1 0 0,-1 1 0,1-2 0,-1 2 0,1 0 0,-1 0 0,0 0 0,0 0 0,1 0 0,-1 0 0,0 0 0,0 0-1,1 0 1,-1 0 0,0 0 0,0 0 0,1 0 0,-1 0 0,0 0 0,0 0 0,1 0 0,-1 0 0,0 0 0,0 0 0,1 0 0,-1 0 0,0 0 0,0 1 0,1-1 0,-1 0 0,0 0 0,3 3 0,0-1 1,-1 1-1,0 0 1,4 5-1,-1 0 5,2 1 2,-3-4 4,0 0-1,0 0 1,0-1 0,1 1 0,0-1 0,5 4 0,-9-7-9,1 0 0,-1 0 0,1-1 0,-1 1 0,1 0 0,-1-1 0,1 0-1,0 1 1,-1-1 0,1 0 0,0 0 0,-1 0 0,1 0 0,-1 0 0,1 0 0,0 0 0,-1-1-1,1 1 1,0 0 0,-1-1 0,1 0 0,-1 1 0,1-1 0,-1 0 0,1 0 0,-1 1-1,0-1 1,3-2 0,6-7 21,-1 1-1,0-1 0,0 0 0,-1-1 1,-1 0-1,7-13 0,14-18 37,-28 41-56,1 0 0,-1 0 0,1 0 0,0 1 0,-1-1 0,1 0 0,0 0 0,-1 1 0,1-1 0,0 0 0,0 1 0,0-1 0,0 1 0,0-1 0,-1 1 0,1-1 0,0 1 0,2-1 0,-3 2 0,1-1-1,-1 0 1,1 0-1,-1 0 1,1 0-1,-1 1 1,1-1-1,-1 0 1,0 1-1,1-1 1,-1 0-1,1 1 1,-1-1-1,0 0 1,1 1-1,-1-1 1,0 1-1,0-1 1,1 1-1,-1-1 0,0 0 1,0 1-1,1-1 1,-1 2-1,2 4 16,-1 1-1,0 0 0,1 13 1,-1-16-20,-1 9 30,0 1 1,0-1 0,-1 0 0,-4 20 0,5-27 64,3-10-54,4-11-21,-3 5-4,0 0 0,1 1-1,1-1 1,-1 1 0,2 0-1,-1 0 1,1 1 0,0 0-1,1 0 1,14-11 0,-22 19-14,1-1 0,-1 1 0,1 0 1,0 0-1,-1-1 0,1 1 0,-1 0 0,1 0 0,0 0 1,-1 0-1,1 0 0,-1 0 0,1 0 0,0 0 1,-1 0-1,1 0 0,0 0 0,-1 0 0,1 0 0,-1 1 1,1-1-1,-1 0 0,1 0 0,0 1 0,-1-1 0,1 0 1,-1 1-1,1-1 0,-1 1 0,1-1 0,-1 0 1,0 1-1,1-1 0,-1 1 0,1-1 0,-1 1 0,0 0 1,0-1-1,1 1 0,-1 0 0,4 6 3,-1-1 0,4 14 0,-3-8-2,3 3 5,20 50 60,-26-64-66,-1 0 1,0 0-1,1 0 0,-1 0 0,1 0 1,-1 0-1,1 0 0,-1 0 0,1 0 1,-1-1-1,1 1 0,0 0 0,0 0 1,-1-1-1,1 1 0,0 0 0,0-1 0,0 1 1,0-1-1,0 1 0,0-1 0,0 1 1,0-1-1,0 0 0,0 1 0,0-1 1,0 0-1,0 0 0,0 0 0,0 0 1,0 0-1,0 0 0,0 0 0,0 0 1,0 0-1,0 0 0,0-1 0,0 1 0,2-1 1,4-2 8,-1 0 1,1-1-1,-1 1 1,10-9 0,-10 9-12,54-48 67,-37 32-75,-9 9 1,15-10 1,-24 17 6,0 0 1,0 1-1,0-1 1,1 1-1,-1 1 1,1-1-1,7-1 0,-2 1 1,-9 2-5,1-1-1,-1 1 1,0-1-1,1 1 0,-1 0 1,0 0-1,1 0 1,-1 0-1,0 1 1,4 0-1,1 1-50,-10-1 63,-7 3 37,-13 9-19,8-4 11,0 0-1,-20 15 1,27-17-23,0 0 1,1 0-1,-12 16 0,16-19-3,0 0 1,1 0-1,0 1 0,0-1 1,0 0-1,0 1 1,0 0-1,1-1 0,0 1 1,-1 7-1,2-8-6,1-1 1,-1 0-1,1 0 0,-1 0 0,1 0 1,0 0-1,0-1 0,1 1 0,-1 0 1,0 0-1,1-1 0,0 1 0,-1-1 1,1 1-1,0-1 0,0 0 0,1 1 1,3 2-1,-1-1-2,-1-1 0,1 1 1,0-1-1,0 0 0,1 0 1,-1-1-1,1 1 0,8 2 1,1-3-2,-1 0 1,1 0-1,0-2 1,-1 0 0,1 0-1,0-1 1,-1-1 0,1-1-1,-1 0 1,15-5 0,-11 2-1,0-2 0,0 1 0,-1-2-1,0-1 1,0 0 0,-1-1 0,16-13 0,-29 20 5,0 1-1,0 0 1,0-1-1,0 1 0,-1-1 1,1 0-1,-1 0 1,0 0-1,0 0 1,-1 0-1,1-1 1,-1 1-1,1-6 1,-1 8 2,-1-1 0,1 1 1,-1-1-1,0 0 1,0 1-1,0-1 1,0 0-1,-1 1 1,1-1-1,-1 1 1,1-1-1,-1 0 0,0 1 1,0-1-1,0 1 1,-1 0-1,1-1 1,0 1-1,-1 0 1,1 0-1,-1 0 1,0 0-1,-3-3 0,2 3 2,0 0-1,-1 0 1,1 0-1,0 0 1,-1 1-1,0 0 1,1-1-1,-1 1 1,0 0-1,0 1 1,-4-1-1,6 0-10,0 1 0,-1 0 1,1 0-1,0 1 0,0-1 0,0 0 0,0 1 0,-1-1 0,1 1 1,0 0-1,0 0 0,0-1 0,0 1 0,0 1 0,0-1 0,1 0 1,-1 0-1,0 1 0,0-1 0,-1 3 0,2-2 5,-1 0 0,1 0 1,0 0-1,-1 0 0,1 0 0,0 1 0,1-1 0,-1 0 1,0 1-1,1-1 0,-1 0 0,1 1 0,0-1 0,0 4 0,0-2 1,0 1 0,1-1-1,0 0 1,0 0 0,0 1-1,0-1 1,4 7-1,-2-5 6,1 1 0,0-1 1,0-1-1,0 1 0,0 0 0,1-1 0,0 0 0,0 0 0,12 8 0,-7-7 59,0-1 0,1 0 0,0-1 0,0 0 0,0 0 0,0-1 0,0-1 0,1 0 0,-1 0 0,1-2 0,-1 1 0,1-1 0,0-1 0,-1 0 0,1 0 0,-1-1 0,0-1 0,22-7 0,-29 8-44,19-6 227,31-17 0,-50 21-400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7528,'0'0'5721,"3"10"-5129,4 28-103,-2-9 182,1 0-1,2 0 0,14 36 0,-19-57-601,3 4 962,-4-12-464,-1-8-219,-9-136 753,2 54-682,6 88-404,-1-13 90,1 1 0,2-21-1,-1 32-68,-1 0 0,0 1 0,1-1 0,-1 0 0,1 1 0,0-1 0,0 0 0,0 1 0,0-1 0,1 1 0,-1-1 0,1 1 0,-1 0 0,1-1 0,0 1 0,0 0 0,0 0 0,0 0 0,4-2 0,-4 4 2,1-1 0,-1 1 0,0 0 0,1 1 0,-1-1 0,0 0 0,0 1-1,1-1 1,-1 1 0,0 0 0,0 0 0,0 0 0,0 0 0,0 0 0,4 2-1,-3-1 15,0 0 0,0-1 0,0 1 0,0-1 0,1 0 0,-1 0 0,4 1 0,4 1 634,-4 0-3640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15072,'0'0'2503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62 575 4816,'0'0'6553,"-7"-2"-6013,-21-7 24,27 9-479,0 0 1,-1-1 0,1 1-1,0 0 1,-1 0-1,1 0 1,0 0-1,-1 0 1,1 0-1,0 0 1,-1 1-1,-1-1 1,3 1-14,-1-1-1,1 0 1,0 0 0,-1 1 0,1-1-1,-1 0 1,1 0 0,-1 1-1,1-1 1,0 1 0,-1-1 0,1 0-1,0 1 1,-1-1 0,1 1 0,0-1-1,0 1 1,-1-1 0,1 1 0,0 0-1,0 0 8,0 0-1,0 0 1,0 0-1,0 0 1,0 0-1,0 0 1,0 0-1,1 0 1,-1 0-1,0 0 1,1 0 0,-1 0-1,0 0 1,1 0-1,0 0 1,-1-1-1,1 1 1,-1 0-1,1 0 1,0-1-1,-1 1 1,1 0-1,0-1 1,0 1-1,1 0 1,0 1-26,13 7 349,1 0-1,21 8 1,-32-15-297,0-1 0,0 1-1,0-1 1,1 0 0,-1 0 0,0-1-1,1 1 1,-1-1 0,1 0 0,-1-1-1,0 1 1,7-2 0,-9 1-23,0 0 0,0 0-1,0 0 1,0 0 0,0 0 0,0-1 0,-1 1 0,1-1 0,-1 0 0,4-3 0,-5 4-51,0 0 1,0-1 0,0 1-1,0 0 1,0-1-1,-1 1 1,1-1 0,-1 1-1,1-1 1,-1 1-1,1-1 1,-1 1 0,0-1-1,0 0 1,0 1-1,0-1 1,0 1 0,0-1-1,0 1 1,0-1-1,-1 0 1,0-1 0,0-3 17,-1 1 0,0 0 0,0 0 0,0 0 0,0 0 0,-1 1 0,0-1 0,0 1 0,0-1 0,0 1 0,-1 0 0,-6-6 0,-11-11 163,17 16-158,0 0-1,-1 1 1,1-1 0,-1 1-1,0 0 1,-5-3 0,9 7-39,0-1-1,0 1 1,0-1 0,0 0-1,0 0 1,1 1 0,-1-1-1,0 0 1,0 0 0,1 0-1,-2-2 1,-1-2 57,-3 1 175,7 3-120,7 0-73,2-2 20,0 0 0,15-8-1,-14 6-11,22-6-1,-22 8-21,-1-1 0,1 1 1,-1-2-1,0 1 0,15-10 0,-19 10-18,-1 0 1,1-1-1,-1 0 0,1 0 1,-1 0-1,-1-1 0,1 1 0,-1-1 1,6-10-1,-3 2 25,-1 0-1,0 0 1,0 0 0,-2-1-1,0 1 1,3-23 0,-1-4 269,1 0 1,19-58 0,-26 98-308,0 1 0,0-1-1,1 1 1,-1-1-1,0 1 1,0-1 0,1 0-1,-1 1 1,0-1 0,1 1-1,-1-1 1,1 1 0,-1 0-1,0-1 1,1 1 0,-1-1-1,1 1 1,-1 0 0,1-1-1,-1 1 1,2-1 0,-2 1-2,1 0 0,-1 0 0,1 0 1,-1 1-1,1-1 0,-1 0 1,1 0-1,-1 0 0,1 0 1,-1 0-1,1 1 0,-1-1 0,1 0 1,-1 0-1,0 1 0,1-1 1,-1 0-1,1 1 0,0 0 1,2 3 14,0 0 1,0 0-1,-1 0 1,4 7 0,3 9 1,0 1-1,-2 0 1,8 31 0,6 69 34,-15-66-27,-3-1-1,-2 1 1,-3 0 0,-2-1-1,-2 1 1,-3-1 0,-2-1-1,-19 55 1,25-91-13,-1-1 0,-1 0 0,0 0 0,-1 0 0,-1-1 0,0-1 0,-21 25 0,25-35-3,1 0 0,-1 0 0,0 0 0,0-1 0,0 0 0,-9 4 0,12-6-4,1 0-1,-1-1 1,0 1-1,0-1 1,0 1-1,0-1 1,0 0-1,0 0 1,0 0-1,-3 0 1,4 0-3,0 0 1,0-1-1,-1 1 1,1 0 0,0-1-1,1 1 1,-1-1-1,0 1 1,0-1-1,0 0 1,0 1-1,0-1 1,0 0-1,1 1 1,-1-1-1,0 0 1,1 0-1,-1 0 1,0 0-1,0-1 1,-1-2 9,1 1 0,0-1 0,0 1 1,0-1-1,0 0 0,0 1 0,1-1 1,-1 0-1,1 0 0,0 1 0,1-8 0,0 5 4,0 0 0,1 0 0,0 0-1,0 0 1,0 0 0,5-8 0,3-2 27,0 1 1,1 0 0,23-23-1,-8 10 87,40-33 0,-57 54-91,0 1-1,0-1 1,1 1 0,0 1-1,0 0 1,0 0 0,1 1-1,0 0 1,12-2 0,-21 6-36,0-1 1,0 1-1,0 0 1,0 0-1,0 0 1,0 0 0,0 0-1,0 0 1,0 0-1,0 1 1,0-1-1,0 1 1,0-1-1,0 1 1,0 0-1,2 1 1,-1 1-27,0-1 0,0 1 0,-1 0 0,1 0 0,0 0 0,-1 0 0,3 4 0,8 15-3610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88 3808,'0'0'3137,"2"-7"-2789,8-36 173,-9 38-264,1-16 1199,-2 20-1393,0 1 1,0-1-1,0 1 0,0-1 1,0 1-1,0-1 1,0 1-1,0-1 1,0 1-1,0 0 0,-1-1 1,1 1-1,0-1 1,0 1-1,-1 0 1,1-1-1,0 1 0,-1-1 1,1 1-1,0 0 1,-1 0-1,1-1 1,0 1-1,-1 0 0,1-1 1,-1 1-1,1 0 1,0 0-1,-1 0 1,1 0-1,-1-1 0,1 1 1,-1 0-1,1 0 1,-1 0-1,1 0 1,-1 0-1,-6 1 89,0 0 0,0 1 1,0 0-1,1 0 0,-1 0 0,0 1 0,1 0 1,0 0-1,0 1 0,0 0 0,-11 8 1,9-2-1835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6424,'0'0'3312,"-36"35"-2824,30-19 0,4-5-88,0-3 0,4 2-72,3-2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28 25484,'-1'0'0,"1"1"0,0-1 0,0 0 0,0 1 0,0-1 0,-1 1 0,1-1 0,0 1 0,0 0 0,0-1 0,0 1 0,0 0 0,0-1 0,1 1 0,-1 0 0,0 0 0,0 0 0,1 0 0,-1-1 0,0 1 0,1 0 0,0 0 0,-1 0 0,1-1 0,-1 1 0,1-1 0,-1 1 0,1 0 0,0-1 0,0 0 0,0 1 0,0-1 0,-1 0 0,1 0 0,0 0 0,0 0 0,0 0 0,0 0 0,0-1 0,-1 1 0,1-1 0,0 1 0,0-1 0,0 1 0,-1-1 0,1 0 0,0 0 0,-1-1 0,1 2 0,-1-1 0,1-1 0,-1 1 0,1-1 0,-1 1 0,0 0 0,0-1 0,0 1 0,1 0 0,-1-1 0,0 1 0,0 0 0,0-1 0,0 1 0,0-1 0,-1 1 0,1 0 0,0-1 0,0 1 0,0 0 0,0 0 0,0 0 0,0 0 0,-1 0 0,1 0 0,0 0 0,0 0 0,0 0 0,0 1 0,-1-1 0,1 0 0,0 1 0,0 0 0,0-1 0,0 1 0,0-1 0,0 1 0,0-1 0,-1 1 0,1 0 0,-1 1 0,1-1 0,-1 0 0,1 0 0,0 0 0,-1 0 0,0 0 0,1 0 0,-1 0 0,0 0 0,0 0 0,0 0 0,0 0 0,0 0 0,0 0 0,0 0 0,0 0 0,-1 0 0,1 0 0,0 1 0,0-1 0,-1 0 0,1 0 0,-1 1 0,1-1 0,0 0 0,-1 0 0,1 1 0,0-1 0,-1 1 0,1 0 0,0-1 0,0 1 0,0 0 0,-1-1 0,1 1 0,0 0 0,1 0 0,-1 0 0,0 0 0,0-1 0,1 1 0,-1 0 0,1 0 0,-1 0 0,1 0 0,0-1 0,0 1 0,0 0 0,0 0 0,0 0 0,1 0 0,-1 0 0,1-1 0,-1 1 0,1 0 0,-1 0 0,1-1 0,0 1 0,-1 0 0,1-1 0,0 0 0,0 0 0,0 1 0,0-1 0,0 0 0,-1 1 0,1-1 0,0 0 0,0 0 0,0 0 0,0 0 0,-1 0 0,1-1 0,0 1 0,-1 0 0,1 0 0,0 0 0,-1-1 0,1 1 0,-1 0 0,0 0 0,1 0 0,-1 0 0,0 0 0,0-1 0,1 1 0,-1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0 572 7232,'0'0'5718,"8"-8"-5148,32-40 558,34-52 1,9-42 565,-19 29-479,-35 56-532,-21 39-167,15-24 0,-18 29 331,-7 23 200,-7 31-741,-10 60 275,16-77-406,1-14-84,1-1-1,0 1 1,1 13 0,0-20-54,1-1 1,-1 1-1,1 0 0,-1 0 1,1-1-1,0 1 1,0 0-1,0-1 0,0 1 1,1-1-1,-1 1 0,1-1 1,0 0-1,-1 1 1,5 2-1,-4-3-13,0 0 0,0-1 0,0 1 0,0-1 0,0 0 0,1 1 0,-1-1 0,0 0 0,1 0 0,-1-1 0,1 1 0,-1-1 0,1 1 0,3-1 0,0 0 14,1 0 0,-1-1 0,0 0-1,11-2 1,-15 2-33,0 0 1,0 0-1,0 0 0,0-1 1,0 1-1,0 0 0,-1-1 0,1 1 1,0-1-1,-1 0 0,1 1 0,1-4 1,15-23 20,-9 11-4,-2-1 0,7-19 0,8-19 21,-4 22-3,-11 22 2,0-2 0,-1 1 1,0-1-1,5-21 0,-10 21 85,-1 13-49,-4 10 41,1 8-87,1-1-1,0 1 1,1 0 0,1 0 0,0 0-1,2 0 1,-1-1 0,2 1-1,7 24 1,-8-36-12,-1 0 0,1 0 0,0 0 0,1 0 0,-1 0 0,1 0 0,0-1 0,0 1 0,6 6 0,-7-9-9,0-1 1,-1 1-1,1-1 0,0 0 0,0 1 1,0-1-1,0 0 0,0 0 0,0 0 0,0-1 1,0 1-1,1 0 0,-1-1 0,0 1 1,0-1-1,1 0 0,-1 0 0,0 0 1,0 0-1,1 0 0,-1 0 0,0-1 1,0 1-1,1-1 0,3-1 0,28-13 328,6-2-4034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39 8336,'0'0'18033,"-6"1"-17941,-19 2-10,25-3-76,-1 0-1,1 0 1,-1 0-1,1 0 1,0 1-1,-1-1 1,1 0-1,0 0 1,-1 0-1,1 0 1,0 1-1,0-1 1,-1 0-1,1 0 1,0 0-1,-1 1 1,1-1-1,0 0 1,0 0-1,-1 1 1,1-1-1,0 0 1,0 1-1,0-1 1,0 0-1,0 1 1,-1-1-1,1 0 1,0 1-1,0-1 1,0 0-1,0 1 1,0-1-1,0 0 1,0 1-1,0-1 1,0 1-1,0-1 1,0 0-1,0 1 1,0-1-1,1 0 1,-1 1-1,0-1 1,0 0-1,0 1 1,1-1-1,7 13 251,-6-12-245,-1 0-1,0 0 1,1-1-1,-1 1 1,0-1 0,1 1-1,-1-1 1,0 1-1,1-1 1,-1 0-1,1 0 1,-1 1 0,1-1-1,-1 0 1,1-1-1,-1 1 1,1 0-1,-1 0 1,1 0 0,-1-1-1,0 1 1,1-1-1,-1 1 1,2-2-1,2 0 17,0-1 1,0 1-1,0-1 0,0 0 0,4-4 0,10-13 76,-18 20-95,0-1 1,-1 0 0,1 0-1,-1 0 1,1 0-1,-1 1 1,1-1-1,-1 0 1,0 0-1,1 0 1,-1 0-1,0 0 1,0 0 0,0 0-1,1 0 1,-1 0-1,0 0 1,-1 0-1,1 0 1,0 0-1,0 0 1,0 0 0,-1 0-1,1 0 1,-1-1-1,1 1 0,-1 1 0,1-1-1,-1 1 1,1-1 0,-1 1-1,0 0 1,1-1 0,-1 1-1,1 0 1,-1-1 0,0 1-1,1 0 1,-1 0 0,0 0-1,0 0 1,1-1 0,-1 1 0,0 0-1,1 0 1,-1 0 0,0 1-1,1-1 1,-1 0 0,0 0-1,0 0 1,0 1 0,-19 7 89,13-5-65,0 1 0,1 0-1,0 1 1,-1-1 0,2 1-1,-11 11 1,13-9 41,7-4-91,1-3-3549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4720,'0'0'13697,"-1"8"-13447,8 165 1457,-6-152-1261,-1 27 0,-1-17-71,3-23-240,0 7 214,-2-15-326,0 0 0,0 1 0,0-1 0,0 0 0,0 1 0,0-1 0,0 0 0,0 0 0,0 1 0,0-1 0,0 0 0,0 1 0,0-1-1,0 0 1,0 0 0,0 1 0,0-1 0,0 0 0,0 0 0,0 1 0,-1-1 0,1 0 0,0 0 0,0 1 0,0-1 0,0 0 0,-1 0 0,1 0 0,0 1 0,0-1 0,-10-22 237,10 20-472,-5-6 450,0 3-3667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10656,'0'0'1388,"8"-4"-1066,25-6 276,33-8 0,146-11 2517,-185 27-2812,4-1 186,0 2 0,36 3 0,-45-1-229,-13 0-5,0-1-1,12 4 0,-9-3 450,-25 16-1759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7232,'0'0'7262,"4"-7"-6668,14-21-25,-16 25-474,0 1 0,0 0 0,0-1 0,1 1 0,-1 0 0,1 1 0,-1-1 0,1 0 0,0 1 0,0-1 0,0 1 0,0 0 0,5-1 0,-3 0 24,5-1 186,1 0-1,-1 1 1,1 0-1,12-1 1,-19 3-197,0 0-1,0 0 1,0 0-1,1 0 1,-1 1-1,0-1 1,0 1-1,0 0 1,0 1-1,-1-1 1,1 1-1,0-1 1,6 5-1,-9-5-82,0 0 0,0 1 1,0-1-1,0 0 0,0 0 0,-1 0 0,1 0 1,-1 1-1,1-1 0,-1 0 0,1 1 0,-1-1 1,0 0-1,1 1 0,-1-1 0,0 0 0,0 1 1,0-1-1,0 1 0,-1 1 0,-6 30 218,6-29-208,-3 9 58,-1-1 1,0 1 0,-1-1-1,-1 0 1,-13 19-1,15-24-12,-1 1-1,0-1 1,-1 0-1,1-1 1,-1 0-1,-1 0 1,1 0-1,-1-1 1,-11 6-1,-4 1 599,28-16-624,1 0 0,0 0 0,0 1 0,0-1-1,0 1 1,1 1 0,-1-1 0,1 1 0,0 0 0,13-1 0,-8 2 10,-1 0 0,1 2 0,0-1 1,-1 1-1,1 1 0,12 3 0,2 6 138,-23-9-173,0 0 0,0-1 1,1 1-1,-1-1 0,1 0 1,0 0-1,-1 0 1,6 0-1,-4 2-335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3808,'0'0'12689,"2"12"-12472,44 195 964,-28-126-529,-15-74-455,-1 0-1,-1 0 1,1 1-1,-1-1 1,0 11-1,-1-17 305,-1-1-483,-1 0 0,1 0 0,-1-1 0,0 1 0,1 0 0,0-1 0,-1 1 0,1-1 0,-1 0 0,1 1 0,-1-1 0,1 0 0,0 0-1,0 0 1,-1 0 0,1 0 0,0 0 0,-1-1 0,0-1-6,-1-1 1,1 1-1,0 0 1,0-1-1,1 1 0,-4-8 1,3 1-10,-1 0 0,1 0 0,1 0 0,-1-18 0,1-11 0,0 15 41,1 0 1,1-1-1,1 1 0,1 0 1,1 0-1,8-26 0,-9 40 143,1-1 0,11-17-1,-14 27-162,0 0-1,1 0 1,-1 0-1,1 0 0,-1 1 1,1-1-1,0 0 1,-1 1-1,1-1 0,0 1 1,-1 0-1,1-1 0,3 1 1,24 0 200,-21 1-165,-1 1 0,0 1 0,-1-1 0,1 1-1,8 5 1,-10-5-9,0 0-1,0-1 1,1 1 0,-1-1-1,1-1 1,0 1 0,0-1-1,-1 1 1,9-1 0,-13-1-40,0 0 0,0 0 0,0 0 0,-1 0 0,1 1 0,0-1 0,0 0 0,-1 0 0,1 1 0,0-1 0,0 0 0,-1 1 0,1-1 0,0 1 0,-1-1 0,1 1 0,0 0 0,1 5-3365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5224,'0'0'9894,"1"9"-9380,0 23-81,5 78 1387,4-29 517,-10-73-2035,0-8-262,0 0-1,0 1 1,0-1-1,-1 1 1,1-1-1,0 1 0,0-1 1,0 0-1,0 1 1,0-1-1,0 1 1,0-1-1,0 1 1,1-1-1,-1 0 1,0 1-1,0-1 0,0 1 1,0-1-1,1 0 1,-1 1-1,0-1 1,0 0-1,0 1 1,1-1-1,-1 0 1,0 1-1,1-1 0,-1 0 1,1 1-1,-2-11 585,1-7-509,1 0 0,0 1 0,1-1 0,2 1 0,-1-1 0,2 1 0,11-29 0,-14 42-89,-1-1 0,1 0 1,0 1-1,0 0 0,0-1 0,1 1 0,-1 0 0,1 0 0,0 0 0,-1 0 0,1 1 0,1-1 0,-1 1 0,0 0 0,1 0 0,-1 0 1,5-2-1,-7 4-19,0 0 0,0 0 0,0 0 0,0-1 0,0 1 0,0 0 0,0 1 0,0-1 0,0 0 0,0 0 0,0 0 1,0 1-1,0-1 0,0 0 0,0 1 0,0-1 0,-1 1 0,1-1 0,0 1 0,0-1 0,0 1 0,-1 0 0,1-1 0,0 1 1,0 0-1,0 1 0,2 1 18,0 2 0,-1-1-1,5 9 1,-6-10-9,3 5 37,0 1 0,-1 0-1,0 0 1,-1 0 0,1 0 0,-2 0-1,0 0 1,1 18 0,-1-17 52,0-9-79,-1 0-1,1 0 1,-1 0-1,0 1 1,0-1-1,0 0 1,0 0 0,0 1-1,0-1 1,0 0-1,-1 3 1,0-2 214,4-5-54,5-11-39,7-27-6,-12 31-107,0-1 1,1 1 0,0 1-1,1-1 1,0 1-1,10-15 1,-2 8 34,-8 8 3,1 1 0,9-9 0,-15 16-66,1-1 0,-1 1 0,1-1 0,0 1 0,-1-1 0,1 1-1,0-1 1,-1 1 0,1 0 0,0 0 0,-1-1 0,1 1 0,0 0 0,-1 0 0,1 0 0,0 0-1,0 0 1,-1 0 0,1 0 0,0 0 0,0 0 0,-1 0 0,1 0 0,0 0 0,0 1-1,-1-1 1,1 0 0,0 0 0,-1 1 0,1-1 0,0 0 0,-1 1 0,1-1 0,-1 1 0,1-1-1,-1 1 1,2 0 0,1 2 10,-1 1 0,1-1-1,-1 1 1,5 7 0,-5-7-16,6 15 55,0 1 0,-1 0 1,-1 0-1,5 26 0,-5-21 68,0 17 355,-6-34-339,1-6 65,3-3-2400,-1 0 396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6328,'0'0'5997,"5"-8"-5298,-1 1-594,4-7 361,1 1-1,0-1 1,0 2-1,19-20 1,-21 26-216,0 0 86,0 0 0,0 1 0,11-6 0,-17 10-268,1 0 0,0 0 1,-1 0-1,1 0 1,0 1-1,0-1 0,-1 1 1,1-1-1,0 1 0,0 0 1,0 0-1,0-1 1,0 2-1,-1-1 0,1 0 1,0 0-1,0 0 1,0 1-1,0-1 0,-1 1 1,1-1-1,2 2 0,-2 0-5,0 0 0,0 0-1,0 0 1,0 0-1,0 0 1,0 0 0,-1 0-1,1 0 1,-1 1-1,0-1 1,0 1-1,1-1 1,-2 1 0,2 3-1,1 6 113,3 21 1,-5-28-135,1 13 138,0-1-1,2 0 1,0-1 0,1 1-1,1-1 1,14 30 0,-18-42-122,1 0 0,0 0 1,0 0-1,0 0 0,0-1 1,1 1-1,0-1 0,-1 0 0,1 0 1,0 0-1,1-1 0,-1 1 1,0-1-1,7 2 0,-8-3-19,0 0-1,0 0 0,0 0 1,0-1-1,0 1 0,0-1 1,0 0-1,0 0 0,0 0 1,0-1-1,0 1 0,0-1 1,0 1-1,0-1 1,0 0-1,0 0 0,0 0 1,0-1-1,-1 1 0,1-1 1,-1 1-1,1-1 0,3-4 1,0 0 32,0 0 0,0-1 1,-1 0-1,0 0 0,0-1 1,-1 0-1,0 1 0,0-1 1,-1-1-1,0 1 1,3-12-1,-1-8 82,-1 0 1,1-34-1,-2 16 55,-3 42-175,0 0 0,1 0 1,-1 0-1,1 0 1,0 0-1,0 0 1,1 0-1,-1 0 1,1 1-1,0-1 0,2-4 1,-2 7-22,-1 1 0,0 0 0,1-1 0,-1 1-1,1 0 1,-1 0 0,0 0 0,1 0 0,-1 0 0,1 0 0,-1 1 0,2-1 0,-3 0-4,5 1 13,0 1 1,0 0-1,0-1 0,-1 1 0,1 1 1,-1-1-1,1 1 0,-1-1 0,0 1 0,6 6 1,-4-4 46,0 1 0,0 1 0,-1-1 0,0 1 0,7 11 1,-11-17-63,-1 1 0,1 0 0,-1 0 0,1-1 0,-1 1 0,0 0 0,0 0 0,0 0 0,0-1 0,0 1 0,0 0 0,0 0 0,-1 0 0,1-1 0,0 1 0,-1 0 0,0 0 0,-1 2 0,-1 6-3046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6128,'0'0'8625,"3"8"-7941,-3-5-617,4 10 358,-1 1 0,3 24 0,-3-7 342,2 56 3678,-9-79-3103,3-6-4368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10344,'0'0'1566,"7"-2"-1299,119-37 849,-121 38-1072,80-25 979,-70 22-676,1 1 0,-1 1 0,26-1 0,6 2 2082,-51 4-4284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4416,'0'0'10506,"7"-8"-10036,24-23-13,-26 27-343,0 0 0,0 0 1,1 1-1,-1 0 0,1 0 1,0 0-1,0 1 0,0 0 0,0 0 1,0 0-1,0 1 0,1 0 1,8 0-1,49-5 692,77 5 0,-85 2-456,-1-2-1,69-10 1,-106 8-273,182-24 797,-149 23-530,50-11 1,50-4 238,-56 9-274,170-29 258,-122 31-312,-79 6-154,-46 2 0,-1 1 1,0 1-1,0 0 1,0 1-1,22 7 1,-36-9-57,1 0 193,0 0-1,0 0 1,1 0 0,-1 0 0,5-1 0,-16-5-1346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9040,'0'0'4881,"7"1"-4305,-3-1-494,-3 0-50,1 0 0,0 0 0,-1 0 0,1 0-1,-1 0 1,1 0 0,-1 1 0,1-1 0,-1 1 0,1-1-1,-1 1 1,1 0 0,-1-1 0,0 1 0,1 0 0,-1 0 0,0 0-1,0 0 1,0 0 0,0 0 0,0 0 0,0 0 0,0 1-1,0-1 1,0 0 0,0 0 0,0 1 0,-1-1 0,1 1 0,-1-1-1,1 4 1,26 162 2519,-14-74-871,-5-55-987,1 10 238,-9-45-816,0-1 1,1 1 0,0-1 0,-1 1 0,1-1-1,0 1 1,1-1 0,-1 1 0,2 2 0,2 3 568,-21-48-43,2 0-1,-10-45 0,15 51-397,5 19-176,1 0 0,-2-24-1,5 31-34,0 0 0,0 1 0,0-1 0,1 0 0,0 1 0,5-15 0,-4 18-16,0 0 0,1 0 0,-1 0 0,1 0 0,0 0 0,0 1 0,1-1 0,3-3 0,1 0-2,-4 3-4,1 0 0,0 1 0,0 0 0,1-1 0,-1 1 0,1 1 0,-1-1 1,1 1-1,0 0 0,0 1 0,6-2 0,-1 1 3,-1 1-1,1 0 0,0 0 1,0 1-1,16 2 1,-20-1-5,1 0 1,0 1-1,-1 0 1,1 1-1,-1-1 1,0 1-1,7 4 1,-12-6-2,0 0 0,0 0 0,-1 1 1,1-1-1,0 0 0,0 1 1,-1-1-1,1 1 0,-1 0 0,0-1 1,1 1-1,-1 0 0,0 0 1,0 0-1,0 0 0,0 0 0,-1 0 1,1 0-1,0 0 0,-1 0 1,0 0-1,1 0 0,-1 0 0,0 1 1,0-1-1,0 0 0,0 0 1,0 0-1,-1 3 0,-2 4 10,0 0 0,0 0 0,-1 0 0,0-1 0,-1 1-1,0-1 1,0 0 0,0 0 0,-1-1 0,-1 0 0,-11 11 0,-6 3 58,-2-1 1,-29 18-1,33-24-9,22-14-65,0 0 1,0 0-1,0 0 0,0 0 1,0 0-1,-1 0 1,1 0-1,0 0 1,0 0-1,0 0 0,0 0 1,0 0-1,0 0 1,0 1-1,0-1 0,0 0 1,0 0-1,0 0 1,0 0-1,0 0 1,0 0-1,0 0 0,0 0 1,0 0-1,0 0 1,0 0-1,0 0 0,0 0 1,0 0-1,0 0 1,0 0-1,0 1 1,0-1-1,0 0 0,0 0 1,0 0-1,0 0 1,0 0-1,0 0 0,0 0 1,0 0-1,0 0 1,0 0-1,0 0 1,0 0-1,0 0 0,0 0 1,0 0-1,0 0 1,0 1-1,0-1 0,0 0 1,0 0-1,0 0 1,0 0-1,1 0 1,-1 0-1,6 2 13,15 1-66,-10-2 55,-8 0-7,17 2-8,31 9-1,-46-11 16,0 1 0,0 0 0,0 0 0,-1 1 0,1-1 0,0 1 0,-1 0 0,0 0 0,0 0 0,0 1 0,5 5 1,0 2 0,-2-3-9,-1 0 0,0 0-1,7 15 1,-12-20 3,1-1 0,-1 1 0,-1 0 0,1-1 0,0 1 0,-1 0 0,1 0 0,-1 0 0,0-1 0,0 1 0,0 0 0,0 0 0,0 0-1,-1 0 1,1-1 0,-1 1 0,-1 4 0,0-4 7,0-1 0,1 1 0,-1 0 0,0-1 0,0 1-1,-1-1 1,1 0 0,0 1 0,-1-1 0,1 0 0,-1-1 0,0 1 0,0 0 0,0-1-1,0 0 1,0 1 0,0-1 0,0 0 0,0 0 0,0-1 0,-6 1 0,-3 1 22,0-1 0,0-1 0,-1 0 0,-17-2 0,-73-14 309,94 15-498,10 1 152,15 0-1616,-12 0-892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51 9848,'0'0'2816,"-4"7"-2504,3-6-299,-3 3 93,1 1 0,0 0 0,0 0 1,0 1-1,0-1 0,1 1 0,0-1 1,0 1-1,1 0 0,0-1 0,-1 9 1,2-10 28,0 1 0,0-1 1,1 0-1,-1 0 1,1 0-1,0 0 0,1 0 1,-1 0-1,1 0 1,-1 0-1,1 0 0,0-1 1,1 1-1,3 5 1,-3-7-31,-1 1 0,1-1 1,-1 0-1,1 0 0,0 0 0,0 0 1,0-1-1,0 1 0,0-1 1,0 1-1,0-1 0,0 0 1,1-1-1,-1 1 0,0 0 1,1-1-1,-1 0 0,6 0 0,-5 0-12,0-1-1,1 0 1,-1 0-1,0 0 0,0 0 1,0 0-1,0-1 1,0 0-1,0 0 1,-1 0-1,1-1 0,-1 1 1,1-1-1,-1 1 1,0-1-1,4-5 0,-4 5-13,0-1-1,0 0 1,0 0-1,0-1 1,-1 1-1,0-1 1,0 1-1,0-1 0,0 0 1,-1 1-1,1-1 1,-1 0-1,0-8 1,-1 6 14,0 0 0,0 1 0,-1-1 1,0 1-1,0-1 0,-1 1 0,1-1 0,-2 1 1,-4-11-1,5 14-57,1 0 0,-1 1 0,0-1 0,0 1 0,0-1 0,0 1 0,0 0 0,0 0 0,-1 0 0,1 0 0,-1 0 0,1 0 0,-1 1 0,0-1 0,0 1 0,0 0 0,0 0 0,0 0 0,0 0 0,0 1 0,0-1 0,0 1 0,-3-1 0,-1 1 26,1 1 1,-1 0-1,0 0 1,1 0-1,-1 1 1,1 0-1,0 0 1,-12 6-1,3-1 81,1 2 0,-19 14-1,31-22-88,0 1 1,0 0-1,0 0 0,0 0 0,0 0 1,-2 3-1,4-4-177,-1-1 1,1 1-1,-1 0 0,1-1 1,0 1-1,0 0 1,-1-1-1,1 1 0,0 0 1,0-1-1,0 1 1,0 0-1,0 0 0,0-1 1,0 1-1,0 0 1,0-1-1,0 1 0,0 0 1,0 0-1,0-1 1,0 1-1,1 0 0,-1-1 1,0 1-1,1 0 1,0 0-1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6424,'0'0'14865,"7"3"-14369,1 1-367,-1-1 0,1-1 0,0 1 0,0-1 0,0-1 0,10 2 1,96-5 1077,-38 0-602,17-3 64,-2 0 296,-74 2-602,-15 3-249,1-1 1,-1 1-1,0-1 1,1 1-1,-1 0 1,0 0 0,1 0-1,-1 0 1,4 1-1,-4 1 85,-2-2-73,0 0-122,0-1 0,1 1-1,-1 0 1,0 0-1,0 0 1,0 0-1,0 0 1,0 0 0,0 0-1,0 0 1,0 0-1,0 0 1,1 0-1,-1 0 1,0 0 0,0 0-1,0 0 1,0 0-1,0 0 1,0 0-1,0 1 1,0-1 0,0 0-1,1 0 1,-1 0-1,0 0 1,0 0-1,0 0 1,0 0 0,0 0-1,0 0 1,0 0-1,0 0 1,0 0-1,0 0 1,0 0 0,0 1-1,0-1 1,0 0-1,0 0 1,0 0-1,0 0 1,0 0 0,0 0-1,0 0 1,0 0-1,0 0 1,0 1-1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10952,'0'0'3918,"13"-1"-3500,165-21 1085,-96 6 25,84-4 0,-138 19-395,42 2 0,-67-1-963,1 1 1,0-2 0,0 1 0,-1 0-1,6-1 1,1-4-2919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5320,'0'0'16447,"-2"10"-16212,1-5-202,-1 8 83,0 0 0,1 0 0,1 23 0,1-3 182,0-16 71,0-1 0,0 0-1,2 0 1,5 21 0,-7-30 274,-2-4-3589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5320,'0'0'11513,"13"2"-11256,-11-2-243,13 3 77,0-1 0,0-1 0,1-1 0,24-2 0,30-8 335,-45 4-251,1 2 1,1 1-1,-1 1 1,0 1-1,1 1 0,28 5 1,-25 3 70,-23-6 37,0 0-1,0-1 1,0 1-1,12 0 0,-19-2-270,1-1-1,-1 1 0,0-1 1,0 0-1,0 1 0,0-1 1,0 1-1,0-1 0,1 1 0,-1-1 1,0 1-1,0-1 0,-1 1 1,1-1-1,0 1 0,0-1 1,0 1-1,0-1 0,0 1 1,-1-1-1,1 1 0,0-1 1,-1 0-1,-1-6-3555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12552,'0'0'2273,"10"-4"-1969,15-5-124,131-44 1372,46 21 1306,-173 29-2315,-3-3-40,-20 5-347,-1-1 0,0 1 1,1 0-1,-1 1 1,1 0-1,6 0 0,-12 0-131,0 0 0,1 0 0,-1 0 0,0 0 0,0 0 1,0 0-1,0 0 0,0 0 0,1 0 0,-1 0 0,0 0 0,0 0 0,0 0 0,0 0 0,0 0 0,1 0 0,-1 1 0,0-1 0,0 0 0,0 0 0,0 0 0,0 0 0,0 0 0,0 1 0,0-1 0,1 0 0,-1 0 0,0 0 0,0 0 0,0 0 0,0 1 0,0-1 0,0 0 0,0 0 0,0 0 0,0 0 1,0 1-1,0-1 0,0 0 0,0 0 0,0 0 0,0 0 0,0 0 0,0 1 0,-1-1 0,1 0 0,0 0 0,0 0 0,0 0 0,0 1 0,-9 10 65,-16 10-635,12-12-2530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6520,'0'0'7522,"9"-7"-6932,-3 2-490,3-3 87,1 1 0,0 0 0,0 1 1,0 0-1,1 0 0,15-5 0,-22 10-74,1 0 0,0 0 0,0 0-1,0 1 1,0-1 0,0 1 0,0 0 0,-1 1-1,1-1 1,7 2 0,-10-1-57,0 0 0,1 0 0,-1 0 0,1 0 0,-1 0 0,0 0 0,0 1 0,0-1 0,0 1 0,0-1-1,0 1 1,0 0 0,0 0 0,0 0 0,-1 0 0,1 0 0,-1 0 0,0 0 0,0 0 0,1 1 0,0 3 0,-1-3-14,-1 1 0,1-1 0,-1 1 0,0-1 0,0 1 0,0 0 0,0-1 0,0 1 0,-1-1 0,0 1 0,0-1 0,0 1 0,0-1 0,0 1 0,-1-1 0,1 0 0,-1 0 0,-2 3 0,-5 7 116,0-1 0,-19 20 0,-36 32 1315,64-63-1129,4-1-167,6-2 26,175-49 1133,-176 47-1179,1 1 0,-1-2 0,0 1 0,0-1 0,-1 0 0,17-13 0,-12 8-329,3-1-2961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5416,'0'0'7874,"6"9"-6962,23 32-52,-26-36-683,-1-1 0,0 1 0,0 0-1,0 0 1,-1 0 0,1 0 0,-1 0 0,0 0-1,0 7 1,1 4 427,0 7 1296,0 37-1,-2-48-781,2-23-550,0 0 0,1 1-1,0 0 1,9-20 0,3-8-293,-12 29-186,1 1-1,0 0 1,0 0 0,6-10 0,-7 15-60,-1-1 0,1 1 0,-1 0 0,1 0-1,0 0 1,0 0 0,1 0 0,-1 1 0,1-1 0,-1 1-1,5-2 1,-7 4-21,-1-1-1,1 1 1,0 0-1,0-1 1,0 1-1,0 0 1,0 0-1,0 0 1,0 0-1,0 0 1,0 0-1,0 0 1,0 0-1,0 1 1,0-1-1,0 0 1,0 0-1,0 1 1,0-1-1,0 1 1,1 0 0,-1 0 3,1 1 1,0-1-1,-1 0 1,0 1-1,1 0 1,-1-1-1,0 1 1,0 0 0,2 3-1,1 4 33,-1 0 0,0 0-1,3 14 1,-5-17-13,7 43 286,-8-49-307,0 1 1,0-1-1,0 0 0,0 1 0,0-1 1,0 0-1,0 1 0,0-1 0,0 0 1,0 1-1,0-1 0,0 0 0,0 1 1,1-1-1,-1 0 0,0 1 0,0-1 1,0 0-1,0 0 0,1 1 0,-1-1 1,0 0-1,0 1 0,1-1 0,-1 0 1,0 0-1,0 0 0,1 1 0,-1-1 1,0 0-1,1 0 0,-1 0 0,0 0 1,1 0-1,-1 1 0,0-1 0,1 0 1,-1 0-1,1 0 0,0-1 12,0 1-1,0-1 1,0 0-1,0 1 1,0-1 0,0 0-1,0 0 1,-1 0-1,1 1 1,0-1 0,0 0-1,0-2 1,35-52 225,-21 30-79,32-40-1,-46 63-150,0 0 0,1 1 0,-1-1-1,1 1 1,0 0 0,-1-1-1,1 1 1,0 0 0,0 0-1,0 0 1,0 0 0,0 0-1,0 0 1,0 1 0,0-1 0,0 1-1,5-1 1,-5 1-3,0 0 1,0 1-1,0-1 0,0 1 0,0-1 1,0 1-1,0 0 0,-1 0 1,1 0-1,0 0 0,0 0 1,-1 0-1,1 0 0,0 0 1,-1 1-1,1-1 0,-1 1 0,0-1 1,3 4-1,2 4 56,0 1 1,-1 0-1,0 0 0,0 1 1,-1-1-1,-1 1 0,0 0 1,0 0-1,-1 0 0,1 16 0,-1 14 224,-2-39-429,1-1 1,-1 1-1,0-1 0,1 1 1,-1-1-1,1 1 1,0-1-1,1 3 1,-1-2-2815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5224,'0'0'6454,"2"-7"-5908,-2 6-508,1-5 73,0 1 1,1-1-1,0 1 0,0 0 0,0 0 1,1 0-1,-1 0 0,5-6 1,3-1 332,0 1 0,21-18 0,-24 23-235,-1 2 0,1-1 0,1 1 0,-1 0 0,0 0-1,14-4 1,-20 8-157,1 0-1,-1-1 0,0 1 1,1 0-1,-1 0 1,0 0-1,1 0 0,-1 0 1,0 0-1,1 0 1,-1 1-1,0-1 1,0 0-1,1 1 0,-1-1 1,0 1-1,0-1 1,1 1-1,-1 0 0,0-1 1,0 1-1,0 0 1,0 0-1,0 0 0,0 0 1,0 0-1,0 0 1,-1 0-1,1 0 0,0 0 1,0 0-1,-1 0 1,1 1-1,-1-1 1,1 3-1,2 3 76,0 1 1,-1 0-1,-1 0 0,2 11 1,-3-17-101,2 24 393,-2 1 1,-4 45-1,1-50 13,2 1 0,0-1 0,2 1 0,4 31 0,-5-53-388,0 1-1,0-1 0,1 0 0,-1 0 0,0 0 0,1 0 1,-1 0-1,1 1 0,-1-1 0,1 0 0,0 0 0,-1 0 1,1 0-1,0-1 0,0 1 0,0 0 0,-1 0 1,3 1-1,-2-2-12,0 0-1,0 1 1,1-1 0,-1 0-1,0 1 1,0-1 0,1 0 0,-1 0-1,0 0 1,1-1 0,-1 1 0,0 0-1,1 0 1,-1-1 0,0 1-1,0 0 1,2-2 0,9-3 103,-1 0 0,1-1 1,-1-1-1,-1 0 0,1 0 1,-1-1-1,0 0 0,-1-1 0,16-19 1,-9 7 104,0-1 1,-2 0 0,22-44 0,-27 43 4,-1 0 0,10-47 0,-17 66-209,0 3-24,-1-1 1,0 1 0,0-1-1,1 1 1,-1-1 0,1 1-1,0 0 1,-1-1 0,1 1-1,0 0 1,0 0 0,0-1-1,-1 1 1,1 0 0,0 0-1,1 0 1,-1 0 0,0 0 0,0 0-1,0 1 1,1-1 0,-1 0-1,0 0 1,1 1 0,-1-1-1,0 1 1,1-1 0,-1 1-1,1 0 1,-1 0 0,1 0-1,-1-1 1,1 1 0,-1 0 0,1 1-1,1-1 1,7 1 8,-1 1 1,0 0-1,0 0 0,14 6 0,10 3 106,12 6 292,-39-17-291,-1 0-815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6016,'0'0'13814,"3"8"-13322,12 24-8,-10-12 151,-5-19-558,0 0 1,0 0-1,0-1 1,0 1-1,1 0 1,-1 0-1,0 0 1,0 0 0,1-1-1,-1 1 1,1 0-1,0 1 1,0 1 212,-1 0 0,0 0 0,0 1 0,1-1 0,-2 0 0,1 0 0,0 1 1,-1-1-1,-1 6 0,1-6-141,1-1-68,-1 0 0,0-1-1,1 1 1,-1 0-1,0 0 1,0-1 0,0 1-1,-1 0 1,1-1 0,0 1-1,-1-1 1,1 0 0,-3 2-1,-23 15 299,23-15-379,3-2 14,-1-1 0,0 1 0,0 0 0,0-1 0,0 1 0,0-1 0,0 0 0,-3 1 0,4-1 8,-1 0-1,0 0 1,0 1 0,0-1-1,1 0 1,-1 1 0,0-1-1,1 1 1,-4 1 0,0 0 24,2 1-12,45-10 23,-18 4-6,-1-1 1,25-8-1,19-4 58,6 0 76,-64 16-271,-12 4 548,2-3-967,-1 0 0,1 0 0,-1 0 0,1 0 0,-1 0 0,0-1 0,1 1 0,-4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6520,'0'0'7137,"-4"7"-6468,-6 8-6,1 0 0,1 1-1,0 0 1,-7 24-1,9-24 333,-3 7 222,9-21-1113,-1-1-1,1 0 1,0 0-1,0 1 1,0-1-1,0 0 0,0 1 1,0-1-1,0 0 1,0 1-1,0-1 1,1 0-1,-1 1 1,1 0-1,-1-1-127,1-1 0,0 1-1,-1-1 1,1 1 0,-1-1-1,1 0 1,0 0 0,-1 1-1,1-1 1,0 0 0,-1 0-1,1 1 1,0-1 0,0 0-1,-1 0 1,1 0 0,0 0-1,-1 0 1,1 0 0,0 0-1,0-1 1,-1 1 0,1 0-1,0 0 1,-1 0 0,1-1-1,0 1 1,0-1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6520,'0'0'8897,"8"-4"-8330,14-9-198,-4 2 295,0 1 0,0 1 0,38-14 0,-54 23-607,0-1 0,-1 1 0,1 0-1,-1 0 1,1-1 0,0 1 0,-1 1 0,1-1 0,-1 0 0,1 0 0,0 0 0,-1 1 0,1-1 0,-1 1 0,1-1-1,-1 1 1,1 0 0,-1 0 0,0-1 0,1 1 0,-1 0 0,0 0 0,0 0 0,3 3 0,-3-2 14,0 0 0,1 0 0,-1 0 0,0 0 0,0 1 1,0-1-1,0 0 0,-1 1 0,1-1 0,0 1 0,-1-1 0,0 1 1,0-1-1,0 1 0,0 2 0,-1 2 22,0 1 0,0-1 0,-1 0 0,0 0 0,-1 0 0,0 0 0,0 0 0,0-1 0,-9 13 0,7-10 20,-24 46 853,29-54-916,-1 0 1,1 0-1,0 0 0,-1 0 0,1 0 0,0 0 0,0 1 0,0-1 1,0 0-1,0 0 0,0 0 0,0 0 0,0 0 0,0 0 1,0 0-1,1 0 0,-1 0 0,0 0 0,1 0 0,-1 0 0,2 1 1,-1 0 7,0 0 1,1 0-1,0-1 0,-1 1 1,1-1-1,0 1 1,-1-1-1,1 0 1,4 2-1,1 0 34,0 0 0,0-1 0,1 1-1,-1-2 1,9 2 0,1-1 51,-11-2-98,-1 0 1,0 1-1,0-1 1,0 1-1,0 0 1,1 1 0,-1-1-1,-1 1 1,1 0-1,9 6 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4616,'0'0'10816,"-6"7"-10651,-20 18-9,23-22-46,0 0 1,0 0-1,1 0 1,-1 0-1,1 1 1,0-1-1,0 1 1,0-1-1,0 1 1,0 0-1,1 0 1,-2 5-1,3-4-7,0 1-1,-1-1 0,2 0 0,-1 0 1,1 1-1,-1-1 0,4 9 0,10 23 397,-12-35-450,1 1 1,-1-1-1,1 0 0,0 0 0,-1 0 0,7 3 1,-2-1 20,-3-1-21,0 0 0,0 0-1,1-1 1,-1 0 0,1 0 0,0 0 0,-1 0 0,1-1 0,0 0 0,0 0 0,0 0-1,0 0 1,0-1 0,7 0 0,-8 0-19,0-1 0,-1 0 1,1 1-1,0-1 0,0-1 0,0 1 0,-1 0 1,1-1-1,-1 0 0,1 0 0,-1 0 0,1 0 0,-1-1 1,0 1-1,0-1 0,0 0 0,-1 1 0,1-1 1,-1-1-1,1 1 0,-1 0 0,0-1 0,0 1 1,2-7-1,-2 5 11,-1 1 1,1 0-1,-1-1 1,0 1-1,0-1 1,0 0-1,-1 1 1,1-1-1,-1 0 0,0 1 1,-1-1-1,1 0 1,-1 1-1,0-1 1,0 0-1,-1 1 1,1-1-1,-1 1 1,0 0-1,0 0 1,0 0-1,-1 0 1,1 0-1,-1 0 1,0 0-1,0 1 1,0-1-1,-1 1 0,1 0 1,-1 0-1,0 0 1,0 1-1,0-1 1,0 1-1,0 0 1,-9-3-1,9 4-13,0 0 0,0 0 0,0 1 0,0-1 0,-1 1 0,1 0 0,0 0 0,0 0 0,-1 0 0,-6 2 0,5-1-933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5520,'0'0'8632,"5"-7"-8047,-1 1-445,-1 1-40,0 0 0,0 1 0,1-1 0,0 1 0,0 0 0,0 0 0,0 0 0,6-3 0,1-1 491,2 1 0,22-12 1,-31 18-399,0-1 0,0 1 0,0 0 0,0 0 1,0 0-1,0 0 0,0 1 0,1-1 1,-1 1-1,0 0 0,0 1 0,0-1 0,0 1 1,7 1-1,-10-2-140,0 1 0,0-1 1,0 1-1,0-1 1,0 1-1,-1 0 0,1-1 1,0 1-1,0 0 0,0-1 1,0 1-1,-1 0 1,1 0-1,0 0 0,-1 0 1,1 0-1,-1 0 0,1 0 1,0 1-1,0 1 4,-1 0 0,1-1-1,-1 1 1,1 0 0,-1-1 0,0 1-1,0 0 1,-1 2 0,0 4 39,-1 1 0,-1-1 0,-5 15 0,0-6 40,-1-1-1,-1 0 0,-1 0 1,-25 29-1,-3 5 275,39-50-398,-1 0-1,1-1 1,-1 1 0,1-1-1,0 1 1,-1 0 0,1 0-1,-1-1 1,1 1 0,0 0-1,0 0 1,0-1-1,-1 1 1,1 0 0,0 0-1,0 0 1,0-1 0,0 1-1,0 0 1,0 0 0,1 0-1,-1 0 1,0 0-2,1 0 1,-1-1-1,1 1 1,0 0-1,-1-1 0,1 1 1,-1-1-1,1 1 0,0-1 1,0 1-1,-1-1 1,1 0-1,0 1 0,0-1 1,-1 0-1,1 1 0,1-1 1,5 1 26,0 0 0,-1-1 0,1 0 0,7 0 0,-11 0-30,53-5 222,-32 3-6,1 0-1,-1 1 1,41 5 0,-59-3-191,-1 1 0,0-1 1,1 1-1,5 3 0,0 0-3212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4816,'0'0'8161,"8"0"-7733,16 2 389,44-3-1,20-14 526,-61 9-768,45-4 1,-5 4-59,-31 2-251,-1 2 0,52 3 1,147 4 429,-204-6-646,2-1 49,43-8-1,0-1 20,127-25 165,-29 3-139,-78 17-62,15-2 77,-15 10 54,123 5 1,187-4 922,-397 7-1061,-5 0-47,-1 0 0,1 0 0,-1 0 0,1-1 0,-1 1 0,0-1-1,1 1 1,-1-1 0,0 0 0,1 0 0,-1 0 0,2-2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6520,'0'0'6704,"13"-5"-6150,2 0-375,-8 1-84,1 2-1,0-1 1,0 1 0,0 0-1,1 1 1,-1 0 0,0 0-1,9 0 1,0 1 155,51 0 1311,100 12 0,-150-10-1065,1-1 1,23-1 0,-13-2-2875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6928,'0'0'4334,"8"2"-3639,-6-1-634,1 0 7,0 0 1,0 0 0,0 0-1,0 0 1,0 1-1,-1-1 1,1 1-1,0 0 1,-1 0 0,0 0-1,1 0 1,-1 0-1,0 0 1,0 1 0,0-1-1,0 1 1,0-1-1,1 6 1,12 33 1198,-2 2 0,13 72 0,-12-47 314,-1 7 1117,-10-64-1663,-3-8-66,-3-10-605,-58-159-272,12 31-219,44 122 98,1 0 0,-4-14 0,7 21-3,0 0 1,0 0-1,0 0 0,1 0 0,0 0 0,0 0 0,2-8 1,-1 12 20,0 1 0,0 0 0,0-1 0,0 1 0,0 0 1,0 0-1,1 0 0,-1 0 0,0 0 0,1 0 0,-1 0 1,1 0-1,-1 0 0,1 1 0,-1-1 0,3 0 0,2-1-14,4-3 6,2 1 0,-1 0 0,0 1 0,1 0 0,20-2 0,59 2 55,-89 3-35,15 0 31,0 1 0,1 1 0,20 4 0,-31-4 4,1 0 0,-1 0-1,0 1 1,0 0 0,0 0 0,0 1-1,-1-1 1,1 1 0,10 10-1,-15-12-21,-1-1 0,0 1-1,1 0 1,-1 0-1,0-1 1,0 1 0,-1 0-1,1 0 1,0 0-1,-1 0 1,1 0 0,-1 0-1,1 0 1,-1 0-1,0 0 1,0 0 0,0 1-1,0-1 1,0 0-1,-1 0 1,1 0 0,0 0-1,-1 0 1,0 0 0,1 0-1,-2 2 1,-2 5 30,-1 0 0,0-1 0,0 1 0,-8 9 0,-3 0 72,0 0-1,-21 15 1,15-12-27,4-6 48,0 0 0,-26 14-1,22-14 125,22-15-257,-1 0 1,1 0-1,0 0 1,0 0-1,0 0 0,0 0 1,0 0-1,0 0 1,0 0-1,0 0 0,0 0 1,0 0-1,-1 0 1,1 0-1,0 0 0,0 0 1,0 0-1,0 1 1,0-1-1,0 0 1,0 0-1,0 0 0,0 0 1,0 0-1,0 0 1,0 0-1,0 0 0,0 0 1,0 1-1,0-1 1,0 0-1,0 0 0,0 0 1,0 0-1,0 0 1,0 0-1,0 0 0,0 0 1,0 1-1,0-1 1,0 0-1,0 0 1,0 0-1,0 0 0,0 0 1,0 0-1,0 0 1,0 0-1,0 0 0,1 0 1,-1 1-1,0-1 1,0 0-1,0 0 0,0 0 1,0 0-1,0 0 1,10 3 70,14-1-49,76 5-8,-85-4-34,0 0 0,0 0 1,-1 1-1,25 11 0,-35-14 14,-1 1-1,1 0 1,-1 0 0,1 1 0,-1-1 0,0 1-1,0 0 1,0 0 0,0 0 0,0 0-1,-1 0 1,1 0 0,3 8 0,-5-9 7,0 0 1,0 1-1,-1-1 1,1 0-1,-1 1 1,1-1 0,-1 1-1,0-1 1,0 1-1,0-1 1,0 0-1,-1 1 1,1-1 0,0 1-1,-1-1 1,0 0-1,0 1 1,1-1-1,-1 0 1,-1 0 0,1 1-1,0-1 1,0 0-1,-3 2 1,-1 2 15,-1 0 1,0-1-1,0 0 0,0 0 1,0 0-1,-1-1 0,0 0 1,-12 5-1,0-1 40,0-1 1,-23 5-1,-172 25 483,206-36-523,-1 0-18,1 0 0,-14-2-1,5 0-200,19 1-1,0 0 1,0 0 0,0-1 0,0 0 0,0 1-1,0-1 1,0 0 0,3-2 0,-2 2-1861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5:5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6928,'0'0'4800,"-4"11"-3648,-7 14-67,0 0 0,-23 35 1,31-57-948,-11 18 1202,0 1-1,-15 31 1,28-50-1267,1-1 1,-1 1 0,0-1-1,1 1 1,0 0 0,-1-1-1,1 1 1,0-1 0,1 1-1,-1 0 1,1 4 0,0 0-2054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39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38 4120,'0'0'7128,"-11"-6"-6887,-35-18 8,41 23-170,0-1 0,0 1 0,0 0 0,-1 0 1,1 0-1,0 1 0,0 0 0,0 0 0,-1 0 0,1 0 0,0 1 0,0 0 0,0 0 0,0 1 0,0-1 0,0 1 0,0 0 0,0 0 0,1 1 0,-9 5 0,5-3 16,1 0-1,0 1 0,0 0 1,0 1-1,0-1 0,1 1 1,0 0-1,1 1 1,0 0-1,0-1 0,0 2 1,1-1-1,0 0 0,1 1 1,0 0-1,0 0 0,1 0 1,0 0-1,1 0 0,0 0 1,0 18-1,1-20-26,1 0 1,0 0-1,1 0 0,0 0 1,0-1-1,0 1 0,1-1 1,-1 1-1,2-1 0,-1 0 1,1 0-1,4 6 0,0-2 72,1 0-1,0 0 1,0-1-1,1 0 1,16 12-1,-24-20-99,0 0 0,1 1-1,-1-1 1,0 0-1,1 0 1,-1-1 0,1 1-1,4 0 1,-6 0-11,0-1 0,0 0 1,0 0-1,0 0 0,0 0 0,0 0 1,0 0-1,0 0 0,-1-1 0,1 1 1,0 0-1,0 0 0,0-1 1,0 1-1,0-1 0,0 1 0,-1-1 1,1 1-1,0-1 0,0 1 0,-1-1 1,1 0-1,0 1 0,-1-1 1,1 0-1,0-1 0,-2-2 228,-6 4-84,-6 4-22,0 2-111,0 1-1,1 0 0,0 0 1,0 1-1,1 1 0,0 0 1,0 1-1,1 0 0,0 0 1,1 1-1,0 0 0,1 1 1,-11 21-1,17-29-40,1-1 1,0 1-1,0 0 1,0 0-1,0 1 0,1-1 1,0 0-1,0 0 1,0 0-1,0 0 0,0 0 1,1 0-1,0 0 1,0 0-1,0 0 0,0 0 1,4 7-1,-2-4 3,0-1 1,0 0-1,1 0 0,0 0 0,0 0 0,0-1 1,1 0-1,0 0 0,0 0 0,6 5 0,-9-9 7,0 0 0,1 1-1,-1-1 1,0 0 0,1 0 0,0 0-1,-1 0 1,1-1 0,0 1-1,-1-1 1,1 1 0,0-1-1,-1 0 1,1 0 0,5-1-1,-3 0 9,0-1-1,1 1 1,-1-1-1,-1 0 1,1 0-1,0-1 1,8-5-1,-3 1 13,-1 0-1,0-1 0,-1 0 1,0-1-1,0 0 0,13-19 1,113-197 339,-132 222-356,20-27 57,-21 28-61,0 1 1,0 0-1,0-1 0,0 1 0,1 0 1,-1 0-1,0 0 0,1 0 0,-1 0 1,1 0-1,-1 0 0,1 0 0,0 1 1,-1-1-1,4 0 0,-4 1-4,0 0 1,-1 0-1,1 1 0,0-1 0,-1 0 0,1 1 1,0-1-1,-1 0 0,1 1 0,0-1 1,-1 1-1,1 0 0,-1-1 0,1 1 1,-1-1-1,1 1 0,-1 0 0,0-1 1,1 1-1,-1 0 0,0-1 0,1 1 1,-1 0-1,0 0 0,0-1 0,0 1 1,0 0-1,1 0 0,-1-1 0,-1 3 0,2 27 46,-1-24-30,-8 152 232,3-96-113,5-55-136,0 10 106,3-15-46,6-8-29,2-8-11,1-1 0,-2 0 0,0-1 0,14-28-1,-2 3 52,-10 18-40,-10 17-23,0 1 0,1-1 1,0 1-1,0 0 0,0 0 0,1 0 1,-1 1-1,8-8 0,-10 12-10,-1 0 0,0 0 0,1 0 0,-1 0 0,0 0 0,1 0 1,-1 0-1,0 0 0,1 0 0,-1 0 0,0 0 0,1 0 0,-1 0 0,1 0 0,-1 1 0,0-1 0,0 0 0,1 0 1,-1 0-1,0 0 0,1 1 0,-1-1 0,0 0 0,0 0 0,1 1 0,-1-1 0,0 0 0,0 1 0,1-1 0,-1 0 0,0 1 1,0-1-1,0 0 0,0 1 0,0-1 0,0 0 0,0 1 0,1-1 0,-1 0 0,0 1 0,6 20 46,-5-16-27,15 59 139,-9-34-56,16 45 0,-19-66-85,0 1-1,0-1 1,1 0-1,1 0 1,0-1 0,0 0-1,0 0 1,13 12 0,-17-18-16,-1-1 1,0 0 0,1 0 0,-1 0-1,1 0 1,-1 0 0,1 0 0,0 0-1,-1-1 1,1 1 0,0-1 0,-1 1-1,1-1 1,0 1 0,0-1 0,0 0-1,-1 0 1,1 0 0,0 0-1,2 0 1,-1-1 4,0 0 0,-1 0 0,1 0 1,0-1-1,-1 1 0,1-1 0,-1 1 0,0-1 0,0 0 0,1 1 0,2-5 0,2-3 18,0 1 0,-1-1 1,0-1-1,-1 1 0,8-18 0,-9 15-12,0-1 0,-1 1 0,0 0 0,0-1 0,-2 0 0,1 0 0,-2 0 0,0 1 0,0-1 0,-1 0-1,-1 0 1,0 0 0,-5-14 0,7 27-12,0-1 0,0 1 0,0-1 0,0 1 0,0-1 0,0 1 0,-1-1 0,1 1 0,0 0 0,0-1 0,-1 1 0,1-1 0,0 1-1,-1 0 1,1-1 0,0 1 0,-1 0 0,1-1 0,0 1 0,-1 0 0,1 0 0,-1-1 0,1 1 0,-1 0 0,1 0 0,-1 0 0,1-1 0,0 1 0,-1 0-1,1 0 1,-1 0 0,0 0 0,-1 0 0,1 1-1,0-1 0,-1 1 1,1 0-1,0-1 0,0 1 0,0 0 1,0 0-1,0-1 0,-1 1 1,0 2-1,-22 29-36,20-24 31,1 1 1,0-1-1,0 1 0,0 0 1,1 0-1,1 0 1,0 0-1,0 0 0,0 0 1,1 1-1,1-1 1,-1 0-1,2 0 0,-1 0 1,4 9-1,-4-12 11,1 0 1,0 0-1,0 0 0,1-1 1,0 1-1,0-1 1,0 1-1,1-1 0,-1 0 1,1-1-1,1 1 0,-1-1 1,0 1-1,1-1 0,0 0 1,0-1-1,0 0 0,1 1 1,-1-2-1,1 1 1,-1 0-1,1-1 0,7 2 1,-9-4 0,0 0 1,-1 0-1,1 0 1,-1 0-1,1-1 1,-1 1 0,1-1-1,-1 0 1,1 0-1,-1 0 1,0 0-1,1-1 1,-1 1 0,0-1-1,0 0 1,0 0-1,0 0 1,4-5-1,6-5 44,0-1 0,16-19-1,-22 23-35,3-6 13,-1 0-1,0-1 0,0 0 1,-2-1-1,0 1 0,7-29 1,-1 5 0,2-9-4,-15 48-24,1 0 0,-1 1 0,0-1 0,0 0 0,0 0 0,1 1 0,-1-1 0,0 0 0,1 1 0,-1-1 0,1 0 0,-1 1 0,1-1 0,-1 1 0,1-1 0,-1 1 0,1-1 0,0 1 0,-1-1 0,1 1 0,1-1 0,-2 1 0,1 0 0,0 0 0,0 1 0,0-1 0,0 0 0,0 1 0,-1-1 0,1 0 0,0 1 0,0-1 0,-1 1 0,1-1 0,0 1 0,-1 0 0,1-1 0,0 1 0,-1 0 0,1-1 0,-1 1 0,1 1 0,7 10 12,0 0 1,-1 0-1,-1 1 0,0 0 0,-1 1 0,0-1 0,-1 1 0,3 23 1,-2-15-2,1 0 0,12 31 0,-15-46-11,1 0 0,-1 0 0,1-1 0,0 1 1,1-1-1,0 0 0,0 0 0,0 0 0,8 6 0,-11-11 0,-1-1 0,1 1 0,-1-1 0,1 1 0,-1-1 0,1 0 0,-1 0 0,1 0 0,0 0 0,-1 0 0,1 0 0,-1 0 0,1 0 0,0-1 0,-1 1 0,1 0 0,-1-1 0,1 0 0,-1 1 0,1-1 0,-1 0 0,0 0 0,1 1 0,0-3 0,34-29 0,-26 21 0,0 3 8,-1-1 1,0 0-1,0-1 0,-1 0 0,-1-1 0,1 1 0,-2-1 0,8-16 1,3-3-8,-14 27 4,0-1 1,0 0-1,-1 0 1,0 0-1,0 0 1,0 0-1,0-1 1,-1 1-1,1 0 0,0-10 1,-2 14-6,0 0 0,0 0 0,0 0 1,0 0-1,0 0 0,0 0 0,0-1 0,0 1 0,0 0 0,0 0 1,0 0-1,0 0 0,0 0 0,0 0 0,0 0 0,0-1 0,0 1 1,0 0-1,0 0 0,0 0 0,0 0 0,0 0 0,0 0 0,0 0 1,0 0-1,0-1 0,-1 1 0,1 0 0,0 0 0,0 0 0,0 0 1,0 0-1,0 0 0,0 0 0,0 0 0,0 0 0,-1 0 1,1 0-1,0 0 0,0 0 0,0 0 0,0 0 0,0 0 0,0 0 1,-1 0-1,1 0 0,0 0 0,0 0 0,0 0 0,0 0 0,0 0 1,0 0-1,-1 0 0,-8 6 15,-7 11 25,4-3-25,0 0-1,1 1 1,1 1 0,-13 26 0,20-37-13,1 0 0,0 0 0,0 0 0,1 0 0,-1 0 0,1 1 0,1-1 0,-1 0 0,1 1 0,-1-1 0,2 0 0,-1 1 0,0-1 0,1 0 0,0 1 0,0-1 0,1 0 0,0 0 0,0 0 0,4 8 0,-6-11 1,1-1 0,0 0 0,0 1 0,-1-1 0,1 1 0,0-1 0,0 0 0,1 0 1,-1 0-1,0 1 0,0-1 0,0 0 0,1 0 0,-1-1 0,1 1 0,-1 0 0,1 0 1,-1-1-1,1 1 0,-1-1 0,1 1 0,2 0 0,-2-2-2,0 1 1,0-1-1,-1 1 1,1-1-1,0 0 0,-1 1 1,1-1-1,-1 0 0,1 0 1,-1 0-1,1 0 0,-1 0 1,0-1-1,1 1 0,-1 0 1,0-1-1,1-1 0,4-6-10,1-1-1,-2 0 0,0 0 0,8-21 0,-10 20 9,1 1-1,-2-1 1,0 0-1,0 0 0,-1 0 1,0 0-1,0 0 1,-2 0-1,1 0 1,-1-1-1,-4-15 1,2 13 21,6 18 10,8 21 10,-11-24-40,13 36 29,-1 2-1,-2-1 1,-2 2 0,-1-1-1,2 62 1,-8-13 70,-13 127 0,10-200-70,0 0 0,-7 24 0,8-36-24,0 1 0,-1 0 0,1 0 0,-1-1 0,1 1 1,-1-1-1,0 1 0,0-1 0,-1 0 0,1 0 0,-1 0 0,1 0 1,-1 0-1,0-1 0,-5 4 0,7-5-4,-1 0 1,0-1-1,0 1 1,0 0-1,0-1 1,0 1-1,0-1 0,0 0 1,1 0-1,-1 0 1,0 0-1,0 0 1,0 0-1,0 0 0,0 0 1,0-1-1,0 1 1,-3-2-1,1 0 0,1 0 0,0 0 1,0 0-1,0 0 0,1 0 0,-1-1 0,0 1 0,1-1 1,-4-5-1,2 2-6,0 0 0,0 0-1,1 0 1,0-1 0,0 1 0,1-1 0,0 0 0,0 0 0,1 0 0,-1-7 0,1-5-11,2 0 0,1 1 1,0-1-1,1 1 0,1-1 1,1 1-1,1 1 1,12-30-1,8-3-64,47-72 1,-16 32-49,74-151-110,-107 202 238,-18 32 0,-1-1 0,0 0 0,-1 0 0,6-13 0,-10 21 1,0-1-1,0 1 1,0 0 0,0-1-1,0 1 1,0-1-1,0 1 1,1-1-1,-1 1 1,0-1 0,0 1-1,0-1 1,1 1-1,-1 0 1,0-1-1,0 1 1,1-1-1,-1 1 1,0 0 0,1-1-1,-1 1 1,0 0-1,1-1 1,-1 1-1,1 0 1,-1 0 0,0 0-1,2-1 1,2 14 37,-2 24 34,-2-7 3,2 0 0,8 47 0,-10-76-65,0 0 0,0 1 0,0-1 0,0 1 0,1-1 0,-1 0 0,1 1 0,-1-1 0,1 0 0,-1 1 0,1-1 0,0 0 0,-1 0 0,1 0 0,0 1 0,0-1 0,0 0 0,0 0 0,0 0 0,0-1 0,0 1 0,1 0 0,-1 0 0,0 0-1,0-1 1,1 1 0,-1-1 0,0 1 0,1-1 0,-1 1 0,0-1 0,1 0 0,-1 0 0,1 0 0,-1 0 0,0 0 0,1 0 0,-1 0 0,3-1 0,0 0 10,-1 0 1,0 0-1,0-1 0,0 1 0,0-1 0,0 0 1,0 0-1,0 0 0,-1 0 0,1 0 1,-1-1-1,1 1 0,-1-1 0,0 0 1,3-4-1,-5 6-16,2-3 15,0 1 1,0 0-1,0-1 0,0 1 0,0 0 1,0 0-1,1 0 0,0 0 1,0 1-1,-1-1 0,1 1 0,6-4 1,-8 6-15,0 0 0,0 0 1,-1 0-1,1 1 1,0-1-1,0 0 0,-1 1 1,1-1-1,0 0 0,-1 1 1,1-1-1,0 1 1,-1-1-1,1 0 0,-1 1 1,1 0-1,-1-1 1,1 1-1,-1-1 0,1 1 1,-1 0-1,0-1 1,1 1-1,-1 0 0,0-1 1,1 1-1,-1 0 1,0 0-1,0-1 0,0 1 1,1 1-1,0 3 13,5 9 18,-2 1 1,1 0-1,-2 0 0,0 1 1,-1-1-1,0 21 0,-6 98 129,2-93-120,-1 1 15,-1 0 1,-12 52-1,13-81-31,0 0-1,-1 0 1,-1-1-1,0 1 1,-1-1 0,0 0-1,-1 0 1,0-1-1,-1 0 1,0-1 0,-12 13-1,18-22-21,0 1 0,1-1 0,-1 1 0,0-1-1,0 0 1,0 0 0,0 0 0,-1 0 0,1 0 0,0 0-1,0-1 1,0 1 0,-1-1 0,1 1 0,0-1 0,-1 0 0,-3 0-1,2-1 5,0 0-1,0 1 0,1-2 0,-1 1 0,0 0 1,0-1-1,1 1 0,-1-1 0,-5-5 0,3 3-3,1 0-1,-1-1 1,1 1-1,1-1 1,-1 0-1,1-1 1,0 1-1,0-1 1,0 0-1,1 0 0,-5-13 1,6 14-12,0-1 1,1 0-1,0 1 0,0-1 1,1 0-1,0 0 1,0 0-1,0 0 0,1 1 1,-1-1-1,2 0 1,-1 0-1,0 1 0,1-1 1,0 1-1,1-1 1,-1 1-1,1 0 0,0 0 1,4-6-1,-1 4 14,1 0 0,-1 0 0,1 1 0,0 0 1,1 0-1,-1 0 0,1 1 0,0 1 0,1-1 0,-1 1 0,1 1 0,9-4 0,0 2 150,1 1 0,-1 0-1,1 1 1,0 1-1,30 1 1,-48 1-147,0 0-1,0 0 1,-1 0 0,1 0-1,0 0 1,0 0 0,-1 0-1,1 0 1,0 0 0,0-1-1,-1 1 1,1 0 0,0 0-1,0-1 1,-1 1-1,1 0 1,0-1 0,-1 1-1,1-1 1,-1 1 0,1-1-1,0 1 1,-1-1 0,1 1-1,-1-1 1,0 0 0,1 1-1,-1-1 1,1 0-1,-1 1 1,1-2 0,-1 0-365,0 0-1,0 0 1,0 0 0,0 0-1,0 0 1,0 0 0,-1 0 0,1 0-1,-1 1 1,0-3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44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158 555 3312,'0'0'9234,"-11"-1"-8758,-32-4 0,40 5-398,0 0-1,-1 0 0,1 1 0,0-1 1,0 1-1,-1 0 0,1-1 0,0 2 1,0-1-1,0 0 0,0 1 0,0-1 1,0 1-1,1 0 0,-1 0 1,0 0-1,1 0 0,0 0 0,-1 1 1,1-1-1,0 1 0,0-1 0,-2 5 1,-1 1 131,0 1 0,1 1 0,0-1 0,0 0 0,-4 17 0,7-18-114,0 0-1,0-1 0,0 1 0,1 0 0,0 0 0,0 0 0,1 0 0,0-1 0,1 1 0,0 0 0,0-1 0,0 1 0,1-1 0,0 1 0,1-1 0,-1 0 0,1-1 0,1 1 0,-1-1 0,1 0 0,0 0 0,1 0 0,-1 0 0,1-1 0,0 0 0,1 0 0,-1-1 0,12 6 0,-12-8-62,0 0 0,0-1 0,0 0 0,1 0 0,-1 0 0,0-1 0,0 0 0,1 0-1,-1-1 1,0 1 0,0-1 0,0-1 0,0 1 0,0-1 0,0 0 0,0-1 0,0 1 0,-1-1 0,6-4 0,5-2 33,-1-1 1,0-1 0,-1 0 0,-1-1 0,18-20-1,-15 13 60,-2-1-1,23-42 1,-14 23 235,-21 32-180,-4 7-68,-9 9 8,0 4-70,1 1 0,0 0-1,1 0 1,-13 26 0,20-35-35,0-1-1,1 0 0,0 0 1,0 1-1,0-1 0,0 0 1,1 1-1,0-1 0,0 1 1,0 6-1,1-8 0,0 0-1,0-1 0,0 1 1,0 0-1,0-1 1,0 1-1,1 0 1,-1-1-1,1 0 0,-1 1 1,1-1-1,0 0 1,0 0-1,0 0 1,0 0-1,1 0 0,-1-1 1,3 3-1,0-2 12,0 0-1,0 1 1,0-1-1,0-1 1,1 1-1,-1-1 1,0 0-1,1 0 1,-1-1-1,1 1 0,-1-1 1,1-1-1,-1 1 1,0-1-1,1 1 1,6-3-1,-9 2-11,-1 0-1,1 0 1,-1 0-1,0 0 0,1 0 1,-1 0-1,0 0 1,0-1-1,1 1 1,-1-1-1,0 0 1,-1 1-1,1-1 0,0 0 1,0 0-1,-1 0 1,1 0-1,-1-1 1,0 1-1,0 0 1,0 0-1,0-1 0,0 1 1,0-1-1,-1 1 1,1-1-1,-1 1 1,1-1-1,-1 0 1,0 1-1,0-1 1,0 1-1,-1-1 0,1 1 1,-2-6-1,0 0 17,-1-1-1,0 1 1,0 0-1,-1 0 1,0 0-1,-8-13 1,8 16-18,1 1-1,-1-1 1,0 1-1,0 0 1,0 0-1,0 0 1,-1 1 0,1 0-1,-1-1 1,0 2-1,-8-5 1,8 5-10,-1 0 38,0 0 0,0 0 0,0 0 0,0 1 0,0-1 0,0 1 0,-11 0 0,34 0-10,0-1-1,0-1 0,0-1 1,0-1-1,17-6 0,28-8 37,-41 14-34,-5 1 5,-1 0-1,1 1 0,0 1 1,0 0-1,0 1 0,17 1 1,-31 1-29,0-1 1,-1 1 0,1 0 0,0-1 0,-1 1 0,1 0-1,-1 0 1,0 0 0,1 0 0,-1 0 0,0 0 0,1 0-1,-1 1 1,0-1 0,0 0 0,0 1 0,0-1 0,0 1-1,0-1 1,-1 1 0,1-1 0,0 1 0,-1 0 0,1-1-1,-1 1 1,0 0 0,1 1 0,0 7 28,1 0 0,-1 1 1,-1 10-1,0-17-24,-4 80 437,6-88-427,0 1 0,0 0 0,0 1 0,0-1 0,0 0 0,6-4 0,1-3-3,19-28 22,-21 27-34,0 1 1,0 0-1,1 0 1,1 1-1,13-12 1,-21 20-8,0 0 1,0 1-1,0-1 0,0 0 1,0 0-1,0 1 1,0-1-1,1 1 1,-1-1-1,0 1 1,0-1-1,1 1 1,-1 0-1,0 0 1,2-1-1,-2 2 2,0-1 0,0 1 0,0-1 0,0 1 0,-1-1 0,1 1 0,0 0 0,0-1 0,-1 1 0,1 0 0,0-1 0,-1 1 0,1 0 0,0 0 0,-1 0-1,0 0 1,1 0 0,-1 0 0,1 0 0,-1 0 0,1 1 0,7 21 56,6 33-1,-9-37 9,0 1-1,1-1 1,10 23 0,-14-39-51,-1-1 0,1 1 0,0 0 0,-1-1 0,1 1-1,0-1 1,0 0 0,1 1 0,-1-1 0,0 0 0,1 0 0,0-1 0,4 3 0,-6-3-9,0-1-1,0 1 0,1-1 0,-1 0 0,0 0 0,0 0 0,1 0 0,-1 0 1,0 0-1,1 0 0,-1 0 0,0 0 0,0-1 0,1 1 0,-1 0 0,0-1 1,0 1-1,0-1 0,1 1 0,-1-1 0,0 0 0,0 0 0,0 1 1,0-1-1,0 0 0,0 0 0,-1 0 0,1 0 0,0 0 0,0 0 0,-1 0 1,1 0-1,0 0 0,0-3 0,6-10 30,-1-1 0,-1 0 0,0 0 0,4-29 0,1 0 15,0 3 10,-7 22 2,2 0 1,0 1-1,10-22 1,-15 40-61,0-1 0,1 1 1,-1-1-1,1 1 1,-1 0-1,1-1 0,-1 1 1,1 0-1,-1-1 1,1 1-1,-1 0 1,1 0-1,-1-1 0,1 1 1,0 0-1,-1 0 1,1 0-1,-1 0 1,1 0-1,0 0 0,-1 0 1,1 0-1,-1 0 1,1 0-1,0 0 1,-1 0-1,1 1 0,-1-1 1,1 0-1,-1 0 1,1 0-1,0 1 1,-1-1-1,1 0 0,-1 1 1,0-1-1,2 1 1,17 15 37,-10-2-22,-1 1 1,0-1 0,-1 1 0,-1 1-1,0-1 1,-1 1 0,-1 0 0,0 0 0,-1 1-1,1 17 1,-4-32-14,0 1 0,0-1 0,0 0-1,0 0 1,0 1 0,0-1 0,-1 0 0,1 0-1,-1 1 1,0-1 0,0 0 0,0 0 0,0 0 0,0 0-1,0 0 1,0 0 0,0 0 0,-3 3 0,2-4-3,1 0 1,-1 0 0,0 0-1,0 0 1,1-1-1,-1 1 1,0 0 0,0-1-1,0 1 1,1-1 0,-1 0-1,0 1 1,0-1-1,0 0 1,0 0 0,0 0-1,0 0 1,0-1 0,0 1-1,1 0 1,-1-1 0,-2 0-1,-24-5 7,24 5-19,-1 1-1,1-1 1,-1 0 0,1 0 0,0 0-1,-1-1 1,1 0 0,0 1-1,0-1 1,0-1 0,-5-3 0,59 20-290,-11-5 249,-26-5 24,-1-1 1,1-1-1,0 0 0,19 1 1,-27-3 21,1 0 1,-1-1-1,0 0 1,0 0 0,1 0-1,-1 0 1,0-1-1,0 0 1,-1 0-1,1 0 1,0-1-1,-1 0 1,1 0-1,3-3 1,0 0 4,-1 0 0,0 0 0,0-1 0,-1 0 0,0 0 0,0-1 0,-1 0 0,0 0 1,0 0-1,-1 0 0,0-1 0,-1 1 0,1-1 0,-2 0 0,1 0 0,-1-1 0,1-15 0,-3 25 3,0-1-1,0 1 0,1-1 0,-1 1 1,0-1-1,0 1 0,0-1 1,0 1-1,0-1 0,-1 0 1,1 1-1,0-1 0,0 1 1,0 0-1,0-1 0,-1 1 1,1-1-1,0 1 0,0-1 0,-1 1 1,1-1-1,0 1 0,-1 0 1,1-1-1,0 1 0,-1 0 1,1-1-1,-1 1 0,1 0 1,0-1-1,-1 1 0,1 0 1,-1 0-1,1 0 0,-1-1 0,0 1 1,0 0 0,0 1-1,1-1 1,-1 0 0,0 1 0,0-1-1,1 0 1,-1 1 0,0-1 0,1 1-1,-1-1 1,1 1 0,-1-1 0,1 1-1,-1 0 1,1-1 0,-1 1 0,1 0-1,0-1 1,-1 1 0,1 0 0,0 0-1,-1-1 1,1 1 0,0 0 0,0 1 0,-2 6 2,1-1 0,0 1 1,0 0-1,1 0 0,0 0 1,0 0-1,1 0 1,0 0-1,0 0 0,1 0 1,0 0-1,1-1 1,0 1-1,0-1 0,0 1 1,1-1-1,0 0 1,0-1-1,1 1 0,0-1 1,10 10-1,-13-13-1,1-1 0,0 0-1,0 1 1,0-1 0,0-1-1,0 1 1,0 0 0,1-1-1,-1 1 1,1-1 0,-1 0-1,1 0 1,-1-1 0,1 1-1,0-1 1,-1 0 0,1 0-1,0 0 1,-1 0 0,1 0 0,-1-1-1,1 0 1,-1 0 0,1 0-1,-1 0 1,1 0 0,-1-1-1,0 1 1,4-3 0,0 0-3,-1-1 0,0 0 1,1 0-1,-2 0 0,1-1 1,-1 0-1,0 0 0,0 0 1,0-1-1,-1 1 0,0-1 1,4-10-1,-4 8 17,-1 3 2,0-1 1,-1 1 0,0-1 0,0 0-1,0 0 1,-1 0 0,0 0-1,0-8 1,0 14-18,-1 0-1,1 1 1,-1-1 0,0 0-1,1 1 1,0-1 0,-1 0-1,1 1 1,-1-1 0,1 1-1,0-1 1,-1 1 0,1-1-1,0 1 1,-1 0 0,1-1-1,0 1 1,0 0 0,-1 0-1,1-1 1,1 1 0,20-6-41,-19 5 29,7-1-22,-4 0 11,1 0 0,0 1 1,-1 0-1,1 0 0,0 0 0,11 1 1,-16 0 17,0 1 1,1 0-1,-1-1 0,0 1 1,0 0-1,0 0 1,1 1-1,-1-1 1,0 0-1,0 1 1,-1-1-1,1 1 0,0-1 1,0 1-1,-1 0 1,1 0-1,-1 0 1,0 0-1,1 0 1,-1 0-1,0 0 0,1 4 1,8 18-2,8 37 1,0-3 0,-16-51 6,1-1-1,0 1 1,0-1-1,1 0 1,0 0-1,0 0 1,0 0-1,1-1 1,0 0-1,0 0 1,0 0-1,8 5 1,-10-8-3,-1-1 0,0 1 0,1-1 0,-1 0 0,1 0 0,0 0 0,-1 0 0,1 0 0,0 0 0,0-1 0,0 0 0,-1 1 0,1-1 1,0 0-1,0 0 0,0-1 0,-1 1 0,1 0 0,0-1 0,0 0 0,-1 0 0,1 0 0,0 0 0,-1 0 0,1 0 0,-1-1 0,0 1 0,1-1 0,-1 0 0,0 1 0,0-1 0,0 0 0,2-3 1,7-9-12,-1 0 1,-1 0 0,0-1 0,-1 0-1,0-1 1,6-22 0,13-24-8,-27 61 19,1 0-1,-1 1 1,0-1 0,0 0-1,1 1 1,-1-1 0,0 0-1,1 1 1,-1-1 0,1 0-1,-1 1 1,1-1 0,-1 0-1,1 1 1,-1-1 0,1 1-1,-1-1 1,1 1 0,0 0-1,-1-1 1,1 1 0,0 0-1,-1-1 1,2 1 0,-1 1 1,0-1 0,0 1 0,0 0 0,-1 0 0,1 0 0,0 0 0,0 0 0,-1 0 0,1 0 0,-1 0 0,1 1 1,-1-1-1,0 0 0,1 0 0,-1 2 0,12 36 11,-8-24-8,0 0 0,1-1 1,1 1-1,10 17 0,-8-17-6,13 19 0,-20-32 0,0-1 0,0 0 0,0 0 0,0 1 0,1-1 0,-1 0 0,0 0 0,1 0 0,-1 0 0,0 0 0,1 0 0,-1-1 0,1 1 0,0 0 0,-1-1 0,1 1 0,-1-1 0,4 1 0,-4-2 0,0 1 0,1 0 0,-1-1 0,0 1 0,1-1 0,-1 1 0,0-1 0,0 0 0,0 0 0,0 1 0,1-1 0,-1 0 0,0 0 0,0 0 0,-1 0 0,1 0 0,0 0 0,0-1 0,0 1 0,-1 0 0,1 0 0,-1-1 0,1 1 0,0-2 0,10-37 0,-10 34 0,4-27 44,-1 1 0,-1-65 0,-3 84-41,0 12-5,0 0-1,0 0 1,0 0 0,0 0-1,0 0 1,0 0 0,0 0 0,0 0-1,1 0 1,-1 0 0,0 1-1,1-1 1,-1 0 0,1 0-1,-1 0 1,1 0 0,0 1 0,-1-1-1,1 0 1,0 0 0,-1 1-1,1-1 1,0 0 0,0 1 0,-1-1-1,1 1 1,0-1 0,0 1-1,0 0 1,0-1 0,0 1 0,0 0-1,0 0 1,0-1 0,0 1-1,0 0 1,0 0 0,0 0-1,0 0 1,0 0 0,2 1 0,4 0-13,1 0 1,0 1 0,0 0 0,9 4 0,-7-2 0,150 36-142,-118-31 126,-41-9 33,0 0-1,-1 0 1,1 0-1,0 0 1,0 0 0,0 0-1,0 1 1,-1-1-1,1 0 1,0 1-1,0-1 1,0 0-1,-1 1 1,1-1 0,0 1-1,-1-1 1,1 1-1,0-1 1,-1 1-1,1 0 1,-1-1-1,1 1 1,-1 0 0,1-1-1,-1 1 1,1 0-1,0 1 1,-2 0 4,1 1 1,-1-1-1,1 0 0,-1 1 1,0-1-1,0 0 1,0 0-1,0 1 0,-2 1 1,1-1-8,-14 27 31,10-22-22,1 0 0,1 0 0,0 1 0,0-1 0,0 1 1,1 0-1,0 0 0,1 1 0,0-1 0,-1 17 1,7 4 56,-4-29-64,0-1 1,0 0-1,0 1 0,0-1 0,0 0 0,0 1 0,0-1 0,1 0 0,-1 1 0,0-1 0,0 0 0,1 1 0,-1-1 0,0 0 0,0 0 0,1 1 0,-1-1 0,0 0 0,1 0 0,-1 0 0,0 1 0,1-1 0,-1 0 0,0 0 1,1 0-1,-1 0 0,1 0 1,0 0 0,0 0 0,0-1 1,-1 1-1,1 0 0,0-1 1,0 1-1,-1-1 0,1 1 1,0-1-1,-1 1 0,1-1 0,0 0 1,-1 1-1,1-1 0,-1 0 1,1 0-1,4-7 13,0 0 0,0 0 1,-1 0-1,0 0 0,-1-1 1,0 0-1,0 1 0,2-15 1,-1-8 45,2-34-1,-6 46-2,0 11 31,4 20-53,-1 1-40,1 0-1,0-1 1,1 0 0,12 22 0,-14-29 7,0-1 0,0 1 0,0-1 0,1 1 1,-1-1-1,1 0 0,0 0 0,0-1 0,0 1 1,1-1-1,-1 0 0,1 0 0,0 0 0,6 2 0,-7-4 0,-1 0 0,1-1 0,-1 1-1,1-1 1,-1 0 0,1 0-1,-1 0 1,1-1 0,-1 1-1,1-1 1,-1 0 0,1 1-1,-1-2 1,1 1 0,-1 0-1,0-1 1,0 0 0,0 1-1,0-1 1,0 0 0,0-1 0,0 1-1,-1 0 1,1-1 0,2-3-1,5-7 6,0 0-1,-1 0 0,-1-1 0,8-16 0,-13 24-1,8-19 5,0-1-1,-1 0 0,8-38 0,10-83 32,-22 113-36,1-24 1,-3 0 1,-3-63-1,-1 73-48,-4-15-65,4 63 104,0 0 0,0 0 0,0 0 0,0 0 1,0 0-1,0 0 0,0 0 0,0 0 0,0 0 0,0 0 0,0 0 0,0 0 0,0 0 0,0 0 0,0 0 0,0 0 0,0 0 0,0 0 1,-1 0-1,1 0 0,0 1 0,0-1 0,0 0 0,0 0 0,0 0 0,0 0 0,0 0 0,0 0 0,0 0 0,0 0 0,0 0 1,0 0-1,0 0 0,0 0 0,0 0 0,0 0 0,0 0 0,0 0 0,0 0 0,0-1 0,-1 1 0,1 0 0,0 0 0,0 0 0,0 0 1,0 0-1,0 0 0,0 0 0,0 0 0,0 0 0,0 0 0,0 0 0,0 0 0,0 0 0,0 0 0,0 0 0,-3 8-19,-3 13-4,-3 28-29,2 0 0,3 1 0,3 91-1,6-63 66,28 134-1,-29-190-6,-1-7-2,0-1 1,10 29-1,-12-42-2,-1 0 1,0-1-1,0 1 0,1 0 0,-1 0 0,0 0 1,1-1-1,-1 1 0,1 0 0,-1-1 0,1 1 1,-1 0-1,1-1 0,0 1 0,-1 0 0,1-1 1,0 1-1,-1-1 0,1 0 0,0 1 1,0-1-1,0 1 0,-1-1 0,1 0 0,0 0 1,0 0-1,0 1 0,0-1 0,-1 0 0,1 0 1,0 0-1,0 0 0,0 0 0,0 0 0,0 0 1,-1-1-1,1 1 0,0 0 0,0 0 0,0-1 1,-1 1-1,1-1 0,0 1 0,0 0 0,-1-1 1,1 1-1,0-2 0,6-3 14,-1 0 0,0-1 0,-1 0 0,7-9 0,3-2-11,-6 5 3,1 1-12,-9 11 4,-1 0 0,0 1-1,1-1 1,-1 0 0,1 0-1,-1 0 1,1 0 0,-1 0-1,1 0 1,-1 1 0,0-1-1,1 0 1,-1 0-1,0 0 1,1 1 0,-1-1-1,0 0 1,1 1 0,-1-1-1,0 0 1,1 1 0,-1-1-1,0 0 1,0 1 0,1-1-1,-1 1 1,0-1 0,0 0-1,0 1 1,0-1 0,0 1-1,1-1 1,-1 1-1,9 23 10,-4-11-1,0-1 0,10 16-1,-14-25-4,1-1 0,0 1-1,0-1 1,0 1-1,0-1 1,0 0 0,0 0-1,1 0 1,-1 0-1,0 0 1,1-1-1,0 1 1,-1-1 0,1 1-1,5 1 1,-5-3 5,0 0 0,0 0-1,0 0 1,1 0 0,-1-1 0,0 1 0,0-1 0,0 0 0,0 0-1,-1 0 1,1 0 0,0 0 0,0 0 0,0-1 0,-1 0 0,1 1-1,-1-1 1,5-4 0,1-1 15,-1-1-1,1 1 1,-1-1 0,6-10-1,-3 5 37,0 1-1,13-12 0,-21 22-47,-2 2-8,0 0 0,0 0 0,0 0 0,1 0 0,-1 0 0,0 0 0,0 0 0,0-1 0,0 1 0,0 0 0,0 0 0,0 0 0,0 0 0,0 0 0,1 0 0,-1 0 0,0 0 0,0 0 0,0 0 0,0 0 0,0 0 0,0 0 0,0 0 0,0 0 0,0 0 0,1 0 0,-1 0 0,0 0 0,0 0 1,0 1-1,0-1 0,0 0 0,0 0 0,0 0 0,0 0 0,0 0 0,0 0 0,1 0 0,-1 0 0,0 0 0,0 0 0,0 0 0,0 0 0,0 0 0,0 1 0,0-1 0,0 0 0,0 0 0,0 0 0,0 0 0,0 0 0,0 0 0,0 0 0,0 0 0,0 1 0,0-1 0,0 0 0,2 11 51,-1 16-17,-2-24-25,2 4 5,-1 1 1,1-1-1,0 1 0,0-1 0,1 0 0,0 0 0,3 8 1,-4-11-11,1 0 1,0-1 0,0 1 0,0-1 0,1 0 0,-1 1-1,1-1 1,0 0 0,-1 0 0,1-1 0,1 1 0,-1-1-1,0 1 1,6 2 0,-8-5-1,-1 0 0,1 1-1,0-1 1,0 0 0,0 0-1,0 0 1,0 0 0,0 0 0,0 0-1,0 0 1,0 0 0,0-1 0,0 1-1,-1 0 1,1-1 0,0 1 0,0 0-1,0-1 1,0 1 0,-1-1-1,1 1 1,0-1 0,0 1 0,-1-1-1,1 0 1,0 1 0,-1-1 0,1 0-1,-1 0 1,1 1 0,-1-1-1,1 0 1,-1 0 0,0 0 0,1 0-1,-1 1 1,1-3 0,0-1 8,1 1 1,-1-1 0,0 0-1,0 0 1,0 0 0,-1 0-1,1-6 1,-2 4 18,0 0 0,-1 0 1,1 1-1,-1-1 0,0 1 1,-1-1-1,0 1 0,1 0 1,-2 0-1,-2-5 0,6 10-29,0 0-1,0-1 0,0 1 0,1-1 0,-1 1 0,0-1 0,1 1 0,-1 0 0,0-1 1,1 1-1,-1 0 0,0-1 0,1 1 0,-1 0 0,1 0 0,-1-1 0,1 1 0,-1 0 0,1 0 1,-1 0-1,0 0 0,1 0 0,-1-1 0,1 1 0,0 0 0,15-4 20,4 0-28,30-1 0,-2 0-31,-45 5 39,-1-1 0,1 1 1,0 0-1,0 0 1,-1 0-1,1 0 0,0 1 1,0-1-1,-1 1 0,1-1 1,0 1-1,-1 0 0,1 0 1,-1 0-1,1 1 0,-1-1 1,0 1-1,1-1 0,-1 1 1,0 0-1,0-1 1,0 1-1,0 0 0,0 0 1,-1 1-1,1-1 0,-1 0 1,1 1-1,0 2 0,0 0 21,0 0 0,0 1 0,0-1-1,-1 1 1,0 0 0,0-1 0,0 1-1,-1 0 1,0 0 0,0-1 0,0 1-1,-3 11 1,1 5 187,6-19-78,5-9-50,23-30 38,-28 30-116,1 0 0,0 0 0,0 0 0,1 1 0,0 0 0,8-6 0,-12 10 3,0 0 0,1 0 0,-1 0 0,1 1 0,-1-1 0,1 1 0,-1 0 0,1-1 0,-1 1 0,1 1 0,-1-1 0,1 0 0,0 0 0,-1 1 0,0 0 0,1-1 1,-1 1-1,1 0 0,-1 0 0,0 0 0,3 3 0,6 2 61,-1 0 1,17 15-1,6 2 86,-26-18-71,1-1 0,-1 2 1,0-1-1,-1 1 0,1 0 0,9 11 0,-15-14-257,1-1 0,0 1 0,-1 0-1,0 0 1,0 0 0,0 0 0,0 0 0,1 4-1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45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527 593 14064,'0'0'856,"-93"-89"-664,-129-127 96,56 40 0,120 99-192,48 43 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45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53 6632,'0'0'9686,"-6"10"-8947,-15 32-21,19-30 45,9-11-256,5-6 129,-7 0-440,0 1 0,0-1 0,0 0 0,-1 0 0,0 0 0,0-1 0,0 1 0,-1-1 0,0 0 1,0 0-1,0 0 0,-1 0 0,0-1 0,0 1 0,1-10 0,-3 15-158,0 1 1,0-1-1,0 1 0,1-1 1,-1 1-1,0-1 0,0 1 1,0-1-1,0 1 0,-1-1 1,1 1-1,0-1 0,0 1 0,0-1 1,0 1-1,0-1 0,-1 1 1,1-1-1,0 1 0,0 0 1,-1-1-1,1 1 0,0-1 1,0 1-1,-1 0 0,1-1 1,-1 1-1,0-1 0,-9 9 547,-9 24-201,12 11-527,6-28-2713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46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10848,'0'0'11433,"10"-2"-10999,30-9-44,-39 10-360,0 1 0,0-1 0,1 0 0,-1 0-1,0 0 1,0 0 0,0 0 0,0 0 0,0-1 0,0 1 0,0 0 0,-1 0 0,1-1 0,0 1 0,-1-1 0,1 1 0,0-3 0,-1 3 12,1 1 0,-1-1 0,0 0 0,0 0 0,0 0 0,0 0-1,0 0 1,0 0 0,0 0 0,0 1 0,0-1 0,0 0 0,0 0 0,0 0 0,-1 0 0,1 0 0,0 0 0,-1 1-1,1-1 1,-1 0 0,1 0 0,-1 1 0,1-1 0,-1 0 0,0 0 0,-1 1 44,0 1 0,-1-1 0,1 1 0,0 0 0,0 0 0,0 0 0,0 0 0,0 0 0,1 0 0,-1 0 0,0 1 0,0-1 0,-2 3 0,0 0 7,-11 7-58,11-7-3023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47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5224,'0'0'7198,"19"-1"-6062,203-6 1146,78 26 520,-229-21-4457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6:57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1 332 5320,'0'0'8702,"10"-8"-8372,-3 4-273,8-7 168,1-1 0,-1-1 0,16-18 0,-29 30-207,12-18 260,2 1 0,0 0 0,1 2 0,1 0 0,1 1 0,37-24 0,-47 34-157,-5 3-53,0-1-1,0 1 1,0 0 0,0 0 0,0 1 0,6-2 0,-9 3-57,0 0 0,0 0 0,0 0 0,0 0 0,0 0 0,0 0 0,0 0-1,0 0 1,0 1 0,0-1 0,0 0 0,-1 1 0,1-1 0,0 1 0,0-1 0,0 1 0,0-1 0,-1 1 0,1-1-1,0 1 1,-1 0 0,1-1 0,0 1 0,-1 0 0,1 0 0,-1-1 0,1 1 0,-1 0 0,1 0 0,-1 0 0,0 0-1,1 0 1,-1 0 0,0-1 0,0 3 0,9 36 214,4 51 0,-8-51 0,12 50 0,-15-82-172,0 0 0,1 0 0,0-1 0,0 0 0,1 1 0,-1-1 0,1 0 0,1-1 0,-1 1 0,10 8 0,-12-12-31,0 0 1,0 0-1,1-1 1,-1 1-1,0 0 1,1-1-1,-1 0 0,1 1 1,0-1-1,-1 0 1,1 0-1,0-1 1,0 1-1,0-1 1,0 1-1,-1-1 0,1 0 1,0 0-1,0 0 1,0 0-1,0-1 1,0 1-1,0-1 0,-1 0 1,1 1-1,0-1 1,-1-1-1,1 1 1,2-2-1,4-2 16,-1-1 0,0 0 0,0 0 0,-1-1 0,0 0 0,0-1 0,0 1 0,-1-1 0,8-14 0,-6 7 20,-1-1-1,0 0 1,-1 0-1,7-31 1,-7 16 79,0-1-1,-2 1 1,-1-48 0,-3 75-119,0 0 1,0 1-1,0-1 1,1 0-1,0 0 1,-1 0-1,1 1 1,0-1-1,1 0 1,-1 1-1,1-1 1,0 1-1,0-1 1,0 1-1,0 0 1,0 0-1,1 0 1,2-3-1,-1 3-13,-1 1 0,1 0 0,0 0 0,-1 0-1,1 0 1,0 1 0,0-1 0,0 1 0,0 0-1,0 0 1,0 1 0,1-1 0,-1 1 0,0 0-1,0 0 1,6 1 0,8 3 121,-1 0 0,0 1 0,0 1 1,0 0-1,-1 2 0,0-1 0,18 13 0,-23-15 416,-11-4-616,1-1 0,-1 0 0,0 0 0,0 0 0,1 0-1,-1 0 1,0 0 0,0 0 0,1 0 0,-1 0 0,0 0 0,1 0 0,-1 0-1,0 0 1,0 0 0,1 0 0,-1 0 0,0 0 0,0 0 0,1 0 0,-1 0 0,0 0-1,0 0 1,1 0 0,-1-1 0,0 1 0,0 0 0,1 0 0,-1 0 0,0 0-1,0-1 1,0 1 0,0 0 0,1 0 0,-1 0 0,0-1 0,0 1 0,0 0-1,0 0 1,0-1 0,0 1 0,1 0 0,-1 0 0,0-1 0,0 1 0,0 0-1,0-1 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5:47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66 1296,'0'0'16318,"0"-9"-15813,0-48 5661,-6 69-5313,0 33-399,1 0 0,2 0 1,6 75-1,-3 33 158,0-39-91,-1 7 91,-4-58 310,0-69-2930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 4512,'0'0'7758,"-12"12"-7348,-17 18 134,-31 42 1,38-42-159,1 0 0,1 2 0,2 1 0,2 0 0,0 1 0,3 1 0,-16 59 0,24-72-226,3-15-93,0 1-1,0-1 0,1 1 0,0-1 0,0 1 0,1 0 0,0-1 0,0 1 1,1 0-1,3 13 0,5 9 156,2 0 1,0-1 0,3-1-1,0 0 1,34 49 0,-31-54 27,21 42 0,7 11 46,-36-63-251,3 3 25,-1 0 0,0 0 0,-1 2 0,-1-1 0,-1 1-1,7 20 1,5 30 132,-6-25 15,-2 1-1,11 84 1,-22-110-156,-2 1 0,0 0 0,0 0-1,-2 0 1,-1 0 0,-9 29 0,8-34-18,-2-1 1,1 1-1,-2-1 1,0-1-1,0 1 1,-1-1-1,0-1 1,-13 12-1,-11 7 177,-51 38-1,-51 18 8,123-76-199,-17 13-15,28-22-19,0 0 0,0 0 0,0 0 0,-1-1 0,1 1 0,0-1 0,-1 1 0,1-1 0,0 1 0,-1-1 0,1 0 0,0 1 0,-1-1 0,1 0 0,-1 0 0,1 0 0,-1 0 0,-1-1 0,3 1-4,0 0 1,-1-1 0,1 1-1,0-1 1,0 1-1,0 0 1,0-1 0,0 1-1,0-1 1,0 1 0,0-1-1,0 1 1,0 0-1,0-1 1,0 1 0,1-1-1,-1 1 1,0 0-1,0-1 1,0 1 0,0-1-1,1 1 1,-1 0 0,0-1-1,0 1 1,1 0-1,-1-1 1,0 1 0,1 0-1,-1 0 1,0-1 0,1 1-1,-1 0 1,1 0-1,-1 0 1,0-1 0,1 1-1,14-12-2749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5:47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19375,'0'0'2472,"9"-6"-2049,-3 1-396,6-5 254,1 1 0,0 0 1,1 1-1,23-11 0,-15 12 38,0 1-1,0 0 0,37-4 0,-46 9-190,0 0 0,0 1 0,0 1 0,0 0 1,0 0-1,0 1 0,23 7 0,16 8 289,-26-9-24,0 0 0,26 14 0,-48-21-301,0 1 0,0-1 0,0 1 0,0-1 0,1-1 1,7 2-1,5-1-3403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5:50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42 4008,'0'0'10728,"-9"-6"-10216,-30-18 0,37 23-424,1 0 0,-1 0 0,1 1 0,-1-1 0,0 0 0,1 1 0,-1-1 0,0 0 0,0 1 0,0 0 0,0 0 0,1-1 0,-1 1 0,0 0 0,0 0 0,0 1 0,-2-1 0,-5 1 266,4 0-92,-1-1 0,0 1 0,0 0 0,0 0 0,1 1 0,-1 0 0,1 0 0,-1 0 0,1 0 0,0 1 0,-7 5 0,3-4-38,0 2 0,1-1-1,0 1 1,0 0 0,1 1 0,0 0-1,0 0 1,0 0 0,1 1 0,0 0 0,-5 10-1,-4 6 375,11-19-451,1 1 0,-1 0 0,1 0-1,0 0 1,0 0 0,1 0 0,0 1 0,0-1 0,-1 9 0,-1 16 377,3-18-356,-1 0 1,1 1-1,1-1 1,0 0-1,3 15 1,-1-10-43,1-1 0,1 0 0,1 0 0,0 0 0,1-1 0,1 1 0,0-1 0,14 21 0,-16-30-107,4 6 161,0 0-1,19 18 1,-24-27-123,0 0 0,0-1 0,1 0 0,0 0 0,-1 0 0,1 0 0,0-1 0,0 0 0,1 0 0,-1 0-1,7 1 1,-2-1 18,-1 0-1,1 0 0,0-1 0,0-1 0,0 0 0,-1 0 0,1-1 0,0 0 0,-1-1 1,1 0-1,16-6 0,20-7 241,-33 12-228,-1-1 1,-1 0 0,19-9-1,-19 7-59,-1 0 0,1-1 1,-1 0-1,-1 0 0,0-1 0,0-1 0,0 1 0,-1-1 1,0-1-1,-1 0 0,0 0 0,0 0 0,-1-1 1,5-12-1,7-14 56,-13 30-63,-1-1 0,-1 1 1,1-1-1,-1 0 0,3-14 1,-5 11 7,0 1 1,0-1 0,-1 0-1,0 0 1,-1 0 0,0 0-1,-1 0 1,0 0 0,-6-15-1,-1 2 24,-1 0 1,-25-42-1,29 56-50,5 7-2,0 1 0,0 0 0,0 0-1,0 0 1,-1 0 0,1 0 0,-1 0 0,0 0 0,1 0 0,-1 1 0,0-1 0,0 1 0,0-1 0,-3-1 0,-18-9-1,15 7 0,0 1 0,0 0 0,-1 0 0,1 1 0,-1-1 0,0 2 0,0 0 0,0 0 0,-13-1 0,1 3 0,6-1-1,1 1 0,-1 1 0,-24 4 0,15 1-50,1 0 0,-24 11 0,11 0-4247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29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3408,'0'0'11097,"8"10"-10785,24 32-24,-29-39-228,0 0 1,0 0 0,1 0-1,-1 0 1,1-1-1,-1 1 1,1-1-1,0 0 1,-1 0-1,1-1 1,0 1 0,0-1-1,1 0 1,-1 0-1,7 1 1,12 4 235,12 5 86,0-1-1,0-1 1,0-2 0,1-1-1,0-3 1,0 0 0,40-3-1,-66-1-291,149-6 1210,-128 8-1059,1 1 0,-1 1 1,32 8-1,315 86 1375,-348-88-1422,1-1-1,35 4 1,-33-7-65,2-1 76,37 1 0,-43-4-60,28-2 723,-57 1-861,0-1-1,0 1 1,0 0 0,0 0-1,0-1 1,0 1-1,0 0 1,0-1 0,0 1-1,0 0 1,0-1-1,-1 1 1,1 0 0,0 0-1,0-1 1,0 1-1,0 0 1,0-1 0,-1 1-1,1 0 1,0 0-1,0 0 1,0-1 0,-1 1-1,1 0 1,0 0-1,0 0 1,-1-1-1,1 1 1,0 0 0,0 0-1,-1 0 1,1 0-1,-10-9 92,-61-35 175,33 26-185,15 8-61,-35-22 1,-27-22 65,33 19 8,48 33-89,-1 1-1,1-1 1,-1 1-1,0-1 1,-6 0-1,-18-5 14,7-5-9,18 4-24,4 8 5,1-1 0,-1 0 1,1 1-1,-1 0 0,1-1 1,-1 1-1,1-1 0,-1 1 1,1 0-1,0-1 0,-1 1 1,1 0-1,-1-1 0,1 1 1,0 0-1,-1 0 0,1 0 1,1 0-1,10-3-32,1 1 1,0 1 0,0 0-1,25 2 1,56 10-89,-50-5 93,19 5-41,-57-10 63,0 1 1,0 0-1,-1 0 1,1 1 0,0-1-1,-1 1 1,0 1 0,6 4-1,-9-7 11,-1 1 0,0 0-1,0 0 1,0 0 0,0 0 0,0 0-1,0 0 1,-1 0 0,1 0-1,-1 1 1,1-1 0,-1 0 0,0 0-1,0 0 1,0 1 0,0-1-1,0 0 1,0 0 0,-1 0 0,1 1-1,-2 2 1,0 4 10,-1-1 0,0 1 0,0-1-1,-5 9 1,-7 9 42,-1 0-1,-1-1 0,-1-1 1,-2-1-1,0 0 0,-1-2 1,-35 28-1,51-45-28,0-1-1,-1 1 1,1-1 0,-1-1 0,1 1 0,-1-1 0,0 0-1,0 0 1,-10 2 0,14-4-13,0 0-1,0 0 1,0 0-1,0 0 0,0 0 1,0 0-1,0-1 1,0 1-1,0-1 1,0 1-1,0-1 1,0 0-1,1 0 1,-1 0-1,0 0 1,0 0-1,1 0 1,-1 0-1,0 0 1,1-1-1,-1 1 1,1-1-1,0 1 1,-1-1-1,1 1 1,0-1-1,0 0 1,0 0-1,0 1 1,1-1-1,-1 0 1,0 0-1,0-3 1,-2-10 47,1 1 0,1-1 0,1-24 0,0 30-31,0-2-18,0-1 0,1 1 1,1 0-1,-1 0 0,2 0 1,0 0-1,4-11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3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77 5520,'0'0'7986,"-3"12"-7490,-9 39-34,-1 0 281,-8 65 0,18-37 262,11 117-1,-1-81-282,-7-100-626,2 43 761,15 92-1,-14-134-451,0 1 0,-1 19 0,-2-35 7,-2-3-361,0 0 1,0 0-1,1 0 1,-1 0-1,0 0 1,1 0-1,-1-1 1,1 1-1,0 0 1,0-1-1,0 1 1,0-1-1,-1-3 0,-2-4 39,-3-8-16,1 0 0,0 0 0,1-1 0,-3-28 0,-2-80 253,7 66-118,-1-2 99,4-1 1,2 0 0,3 0 0,23-114 0,-25 168-235,0-1 0,0 1 1,1 0-1,0 0 0,1 0 1,0 1-1,1-1 1,0 1-1,0 1 0,1-1 1,0 1-1,0 0 0,15-12 1,6-2 2,-22 17-62,0-1 0,1 2 0,-1-1 0,10-4 0,-14 7-15,0 1 0,1 0 0,-1 0 0,1 0 0,-1 0 0,1 0 0,0 0 0,-1 1 0,1-1 1,0 1-1,-1 0 0,1 0 0,0 0 0,0 0 0,-1 0 0,1 1 0,0-1 0,-1 1 0,1 0 0,-1 0 0,1 0 0,-1 0 0,1 0 0,-1 0 1,1 1-1,-1-1 0,0 1 0,0-1 0,0 1 0,0 0 0,0 0 0,0 0 0,0 0 0,-1 0 0,1 1 0,-1-1 0,0 0 0,2 4 0,2 6-9,0 0-1,0 0 0,-2 0 1,1 1-1,-2-1 0,3 26 1,-5-23 15,0 0 0,0 0 1,-2 0-1,0 0 1,-1 0-1,0 0 1,-1-1-1,-1 1 0,0-1 1,-1 0-1,0 0 1,-1-1-1,-1 0 1,0 0-1,-20 22 0,-1-2 66,-2-1 0,-2-2-1,0-1 1,-44 28 0,67-48 61,22-14-58,5 0-58,12-3-3,0 1-1,1 1 1,59-2-1,-70 8-8,0 0 1,0 2-1,0 0 0,-1 2 0,1 0 1,-1 0-1,27 12 0,-37-13 0,-1 1 0,0 1 1,0-1-1,0 1 0,0 0 0,-1 1 0,1-1 0,-2 1 0,1 1 1,-1-1-1,1 1 0,-2 0 0,7 12 0,-4-6 6,-1-1 0,-1 2 0,-1-1 0,1 0 0,-2 1 0,0 0 0,1 20 0,-4-25 12,0 0 0,-1 0 0,0 0 0,0 0 0,-1 0-1,0-1 1,-1 1 0,0 0 0,0-1 0,-1 0 0,0 0 0,0 0 0,-1 0-1,0-1 1,0 0 0,-1 0 0,0 0 0,0 0 0,-13 8 0,8-5 23,0-2-1,-1 1 1,-1-2 0,1 1 0,-1-2 0,0 0 0,-1 0 0,1-1 0,-1-1-1,0 0 1,-23 2 0,22-5-5,0 0 0,-1-1 0,1-1 0,-1-1-1,1 0 1,0-1 0,0-1 0,0 0 0,1-1 0,-27-13-1,25 4-216,14 7-3655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3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9240,'0'0'7290,"-11"5"-6579,-37 21-18,45-24-593,0 1-1,0-1 1,0 1-1,0 0 1,0-1-1,1 1 1,-1 1-1,1-1 1,0 0-1,0 1 1,0-1-1,0 1 1,0-1-1,1 1 1,-2 5-1,-1 3 168,2-8-127,0 1 0,1-1 0,-1 1 0,1 0 0,0 0 0,1-1 0,-1 1 1,1 0-1,0 0 0,0 0 0,0 0 0,1 0 0,1 7 0,0-8-38,-1 0-1,1 0 0,0-1 0,0 1 1,0 0-1,0-1 0,1 0 1,0 1-1,-1-1 0,1 0 1,0-1-1,0 1 0,1 0 1,-1-1-1,1 0 0,3 3 1,6 2 113,-8-4-126,-1 0-1,1-1 1,0 1 0,0-1 0,0 0-1,0-1 1,0 1 0,0-1 0,7 1-1,1 0 47,0-1 0,0-1 0,0 0 0,1-1 0,-1 0 1,0-1-1,0 0 0,-1-1 0,1-1 0,0 0 0,-1 0 0,0-1 0,20-12 0,-30 15-101,0 1 1,0-1-1,0 1 0,0-1 1,0 0-1,0 1 1,-1-1-1,1 0 0,-1 0 1,1-1-1,-1 1 1,0 0-1,0 0 0,0 0 1,0-1-1,0 1 1,-1-1-1,1 1 0,-1 0 1,1-1-1,-1 1 1,0-1-1,0 1 0,0-1 1,0 1-1,-1-4 1,0 3-1,0 0 1,0 0 0,0 0 0,0 0 0,-1 0 0,1 1-1,-1-1 1,0 0 0,1 1 0,-1 0 0,-1-1-1,1 1 1,0 0 0,0 0 0,-1 0 0,1 0 0,-1 0-1,0 1 1,1-1 0,-6-1 0,-33-11 183,0 2 0,-63-9 0,76 16-355,-10-2 4,13 5-3840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4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7328,'0'0'11559,"16"-1"-11105,335-13 1684,-62 1-567,78 20 158,-194 0-1027,-133-7-473,0-2 1,69-13 0,77-27 504,-126 27-472,40-1 187,-75 13-328,-24 3-104,1-1-1,-1 1 0,0 0 0,0 0 0,0 0 0,0 0 1,0 0-1,0 0 0,0 0 0,0 0 0,0 0 0,0 0 0,0 0 1,0 1-1,2 0 0,-8 11-1647,0-6-531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4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82 126 16519,'0'0'300,"-2"10"-350,-6 67 1224,5 151 1,4-125 170,5 95 2622,-3-179-3313,-1-5 1106,-7-29-734,2 5-882,2-1 0,-1 0 0,1-20 0,-2-13 60,-49-230 565,47 250-745,1-1-1,1-1 1,2 1-1,0 0 1,6-44-1,-4 60-25,1 0-1,0 0 0,0 1 0,1-1 0,0 1 1,0 0-1,1-1 0,0 2 0,1-1 0,0 0 1,0 1-1,0 0 0,1 0 0,0 1 0,1-1 1,-1 2-1,1-1 0,0 0 0,16-7 0,-11 7 23,0 1-1,1 1 1,0 0-1,0 1 1,0 1-1,0 0 1,0 0-1,0 2 1,1-1-1,-1 2 1,0 0-1,1 0 1,-1 1-1,0 1 1,14 4-1,-22-5-5,0-1 0,0 1 0,-1 1-1,1-1 1,0 1 0,-1 0 0,1 0-1,-1 0 1,0 1 0,0-1 0,0 1-1,0 0 1,-1 0 0,0 0 0,0 1-1,0-1 1,0 1 0,-1 0 0,1 0-1,-1 0 1,2 10 0,-2-6 7,0 0 1,-1 1-1,-1-1 0,0 0 1,0 1-1,-1-1 0,0 1 1,0-1-1,-1 0 0,0 0 1,-6 15-1,1-7 19,-1 0 0,0-1 0,-1 0 0,-1-1 0,0 0 0,-1-1 0,-1 0 0,-23 23 0,27-31-10,-28 28 158,35-32-170,0-1-1,-1 1 1,1-1-1,0 1 1,0 0-1,0-1 0,0 1 1,0 0-1,0 0 1,0 0-1,1 0 0,-1 0 1,1 0-1,0 0 1,-1 0-1,1 0 0,0 0 1,0 0-1,0 3 1,1-4-11,0 1 0,-1-1 0,1 0 0,0 0 0,-1 0 0,1 0 0,0-1 0,0 1 0,0 0 0,0 0 0,0 0 1,0-1-1,0 1 0,0 0 0,0-1 0,0 1 0,1-1 0,0 1 0,29 7 37,-19-5-26,64 17 69,-22-7-56,59 23-1,-80-25-38,-25-9 4,0 1 0,0-1 0,0 1 1,0 1-1,-1-1 0,1 1 0,12 10 0,-19-14 4,-1 1 0,0-1 0,1 0 0,-1 1 0,0-1 0,1 1 0,-1-1 0,0 1 0,0-1 0,0 0 0,1 1 0,-1-1 0,0 1 0,0-1 0,0 1 0,0-1 0,0 1 0,0-1 0,0 1 0,0-1 0,0 1 0,0-1 0,0 1 0,0-1 0,0 1 0,0-1 0,0 1 0,-1 0 0,-11 12 3,-19 3 11,-42 12 58,-1-4 0,0-3 0,-85 12 0,154-32-68,-32 3 79,36-4-84,-1 1-1,1-1 1,-1 0 0,1 0-1,-1-1 1,1 1 0,-1 0-1,1 0 1,-1-1 0,1 1-1,-1-1 1,1 1 0,-1-1-1,1 0 1,0 1 0,-1-1-1,1 0 1,0 0 0,-2-2-1,5-2-807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5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64 2400,'0'0'3217,"9"-10"-2802,29-30 9,-37 39-290,0 0 0,-1 0 1,1 0-1,0 0 0,0 0 1,0 1-1,0-1 0,0 0 1,0 0-1,0 0 0,0 1 1,0-1-1,0 1 0,0-1 1,0 1-1,2-1 0,-6 9 2728,-6 3-2322,1 0 1,-19 16-1,-7 8 314,22-20-271,-1-1 0,-14 13 0,19-22 977,21-18-979,23-18-172,14-2 143,-30 19-111,27-13 0,-46 26-371,-6 2-41,1 0 0,0 1 0,0-1 0,0 1 0,0 0 0,0 0 0,0 0 0,0 1-1,1-1 1,-1 1 0,-4 4 0,-3 2 32,-21 12 60,15-10 155,1 0 1,-25 23 0,28-23 82,-1 4 381,9 1-3511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5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5320,'0'0'13463,"10"-8"-13240,37-27-4,-42 32-184,0 1 0,0 0-1,0 0 1,0 0 0,1 1 0,-1-1 0,1 1 0,-1 1 0,1-1 0,-1 1 0,1 0 0,-1 0 0,8 1 0,7 0 89,255-12 1501,-218 0-1189,-45 8-296,1 1-1,0 0 0,18-1 1,43-6 890,-74 9-1005,1 0-1,0 0 1,0 0 0,0 0-1,-1 0 1,1 1-1,0-1 1,0 0 0,0 0-1,-1 1 1,1-1-1,0 1 1,-1-1 0,1 1-1,0-1 1,-1 1-1,1-1 1,-1 1 0,1-1-1,0 2 1,1 5-2711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7:5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10344,'0'0'8569,"14"-6"-8117,5-2-233,0 1 0,0 1 0,1 0 0,0 2 0,28-4 0,99 3 1455,-75 11-875,-26-1-326,-22-3-284,67 2 751,-79-4-842,1-1-1,-1 0 0,0-1 0,0-1 1,16-5-1,-19 4-3301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7:4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5224,'0'0'9774,"11"-6"-9556,81-47 887,-76 46-955,0-1 1,0 2-1,1 0 1,-1 1-1,21-3 0,44-5 1042,153-4 0,-231 17-1179,-2 0 47,0 0 0,0 0 0,0 0 0,1 0 0,-1 0 0,0 0-1,0 0 1,0 0 0,0 0 0,0 1 0,0-1 0,0 1 0,0-1 0,1 1-1,-1-1 1,-1 1 0,3 0 0,-3 0 203,8 6-3099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0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4912,'0'0'3696,"12"-6"-3454,10-3 0,43-13 0,-52 19-81,0 0-1,1 0 1,0 1-1,0 1 1,25 1-1,-37 0-131,1 0-1,-1 1 1,1-1-1,-1 1 1,1-1 0,-1 1-1,0 0 1,0 0-1,1 0 1,-1 0-1,0 0 1,0 0 0,0 1-1,0-1 1,0 1-1,0 0 1,-1-1 0,1 1-1,0 0 1,-1 0-1,1 0 1,-1 0-1,0 0 1,0 0 0,0 0-1,0 1 1,0-1-1,0 0 1,0 1 0,-1-1-1,1 1 1,-1 4-1,0-1 29,0 0-1,0 0 0,-1 1 1,1-1-1,-2 0 0,1 0 1,-1 0-1,0 0 1,0 0-1,0 0 0,-1-1 1,-4 7-1,-24 29 212,23-32-160,0 0 1,1 0-1,1 1 1,-9 15 0,14-23-78,1 0 0,-1-1 0,0 1 0,1-1 0,-1 1 0,1 0 0,0 0 0,0-1 0,0 1 0,-1 0 0,2 0 0,-1-1 0,0 1 0,0 0 0,0-1 0,1 1 0,-1 0 0,1-1 0,-1 1 0,1 0 0,1 1 0,0 0 7,0-1 0,0 0 0,0 0 0,0 0 0,0 0 0,1 0 0,-1 0 0,1-1 0,-1 1 0,1-1 0,3 2 0,6 1 78,0 0-1,-1-1 1,1-1-1,22 3 1,58-4 591,-50-2-2277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1 365 4616,'0'0'10152,"0"-11"-9527,0 3-508,0 4-62,0 1 0,-1-1 0,1 0 0,1 0 0,-1 0 0,1 0 0,0 0 0,-1 1 0,2-1 0,-1 0 0,0 0 0,1 1 0,-1-1 0,1 1 0,0 0 0,1-1 0,3-3-1,8-9 309,2 1-1,0 1 0,1 0 1,27-16-1,-35 24-231,1 1 0,1 1 0,-1-1 0,1 2 0,-1-1 0,1 2 0,0-1 1,0 1-1,0 1 0,15 0 0,-24 1-104,0 0 1,-1 0 0,1 1 0,-1-1-1,1 0 1,-1 1 0,1-1-1,-1 1 1,0 0 0,1 0-1,-1-1 1,1 1 0,-1 0 0,0 0-1,0 0 1,0 0 0,0 0-1,0 1 1,0-1 0,0 0-1,0 0 1,0 1 0,0-1 0,-1 1-1,1-1 1,0 0 0,-1 1-1,1 2 1,2 6 90,-1 0 1,-1 0-1,1 16 1,0-11 8,32 201 810,-31-206-861,0-1-1,1 1 1,0-1 0,1 0 0,0 0-1,1 0 1,-1 0 0,2-1 0,-1 0-1,1-1 1,0 1 0,1-1 0,-1 0-1,1-1 1,14 8 0,-19-12-40,0-1 0,0 0 0,0 0 0,0 0 0,0 0 0,1-1 0,-1 1 0,0-1 1,0 0-1,0 0 0,1 0 0,-1 0 0,0-1 0,0 1 0,0-1 0,1 0 0,-1 0 0,0 0 0,4-2 0,4-2 63,-1 0 0,1-1-1,17-14 1,-16 10-40,0 0 1,-1-2-1,0 1 0,-1-1 1,-1-1-1,0 0 0,0 0 1,-1-1-1,6-16 0,0-3 91,-2 0 0,17-68 0,-16 43 133,36-93 0,-48 148-278,1 0 0,0-1 1,0 1-1,0 0 0,0 0 0,0 0 0,1 0 0,-1 0 0,1 1 0,0-1 1,0 1-1,0-1 0,0 1 0,0 0 0,1 1 0,-1-1 0,0 0 0,1 1 1,7-2-1,-6 1-14,1 1 1,0 1-1,-1-1 1,1 1-1,0 0 1,-1 0-1,1 1 1,0-1-1,-1 1 1,1 0-1,-1 1 1,8 2-1,-3 0-8,-4-2 2,-1 0 1,0 0-1,0 0 0,0 1 1,0 0-1,0 0 0,-1 0 1,1 0-1,-1 1 0,0 0 1,0 0-1,6 6 0,11 28-13,-10-15 3,-6-16-3222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6128,'0'0'14446,"1"9"-14102,6 180 1860,-7-186-2168,0 6 227,1 0 0,0 0-1,0 0 1,1 0-1,4 10 1,-5-16-407,0 1 803,-1-6 438,-1-5-1445,0 0-2699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0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12672,'0'0'4255,"11"-7"-3823,-6 3-384,6-4 127,0 1 0,0 0 1,1 1-1,0 0 0,0 1 1,22-7-1,210-24 2428,-232 34-2483,38-2 375,-26 2 147,0 0 0,39-10 0,-54 12-237,-2-1-27,-7-4-3392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1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3408,'0'0'7057,"10"-2"-6836,84-16 767,-70 16-564,0 0 0,42 4-1,-14-1-56,-26 0-164,32 5 0,-30-4-98,0-1-1,0-1 1,39-6-1,-39 3 40,1 0 0,-1 3 0,41 3 0,161 15 524,-86-7-452,-10-2-78,56-2 6,-76-5 34,-83-1-30,41-5 1,-58 3-107,0 1 1,18 3-1,23-1 96,251-24 349,-277 19-403,73-11 374,-83 12-289,-15 2-94,0-1 0,0 1 1,0-1-1,0 0 1,0 0-1,3-2 0,21 0 317,-28 3-393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2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5120,'0'0'8153,"9"-8"-7852,-9 8-299,18-16 264,26-17 1,-38 28-169,0 1 0,1 0 0,-1 1 0,1 0 0,0 0 0,0 0 0,0 1 0,0 0 0,0 0 0,12-1 1,-2 1 283,-14 2-307,-1-1 0,0 1 0,0 0 0,1-1 0,-1 1-1,0 0 1,1 0 0,-1 1 0,0-1 0,1 0 0,-1 1 0,4 1-1,16 5 394,-21-7-441,0 0-1,1 1 1,-1-1 0,1 0-1,-1 1 1,0-1-1,1 1 1,-1 0 0,0-1-1,1 1 1,-1 0-1,0 0 1,0 0-1,0 0 1,0 0 0,0 0-1,0 0 1,0 0-1,0 0 1,0 0-1,0 1 1,-1-1 0,1 0-1,-1 1 1,1-1-1,-1 0 1,1 1 0,0 1-1,1 10 45,0 0 0,0 0 1,-2 0-1,1 0 0,-3 24 0,0 2 31,1-10-13,1-13 16,2 29 0,-2-40-75,1 0 1,0 0-1,1 0 1,-1 0-1,1 0 1,0 0 0,0 0-1,1-1 1,5 9-1,-5-9-3,0 1 0,1-1 0,0 1 0,-1-1 0,2 0 0,-1-1 0,0 1 0,1-1 0,0 0 0,-1 0 0,1 0 0,0-1 0,1 1 0,-1-1 0,0 0 0,1-1 0,-1 0 0,1 1 0,-1-2 0,1 1 0,0-1 0,-1 1 0,1-2 0,-1 1 0,1-1 0,0 0 0,7-2 0,6 0 95,-16 2-109,0 1 0,0 0 0,1-1 0,-1 0 0,0 1 0,0-1 0,0-1 0,0 1 0,0 0 0,-1-1 0,1 1 0,0-1 0,-1 0 0,1 0 0,-1 0 0,1 0 0,-1 0 0,0-1 0,0 1 0,0-1 0,2-4 0,4-7 27,-1 0 0,0 0 0,-2-1 0,0 0 0,0 0 0,-1 0 0,2-22-1,-2-11 90,-1-52-1,-2 10 24,0 83-145,0-1 0,0 1 0,0-1 0,1 1 0,0 0-1,0 0 1,1 0 0,0 0 0,0 0 0,1 0 0,-1 1 0,2 0-1,-1 0 1,1 0 0,0 0 0,0 0 0,0 1 0,1 0-1,0 0 1,0 1 0,8-5 0,-11 8-10,0 0-1,-1 0 1,1 0 0,0 1 0,0-1-1,0 1 1,0 0 0,0 0 0,0 0-1,1 0 1,-1 0 0,0 1 0,-1-1-1,6 2 1,37 18-179,-35-15 125,-9-4 57,1 0-1,-1 0 1,1 0-1,-1 0 1,0 1-1,0-1 1,1 0-1,-1 1 1,0-1-1,0 1 1,0 0-1,-1-1 1,1 1-1,0-1 1,0 1-1,0 2 0,5 29-795,-5-23-1170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2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3408,'0'0'14171,"-3"12"-14007,-2 8-95,-15 56 285,16-40 54,2 72 0,2-71-105,1-32-235,-1 0 0,1 0 0,0 0 0,1 0 0,2 6-1,-2-4 120,1-1 45,-3-1 549,-10-5-449,6 0-422,-8 1 113,0 0 0,1 0 0,-1 1 0,0 0 1,1 1-1,0 1 0,0 0 0,-14 7 0,24-11-19,0 1-1,0-1 1,0 1 0,0-1 0,0 1-1,0-1 1,0 0 0,-1 0-1,1 0 1,0 1 0,0-1 0,0 0-1,-2-1 1,3 1-29,-6 8 7,11-11 19,1 1 0,-1-1 0,1 2 0,-1-1 0,1 0 0,6 0 0,53-12 11,-22 8 24,61 0 1,-104 6-37,73 3 207,-44-1-94,53 4 269,-60-1-286,-21-5-88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2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4120,'0'0'15158,"9"-9"-15077,28-27-2,-34 34-56,-1 0 0,1 0 0,0 0-1,0 0 1,0 0 0,0 1 0,0-1 0,0 1 0,1 0-1,-1 0 1,0 0 0,0 1 0,1-1 0,-1 1 0,1-1-1,-1 1 1,1 0 0,-1 1 0,0-1 0,7 2 0,-1-1 32,-7-1-46,0 1 0,0-1 0,0 1 1,0-1-1,0 1 0,0 0 0,0 0 0,-1 0 1,1 0-1,0 0 0,0 0 0,-1 0 1,1 1-1,0-1 0,-1 1 0,0-1 0,1 1 1,-1 0-1,0-1 0,0 1 0,2 4 0,-1-2 1,0 1-1,-1-1 0,1 1 0,-1 0 0,0-1 1,0 1-1,-1 0 0,0 6 0,1-2-6,-1-1-1,0 0 1,-1 1-1,0-1 0,0 1 1,-1-1-1,0 0 1,-1 0-1,0 0 1,0 0-1,0-1 1,-1 1-1,0-1 1,-10 13-1,7-12 13,0 0 0,-1-1-1,0 0 1,-13 9 0,-4 4 36,20-16-25,1 0 1,-1 0 0,0 0-1,-1 0 1,1-1-1,-7 3 1,-3 0 213,11-6 77,12-3-170,5-3-118,0 0 0,1 2 0,0-1 0,22-3 0,-25 7-6,0-1 0,0 1 0,0 1 0,18 1-1,-24-1 11,-1 1 0,1 0-1,0 1 1,-1-1-1,1 1 1,-1 0 0,0 0-1,0 0 1,1 1 0,-1-1-1,-1 1 1,1 0-1,5 5 1,34 32 331,-24-26-3336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4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5624,'0'0'9072,"11"2"-8507,10 2-130,1 0 0,0-1 0,39-1 0,64-1 1339,-71 2-1050,77 2 1752,-125-1-1971,-2-2-335,-3-8-3222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4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8640,'0'0'1752,"12"-3"-1228,42-10 754,82-8 0,-102 18-509,0 2 0,0 1 1,1 1-1,36 7 0,-46-4-315,-11-2-189,-1 0 0,0 1 1,15 6-1,-18-7-2520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397 570 4312,'0'0'7448,"-7"-11"-7123,-22-33-9,26 41-187,0-1-1,0 0 1,0 1 0,0 0 0,0 0 0,-1 0-1,0 0 1,1 0 0,-1 1 0,-8-4-1,-3-3 359,11 7-347,-1-1 1,1 1 0,-1 0-1,0 0 1,0 0 0,0 1-1,0-1 1,0 1 0,0 0-1,0 1 1,0-1 0,-9 2-1,-2 0 264,0 1-1,-26 8 1,21-5-164,16-3-173,0-1 0,0 1 0,1 1 1,-1-1-1,1 1 0,-1-1 0,1 1 0,0 0 0,0 1 0,0-1 0,1 1 0,-1 0 0,1 0 0,0 0 0,0 0 0,0 0 0,1 1 0,-4 8 0,4-10-40,1 0 1,0 0 0,0 0-1,0 0 1,1 0-1,-1 0 1,1 1-1,0-1 1,0 0 0,0 0-1,0 0 1,0 0-1,1 0 1,-1 0 0,1 0-1,0 0 1,0 0-1,0 0 1,0 0 0,0 0-1,1 0 1,-1-1-1,1 1 1,0 0-1,2 2 1,-1-3-1,0 1-1,-1-1 1,1 1-1,0-1 1,1 0-1,-1 0 1,0-1-1,0 1 1,1-1 0,-1 1-1,5 0 1,0-1 23,1 1 1,0-2 0,14 1-1,-15-1-4,1 0 0,0-1 0,0 0-1,0 0 1,-1 0 0,1-1 0,-1-1 0,1 1-1,-1-2 1,0 1 0,0-1 0,0 0-1,0-1 1,-1 1 0,0-2 0,0 1 0,0-1-1,-1 0 1,1 0 0,8-13 0,-11 13 4,-1 0-1,0-1 1,-1 1 0,1 0 0,-1-1 0,-1 0 0,2-10-1,3-52 214,-6 42-182,0-1 1,-2 1-1,-1-1 0,-13-50 0,11 61-50,0 0 0,-1 1-1,-1 0 1,-1 0 0,0 1-1,-1 0 1,0 1 0,-1-1 0,-13-12-1,15 19-12,-1 0 0,1 1 0,-1 1 0,-1-1 0,1 1 0,-1 1 0,0 0 0,0 0 0,-1 1 0,1 0 0,-1 1 0,0 0 0,0 1 0,0 0 0,0 1 0,0 0 0,-14 1 0,-7 10 73,31-10-98,-1 1 0,1-1 0,-1 1 0,1 0 0,-1 0 0,1 0 0,0 0 0,-1 0 0,1 0 0,0 0 0,0 0 0,0 1 0,0-1 0,0 0 0,0 1 0,-1 2 0,2-4-38,0 0 0,0 1-1,0-1 1,0 0 0,0 1-1,0-1 1,0 0 0,0 0-1,1 1 1,-1-1 0,0 0-1,0 1 1,0-1 0,0 0-1,1 0 1,-1 1 0,0-1-1,0 0 1,1 0 0,-1 0-1,0 1 1,0-1 0,1 0-1,-1 0 1,0 0 0,1 0-1,-1 0 1,0 1 0,1-1-1,-1 0 1,0 0 0,1 0-1,-1 0 1,0 0 0,0 0-1,1 0 1,-1 0 0,0 0-1,1 0 1,-1 0 0,0 0-1,1-1 1,0 1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6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0 445 9424,'0'0'5001,"5"-10"-4444,4-8-259,2 0 0,0 1 1,1 1-1,23-26 0,-15 21 118,1 1 0,0 1 1,2 1-1,42-25 0,-51 33-183,20-11 383,-32 20-564,0 0 0,-1 1 0,1-1 0,0 0 0,0 1 0,-1-1 0,1 1 0,0-1-1,0 1 1,0 0 0,0 0 0,-1 0 0,1 0 0,0 0 0,0 0 0,2 1 0,-2 2 30,0 0-1,0 0 1,0 0-1,0 1 1,-1-1-1,0 0 1,1 1-1,0 5 1,-1-5-8,6 21 93,-1 0 1,-2 1-1,2 30 1,7 43 213,-10-88-286,0 1 0,0-1 0,1 0 0,1 0 0,0 0 0,8 13 0,-12-22-67,1 1 0,-1-1 0,1 0 0,-1 0 0,1 0 0,0 1 0,0-2 0,0 1 0,0 0 0,0 0 0,0-1 0,0 1 0,1-1 0,-1 1 0,1-1-1,-1 0 1,1 0 0,-1 0 0,1-1 0,0 1 0,-1 0 0,1-1 0,0 0 0,-1 0 0,1 1 0,0-2 0,0 1 0,-1 0 0,1-1 0,0 1 0,-1-1 0,1 0 0,0 1 0,-1-1 0,1-1 0,-1 1 0,0 0 0,1-1 0,-1 1 0,0-1 0,2-1 0,7-6 26,-1 0 0,-1 0 0,0-1 0,0 0 0,-1-1 0,0 0 0,-1 0 0,0-1 0,7-18 0,4-14 153,16-62 0,-8 22 60,-20 67-228,-1 0 51,2-1-1,14-28 1,-11 30-39,-6 7-24,1 1 0,0 0 0,1 0 0,0 0-1,7-7 1,-11 13-19,1 0 0,0 0 0,0 0 0,0 0 0,0 0 0,0 1 0,1-1 0,-1 1 0,0 0 0,1 0 0,-1 0 0,1 0 0,-1 1 0,1-1 0,-1 1 0,1 0 0,6 1 0,22 3 99,59 15 0,-39-7 23,-7 5 83,-14-4 143,-28-13-555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7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5624,'0'0'10046,"4"13"-9570,1 6-193,-1 1-1,0 0 0,-1 0 1,0 20-1,3 109 2142,-1-94-271,-4-49-1666,0-6-19,2-12-116,-1 7-819,1-4-2667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8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6328,'0'0'13841,"12"2"-13609,0 0-167,-4 0-21,0-1-1,0 0 1,0-1 0,1 1-1,-1-2 1,0 1 0,10-3-1,227-44 1319,-226 44-1117,0 1 1,21 0 0,0 12 634,-31-6-444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9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 5720,'0'0'5133,"1"9"-4616,3 30 17,-4-36-323,0 0 1,0 0-1,0 0 1,-1 0-1,1 0 1,-1 0-1,0 0 1,0 0-1,0 0 1,0 0-1,-1 0 1,1 0-1,-1-1 1,1 1-1,-5 4 1,-2 5 165,-66 115 2091,70-119-2248,0 0 1,1 0 0,0 0 0,-3 13-1,-9 24 1466,30-57-741,-5 2-3637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20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7432,'0'0'7410,"10"0"-7002,87-7 861,-91 7-1019,1 0 0,0 0-1,0 0 1,-1 1-1,13 3 1,-17-4-189,0 1 1,0 0 0,-1-1 0,1 1-1,0 0 1,-1 0 0,1 0 0,0 0-1,-1 0 1,0 0 0,1 1 0,-1-1-1,0 0 1,1 1 0,-1-1 0,0 1-1,0-1 1,0 1 0,0-1 0,-1 1-1,1 0 1,0 0 0,-1-1 0,1 1-1,0 4 1,0 3 60,-1 0 0,0 0 1,0 0-1,-1 0 0,-1-1 0,1 1 0,-6 17 0,-3 2 238,-15 28 0,13-30 188,-13 36 0,25-61-521,0 1-1,0-1 0,0 0 1,0 0-1,0 0 1,0 1-1,0-1 0,0 0 1,0 0-1,0 0 1,1 1-1,-1-1 0,0 0 1,1 0-1,-1 0 0,1 0 1,-1 0-1,1 0 1,0 0-1,0 0 0,-1 0 1,1 0-1,0 0 1,0 0-1,0 0 0,0-1 1,0 1-1,2 1 0,31 14 392,-32-15-393,8 2 114,0-1 1,0 1-1,0-2 0,1 1 0,-1-2 0,0 1 1,0-1-1,1-1 0,-1 0 0,0 0 0,0-1 0,17-5 1,-21 5-137,2 1 65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01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9848,'0'0'1686,"-6"11"-1194,-3 7-243,0 0 0,1 1 0,0 0 0,2 0 0,0 1 0,-4 31 0,10-42-88,0 0 1,0 0-1,1 0 1,0 0-1,0 0 0,1-1 1,0 1-1,6 14 1,-7-21-101,0 1 0,1-1 1,-1 1-1,0-1 0,1 0 1,0 0-1,-1 0 0,1 0 1,0 0-1,0 0 0,0 0 1,0 0-1,1-1 1,-1 1-1,0-1 0,1 0 1,-1 1-1,1-1 0,-1 0 1,1-1-1,-1 1 0,1 0 1,0-1-1,0 1 0,-1-1 1,1 0-1,0 0 0,-1 0 1,1 0-1,0-1 0,4 0 1,-1-1 51,0 0 0,0 0 0,0-1 0,-1 0 1,0 0-1,1 0 0,-1 0 0,0-1 0,-1 0 0,1 0 1,-1 0-1,1-1 0,-1 0 0,0 1 0,-1-1 0,1-1 1,-1 1-1,2-6 0,-1 3 18,0 0 0,-1 0 1,0 0-1,0-1 0,-1 1 0,0-1 0,-1 1 1,0-1-1,0 1 0,-1-1 0,0 0 0,-1-11 1,1 18-104,-1 1 1,1-1 0,0 1 0,-1 0 0,1-1-1,-1 1 1,1-1 0,-1 1 0,0 0-1,1-1 1,-1 1 0,0 0 0,0 0 0,0 0-1,0-1 1,0 1 0,0 0 0,-1 0-1,1 1 1,0-1 0,0 0 0,-1 0-1,1 0 1,0 1 0,-1-1 0,1 1 0,-1-1-1,1 1 1,-1 0 0,1 0 0,-1-1-1,-1 1 1,-5 0 43,-1 1-1,1 0 1,0 0-1,-17 5 1,-12 1-250,36-6 162,1-1 0,0 0 0,-1 0 0,1 0 1,0 0-1,-1 0 0,1 0 0,0-1 0,-1 1 0,1 0 0,0 0 0,-1 0 0,1 0 0,0 0 1,-1 0-1,1-1 0,0 1 0,-1 0 0,1 0 0,0 0 0,0-1 0,-1 1 0,1 0 1,0 0-1,0-1 0,-1 1 0,1 0 0,0-1 0,0 1 0,0 0 0,-1-1 0,1-4-2754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02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7632,'0'0'5901,"12"-7"-5386,36-19-5,-43 24-380,0-1-1,-1 1 1,1 1 0,0-1-1,0 1 1,1-1-1,-1 2 1,0-1 0,0 0-1,0 1 1,1 0-1,8 1 1,7 0 517,-20 0-591,1-1-1,0 0 1,0 1 0,0-1-1,0 1 1,-1-1-1,1 1 1,0 0-1,-1 0 1,1 0 0,-1 0-1,1 0 1,-1 0-1,1 0 1,-1 1 0,0-1-1,1 1 1,-1-1-1,0 1 1,0-1 0,0 1-1,0-1 1,0 1-1,-1 0 1,1-1-1,0 1 1,0 4 0,1 0 42,-1 0 1,1 1-1,-1-1 1,-1 1 0,1-1-1,-2 13 1,-2-4 19,0-1 0,-1-1-1,-1 1 1,0-1 0,-1 1 0,0-1 0,-1-1 0,0 1 0,-1-1 0,-1-1-1,-17 20 1,25-30-93,0 0 0,1 0 0,-1 0 0,0 0 0,1 0 0,-1 0 0,1 0 0,0 0 0,-1 0 0,1 0 0,0 1 0,-1-1 0,1 0 0,0 0 0,0 0 0,0 1 0,0 1 0,0-2 47,24 5 297,81 0 498,-92-6-620,0 0 0,0-1 0,14-2 0,-20 0-389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04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0 189 5416,'0'0'8234,"9"-10"-7702,-3 4-414,14-17 563,29-23 0,-47 44-576,0 0-1,0 1 1,0-1-1,1 1 1,-1 0-1,0 0 1,1 0 0,-1 0-1,1 0 1,-1 0-1,1 0 1,0 1-1,-1 0 1,1-1-1,0 1 1,3 0 0,-4 1-42,0-1 0,0 0 0,0 1 0,0 0 0,-1-1 0,1 1 0,0 0 0,0 0 0,-1 0 0,1 0 0,-1 0 1,1 0-1,-1 0 0,0 1 0,1-1 0,-1 0 0,0 1 0,0-1 0,0 1 0,0 0 0,0-1 0,0 1 1,0 0-1,0 2 0,7 22 274,-1 0 1,-2 1-1,5 47 1,-8-45 11,2-1 0,1 1-1,11 33 1,-15-58-286,0-1 0,1 0 0,-1 0 1,1 0-1,0 0 0,0 0 0,0 0 0,0 0 0,0-1 0,1 1 0,-1-1 1,1 0-1,-1 0 0,1 1 0,0-2 0,0 1 0,4 2 0,-4-3-35,-1-1-1,0 1 1,0-1 0,0 1-1,0-1 1,1 0-1,-1 0 1,0 0-1,0 0 1,0 0-1,1 0 1,-1-1 0,0 1-1,0-1 1,0 1-1,0-1 1,0 0-1,0 0 1,0 0-1,0 0 1,0 0 0,0-1-1,0 1 1,-1 0-1,1-1 1,0 1-1,1-3 1,6-8 38,0 0-1,-1-1 1,0 0-1,-1 0 1,0 0-1,-1-1 1,-1 0 0,0 0-1,3-17 1,1-13 154,6-77 0,-14 87-112,1-20 98,-1 50-163,-1 0 0,1 0 0,0 0 0,0 0-1,1 0 1,-1 1 0,1-1 0,-1 0 0,1 1-1,3-5 1,-4 8-34,0-1 0,-1 1 0,1-1 0,0 1 0,0-1 0,0 1 1,0 0-1,0-1 0,0 1 0,-1 0 0,1 0 0,0 0 0,0 0 0,0-1 0,0 1 0,0 1 0,0-1 0,0 0 0,0 0 0,0 0 0,0 0 0,0 1 0,0-1 0,1 1 0,26 11 114,-21-8-81,39 16 131,-25-12-12,-1 1-1,0 1 1,-1 0-1,22 17 1,-25-17 365,-10-8-73,-8-8-30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08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4616,'0'0'10424,"1"13"-10052,15 298 4089,-16-303-4377,-1 8 314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08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7232,'0'0'2616,"1"12"-1959,0 192 2758,-1-190-3208,-4 33 1322,6 84 1,-1-110-1156,2 6 1183,1-30-1002,2-18-572,-2-3-2487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0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3808,'0'0'8450,"12"-3"-8170,8-3-85,0 1 0,0 0 0,41-2 0,50 2 542,13 0 161,-103 6-635,0 0-1,0 1 0,39 11 0,-33-6-18,0-1-1,0-1 0,1-1 1,0-2-1,-1 0 1,1-2-1,0-1 0,50-9 1,-52 6-156,-18 4-31,-1-1 1,1 0 0,-1-1 0,0 0-1,0 0 1,1 0 0,-1-1 0,-1 0-1,8-5 1,-8 6-21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09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8240,'0'0'1962,"-4"12"-1591,3-8-334,-8 28 608,-11 62 1,19-81-389,0 0 1,1 1 0,2 20 0,-1-28-134,0 0 0,0 0-1,0 0 1,1-1 0,0 1-1,0-1 1,1 1 0,0-1-1,4 7 1,-6-10-54,1 0-1,-1 0 1,1 0 0,0 0 0,0 0-1,-1-1 1,1 1 0,0-1 0,1 1 0,-1-1-1,0 0 1,0 0 0,1 0 0,-1 0-1,0 0 1,1 0 0,-1-1 0,5 1-1,-3-1 5,0 0 0,0 0-1,0-1 1,0 1 0,-1-1-1,1 0 1,0 0 0,0-1-1,-1 1 1,1-1 0,3-2-1,2-1 72,0-2 0,0 1 0,-1-1 0,0 0 0,0-1 0,-1 0 0,12-16 0,-13 14-23,0 0 1,-1 0-1,-1-1 0,0 0 0,0 1 1,-1-1-1,0-1 0,-1 1 0,0 0 1,-1-1-1,0 1 0,-1 0 0,0-1 1,-1 1-1,-2-15 0,2 25-98,1 0 0,0 0-1,-1-1 1,1 1 0,-1 0 0,1 0-1,-1 0 1,1 0 0,-1 0 0,0 0 0,1 0-1,-1 0 1,0 0 0,0 0 0,0 0-1,0 0 1,0 0 0,0 1 0,0-1-1,0 0 1,0 1 0,-2-2 0,0 2 5,1-1 1,-1 1-1,0-1 1,1 1 0,-1 0-1,0 0 1,1 0-1,-1 0 1,1 1 0,-5 0-1,-1 1 27,1 0 1,0 1-1,-1 0 1,1 1-1,0-1 0,-11 9 1,2-2-28,13-7-90,-1-1-1,1 0 1,-1 1-1,1-1 1,0 1-1,0 0 1,0 0-1,0 0 1,0 1 0,-1 3-1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0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4216,'0'0'1938,"1"13"-1515,2 88 473,5 90 1152,-4-141-709,20 89-1,-13-88 680,-2-69-3114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1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4008,'0'0'3385,"0"13"-3150,7 332 2005,-3-173-756,-3-158-1279,-2-5 43,2-1 1,-1 1-1,1-1 1,0 1-1,4 12 1,-5-21-263,0 1 0,0-1 0,0 0 0,0 0 1,0 0-1,0 1 0,0-1 0,0 0 0,1 0 1,-1 0-1,0 1 0,0-1 0,0 0 1,0 0-1,0 0 0,0 1 0,0-1 0,1 0 1,-1 0-1,0 0 0,0 0 0,0 0 0,0 1 1,1-1-1,-1 0 0,0 0 0,0 0 0,0 0 1,1 0-1,-1 0 0,0 0 0,0 0 1,0 0-1,1 0 0,-1 0 0,0 0 0,0 0 1,1 0-1,-1 0 0,0 0 0,0 0 0,0 0 1,1 0-1,-1 0 0,0 0 0,0 0 0,0 0 1,1 0-1,-1 0 0,0 0 0,0-1 0,0 1 1,0 0-1,1 0 0,-1 0 0,0 0 1,0 0-1,0-1 0,0 1 0,0 0 0,1 0 1,-1 0-1,0-1 0,0 1 0,0 0 0,0-1 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12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5920,'0'0'7058,"12"0"-6598,-2 0-398,52 0 550,-55 0-460,1 1 0,-1 0 0,0 1 0,1-1 0,-1 2 1,0-1-1,11 6 0,-17-7-121,1 0 0,-1 0-1,0 0 1,0 0 0,0 0 0,0 0 0,0 0 0,0 0 0,0 1 0,0-1-1,0 0 1,0 1 0,-1-1 0,1 1 0,0-1 0,-1 1 0,0-1 0,1 1-1,-1-1 1,0 1 0,0-1 0,0 1 0,0-1 0,0 1 0,0 0 0,0-1-1,-1 3 1,-1 5 59,0-1-1,-1 0 1,-6 16-1,5-15-19,-9 17 97,-1-2-1,-1 0 1,-1-1 0,-21 25 0,-20 28 604,56-75-750,1 0 1,-1 0-1,1 0 0,-1 0 1,0 0-1,1 0 0,0 0 0,-1 0 1,1 0-1,0 0 0,-1 0 1,1 0-1,0 0 0,0 0 0,0 0 1,0 0-1,0 0 0,0 0 1,0 0-1,0 0 0,1 0 1,-1 0-1,0 0 0,1 2 0,1-2 9,-1 1-1,0-1 1,0 1-1,1-1 1,-1 0-1,1 1 0,-1-1 1,1 0-1,0 0 1,-1 0-1,1 0 1,3 1-1,6 1 83,0 1 0,1-2 1,18 3-1,-24-4-71,39 4 360,1-2-1,87-6 1,-90-2-162,-28 2-2881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24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3616,'0'0'12689,"2"13"-12353,14 221 1217,3-78 156,-17-148-1510,4 7 1026,-3-13-1060,-1-9-2751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25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5824,'0'0'8374,"12"0"-7831,-11 0-542,31 1 517,1-2 1,39-6-1,-39 2-135,-1 0 94,-1-1 0,1-1 0,-1-2 0,-1-1 0,35-16 0,-47 19 94,-6 2-3133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39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3208,'0'0'14375,"2"15"-14035,23 236 1296,-16-184-953,-3-26 116,1 54 1,-1-40 326,-9-59-625,-2-9-603,-1-51-270,4 38-2673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23:57:40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6928,'0'0'12767,"10"0"-12409,14 1-8,1-1 0,0-2 1,46-9-1,-30 3 122,-1 1 0,62-2 0,-78 8-133,1 2 0,-1 1 0,0 1-1,0 1 1,37 11 0,14 2 833,-74-17-1154,0 0 0,0 0 0,0 0 0,1 0 0,-1 0-1,0 0 1,0-1 0,0 1 0,1 0 0,-1-1 0,0 1 0,0 0 0,0-1 0,2-1-1,2-3-3373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8:58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0 214 3312,'0'0'8518,"2"10"-8279,4 21-84,21 110 1494,2-73-665,-23-50-801,0-1-1,2-1 1,16 28-1,-16-29-100,-1-4-25,1 0 1,0-1 0,0 0-1,1 0 1,0-1-1,1 0 1,0 0-1,1-1 1,-1 0-1,1-1 1,18 8 0,-9-4 60,1-2 1,0 0-1,0-1 1,1-1 0,29 5-1,-13-3-1,-28-6-78,0-1 1,1 0-1,-1 0 0,13 0 1,31 0 102,-33-1-86,0 0 0,43-5-1,-31-2 56,60-20-1,79-37 178,-77 24-162,-16 2-21,-58 29-58,-1-1 1,21-12-1,-24 11-1,0 1 0,1 1 1,21-6-1,-26 10-18,30-9 79,0 3 1,51-7-1,-18 4 1,-54 8-101,0 1 0,42-2-1,-5 4 5,-27 1 128,49 3 1,-66 0-74,-1 1-1,1 1 1,-1 0 0,0 0 0,0 2-1,-1 0 1,1 0 0,23 17 0,-29-19-31,0 1 40,1 0 0,-1 0-1,-1 1 1,1 0 0,-1 0 0,12 13-1,51 55 718,-64-69-691,-5-4-92,0-1 0,-1 1 1,1-1-1,0 1 0,-1-1 0,1 1 1,0 0-1,-1 0 0,1-1 0,-1 1 1,1 0-1,-1 0 0,1-1 0,-1 1 1,0 0-1,1 0 0,-1 0 0,0 0 1,0-1-1,1 1 0,-1 2 0,0-3-4,1 0 1,0 1-1,-1-1 0,1 0 0,-1 0 0,1 1 0,0-1 0,-1 0 0,1 0 0,0 0 0,-1 0 0,1 0 1,0 0-1,-1 0 0,1 0 0,0 0 0,-1 0 0,1-1 0,0 1 0,-1 0 0,1 0 0,0-1 0,-1 1 0,1 0 1,-1-1-1,1 1 0,-1 0 0,1-1 0,-1 1 0,1-1 0,-1 1 0,1-1 0,7-17 40,-1 0 0,6-23 1,-10 26-21,2 1 0,0-1 1,0 1-1,2 1 1,9-17-1,-9 18-17,-6 10-6,0-1 0,0 1 0,1 0 0,-1-1 0,1 1 0,0 0 0,0 0 0,0 0 0,0 1 0,3-4 0,4-1 7,0 1 0,0-1 0,0 1 0,1 1 0,-1 0 0,1 1 0,0-1 0,0 2 0,0-1 1,14 0-1,40 0 2,-47 1-1,0 1 0,-1 0 0,1 2 0,0 0 1,21 4-1,57 15-28,-88-18 29,0 1 0,-1 0 0,13 6-1,17 8 61,48 4 222,158 19 0,-59-11-15,-134-21-208,52 1 1,-55-6-34,73-6-1,-91-1 89,39-11 0,-12 2 16,-45 10-113,-1 0-1,1 0 1,-1-1-1,15-9 1,3-1 25,-8 4-8,0 0 1,-1-2 0,0 0-1,0-2 1,-2 1 0,0-2-1,15-17 1,41-36 104,17-20 59,-76 72-159,0 0 1,-2-1 0,1 0 0,9-24 0,-10 22-19,9-20 110,-19 37-155,0-1 0,0 1 0,0-1 0,-1 1 1,1-1-1,-1 1 0,0-1 0,0 0 0,0 1 0,0-1 0,0 1 0,-1-1 0,0-4 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00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4120,'0'0'8124,"11"-4"-7814,18-8-114,-6 1 81,1 1 0,1 2 0,43-11 0,127-1 1479,-182 19-1474,1 1 1,26 4-1,-30-2-112,0-1 1,-1 0-1,1-1 1,0 0-1,0 0 1,19-4-1,57-14 1113,-72 12-1012,-12 4-516,0 1-1,0 0 1,0 0-1,0 0 0,0 1 1,0-1-1,0 1 1,4-1-1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0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249 454 5224,'0'0'8590,"-10"-4"-8199,3 0-340,-1 0 88,0 0 1,0 0-1,0 1 1,0 0-1,-1 1 1,1-1-1,-1 2 0,1-1 1,-11 1-1,14 1-28,0 1 0,0-1-1,-1 2 1,1-1 0,0 0 0,1 1-1,-1 0 1,0 0 0,0 1 0,1-1-1,-7 6 1,0 1 229,0 0-1,-17 21 1,26-27-305,-1-1 1,1 1-1,0 0 1,0 0-1,0 0 0,1 0 1,-1 1-1,1-1 0,0 0 1,-1 1-1,1-1 0,1 1 1,-1-1-1,1 1 0,-1-1 1,1 1-1,0 0 0,0-1 1,0 1-1,1-1 0,-1 1 1,1-1-1,0 1 0,0-1 1,0 1-1,1-1 0,2 5 1,-2-4-12,1 0 1,-1-1-1,1 0 1,0 0-1,0 1 0,0-2 1,0 1-1,0 0 1,1-1-1,-1 1 1,1-1-1,0 0 0,0 0 1,0 0-1,0-1 1,0 0-1,0 1 0,0-1 1,0-1-1,0 1 1,1-1-1,-1 1 1,5-1-1,2-1 5,1-1-1,-1 1 1,1-2-1,-1 1 1,0-2-1,1 0 1,-2 0 0,1-1-1,0 0 1,12-9-1,-10 5 16,0 0 0,-1-1 0,0-1 0,-1 0 0,0-1 0,-1 0 0,12-17 0,-13 15 4,0-1-1,-1 0 0,-1 0 1,0-1-1,-1 0 1,0 0-1,-2-1 1,0 1-1,0-1 1,-2 0-1,0 0 1,-1 0-1,-1 0 0,0 0 1,-4-22-1,1 28-8,1-1-1,-2 1 1,0 0-1,0 0 1,-1 0 0,0 0-1,-1 1 1,0 0-1,0 0 1,-1 1-1,-16-17 1,16 19-5,0 1 0,0 0 0,-1 0 1,0 1-1,-1 0 0,1 0 0,-1 1 1,0 0-1,0 0 0,0 1 0,0 1 1,0-1-1,-1 1 0,-16-1 0,17 3-54,1 0 0,0 0 0,-1 1 0,1 0 0,0 0 0,0 1-1,0 0 1,0 0 0,-14 7 0,22-10 11,0 1-1,0 0 1,0 0-1,0 0 1,0 0-1,0 0 1,0 0 0,0 0-1,0 0 1,0 0-1,0 0 1,0 0-1,0 0 1,0-1 0,0 1-1,0 0 1,0 0-1,0 0 1,0 0-1,0 0 1,0 0 0,0 0-1,0 0 1,0 0-1,0 0 1,0-1-1,0 1 1,0 0-1,0 0 1,0 0 0,0 0-1,0 0 1,0 0-1,0 0 1,0 0-1,0 0 1,0 0 0,0 0-1,0 0 1,0 0-1,0-1 1,0 1-1,-1 0 1,1 0 0,0 0-1,0 0 1,0 0-1,0 0 1,0 0-1,0 0 1,0 0 0,0 0-1,0 0 1,0 0-1,-1 0 1,1 0-1,0 0 1,0 0 0,0 0-1,0 0 1,0 0-1,0 0 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00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6224,'0'0'5390,"11"-7"-4991,-4 2-307,4-3 119,0 1 0,0 0 0,1 1 1,20-7-1,-1 2 401,0 1-1,1 2 1,0 2 0,0 0 0,52-1-1,13 13 767,-56-2-660,-24-2-417,-13-1-230,-1-1 1,1 1-1,0-1 1,0 0-1,0 0 0,-1 0 1,6-2-1,20-6 337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01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5320,'0'0'3384,"10"-1"-2951,65-10 1372,40-10 415,59-15-94,-159 33-1889,1 1 1,-1 0 0,0 1-1,0 1 1,0 1-1,25 3 1,33 2 1322,-72-7-1658,0 1-1,0 0 1,0-1-1,0 1 0,1-1 1,-1 1-1,0-1 0,0 0 1,0 0-1,0 1 0,-1-1 1,1 0-1,1-1 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03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0 216 5720,'0'0'7166,"9"-8"-6787,68-67 742,-71 70-949,1-1-1,0 2 1,0-1-1,1 1 1,-1 0 0,1 0-1,0 1 1,9-3-1,-15 5-107,0 0 0,0 0 0,1 1 0,-1-1 0,0 1 0,1-1 0,-1 1 0,0 0 0,1 0 0,-1 0 0,0 0 0,1 0 0,-1 0 0,0 1 0,1-1 0,-1 1 0,0 0 0,0 0 0,1 0 0,-1 0 0,0 0 0,0 0 0,0 0 0,0 1 0,-1-1 0,1 1 0,0-1 0,0 1 0,-1 0 0,1-1 0,-1 1 0,0 0 0,1 0 0,0 3 0,2 3 76,-1 0-1,0 0 1,0 0 0,-1 1-1,0-1 1,-1 1 0,2 15-1,2 45 449,1 42 158,-5-103-703,-1 0 0,1 0 1,0-1-1,1 1 0,-1 0 1,2-1-1,-1 0 0,1 1 0,0-1 1,1 0-1,-1 0 0,1-1 1,1 1-1,-1-1 0,1 0 1,0 0-1,1-1 0,-1 1 1,1-1-1,0 0 0,1-1 0,-1 1 1,1-1-1,9 4 0,-11-6-26,-1-1-1,1 0 1,0-1-1,0 1 1,0-1-1,-1 1 1,1-2-1,0 1 1,0 0-1,0-1 1,0 0-1,-1 0 1,1 0-1,0-1 0,-1 0 1,1 0-1,-1 0 1,6-4-1,6-3 52,-1-2 0,-1 1 0,20-20-1,-27 23-36,-1 0 0,1 0 0,-2 0 0,1-1 0,-1 0-1,0 0 1,-1 0 0,0-1 0,0 0 0,3-13 0,0-5 20,-1-2-1,2-30 1,-5 32-10,1 1-1,11-43 1,-12 61-25,0 0 0,0 1 0,1 0 0,0-1 0,0 1 1,1 1-1,0-1 0,0 1 0,0-1 0,1 1 0,0 1 1,0-1-1,0 1 0,1 0 0,0 1 0,0 0 0,0 0 1,0 0-1,1 1 0,0 0 0,-1 0 0,1 1 0,0 0 0,12-1 1,-14 2 24,0 0 1,0 1 0,0-1 0,1 2 0,9 0-1,-13 0-21,-1-1 0,0 0 0,1 1 0,-1 0-1,0-1 1,0 1 0,0 0 0,1 0-1,-1 1 1,0-1 0,0 0 0,0 1-1,-1-1 1,1 1 0,0-1 0,-1 1 0,3 3-1,-3 3 249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03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4 113 15696,'0'0'-16,"0"10"92,-1 2-10,0-1 112,0 0 0,0 1 0,1-1 0,1 0 0,3 20 0,-4-28-111,1-1 0,0 0 1,0 1-1,0-1 0,0 0 0,0 0 0,0 0 1,0 0-1,1 0 0,-1 0 0,1 0 0,-1 0 0,1-1 1,0 1-1,0 0 0,0-1 0,0 0 0,0 1 0,0-1 1,0 0-1,0 0 0,0 0 0,1 0 0,-1-1 0,0 1 1,1 0-1,-1-1 0,0 0 0,1 0 0,2 0 0,1 0 21,0-1-1,0 0 0,0 0 0,-1-1 1,1 0-1,0 0 0,-1 0 0,1 0 1,-1-1-1,0 0 0,7-5 0,-5 2-7,0-1-1,0 0 0,0 0 1,-1 0-1,0-1 0,5-8 0,9-11 168,-18 24-225,0 0 0,-1 0 1,1-1-1,-1 1 0,0 0 1,0 0-1,0-1 0,0 1 1,-1-1-1,1 1 0,-1-1 1,0 1-1,0-7 0,-1 0 43,0 0-1,-1 0 1,-4-14-1,5 21-38,0 1-1,-1-1 1,0 1-1,1-1 0,-1 1 1,0-1-1,0 1 0,0 0 1,0 0-1,0 0 1,-1 0-1,1 1 0,-1-1 1,1 0-1,-1 1 1,1 0-1,-1-1 0,0 1 1,0 0-1,-5-1 1,1 1 28,0-1 0,1 1 1,-1 1-1,0-1 0,0 1 1,0 0-1,0 0 1,-9 3-1,15-3-55,-1 0 0,0 1 1,1 0-1,-1-1 0,1 1 0,-1 0 1,1 0-1,-1-1 0,1 1 0,0 0 0,-1 1 1,1-1-1,0 0 0,0 0 0,0 0 1,0 1-1,0-1 0,0 1 0,0-1 1,0 1-1,1-1 0,-1 1 0,0-1 0,1 1 1,-1 0-1,1-1 0,0 1 0,-1 2 1,4 17-3117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05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4720,'0'0'11913,"7"-10"-11576,-3 4-302,5-8 240,1 0 1,1 0 0,0 1 0,22-19-1,-31 30-168,3-3 62,0 1 0,0 0 0,0 0 0,1 1 0,-1-1 0,1 1 1,0 1-1,0-1 0,0 1 0,1 0 0,10-2 0,-15 4-130,0 0 0,0 1 0,0-1-1,0 1 1,-1 0 0,1-1-1,0 1 1,-1 0 0,1 0 0,0 0-1,-1 0 1,1 0 0,-1 1 0,1-1-1,-1 0 1,0 1 0,0-1-1,0 1 1,1-1 0,-1 1 0,-1 0-1,1-1 1,0 1 0,0 0 0,-1 0-1,1-1 1,-1 1 0,1 3-1,1 4 57,0 0 0,0 0-1,-1 1 1,0 11-1,-1 2 50,-1-1-1,-8 41 1,7-52-99,-1 1 0,-1-1-1,0 0 1,0-1 0,-1 1 0,-1-1 0,-7 12 0,11-19-33,-8 11 51,0 0-1,-15 16 1,12-19 30,11-10-13,6-3-27,2-2-49,7-4 78,2 1-1,-1 1 1,1 0 0,0 1-1,0 0 1,0 1-1,1 1 1,0 1-1,-1 0 1,29 1 0,-39 1 6,0 0-1,0 1 1,0 0 0,-1 0 0,1 1 0,0-1 0,-1 1 0,7 3 0,11 4 426,-21-1 0,-2-1-3992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1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4008,'0'0'11749,"10"-1"-11505,39-6 391,97 1 0,-77 13-227,-44-4-216,0-1 0,0 0 0,48-5 0,-25-2 93,-31 4-49,-1-1 0,34-7-1,-34 6 75,-14 3-262,0 0-1,0-1 1,0 1 0,0 0-1,0-1 1,-1 1 0,1-1-1,0 0 1,0 0 0,-1 1-1,1-1 1,2-2 0,12-1 448,-11 4-3332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1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7736,'0'0'4832,"10"-3"-4335,192-32 2308,-16 25-1109,-83 5-740,56 3 408,-128 2-3015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1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3616,'0'0'7233,"4"-10"-6748,-1 0-324,1 0 0,0 0 0,1 0 0,0 1 0,0-1 1,1 1-1,0 1 0,13-15 0,-5 11 233,0 0 1,1 2 0,22-14 0,-30 20-210,1 0 0,0 1 0,0-1 1,0 1-1,1 1 0,-1 0 0,0 0 0,1 0 0,10 0 0,-14 2-41,-4 0-119,0 0 0,0 0 0,0 0 0,0-1-1,0 1 1,0 0 0,0 0 0,0 1 0,0-1 0,0 0-1,0 0 1,0 0 0,0 0 0,0 1 0,-1-1 0,1 1-1,0-1 1,0 0 0,0 1 0,0 0 0,-1-1 0,1 1-1,0-1 1,0 1 0,-1 0 0,1-1 0,-1 1-1,1 0 1,0 0 0,-1 0 0,1-1 0,-1 1 0,0 0-1,1 0 1,-1 0 0,0 0 0,0 0 0,1 0 0,-1 1-1,4 18 158,0 0 0,-2 0-1,0 0 1,-2 29-1,-1-29-10,2 0 0,0 0 0,1 0 0,8 34 0,-4-30-24,-5-18-109,0-1 0,0 0 0,0 0-1,1 0 1,-1 0 0,1 0-1,0 0 1,1-1 0,-1 1 0,1-1-1,0 1 1,0-1 0,0 0-1,1 0 1,4 3 0,2 0 14,-4-2 20,0-1 1,1 0-1,-1-1 0,11 5 1,-14-7-45,0 0 0,0-1 0,1 1 0,-1-1 0,0 0 0,0 0 0,1 0 0,-1 0 0,0 0 0,1-1 0,-1 1 0,0-1 0,5-1 0,2-2 18,-1-1 0,1 0 0,-1 0 0,0 0-1,0-1 1,0-1 0,-1 0 0,10-9 0,-3 0 13,-1-1-1,0 0 1,13-22 0,-16 19 0,-1-1-1,-1 0 1,11-37-1,-11 31 125,23-50 0,-26 66-124,1 0-1,0 0 0,0 1 1,1 1-1,1-1 0,10-9 0,-13 14-31,0 0 0,0 0-1,1 1 1,-1 0-1,1 0 1,0 1-1,0 0 1,0 0-1,0 0 1,1 1-1,10-2 1,-13 4-4,0 0 0,0 0-1,0 1 1,0 0 0,-1 0 0,1 0-1,0 0 1,-1 1 0,1-1 0,0 1-1,-1 1 1,0-1 0,0 1 0,0-1 0,6 6-1,4 3 96,-1 1-1,-1 1 0,12 13 0,-23-24-78,0-1 0,0 1 0,0-1 0,0 1 0,0 0 0,0-1-1,0 1 1,0 0 0,-1 0 0,1 0 0,0 3 0,-1 7-3659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1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6016,'0'0'10238,"9"-3"-9907,-3 1-263,3-1 79,0 0 0,0 1 1,0 0-1,0 0 0,12 0 1,-4 1 228,-13 0-283,0 1 1,-1 0-1,1 0 1,0 0-1,-1 0 1,6 2-1,13 2 350,-16-3-311,0 0-1,0 0 1,0 0-1,0 1 1,8 4-1,-12-5-107,0 0 1,-1 0-1,1 0 0,-1 0 1,1 0-1,-1 1 0,1-1 1,-1 1-1,0-1 0,0 1 0,0-1 1,0 1-1,0 0 0,0-1 1,0 1-1,0 0 0,-1 0 1,1 0-1,-1 0 0,1 0 0,-1-1 1,0 4-1,0 1 19,0-1 1,0 1-1,-1 0 0,0-1 0,0 1 0,-1-1 1,0 0-1,0 1 0,0-1 0,0 0 1,-1 0-1,0 0 0,0 0 0,-4 4 0,-5 7 73,-1-1 0,-25 22 0,33-32-81,-21 20 106,24-23-130,1-1-1,0 1 1,-1 0 0,1-1-1,0 1 1,0 0-1,0 0 1,0 0-1,0 0 1,1 0-1,-1 0 1,0 0-1,1 3 1,6-5 72,1 0 0,0 0 0,0-1 1,11-2-1,5 0 20,9 3 159,1 1 1,46 8 0,-77-9-243,1 0-1,-1 1 1,0-1 0,1 1 0,-1-1 0,0 1 0,1 0 0,-1 0 0,0 0 0,0 0 0,0 1 0,0-1 0,0 1 0,0-1 0,0 1 0,-1-1-1,1 1 1,0 0 0,-1 0 0,0 0 0,1 0 0,-1 0 0,0 0 0,0 0 0,0 1 0,0-1 0,0 3 0,0-1-428,0-1 1,-1 1-1,0-1 0,0 0 1,0 1-1,0-1 1,-1 4-1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2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4008,'0'0'9682,"10"5"-9283,2 2-257,-7-5-85,0 1 1,-1 0 0,1-1-1,0 0 1,0 0 0,0-1-1,0 0 1,1 1 0,-1-1-1,8 0 1,154 2 1317,119-10-313,-2-23-444,-88 7-296,133 14 173,-232 10-303,-38-1 135,0 3 1,0 2 0,64 15-1,-107-15-119,11 1 396,-34 2-1416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0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12056,'0'0'1728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0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 5824,'0'0'10490,"11"4"-10243,-2 0-186,-5-2-33,1 0 0,0 0 0,-1 0 0,1-1 0,0 0 0,0 0 1,0 0-1,0-1 0,0 1 0,0-1 0,0 0 0,0-1 0,10-1 0,16-6 388,41-4-1,-6 2 285,-47 5-366,10-2 451,-29 8-763,0 0 0,0-1 0,0 1 0,0 0 1,-1 0-1,1-1 0,0 1 0,-1 0 0,1-1 1,0 1-1,-1 0 0,1-1 0,-1 1 0,1 0 0,-1-1 1,1 1-1,-1-1 0,1 1 0,-2 0 0,1 0 16,-75 89 295,23-28-149,-8 18 19,-7 1-99,31-14 261,28-57-319,5-6-43,3-3-11,0 1 1,0-1-1,0 0 1,0 1-1,0-1 1,-1 0-1,1 0 1,0 0-1,-1 0 1,1 0-1,-1 0 1,1-1-1,-1 1 1,-2 0-1,3-1 75,17-2-124,40-7-5,1 2 0,61 1 0,-99 7 76,-10 0 0,-1-1-1,1 0 1,0-1-1,0 0 1,9-1-1,-16 1-78,0 0 1,0-1-1,0 1 0,1 0 0,-1 0 1,0-1-1,0 0 0,-1 1 0,1-1 1,3-3-1,0-1-2850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2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5624,'0'0'6512,"9"-7"-6034,92-49 1005,-64 36-803,-23 11-230,1 1 0,0 1 0,0 0-1,30-8 1,-42 14-327,0 0-1,0 0 1,1 1 0,-1-1-1,0 1 1,0 0-1,1 0 1,-1 0 0,4 1-1,-5 0-76,0 0 0,-1-1 0,1 1-1,-1 0 1,0 0 0,1 0 0,-1 0 0,0 1-1,1-1 1,-1 0 0,0 0 0,0 1 0,0-1-1,0 1 1,0-1 0,0 1 0,-1-1 0,1 1-1,0 0 1,0 2 0,3 12 101,0-1 1,-1 1-1,0 22 1,2 3 50,4 25 80,12 76 302,-16-123-459,0-1 0,1 1 0,0-1 0,2-1 0,12 23 0,-18-36-92,0-1 1,0 0-1,0 1 0,0-1 0,1 0 0,0-1 1,-1 1-1,1 0 0,0-1 0,0 1 1,1-1-1,5 3 0,-6-4-16,1 0-1,-1 0 1,0-1-1,0 1 0,0-1 1,0 0-1,0 0 1,1 0-1,-1 0 1,0-1-1,0 1 1,0-1-1,0 0 1,0 0-1,0 0 1,4-2-1,5-3 5,-1 0-1,1-1 1,-1-1 0,-1 1 0,1-2-1,-1 0 1,-1 0 0,0 0 0,0-1-1,-1-1 1,13-19 0,0-7 27,-1-1 0,20-52 0,-21 37 46,-3-1-1,11-67 1,18-59 372,-44 176-445,0 1 0,0 0 0,1 0 0,-1-1 0,1 1 0,0 0-1,0 1 1,0-1 0,0 0 0,0 0 0,1 1 0,-1-1 0,1 1 0,0 0 0,0 0 0,3-2 0,-3 3-2,-1 0 0,1 0 0,-1 0 0,1 1 1,0-1-1,0 1 0,-1 0 0,1-1 0,0 1 1,0 0-1,-1 1 0,1-1 0,0 0 0,0 1 0,-1 0 1,1 0-1,0 0 0,-1 0 0,1 0 0,2 2 1,24 11 103,-20-10-58,0 0 0,-1 0-1,1 1 1,-1 0 0,0 1 0,0 0 0,0 0-1,9 10 1,-16-14-70,0 0-1,0-1 1,0 1-1,0 0 0,0 0 1,0 0-1,0 0 1,-1 0-1,1 0 1,-1 0-1,1 0 1,-1 0-1,0 4 0,-2 6-3238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29:2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16112,'0'0'5098,"12"-10"-4901,-8 6-172,10-8 135,0 0 0,1 1 1,0 1-1,0 0 1,23-10-1,-28 16-60,24-7 543,-32 10-609,0 1 1,-1 0-1,1 0 0,-1 0 1,1 0-1,0 0 0,-1 0 0,1 1 1,-1-1-1,1 0 0,-1 1 0,1-1 1,-1 1-1,1 0 0,-1-1 0,1 1 1,-1 0-1,0 0 0,1 0 0,0 2 1,16 11 202,-16-12-219,0-1 1,0 1-1,0-1 0,0 1 1,0 0-1,0 0 0,0 0 1,-1 0-1,1 0 0,-1 0 1,1 1-1,-1-1 0,0 0 1,0 1-1,1 4 0,0-2 17,-1 1 0,0-1 0,-1 0 0,1 1 0,-1-1 0,0 1-1,0-1 1,-1 0 0,0 1 0,0-1 0,0 1 0,0-1 0,-1 0 0,0 0-1,0 0 1,0 0 0,-1 0 0,-3 5 0,0 1 6,0-1-1,-1 0 1,-1 0 0,0 0-1,0-1 1,-1 0 0,-12 10-1,-1 3 83,18-18-92,0 0 0,-1 0 0,1 0-1,-1 0 1,1-1 0,-1 1 0,0-1-1,0-1 1,-9 5 0,-17 7 193,22-10-111,7-3-45,7-3-37,81-24-16,-22 9 10,-48 13 50,1 0 0,-1 2 0,1 0 0,28 2 0,-41 0-35,1 0 0,-1 1 0,1 0 0,-1 0 1,8 3-1,-8-2 15,0-1-1,0 0 1,0 0 0,0 0-1,7 1 1,-11-6-339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0:3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14272,'0'0'0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0:5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3208,'0'0'4376,"9"-2"-4154,31-6-3,-37 8-160,1-1 1,-1 1-1,1 0 0,-1 0 1,1 0-1,-1 0 1,1 1-1,5 1 0,9 0 268,3 0-132,-1 0 0,1 2 0,-1 0-1,0 1 1,30 12 0,-28-9-74,-12-6-52,0 1 0,1-2 1,-1 1-1,20-1 0,6 2 7,9 5-55,-36-6-7,0 0 0,1 0 0,-1-1-1,1 0 1,-1-1 0,15 0 0,23-6 124,53 1 0,-71 4-62,33-7 0,-33 4-3,35 0 0,-25 2-2,56-9-1,-56 5-5,56-2 0,-39 9 56,0-4 0,108-17 0,-84 6-3,117-3 1,-89 9-94,175-5-3,-215 11-18,19-1 80,112-18 1,-163 17-55,47-1-1,14-1 56,-81 5-58,0 1 0,1 1 0,-1 0-1,31 6 1,15 2 63,333 5 340,-215-11-251,-37 1-76,229 2 252,-9 9-16,-269-8-230,426 25 259,-187-45-155,-224 5 48,148 6 1,-163 6-58,99-8 1,226 4 210,-136-10-115,-48 0-113,116-11 44,-183 7-135,-9-3-44,62-3 41,86 6 99,53-1 75,22 0 84,-247 7-230,1 0-37,374-5 76,-224 21-27,-181-9-107,34 0 24,168-4 50,-289 4-96,133-14 57,49-1 69,145 4 303,-299 12-398,41 0-2627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1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10989 923 4512,'0'0'6233,"-9"-3"-6017,-30-10-23,35 12-113,-1 0 0,0 0-1,0 0 1,1 1-1,-1 0 1,0 0 0,0 0-1,1 0 1,-1 1-1,0 0 1,-8 2 0,2 0 74,-1 0-6,0 0 0,-16 8 0,-19 7 150,15-12-88,0-1-1,-55 2 0,-66-9 182,-33 2-39,139 0-111,-88-10 1,93 6-122,-133-21 442,137 19-414,-1 1 0,-61 2 0,47 2-16,32 0-82,-184 4 429,-148 33 516,252-33-845,1-1-55,44 4-35,-87 6 58,78-6-95,-13 1 24,47-8-26,-1 3 0,-59 9 0,7 4-6,0-4 0,-120-1 0,165-9 13,-72 5 67,62-3-34,-58-4-1,-28 2 31,58 0-49,-116-12-1,98 4 9,36 1 12,1-2-1,-59-17 0,-113-41 171,128 35-152,67 18-8,-45-21 0,48 19 24,-59-18 0,43 17 19,-76-36 0,22 8 39,-226-115 356,75 33-321,52 22-142,-65-25-22,220 108 38,-13-2 43,0 2 0,-100-20 0,44 24-164,18 3-4,21 3 140,-134-1 0,181 11-47,-406 6 497,390-2-494,-173 19 132,76 0-49,-292 31 119,390-53-154,-69-8 0,-16 0 68,-176 2-10,238 4-102,31 0 6,-60 6-1,60-2-26,-50-2 0,55-2 26,1 2 0,-1 1 0,-30 6-1,-91 7 89,-58 18-42,155-30-48,1-2 0,-88-11-1,-5-2-18,47 17-4,54-2-10,-19 4-1,-14 1-8,44-4 69,0 0-1,0 3 1,-53 15 0,21-5 17,1-1 32,-142 27 248,161-34-355,31-4-1,0-1 1,-1-1 0,1 0-1,-1-2 1,0 0-1,-30-3 1,24-1-257,-27-7 142,22 0-3407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1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1461 4216,'0'0'9130,"9"7"-8944,28 19-14,-36-25-148,0 0 0,-1 0 0,1-1 0,0 1 0,0-1 0,0 1 0,0 0 1,0-1-1,0 0 0,0 1 0,0-1 0,0 1 0,0-1 0,0 0 1,0 0-1,0 0 0,0 0 0,0 0 0,0 0 0,1 0 0,1 0 0,6 1 228,-3 2-162,-1 0-1,1-1 0,0 1 1,-1-2-1,1 1 0,0-1 1,12 2-1,44-1 382,-41-3-261,29-8 0,-31 5-67,-1 2 0,27-2 0,154 9 697,-31-10-326,-154 5-452,-3-1 6,1 1 0,-1 1 0,1-1 1,-1 2-1,0 0 0,19 5 0,-21-4-31,-1 0-1,0-2 0,1 1 1,0-1-1,-1 0 1,17-1-1,55-7 128,-50 3-91,234-38 289,-208 31-304,58-1 49,-88 9-67,0 2 1,31 3 0,12-1 13,57 3 2,3 0 30,79-2 64,-62 1-58,-93-2-98,-21 0-4,65-6 0,15-4 10,168-20-48,-253 28 92,-1 1 0,37 5 0,-3 0-9,38 6-24,-26-2-5,-1-2-12,73 4-10,-43-3 37,2 1-92,35 1 84,-99-5 30,0-2 0,0-2 1,46-3-1,20-9 65,-11 2 99,152-35-1,24-39 166,27-15-236,-292 97-136,49-15 43,-1-2 0,0-2 0,72-40 0,102-65 538,-103 48-301,-95 60-178,43-17 0,17-10 89,101-62 13,-187 104-203,24-12 56,0-1 0,31-24 0,-25 14-6,0 1 0,1 2 0,48-23 0,18-9-17,-70 36 17,0 2-1,59-23 0,-20 11-30,-49 19-25,0 1-1,0 0 1,38-7 0,-31 9-7,33-12-1,-42 12 14,0 1 0,0 0 0,0 1 0,1 1 0,21-1 0,62-3 76,2-1-6,26 5 30,143-23 0,-145 1 38,-7 1-2,40-9 13,-45 8-43,-31 8-54,-23 3 46,1 3-1,103-4 0,-42 7-85,2 1 18,-2-2 90,-98 7-114,156 0 18,-96 3-21,442-42-15,-395 25 44,-44 8 30,0 3 0,121 9 0,69 30 223,-213-25-257,111 7 83,-101-12 64,83 17 1,-127-17-41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1:30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1860 3912,'0'0'5466,"9"-11"-5194,-5 6-250,6-6 123,-1 0 0,0 0 0,-1-1 0,0 0 0,-1-1 1,8-20-1,90-252 2407,-32 87-1162,-45 128-988,-6 16 66,31-57 1,22-33 333,-69 130-692,0 0 0,2 1 0,-1 0 0,18-21 0,210-265 1219,-105 114-825,-94 133-409,-25 36-45,0-1-1,1 2 1,22-23-1,-18 23-18,2 0-1,-1 1 0,27-14 1,-17 12 29,0 2 0,1 1 0,51-16 0,-69 26-42,0 0 0,0 1 0,0 0 0,1 1 0,-1 0 0,1 0 0,-1 1 0,1 1 0,-1 0 0,1 0 0,-1 1 0,15 4 0,-12-1 19,-1 0 1,1 0-1,-1 1 0,-1 0 0,1 1 0,-1 1 0,-1 0 0,1 0 0,12 14 0,-16-14-26,-1 0 0,1 0-1,-1 0 1,0 1 0,-1 0 0,0 1-1,-1-1 1,0 1 0,0 0 0,-1 0 0,2 11-1,0 0 87,-1-1-1,-1 0 0,-1 1 1,-1 0-1,-2 32 0,-21 103 54,13-121-55,-21 55-1,12-40 28,0-1-37,9-27-24,-10 40 1,15-46-46,-14 32 1,3-10 31,-61 142 81,45-114-64,-8 26-31,-84 171 312,109-239-284,-29 36 0,-21 9-205,47-52 132,14-15 15,0 1-1,0-1 0,-1 0 0,1 0 0,0 0 1,-6 2-1,-14 8 126,23-12-123,-1 0-1,1 1 0,-1-1 1,1 0-1,-1 1 0,0-1 0,1 0 1,-1 1-1,0-1 0,1 0 1,-1 0-1,0 0 0,1 0 1,-1 0-1,0 0 0,1 0 0,-1 0 1,0 0-1,1 0 0,-1 0 1,0 0-1,1 0 0,-1-1 1,0 1-1,1 0 0,-1-1 0,1 1 1,-2-1-1,0 0-4,1-1 0,-1 1-1,0-1 1,0 0 0,1 0 0,-1 0-1,1 0 1,-2-3 0,-3-5-4,1-1 1,-6-16 0,8 16 9,0-1 0,1 1 0,0 0 0,1-1 0,0 1 0,1-1 0,0 1 0,1-1 0,0 1 0,1 0 0,0-1 0,1 1 0,0 0 0,1 0 0,6-14 0,10-14-2,1 1 1,44-62 0,-39 63 26,-17 24-35,13-19-37,29-55 0,-38 62 22,2 1-1,1 0 0,29-33 0,4-5-2,-35 43 37,2 1 0,0 0 0,33-27 0,63-38 102,-1 0-52,-71 48-57,41-31 6,-5 4 26,-48 38-9,44-29 1,-12 10-11,-40 28-30,0 0 0,29-14 0,70-37 303,-34 22-103,23-3-6,16-7-100,-120 52-86,0 0 0,0 1 0,0 0 0,1 0 1,-1 0-1,0 1 0,1-1 0,6 1 0,21-3 4,2-5 47,90-24 165,-122 32-209,0-1-1,-1 0 1,1 1 0,0 0-1,0-1 1,-1 1 0,1 0-1,0 0 1,0 0 0,0 0-1,0 0 1,-1 0 0,1 0 0,0 1-1,0-1 1,-1 1 0,1-1-1,0 1 1,0 0 0,-1-1-1,1 1 1,1 2 0,-1-1 3,0 0 1,0 0 0,0 0 0,-1 0 0,1 1-1,-1-1 1,0 1 0,0-1 0,0 1-1,0-1 1,0 1 0,0-1 0,0 5-1,0 3 17,0 0-1,-1 0 0,0-1 0,0 1 1,-1 0-1,0 0 0,-4 12 1,-3 1 3,-2 0-1,0-1 1,-2 0 0,-1 0 0,-17 22 0,4-4-13,-67 87 49,61-88-6,2 2 0,-31 58 0,32-44-37,3 2 0,-32 103-1,37-83-48,-29 94-68,39-144 91,-2 0 0,0-1 0,-2-1 0,-23 30 0,16-22 2,6-12 1,-1 0 0,0-2 0,-2 0 0,-29 23 0,31-28 0,-31 26 0,40-31 11,-1-1 1,0 0-1,-1 0 0,1-1 0,-2 0 0,1 0 0,-14 5 1,23-12-12,-1 1 1,1-1 0,-1 0 0,1 0-1,0 0 1,-1 0 0,1-1-1,0 1 1,-1 0 0,1-1 0,-1 1-1,1 0 1,0-1 0,0 0 0,-1 1-1,1-1 1,0 0 0,0 1 0,0-1-1,0 0 1,0 0 0,0 0 0,0 0-1,0 0 1,0 0 0,0 0 0,1-1-1,-1 1 1,0 0 0,1 0-1,-2-2 1,-2-6 5,0 0-1,0-1 1,-2-10-1,4 15-4,1-2-4,-1 0 0,1 0 0,1 0 0,-1 0-1,1 0 1,0 0 0,1 0 0,0 0 0,0 0 0,0 0-1,1 0 1,0 0 0,0 1 0,6-12 0,4-6-16,2 0 1,23-31-1,-22 33 20,21-25-14,79-81 1,-55 64-43,-7 6 9,107-111 46,-34 36 69,-73 75-54,147-146 56,-81 88-4,-63 65-51,96-66 0,-108 85 46,-42 30-57,41-30 122,84-48-1,-111 74-112,0 1 0,0 0 0,0 1 0,0 0 0,29-1 0,31-8 78,-73 12-91,12-3 25,0 0-1,-1 1 1,1 1 0,0 0-1,0 1 1,21 2 0,-34-1-20,-1 0-1,1 0 1,-1 1 0,1-1-1,-1 0 1,1 1 0,-1 0 0,1-1-1,-1 1 1,0 0 0,1 0-1,-1 0 1,0 0 0,0 0 0,0 0-1,1 0 1,-1 0 0,0 0 0,0 0-1,-1 1 1,1-1 0,0 0-1,0 1 1,-1-1 0,1 1 0,-1-1-1,1 0 1,-1 1 0,1-1-1,-1 1 1,0 0 0,0-1 0,0 4-1,0 5 17,-1 0 0,0 0 0,-1-1 0,-3 15 0,1-6-18,-11 52 60,2-16-41,3 0-1,-5 102 1,11-46-22,2-50-1,4 68 0,0-85 0,-1 1 0,-12 85 0,6-107 10,0 0 0,-1 0 0,-12 27 0,3-9 5,7-19-1,-1 0 0,-1-1-1,-25 37 1,-46 51 35,78-105-46,-57 72 99,-88 84 1,61-79-47,30-26-149,57-53 89,-1-1 1,1 1 0,-1-1 0,1 1-1,0-1 1,-1 1 0,0-1-1,1 1 1,-1-1 0,1 1 0,-1-1-1,0 0 1,1 0 0,-1 1 0,1-1-1,-1 0 1,0 0 0,1 0 0,-1 1-1,0-1 1,0 0 0,1 0 0,-1 0-1,0 0 1,1 0 0,-1-1 0,0 1-1,1 0 1,-1 0 0,0 0 0,1-1-1,-1 1 1,0 0 0,1 0 0,-2-2-1,1 0-1,-1 0-1,1 0 0,0-1 0,0 1 0,0-1 0,0 1 0,0-1 0,0 1 0,0-3 1,-1-8-5,1 0 0,0 0 0,0 0 0,1 0 1,1 0-1,0 0 0,1 0 0,1 1 0,5-20 1,5-6-35,31-64 0,45-51-23,-51 93 54,45-55-71,-47 69 56,-15 17 16,99-124-78,-19 26 40,2-2 10,-47 61 35,29-32-20,-55 69 0,149-148-62,-158 162 86,0 1 1,1 1 0,33-18-1,85-50 79,-136 81-66,1-1 1,-1 1 0,1 0 0,9-2 0,13-6 71,-25 9-78,0 0-1,1 0 1,-1 0 0,1 0 0,-1 1 0,1-1 0,-1 1 0,1 0 0,0-1 0,-1 1 0,1 0 0,-1 1 0,1-1 0,0 0 0,-1 1 0,1-1 0,-1 1 0,1 0 0,-1 0 0,0 0 0,1 0 0,-1 0 0,0 1 0,3 1 0,12 11-59,-14-12 50,0 0-1,-1 0 1,0 0 0,1 0 0,-1 0-1,0 0 1,0 1 0,0-1 0,0 1-1,-1-1 1,3 6 0,66 180 105,-43-107-183,-22-65 75,-1 1 0,3 33 0,-1-1 0,-1-16 6,-1 0 0,-2 0 0,-3 53 0,-19 98 0,18-166 0,-15 78 28,-4-2 0,-4-1-1,-43 104 1,54-160-25,-1 1 0,-2-2 0,-1 0 1,-2-1-1,-2-1 0,-1-1 0,-37 41 0,28-39 13,13-14 14,-2 0 0,-38 31 0,43-37-10,14-13-22,0 1 0,0-1-1,0 0 1,0 0 0,0 0 0,0 0-1,-1 0 1,1 0 0,-1-1 0,0 1-1,1-1 1,-1 0 0,0 0-1,-4 1 1,6-2-40,-4-14-154,4 12 192,0 1-1,1-1 0,-1 0 0,0 1 0,1-1 0,-1 0 0,1 1 1,0-1-1,0 0 0,-1 0 0,1-2 0,2-8-9,1-1-1,0 1 1,0 0 0,2 0-1,-1 1 1,1-1 0,1 1-1,0 0 1,0 0-1,2 1 1,-1 0 0,1 0-1,17-16 1,94-88-272,-71 72-3296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1:46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1769 21819,'0'-1769'0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1:51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3912,'0'0'9648,"2"10"-9268,5 28 16,-7-37-363,0 0 1,1 0 0,-1-1 0,0 1 0,0 0 0,1-1 0,-1 1 0,0 0 0,1-1 0,-1 1 0,1-1 0,-1 1 0,1-1 0,-1 1 0,1-1 0,-1 1-1,1-1 1,-1 1 0,1-1 0,0 0 0,-1 1 0,1-1 0,0 0 0,-1 1 0,1-1 0,0 0 0,-1 0 0,1 0 0,0 0 0,0 0-1,19-3 655,-16 2-590,51-13 1441,21-3 246,-68 17-1562,0 0 0,0 0 0,-1 0 1,1 1-1,13 4 0,16 1 278,-10-2-245,-22-3-206,-1 0-1,1 0 1,0 0 0,0-1-1,0 0 1,8 0 0,10-3 257,35 3 0,-36 0-140,34-3 1,51-6 191,21-5-153,-120 13-194,0 1 0,0 0 0,0 0 0,0 1 0,15 4 0,-21-5-10,0 0 0,0 0-1,0 0 1,0 0 0,0 0-1,0-1 1,0 1 0,0-1-1,0 1 1,3-2 0,-3 1-1,0 0 0,1 0-1,-1 1 1,0-1 0,0 1 0,0-1 0,0 1 0,1 0 0,-1 0-1,3 0 1,19 3 52,-19-3-41,1 0 0,-1 0 0,1 1 0,-1 0-1,10 3 1,-7-2-13,-1 0-1,1-1 1,0 0-1,0 0 1,0-1-1,0 0 1,12-2-1,7 1-74,-1-7 44,8 1 315,-37 7-269,-1 1 1,1-1-1,0 1 1,0 0-1,-1 0 1,-5 3-1,8-3-6,-1 0 0,0 0 0,0 0 0,0 0 0,0 0 0,0-1 0,0 1 0,0-1 0,0 1 0,0-1 0,0 0 0,0 0 0,0 0 0,0 0 0,-1 0 0,1 0 0,0-1 0,0 1 0,0 0 0,0-1 0,0 0 0,-2-1 0,-25-14 27,24 13-23,-1 1-1,1-1 0,0 0 1,1 0-1,-1-1 0,0 0 1,1 1-1,-8-10 1,1-2-3,2 3 57,0 0 0,-13-24-1,20 32-5,-1 0 1,-1-1-1,1 1 0,-1 0 0,0 1 0,0-1 0,-7-5 1,10 9-7,10 0-54,0 2 1,0-1-1,0 1 0,14 6 0,11 2-7,-11-6 6,6 2 0,0 1 1,43 15 0,-71-21 5,0-1 0,1 0 0,-1 1 0,0-1 1,0 1-1,0-1 0,0 1 0,0 0 0,0-1 0,0 1 0,0 0 0,0 0 0,0 0 0,0-1 0,0 3 0,-1-2 3,0 0 0,0 0 1,-1-1-1,1 1 0,-1 0 0,1 0 0,-1 0 0,1 0 0,-1 0 0,0-1 0,1 1 0,-1 0 0,0-1 0,0 1 1,-1 1-1,-5 5 15,-9 7 91,-32 23 0,28-24-80,-21 21 1,36-29-31,-30 32-115,33-34 71,0 0 0,0 0 0,0 0 0,0 1 0,1-1 0,-1 0 0,1 1 0,0-1 0,0 1 0,0-1 0,0 8 0,1 8-3277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1:54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6 3616,'0'0'8410,"0"10"-8140,0 41 267,-2-41-77,1 0 0,-1 0 1,-6 16-1,2-6 43,3-10-272,-1 9 428,-2-1 0,-9 21 0,13-31-22,2-5-243,2-6-265,29-55 321,-11 24-311,-7 9-51,-6 14-3,-1 0 1,-1 0-1,1-1 1,-2 0 0,6-20-1,-9 26-15,2-14 177,1 16-85,1 10 33,35 54 395,14 33 708,-53-79-1577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05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6632,'0'0'2641,"10"-6"-2270,-7 4-341,7-4 98,0 0-1,1 1 0,0 0 1,0 1-1,23-7 0,13 1 447,1 2-1,0 2 0,0 3 1,73 2-1,-105 2-221,0-2-1,17-1 1,12-1-1572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04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 4720,'0'0'12215,"-7"9"-12003,3-3-193,-4 5 108,0 0 1,0 0 0,1 1-1,1 0 1,-6 14-1,-24 102 1253,35-123-1311,0 0 0,0 0 0,0 0 0,0 0-1,1 0 1,0 0 0,0 0 0,1 0-1,-1 0 1,1 0 0,0 0 0,0 0 0,1 0-1,0 0 1,-1 0 0,4 5 0,3 3 77,0 0 1,1-1-1,0 0 1,16 16-1,-22-25-113,57 67 576,-26-33-204,-32-35-360,-1-1 0,1 1 0,0-1-1,-1 0 1,1 0 0,0 1 0,0-1 0,0 0-1,0 0 1,0-1 0,0 1 0,0 0-1,0-1 1,0 1 0,0-1 0,1 0 0,-1 0-1,0 1 1,0-1 0,4-1 0,-6-1-276,1 1 0,-1-1 0,0 0 1,1 0-1,-1 0 0,0 1 0,0-1 0,0 0 1,0 0-1,-1 0 0,0-3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13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3712,'0'0'6026,"-2"10"-5684,-13 52 710,13-44-111,1-1 0,1 1 0,2 22 0,0 14-397,6 130 467,30 183 1,-20-256-685,4 41 108,-17-102-305,63 553 1226,-29-177-689,-33-92-447,-22-5 154,10-254-228,-3 9 15,-3 59 106,11-114-237,0-8 21,0 1 0,5 31 0,-3-23-10,1-4-13,-1-23-54,1-10-45,6-77-2880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15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0 337 5624,'0'0'7201,"10"1"-6817,32-1 499,0-1 1,48-8 0,-60 2-473,-20 4-263,0 1 0,-1 0 0,1 0 0,0 1 0,0 0 0,0 1 0,11 1 0,7 1 236,0-1-1,49-4 0,-1-1 77,198 11 781,-44 2-629,61 17 164,-71-27-283,-90-2-222,-103 1-202,-1 0 0,1-2 1,34-10-1,-32 7 54,0 1 0,46-3 1,-23 5 13,0-3-1,60-15 1,-31 5-26,-46 14-49,-30 3-59,1 0 1,0-1-1,0 1 1,0-1-1,-1 0 0,1-1 1,7-2-1,26-2 193,-27 5 84,-30 3-94,-21 2-92,21-2-42,0 0 1,0-1-1,0 0 1,0-2-1,-23-3 1,21-1 5,0 0-1,1-2 1,-1 0-1,1-2 1,1 0 0,-1 0-1,2-2 1,-22-16 0,10 6 62,13 11-53,1-2-1,-16-15 1,21 16-39,-1 1 0,0 1 1,0 0-1,-1 0 0,0 1 1,-14-7-1,-6 7-28,32 7-24,0 1 23,0 1 0,0-1 0,0 0 1,0 0-1,0 0 0,0 0 0,0 0 0,0 0 0,0 0 0,0 0 0,0 0 0,0 0 0,0 0 0,0 0 1,0 0-1,0 0 0,0 0 0,0 0 0,0 0 0,1 1 0,-1-1 0,0 0 0,0 0 0,0 0 0,-1 0 0,1 0 1,0 0-1,0 0 0,0 0 0,0 0 0,0 0 0,0 0 0,0 0 0,0 0 0,0 0 0,0 1 0,0-1 0,0 0 1,0 0-1,0 0 0,0 0 0,0 0 0,0 0 0,0 0 0,0 0 0,0 0 0,0 0 0,0 0 0,0 0 1,0 0-1,-1 0 0,1 0 0,0 0 0,0 0 0,0 0 0,0 0 0,0 0 0,0 0 0,0 0 0,0 0 0,0 0 1,0 0-1,0 0 0,0 0 0,0 0 0,-1 0 0,1 0 0,0 0 0,0 0 0,31 15-16,-5-4-12,143 70-83,-155-75 115,-6-3-8,0 0 1,-1 0-1,1 1 0,-1 0 1,0 0-1,0 1 0,0 0 1,10 9-1,-17-12 11,1-1 0,-1 1-1,1-1 1,-1 0 0,0 1 0,1-1 0,-1 1-1,0-1 1,0 1 0,0-1 0,0 1 0,0-1-1,-1 1 1,1-1 0,0 1 0,-1-1 0,1 0 0,-1 1-1,1-1 1,-1 0 0,0 1 0,0-1 0,-1 2-1,-22 30 61,-41 40-166,-37 46 667,90-103-1205,0 1-1,1 1 1,1-1 0,1 1 0,-10 27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17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1965 0 3864,'0'0'6956,"-11"8"-6703,-2-1-178,7-3-33,-1-1-1,1 2 0,0-1 0,0 1 1,1 0-1,-1 0 0,1 0 0,0 1 1,-6 9-1,-188 330 2621,106-171-1467,9-23-390,-118 202 469,-16-46-668,174-249-531,2-1 17,-282 401 685,279-388-673,18-32-35,3 2 1,-30 64-1,-12 48 134,-26 61 128,69-157-135,-3-2 1,-56 87-1,47-83-31,14-22 1,-28 36 0,17-27-30,9-14 159,-42 46 0,64-77-294,1 1 0,0-1 0,0 0 0,0 0 0,0 0 0,0 0 0,0 1 0,0-1 0,0 0 0,0 0 0,0 0 0,-1 0 0,1 1 0,0-1 0,0 0 0,0 0 0,0 0 0,0 0 0,-1 0 0,1 0 1,0 0-1,0 1 0,0-1 0,-1 0 0,1 0 0,0 0 0,0 0 0,0 0 0,-1 0 0,1 0 0,0 0 0,0 0 0,0 0 0,-1 0 0,1 0 0,0 0 0,0 0 0,0 0 0,0 0 0,-1 0 0,1-1 0,2-9-14,10-19-64,6-8-2690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18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605 0 4120,'0'0'12225,"-8"13"-11803,6-11-399,-18 28 533,-38 44 0,30-48 48,-1-2 0,-43 30 0,32-26-71,-20 13 411,-15 11-89,11-7-316,13-12-198,-34 28 558,78-57-641,2-2 16,10-3-80,8-3-158,-1 0 1,0-1-1,0 0 0,22-14 0,42-35 66,-67 48-90,28-21 51,-1-2 0,-1-1 0,-1-2 0,31-38 0,-51 51 13,12-25-1,10-14 140,-33 55-198,-1 1-1,1-1 0,0 1 1,0 0-1,0-1 1,0 1-1,0 0 1,4-1-1,-7 2-10,1 1 0,0-1 0,0 1 0,0 0 1,-1-1-1,1 1 0,0 0 0,0-1 0,0 1 0,0 0 0,0 0 0,-1 0 0,1 0 1,0 0-1,0 0 0,0 0 0,0 0 0,0 0 0,0 0 0,0 0 0,-1 0 1,1 1-1,0-1 0,0 0 0,0 1 0,0-1 0,-1 1 0,1-1 0,0 1 0,0-1 1,-1 1-1,1 0 0,-1-1 0,1 1 0,0 1 0,1 1 1,-1 0 0,0 0 0,0 1 0,-1-1 0,1 1 0,-1-1 0,0 1 0,0-1 0,0 1 0,-1 3 0,-7 42 2,3-23 24,-32 148 198,33-150-127,1 1 1,1-1-1,1 1 1,2-1-1,0 1 1,2-1-1,5 26 1,0-31 27,-4-14-2971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2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186 0 5120,'0'0'13839,"6"12"-13515,18 36-13,-22-45-255,-1 1 0,0-1 1,0 1-1,0-1 0,-1 1 0,1-1 0,-1 1 0,0 0 1,0-1-1,0 1 0,0-1 0,-1 1 0,1 0 1,-1-1-1,-2 5 0,-1 11 228,1-1-59,-1 0 1,-2 0 0,1 0-1,-2-1 1,0 0 0,-13 21-1,5-12 203,-2 0 0,-40 46 1,49-62-242,0-1 1,-1-1-1,0 1 1,0-2-1,-12 9 1,13-9 272,18-12-73,5-8-369,1-1 0,-2-1 1,0-1-1,14-20 1,41-74 56,-62 100-66,3-7 21,-1 0 0,0-1 0,-1 0 0,-1-1 1,7-29-1,-14 10 187,-2 31 70,1 24-67,2 6-101,2 0-1,1-1 1,0 1 0,2-1-1,0 0 1,1-1-1,2 0 1,13 26 0,-20-43-97,0-1 1,1 0-1,-1 0 1,1 0-1,-1 0 0,1 0 1,0-1-1,0 1 1,0-1-1,0 0 1,1 0-1,-1 0 1,1 0-1,-1-1 0,1 1 1,0-1-1,-1 0 1,1 0-1,5 1 1,21 7-155,-14-1-3474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4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1 473 7136,'0'0'8162,"4"-13"-7610,0 0-407,0 1 4,0 0 0,1 1 0,0-1 0,1 1 0,11-18 0,15-15 725,3 2 0,1 1 1,74-67-1,-108 107-816,0-1 0,0 1 0,0-1 0,0 1 0,0 0 0,0 0 0,0 0 0,0 0 0,0 0 0,0 0 0,1 0-1,-1 1 1,0-1 0,1 1 0,-1 0 0,0 0 0,1 0 0,3 0 0,-4 1-22,0-1 0,0 1-1,0 0 1,0 0 0,0 0-1,-1 0 1,1 0 0,0 0 0,-1 1-1,1-1 1,0 1 0,-1-1-1,0 1 1,1-1 0,-1 1-1,0 0 1,0 0 0,0 0 0,0-1-1,0 1 1,0 3 0,7 19 170,-1 1 0,-1-1 0,3 29 0,-6-32-78,0 0 0,1 0 0,2-1 0,0 0 0,12 28 0,-8-29 48,0-1 0,20 25 0,-24-36-101,0 1-1,1-2 1,0 1-1,1-1 1,0 0 0,0 0-1,13 7 1,-16-10-26,0-1 1,1 0-1,-1 0 0,0 0 0,1 0 1,-1-1-1,1 0 0,-1 0 1,1 0-1,10-1 0,-12-1-21,-1 1 1,0-1-1,1 1 0,-1-1 0,0 0 0,1-1 0,-1 1 0,0-1 1,0 1-1,0-1 0,0 0 0,0 0 0,-1 0 0,1 0 0,-1-1 1,1 1-1,-1-1 0,0 1 0,3-6 0,0 0-2,0-1-1,-1 0 0,-1 0 1,1 0-1,-1 0 0,-1 0 1,0-1-1,2-18 0,-2-80 135,-2 98-141,-6-87 129,2 54 27,1-53-1,4 92-159,-1 1-1,0-1 0,1 0 1,0 1-1,-1-1 0,2 1 1,-1-1-1,0 1 0,1 0 1,-1-1-1,1 1 0,0 0 1,0 0-1,0 0 1,0 0-1,1 0 0,-1 1 1,1-1-1,0 1 0,0 0 1,0-1-1,0 1 0,0 0 1,0 1-1,0-1 0,1 1 1,-1-1-1,1 1 1,-1 0-1,1 0 0,-1 1 1,1-1-1,0 1 0,-1-1 1,1 1-1,0 0 0,-1 1 1,1-1-1,-1 1 0,1-1 1,0 1-1,5 3 0,5 1 75,0 1-1,0 1 0,-1 0 0,0 1 1,0 0-1,-1 1 0,0 0 0,0 1 0,-1 1 1,-1 0-1,13 16 0,-1-3 332,-11-20-4205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5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0 7432,'0'0'14954,"5"13"-14533,7 26 347,16 76 0,-27-109-671,7 49 1551,2 79 0,-31-134-1194,-9 7-260,23-5-128,1 0-1,-1-1 1,0 0-1,0 0 1,0 0 0,-12-1-1,16-1-37,1 1-1,-1-1 1,1 0-1,-1 0 1,1 0-1,-1 0 1,1 0 0,-4-3-1,7 4-18,0 0 0,1 0 0,-1-1-1,0 1 1,0-1 0,1 1 0,-1-1-1,0 1 1,0-1 0,0 1 0,0-1 0,0 0-1,0 0 1,0 0 0,2-1 0,5-4 6,12-4-9,1 0 0,0 2 0,0 0 0,1 2 0,0 0 0,0 1 0,41-2 0,65-5 49,-128 12-22,-10 5-278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6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124 143 10544,'0'0'4021,"-6"10"-3418,-19 32 5,24-40-539,1 0 1,-1 1-1,1-1 1,-1 0 0,1 0-1,0 0 1,-1 0-1,1 0 1,0 0 0,1 1-1,-1-1 1,0 0-1,1 0 1,-1 0 0,1 0-1,-1 0 1,1 0 0,0 0-1,0 0 1,0 0-1,0 0 1,0 0 0,2 1-1,-2-1 44,1 1-18,0 0 0,0-1-1,0 1 1,1-1 0,-1 0-1,0 0 1,1 0 0,0 0-1,-1 0 1,1 0-1,0-1 1,0 1 0,0-1-1,0 0 1,0 0 0,0 0-1,0 0 1,1 0 0,-1-1-1,0 1 1,0-1 0,1 0-1,-1 0 1,4-1-1,-2 1-8,0-1 0,0 0-1,0-1 1,0 1 0,-1-1-1,1 0 1,0 0 0,-1 0-1,1-1 1,-1 1-1,0-1 1,0 0 0,0-1-1,6-6 1,-2 1 69,0 0 0,-1-1 1,0 0-1,0 0 0,-1-1 0,7-17 0,-12 24-111,1 1-1,-1-1 1,0 0-1,-1 0 0,1 0 1,-1 0-1,1 0 1,-1 0-1,-1 0 0,1 0 1,0 0-1,-1 0 1,0 1-1,0-1 0,0 0 1,0 0-1,-1 1 1,1-1-1,-1 0 0,0 1 1,0 0-1,0-1 1,-6-5-1,4 4-1,-1 0 1,0 0-1,0 0 0,0 0 1,0 1-1,-1 0 0,0 0 0,0 1 1,0 0-1,0-1 0,-1 2 1,1-1-1,-1 1 0,1 0 1,-1 1-1,0-1 0,0 1 1,0 1-1,0-1 0,0 1 1,0 0-1,0 1 0,0 0 0,1 0 1,-1 0-1,0 1 0,0 0 1,1 0-1,-1 1 0,1 0 1,0 0-1,0 0 0,-11 9 1,10-7 3,-1 2 1,1-1-1,-13 15 1,18-18-44,-1-1 1,1 2 0,0-1 0,0 0 0,0 0 0,0 1 0,1-1-1,-1 1 1,1-1 0,0 1 0,0 0 0,0 0 0,0 4 0,2-7-10,-1 0 1,0 0 0,0-1 0,0 1 0,1 0 0,-1 0 0,0 0 0,1-1 0,-1 1 0,1 0-1,-1 0 1,1-1 0,-1 1 0,1 0 0,0-1 0,-1 1 0,1-1 0,0 1 0,-1-1-1,1 1 1,0-1 0,0 1 0,-1-1 0,1 0 0,0 0 0,0 1 0,0-1 0,0 0 0,-1 0-1,1 0 1,0 0 0,0 0 0,1 0 0,31-1-181,1-5-3045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8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1 276 6632,'0'0'9458,"4"-11"-8995,4-7-193,1 1 1,0 1 0,1 0-1,18-23 1,-20 29-45,0 0 1,0 1-1,1 1 1,0-1-1,0 1 0,1 1 1,0 0-1,0 0 0,1 1 1,0 0-1,0 1 0,12-4 1,-22 9-189,1-1 1,-1 1 0,0 0-1,1 0 1,-1 0 0,1 0-1,-1 1 1,1-1 0,-1 0-1,0 1 1,1-1 0,-1 1-1,0-1 1,1 1 0,-1-1-1,0 1 1,0 0 0,0 0-1,0 0 1,1-1 0,-1 1-1,0 0 1,0 1 0,-1-1-1,1 0 1,0 0 0,0 0-1,0 0 1,-1 1 0,1-1-1,0 3 1,4 5 65,-1 1 0,-1-1 1,3 12-1,-5-18-78,5 22 165,-2 0 1,3 39-1,2 17 304,-7-73-427,0 0 1,1-1-1,0 1 1,0-1-1,1 1 1,5 7-1,10 20 160,-15-27-175,0-1 0,1 1 0,0-1 1,1 0-1,-1 0 0,1-1 0,0 1 0,1-1 1,0-1-1,0 1 0,0-1 0,0-1 1,11 6-1,-14-9-27,-1 0 0,1 0 0,0 0 0,0-1 0,0 1 0,1-1 0,-1 0 0,0 0 0,0 0 0,0-1 0,0 0 0,0 1 0,0-1 0,-1-1 0,1 1 0,0 0 0,4-3 0,-2 1-1,0-1 0,0 0 0,0 0 0,-1 0 0,1-1 0,-1 1 0,0-1 0,8-10 0,90-129 343,-93 128-332,-1-1-1,-1 0 1,0 0-1,-1 0 1,-2-1 0,7-30-1,12-34 174,-22 78-188,1-6 13,1 1 0,0 0 0,0 1 0,11-17 0,-13 24-26,-1-1 0,0 0-1,1 1 1,0-1 0,-1 1-1,1-1 1,0 1 0,-1 0-1,1-1 1,0 1 0,0 0 0,0 1-1,0-1 1,0 0 0,0 0-1,0 1 1,1-1 0,-1 1-1,0 0 1,0 0 0,0 0-1,1 0 1,-1 0 0,0 0-1,0 0 1,0 1 0,0-1-1,3 1 1,11 6 122,-1 0 1,1 0-1,-1 2 0,-1 0 0,0 0 0,0 2 0,15 13 0,-26-20-10,0-1 0,0 1 0,0-1 0,-1 1 0,0 0 0,1 0 0,-1 0 0,2 7 0,-6-6 163,2-4-287,-1-1 1,1 0-1,0 0 1,0 0-1,0 0 1,0 0-1,0 0 1,0 0-1,0 0 0,0 0 1,-1 1-1,1-1 1,0 0-1,0 0 1,0 0-1,0 0 1,0 0-1,0 0 1,0 0-1,0 1 1,0-1-1,0 0 1,0 0-1,0 0 1,0 0-1,0 0 1,0 1-1,0-1 0,0 0 1,0 0-1,0 0 1,0 0-1,0 0 1,0 0-1,0 1 1,0-1-1,0 0 1,0 0-1,1 0 1,-1 0-1,0 0 1,0 0-1,0 0 1,0 0-1,0 1 1,0-1-1,0 0 1,0 0-1,1 0 0,-1 0 1,0 0-1,0 0 1,0 0-1,0 0 1,0 0-1,1 0 1,4 6-380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0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 4616,'0'0'11205,"0"12"-10977,36 424 1810,-33-406-1868,3 23 283,-3-23 55,-6-24-51,-3-21-275,3 4-132,-6-19 66,2 0 1,-7-50 0,5-6 39,-3-65 353,12 144-472,1 0 1,-1 0-1,1 1 0,0-1 0,0 0 1,1 1-1,0-1 0,0 1 0,1 0 1,-1-1-1,1 1 0,1 0 1,-1 1-1,1-1 0,0 1 0,0-1 1,1 1-1,0 0 0,0 1 0,10-9 1,-10 9-23,0 0 0,0 1-1,0-1 1,1 1 0,-1 0 0,1 0 0,-1 1 0,1 0 0,0 0 0,0 0 0,0 1 0,0 0 0,1 0 0,-1 0-1,0 1 1,0 0 0,1 0 0,-1 0 0,0 1 0,7 2 0,2 1 17,-1 1-1,1 1 1,-1 0-1,0 1 1,24 16-1,-35-20-21,0 0 0,1 0 0,-2 0 0,1 1 0,0-1 0,0 1 0,-1-1 0,0 1 0,0 0 0,0 0 0,0 0 0,-1 0-1,1 0 1,-1 1 0,0-1 0,0 0 0,-1 1 0,1-1 0,-1 0 0,0 1 0,0-1 0,-1 0 0,1 1 0,-1-1 0,0 0 0,0 1-1,0-1 1,-4 7 0,-2 3 9,0 0 1,-1-1-1,-1 0 0,0 0 0,-1-1 0,-19 19 0,-5-1 7,-37 26 1,57-46-23,10-7-1,3-2 3,0 0 1,0 0-1,0 0 1,0-1-1,0 1 1,0 0-1,0-1 1,-1 1-1,1-1 1,0 1-1,0-1 1,0 0-1,-1 1 1,1-1-1,-2 0 1,2 0 6,27-6 16,-3 0 3,0 1 0,0 1-1,47-1 1,-57 5-23,0 1 1,0 0-1,-1 1 1,1 0-1,0 1 1,-1 0-1,0 1 1,0 1-1,12 6 1,-16-8 0,0 1 1,0 0 0,-1 0 0,1 1-1,-1 0 1,0 1 0,0-1 0,-1 1 0,0 0-1,0 1 1,0 0 0,7 12 0,-11-17-8,-1 1 1,1-1 0,-1 1 0,0 0 0,1-1-1,-1 1 1,-1 0 0,1 0 0,0 0-1,-1 0 1,1 0 0,-1 0 0,0 0 0,0 0-1,0 0 1,0 0 0,-1 0 0,1 0-1,-2 5 1,0-5 0,0 1 1,0-1-1,0 1 0,-1-1 0,1 0 0,-1 0 0,1 0 1,-1 0-1,0-1 0,0 1 0,-1-1 0,1 0 1,-4 3-1,-5 1 10,-1-1 0,1 0 0,-1 0 0,0-1 0,0-1 0,0 0 0,-24 1 0,3-4-17,0-1-1,1-2 0,-1-1 0,-60-17 1,87 21-628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8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8032,'0'0'6649,"5"12"-5806,8 20-26,-2 0 0,13 61 0,-8-25 578,3 19 1268,-9-54-451,-11-59-1877,2 9-4017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9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8744,'0'0'4568,"9"9"-3852,-2-3-571,-3-2-62,-1-1-1,1 0 0,-1 1 0,0 0 1,1 0-1,-2 0 0,1 0 0,0 1 1,-1-1-1,0 0 0,0 1 0,0 0 1,-1 0-1,1-1 0,-1 1 0,1 9 1,15 154 4212,-15-153-3773,0 1 1753,-1-17-2227,-1 1 0,1-1 0,0 1 0,-1-1 0,1 1 0,-1-1 0,1 1 0,-1-1 0,1 1 0,-1-1 0,0 0 0,1 1 0,-1-1 0,0 0 0,1 0 0,-1 1 0,0-1 0,0 0-1,0 0 1,0 1 0,0-1 0,0-1 0,8-19-2985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29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11552,'0'0'2132,"-4"9"-1840,-8 18-99,-4 11 773,-19 70 0,34-107-907,1 0-1,-1 1 1,1-1 0,0 0 0,0 0 0,0 1-1,0-1 1,0 0 0,0 1 0,0-1 0,0 0-1,0 1 1,1-1 0,-1 0 0,0 0 0,1 1-1,-1-1 1,1 0 0,0 0 0,-1 0 0,1 0-1,0 1 1,0-1 0,-1 0 0,1 0 0,0-1-1,0 1 1,0 0 0,0 0 0,0 0 0,1-1-1,-1 1 1,0 0 0,0-1 0,0 1 0,1-1-1,-1 0 1,0 1 0,0-1 0,1 0 0,-1 0-1,0 1 1,3-2 0,5 2 154,-1-1 0,1-1 1,0 0-1,16-4 0,-14 3-89,0-2-1,-1 1 1,1-2 0,-1 1 0,0-1-1,0-1 1,-1 0 0,11-8-1,-14 10-19,-1-1-1,0 0 0,1 0 0,-2 0 1,1-1-1,0 0 0,-1 1 0,0-1 0,-1-1 1,1 1-1,-1-1 0,0 1 0,3-14 1,-6 19-56,1-1 1,-1 0-1,0 0 1,0 0-1,0 1 1,0-1-1,0 0 1,0 0-1,0 0 0,-1 0 1,1 1-1,-1-1 1,1 0-1,-1 1 1,0-1-1,0 0 1,0 1-1,0-1 1,0 1-1,-1-3 1,-1 2 8,1 0 0,-1-1 1,0 2-1,1-1 1,-1 0-1,0 0 0,0 1 1,0 0-1,0-1 0,-6 0 1,0 0 38,0 0 1,0 1 0,-1 0 0,1 0 0,-1 1-1,-18 3 1,23-3-70,1 1 0,-1 0 1,0 1-1,0-1 0,1 1 0,-1 0 0,1 0 0,-1 1 0,1-1 0,0 1 0,0 0 0,0 0 0,1 0 0,-1 0 1,1 1-1,-1 0 0,1-1 0,0 1 0,-3 6 0,3-3-42,0 0 1,0 0-1,1 0 1,0 0-1,0 1 0,1-1 1,0 1-1,0-1 1,1 1-1,0-1 0,0 1 1,2 8-1,4 17-3251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31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0 439 4912,'0'0'7977,"3"-11"-7374,-2 7-541,1-6 86,1 1-1,0-1 0,1 1 1,0 0-1,0 0 0,1 0 1,7-11-1,6-2 463,1 0 0,1 2-1,1 0 1,32-22 0,-46 37-262,1 0 1,0 1-1,0 0 0,1 0 0,12-3 0,-20 7-308,0 0 0,0 0 0,0 0 0,-1 0 0,1 0 0,0 0 0,0 0 0,0 0 0,0 1 0,0-1 0,0 0-1,0 0 1,0 1 0,0-1 0,0 1 0,0-1 0,-1 1 0,1-1 0,0 1 0,0 0 0,-1-1 0,1 1 0,0 0 0,-1-1-1,1 1 1,0 0 0,-1 0 0,1 0 0,-1 0 0,0-1 0,1 1 0,-1 0 0,0 0 0,1 2 0,1 2 89,-1 1-1,1-1 1,-1 1 0,1 9 0,-3 103 829,0-80-547,1 1 0,5 42 1,-3-70-274,1 0 1,1 0-1,-1 0 0,2-1 1,-1 1-1,2-1 1,-1 0-1,1 0 1,1-1-1,0 0 1,0 0-1,12 11 1,-17-18-106,0 0 0,0-1 1,1 1-1,-1 0 0,1-1 1,-1 1-1,1-1 0,0 0 1,0 0-1,-1 0 0,1 0 0,0 0 1,0-1-1,0 1 0,0-1 1,0 0-1,0 1 0,0-2 1,0 1-1,0 0 0,0 0 1,-1-1-1,1 0 0,3-1 1,-1 0 1,0-1-1,0 1 1,-1-1 0,1 0 0,-1-1-1,0 1 1,0-1 0,0 0 0,0 0 0,-1 0-1,0 0 1,5-7 0,7-15 56,-1-1 0,-1 0 0,-2-1 0,0 0 1,11-50-1,-13 33 115,-2 0 0,-2 0 1,-2-53-1,-3 92-164,0 1 0,0-1 0,0 0 0,0 1 0,1-1 0,0 0 0,0 1 0,1-1 0,-1 1 0,1 0 0,0-1 0,1 1 0,-1 0 0,1 0 0,0 0 0,1 1 0,5-8 0,-4 8-14,1-3 4,0 1 1,0 1-1,1-1 1,0 1-1,0 0 0,0 1 1,1-1-1,-1 2 1,1-1-1,0 1 1,12-4-1,-4 4 71,-1 1 0,1 0 0,30 1 0,-41 2-46,0-1-1,0 1 1,0 0 0,0 0 0,-1 0 0,1 0-1,0 1 1,-1 0 0,1 0 0,-1 0 0,0 1-1,0 0 1,0-1 0,0 1 0,0 1 0,6 6-1,1 2 119,-9-11-146,0 1 0,0 0 0,0 0 1,0 0-1,-1 0 0,1 1 0,0-1 1,-1 0-1,0 1 0,0-1 1,0 1-1,1 3 0,-1-4-153,0 0 0,1-1 0,-1 1 0,0 0 0,0 0 1,1-1-1,-1 1 0,1-1 0,-1 0 0,1 1 0,0-1 0,-1 0 0,4 2 0,1 1-3457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32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92 121 8640,'0'0'6909,"-5"14"-6035,-18 45-19,22-55-725,0 0 1,0-1-1,0 1 0,0 0 1,1 0-1,0 0 0,-1 0 1,1 0-1,1 0 0,-1 0 1,0 0-1,1 0 0,0 0 1,0 0-1,0 0 0,1-1 0,-1 1 1,1 0-1,0-1 0,4 6 1,-4-6-17,1-1 0,-1 0-1,1 0 1,0 0 0,-1 0 0,1 0 0,0-1 0,0 1 0,1-1 0,-1 0 0,0 0 0,0 0-1,0 0 1,1-1 0,-1 1 0,1-1 0,-1 0 0,0 0 0,1 0 0,-1 0 0,5-1 0,-1 0-30,0-1 1,-1 1 0,1-1 0,0-1 0,-1 1-1,0-1 1,1 0 0,-1 0 0,0-1 0,-1 0-1,1 0 1,-1 0 0,0 0 0,0-1-1,0 0 1,0 0 0,-1-1 0,0 1 0,0-1-1,0 0 1,-1 0 0,0 0 0,0 0 0,-1-1-1,1 1 1,-1-1 0,-1 0 0,1 0 0,-1 1-1,-1-1 1,1-11 0,-2 11-31,0 0 0,-1 0 0,0 1 0,0-1 1,0 0-1,-1 1 0,0-1 0,0 1 0,-1 0 0,1 0 0,-1 0 1,-1 1-1,1 0 0,-1-1 0,0 1 0,0 1 0,-1-1 0,1 1 1,-1 0-1,0 0 0,0 1 0,0-1 0,-1 1 0,1 1 0,-1-1 1,0 1-1,-11-2 0,9 4-4,-1-1-1,1 2 1,-1-1 0,1 1-1,-1 1 1,1 0 0,0 0-1,0 0 1,0 2 0,0-1-1,0 1 1,0 0 0,1 1-1,-16 10 1,25-15-56,-1 0 0,0 0 0,0 0-1,1 1 1,-1-1 0,0 0 0,0 0 0,0 0 0,1 0-1,-1 0 1,0 0 0,0 0 0,0 0 0,1 1 0,-1-1-1,0 0 1,0 0 0,0 0 0,0 0 0,1 1-1,-1-1 1,0 0 0,0 0 0,0 0 0,0 1 0,0-1-1,0 0 1,0 0 0,1 0 0,-1 1 0,0-1 0,0 0-1,0 0 1,0 1 0,0-1 0,0 0 0,0 0-1,0 1 1,0-1 0,0 0 0,-1 0 0,1 1 0,0-1-1,0 0 1,0 0 0,0 0 0,0 1 0,0-1 0,0 0-1,0 0 1,-1 0 0,1 1 0,0-1 0,0 0 0,0 0-1,-1 0 1,1 0 0,0 0 0,0 1 0,0-1-1,-1 0 1,18-1-3801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08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5720,'0'0'10999,"0"11"-10689,-7 132 1328,5-81-1084,1-38-323,0-1 0,1 1 0,2 0 0,0-1 0,11 46 0,-7-53-79,1 0-1,0-1 1,1 0-1,0 0 0,2-1 1,-1 0-1,16 16 1,91 85 938,-71-74-764,-7-7-21,2-3-1,47 29 0,-65-46-219,-1 0 48,8 5 150,0 1-1,42 39 1,-69-55 90,-8-13-303,-2-7-3325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10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27 5720,'0'0'11257,"-2"15"-10849,-20 232 1665,22-192-1255,3-1 0,10 56 1,-10-99-709,0-1 0,1 0 0,0 1 1,0-1-1,1-1 0,1 1 0,-1-1 1,2 0-1,10 13 0,12 19 264,-24-35-287,0 0 0,0-1 0,0 1 0,0-1 0,1 0 1,0 0-1,0-1 0,1 0 0,-1 0 0,10 4 0,-13-7-39,0 0 0,1 0 0,-1 0 0,0-1 0,0 1 0,1-1-1,-1 0 1,0 0 0,0 0 0,1 0 0,-1-1 0,0 1 0,0-1 0,4-1 0,-2 0-16,-1 0 1,0-1 0,1 1-1,-1-1 1,-1 0 0,1 0-1,0 0 1,-1-1 0,5-4 0,0-1 1,0 0 0,-1-1 0,0 0 1,0-1-1,-1 1 0,0-1 0,-1 0 1,0-1-1,-1 1 0,0-1 1,-1 0-1,0 0 0,-1 0 0,0 0 1,-1 0-1,-1-17 0,-2-9 33,-3 1 0,0 0-1,-3 0 1,-1 1 0,-2 0-1,-22-52 1,22 68-1,-1 0 0,-1 1 0,-29-35 0,37 48-51,0 1 0,0 0 1,-1 0-1,0 0 0,0 1 1,0 0-1,0 0 0,-1 0 1,1 1-1,-1 0 0,0 0 1,-8-2-1,12 5-14,0-1 0,0 0 1,0 1-1,0 0 0,0 0 0,1 0 0,-1 0 1,0 0-1,0 0 0,0 1 0,0-1 0,0 1 1,0 0-1,0 0 0,0 0 0,1 0 0,-1 1 1,1-1-1,-1 1 0,1 0 0,-1-1 0,1 1 1,0 0-1,0 0 0,0 1 0,0-1 0,0 0 1,0 1-1,0-1 0,1 1 0,0-1 0,-2 5 1,-4 8-38,0 1 0,1 0 0,-5 25 0,9-37 30,2 1 0,-1 0 0,0 0-1,1 0 1,0 0 0,0 0 0,1 0-1,-1 0 1,1 0 0,0 0 0,0 0-1,1 0 1,0-1 0,-1 1 0,2 0-1,3 6 1,-2-6 6,1-1 0,-1 1 0,1-1 0,0-1 0,0 1-1,1-1 1,-1 0 0,1 0 0,-1 0 0,1-1 0,0 0 0,0 0-1,7 1 1,15 6 29,-2-2 25,-20-6-33,-1 1 0,1-1 0,-1 1 0,1 0 0,7 4 0,-5-2 80,0 0 1,1-1-1,-1 0 0,1 0 1,0 0-1,9 0 0,10-3-3437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47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12664,'0'0'1272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45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465 107 3912,'0'0'11302,"-9"-7"-10767,-1 1-354,1 0 46,1 0 1,0 0 0,0-1-1,0 0 1,-6-9-1,10 12-90,0 0-1,0 0 0,-1 0 0,1 1 0,-1-1 1,1 1-1,-1 0 0,0 1 0,0-1 0,-1 1 0,1 0 1,0 0-1,-1 1 0,1-1 0,-1 1 0,1 0 1,-1 1-1,-6-1 0,3 1 7,1 1 0,0 0 0,0 0-1,0 1 1,0 0 0,0 0 0,0 1 0,0 0 0,1 0 0,0 1 0,-1 0 0,-7 5 0,8-3-63,-11 5 167,1 1 0,1 2 1,0-1-1,-24 28 0,33-31-172,1-3 17,0 0 0,1 0 0,0 1 0,0-1 0,1 1 1,0 1-1,1-1 0,-1 0 0,-1 11 0,1-4 69,2-7-38,0 0 0,1 0 0,-1 0 0,1 16-1,1-22-97,0 0 0,1 1-1,-1-1 1,0 0 0,1 0-1,0 0 1,-1 0 0,1 0-1,0 0 1,0-1 0,0 1-1,0 0 1,0 0 0,0-1-1,1 1 1,-1 0 0,1-1-1,-1 1 1,1-1 0,-1 0 0,1 0-1,0 1 1,0-1 0,0 0-1,2 0 1,7 3 29,0-2 1,1 1-1,-1-2 0,1 1 0,-1-2 1,1 1-1,0-2 0,-1 1 1,14-4-1,23 1 104,-4 2 62,57 5 0,-84-1-171,0-1 0,-1 2 0,1 0 0,-1 1 0,0 1 0,23 12 0,-28-13-29,18 11 22,-1 0-1,29 22 1,-49-31-10,0-1 1,0 1-1,-1 0 1,0 1-1,-1 0 1,1 0-1,-2 0 1,1 1-1,-1 0 1,0 0-1,3 11 1,-6-16-22,-2-1 0,1 1 0,0-1 0,-1 1 1,1 0-1,-1-1 0,0 1 0,0 0 0,-1-1 1,1 1-1,-1 0 0,0-1 0,0 1 1,0-1-1,0 1 0,0-1 0,-1 0 0,0 0 1,0 1-1,0-1 0,0 0 0,0 0 0,0-1 1,-1 1-1,1 0 0,-1-1 0,0 0 1,-4 4-1,1-2 5,-1 1 0,0-1 0,0-1 0,0 1 0,0-1 0,0 0 1,-1-1-1,1 0 0,-1 0 0,0 0 0,1-1 0,-10 0 0,-16-3 87,-1-1 0,0-2 0,-33-9 0,-18-3 102,44 10-80,25 3-69,0 1 1,0 1-1,0 1 0,-26 0 0,38 1-76,-1 0 0,1 0 0,0 1 0,-1-1 1,1 1-1,0 0 0,-1 0 0,1 1 0,0-1 0,0 1 1,0 0-1,0 0 0,1 0 0,-1 1 0,-3 2 0,6-4-242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47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4416,'0'0'11497,"0"11"-10768,-7 64 423,3-35-52,1 1 0,3 54 0,22 75 2859,-21-160-3575,0 0 1,-1 0 0,-1 11 0,0 7-50,-1-20-497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1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5320,'0'0'10936,"12"5"-10763,40 17-9,-47-21-134,-1 1 0,1-1-1,-1-1 1,1 1 0,0 0 0,-1-1 0,1 0 0,0 0-1,0-1 1,-1 1 0,1-1 0,5-2 0,21-1 198,31 2 556,-71 25-462,-78 79-65,4-4 94,76-84-237,7-14-111,0 0 1,0 1-1,0-1 0,0 0 1,0 1-1,0-1 1,0 0-1,0 0 1,0 1-1,0-1 0,0 0 1,1 0-1,-1 1 1,0-1-1,0 0 1,0 0-1,0 1 0,0-1 1,1 0-1,-1 0 1,0 0-1,0 1 1,1-1-1,-1 0 0,0 0 1,0 0-1,1 0 1,-1 1-1,28 0 162,-2 0-49,-17 0-90,0 0 1,0 0-1,0-1 0,12 0 1,-1-1-2537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2:48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8336,'0'0'1465,"1"11"-777,4 286 3828,-5-279-3597,0-1-1,0 1 1,6 26-1,-6-44-888,0 0-1,0 0 1,0 0 0,0 0-1,0 0 1,0 0-1,0 0 1,0 0-1,0 0 1,0 0-1,1 0 1,-1 0-1,0 0 1,0 0-1,0 0 1,0-1-1,0 1 1,0 0-1,0 0 1,0 0-1,0 0 1,1 1-1,-1-1 1,0 0 0,0 0-1,0 0 1,0 0-1,0 0 1,0 0-1,0 0 1,0 0-1,0 0 1,0 0-1,1 0 1,-1 0-1,0 0 1,0 0-1,0 0 1,0 0-1,0 0 1,0 0-1,0 0 1,0 1 0,0-1-1,0 0 1,0 0-1,0 0 1,0 0-1,0 0 1,0 0-1,0 0 1,0 0-1,0 0 1,0 0-1,0 1 1,0-1-1,0 0 1,0 0-1,0 0 1,0 0-1,0 0 1,0 0-1,0 0 1,0 0 0,0 1-1,5-14 766,6-29-731,-7 25 162,15-47 149,31-66 1,-24 65-133,-10 35-77,-16 29-142,1-1 0,0 1 0,0 0 0,0 0 0,0 0 0,0 0 0,0 0 0,0 0 0,0 0 0,0 0 0,0 0 0,1 0 0,-1 0 0,0 1 0,1-1 0,-1 0 0,0 1 0,1-1 0,1 1 0,-1 0 21,0 0 1,0 1 0,0-1-1,0 1 1,0-1 0,0 1 0,0 0-1,0 0 1,-1 0 0,1 0-1,0 0 1,-1 0 0,1 1 0,0-1-1,-1 0 1,0 1 0,1-1-1,-1 1 1,0 0 0,2 2 0,19 39 254,-18-34-212,10 27 333,11 43 0,-3-7 123,-14-47-163,8 50 0,0-1 481,-9-58-619,-7-16-235,1 0-1,-1 0 1,0 1-1,0-1 1,0 0-1,0 0 1,1 0-1,-1 0 1,0 0-1,0 0 1,0 0 0,1 0-1,-1 0 1,0 0-1,0 0 1,0 0-1,1 0 1,-1 0-1,0 0 1,0 0-1,1 0 1,-1 0-1,0 0 1,0 0-1,0 0 1,1 0-1,-1 0 1,0 0-1,0-1 1,0 1 0,0 0-1,1 0 1,-1 0-1,0 0 1,0 0-1,0-1 1,0 1-1,11-23-4440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15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208 139 5824,'0'0'12978,"-9"9"-12649,-4 2-212,8-6-66,0-1 0,0 1 0,0 0 0,1 0 0,0 0 0,0 1 0,0-1 0,0 1 0,-2 7 0,-4 7 141,-93 195 1435,97-201-1498,1 1 0,1-1 0,1 1 0,0 0 0,0 0 0,2 0 0,0 0 0,1 1 0,0-1 0,1 0 0,1 0 0,0 0 0,1 0 0,1 0 0,10 25 0,-5-24-40,1-1 1,0 1-1,2-1 1,-1-1-1,2 0 1,0-1 0,1 0-1,0-1 1,1-1-1,19 12 1,-23-16-49,0-1 0,0-1 0,0 0 0,0-1 0,1 0 0,0-1 0,0 0 0,0 0 0,0-2 0,24 2 0,-28-3-20,-1-1-1,1 0 0,0 0 1,0 0-1,-1-1 0,1 0 1,-1 0-1,0-1 0,1 0 0,-1 0 1,0-1-1,-1 0 0,1 0 1,-1 0-1,1-1 0,-1 0 1,-1 0-1,8-8 0,-6 4 11,1-1 0,-1 1 0,0-1-1,-1-1 1,0 1 0,-1-1 0,0 0-1,-1 0 1,0 0 0,-1-1 0,3-11 0,17-222 490,-22 212-439,-2-1 0,-2 1-1,-1-1 1,-1 1 0,-13-43 0,10 54-22,-1-1 0,-1 2 0,0-1 0,-2 1 0,-1 1-1,-22-28 2,30 42-25,0 1 1,-1 0 0,0 0 0,1 1 0,-2-1 0,1 1 0,0 1 0,-1-1 0,-8-3-1,11 6-16,-1-1 0,0 1 0,1 0 0,-1 0 0,0 0 0,0 0-1,1 1 1,-1 0 0,0 0 0,0 0 0,0 1 0,1-1 0,-1 1-1,0 0 1,-4 2 0,-6 4 7,0 0 1,1 1-1,0 0 0,0 2 1,1-1-1,0 1 0,1 1 0,-19 21 1,15-13-14,1 0 1,1 1 0,1 1-1,1 0 1,-11 28-1,20-42-18,1 0-1,-1 0 1,1 0-1,1 0 0,-1 0 1,1 1-1,1-1 0,0 1 1,0-1-1,0 0 0,0 1 1,1-1-1,1 1 1,-1-1-1,1 0 0,0 0 1,1 0-1,0 0 0,0 0 1,0-1-1,1 1 0,0-1 1,0 0-1,6 6 0,-7-8 6,0 1 0,1-1-1,0 0 1,-1 0 0,1-1-1,1 1 1,-1-1-1,1 0 1,-1 0 0,1 0-1,0-1 1,8 4-1,4 0 17,-7-1-5,0-1 0,0 0 0,1-1 0,-1-1 0,1 1 0,0-1 0,0-1 0,-1 0 0,21-1-1,84-14 343,-80 9 20,-35 4-381,0 1-1,0-1 0,0 0 1,0 0-1,0 1 1,0-1-1,0 0 0,-1 0 1,1 1-1,0-1 0,0 0 1,0 1-1,-1-1 0,1 0 1,0 1-1,-1-1 0,1 0 1,-1 1-1,1-1 0,-1 1 1,1-1-1,-1 0 0,0 0 1,-4-7-562,2 1-3281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16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7632,'0'0'11826,"10"-1"-11298,218-14 2319,-178 9-2362,-34 3-279,0 1-1,1 1 1,-1 0-1,22 3 1,-25 0 0,-9-1-86,1-1 0,-1 1 0,1-1 1,-1 1-1,1-1 0,-1 0 0,1-1 1,7-1-1,2 3 249,-14-1-342,1 1 1,0-1-1,-1 0 1,1 0-1,-1 0 0,1 0 1,0 0-1,-1 0 0,1 0 1,0 0-1,-1 0 1,1 0-1,0 0 0,-1 0 1,1 0-1,-1 0 0,1 0 1,0-1-1,-1 1 0,2-1 1,2-1 274,2-2-350,-14 5-647,-3 3-2953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16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10656,'0'0'3545,"12"-7"-3050,7-6-166,1 1 1,0 1-1,1 1 1,36-13 0,-25 15 344,0 2 0,0 2 0,1 0 0,35 2 0,-22-4 1710,-41 9-1849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19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1 253 4120,'0'0'11194,"5"-13"-10540,75-158 2280,-74 158-2508,14-24 592,-20 36-957,1 0 0,0 0-1,0 0 1,0 0 0,0 0 0,0 0 0,0 0-1,0 0 1,0 0 0,0 0 0,0 1 0,1-1-1,-1 0 1,0 1 0,0-1 0,1 1 0,-1-1-1,1 1 1,-1 0 0,0 0 0,1-1 0,-1 1-1,0 0 1,3 1 0,-2-1-12,0 1 0,-1 0-1,1 0 1,-1 0 0,0 0 0,1 0 0,-1 0-1,0 0 1,1 0 0,-1 0 0,0 1 0,0-1 0,0 1-1,0-1 1,1 2 0,12 27 247,-9-13-198,-1 0 0,0 0 0,-1 0 0,-1 0 0,0 22 0,-7 94 361,0-42-126,4 3 206,15 138 0,-13-228-521,-1-1 1,1 1 0,0 0 0,0 0 0,0-1 0,0 1 0,1-1 0,-1 1-1,1-1 1,0 1 0,0-1 0,0 0 0,1 0 0,-1 0 0,1 0 0,-1-1-1,1 1 1,0-1 0,0 1 0,0-1 0,0 0 0,1 0 0,-1 0 0,1-1 0,-1 1-1,1-1 1,-1 0 0,1 0 0,0 0 0,0-1 0,-1 1 0,1-1 0,0 0-1,0 0 1,0 0 0,-1 0 0,1-1 0,0 1 0,0-1 0,-1 0 0,1 0-1,0-1 1,3-1 0,6-4 19,-1 0 0,1-1 0,-1-1-1,-1 0 1,0-1 0,0 0 0,-1-1 0,15-19 0,-12 10 26,0 0 1,-1-2 0,-2 1-1,14-38 1,-11 18 97,-2 0 1,-1-1-1,-3 0 0,-1-1 0,-2 1 0,-2-1 0,-7-80 0,5 111-103,-2-2 60,1 0 1,0 1-1,2-1 0,2-26 0,-2 39-109,-1-1 0,1 0-1,-1 1 1,1-1 0,0 0 0,0 1 0,-1-1-1,1 1 1,0 0 0,0-1 0,0 1-1,1 0 1,-1-1 0,0 1 0,0 0 0,1 0-1,-1 0 1,1 0 0,-1 0 0,1 0-1,-1 1 1,1-1 0,-1 0 0,1 1-1,0-1 1,-1 1 0,1 0 0,0 0 0,-1-1-1,1 1 1,0 0 0,0 0 0,-1 1-1,1-1 1,0 0 0,1 1 0,9 1-3,-1 1 1,0 1 0,0 0-1,14 7 1,-7-3 27,-16-7-32,12 4 12,0 0 0,0 1 0,-1 1 0,0 0 0,0 1 0,13 11 0,-23-17-6,1 1 0,0-1 1,0 0-1,0 0 0,6 3 0,-7-5-6,-1 1-1,1 0 0,-1 0 1,1 0-1,-1 0 0,0 1 0,1-1 1,-1 1-1,0-1 0,0 1 1,0 0-1,0 0 0,0-1 1,-1 2-1,1-1 0,1 2 0,-2 0-234,-1 0-1,1 0 0,-1 0 1,0 0-1,0 0 0,-1 0 1,0 5-1,0-3-2588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31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5520,'0'0'16581,"10"-1"-16340,14-1 31,0 1 0,40 4 0,69 14 683,-88-12-659,48-2 1,-19-7-117,-50 1-105,-1 2 0,1 1 0,27 3 0,75 6 325,-30-4-51,51 1 205,-115-6-430,59-5 0,-53 1-83,55-6 59,38-3 32,-44 8 0,-35 2-19,59 3-1,107 23 203,-141-24-172,-24-1-25,-44 1-38,1 1 0,-1-1 1,0-1-1,0 0 0,0 0 0,-1-1 0,15-6 0,-23 9-78,0 0-1,1 0 0,-1 0 0,0 0 0,0 0 0,0-1 0,1 1 0,-1 0 1,0 0-1,0 0 0,0 0 0,0-1 0,0 1 0,0 0 0,1 0 0,-1 0 0,0-1 1,0 1-1,0 0 0,0 0 0,0-1 0,0 1 0,0 0 0,0 0 0,0 0 1,0-1-1,0 1 0,0 0 0,0 0 0,0-1 0,0 1 0,0 0 0,0 0 1,-1 0-1,1-1 0,0 1 0,0 0 0,0 0 0,0 0 0,0-1 0,0 1 0,-1 0 1,1 0-1,0 0 0,0 0 0,0 0 0,0-1 0,-1 1 0,-8-8-70,4 6-276,1 0 1,-1 0 0,1 0-1,-1 1 1,0 0-1,0 0 1,-6-1 0,9 1-840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33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0 300 5416,'0'0'13962,"12"-10"-13541,69-71 757,-61 64-695,26-17 1,12-10 102,-36 27-360,2 0 0,0 2-1,1 1 1,0 0 0,46-16 0,-68 29-183,1 0 1,-1 0-1,0 0 1,0 0-1,1 1 1,-1-1-1,1 1 1,-1 0-1,0 0 1,1 0 0,-1 0-1,6 2 1,-7-2-18,0 1 1,0 0-1,-1-1 1,1 1-1,0 0 1,-1 0-1,1 0 1,-1 0-1,0 0 1,1 1-1,-1-1 1,0 0 0,1 0-1,-1 1 1,0-1-1,0 1 1,0-1-1,0 1 1,-1 0-1,1-1 1,0 1-1,-1 0 1,1 0-1,0 2 1,2 16 43,-1-1 0,0 1 0,-1 0 0,-1 0 1,-1 0-1,-1 0 0,-1-1 0,-1 1 0,-8 26 0,7-27-20,2 0-1,-1 0 1,1 20-1,-3 14 33,4-35-58,1 1 0,1-1 0,1 1 0,0-1 0,1 1 0,1-1 0,1 0 0,0 0 0,2 0 0,0-1 0,10 22 0,-10-29-4,1 1-1,-1-1 1,2 0-1,-1 0 0,2 0 1,15 13-1,-19-18 0,1 0-1,0 0 1,0-1-1,1 0 1,-1 0-1,1-1 0,0 0 1,0 0-1,0-1 1,0 1-1,1-2 1,9 3-1,-13-4-1,0 0 0,1 0 0,-1 0 0,0-1 0,1 1 0,-1-1 0,0 0 0,0 0 0,0-1 0,0 1 0,0-1 0,0 0 0,0 0-1,0 0 1,3-3 0,-2 1 13,0-1 0,0 1 0,0-1 0,-1 0 0,0-1 0,0 1-1,0-1 1,-1 0 0,4-6 0,-2-1 20,0 0 0,-1 0 0,0-1 0,-1 1 0,0-1 1,-2 0-1,1 0 0,-1 0 0,-2-16 0,-31-180 438,17 127-262,8 35-75,4 23 16,-7-26 1,9 47-149,0 0-1,0 0 1,1 0 0,-1 0 0,1 1 0,0-1-1,0 0 1,0 0 0,0 0 0,1 0 0,-1 0-1,1 0 1,0 0 0,0 0 0,1 0 0,-1 1-1,1-1 1,0 1 0,0-1 0,0 1 0,0 0 0,1-1-1,-1 1 1,1 0 0,0 1 0,0-1 0,0 0-1,0 1 1,0 0 0,0 0 0,1 0 0,-1 0-1,1 0 1,0 0 0,-1 1 0,1 0 0,5-1-1,4-1-3,1 0 0,0 1-1,0 0 1,0 1 0,1 1-1,15 2 1,-3 0 17,-1 2-1,36 10 1,-47-9 13,-1 1 0,0 0 1,0 1-1,-1 1 0,19 13 1,-25-16 18,0-1 92,-2 0-101,-12 1-752,2-2 435,1 1-1,0 0 0,0 0 1,0 0-1,1 1 1,-1 0-1,-4 9 0,3-7-2582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37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4816,'0'0'13583,"6"11"-13037,0 2-315,0 1 0,0 0-1,-2 0 1,1 0 0,2 22 0,10 49 1542,0 5-74,-19-52-654,2-37-1013,-1 0 0,1 1 1,-1-1-1,1 0 0,-1 0 0,1 0 0,-1 0 0,0 0 0,0 0 0,1 0 0,-1 0 0,0 0 1,0-1-1,0 1 0,0 0 0,0 0 0,0-1 0,0 1 0,0-1 0,-1 1 0,1-1 1,0 1-1,0-1 0,0 0 0,-3 1 0,-34 6 104,35-7-100,-6 1 49,-1 0 0,1-1 0,0-1 0,-1 0 0,-11-2 1,21 3-84,0 0 1,0 0 0,0 0-1,0 0 1,0 0 0,0 0 0,0 1-1,0-1 1,0 0 0,0 0-1,0 0 1,0 0 0,0 0 0,0 0-1,0 0 1,0 0 0,0 0-1,0 0 1,0 0 0,0 0 0,0 0-1,0 0 1,0 0 0,0 1-1,0-1 1,0 0 0,0 0 0,0 0-1,0 0 1,0 0 0,0 0-1,0 0 1,0 0 0,-1 0 0,1 0-1,0 0 1,0 0 0,0 0-1,0 0 1,0 0 0,0 0 0,0 0-1,0 0 1,0 0 0,0 0-1,0 0 1,0 0 0,0 0 0,-1 0-1,1 0 1,0 0 0,0 0 0,0 0-1,0 0 1,0 0 0,0 0-1,0 0 1,0 0 0,0 0 0,0 0-1,0-1 1,-1 1 89,-1-1-29,0-1 117,8-1-149,94-14 84,-65 11-68,41-1-1,-49 6 38,0-2-1,-1-1 0,30-7 0,-40 9 107,-15 2-182,-1 0-1,0 0 0,0 0 0,0 0 0,0 0 1,1 0-1,-1 0 0,0 0 0,0 0 0,0 1 1,1-1-1,-1 0 0,0 0 0,0 0 0,0 0 1,0 0-1,0 0 0,1 0 0,-1 0 0,0 1 1,0-1-1,0 0 0,0 0 0,0 0 0,0 0 1,1 1-1,-1-1 0,0 0 0,0 0 0,0 0 1,0 0-1,0 1 0,0-1 0,0 0 0,0 0 1,0 0-1,0 1 0,0-1 0,0 0 0,0 0 1,0 0-1,0 0 0,0 1 0,0-1 0,0 0 1,0 0-1,0 0 0,-1 0 0,1 1 0,0-1 1,0 0-1,0 0 0,0 0 0,0 1-33,-1 0-3,0 1 0,-1 0-1,1-1 1,0 1-1,-1 0 1,1-1-1,0 0 1,-1 1-1,0-1 1,-1 1-1,-9 1-4216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38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50 104 11760,'3'-5'849,"-3"7"856,-3 4-1492,1 1 0,0-1 0,0 1 0,1 0 0,0-1 1,0 1-1,0 0 0,1 0 0,0 0 0,1-1 0,-1 1 0,1 0 0,0 0 0,1-1 0,0 1 0,2 7 0,-2-10-110,-1 0 0,1 0 0,0 0 0,0-1 0,0 1 0,0 0 0,1-1 0,0 1 0,-1-1 0,1 0 0,0 0 1,1 0-1,-1 0 0,0-1 0,1 1 0,-1-1 0,1 0 0,0 0 0,0 0 0,0-1 0,0 1 0,0-1 0,0 0 0,1 0 0,-1 0 0,6 0 0,-6-2-23,0 0 1,0 0-1,-1 0 0,1 0 1,0 0-1,-1-1 1,1 0-1,-1 0 0,0 0 1,1 0-1,-1 0 0,0 0 1,0-1-1,-1 0 0,1 1 1,0-1-1,-1 0 1,0-1-1,3-3 0,4-8 181,0 0 1,12-29-1,-19 39-194,0-1 0,0 1 0,-1 0 0,0-1 0,-1 1 1,1-1-1,-1 0 0,0 1 0,0-1 0,0 1 0,-1-1 1,0 1-1,0-1 0,-1 1 0,1-1 0,-1 1 0,0 0 1,-5-8-1,4 8-10,1 1 0,-1 0 0,0 0 0,0 0 1,0 0-1,-1 1 0,1-1 0,-1 1 0,0 0 0,0 0 0,0 0 0,0 0 1,-1 1-1,1 0 0,-1 0 0,1 0 0,-1 0 0,0 1 0,0 0 1,1 0-1,-7-1 0,6 3-20,0-1 0,0 0 0,0 1 0,0 0 0,1 0 0,-1 1 0,0-1 0,1 1 0,-1 0 0,1 0 0,0 1 0,-1-1 0,1 1 0,0 0 0,1 0 0,-1 0 0,0 1 0,1-1 0,0 1 0,-6 7 0,2 0-15,1-1 0,0 1 1,0-1-1,1 1 1,1 1-1,0-1 0,-4 17 1,6-12-26,0 0 0,1 0 0,1 1 0,2 28 0,3-6-2486,-4-32 1441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3:39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30 7024,'0'0'7937,"-3"11"-7269,3-10-656,-5 17 366,2 0-1,0 0 0,0 23 0,3-37-253,0 1-1,0 0 1,0 0-1,0 0 1,1 0-1,0 0 1,0-1-1,0 1 1,1 0-1,0-1 1,0 1-1,0-1 1,0 0-1,0 1 0,1-1 1,0 0-1,0 0 1,0-1-1,0 1 1,6 3-1,-6-5-57,0 0-1,0 0 1,0-1-1,1 0 0,-1 1 1,0-1-1,1 0 1,-1-1-1,1 1 0,0-1 1,-1 1-1,1-1 1,-1 0-1,1-1 0,0 1 1,-1 0-1,1-1 1,-1 0-1,1 0 0,-1 0 1,0 0-1,1-1 1,2-1-1,1-1 27,-1 1 0,1-2 1,-1 1-1,0-1 0,0 1 0,-1-2 1,1 1-1,-1-1 0,8-11 0,-9 11-4,-1 0-1,0-1 0,0 1 1,0-1-1,-1 0 0,0 0 0,0 0 1,0 0-1,-1 0 0,0 0 1,-1 0-1,0-11 0,0 15-42,0-1-1,-1 1 1,1 0-1,-1 0 1,0 0-1,0-1 1,0 1-1,0 0 1,-1 0-1,1 0 1,-1 0-1,0 1 1,0-1-1,0 0 1,0 1-1,0-1 1,0 1-1,-1 0 1,1 0-1,-1 0 1,0 0-1,1 0 1,-1 0-1,0 1 1,0-1-1,0 1 1,0 0-1,-6-1 1,-1 0 50,1 0 1,0 1-1,0 1 1,-1 0-1,1 0 1,0 0-1,-1 1 1,1 1-1,0 0 1,0 0-1,0 1 1,-9 3-1,5 0-541,0 0 0,1 1 0,0 0 0,0 1 0,1 0 0,0 1 0,-12 12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1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9344,'0'0'1769,"13"-4"-1398,205-64 1923,-214 67-2389,1 0 0,0 0 0,0 1 0,-1-1 0,1 1 0,0 1 0,0-1 0,0 0 0,-1 1 0,9 2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24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36 2608,'0'0'13022,"-9"9"-12924,-67 82 231,46-48-120,24-34-114,0 0 1,0 0-1,-11 10 1,7-8 23,-8 7 75,17-18-172,1 1-1,-1-1 1,0 0 0,0 1-1,1 0 1,-1-1 0,0 1 0,1-1-1,-1 1 1,0 0 0,1-1-1,-1 1 1,1 0 0,-1 0 0,1-1-1,-1 2 1,0 1-35,-5 3 86,3-10 50,3 3-116,-1 0 1,1 0 0,0-1-1,0 1 1,0 0-1,0 0 1,0 0-1,1-1 1,-1 1-1,0 0 1,1 0-1,-1 0 1,0 0 0,2-2-1,53-78 130,4 16-19,-38 41-26,-17 22-71,-1-1-1,0-1 1,0 1-1,0 0 1,-1-1-1,5-5 1,-7 8-15,1 0 0,0-1 0,0 1 0,-1 0 0,1 1 0,0-1 0,0 0 1,0 0-1,0 0 0,0 0 0,1 1 0,-1-1 0,1 0 0,0 0-1,-1 1-1,1-1 0,-1 0 1,0 0-1,1 0 1,-1 0-1,0 0 1,0 0-1,0 0 1,0 0-1,2-2 0,13-18 123,-16 20-96,-2-3 293,-18 26-247,2 1 1,-27 42 0,6-6 15,28-43-57,3-4 20,-1 0 0,0-1 0,-1 1-1,0-2 1,-15 12 0,23-20-3,2-4 64,6-7 93,12-14-1395,-15 20-290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26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21 4008,'0'0'8032,"-11"4"-7687,9-3-341,-51 24 548,48-22-385,-1 0 1,1 1-1,1-1 1,-1 1-1,0 0 1,1 1-1,0-1 1,0 1-1,-6 9 1,3-2 155,2-4-17,0 1 0,1 0 1,0 0-1,-5 16 0,9-21-239,-1-1 0,1 1 0,-1-1 0,1 1-1,0-1 1,0 1 0,1 6 0,0-5 14,-1 1 26,0-5-88,0-1 0,0 1 0,0-1 0,0 1-1,0-1 1,1 1 0,-1-1 0,0 1 0,0 0 0,0-1 0,0 1 0,1-1 0,-1 0 0,0 1 0,0-1 0,1 1 0,-1-1 0,1 1 0,-1-1 0,0 0 0,2 1 0,-1 2 18,1-1-1,-1 1 1,1-1-1,-1 1 1,0 0 0,0 0-1,0-1 1,0 1-1,0 0 1,0 4 0,-1-4-2,1 1 1,0 0-1,0 0 0,1-1 1,-1 1-1,3 3 1,-2-4 10,0 0 0,0-1 0,1 1 1,-1 0-1,1-1 0,0 0 0,0 1 0,5 2 1,7 5 95,-8-5-35,22 15 165,-27-19-259,0-1-1,-1 1 0,1 0 0,0-1 0,-1 1 1,1-1-1,0 0 0,0 0 0,0 0 1,-1 1-1,1-1 0,0-1 0,0 1 0,0 0 1,-1 0-1,3-1 0,28-7 127,-25 7-115,-1 0-1,0-1 1,1 0-1,-1 0 1,0 0-1,6-3 1,9-6 37,-18 10-38,1 0 0,-1-1-1,0 1 1,0-1 0,0 0-1,0 0 1,0 0 0,0 0-1,-1 0 1,1-1 0,-1 0-1,1 1 1,2-5 0,7-11 92,-8 13-70,0 0 0,-1 0-1,0 0 1,0-1 0,0 1 0,-1-1-1,4-9 1,-9-27 298,3 39-324,0 0 0,-1 0 0,0 1 0,1-1 0,-1 0 0,0 1 0,-1-1 1,1 0-1,0 1 0,-1-1 0,1 1 0,-1 0 0,0 0 0,-2-3 0,-9-7 62,0 0-1,-1 1 0,0 1 0,-25-14 1,-29-19 303,56 36-300,10 6-69,0-1-1,0 1 1,-1 0 0,1 0 0,0 0-1,0 0 1,0 1 0,-1-1 0,1 1-1,-1-1 1,-2 1 0,-5-3-76,-9-1 365,19 4-384,0 0 0,-1 0 0,1 0 0,0 0-1,0 0 1,-1 0 0,1 0 0,0 0 0,-1 0 0,1 0 0,0 0-1,-1 0 1,1 0 0,0 0 0,0 0 0,-1 0 0,1 0 0,0 0-1,-1 0 1,1 1 0,0-1 0,0 0 0,-1 0 0,1 0 0,0 1-1,0-1 1,-1 0 0,1 0 0,0 0 0,0 1 0,0-1 0,0 0-1,-1 0 1,1 1 0,0-1 0,0 0 0,0 1 0,0-1 0,0 0 0,0 1-1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37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0 3808,'0'0'8378,"-9"4"-8086,-29 15-2,36-18-236,0 0 0,0 0 0,0 1 0,0-1 0,0 1 1,0-1-1,0 1 0,0-1 0,1 1 0,-1 0 0,1 0 0,-1 0 1,1 0-1,-2 3 0,-7 9 442,8-10-362,-1-1 1,1 0-1,0 0 0,0 1 1,0 0-1,-1 5 1,-7 11 144,5-11-98,0 0 1,1 1 0,-4 10 0,-6 15 308,11-29-379,1 1 1,0 0 0,1-1-1,-1 1 1,1 0-1,1 0 1,-1 0-1,1 0 1,0-1 0,1 1-1,0 0 1,0 0-1,0 0 1,1-1 0,4 14-1,-2-14-64,1-1 1,-1 1-1,1-1 0,0 1 1,0-2-1,0 1 0,1 0 1,-1-1-1,1 0 0,0 0 1,0-1-1,1 0 0,-1 0 1,1 0-1,12 2 0,-6-3 17,-1 0-1,1-2 0,0 0 1,19-2-1,-18 1-2,6 1 11,-17 0-62,1 0 0,-1 0 0,0 0 0,0 0 0,0 0 0,0-1-1,0 1 1,0-1 0,0 0 0,0 0 0,0 0 0,-1 0 0,1-1 0,0 1 0,2-3-1,2-1 30,1 1-1,0 0 0,0 0 1,9-3-1,24-12 102,-39 17-123,1 0 1,-1 1-1,0-1 0,1-1 1,-1 1-1,0 0 1,0 0-1,-1-1 0,1 1 1,0-1-1,-1 1 0,3-6 1,7-16 240,-9 21-233,0 0 0,0 0 0,-1 0 0,1 0 0,-1-1 0,0 1 0,0 0 0,0-1 0,0 1 0,0-1 0,-1 1 0,0-1 0,1 1 0,-1-1-1,-1 0 1,0-4 0,-4-18 144,4 23-144,1 0-1,0-1 1,-1 1 0,0 0-1,0 0 1,0 0 0,0-1-1,-1 1 1,1 0 0,-1 0-1,1 1 1,-1-1 0,0 0-1,-4-4 1,-32-18 207,26 16-184,10 7-37,0 0-1,-1 1 1,1-1-1,0 1 1,0 0-1,-1-1 1,1 1-1,-1 0 1,-4-1-1,3 1 9,-1 0-1,1-1 0,0 1 0,0-1 0,0 0 0,-6-5 1,-19-8 152,25 14-145,0-1 0,0 1 0,0 0-1,0 0 1,0 0 0,0 1 0,0-1 0,0 1 0,0 0-1,0 0 1,0 0 0,-8 2 0,1 1 5,1-1-17,1 0-1,0 1 1,-10 3-1,16-4-43,0-1 0,0 1-1,1-1 1,-1 1 0,0 0-1,1 0 1,-1 1 0,1-1-1,0 0 1,0 1-1,0 0 1,-3 4 0,2-3-239,-8 14 184,3-9-3105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40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 4616,'0'0'13945,"6"9"-13773,-2-4-141,0 1-2,-1 0 1,0 0-1,1-1 0,-2 2 1,1-1-1,-1 0 1,0 1-1,0-1 1,1 12-1,-1 30 207,-3-33-113,2 1 1,0-1-1,1 1 0,4 17 0,-3-23 78,-2-5-79,1-1 1,-1 1-1,1-1 0,0 0 0,4 8 1,-6-12-96,1 0 1,-1 0 0,0 0 0,0 0-1,0 1 1,1-1 0,-1 0 0,0 0 0,0 0-1,0 0 1,0 1 0,0-1 0,1 0-1,-1 0 1,0 0 0,0 1 0,0-1-1,0 0 1,0 0 0,0 0 0,0 1-1,0-1 1,0 0 0,0 0 0,0 1-1,0-1 1,0 0 0,0 0 0,0 0 0,0 1-1,0-1 1,0 0 0,0 0 0,0 1-1,0-1 1,0 0 0,0 0 0,0 0-1,-1 1 1,-9-4 379,-3-2-323,-1 3-20,1 0 0,-1 2-1,1-1 1,-1 2 0,1-1 0,-1 2 0,-23 5 0,27-6-14,9-1-43,-1 0 1,0 0-1,0 0 1,0 1-1,0-1 1,1 0 0,-1 1-1,0-1 1,0 1-1,1 0 1,-1-1-1,0 1 1,-2 2 0,3 0-7,19 5-84,-14-6 80,0 0-1,1 0 1,-1-1 0,0 1-1,1-1 1,-1 0-1,1 0 1,0 0-1,-1-1 1,1 0 0,0 0-1,8-1 1,4-1 24,35-8 1,-34 6 0,0 1 0,23-2 1,6 0 71,19-1 60,-65 6-433,6-2 789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41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62 8240,'0'0'3552,"-12"3"-3164,-1 1-261,5-2-30,0 0 0,0 0 0,0 1 0,0 1 0,0 0 0,-13 8 0,7-2 462,0 0 0,-21 21 1,34-29-478,0 0 1,0 0 0,0 0 0,1 0 0,-1 0 0,0 0 0,1 0 0,-1 0-1,1 0 1,0 0 0,-1 0 0,1 0 0,0 0 0,0 0 0,1 1 0,-1-1-1,0 0 1,1 0 0,-1 0 0,1 0 0,0 0 0,-1 0 0,3 3 0,-1 0 34,0 0 1,1 0 0,0 0 0,0 0 0,0-1 0,0 1 0,8 7-1,-2-5 1,0-1 0,0 0 0,1 0 0,-1-1 0,2 0 0,-1 0 0,0-2 0,1 1 0,0-1 0,0 0 0,0-1 0,0-1 0,0 0 0,0 0 0,0-1 0,0 0 0,1-1-1,-1 0 1,0-1 0,0 0 0,-1-1 0,1 0 0,0-1 0,-1 0 0,13-8 0,-15 8-6,-1-1 0,0-1 0,-1 1 0,1-1 0,-1-1 0,0 1 0,-1-1 0,0 0-1,8-12 1,-10 13-48,0 0 1,0 0-1,-1-1 0,1 1 0,-1 0 0,-1-1 0,1 0 0,-1 1 0,0-1 0,-1 0 0,1 0 0,-2-12 0,0 16-32,0-1 1,0 1-1,-1-1 0,1 1 1,-1-1-1,0 1 0,1 0 0,-1 0 1,-1 0-1,1 0 0,0 0 1,-1 1-1,1-1 0,-1 0 1,0 1-1,0 0 0,0 0 1,0 0-1,0 0 0,-6-2 1,-7-3 65,1 2 0,-1-1 0,-18-2 0,26 6-70,-17-3 57,0 1 1,0 1-1,-1 1 1,1 1 0,-1 2-1,1 1 1,0 0-1,0 2 1,-34 9 0,55-12-81,0 0 0,0 1 0,0-1 0,0 1 0,0 0 0,0 0 0,1 0 0,-1 0 0,-4 5 0,7-6-23,0 1 1,0-1-1,0 1 0,0-1 0,1 1 1,-1 0-1,1-1 0,-1 1 0,1 0 1,-1 0-1,1 0 0,0-1 0,0 1 1,0 0-1,0 0 0,0-1 0,1 1 1,-1 0-1,1 0 0,-1-1 0,1 1 1,-1 0-1,1-1 0,1 4 0,22 41-400,-10-22-2648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5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5320,'0'0'11151,"-1"10"-10961,2 31-12,-1-40-167,1 0 0,-1 0-1,1 0 1,-1 0-1,1 0 1,0-1-1,-1 1 1,1 0 0,0 0-1,0 0 1,-1-1-1,1 1 1,0 0-1,0-1 1,0 1 0,0-1-1,0 1 1,0-1-1,0 0 1,0 1-1,0-1 1,0 0 0,1 0-1,-1 1 1,0-1-1,2 0 1,5 1 70,9 4 41,0-1 1,0-1-1,1-1 0,-1 0 1,22-1-1,91-11 534,-55 3-213,166 3 1196,-158 5-1244,15-5 125,-88 3-418,7 3 122,-4 0 183,-22-4-3903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5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8032,'0'0'2632,"9"-3"-2251,29-9 54,-36 11-312,-1 0 0,1 1 0,0-1 0,0 1 0,-1 0 1,1-1-1,0 1 0,0 0 0,0 0 0,0 0 0,-1 0 1,1 1-1,0-1 0,0 0 0,0 1 0,2 0 0,12 2 646,8-5-260,0 2-1,1 0 1,35 6-1,10 1 301,140-9 1440,-72-1-1017,-77-2-389,-2 0-3267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5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41 5224,'0'0'9844,"-11"-7"-9472,-37-21-3,45 27-321,0 0 1,0 0-1,0 0 1,0 1-1,0-1 0,0 1 1,0 0-1,-1-1 1,1 2-1,0-1 1,0 0-1,0 0 0,0 1 1,0 0-1,-1 0 1,1 0-1,-3 1 1,0 0 69,-5 2 71,0 1 0,1 1 0,-1 0 0,-16 13 0,-7 3 172,27-18-298,-45 31 400,48-32-411,0 0-1,1 1 1,-1 0 0,1-1 0,-1 1 0,1 1 0,0-1 0,1 0 0,-1 1 0,-1 4 0,1-2 71,0 0 1,1 0-1,0 1 0,1-1 1,-2 13-1,3-17-100,0-1 1,0 1-1,0-1 0,1 1 1,-1-1-1,1 1 0,0-1 1,-1 0-1,1 1 0,0-1 1,0 0-1,1 0 0,-1 1 1,0-1-1,1 0 0,-1 0 1,1-1-1,0 1 0,0 0 1,-1 0-1,5 2 0,13 8 68,1 0 0,1-2-1,0 0 1,0-1 0,1-1-1,29 7 1,-30-8-42,26 13-1,-12-5 38,-33-14-72,0 0 0,0 0 0,0 0 0,0 0 0,0 0 1,0 0-1,-1 0 0,1 1 0,0-1 0,-1 1 0,1-1 1,-1 1-1,0 0 0,0-1 0,1 1 0,-1 0 0,0 0 0,0 0 1,-1 0-1,1 0 0,0 0 0,0 2 0,0 3 42,-1 1 1,0-1-1,0 0 0,0 0 0,-2 9 1,0 7 30,1-18-56,1 1 0,-1-1-1,0 0 1,-1 1-1,1-1 1,-1 0 0,0 0-1,0 0 1,0 0 0,-1-1-1,0 1 1,0-1-1,0 1 1,0-1 0,-1 0-1,0 0 1,1 0 0,-1-1-1,-6 4 1,-2 1 26,-1 0-1,0-2 1,-1 1 0,1-2 0,-27 8 0,20-10-3,0 0 1,1-1 0,-1-1-1,0-1 1,-37-5 0,51 4-42,1 0-1,0-1 1,-1 0 0,1 0 0,0 0 0,0 0 0,0-1 0,-6-5 0,0 2-64,11 6 41,0-1 1,-1 1-1,1 0 1,0-1-1,0 1 1,-1 0 0,1 0-1,0-1 1,-1 1-1,1-1 1,0 1-1,0 0 1,0-1-1,0 1 1,-1 0-1,1-1 1,0 1-1,0-1 1,0 1-1,0 0 1,0-1-1,0 1 1,0-1-1,0 1 1,0-1-1,0 1 1,0 0-1,0-1 1,0 1-1,1-1 1,7-15-204,7-2 19,1 1 0,1 0 0,21-16 1,-6 7-2670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5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 6824,'0'0'3789,"-11"0"-2825,-32-1 1,41 1-877,0 1 0,0-1-1,0 1 1,0-1-1,1 1 1,-1 0 0,0 0-1,1-1 1,-1 1 0,0 0-1,1 1 1,-1-1-1,1 0 1,0 0 0,-1 1-1,1-1 1,-2 3 0,-13 27 761,13-23-604,-10 21 698,3 1-1,-10 39 0,-2 4 323,14-42-550,1 1-1,-5 52 1,7-42-154,5-15 142,3-18-536,1-12-454,37-117-3448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5:5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11448,'0'0'1128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2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149 706 3312,'0'0'8121,"-10"-3"-7741,-35-10-9,42 13-328,1 0 1,-1 0 0,0 1-1,0-1 1,0 1 0,0 0-1,0 0 1,1 0 0,-1 0-1,0 0 1,1 0 0,-1 1-1,1 0 1,-1-1 0,1 1 0,0 0-1,0 0 1,0 0 0,0 0-1,-3 4 1,2-2 32,-1 1 15,0 0 0,0 1 1,1 0-1,0-1 0,0 1 1,1 0-1,-1 1 0,1-1 0,1 0 1,-1 1-1,1-1 0,0 1 0,0 7 1,1-11-52,-1 1 0,1-1 0,0 0 1,0 0-1,1 0 0,-1 1 0,1-1 1,-1 0-1,1 0 0,0 0 1,0 0-1,1 0 0,-1 0 0,0 0 1,1 0-1,0-1 0,0 1 0,0 0 1,0-1-1,0 1 0,0-1 0,1 0 1,-1 0-1,1 0 0,-1 0 0,1 0 1,0-1-1,5 3 0,-7-4-16,1 1 0,0-1 0,0 0-1,-1 0 1,1 0 0,0 0 0,0 0 0,0 0-1,-1-1 1,1 1 0,0 0 0,-1-1 0,1 0-1,0 1 1,-1-1 0,1 0 0,-1 0 0,1 0 0,-1 0-1,1 0 1,-1 0 0,1 0 0,1-2 0,3-4 28,1-1 0,-1 0 0,6-9 0,-6 8 8,7-12 15,-1 1-1,-1-2 1,-1 0 0,-1 0-1,-1 0 1,-1-1 0,-1 0-1,-1-1 1,-1 0 0,-1 1-1,-1-1 1,-2-42 0,-1 22 7,-1-1 0,-3 0 0,-2 0 1,-1 1-1,-28-81 0,24 92-28,9 21-21,-1 0 1,-1 1-1,0-1 1,0 1 0,-1 0-1,-1 0 1,1 0 0,-14-14-1,8 58-76,8-16 29,1 0-1,1 0 1,0 0-1,2 33 1,13 71-16,-3-47 12,0-7-16,3 0 0,4-1 0,34 91 0,-44-140 45,1-1 0,1 0 0,18 27-1,12 20 293,-38-59-260,1 1 0,-1-1 1,1 1-1,-2 0 0,2 9 1,-2-13-15,-2-8-2831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0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6824,'0'0'2813,"-5"14"-2025,-4 13-33,0 0 1,2 1-1,1 0 1,-4 50-1,12 10 1409,1-35-653,-4-45-1254,0-8-220,1 1 1,0-1-1,0 1 0,0-1 1,0 1-1,0-1 0,0 1 1,0 0-1,0-1 0,0 1 1,0-1-1,0 1 0,0-1 1,0 1-1,0-1 0,1 1 1,-1-1-1,0 1 0,0-1 1,1 1-1,-1 0 0,12 25 1759,-12-27-1770,-1 1-1,1-1 0,0 0 0,0 1 1,0-1-1,0 0 0,0 1 0,0-1 1,0 0-1,0 1 0,0-1 1,0 0-1,0 1 0,0-1 0,1 0 1,-1 1-1,0-1 0,0 0 0,1 1 1,-1-1-1,1 0 0,11-20 71,-6 12-33,13-39 139,-2-1-1,13-60 1,-23 81-39,1-2 160,15-35-1,-23 64-300,0 1 1,1-1-1,-1 0 0,0 0 0,1 1 0,-1-1 0,1 0 1,-1 1-1,1-1 0,0 0 0,-1 1 0,1-1 1,-1 1-1,1-1 0,0 1 0,-1-1 0,1 1 0,0-1 1,0 1-1,0 0 0,-1-1 0,1 1 0,0 0 0,0 0 1,1 0-1,0 0 0,0 0 0,-1 0 1,1 1-1,0-1 0,0 0 1,0 1-1,-1 0 0,1-1 1,0 1-1,-1 0 0,3 2 0,1 0 13,0 1 0,-1 0-1,1 0 1,-1 0 0,0 1-1,0-1 1,4 8 0,1 6 54,0 0 1,-2 1 0,0 0 0,0 0 0,4 26-1,-4-3 119,3 64-1,-8-90-155,-1-15-36,-1 1-1,0 0 1,1 0-1,-1 0 1,0 0-1,0 0 1,0-1-1,0 1 1,0 0-1,0 0 1,-1 0-1,1 0 1,-1 2-1,-1 11 137,2-14-139,0 0 0,0 0 0,0-1 0,0 1 0,0 0 0,0 0 0,0 0 0,0 0 0,0-1-1,0 1 1,0 0 0,-1 0 0,1 0 0,0-1 0,-1 1 0,1 0 0,-1 0 0,1-1 0,-1 2 0,1-2-18,0 0-1,-1 0 1,1 0 0,0 0-1,0 0 1,0 0 0,0 0 0,0 0-1,-1 0 1,1 0 0,0 0-1,0 0 1,0 0 0,0 0-1,-1 0 1,1 0 0,0 0 0,0 0-1,0 0 1,0 0 0,0 0-1,-1 0 1,1 0 0,0 0 0,0 0-1,0-1 1,0 1 0,0 0-1,0 0 1,0 0 0,-1 0-1,1 0 1,0 0 0,0 0 0,0-1-1,0 1 1,0 0 0,0 0-1,0 0 1,0 0 0,0 0 0,0-1-1,0 1 1,0 0 0,0 0-1,0 0 1,0 0 0,0-1-1,0 1 1,0 0 0,-1-12-330,1 10 297,-2-17-3314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15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92 3504,'0'0'16594,"-1"-9"-16403,-2-29-23,3 36-155,0 1 1,0 0 0,1-1-1,-1 1 1,0 0 0,1 0-1,0 0 1,-1-1-1,1 1 1,0 0 0,-1 0-1,1 0 1,0 0 0,0 0-1,0 0 1,0 0 0,0 0-1,0 1 1,0-1-1,0 0 1,0 0 0,3 0-1,27-9 299,-24 8-203,4-1 44,-9 2-119,1 0 0,-1 0-1,0 1 1,1-1 0,-1 1 0,1-1 0,-1 1 0,1 0 0,-1 0 0,1 0 0,-1 0 0,1 1 0,-1-1 0,4 1 0,8 0 173,-14-1-200,1-1 0,0 1 0,-1 0 0,1 0-1,0 0 1,0 0 0,-1 0 0,1 0 0,0 0 0,0 0 0,-1 0 0,1 0 0,0 1 0,-1-1 0,1 0 0,0 0 0,-1 1 0,1-1 0,0 1 0,-1-1 0,1 0 0,0 1 0,-1-1 0,1 1 0,0 0 0,2 3 28,0-1 1,0 1-1,0 0 0,-1 0 1,0 1-1,1-1 1,-1 0-1,-1 1 1,1 0-1,-1-1 0,0 1 1,0 0-1,0-1 1,0 1-1,-1 0 1,0 0-1,0 0 0,0 0 1,-1-1-1,1 1 1,-3 7-1,0 0 14,-1 0-1,0 0 1,-1 0-1,0-1 1,-1 1 0,0-1-1,-9 11 1,12-18-22,-1 0 1,0-1 0,1 1 0,-1-1 0,-6 4 0,-7 6 91,10-7-47,1 0 0,-1-1 0,-1 0 0,1 0 0,-1 0 0,-13 5 0,3-4 155,12-3-160,9-2-6,-3-1-16,20-6 23,-9 5 5,-1 1 0,1 0-1,18 1 1,-24 2-42,0 0 1,-1 0-1,1 0 1,-1 0-1,0 1 1,0 0-1,0 0 1,-1 0-1,1 0 1,-1 0-1,0 1 1,4 8-1,7 25 375,-7-48-824,-4 5-2758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17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5520,'0'0'10762,"-9"5"-10413,-4 1-224,-27 16 378,38-20-419,1-1-1,-1 1 0,1 0 0,-1 0 0,1 0 0,0 0 0,0 0 0,0 0 0,-1 3 0,-9 16 456,-1-4-213,0 0 0,1 0 0,1 2 0,1-1 0,1 1 0,-11 33 0,6-16-22,-10 49 291,10-42-301,2 0 1,-7 56-1,5-26 15,11-58-193,1 1 0,1-1 0,1 1 0,1 16 0,0-10-23,0-7 6,1 0-1,0 1 0,1-1 1,7 16-1,-6-15 5,1 4-7,-4-12-42,1 0-1,0 0 1,0-1 0,0 1 0,5 7 0,3 9 72,-10-22-99,0 1 0,0 0 0,0 0 0,1-1 0,-1 1 0,1-1 0,-1 1 0,1-1 0,0 0 0,0 1 0,0-1 0,0 0 0,3 2 0,-1-1 5,0-1 1,-1 0-1,1 0 1,0-1 0,0 1-1,0-1 1,0 0 0,1 0-1,-1 0 1,0 0 0,0-1-1,0 0 1,1 0-1,3 0 1,-1-1-4,0 0 0,-1-1-1,1 0 1,0 0 0,-1 0 0,0-1-1,0 0 1,7-4 0,7-7 24,1-1 0,-2-2 1,31-31-1,-38 36-22,3-4 1,-1-1 1,0 0-1,-2-1 1,0-1 0,-1 0-1,16-35 1,-17 28 3,-1-1 1,-1 1-1,-1-1 1,6-53-1,-12-39 82,-2 62-52,1 44-53,-1 1 0,0-1 1,0 1-1,-2 0 0,1-1 0,-2 1 0,1 0 0,-2 1 0,0-1 0,0 1 0,-8-14 1,3 11 3,5 6-8,-1 0 1,-13-15-1,13 17-8,0 0 1,-1 1 0,1-1-1,-1 1 1,-12-6 0,15 9-2,-1 0 1,1 1-1,-1-1 1,1 1 0,-1 0-1,0 0 1,0 1 0,1-1-1,-1 1 1,0 0 0,-6 1-1,-7 1-44,0 1 0,0 0 0,-32 11 0,41-11 11,0 1 1,0 1-1,1-1 0,0 1 1,0 1-1,0-1 0,1 1 1,0 1-1,-8 8 1,-7 11-3492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1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4008,'0'0'5972,"-10"10"-5624,-65 67 1664,66-70-1255,1-1 0,-1 0 0,-12 7 0,15-9-317,-4 7 364,10-10-752,-1 0 0,1 0-1,-1 0 1,1-1 0,0 1 0,-1 0 0,0-1-1,1 1 1,-1 0 0,1-1 0,-1 1 0,0-1 0,1 1-1,-1-1 1,0 1 0,0-1 0,0 1 0,1-1-1,-1 0 1,0 1 0,0-1 0,0 0 0,-1 0-1,2 0-33,1 0-1,-1 0 1,0 0-1,0 0 0,0 0 1,0 0-1,0-1 0,1 1 1,-1 0-1,0 0 1,0 0-1,0 0 0,0 0 1,1 0-1,-1 0 0,0 0 1,0 0-1,0 0 0,0 0 1,1 0-1,-1 0 1,0 0-1,0 0 0,0 0 1,0 0-1,1 0 0,-1 0 1,0 0-1,0 0 1,0 0-1,0 1 0,0-1 1,1 0-1,-1 0 0,0 0 1,0 0-1,0 0 1,0 0-1,0 0 0,0 1 1,1-1-1,-1 0 0,0 0 1,0 0-1,0 0 0,0 0 1,0 1-1,0-1 1,0 0-1,0 0 0,0 0 1,0 0-1,0 1 0,0-1 1,0 0-1,0 0 1,0 0-1,0 0 0,0 1 1,0-1-1,0 0 0,0 0 1,0 0-1,0 0 1,0 1-1,0-1 0,0 0 1,0 0-1,-1 0 0,23-3 526,0 0 0,42 0-1,-37 2-167,155-5 1944,-151 4-1870,0-1 1,46-12 0,-23-2-3715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2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34 167 3712,'0'0'8702,"9"-9"-8324,-2 2-309,12-10 652,27-34 1,-32 30 29,-12 17-610,0 0 0,1 0 1,-1 1-1,1-1 0,0 1 1,0-1-1,0 1 0,0 0 0,0 1 1,6-5-1,11-13 2364,-22 34-1788,-2-2-498,-53 305 1311,22-113-741,10-36 347,25-168-1116,0 1 1,0-1-1,0 0 1,0 1 0,0-1-1,0 1 1,0-1-1,0 0 1,0 1-1,0-1 1,0 0 0,1 1-1,-1-1 1,0 0-1,0 1 1,0-1 0,0 0-1,0 1 1,1-1-1,-1 0 1,0 1-1,0-1 1,1 0 0,-1 0-1,0 1 1,0-1-1,1 0 1,-1 0 0,0 1-1,1-1 1,-1 0-1,1 0 1,14-1 304,22-14-140,-30 11-101,-3 2-60,0 1 1,-1-1-1,1 1 0,1 0 1,-1 0-1,0 0 0,0 0 1,0 1-1,0-1 1,1 1-1,-1 1 0,0-1 1,0 0-1,5 2 0,-6-1-11,0 0 0,0 1 0,0 0 0,0-1 0,0 1 0,0 0-1,-1 0 1,1 0 0,-1 1 0,0-1 0,1 1 0,-1-1 0,0 1-1,-1 0 1,1 0 0,0 0 0,-1 0 0,1 0 0,0 3 0,5 14 11,-1 0 0,-1 0 1,-1 0-1,-1 1 1,0-1-1,-2 1 0,-1 28 1,-3 6 9,-17 83-1,12-99-14,-2 0 1,-2-1-1,-17 39 0,-59 106 129,61-129-93,24-48-42,-20 34 52,22-39-61,0 1-1,0 0 0,-1 0 0,1-1 0,-1 1 0,0 0 1,1-1-1,-1 0 0,0 1 0,0-1 0,0 0 0,0 0 1,0 0-1,0 0 0,0 0 0,-3 0 0,4-1-14,1 0 0,-1 0 0,1 0 0,-1 0 0,1 0 1,0 0-1,-1 0 0,1 0 0,-1 0 0,1 0 0,0 0 0,-1 0 0,1 0 0,-1-1 0,1 1 0,0 0 0,-1 0 0,1 0 0,0-1 0,-1 1 0,1 0 0,0 0 0,-1-1 0,1 1 1,0 0-1,-1-1 0,1 1 0,0 0 0,0-1 0,0 1 0,-1-1 0,1 1 0,0-1 0,-2-17-290,2 17 290,1-16-623,1 0 0,1 0 0,5-19 0,-6 29-724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2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36 5320,'0'0'12198,"-10"6"-11749,0-1-329,4-2-47,0 0-1,0 0 1,0 1 0,1-1 0,-1 2-1,1-1 1,0 0 0,0 1-1,-5 7 1,-88 114 1734,30-39-106,59-78-1023,7-7-139,7-4-299,-2-1-204,0 1-1,0-1 1,0 1-1,0-1 1,-1 0 0,1 0-1,-1 0 1,0-1-1,0 1 1,2-5-1,5-8 50,140-203 1103,-146 214-1055,1 0 1,0 0-1,0 0 0,1 0 0,9-8 0,-14 13-115,1-1 0,0 1-1,0-1 1,0 1 0,1-1 0,-1 1-1,0-1 1,0 1 0,0 0 0,0 0-1,0 0 1,0-1 0,0 1 0,1 0-1,-1 0 1,0 0 0,0 1 0,0-1-1,0 0 1,0 0 0,0 1 0,1-1-1,-1 0 1,0 1 0,0-1 0,0 1-1,0 0 1,0-1 0,-1 1 0,1 0-1,0 0 1,0-1 0,0 1 0,0 0-1,-1 0 1,1 0 0,-1 0 0,1 0-1,0 0 1,0 1 0,46 79 254,58 90 129,-104-169-392,0-1-1,-1 0 0,1 1 1,0-1-1,-1 1 0,1-1 1,-1 1-1,1 0 0,-1-1 1,0 1-1,0-1 1,1 1-1,-1 2 0,-1-4-2,1 1-1,0-1 1,0 1-1,0-1 1,0 1 0,-1-1-1,1 0 1,0 1-1,0-1 1,-1 1-1,1-1 1,0 1-1,-1-1 1,1 0 0,0 1-1,-1-1 1,1 0-1,-1 1 1,1-1-1,-1 0 1,1 0-1,-1 1 1,1-1 0,-1 0-1,1 0 1,-1 0-1,1 0 1,-1 1-1,1-1 1,-1 0-1,1 0 1,-1 0 0,1 0-1,-1 0 1,1-1-1,-1 1 1,1 0-1,-1 0 1,1 0-1,-1 0 1,1 0 0,-2-1-1,-57-15 146,-82-17 162,117 29-333,-1 1 1,0 1-1,-45 2 0,67 0 3,0 1-1,0 0 0,0-1 0,0 1 0,1 0 0,-1 0 1,0 0-1,1 1 0,-1-1 0,0 1 0,1-1 0,0 1 0,-1 0 1,-3 4-1,1 0-814,-1 1 0,1 0-1,-5 9 1,8-12-181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6:5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360 555 4120,'0'0'9681,"-9"2"-9354,-21 4-102,6-2 428,-1 1 0,-36 13-1,34-4-195,21-10-300,0-1-1,-1 1 1,1-1 0,-10 3-1,10-4-54,0 1 0,0 1 0,0-1 0,0 1-1,1 0 1,0 0 0,0 0 0,0 1-1,-4 5 1,-6 5 160,6-7-144,1 1-1,0 0 0,1 0 1,0 0-1,-7 12 0,12-17-90,0-1-1,0 1 0,0 0 0,1 0 0,-1 0 1,1 0-1,0 0 0,0 0 0,1 0 1,-1 0-1,1 0 0,-1 0 0,1 0 0,1 0 1,-1 1-1,1-1 0,1 6 0,-1-5-3,1-1 0,0 0 0,0 0 0,1 0 0,-1 0-1,1 0 1,0-1 0,0 1 0,0-1 0,0 0 0,0 0-1,1 0 1,0 0 0,0 0 0,-1-1 0,1 0 0,1 1-1,-1-2 1,0 1 0,0 0 0,7 1 0,0-1 34,0-1 0,0 0 0,1 0 1,-1-1-1,0-1 0,0 0 0,20-4 0,-29 4-50,10-1 60,1-1-1,19-7 0,-27 8-52,-1 0-1,1-1 1,-1 1-1,0-1 0,0 0 1,0 0-1,-1-1 1,1 1-1,5-8 0,-2 1 9,0 1-1,-1-1 0,-1 0 0,0 0 1,0-1-1,-1 0 0,0 0 1,-1 0-1,3-19 0,-2-5 109,-1-64 0,-3 94-117,-11-35 248,11 40-234,-3 14-2,-4 4-9,1 1 1,2 0-1,0 0 0,0 0 1,2 0-1,0 0 0,2 1 1,0-1-1,1 1 0,1-1 1,5 23-1,-5-36 11,0 0-1,1-1 1,-1 1 0,1-1 0,1 0 0,-1 0-1,1 0 1,0 0 0,0 0 0,0-1-1,0 0 1,1 0 0,0 0 0,10 6-1,-6-9 15,-1-1 0,1 1-1,0-2 1,-1 1 0,1-1-1,-1-1 1,1 1 0,-1-2-1,1 1 1,-1-1 0,10-4-1,-9 1 1,0 0 0,0 0 0,0 0 0,-1-1 0,0-1 0,10-11 0,38-54 224,-35 42-134,-1 0 0,15-35 1,-33 63-112,0-1 0,0 0 0,0 0 0,1 1 0,-1 0 1,1-1-1,0 1 0,0 0 0,0 0 0,0 0 0,1 1 0,-1-1 1,1 1-1,6-3 0,-8 4-12,0 0-1,1 0 1,-1 1 0,0-1-1,1 1 1,-1 0 0,0 0-1,1-1 1,-1 2 0,0-1-1,1 0 1,-1 0 0,0 1-1,1-1 1,-1 1 0,0 0-1,0 0 1,1 0 0,-1 0-1,0 0 1,0 0 0,0 0 0,0 1-1,0-1 1,-1 1 0,1-1-1,2 4 1,1 0-1,-1 1 1,0-1-1,0 1 1,0 0-1,-1 0 1,1 1-1,-2-1 1,1 1-1,-1-1 0,0 1 1,2 12-1,-3-8 12,0 1 0,0-1 0,-2 0 0,1 1 1,-1-1-1,-5 18 0,4 20 183,2-49-147,2-18 102,55-128-45,-50 133-99,0 1 1,1-1-1,0 1 0,1 1 0,1-1 0,0 2 1,0-1-1,1 1 0,18-12 0,-28 20-11,1 1-1,0-1 1,0 1 0,0 0-1,1 0 1,-1 0 0,0 0-1,0 0 1,1 1 0,-1-1-1,0 1 1,3-1 0,-3 1-2,-1 1 0,0-1 1,0 0-1,0 1 1,0-1-1,0 1 1,0 0-1,0-1 0,0 1 1,0 0-1,0 0 1,0-1-1,0 1 1,0 0-1,-1 0 0,1 0 1,0 0-1,-1 0 1,1 0-1,0 0 1,-1 0-1,0 1 0,1-1 1,0 2-1,3 12 10,0 0 0,-1 0 0,0 1 0,-2-1-1,1 1 1,-2-1 0,-2 27 0,2 41 70,0-77-68,1 1 0,0 0 0,0-1 0,1 1 0,0-1-1,0 1 1,4 7 0,-5-13-8,-1 1-1,1-1 1,0 0-1,0 1 1,0-1-1,0 0 1,0 0-1,1 0 1,-1 0 0,0 0-1,0 0 1,1 0-1,-1 0 1,1 0-1,-1 0 1,1-1-1,-1 1 1,1-1-1,-1 1 1,1-1-1,-1 0 1,1 1-1,-1-1 1,1 0-1,0 0 1,-1 0-1,1 0 1,0 0-1,-1-1 1,1 1-1,-1 0 1,1-1 0,-1 1-1,3-2 1,1 0 5,0-1 0,0 1-1,0-1 1,0 0 0,0 0 0,-1-1 0,1 0 0,-1 0 0,0 0 0,6-7 0,2-5 32,17-31 0,-6 10 17,-16 26-35,1 0 1,0 1-1,1 0 0,0 1 1,0 0-1,1 0 0,0 1 1,1 0-1,11-6 0,-17 12-22,0-1-1,0 1 0,0 0 1,0 0-1,0 0 1,0 1-1,1 0 1,-1 0-1,1 0 1,-1 1-1,0 0 0,1 0 1,-1 0-1,1 1 1,-1-1-1,1 1 1,-1 1-1,0-1 1,0 1-1,1 0 0,-1 0 1,-1 0-1,1 1 1,5 2-1,1 3-16,1-1-20,-1 2-1,20 16 1,-28-24 101,-10-5-25,-4 1-32,1 1 0,-1 1 0,1 0 0,-1 0 0,0 1 1,1 1-1,-1 0 0,1 0 0,-1 1 0,1 0 0,0 1 0,-1 0 0,-13 7 0,8-2-3,0 1 0,0 0 0,0 2 0,2 0 0,-1 0 0,1 2 0,-12 13 1,22-21-6,0 0 0,1 0 0,-1 1 0,1-1 0,0 1 1,1 0-1,-1 0 0,1 0 0,0 0 0,1 0 0,0 0 1,0 1-1,-1 11 0,2-15 2,0 0 0,0 0 0,0 0 0,0 0-1,1 0 1,-1 0 0,1 0 0,0 0 0,-1 0 0,2 0 0,-1 0 0,0 0 0,0 0 0,1-1-1,0 1 1,-1-1 0,1 1 0,0-1 0,0 1 0,1-1 0,-1 0 0,0 0 0,1 0 0,-1-1-1,1 1 1,0 0 0,-1-1 0,1 0 0,0 1 0,4 0 0,-4-1 2,0-1-1,0 0 1,0 0 0,0 0-1,0 0 1,0 0 0,0 0-1,0-1 1,0 0 0,0 1-1,0-1 1,0 0 0,0 0-1,-1-1 1,1 1 0,0-1-1,-1 1 1,1-1 0,-1 0-1,4-4 1,1 0 15,0-1-1,0-1 1,-1 1 0,9-17 0,-10 15-1,0 0 1,-1-1 0,0 0 0,-1 0-1,0 0 1,-1 0 0,0-1 0,0 1-1,-1-12 1,0 15 0,2-25 224,-2 28-212,1 9-21,1 12-31,3 59-36,1 156 10,-9-180 46,-9 108-3,8-138 4,-2-1-1,0 0 1,0 0 0,-2-1-1,-13 28 1,19-46 3,0 1 0,0-1 0,-1 0 0,1 1 0,-1-1 0,1 0 0,-1 0 0,1 0 0,-1 0 0,0 0 0,0-1 0,0 1 0,0-1 0,0 1 0,-1-1 0,1 0 0,0 1 0,-1-1 0,1-1 0,0 1 0,-1 0 0,1 0 0,-1-1 0,-5 1 1,4-2 1,1 1 1,-1-1-1,0 0 1,0 0 0,1 0-1,-1-1 1,0 1-1,1-1 1,0 0 0,-1 0-1,1 0 1,0 0-1,0-1 1,0 1 0,0-1-1,-2-3 1,-6-6 28,0 0 0,1-2 0,0 1 1,-10-20-1,16 26-18,1-1 1,0 1 0,0-1-1,0 1 1,1-1-1,1 0 1,-1 0-1,1 0 1,0 0 0,1-15-1,1 19-10,1 0 0,-1-1 0,1 1-1,0 0 1,0 0 0,1 0 0,-1 0 0,1 0-1,0 1 1,0-1 0,6-5 0,-8 8-5,19-18 11,0 0 1,1 2-1,1 0 0,1 1 1,0 2-1,30-15 0,-14 7-14,54-39-1,-11 5-33,-39 26 43,69-62 0,-52 40 3,-25 23 13,-2-3 0,-1 0 0,-1-2 0,-2-1 0,25-41-1,-39 51-2,0 0-1,-2-1 0,-1 0 1,-1-1-1,-1 0 0,-2-1 0,0 0 1,6-57-1,-11 58-15,-1 5 8,0-30 0,-2 46-19,0 1 0,-1-1 0,1 1 0,-1-1 0,-1 1 1,1 0-1,-1-1 0,0 1 0,0 0 0,-5-8 0,6 12 0,1 0 0,-1 0 0,0 0 0,0 0 0,0 1 0,0-1 0,0 0 0,0 0 0,0 0 0,0 1 0,0-1 0,0 0 0,0 1 0,-1-1 0,1 1 0,0 0 0,0-1 0,-1 1 0,1 0 0,0 0 0,-3 0 0,1 0-7,0 0 0,0 1 0,-1-1 1,1 1-1,0 0 0,0 0 0,0 0 0,-4 3 1,-3 2-12,1 0 1,0 0-1,1 0 1,-12 12 0,-93 115-158,98-111 170,2 2-1,0 0 0,1 1 1,1 0-1,-10 37 0,19-56 8,-3 12-10,1 0 1,0 1-1,2-1 0,-1 22 1,0-2-7,2-12 15,0 0 1,2-1 0,1 1 0,7 37 0,-5-44 5,18 73 4,-19-82-2,1 0 0,0-1 1,1 1-1,0-1 0,0 0 0,12 15 0,-5-9 30,-11-12-26,1 0 0,0-1 0,1 1 0,-1-1 1,0 1-1,1-1 0,-1 0 0,1 0 0,0 0 1,0 0-1,0 0 0,0-1 0,4 2 0,1 0 22,1-1 0,-1 0 0,1 0 0,-1-1 0,1 0 0,-1-1 0,1 0 0,-1 0 0,1-1 0,0 0 0,9-2 0,8-5 70,1 0 1,27-14 0,-32 13-43,-12 4-39,0 0 0,0 0 0,-1-1 0,0-1 0,0 0 0,-1 0-1,11-11 1,-13 12-8,-1 0-1,0 0 1,0 0 0,-1-1-1,1 0 1,-2 0-1,1 0 1,-1 0-1,0 0 1,0-1-1,1-7 1,-2 6 8,-1-1 0,0 1 0,-1 0 1,0-1-1,0 1 0,-1 0 0,0-1 1,-4-14-1,4 21-12,0 0 0,-1 0 0,1 0-1,0 1 1,-1-1 0,1 0 0,-1 1 0,0-1 0,0 1 0,0-1 0,0 1 0,-1 0 0,1 0 0,0 0 0,-1 0 0,1 1-1,-1-1 1,0 1 0,0-1 0,0 1 0,1 0 0,-1 0 0,0 0 0,0 0 0,-1 1 0,1-1 0,0 1 0,0 0 0,-4 0-1,2 1 0,0 0 0,-1 0 0,1 0 0,0 1 0,0 0-1,0 0 1,0 0 0,-6 5 0,-11 4 3,13-6-7,1 0 0,-1 0 0,1 1 0,0 0 0,1 0 0,-1 1 0,1-1 0,1 2 0,-1-1 0,1 1 0,1 0 0,-1 1 0,1-1 0,1 1 0,0 0 0,0 0 0,0 0 0,1 1 0,1-1 0,0 1 0,0-1 0,1 1 0,0 0 0,0 11 0,3-14 6,0 0 0,0-1 1,0 1-1,1-1 0,0 1 0,0-1 1,0 0-1,1 0 0,6 7 0,4 9 22,-11-18-24,-1-1 0,1 0-1,1 1 1,-1-1-1,0-1 1,1 1 0,-1 0-1,1-1 1,0 0-1,0 0 1,0 0 0,0 0-1,0 0 1,8 1-1,1 0 15,1 0-1,-1-1 0,22 1 0,4-3 67,0-3 0,-1-1-1,0-1 1,0-2 0,70-24 0,-65 18-14,97-35 164,-94 20-509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7:1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145 722 4616,'0'0'5808,"-1"11"-5443,-4 47 654,-18 84-1,-78 356 2573,95-468-3234,4-21 7,0 0 0,0 0-1,0 15 466,7-54 350,30-178-127,-20 106-632,-11 66-172,1 0 0,20-67 0,-5 51 19,2 1 0,2 2 1,33-50-1,-48 86-201,1 0 1,0 1-1,14-13 1,8-9 78,-31 32-137,1 0 1,-1 0-1,1 0 1,0 0-1,0 0 1,0 1 0,0-1-1,0 1 1,1-1-1,-1 1 1,0 0-1,1 0 1,-1 0-1,0 0 1,1 0 0,-1 1-1,1-1 1,0 1-1,-1 0 1,1-1-1,-1 1 1,1 0 0,0 1-1,-1-1 1,1 0-1,-1 1 1,1-1-1,-1 1 1,1 0-1,-1 0 1,1 0 0,-1 0-1,0 0 1,0 1-1,1-1 1,-1 1-1,0-1 1,2 4-1,4 1 14,-1 2 0,0-1 0,0 1 0,-1 0 0,0 1 0,0-1 0,-1 1-1,7 15 1,-7-11-8,0 0 0,-1 1 0,0 0 0,-1 0 0,0 0 0,-2 0 0,1 20 0,-2-27-6,0 0 1,-1 1 0,0-1 0,0 0 0,-1 0 0,0 0-1,0 0 1,0 0 0,-1 0 0,0 0 0,-1-1-1,0 1 1,0-1 0,0 0 0,0 0 0,-6 5 0,8-10-3,0 0 1,1 1 0,-1-1 0,0-1-1,0 1 1,1 0 0,-1 0 0,0-1-1,0 1 1,0-1 0,0 1 0,0-1-1,0 0 1,0 0 0,0 0 0,0 0-1,0 0 1,0 0 0,-3-1 0,-40-12 67,32 9-58,3 1 5,0 0-1,0-1 1,1 0 0,-1 0 0,1-1-1,0 0 1,0-1 0,-12-10 0,19 14-19,-5-6 31,16 7 0,2 1-27,131 4-95,-124-3 79,-1-2 1,33-5 0,-42 4 7,0 0 0,0-1-1,-1 0 1,1 0 0,-1 0 0,0-1 0,0 0 0,10-8 0,-5 3 15,0 0-1,-1-1 0,0 0 1,0-1-1,-1 0 0,-1 0 1,0-1-1,-1 0 1,0-1-1,7-13 0,-8 8 19,-1 0-1,-1 0 0,0 0 1,4-32-1,-2 31 50,-2 13 66,-12 49-101,1 0 0,2 0 1,3 61-1,1-98-41,0-1 1,0 1 0,1 0-1,0 0 1,0-1-1,0 1 1,1-1-1,3 9 1,-4-12-2,0 0 1,0 0 0,0-1-1,1 1 1,-1 0-1,0-1 1,1 1-1,-1-1 1,1 0 0,-1 1-1,1-1 1,0 0-1,-1 0 1,1 0-1,0 0 1,0 0 0,0-1-1,0 1 1,0-1-1,0 1 1,0-1-1,0 1 1,0-1 0,0 0-1,0 0 1,3 0-1,0-1 1,0 0-1,0 0 0,0 0 1,-1 0-1,1-1 0,0 1 1,-1-1-1,1-1 0,7-4 1,35-30 50,-16 10-28,-17 17-13,3-3 25,-1 0-1,0 0 1,23-27 0,-17 11 12,-1 0 1,-2-2 0,30-61-1,9-29 11,24-54-19,-75 158-40,-1-1 0,0 1 0,-1-1 0,4-37 0,-8 47-2,-1 1 1,0-1-1,-1 1 1,1-1-1,-1 1 1,-1-1-1,1 1 1,-1 0-1,-1 0 1,1 0-1,-1 0 1,-1 0-1,1 0 1,-9-11-1,9 13 0,-5-4-12,4 11-8,-4 4 4,4-3 6,-1 1 0,1 0 0,0 1 0,0-1 0,1 1 0,-1 0 0,1 0 0,0 0 0,1 0 0,-1 0 0,-2 9-1,-4 5-13,0-2 4,1 0 0,0 1-1,1 0 1,1 0 0,1 0 0,1 1 0,0 0 0,-2 34 0,3 12-4,0-22 12,4 50 0,3-31 4,6 64 47,-7-105-15,1 1 1,1-1-1,12 35 1,5-7 95,3-1 56,-24-47-165,-1 0 0,1-1 0,-1 1 0,1-1 1,-1 1-1,1-1 0,-1 1 0,1-1 0,0 1 0,-1-1 0,1 1 1,0-1-1,0 0 0,-1 1 0,1-1 0,0 0 0,0 0 0,-1 0 1,1 0-1,0 0 0,0 0 0,-1 0 0,1 0 0,0 0 0,0 0 1,1 0-1,23-9 167,-1 0 32,-21 9-200,0-1 1,0 0-1,-1 0 0,1 0 0,0 0 0,-1 0 1,1 0-1,-1-1 0,1 1 0,-1-1 0,0 0 1,0 0-1,3-3 0,27-30 71,-4-4-30,33-39 89,-52 70-116,0 1 0,1-1 0,0 1 0,0 1 0,20-10 0,-26 14-19,0 1 1,0-1 0,0 1-1,0 0 1,1 0-1,-1 0 1,0 0-1,0 1 1,1 0-1,-1 0 1,9 0 0,-2 3 16,0-1 1,0 1-1,11 5 1,-2-1-8,-32-10 15,1 1 0,-1 0 1,1 0-1,-1 1 0,0 1 1,1 0-1,-20 3 0,21 0-19,-1 0 0,1 1-1,0 1 1,0-1-1,0 1 1,1 1-1,0 0 1,0 0-1,1 1 1,-1 0-1,1 1 1,1 0-1,-1 0 1,2 0-1,-1 1 1,-6 10-1,12-14-2,0 0 1,0 0-1,0 0 0,0-1 0,1 1 1,0 0-1,0 0 0,0 0 0,0 0 1,1 0-1,0 0 0,0-1 0,0 1 1,1 0-1,2 5 0,-3-7-3,0 0 0,1 1 0,0-1 0,-1 0 0,1 0 0,0 0 0,1-1 0,-1 1 0,0 0 0,1-1 0,0 0 0,-1 1 0,1-1 0,4 2 0,-1-1 4,0 0 1,0 0-1,0-1 0,0 0 0,1 0 0,-1-1 0,9 2 1,0-2 6,0 0 1,1-1-1,-1-1 1,0 0-1,0-1 1,16-5-1,-1-2 1,0-1-1,37-19 1,-53 23-3,-2 0 9,0-1-1,0-1 1,-1 1-1,0-2 0,0 0 1,-1 0-1,0 0 1,-1-2-1,0 1 1,-1-1-1,9-13 1,-5 3 11,0 0 0,-2-1 0,0 0 0,-2-1 1,9-32-1,-9 13 40,-1 0 1,1-73 0,-5 66-30,1-12 3,2-40-1,-5 93-46,0 0 0,0 1 0,1-1 0,3-10 0,-3 12-42,2-14-41,-4 13 71,2 10-96,1 17-5,-3 100 47,-5 0 0,-22 122 0,10-96 57,15-139 34,0 0-1,0 1 1,-7 11-1,0 5 37,-3-7 286,12-17-333,-1 0-6,-1 0-1,2 0-7,-1-1 0,1 1 0,0 0-1,0 0 1,-1-1 0,1 1 0,0 0 0,0 0-1,0-1 1,-1 1 0,1 0 0,0-1 0,0 1-1,0 0 1,0-1 0,0 1 0,0-1 0,0 1-1,0 0 1,0-1 0,0 1 0,0 0 0,0-1-1,0 1 1,0 0 0,0-1 0,0 1 0,0 0-1,0-1 1,3-12 22,7-11 0,0 0 0,2 2 0,25-39 1,-29 49-22,1 1 0,0 0 0,1 0 1,0 1-1,0 0 0,1 1 1,1 1-1,17-11 0,-28 18-2,1 0 0,-1 0 0,1 0 0,-1 1 0,1-1 0,0 1 0,-1-1 0,1 1 0,0 0 0,-1-1 0,1 1 0,0 0 0,-1 0 0,1 0 0,0 1 0,-1-1 0,1 0 0,0 1 0,-1-1 0,1 1 0,0-1 0,1 2 0,-1-1 0,1 1 0,-1 0 0,0 0 0,1 0 0,-1 0 0,0 1 0,-1-1 0,1 0 0,0 1 0,-1-1 0,3 6 1,0 1-8,0 1 1,-1 0 0,-1 0 0,1 0 0,-2 0 0,2 15-1,-3 9 14,-1-24-1,1 0-1,0 0 0,1 0 0,0 0 0,0 0 0,1 0 0,1 0 1,6 18-1,-8-26 5,0 0 0,1 0 0,-1 0 0,1 0 1,-1 0-1,1-1 0,-1 1 0,1 0 0,0-1 0,0 1 0,0-1 1,0 0-1,0 0 0,0 0 0,1 0 0,-1 0 0,0 0 0,0 0 1,1-1-1,-1 1 0,0-1 0,1 0 0,-1 0 0,1 1 0,-1-2 1,0 1-1,1 0 0,-1 0 0,5-2 0,6-1 58,0-1 0,0 0 0,-1-1-1,14-7 1,-16 7-55,32-20 176,-34 19-126,0 1 0,0 0-1,0 1 1,13-5-1,-21 8-93,1 1 0,0 0 0,0 0 0,-1-1 0,1 1 0,0 0 0,-1-1 0,1 1 0,0-1-1,-1 1 1,1-1 0,0 1 0,-1-1 0,1 1 0,-1-1 0,1 0 0,-1 1 0,0-1 0,1 0 0,-1 1-1,0-1 1,1 0 0,-1 0 0,0 1 0,0-1 0,1 0 0,-1 0 0,0 1 0,0-1 0,0 0 0,0 0-1,0 1 1,0-1 0,0 0 0,-1 0 0,1 0 0,0 1 0,0-1 0,-1 0 0,1 0 0,0 1 0,-1-1-1,1 0 1,0 1 0,-1-1 0,1 1 0,-1-1 0,0 0 0,-1-4-2385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7:16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5920,'0'0'3192,"10"4"-2744,76 36 1337,-60-29-1090,0-1 1,0-1 0,1-1-1,0-2 1,0 0-1,1-2 1,36 1-1,-12-4 503,1-2 0,102-16 0,-154 17-1178,1 0 43,0 0 1,0 0-1,0-1 1,0 1-1,0-1 1,0 1 0,0-1-1,0 0 1,0 0-1,0 1 1,0-2-1,0 1 1,-1 0-1,1 0 1,2-3-1,-20 0-2611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7:1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 5624,'0'0'14665,"-6"9"-14456,-17 28-18,23-36-159,-1 0 0,1-1-1,0 1 1,-1 0 0,1 0 0,-1 0 0,1 0 0,0-1 0,0 1 0,0 0 0,-1 0 0,1 0 0,0 0-1,0 0 1,0 0 0,0 0 0,1 1 0,1-1 400,-1-7-152,0-7 46,0 11-282,-1 1 0,1-1 0,-1 1 0,0-1 1,0 1-1,0-1 0,0 0 0,0 1 0,0-1 0,0 1 0,-1-1 0,1 1 0,0-1 0,-1 1 0,1-1 0,-1 1 0,-1-3 0,2 4-34,0 0-1,-1 0 1,1 0-1,0 0 1,0 0 0,0 0-1,-1 0 1,1 0 0,0 1-1,0-1 1,-1 0 0,1 0-1,0 0 1,0 0-1,-1 0 1,1 0 0,0 0-1,0 1 1,0-1 0,0 0-1,-1 0 1,1 0-1,0 1 1,0-1 0,0 0-1,0 0 1,0 0 0,-1 1-1,1-1 1,0 0 0,0 0-1,0 0 1,0 1-1,0-1 1,0 0 0,0 0-1,0 1 1,0-1 0,0 0-1,0 0 1,0 1-1,0-1 1,0 0 0,0 0-1,0 1 1,0-1 0,0 0-1,1 0 1,-1 1-1,0-1 1,0 1 9,0 0 0,0 0-1,1 0 1,-1-1 0,0 1-1,0 0 1,1 0 0,-1 0 0,1-1-1,-1 1 1,1 0 0,-1 0-1,1-1 1,-1 1 0,1 0 0,0 0-1,0-1-3,0 0-1,0 1 1,0-1 0,0 0-1,0 0 1,0 0-1,-1 0 1,1 0-1,0 0 1,0 0-1,0 0 1,0-1 0,0 1-1,-1 0 1,1 0-1,0-1 1,0 1-1,0-1 1,-1 1-1,1-1 1,0 1 0,0-1-1,-1 1 1,1-1-1,0 1 1,-1-1-1,1 0 1,-1 1-1,1-1 1,-1 0 0,1 0-1,-1 0 1,0 1-1,1-1 1,-1-1-1,2-1 28,0-1 0,-1 1 0,0-1 0,0 1-1,0-1 1,0 1 0,0-8 0,-1 10 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2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10040,'0'0'1193,"5"14"-858,2 8-200,29 82 554,-26-79-438,-2-6 765,14 28-1,-21-46-982,-1-1 0,0 0-1,0 0 1,0 0 0,0 1 0,0-1-1,0 0 1,0 0 0,0 0 0,0 1-1,1-1 1,-1 0 0,0 0 0,0 0-1,0 0 1,0 1 0,0-1-1,1 0 1,-1 0 0,0 0 0,0 0-1,0 0 1,1 0 0,-1 0 0,0 1-1,0-1 1,0 0 0,1 0 0,-1 0-1,0 0 1,0 0 0,1 0-1,-1 0 1,0 0 0,0 0 0,0 0-1,1 0 1,-1 0 0,0 0 0,0-1-1,1 1 1,-1 0 0,0 0 0,0 0-1,1 0 1,5-13 706,0-17-257,1-94 408,-6 87-564,0 1-1,3-1 1,7-35 0,-9 67-263,-1-1 1,1 1-1,0 0 0,0 1 0,0-1 1,0 0-1,1 0 0,0 1 1,0 0-1,0-1 0,1 1 0,5-5 1,-6 7-18,-1 0 0,1 0 0,0 1 0,0-1 0,0 1 0,0-1 0,0 1 0,0 0 1,1 0-1,-1 1 0,0-1 0,1 1 0,-1-1 0,0 1 0,1 0 0,-1 0 0,0 1 0,1-1 0,-1 1 1,5 1-1,29 9 496,-1 2 1,62 33 0,-97-46-765,3 2 700,-1-2-3366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0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270 551 5624,'0'0'9248,"-9"8"-8908,-81 61 870,76-59-1016,0 0 0,0 1 0,2 1 0,-1 0 1,1 0-1,1 2 0,0-1 0,-14 25 0,23-34-165,-5 7 137,0 1 0,1 0 0,0 0 0,-7 25-1,12-33-140,0-1 1,1 1-1,-1-1 0,1 1 0,0-1 0,0 1 0,0 0 1,1-1-1,-1 1 0,1-1 0,0 1 0,0-1 1,0 1-1,0-1 0,1 0 0,-1 1 0,1-1 0,0 0 1,0 0-1,0 0 0,0-1 0,1 1 0,3 4 0,-3-5 3,0 0-1,0 0 1,0 0-1,1-1 1,-1 1 0,0-1-1,1 1 1,-1-1-1,0 0 1,1-1-1,0 1 1,-1-1-1,1 1 1,-1-1-1,1 0 1,-1 0-1,8-2 1,-4 1 22,0 0-1,0-1 1,0 0 0,-1 0 0,1-1 0,-1 1 0,1-1 0,6-5-1,-6 1 44,1 0-1,-1 0 1,0-1 0,-1 0-1,1 0 1,-2-1-1,1 0 1,-1 0-1,-1 0 1,1-1-1,3-12 1,-8 18-46,1 0 0,0 1 1,-1-1-1,0 0 0,0 0 0,0 0 0,-1 0 1,1 1-1,-1-1 0,0 0 0,0 0 1,0 1-1,0-1 0,-4-6 0,-1 0 34,1 1 0,-1 1-1,-1-1 1,-8-8 0,14 15-63,-1 1 1,0 0 0,1 0-1,-1 0 1,0 0-1,0 0 1,0 0-1,1 0 1,-1 1-1,0-1 1,-4 0-1,-17-8 308,63 6-145,-11 1-176,1-1-1,-1-2 0,0-1 1,0-1-1,-1-2 0,44-19 1,-59 23 5,-1-2 1,0 1 0,0-2 0,-1 1 0,0-2 0,-1 1-1,1-2 1,-2 1 0,1-1 0,-2-1 0,1 1 0,-1-2 0,-1 1-1,0-1 1,0 0 0,7-22 0,-4 0 81,-1-1 0,-3 0 0,0-1 1,-3 1-1,0-1 0,-3 0 0,-7-69 0,6 27 1080,3 114-1032,5 39 0,1 4-92,-2 80 16,-17 174-1,-46 158-35,55-469-31,-2-1 0,0 0 0,-1 0 1,-1 0-1,-1 0 0,-1-1 0,-14 28 0,21-48 3,1 1-1,0-1 1,0 1 0,0-1-1,-1 0 1,1 1-1,0-1 1,-1 0 0,1 1-1,0-1 1,-1 0-1,1 0 1,0 1 0,-1-1-1,1 0 1,0 0-1,-1 1 1,1-1 0,-1 0-1,1 0 1,0 0-1,-1 0 1,1 0-1,-1 0 1,1 0 0,-1 0-1,1 0 1,0 0-1,-1 0 1,0 0 0,-11-10 17,-6-23 34,1-9 27,-24-86-1,37 114-48,1-1 0,1 1 0,0 0-1,1-1 1,1 1 0,0-1 0,1 1 0,1-1 0,0 1-1,7-24 1,-7 32-13,1 0 0,1 0 1,-1 0-1,1 0 0,0 1 0,0-1 0,0 1 0,1 0 0,0 1 1,0-1-1,0 1 0,1 0 0,-1 0 0,1 0 0,0 1 0,0 0 1,0 0-1,1 1 0,-1-1 0,9-1 0,3 0 19,0 0-1,0 1 0,0 2 1,1-1-1,-1 2 1,25 2-1,-34-1-8,0 1-1,0 0 1,0 0-1,-1 1 1,1 0-1,-1 0 1,0 1-1,0 0 1,0 1-1,0 0 1,-1 0-1,1 0 1,-2 1-1,1 0 1,6 7-1,-5-11-3222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0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221 858 6128,'0'0'3729,"-3"11"-3173,0 2-388,2-9-98,0 1 0,0-1-1,0 1 1,-1 0-1,1-1 1,-1 0-1,0 1 1,0-1-1,-4 4 1,5-6 123,0 0-1,-1-1 1,1 1 0,-1 0-1,1-1 1,-1 1 0,0-1-1,1 0 1,-1 0 0,0 1 0,0-1-1,0 0 1,0 0 0,0-1-1,0 1 1,-4 0 0,0 0 263,-1 0 0,1-1 1,-1 0-1,-7-1 1,11 1-352,0-1 1,-1 1-1,1-1 1,-1 1 0,1 0-1,-1 0 1,1 1-1,0-1 1,-1 1-1,1 0 1,0-1 0,-1 2-1,1-1 1,0 0-1,0 1 1,0-1-1,0 1 1,0 0 0,-4 4-1,-1 1 32,1 1 0,0 1 0,1-1 0,0 1 0,-6 12 0,10-18-100,1 1-1,0 0 1,0 0-1,0-1 1,0 1-1,1 0 1,-1 0-1,1 0 1,0 0-1,0-1 1,1 1-1,-1 0 1,1 0-1,-1 0 1,1-1 0,1 1-1,-1 0 1,3 4-1,0 0 13,0 1 1,1-1-1,0 0 0,0-1 0,1 0 0,0 1 1,1-2-1,-1 1 0,1-1 0,1 0 1,-1 0-1,1-1 0,13 7 0,-16-9-10,0-1 0,0 0 0,1 0-1,-1-1 1,1 1 0,-1-1 0,1 0 0,-1-1-1,1 1 1,0-1 0,-1 0 0,1-1-1,0 1 1,-1-1 0,1 0 0,-1-1 0,1 1-1,-1-1 1,0 0 0,0 0 0,0-1-1,0 0 1,9-6 0,-6 3 46,0-1 0,-1 0 0,0 0 0,0-1 0,-1 0 1,0 0-1,0 0 0,0-1 0,-2 0 0,1 0 0,4-11 0,-8 15-45,1 1 0,-1 0-1,0-1 1,0 1 0,0-1-1,-1 1 1,1-1 0,-1 1 0,0-1-1,0 1 1,-1-1 0,1 1-1,-1-1 1,0 1 0,-1-1 0,1 1-1,-1 0 1,1 0 0,-1 0 0,0 0-1,-1 0 1,1 0 0,-1 0-1,0 1 1,0-1 0,0 1 0,-4-4-1,2 4 6,1 0 0,-1 1-1,1 0 1,-1 0 0,0 0-1,0 1 1,1-1 0,-1 1-1,0 0 1,0 1 0,-1-1-1,1 1 1,0 0 0,0 0-1,0 0 1,0 1 0,0 0-1,0 0 1,-6 2 0,11-3-43,0 0 0,0 0 0,-1 1 0,1-1 0,0 0 0,0 0 0,0 0 0,0 0 0,0 0 0,0 1 0,0-1 0,-1 0 0,1 0 0,0 0 0,0 0 0,0 1 0,0-1 0,0 0 0,0 0 0,0 0 0,0 0 0,0 1 0,0-1 0,0 0 0,0 0 0,0 0 0,0 0 0,0 1 0,0-1 0,0 0 0,0 0 0,0 0 0,0 1 0,0-1 0,0 0 0,1 0 0,-1 0 0,0 0 0,0 0 0,0 1 0,0-1 0,0 0 0,0 0 0,1 0 0,-1 0 0,0 0 0,0 0 0,0 0 0,0 1 0,0-1 0,1 0 0,-1 0 0,0 0 0,0 0 0,11 6 44,-4-4-43,-1-1 0,1 1 0,-1-1 0,1-1 0,0 1 0,-1-1 0,1 0 0,0 0 0,0-1 0,-1 0 0,1 0 0,0-1 0,-1 0 1,0 0-1,8-4 0,2-1 28,-1-2 1,0 0 0,0-1 0,22-19 0,-21 15 24,-11 11-14,1-1 1,-2 0 0,1-1-1,0 1 1,-1-1 0,8-11-1,-5 8 100,-6 7-126,-1 1 0,1-1 0,0 0 0,-1 1 0,1-1 0,-1 0 0,1 1-1,-1-1 1,1 0 0,-1 0 0,0 1 0,1-1 0,-1 0 0,0 0 0,0 0-1,1 1 1,-1-3 0,0 3-7,0 0-1,0 0 1,0-1 0,0 1-1,0 0 1,0 0 0,0 0-1,0-1 1,0 1 0,1 0-1,-1 0 1,0 0-1,0 0 1,0 0 0,0-1-1,0 1 1,0 0 0,1 0-1,-1 0 1,0 0-1,0 0 1,0 0 0,0 0-1,1-1 1,-1 1 0,0 0-1,0 0 1,0 0 0,1 0-1,-1 0 1,0 0-1,0 0 1,0 0 0,1 0-1,-1 0 1,0 0 0,0 0-1,0 0 1,0 0-1,1 0 1,-1 0 0,0 0-1,0 1 1,0-1 0,1 0-1,-1 0 1,0 0 0,0 0-1,0 0 1,0 0-1,1 1 1,11 0 134,-2-4-97,-6 2-33,-1 0 1,1 0 0,0 0-1,-1 0 1,1 1 0,0 0 0,-1-1-1,1 2 1,0-1 0,-1 0 0,1 1-1,6 1 1,-1 0 27,0 1-1,-1 0 1,1 1-1,-1 0 1,10 6 0,-15-8-29,0 0 1,0 0-1,-1 1 1,1-1 0,-1 1-1,0 0 1,1 0-1,-1 0 1,-1 0-1,1 0 1,0 0 0,-1 0-1,1 0 1,-1 1-1,0-1 1,1 8-1,15 106 307,-17-115-314,1 1-1,-1-1 1,1 0-1,0 1 1,-1-1-1,1 0 1,0 1-1,0-1 1,1 0 0,-1 0-1,0 0 1,1 0-1,-1 0 1,1-1-1,0 1 1,-1 0-1,1-1 1,0 1-1,0-1 1,0 1 0,0-1-1,0 0 1,0 0-1,1 0 1,-1 0-1,0 0 1,1-1-1,-1 1 1,0-1-1,1 1 1,-1-1-1,1 0 1,-1 0 0,0 0-1,1 0 1,3-1-1,6-3 5,0-1 0,0 0 0,-1 0 0,0-1 0,0-1 0,-1 1 0,1-2 0,13-12 0,22-21 6,-27 26-3,-1-1 0,0 0 0,-1-2-1,-1 0 1,-1-1 0,17-27 0,-11 2 28,-1 0 0,-3-1 0,-1-1 0,-2-1 1,-3 0-1,-1-1 0,5-81 0,-13 94-8,-1-1-1,-2 1 1,-1-1-1,-2 1 1,-2 0-1,-1 1 1,-18-54-1,25 87-28,0-1-1,-1 1 1,1 0-1,-1-1 1,0 1 0,1 0-1,-1-1 1,0 1-1,0 0 1,0 0 0,0 0-1,0 0 1,0 0-1,0 0 1,0 0 0,-1 0-1,1 0 1,0 1-1,0-1 1,-1 0 0,1 1-1,0-1 1,-1 1-1,-2-1 1,3 1-2,-1 0 0,1 0 0,-1 1-1,1-1 1,-1 0 0,1 1 0,0 0 0,-1-1 0,1 1 0,0 0 0,-1-1-1,1 1 1,0 0 0,0 0 0,-1 0 0,1 0 0,0 0 0,0 0 0,0 1-1,0-1 1,1 0 0,-1 0 0,0 1 0,-1 2 0,-5 11-2,1 1 0,0-1 1,1 2-1,-3 17 0,-8 69-34,15-103 35,-4 69-29,3 100-1,1-10 16,-2-109 12,3 1 1,1-1 0,3 0-1,14 64 1,-13-84 1,-5-22 0,1 0 0,1 0 0,0 0 0,0-1 0,0 1 0,6 11 0,-7-18 0,-1 0 0,1 0 0,-1-1 0,1 1 1,-1 0-1,1-1 0,-1 1 0,1 0 0,0-1 0,0 1 0,-1-1 0,1 1 0,0-1 0,0 0 0,-1 1 0,1-1 1,0 0-1,0 1 0,0-1 0,0 0 0,-1 0 0,1 0 0,0 0 0,0 0 0,0 0 0,0 0 0,0 0 0,0 0 1,-1 0-1,1 0 0,0 0 0,0-1 0,0 1 0,0 0 0,-1-1 0,1 1 0,0-1 0,0 1 0,-1-1 0,1 1 0,0-1 1,-1 1-1,1-1 0,1-1 0,2-2 3,0-1-1,1 1 1,-2-1 0,7-9-1,1-3 17,-4 7 2,-1 0 1,0-1-1,0 1 0,-1-1 1,0-1-1,-1 1 0,0 0 1,2-14-1,-4 13 10,0-1 0,-1 1 0,0-1-1,-1 1 1,0-1 0,-1 1 0,-4-19 0,0 21 60,0-1 184,5 11-272,1 0 1,-1 0-1,0-1 0,0 1 1,1 0-1,-1 0 0,0-1 1,0 1-1,1 0 0,-1 0 1,0 0-1,1-1 0,-1 1 1,0 0-1,1 0 0,-1 0 1,0 0-1,1 0 0,-1 0 1,0 0-1,1 0 0,-1 0 1,0 0-1,1 0 0,-1 0 1,0 0-1,1 0 0,-1 0 0,0 0 1,1 0-1,-1 0 0,0 1 1,1-1-1,-1 0 0,6 1 0,151 19 28,-138-19-31,0-1-1,0 0 1,0-2-1,0 0 1,0-1 0,23-7-1,13-8-28,-30 10 98,-24 8-63,-1-1 0,1 1 0,0 0 0,0-1 0,0 1 0,0 0 0,0 0 0,0-1 0,0 1 0,0 0 0,0 0 0,0 0 0,0 0 0,0 0 0,0 1 0,0-1 0,0 0 0,-1 0 0,1 1 0,0-1 0,0 0 0,0 1 0,0-1 0,0 1 0,0-1 0,-1 1 0,1-1 0,1 2 0,-1 0 1,-1-1 0,1 0 0,-1 0-1,0 1 1,1-1 0,-1 0 0,0 1-1,0-1 1,0 1 0,0-1 0,0 0-1,0 1 1,-1-1 0,1 0 0,0 1-1,-1-1 1,1 0 0,-1 0 0,0 3-1,-14 29-16,3 0-1,-15 58 0,26-86 11,1-1-1,-1 0 0,1 0 0,0 1 0,0-1 1,1 0-1,-1 1 0,1-1 0,0 0 0,0 0 0,0 0 1,1 0-1,2 6 0,-3-8 3,0 0 0,0-1 0,0 1 1,0-1-1,1 0 0,-1 1 0,0-1 0,1 0 0,-1 0 0,1 0 1,-1 0-1,1 0 0,-1 0 0,1 0 0,0 0 0,-1 0 0,1-1 1,0 1-1,0-1 0,-1 0 0,1 1 0,0-1 0,0 0 0,0 0 0,0 0 1,-1 0-1,1 0 0,0-1 0,0 1 0,0 0 0,-1-1 0,1 1 1,3-3-1,10-4 4,0-1 0,-1 0 0,0-1 0,-1-1 0,0 0 0,-1 0 0,18-20 0,-10 7-2,-2-1 0,-1 0 0,-1-1 0,0-1 0,-3-1 0,0 0 0,14-43-1,43-207 137,-63 241-111,0 1 13,-1 0 1,-2 0-1,-1 0 1,-2-1-1,-2 1 1,-6-49-1,7 82-38,0 1 1,0 0-1,-1-1 0,1 1 0,0-1 0,-1 1 1,1 0-1,-1-1 0,1 1 0,-1 0 1,0-1-1,0 1 0,1 0 0,-1 0 1,0 0-1,-1-1 0,1 2-3,1-1 0,-1 1 0,1 0 0,-1 0 0,1 0 0,-1 0 1,1 0-1,-1 0 0,1 0 0,-1 0 0,1 0 0,-1 0 0,1 0 0,-1 0 0,1 0 0,-1 1 0,1-1 0,-1 0 0,1 0 0,-1 0 0,1 1 0,-1-1 0,1 0 0,0 1 0,-1-1 1,1 0-1,0 1 0,-1 0 0,-3 2 4,1 1 0,0 0 1,0 1-1,1-1 0,-1 0 1,1 1-1,-3 8 0,-7 26-16,2 0 0,2 1-1,2 0 1,-2 47-1,6 167-81,4-178 75,1-25 0,1 0-1,3-1 0,19 71 1,-21-107 21,0 1 0,1-1 0,1 0 0,0 0 0,1-1 1,0 0-1,1 0 0,1-1 0,0 0 0,12 11 0,-19-21 3,0 0 0,0 0 1,1 0-1,-1 0 0,0 0 0,0-1 0,1 0 0,-1 1 0,1-1 0,0 0 0,-1-1 0,8 1 0,44-2 49,-50 0-54,-1 0 1,1 0 1,-1 0-1,0 0 0,0-1 0,0 0 0,0 1 1,-1-2-1,1 1 0,0 0 0,-1-1 1,0 1-1,4-4 0,6-4 33,-12 9-47,0-1 0,0 1 0,0 0 1,-1-1-1,1 1 0,0 0 0,0-1 0,-1 1 0,1-1 0,-1 0 0,1 1 1,-1-1-1,0 1 0,0-1 0,1 0 0,-1 1 0,0-1 0,0 1 0,-1-1 1,1 0-1,0 1 0,-1-3 0,-11-35-643,5 23 148,-4-12-175,6 14-3077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0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98 11448,'0'0'714,"-8"-10"-412,1 2-219,-7-10 201,-1 2 1,-26-24-1,39 36 813,9 3-495,15 3-144,-16-2-306,35 4 466,154 21 2056,-82-7-885,-99-17-1483,-1 0 1,1-1-1,0-1 0,0 0 0,-1-1 1,18-5-1,-24 5-333,0-1 0,-1-1-1,0 1 1,0-1 0,9-7 0,-2 2-2917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09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12760,'0'0'1232,"44"-58"-1312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11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0 332 6128,'0'0'7370,"10"-8"-6756,101-87 1260,-81 64-1234,4-3 838,40-52 1,-66 75-1173,-4 7-60,-1 1-1,0-2 1,0 1-1,0 0 0,0 0 1,-1-1-1,0 1 0,0-1 1,0 0-1,0 0 1,-1 0-1,1-8 0,-2 12-49,-8 20 602,7-14-767,-3 6 16,1 1 0,0-1-1,1 1 1,0-1 0,1 1 0,1 20-1,2 2 81,12 55-1,-11-79-92,-1-1 1,1 1-1,1-1 1,0 0-1,0 0 1,0 0-1,1 0 1,1-1-1,0 0 1,9 11-1,-13-17-23,0 0 0,-1-1 0,1 0 0,0 1-1,0-1 1,0 0 0,0 0 0,0 0 0,0 0 0,0 0-1,0-1 1,0 1 0,1-1 0,-1 1 0,0-1 0,0 0 0,4 0-1,-2 0 7,1-1 0,-1 0 0,0 0 0,0 0 0,1 0 0,-1-1 0,0 1 0,5-4 0,5-4 39,0-1-1,-1 0 0,20-19 1,16-26 109,-37 40-78,1 0-1,22-19 1,-26 25 15,-1 0 0,0 0 1,0-1-1,0 0 0,11-21 0,-19 30-91,0 0 0,1 1-1,-1-1 1,0 0 0,1 0-1,-1 1 1,1-1 0,-1 0-1,1 1 1,0-1 0,-1 1 0,1-1-1,0 0 1,-1 1 0,1-1-1,0 1 1,0 0 0,-1-1 0,1 1-1,0 0 1,0-1 0,0 1-1,1 0 1,-1 0 0,0 0-1,-1 1 1,1-1-1,0 1 1,0-1 0,0 1-1,-1-1 1,1 1-1,0-1 1,-1 1-1,1-1 1,-1 1 0,1 0-1,0 0 1,-1-1-1,0 1 1,1 0 0,0 1-1,3 7 43,-1 0 1,0-1-1,2 14 0,-3-17-44,3 25 127,3 47 0,-5-44 24,-3-31-131,0 0 1,0 0-1,0 0 0,1 0 0,-1 0 1,1 0-1,-1 0 0,1 0 0,0 0 1,0 0-1,0-1 0,1 3 0,-1-3-19,0-1-1,-1 1 1,1-1-1,0 1 0,0-1 1,0 0-1,0 1 1,0-1-1,-1 0 1,1 0-1,0 0 0,0 0 1,0 0-1,0 0 1,0 0-1,0 0 0,0 0 1,0 0-1,0 0 1,-1 0-1,1-1 0,0 1 1,0 0-1,0-1 1,0 1-1,0 0 0,-1-1 1,1 1-1,0-1 1,1-1-1,14-8 54,0-2 1,-1 0-1,17-19 1,-15 15 0,0 1 0,20-14 1,-4 2 62,-28 22-84,1-1 0,0 1 0,0 1 0,1-1 0,7-3 0,-13 8-37,0 0 1,-1-1-1,1 1 0,0 0 1,0 0-1,0 0 0,0 0 1,0 0-1,0 1 0,-1-1 0,1 0 1,0 0-1,0 1 0,0-1 1,-1 0-1,1 1 0,0-1 1,0 1-1,-1-1 0,1 1 1,0-1-1,-1 1 0,1-1 1,0 1-1,-1 0 0,1-1 0,-1 1 1,1 0-1,-1-1 0,1 1 1,-1 0-1,0 0 0,1 1 1,15 35 94,-12-25-53,7 13-15,-1 0 71,22 39 1,-27-56-69,0 1-1,1-2 1,1 1 0,-1-1-1,1 0 1,0 0 0,1 0-1,9 6 1,-4-4 20,-8-5-22,0-1 0,1 1 0,0-1 0,-1 0 0,1 0 0,9 3 0,-13-6-39,0 0-1,0 1 1,0-1 0,0 0 0,0 0 0,0 0 0,0-1 0,0 1 0,0 0 0,0-1 0,0 1-1,0-1 1,0 0 0,0 0 0,0 0 0,-1 0 0,1 0 0,0 0 0,0 0 0,-1 0 0,1-1-1,-1 1 1,1 0 0,-1-1 0,2-2 0,2-2-85,0-1 0,-1-1-1,0 1 1,6-14 0,-2 2-2615,-7 15 1363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1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53 15072,'0'0'1064,"-57"-22"-417,27 12 1,9 8-96,10 2 8,5-4-320,6 3 16,4-3-144,2 2 16,1-2-96,14 0 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1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177 783 3504,'0'0'8708,"-9"9"-8159,-79 63 1052,81-66-1303,0 1 0,1-1 1,-1 1-1,1 1 0,1-1 0,-1 1 0,1 0 0,1 0 0,-8 18 0,9-17-100,0 1 0,0 0 0,1 0 0,1 0-1,-1 0 1,2 0 0,-1 0 0,3 20 0,-1-25-134,0 1 1,0-1-1,1 1 1,-1-1 0,1 1-1,1-1 1,-1 0-1,1 0 1,-1 0-1,1 0 1,1-1 0,-1 1-1,1-1 1,0 0-1,0 0 1,0 0-1,6 4 1,-4-4 14,0 0 0,0 0 0,0-1 0,1 1-1,0-1 1,-1-1 0,1 0 0,14 3 0,-16-4-29,0-1 0,1 0 0,-1 0 0,0-1 0,0 1 0,1-1 0,-1 0 0,0-1 0,0 1 0,0-1-1,0 0 1,-1 0 0,6-4 0,9-6 123,-1 0 0,-1-2-1,0 0 1,-1-1 0,0-1-1,-1 0 1,-1-1 0,-1 0-1,0-1 1,-1-1 0,16-35-1,-21 44 301,-6 9-468,-1 1 1,0 0-1,0 0 1,0 0 0,0 0-1,0 0 1,1 0-1,-1 0 1,0 0 0,0 0-1,0 0 1,0 0-1,1 0 1,-1 0 0,0 0-1,0 0 1,0 0 0,0 0-1,1 0 1,-1 0-1,0 0 1,0 0 0,0 0-1,0 0 1,0 1-1,1-1 1,-1 0 0,0 0-1,0 0 1,0 0 0,0 0-1,0 0 1,0 0-1,0 1 1,1-1 0,-1 0-1,0 0 1,0 0-1,0 0 1,0 0 0,0 1-1,0-1 1,0 0-1,0 0 1,0 0 0,0 0-1,0 1 1,0-1 0,0 0-1,0 0 1,0 0-1,0 0 1,0 0 0,0 1-1,0-1 1,0 0-1,0 0 1,0 0 0,0 0-1,-1 1 1,3 16 65,1-1 0,0 1 0,1-1 1,1 1-1,1-1 0,0 0 0,15 27 0,-19-40-61,0 0-1,0 0 0,0 1 1,0-1-1,1 0 1,0-1-1,-1 1 0,1 0 1,0-1-1,0 1 1,0-1-1,1 0 0,-1 0 1,0-1-1,1 1 1,0-1-1,6 3 0,-6-4-1,1 1 0,0-1-1,-1 0 1,1 0-1,-1-1 1,1 1-1,-1-1 1,1 0 0,-1 0-1,1 0 1,-1-1-1,0 0 1,5-2-1,1-2 3,0 0 0,0-1-1,0 0 1,-1-1-1,0 0 1,-1 0-1,0-1 1,0 0-1,-1 0 1,11-18-1,24-58 86,-38 75-51,0-1 0,-1 0-1,0 0 1,-1 0-1,0 0 1,1-18-1,-15-32 299,12 60-246,12 4-59,117 77-20,-99-59-17,-26-17 0,1 0 0,0-1 0,0 1 0,0-1 0,1 0 0,-1-1 0,1 1 0,-1-1 0,1 0 0,0 0 0,10 1 0,-4-2-2,-1 0 4,-1-1 0,0 0 0,1 0 1,16-4-1,-23 4 1,-1-1 0,0 0 1,0 0-1,0-1 0,0 1 0,0-1 0,-1 1 0,1-1 0,0 0 1,-1 0-1,1 0 0,-1 0 0,0-1 0,0 1 0,0-1 1,0 1-1,0-1 0,0 0 0,2-4 0,-1-1 9,-1 1 0,1-1 0,-1 1 0,-1-1 0,1 0 0,-1 0 0,-1 0 0,0 0 0,0 1 0,-2-15 0,2 17-1,-1 0-1,0 0 1,0 1 0,0-1 0,-1 0 0,1 0 0,-1 1-1,0-1 1,-1 1 0,1 0 0,-1-1 0,0 1 0,0 0-1,0 1 1,-1-1 0,1 0 0,-7-4 0,5 5 13,4 2-20,0 0-1,0 0 1,0 0-1,0 1 1,-1-1 0,1 0-1,0 1 1,0-1 0,-1 1-1,1 0 1,0-1-1,-1 1 1,1 0 0,0-1-1,-1 1 1,1 0 0,0 0-1,-1 0 1,1 1-1,0-1 1,-1 0 0,1 0-1,0 1 1,-1-1 0,1 0-1,0 1 1,0 0 0,-2 0-1,-1 1-1,-1 0 1,1 1-1,0-1 0,-1 1 1,1 0-1,0 0 0,1 0 0,-1 1 1,0-1-1,1 1 0,0 0 1,0 0-1,0 0 0,1 1 0,-1-1 1,1 1-1,0-1 0,0 1 1,-1 6-1,0-2-4,1 0-1,0 0 1,1 1 0,0-1-1,0 0 1,1 1 0,0-1-1,1 1 1,2 13 0,0-10-8,0-2 1,1 1-1,0 0 1,1-1 0,0 0-1,1 0 1,0 0-1,1-1 1,0 0-1,1 0 1,0 0-1,0-1 1,1-1-1,0 1 1,1-2-1,0 1 1,0-1 0,0 0-1,1-1 1,12 5-1,-17-9 9,1 0 0,-1-1 0,1 1 0,-1-1 1,1 0-1,-1-1 0,1 0 0,0 0 0,-1 0 0,1-1 0,-1 0 0,1 0 0,-1-1 0,1 1 0,-1-1 0,0-1 0,0 1 0,0-1 0,0 0 1,0-1-1,-1 1 0,0-1 0,1 0 0,-1-1 0,-1 1 0,7-7 0,0-3 24,1 0-1,-2 0 1,0-1-1,-1-1 1,0 0-1,-1 0 1,-1 0-1,8-27 1,-11 28 37,2 1 0,-1 0 0,2 0 0,0 1 0,0 0 0,2 0-1,9-12 1,-15 22-51,-1 1 0,0 0 0,1 1 0,0-1 0,-1 0 0,1 1-1,0-1 1,0 1 0,0 0 0,0 0 0,0 0 0,0 1 0,0-1-1,0 0 1,4 1 0,-1-1 5,0 1-1,0 0 1,0 0-1,0 1 0,0-1 1,0 1-1,7 3 1,0 1-28,-1 1-1,1 1 1,15 11 0,-1-1 5,-37-20 53,1-1 0,-1 1 0,0 0 0,1 1 0,-16-2 0,0 2-8,-43-1-1,55 5-20,0 1-1,1 0 1,-1 1-1,1 1 1,0-1-1,0 2 1,0 0-1,1 0 1,-15 12-1,21-15-12,1 0-1,0 1 1,0-1-1,0 1 1,0 0-1,1 0 1,-1 0-1,1 0 0,0 0 1,1 1-1,-1-1 1,1 1-1,0 0 1,0 0-1,0 0 1,0 0-1,1 0 0,0 0 1,0 1-1,0 7 1,1-6-1,1-1 1,0 1-1,0-1 1,0 1-1,1-1 1,0 1-1,0-1 1,0 0 0,1 0-1,0 0 1,0 0-1,1 0 1,0-1-1,0 0 1,8 9-1,-4-4-1,1-1 0,1-1 0,0 0 0,0 0 0,0-1 0,18 10 0,-25-16 0,0 1 0,0-1 0,0 0 0,1 0 0,-1 0 0,0-1 0,1 1 0,-1-1 0,0 1 0,1-1 0,-1-1 0,0 1 0,1 0 0,-1-1 0,0 1 0,1-1 0,-1 0 0,0 0 0,0 0 0,0-1 0,0 1 0,0-1 0,0 0 0,0 0 0,0 0 0,-1 0 0,1 0 0,-1 0 0,4-5 0,2-2 20,-1 0 0,-1-1 0,0 1 0,0-1 0,0-1-1,-2 1 1,1-1 0,-1 0 0,-1 0 0,0 0 0,0-1 0,-1 1-1,-1 0 1,0-1 0,0 0 0,-1 1 0,-1-1 0,0 1 0,0-1 0,-4-13-1,4 24-17,1 1 3,0-1 0,0 1 0,0-1 0,0 1 0,0 0 0,0-1 0,0 1 0,0-1 0,0 1 0,-1-1 0,1 1 1,0 0-1,0-1 0,0 1 0,-1-1 0,1 1 0,0 0 0,-1-1 0,1 1 0,0 0 0,-1 0 0,1-1 1,0 1-1,-1 0 0,1 0 0,0-1 0,-1 1 0,1 0 0,-1 0 0,1 0 0,-1 0 0,1 0 0,0-1 0,-1 1 1,1 0-1,-2 0 0,2 16 75,1-1-79,1-1 1,0 0-1,1 1 1,1-1-1,0 0 1,1-1-1,1 1 1,0-1-1,0 0 1,2 0-1,-1-1 1,2 0-1,0-1 1,0 1-1,1-2 1,12 12-1,-18-19 2,0 1-1,0-1 1,1 0-1,-1 0 1,1 0 0,0-1-1,0 0 1,0 0-1,0 0 1,0 0 0,0-1-1,0 0 1,1 0-1,-1 0 1,1-1 0,6 0-1,-5-1 2,0 0-1,0 0 0,0-1 1,0 0-1,-1-1 0,1 1 1,-1-1-1,1-1 1,-1 1-1,0-1 0,0 0 1,5-5-1,7-7-2,0-2 1,-1 0-1,0-1 0,14-22 0,49-87 9,-59 88 13,-2-1 1,-1 0-1,-3-1 0,-1-1 0,9-48 1,-11 19 51,-2-1 1,0-97 0,-8 15 88,-4 102-18,-2 61-148,1 12-9,-6 179-23,1-3-24,-4-57-15,-27 240-190,38-373 279,0 1 0,0-1-1,-1 1 1,0-1 0,-5 11 0,5-8 109,1-5-39,-5-8 3,6 2-80,-1 0-1,0 1 1,0-1 0,1 0 0,-1 0 0,1 0-1,0 0 1,-1 1 0,1-1 0,0 0 0,0 0-1,0 0 1,0 0 0,0 0 0,1 0 0,-1 1-1,2-4 1,10-35 30,-3 19-30,1 1 0,1 0 1,1 0-1,1 1 0,1 1 0,0 0 0,1 1 0,1 1 1,1 0-1,0 1 0,1 1 0,0 0 0,2 2 1,-1 0-1,1 1 0,24-9 0,-41 19-12,1-1 0,0 1 1,-1 0-1,1 0 0,-1 0 0,1 0 0,0 1 0,0-1 0,-1 1 1,1 0-1,0 0 0,0 1 0,3 0 0,-5 0 2,0 0-1,0-1 1,0 1 0,0 1-1,0-1 1,-1 0 0,1 0-1,0 1 1,-1-1 0,1 1-1,-1-1 1,1 1 0,-1 0-1,0-1 1,0 1 0,0 0-1,0 0 1,0 0 0,0 0-1,0 0 1,-1 0 0,1 0-1,0 4 1,0 0 5,0 1 1,-1-1-1,0 0 0,0 1 1,0-1-1,-1 1 0,0-1 0,0 0 1,-1 0-1,1 0 0,-2 1 1,1-1-1,0-1 0,-1 1 1,0 0-1,-1-1 0,1 1 0,-1-1 1,0 0-1,0 0 0,0-1 1,-1 1-1,0-1 0,0 0 1,0 0-1,0-1 0,-1 1 0,1-1 1,-1 0-1,0-1 0,0 1 1,0-1-1,0-1 0,0 1 0,0-1 1,-1 0-1,1 0 0,-1-1 1,1 1-1,0-2 0,-1 1 1,1-1-1,0 0 0,-11-2 0,1-7 34,15 9-36,0 0 0,0 0 0,0 1-1,0-1 1,1 0 0,-1 1 0,-1-1 0,1 1-1,0-1 1,0 1 0,0-1 0,0 1 0,0 0-1,0 0 1,0-1 0,-1 1 0,1 0 0,-1 0-1,-1 0 1,3 0-1,-4-5 10,2 5-10,4 0-5,-1 0-17,8 13-42,9 2 50,1 0-1,27 14 1,-26-16 11,0 0 0,24 21 1,-16-6 22,-10-10 1,0-1 0,24 16-1,-41-33-101,-1 1-1,1-1 0,0 1 1,-1-1-1,1 0 0,-1 0 1,1 1-1,0-1 0,-1 0 0,1 0 1,-1 0-1,1 1 0,0-1 1,-1 0-1,1 0 0,0 0 1,-1 0-1,1 0 0,0 0 1,-1-1-1,1 1 0,0 0 0,-1 0 1,1 0-1,0-1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1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1099 5416,'0'0'3962,"1"9"-3364,5 28-92,-6-37-461,0 1 0,0-1-1,0 1 1,0-1 0,0 0-1,0 1 1,0-1 0,0 1-1,0-1 1,0 0-1,0 1 1,0-1 0,0 1-1,1-1 1,-1 0 0,0 1-1,0-1 1,1 0 0,-1 1-1,0-1 1,0 0 0,1 0-1,-1 1 1,0-1-1,1 0 1,-1 0 0,0 1-1,1-1 1,-1 0 0,0 0-1,1 0 1,-1 0 0,0 0-1,1 1 1,-1-1 0,1 0-1,-1 0 1,0 0 0,1 0-1,-1 0 1,1 0-1,-1 0 1,0 0 0,1 0-1,-1-1 1,1 1 0,-1 0-1,0 0 1,1-1 0,14-11 245,-14 12-183,18-24 310,-1 0 0,-1 0 0,19-38 0,-17 28-53,79-168 1263,-74 148-1343,-2 1 87,-3-2-1,-2 0 1,-3-1-1,9-64 0,-11 61 65,-7 39 79,-1-1 1,-1 1-1,1-28 0,-5 50-404,-1-1-1,1 1 1,0-1-1,0 1 1,0 0-1,0-1 0,0 1 1,0 0-1,0 0 1,1 0-1,-2 3 1,-82 386 898,56-244-776,15-83-139,-73 319 441,67-318-335,-3 0 0,-3-1 0,-55 103 1,73-154-123,5-9-14,0 0-1,-1 0 0,1 0 1,-1 0-1,-4 5 1,6-9-58,1 1 1,0-1-1,0 0 1,-1 0-1,1 0 1,0 0 0,-1 0-1,1 0 1,0 0-1,-1 1 1,1-1-1,0 0 1,-1 0 0,1 0-1,-1 0 1,1 0-1,0-1 1,-1 1-1,1 0 1,0 0 0,-1 0-1,1 0 1,0 0-1,-1 0 1,1 0-1,0-1 1,0 1 0,-1 0-1,1 0 1,0-1-1,-1 1 1,1 0-1,0 0 1,0-1 0,0 1-1,-1 0 1,1 0-1,0-1 1,0 1-1,0 0 1,0-1 0,-1 1-1,1 0 1,0-1-1,0 0 1,-7-17 79,6 17-76,-1-8 8,0 0-1,0-1 1,0 1-1,2 0 1,-1-1-1,1 1 1,0-1-1,1 1 1,0-1 0,1 1-1,0 0 1,0-1-1,1 1 1,0 0-1,0 0 1,1 1-1,1-1 1,-1 1-1,9-11 1,4-4 6,1 1 0,0 1 0,2 1 0,1 0 0,30-21 1,107-62 45,-115 78-23,0-2 0,71-60 0,-60 31 55,-36 35 36,35-29 0,-49 45-107,0 1-1,0-1 0,0 0 1,-1 0-1,1 0 1,-1 0-1,-1-1 0,1 1 1,-1-1-1,0 0 1,2-8-1,10-23 314,-15 43-256,0 0 1,0 0-1,1-1 0,0 1 0,0 0 0,1 6 1,7 59-26,-6-47 26,-1-12-66,0 0-1,1 0 1,0 0-1,1 0 1,0-1-1,1 1 0,0-1 1,1 0-1,0 0 1,1 0-1,0-1 1,8 11-1,-11-19-15,0 1 0,0-1-1,0 1 1,0-1 0,1 0 0,-1 0 0,0-1-1,1 1 1,-1-1 0,1 0 0,0 1-1,0-2 1,-1 1 0,1 0 0,0-1 0,0 0-1,0 1 1,0-2 0,-1 1 0,1 0-1,0-1 1,0 0 0,0 0 0,6-2-1,1-1-1,0 0 0,0-1-1,0 0 1,0-1-1,-1 0 1,16-12-1,-15 9 8,-1 0-1,1-1 0,-2 0 1,1 0-1,-2-1 0,14-20 1,-18 24-1,-1-1 0,1 0 1,-1 1-1,-1-1 0,1 0 1,-2 0-1,1-1 0,-1 1 1,0 0-1,0-1 0,-1 1 1,-1-12-1,0 15-5,0 0 0,1 0 0,-2 0 0,1 0 0,0 0 1,-1 0-1,0 1 0,0-1 0,-1 0 0,1 1 0,-5-6 0,6 8-3,-1 1 0,1-1 0,-1 1 0,0-1 0,1 1 0,-1 0 0,0-1 0,0 1 1,0 0-1,0 0 0,0 0 0,-1 1 0,1-1 0,0 0 0,0 1 0,0 0 0,-1-1 0,1 1 0,0 0 0,0 0 0,-1 0 0,1 0 0,0 1 0,0-1 1,-1 1-1,1-1 0,-3 2 0,0 0 2,0 0 0,1 0-1,-1 1 1,0-1 0,1 1 0,0 0 0,0 0 0,0 0 0,0 1 0,0-1-1,1 1 1,0 0 0,-1 0 0,1 1 0,1-1 0,-1 0 0,1 1 0,-1 0 0,2 0-1,-1-1 1,0 1 0,-1 8 0,2-6-2,0 0-1,0 1 1,1-1-1,0 0 1,0 1 0,1-1-1,0 0 1,0 1-1,0-1 1,1 0 0,0 0-1,1 0 1,0 0-1,0-1 1,6 10-1,-3-6 0,1 0 0,1 0 1,0-1-1,0-1 0,1 1 0,17 12 0,-19-16-1,0-1 0,0 0 0,0 0-1,0-1 1,0 0 0,1 0 0,0-1 0,-1 0 0,1 0 0,0-1 0,11 1 0,-7-2 0,1 0 1,-1 0-1,1-1 1,-1-1-1,0 0 0,1 0 1,-1-2-1,0 1 0,-1-2 1,1 1-1,-1-2 0,1 1 1,-2-2-1,15-9 0,-1-1 9,0-1-1,-2-1 0,0-1 0,-2 0 0,0-2 0,-1 0 0,-1-2 0,-1 0 0,-2-1 1,0 0-1,15-37 0,-12 10-8,-2-1 1,-2 0-1,8-66 1,1-167 23,-23 266-10,0 0-1,-2 0 0,0 0 0,-1 0 0,-11-33 0,14 52-11,0 0-1,-1-1 1,1 1 0,-1 0 0,0-1-1,1 1 1,-1 0 0,0 0-1,0 0 1,1 0 0,-1 0-1,0 0 1,0 0 0,0 0 0,-1 0-1,1 0 1,0 0 0,0 1-1,0-1 1,-1 0 0,-1 0-1,2 1 0,0 0 0,0 0 0,0 0 0,0 0 0,0 0 0,0 1 0,0-1-1,-1 0 1,1 1 0,0-1 0,0 0 0,0 1 0,0-1 0,0 1 0,0 0-1,1-1 1,-1 1 0,0 0 0,0-1 0,0 1 0,1 0 0,-1 0 0,0 0-1,1 0 1,-1 0 0,0 0 0,1 0 0,-1 1 0,-16 34-10,1 1 1,2 1 0,2 0 0,-13 66-1,-16 149-93,38-206 82,1-1-1,2 1 0,9 66 0,-8-106 17,25 132-70,-22-122 55,1 0 0,1 0 0,1 0-1,0-1 1,17 27 0,-23-40 16,1-1 1,-1 0-1,1 1 0,0-1 1,0 0-1,0 0 0,0 0 1,0 0-1,0-1 1,0 1-1,1 0 0,-1-1 1,1 0-1,-1 1 0,1-1 1,-1 0-1,1 0 0,0-1 1,0 1-1,-1 0 1,1-1-1,0 0 0,0 0 1,0 0-1,0 0 0,-1 0 1,1 0-1,0-1 1,0 1-1,0-1 0,-1 0 1,1 0-1,5-2 0,31-13-4,-1-1-1,-1-2 1,-1-2-1,0-1 1,37-31-1,-34 20-14,55-49 15,-133 103 96,16-5-70,1 1 0,0 1 0,2 1 0,-24 28 0,35-37-20,1 0 1,0 1 0,1 0-1,0 0 1,1 1 0,1-1-1,-1 2 1,2-1 0,0 0-1,0 1 1,-2 18 0,6-29 0,0 1 0,0 0-1,0 0 1,1-1 0,-1 1 0,1 0 0,0 0 0,-1-1 0,1 1 0,1-1 0,-1 1 0,0-1 0,1 1-1,-1-1 1,1 0 0,-1 0 0,1 0 0,0 0 0,0 0 0,0 0 0,0 0 0,1-1 0,-1 1 0,0-1-1,1 1 1,-1-1 0,1 0 0,-1 0 0,1 0 0,3 1 0,1 0 0,0 0 0,0 0 0,0-1 0,0 0 0,0 0 0,0-1 0,1 0 0,-1 0 0,0-1 0,10-1 0,-11 0-2,-1 0 0,0-1 1,0 1-1,0-1 0,0 0 0,0 0 0,0 0 0,-1-1 0,0 0 1,0 0-1,0 0 0,0 0 0,0-1 0,3-5 0,4-8-5,0-1 0,10-27 1,-18 40 7,17-44 19,-3 0 0,-1-1 0,-3-1 0,-2 0 0,-2-1 0,-3 0 0,-2 0 0,-2 0 0,-7-75 0,3 108 15,0 1 0,-1-1 0,-1 1 0,-1 0 0,0 0 0,-2 1 0,-10-23 0,16 40-27,1-1-1,-1 1 0,0 0 1,1 0-1,-1 0 0,0 0 1,0 0-1,1 0 0,-1 0 0,0 0 1,0 0-1,0 0 0,0 1 1,0-1-1,0 0 0,-1 1 1,0-1-1,1 0-2,0 1 0,1 0-1,-1 0 1,0 0 0,0 1 0,1-1 0,-1 0 0,0 0 0,1 0 0,-1 0-1,0 1 1,0-1 0,1 0 0,-1 1 0,1-1 0,-1 1 0,0-1 0,1 0-1,-1 1 1,1-1 0,-2 2 0,-2 3 11,0 1-1,0 0 0,1 0 1,0 0-1,-3 7 1,3-7-21,-5 15 16,0 0 0,1 1 0,2 0 0,0 0 0,1 0 0,1 0 0,1 1 0,1-1 0,2 1 0,5 42 0,-1-32 1,1 0 0,2-1 0,2-1 0,1 1-1,1-1 1,29 53 0,-32-70 0,0-1 1,0 0-1,1 0 0,1-1 0,0 0 1,0-1-1,1 0 0,1-1 0,0-1 1,0 0-1,1 0 0,14 6 1,-20-11-14,1-1 1,-1 0-1,1 0 1,0-1 0,0 0-1,0 0 1,0-1-1,0 0 1,0-1 0,0 0-1,0 0 1,0-1 0,0 0-1,0-1 1,0 0-1,0 0 1,-1-1 0,1 0-1,-1 0 1,0-1 0,1 0-1,7-6 1,-8 4-61,0 0-1,-1 0 1,1-1 0,-1 0 0,-1 0 0,1-1-1,-1 0 1,-1 0 0,9-14 0,-11 15-972,0-1 1,0 1 0,3-13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1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44 116 16072,'0'0'1423,"-4"-76"-935,-4 63 392,-1 3 0,3 8-80,0-3 8,1-1-64,-1 2 1944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2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0 585 6824,'0'0'3501,"14"-4"-2744,27-13 296,72-40 0,-94 47-770,0-2 0,-1 0 0,0-1 0,-1 0 0,-1-2 0,17-17 0,113-151 2331,-135 167-2255,-1 0 0,0 0-1,-1-1 1,0 0 0,-1-1-1,-2 0 1,9-30 0,-14 44-137,-1 0 0,1 0 0,-1 0-1,0 0 1,0 0 0,-1 0 0,1 0 0,-1 1 0,1-1 0,-4-7 0,4 11-200,0 0 0,0 0 0,0 0 0,0 0 0,0 0 0,0 0 0,0 1 0,0-1 0,0 0 0,0 0 0,0 0 0,0 0 0,0 0 0,0 0 0,0 0 0,0 0 1,0 1-1,0-1 0,0 0 0,0 0 0,0 0 0,0 0 0,0 0 0,0 0 0,-1 0 0,1 0 0,0 0 0,0 0 0,0 0 0,0 0 0,0 0 0,0 1 0,0-1 0,0 0 0,0 0 0,-1 0 0,1 0 0,0 0 0,0 0 0,0 0 0,0 0 0,0 0 0,0 0 0,0 0 0,-1 0 0,1 0 0,0 0 1,0-1-1,0 1 0,0 0 0,0 0 0,0 0 0,0 0 0,0 0 0,0 0 0,-1 0 0,1 0 0,0 0 0,0 0 0,0 0 0,0 0 0,0 0 0,0 0 0,0-1 0,0 1 0,0 0 0,-3 9 759,4-7-707,0 1 0,0-1-1,1 0 1,-1 0 0,0 0 0,1 0-1,-1 0 1,1 0 0,-1-1 0,5 4-1,6 7 126,1 8 24,0 0 1,-2 1 0,0 0 0,13 37-1,-11-19 50,15 74-1,-27-104-247,1-1-1,1 1 0,-1-1 0,1 1 0,1-1 0,0 0 0,0 0 0,0-1 1,1 1-1,0-1 0,0 0 0,1 0 0,7 6 0,-7-8-9,0 0 0,0-1 0,1 0-1,0 0 1,-1 0 0,1-1 0,1 0 0,-1 0-1,0-1 1,1 0 0,-1 0 0,1-1 0,0 0 0,-1 0-1,10-1 1,-3 0-5,0-2-1,-1 1 0,1-2 1,0 0-1,-1-1 1,0 0-1,1-1 0,-2 0 1,1-1-1,-1-1 1,0 0-1,0 0 1,12-11-1,-11 8-1,-1-1 0,0 0 1,-1-1-1,-1 0 0,1-1 0,-2 0 1,0-1-1,-1 0 0,0 0 0,-1-1 1,6-17-1,-10 22-5,-1 0 0,0 0-1,0 0 1,-1 0 0,-1-17 0,0 22 2,0 0 1,0 1-1,-1-1 1,1 0-1,-1 1 1,0-1-1,-1 1 0,1-1 1,-1 1-1,0 0 1,0-1-1,0 1 1,-1 0-1,-3-5 0,5 9-3,0 0 0,1-1 0,-1 1 0,0-1 0,1 1 0,-1 0 0,0 0 0,1-1 0,-1 1 0,0 0 0,0 0 0,1 0 0,-1 0 0,0 0 0,0 0 0,0 0 0,1 0 0,-1 0 0,0 0 0,0 0 0,1 0 0,-1 1 0,0-1 0,1 0 0,-1 1 0,0-1 0,0 0 0,1 1 0,-1-1 0,0 2 0,-22 17 45,20-16-41,-4 5 0,1-1 1,-1 1-1,1 1 0,1-1 0,-1 1 0,2 0 1,-1 1-1,1-1 0,0 1 0,1-1 0,1 1 1,-1 0-1,1 0 0,1 1 0,0-1 0,0 0 0,1 0 1,0 1-1,3 11 0,0-9-4,0-1 1,1 0-1,0 0 0,1 0 1,1 0-1,0-1 0,0 0 1,16 20-1,-17-25-3,1 1-1,0-2 1,0 1 0,0-1 0,1 0 0,0 0-1,0 0 1,0-1 0,0-1 0,1 1-1,-1-1 1,1 0 0,0-1 0,0 1 0,10 0-1,0-1 3,1-2-1,0 0 0,-1-1 0,1 0 0,-1-2 1,1 0-1,-1-1 0,0-1 0,0 0 0,0-2 1,-1 0-1,0-1 0,25-16 0,9-9-19,-1-3-1,81-77 0,-104 89 2,3-2 15,33-39 1,-56 57 6,-1 0 1,1-1-1,-1 0 1,-1 0-1,0 0 1,0-1-1,-1 0 1,0 0-1,4-18 1,-7 27-5,-1 0 0,0 0 0,0 0 1,1 0-1,-1 0 0,0 0 0,0 0 0,0 0 0,0 0 1,0 0-1,0 0 0,-1 0 0,1 0 0,0 0 1,0 0-1,-1 0 0,1 0 0,-1 0 0,1 0 0,-2-1 1,2 1-1,-1 1 0,0 0 0,1-1 1,-1 1-1,0 0 0,1 0 0,-1 0 1,0-1-1,0 1 0,1 0 1,-1 0-1,0 0 0,0 0 0,1 0 1,-1 0-1,0 1 0,1-1 0,-1 0 1,0 0-1,0 0 0,0 1 0,-4 1 1,0 1 0,1-1 0,-1 1 0,1 0 0,0 0 0,0 1 0,-4 3 0,-12 17-1,1 1 0,2 0 0,-23 45 0,33-57 0,0 0 0,1 1 0,1 0 0,1 0 0,0 0 0,-4 27 0,7-33 0,0 0 0,1 0 0,0 0 0,0 0 0,1 1 0,0-1 0,1 0 0,-1-1 0,2 1 0,-1 0 0,1 0 0,0-1 0,8 14 0,-9-18-2,-1 0-1,1 0 1,0-1 0,1 1-1,-1 0 1,0-1 0,1 0-1,0 1 1,-1-1 0,1 0-1,0-1 1,0 1 0,0 0-1,0-1 1,0 1 0,0-1-1,1 0 1,-1 0 0,0 0-1,1-1 1,-1 1 0,0-1-1,1 0 1,-1 0 0,1 0-1,-1 0 1,1-1 0,-1 1-1,0-1 1,1 0 0,-1 0-1,0 0 1,0 0 0,0-1-1,0 1 1,0-1 0,0 0-1,0 0 1,0 0 0,0 0-1,-1 0 1,1-1 0,2-3-1,1-4 2,0 1 0,-1-1 0,0 0-1,0 0 1,-1 0 0,-1 0 0,0-1-1,0 0 1,2-18 0,-1-12 43,-2-53 0,-2 34 45,0 56-72,0-30 60,0 33-63,0-1 0,0 1-1,0 0 1,0-1-1,0 1 1,-1-1 0,1 1-1,0 0 1,-1-1-1,1 1 1,-1 0 0,0 0-1,1-1 1,-1 1-1,0 0 1,0 0 0,0 0-1,-1-1 1,0 0 155,1 0 3,-2 9-135,-1 23 16,2 1 0,1 32 0,0-29-27,3 106 31,-2 45 30,-1-158-76,0 36 9,-4 0 0,-2 0 0,-19 78 0,23-129-15,-2 6 13,0 0-1,-13 28 1,15-40-9,0-1 0,0 1 0,-1-1 1,0 0-1,0 0 0,0 0 0,-1-1 0,1 0 0,-1 1 0,0-2 0,-9 7 0,4-5 14,0 1 0,0-2-1,0 0 1,0 0 0,-17 3 0,21-5-10,0-2 0,0 1 0,-1-1 0,1 0 0,0 0 1,0 0-1,0-1 0,0 0 0,-1 0 0,1-1 1,-6-2-1,-21-7 52,27 10-52,0 0 0,0-1 0,0 0 1,1 0-1,-1-1 0,1 1 0,-1-1 0,1-1 1,0 1-1,0-1 0,-7-6 0,8 6-9,-18-25 13,21 28-17,0-1 1,0 1-1,1-1 1,-1 1 0,0-1-1,1 0 1,-1 1 0,1-1-1,0 0 1,-1 0 0,1 1-1,0-1 1,0 0 0,0 0-1,0 1 1,1-1-1,-1 0 1,1-2 0,6-14-18,1 0-1,1 1 1,0 0 0,2 0 0,0 1-1,0 1 1,2 0 0,0 0 0,0 1 0,1 1-1,25-18 1,90-56-120,-15 12 1,-14 13 47,-66 43 60,50-38-1,-46 27-14,65-71 0,-93 90 45,1-1 4,0 0 0,-1-1 0,0 0 0,-1 0 0,0-1 0,6-16 0,4-14 19,19-52 170,-32 79-18,-6 24-22,-2 14-144,3 128 22,0-118-23,3-1 0,13 58 0,-16-82-5,1-1 1,0 0-1,0 0 0,0 0 0,0-1 0,1 1 1,0 0-1,0-1 0,3 5 0,-4-8 0,-1 0-1,1 0 0,-1 1 0,1-1 0,-1 0 0,1 0 0,-1 0 0,1-1 0,0 1 1,0 0-1,-1-1 0,1 1 0,0-1 0,0 1 0,0-1 0,0 0 0,0 0 0,-1 0 1,1 0-1,0 0 0,0 0 0,0 0 0,0-1 0,0 1 0,-1-1 0,1 1 1,0-1-1,2-1 0,11-6 9,1-1 0,-1 0 1,-1-1-1,0 0 0,0-1 1,-1-1-1,14-17 0,-1 0 27,-1-3-1,23-38 1,-46 68-30,0-1 1,0-1-1,-1 1 0,1 0 1,-1 0-1,0-1 0,0 1 1,0-1-1,0 1 1,0-5-1,-19 28 138,15-11-133,0 0 0,1-1 0,0 1-1,1 0 1,0 0 0,0 0-1,1 0 1,0 0 0,1 0 0,0 0-1,0 0 1,1 0 0,4 12-1,-4-14-7,1-1-1,1 1 1,-1-1-1,1 0 0,0 0 1,0 0-1,1-1 1,0 0-1,0 1 0,0-2 1,1 1-1,8 6 1,1-2-19,1-1 1,0 0-1,31 11 1,-45-19 11,0 1 0,1 0 0,-1-1 0,0 1 0,0-1 0,0 0 0,0 1 0,0-1 0,1 0 0,-1 0 0,0-1 0,0 1 0,0 0 0,0-1 0,0 1 0,1-1 0,-1 0 0,0 0 0,0 0 0,1-1 0,0 0 2,0 0 0,-1 0-1,1-1 1,-1 1 0,0-1 0,0 0-1,0 1 1,0-1 0,0 0-1,-1 0 1,3-6 0,-1 1 8,-1-1 1,0 0-1,0 1 0,0-1 1,-1 0-1,0 0 0,-1 0 1,-1-16-1,-1 14 17,-1-1-1,1 1 1,-2 0 0,1 0 0,-2 0-1,1 1 1,-2 0 0,1-1-1,-1 2 1,-1-1 0,0 1 0,0 0-1,-13-13 1,6 6 33,12 13-48,0 1 0,0-1 0,0 1 1,-1-1-1,1 1 0,-1 0 0,1-1 0,-1 1 0,0 1 0,-3-3 0,6 4-7,-1 0-1,1-1 1,0 1-1,-1 0 1,1 0-1,-1 0 1,1-1-1,-1 1 1,1 0-1,-1 0 1,1 0-1,-1 0 1,1 0-1,-1 0 1,1 0-1,-1 0 0,1 0 1,-1 0-1,1 0 1,-1 1-1,1-1 1,-1 0-1,-5 2 13,1 2-5,14-3 28,40-5-107,-29 5 71,1-2 0,-1-1-1,41-8 1,-35 5 0,45-3 1,-34 7-19,2 0-19,68 5-1,-105-4 36,0 1 0,0-1 0,0 0 0,0 1 0,0 0 0,-1-1 0,1 1 0,0 0 0,0 0 1,-1 0-1,1 0 0,0 0 0,-1 0 0,1 0 0,-1 1 0,1-1 0,-1 0 0,0 1 0,0-1 0,0 1 0,2 2 0,-2 0 3,0-1 0,0 0 0,0 1 0,0-1 1,0 1-1,-1-1 0,0 1 0,0-1 0,0 1 0,0-1 1,-1 5-1,-1 5 13,-1 0 1,-1 0-1,0 0 1,-1-1-1,-7 14 1,3-8 114,-2 1 1,0-2 0,-1 0-1,-1 0 1,-21 21 0,30-37-84,6-9-16,7-13-8,1 3-23,0 2 0,1-1 0,1 2 0,1-1 0,0 2 0,1 0 0,0 0 0,1 1 0,0 1 0,26-15 0,-36 24 0,1 1 0,-1 0 0,1 0 0,-1 1 0,1-1 0,-1 1 0,1 0 0,0 1 0,-1-1 0,1 1 0,0 1 0,0-1 0,-1 1 0,1 0 0,0 0 0,-1 0 0,1 1 0,-1 0 0,1 0 0,-1 0 0,0 1 0,0 0 0,0 0 0,0 0 0,-1 0 0,1 1 0,-1 0 0,0 0 0,0 0 0,0 0 0,-1 1 0,5 6 0,40 70 0,-31-48 0,3-2 0,38 50 0,-55-78 0,1 1 0,-1-1 0,1 0 0,0 0 0,0-1 0,1 1 0,-1-1 0,0 0 0,1 0 0,0 0 0,-1-1 0,1 1 0,0-1 0,0-1 0,0 1 0,0 0 0,-1-1 0,1 0 0,0 0 0,0-1 0,8-1 0,-1 0 0,-1-1 0,1 0 0,-1-1 0,1 0 0,-1-1 0,0 0 0,16-11 0,-13 7 0,-1-1 0,-1 1 0,0-2 0,0 0 0,11-13 0,-17 15 0,0 0 0,0 0 0,-1 0 0,0-1 0,0 0 0,-1 0 0,-1 0 0,5-18 0,-2-23 865,-4 24-5737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4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82 3328,'0'0'12409,"-10"0"-12101,-33 0-8,40 1-248,1-1-1,0 0 1,-1 1 0,1-1 0,0 1 0,-1 0-1,1-1 1,0 1 0,0 0 0,0 1 0,0-1-1,0 0 1,0 1 0,0-1 0,0 1 0,0-1-1,1 1 1,-1 0 0,1 0 0,-1 0 0,1 0-1,0 0 1,-2 2 0,1 2 101,-1-1 1,1 1-1,1-1 1,-1 1-1,1 0 1,-2 11-1,2-11-16,1 0-1,0 0 1,0 0-1,0 0 1,1 1-1,-1-1 1,3 7-1,-2-11-83,0 1 0,1 0 0,-1-1 0,1 1 1,-1-1-1,1 1 0,0-1 0,0 0 0,0 0 0,0 0 0,1 0 0,-1 0 0,0 0 0,1-1 1,-1 1-1,6 1 0,-3 0 1,0 0-1,1-1 1,-1 0 0,1-1 0,-1 1 0,1-1 0,0 0 0,-1 0-1,1-1 1,0 1 0,0-1 0,0-1 0,-1 1 0,1-1 0,0 0-1,-1 0 1,1-1 0,0 1 0,-1-1 0,0-1 0,1 1-1,9-7 1,-8 5 12,1 0 2,0 0 1,-1-1-1,1 0 0,-1-1 1,0 1-1,0-1 0,0-1 1,-1 1-1,0-1 0,9-14 1,-14 18-51,0 1 1,-1 0-1,1-1 1,-1 1 0,0 0-1,0-1 1,0 1-1,0 0 1,0-1-1,-1 1 1,1-1 0,-1 1-1,1 0 1,-1 0-1,-2-5 1,1 1 17,-1 0 0,0 0 1,0 1-1,-7-9 0,-3-3 105,-28-26 0,38 39-104,-1 1 0,0 0 0,0 0 0,0 0 0,0 1 1,0-1-1,-1 1 0,1 0 0,-1 0 0,1 0 0,-1 1 0,0 0 1,1 0-1,-7-1 0,9 3-16,0-1 0,0 1 0,0-1 0,0 1 0,0 0 0,0 0 0,0 0 0,0 0 0,1 0 0,-1 1 0,0-1 0,1 0 0,-1 1 0,1-1 0,-2 3 0,0 0 8,-1 0 1,1 0-1,0 1 1,1-1 0,-3 5-1,4-3 22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8:2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47 6824,'0'0'11667,"-9"12"-10903,-4 4-453,6-7 42,0 0-1,1 0 1,0 1-1,-6 14 1,12-24-317,0 0-1,-1 0 1,1 1 0,0-1 0,0 0 0,0 0 0,0 1 0,0-1 0,0 0-1,0 0 1,0 1 0,0-1 0,1 0 0,-1 0 0,0 1 0,0-1 0,0 0-1,0 0 1,0 0 0,0 1 0,0-1 0,0 0 0,1 0 0,-1 0-1,0 1 1,0-1 0,0 0 0,1 0 0,-1 0 0,0 0 0,0 1 0,0-1-1,1 0 1,-1 0 0,0 0 0,0 0 0,1 0 0,-1 0 0,0 0 0,0 0-1,1 0 1,-1 0 0,0 0 0,0 0 0,1 0 0,-1 0 0,0 0 0,0 0-1,1 0 1,-1 0 0,0 0 0,1 0 0,13-1 612,-8-1-542,0 0 1,0 0-1,-1 0 1,1 0 0,-1-1-1,1 0 1,-1 0-1,0 0 1,0-1-1,0 0 1,-1 0-1,6-6 1,1-2 159,-1-1 0,-1-1 0,11-21 0,-19 35-249,-1-1 0,1 1 0,-1-1 0,0 1 0,1-1 0,-1 1 0,0-1 0,1 1 0,-1-1 0,0 1 0,0-1 0,0 1 0,0-1 1,1 1-1,-1-1 0,0 0 0,0 1 0,0-1 0,0 1 0,0-1 0,0 1 0,0-1 0,-1 0 0,1 1 0,0-1 0,0 1 0,0-1 0,0 1 0,-1-1 0,1 1 0,0-1 0,-1 1 0,1-1 0,0 1 0,-1-1 0,1 1 0,-1-1 0,1 1 0,0 0 0,-1-1 0,1 1 0,-1 0 0,1-1 0,-1 1 0,0 0 0,1 0 0,-1-1 0,1 1 0,-1 0 0,1 0 0,-1 0 0,1 0 0,-1 0 0,0 0 0,1 0 0,-1 0 0,1 0 1,-1 0-1,0 0 0,0 1 0,-3-1 51,0 0 0,1 1 1,-1-1-1,0 1 0,1 0 1,-1 0-1,1 0 0,-7 4 0,9-5-36,0 1-1,0-1 0,0 1 0,0 0 0,0-1 0,0 1 0,1 0 0,-1 0 1,0-1-1,0 1 0,0 0 0,1 0 0,-1 0 0,1 0 0,-1 0 0,1 0 0,-1 0 1,1 0-1,-1 0 0,1 1 0,0-1 0,-1 0 0,1 2 0,1-1-326,-1 0-1,1 0 1,0-1-1,0 1 1,0 0-1,0 0 1,0-1-1,0 1 1,0-1-1,1 1 1,-1-1-1,3 3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3504,'0'0'8826,"7"11"-8424,-7-11-401,8 12 162,-1 1 0,-1-1 0,-1 1 0,1 0 0,-2 1 0,5 20 0,32 331 2321,-7-48-1176,-23-258-964,-5-30 61,-2-1 0,2 38 0,-1-47-84,-5-18-223,-1-4-17,-1-1-45,-3-10 3,1 0 1,0-1-1,-2-23 1,3 16-8,-77-482 539,77 484-555,-19-128 135,20 122-101,1 0 0,1 0 0,5-44 0,-4 65-41,0 0 1,0 1 0,1-1-1,-1 0 1,1 0-1,0 1 1,0-1 0,1 1-1,-1 0 1,1 0 0,0 0-1,0 0 1,0 0-1,1 0 1,3-2 0,-2 2-5,1 0 1,0 0-1,-1 1 1,1 0 0,0 1-1,0-1 1,1 1-1,-1 0 1,0 1 0,9-2-1,-2 2-9,0 0 0,1 1 0,-1 0-1,0 1 1,0 0 0,0 1 0,0 1 0,0 0-1,-1 1 1,23 10 0,-27-11 0,-1 2 1,0-1-1,0 1 1,0 0-1,0 0 1,-1 1-1,0 0 1,0 0-1,-1 1 0,0-1 1,0 1-1,0 0 1,-1 0-1,0 1 1,0 0-1,-1-1 1,0 1-1,0 0 0,-1 1 1,0-1-1,0 0 1,-1 0-1,0 1 1,-1-1-1,0 1 1,0-1-1,-1 1 0,0-1 1,0 1-1,-1-1 1,0 0-1,0 0 1,-1 0-1,0 0 1,-6 10-1,-8 10 75,-2-1 0,0 0 0,-1-2 0,-47 45 0,55-61 1,1 1-1,-18 10 1,-3 1 115,12-2 151,18-11-116,14-5-108,2-4-86,0-1 0,-1 0 1,1 0-1,12-5 0,-11 2-3,0 2-1,29-4 0,-17 8 11,0 2-1,-1 0 1,1 2-1,-1 0 1,45 17-1,-63-20-26,-1 0-7,-1 1 0,0 0 0,1 0 0,-1 0 0,-1 1 0,1 0 0,0 0 0,-1 1 0,0-1 0,0 1 0,0 0 1,-1 0-1,0 1 0,0-1 0,0 1 0,0 0 0,-1 0 0,0 0 0,0 1 0,-1-1 0,0 1 0,0-1 0,-1 1 0,1 0 0,-1 0 0,-1 0 0,1 0 0,-1-1 0,-1 1 0,1 0 0,-1 0 0,0 0 1,-1 0-1,1-1 0,-1 1 0,-1-1 0,1 1 0,-1-1 0,0 0 0,-1 0 0,-3 6 0,-1-2 23,-1-1-1,0 0 1,0 0 0,-1-1 0,0 0-1,-1 0 1,1-1 0,-1-1-1,-1 0 1,1-1 0,-25 9 0,-9-1 233,-88 14 1,121-25-210,-18 0 16,24-2-117,1 0 0,-1 1-1,0 0 1,0 0-1,-9 2 1,12 1-372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54 8240,'0'0'3008,"-8"9"-2576,7-7-414,-8 8 185,0 1 0,1 1 0,0-1 0,1 2 0,0-1 1,-4 14-1,8-19-9,1 0 0,0 1 0,0-1 0,1 1 0,0-1 1,0 1-1,1-1 0,1 9 0,-1-13-124,0 0-1,1 0 1,0 0 0,0 0-1,0 1 1,0-2 0,0 1-1,1 0 1,-1 0-1,1 0 1,-1-1 0,1 1-1,0 0 1,0-1 0,1 0-1,-1 1 1,0-1 0,1 0-1,-1 0 1,1-1 0,0 1-1,4 2 1,-2-2 3,0 0 0,0 0 0,1 0 0,-1-1 0,1 1 0,-1-1 0,1-1 1,-1 1-1,1-1 0,-1 0 0,1 0 0,0-1 0,-1 1 0,1-1 0,-1 0 0,0-1 0,1 1 0,-1-1 0,0 0 1,9-5-1,-6 2 0,-1-1 0,1 1 1,-1-1-1,0-1 0,0 1 1,-1-1-1,0 0 0,0-1 0,0 1 1,-1-1-1,7-15 0,-7 12 7,0 0 0,-1 0 0,0-1-1,-1 1 1,0-1 0,1-12-1,-4 19-35,1 1-1,-1-1 1,0 0-1,0 1 0,0-1 1,-1 0-1,0 1 1,0-1-1,0 1 0,0-1 1,-1 1-1,0 0 1,0-1-1,0 1 0,0 0 1,-1 0-1,1 1 1,-6-7-1,6 9-19,0-1 1,0 0-1,0 1 0,0 0 1,-1-1-1,1 1 0,0 0 1,-1 0-1,1 0 0,0 1 1,-1-1-1,1 0 0,-1 1 1,0 0-1,1 0 0,-1-1 1,1 1-1,-1 1 0,1-1 1,-1 0-1,1 1 0,-1-1 1,1 1-1,-1 0 0,1 0 1,-5 2-1,-1 1 15,1 0 1,0 0 0,0 1-1,1-1 1,-1 2-1,1-1 1,-7 8-1,5-3-5,1-1 1,0 2-1,0-1 0,1 1 0,0 0 0,1 0 0,-7 23 0,6-12-821,1 0-1,0 0 1,0 25-1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6632,'0'0'11042,"10"7"-10773,2 3-177,-7-6-53,0 0 0,0 0-1,1-1 1,-1 1 0,1-1 0,0 0 0,0-1 0,0 1 0,8 1-1,27 5 290,-1-1-1,80 3 0,84-12 229,592-66 781,-706 53-1187,40-4 57,-59 8-101,-46 5-11,49-1 0,-50 7-21,-18 0-50,-1-1 1,0 1-1,1-1 1,9-2-1,-7 2-1,5-2-2850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7328,'0'0'3133,"-1"16"-2448,0 36 315,9 102-1,40 103 960,0 9-345,-17-55-115,-30-203-1343,0-4-43,-1-1 0,0 1 1,1-1-1,-1 0 0,1 1 1,0-1-1,0 0 0,0 0 1,3 4-1,-6-9-49,1 0 0,0 0 1,0-1-1,0 1 0,0-1 0,0 1 0,0-1 0,1 1 0,-1-5 1,-3-8 14,-44-179 351,14 52-201,21 81-102,2 0-1,-5-106 1,16 143-104,0 0 1,1 0-1,2 1 1,0-1-1,2 0 1,12-38-1,-15 56-18,1 0 0,0 0-1,0 0 1,0 0 0,1 0 0,0 1 0,0 0 0,1 0-1,-1 0 1,1 0 0,0 1 0,0-1 0,1 1 0,-1 1-1,10-6 1,-6 5-2,-1 1-1,1 0 0,0 1 1,0 0-1,0 0 1,0 1-1,0 0 1,0 0-1,0 1 0,14 1 1,-9 1 4,0 0-1,0 1 1,-1 0 0,1 1-1,-1 1 1,0 0 0,0 0-1,-1 2 1,0-1 0,0 2-1,0 0 1,-1 0 0,0 1-1,18 19 1,-26-24 0,0 1-1,0-1 1,-1 1 0,1-1-1,-1 1 1,0 0 0,-1 0-1,1 0 1,-1 0 0,0 0 0,0 0-1,-1 1 1,0-1 0,0 0-1,0 0 1,0 0 0,-1 1-1,1-1 1,-2 0 0,1 0-1,-4 9 1,2-4 12,-1-1 0,-1 0 0,0 0 1,0 0-1,0 0 0,-1-1 0,-1 0 0,1 0 0,-1 0 0,-11 8 0,4-5 53,0 0 0,-1 0 0,0-1 0,-1-1 0,0-1-1,0 0 1,-1-1 0,-19 5 0,34-12-53,-11 3 221,17-3-72,27-2-119,-3 3-70,0 1 0,0 1 0,0 2 0,0 1 0,40 13 0,-54-13-3,1 0 0,-1 1 0,0 1 1,0 0-1,-1 1 0,-1 0 1,1 1-1,-1 0 0,-1 1 1,0 1-1,14 18 0,-20-24 18,0 1-1,-1-1 0,-1 1 0,1 0 1,-1 0-1,0 0 0,0 1 0,-1-1 1,0 1-1,0-1 0,0 12 0,-2-13 17,0 0 0,0 0-1,-1 0 1,0 0-1,0 0 1,-1 0 0,0 0-1,0 0 1,0-1 0,-1 1-1,1-1 1,-2 1 0,1-1-1,0 0 1,-5 5 0,0-1 17,0-1 0,0-1 0,-1 1 0,0-1 0,0 0 0,-1-1 0,0-1 0,0 1 0,0-1 0,0-1 0,-1 0 0,0 0 0,0-1 0,0-1 0,0 0 0,0 0 0,-1-1 0,1 0 1,-1-1-1,-19-3 0,-33 0 95,38 3-49,1-1 0,0-2 0,0 0 0,-34-10-1,50 8-180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7528,'0'0'5270,"0"12"-4735,0 4-308,-1 0-1,-1 0 1,-1-1 0,0 1-1,-1-1 1,-8 22 0,-1-11 636,-27 39 0,27-47-401,1 1 0,0 1 0,2 0 0,-9 22-1,9-17-2579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6632,'0'0'8562,"12"5"-8092,6 1-292,1-1 0,0-1 1,-1 0-1,1-1 1,1-1-1,20-1 1,220-18 2186,-232 14-1996,60-2 1382,-41 4-350,-27 1-942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9344,'0'0'4749,"13"-2"-4346,0-1-297,0-1 35,1 2-1,-1 0 0,1 0 0,25 1 1,17 4 478,99 3 1995,-121-4-1819,-25-1-456,-1 0 0,0-1 0,1 0 0,11-2 0,-11 1-77,1 0 255,-3-2-3076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48 5016,'0'0'5585,"-11"-6"-5018,4 2-510,0-1 140,0 0 0,-1 1 0,0 0-1,0 0 1,0 1 0,0 0 0,0 0 0,-1 1 0,0 0-1,-8 0 1,8 2 18,0 1 0,0 0-1,0 0 1,0 1-1,0 0 1,0 1 0,1 0-1,-10 5 1,-5 4 397,-32 22 0,38-23-367,11-7-121,-1 1-1,1 0 0,0 1 0,0 0 0,-5 6 0,9-9-49,-1 0 0,1 0 1,0 0-1,0 1 0,0-1 0,1 1 0,-1-1 1,1 1-1,0-1 0,0 1 0,0 0 0,0 0 1,0 3-1,1-6-55,1 0-1,-1 0 1,0-1 0,0 1 0,1 0 0,-1-1-1,0 1 1,1 0 0,-1-1 0,1 1-1,-1 0 1,1-1 0,-1 1 0,1-1 0,0 1-1,-1-1 1,1 1 0,-1-1 0,1 1 0,0-1-1,0 0 1,-1 1 0,1-1 0,0 0 0,0 0-1,22 5 183,12-5 67,64-9 1,-31 2-30,-60 7-213,-1 0 0,0 1 0,0 0 0,0 0 0,0 1 0,0 0 0,0 0 0,0 1 0,-1 0 0,1 0-1,-1 0 1,1 1 0,-1 0 0,-1 0 0,1 0 0,0 1 0,7 9 0,-6-7-5,-1 0 0,0 1 1,0-1-1,0 1 0,-1 0 0,-1 1 0,1-1 1,-1 1-1,-1 0 0,0 0 0,0 0 0,3 17 1,-6-21-4,1-1 1,-1 1 0,0 0-1,0-1 1,-1 1 0,1-1-1,-1 1 1,0-1 0,0 0-1,-1 1 1,1-1 0,-1 0 0,0 0-1,0 0 1,0 0 0,-1 0-1,0 0 1,1-1 0,-7 7-1,4-6 35,-1 0-1,1 0 0,-1-1 1,0 1-1,1-1 1,-2 0-1,1-1 0,0 0 1,0 0-1,-1 0 1,1-1-1,-14 2 0,-6-1 192,0-1-1,0 0 0,-1-2 0,1-1 1,0-1-1,0-2 0,1 0 0,-41-15 1,58 19-166,-2-1-1,10 2-81,0 0 0,0 0 1,0-1-1,0 1 0,0 0 1,0 0-1,0 0 0,0-1 1,0 1-1,0 0 0,0 0 1,0 0-1,0-1 0,0 1 1,0 0-1,0 0 0,0 0 1,0-1-1,0 1 0,0 0 1,0 0-1,0 0 0,1 0 1,-1-1-1,0 1 0,0 0 1,0 0-1,0 0 0,0 0 0,1 0 1,-1-1-1,0 1 0,0 0 1,0 0-1,0 0 0,1 0 1,-1 0-1,0 0 0,0 0 1,0 0-1,1 0 0,-1 0 1,0 0-1,0 0 0,0 0 1,1 0-1,-1 0 0,11-7-3104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15176,'0'0'-64,"0"12"-130,7 70 467,3 59 2469,-12-133-2373,-4-14-33,-2-10-2869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4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5016,'0'0'12990,"8"10"-12701,1 1-208,-4-5-30,0 0-1,0 1 1,-1 0 0,0 0-1,0 0 1,0 0-1,-1 1 1,3 11-1,19 112 990,-14-97-619,-6-22-59,-6-15 282,-22-74-189,-14-92 1,35 160-413,1 0 0,0 0 1,0 0-1,1-9 0,1 14-12,-1 0-1,1 0 1,0 0-1,0 1 1,0-1-1,1 0 1,-1 0-1,1 1 1,0-1-1,0 1 1,3-5-1,-2 5 9,1-1-1,-1 0 1,1 1-1,0 0 1,0 0-1,0 0 0,1 0 1,-1 1-1,1 0 1,-1 0-1,1 0 1,0 0-1,0 1 1,-1 0-1,1 0 0,0 0 1,0 0-1,0 1 1,1 0-1,-1 0 1,0 0-1,0 1 1,8 1-1,-7 0 8,4 0 105,1 1 0,-1 0-1,0 0 1,16 9 0,-20-9-320,14 9 866,-11-2-3965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9944,'0'0'912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7832,'0'0'246,"0"9"292,0 27 404,2 0 1,1 0 0,1 0-1,17 62 1,-16-79-343,-5-16-391,1 0 1,-1 1-1,1-1 0,0 0 1,0 0-1,0 0 0,1 0 1,-1 0-1,4 5 0,-5-8-181,0 0-1,1 0 1,-1 0-1,0-1 0,1 1 1,-1 0-1,0 0 1,1 0-1,-1-1 1,0 1-1,0 0 1,1 0-1,-1 0 0,0-1 1,0 1-1,1 0 1,-1-1-1,0 1 1,0 0-1,0 0 1,0-1-1,1 1 0,-1 0 1,0-1-1,0 1 1,0-1-1,0 1 1,0-1-1,39-105 1104,18-37-235,-54 137-829,0 0 1,0 0 0,1 0 0,0 1-1,0-1 1,1 1 0,0 0 0,0 0-1,9-7 1,-13 12-51,0-1-1,0 1 1,0 0-1,0-1 1,0 1 0,0 0-1,0 0 1,0 0-1,0 0 1,0 0 0,0 0-1,0 0 1,0 0-1,0 0 1,0 0 0,0 1-1,0-1 1,0 0-1,0 1 1,0-1 0,0 1-1,0-1 1,0 1-1,0-1 1,-1 1 0,1-1-1,0 1 1,0 0-1,-1 0 1,1-1 0,0 1-1,-1 0 1,2 1-1,18 34 318,-18-32-291,12 30 312,-2 1 0,-1 0 0,10 59 0,-5-21 419,-7-27 299,-9-45-1041,0 1-1,0-1 1,-1 1 0,1 0 0,0-1-1,-1 1 1,1-1 0,-1 1 0,1-1-1,-2 3 1,-1 2-2514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5824,'0'0'5654,"3"-11"-5022,-2 8-610,3-13 441,2-1-1,8-18 1,-12 30-256,1-1-1,0 1 1,1 0 0,-1 0 0,1 0 0,0 0 0,0 1 0,0-1 0,1 1-1,-1 0 1,10-6 0,-8 7 5,1-1-1,0 1 1,0 0-1,0 1 1,0-1-1,0 2 1,12-3-1,-17 4-171,0 0 0,0 0 0,0 0-1,1 0 1,-1 0 0,0 0-1,0 0 1,0 1 0,0 0 0,0-1-1,0 1 1,0 0 0,0 0 0,0 0-1,-1 0 1,1 0 0,0 0 0,0 0-1,-1 1 1,1-1 0,-1 1 0,1-1-1,-1 1 1,0-1 0,1 1 0,-1 0-1,0 0 1,0 0 0,0 0 0,-1 0-1,2 3 1,0 2 16,-1 0-1,0 0 0,0 0 1,0 0-1,-1 0 1,0 0-1,-1 0 1,-1 9-1,-1-2 26,1-1 1,-2 0-1,-6 17 0,-22 55 387,27-73-179,1 0 1,-2-1-1,-12 22 0,18-33-278,0 0-1,0 1 1,0-1-1,0 1 1,0-1-1,0 0 0,1 1 1,-1-1-1,0 0 1,0 1-1,0-1 1,1 0-1,-1 0 0,0 1 1,0-1-1,1 0 1,-1 0-1,0 1 1,1-1-1,-1 0 1,0 0-1,1 0 0,-1 0 1,0 1-1,1-1 1,-1 0-1,0 0 1,1 0-1,-1 0 0,1 0 1,-1 0-1,0 0 1,1 0-1,-1 0 1,0 0-1,1 0 1,18 2 169,36-1 226,0 2 0,88 16 1,-139-18-605,24 6 802,-13-1-3922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2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136 148 5920,'0'0'11222,"-5"9"-10845,0 1-366,-54 123 2001,35-75-1515,17-43-344,0 1-1,1 0 0,0 0 0,2 0 0,-6 32 1,8-27-23,1 0-1,1-1 1,1 1 0,0 0 0,2-1 0,0 1-1,9 28 1,5 4 197,30 82 493,-41-121-717,1-1 0,0 1-1,1-1 1,0-1 0,1 0 0,1 0 0,13 13 0,-20-22-65,1 1 0,0-1 0,0-1 0,0 1 0,0 0 0,0-1 1,0 0-1,1 0 0,-1 0 0,1-1 0,-1 1 0,1-1 1,0 0-1,-1-1 0,1 1 0,0-1 0,0 0 0,0 0 0,-1 0 1,1-1-1,0 1 0,0-1 0,-1 0 0,1-1 0,-1 1 0,1-1 1,-1 0-1,1 0 0,-1 0 0,6-5 0,6-4 34,-1-1 0,0 0 0,-1-1-1,0-1 1,-1-1 0,14-18 0,3-8 38,-2-2 0,-2-1-1,-2-1 1,-2 0 0,-2-2 0,-2-1 0,-3 0 0,-1-1 0,12-86 0,-23 117-66,-2 0 0,0-1 0,-1 1 0,-1-1 1,0 1-1,-2 0 0,0 0 0,-1 0 0,-1 0 1,0 0-1,-1 1 0,-12-23 0,15 35-26,0 0 0,0 0 1,0 0-1,-1 0 0,0 1 0,0-1 0,0 1 0,0 0 1,0 0-1,-1 1 0,0-1 0,0 1 0,-6-3 0,3 3 9,0-1 0,0 2-1,0-1 1,-1 1 0,1 0-1,-1 1 1,1 0 0,-11 0 0,-2 2 14,0 1 1,0 1-1,0 0 1,1 2-1,0 0 1,-33 14-1,51-19-68,0 1-1,1-1 0,-1 1 1,1 0-1,-1-1 0,1 1 1,-1 0-1,1 0 0,0 0 1,-1 0-1,1 0 0,0 0 0,0 1 1,-1-1-1,1 0 0,0 1 1,1-1-1,-1 1 0,0-1 1,0 1-1,0-1 0,1 1 0,-1-1 1,1 1-1,-1 0 0,1-1 1,0 1-1,0 0 0,0-1 1,0 1-1,0 0 0,0-1 1,0 1-1,0 0 0,1-1 0,-1 1 1,1 0-1,-1-1 0,1 1 1,-1-1-1,1 1 0,0-1 1,0 1-1,0-1 0,0 1 1,0-1-1,2 2 0,8 8-3632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8536,'0'0'9305,"11"-2"-8732,5-1-452,119-19 2038,143-15 1605,-266 36-3458,-5 0-64,0 0 1,0 1-1,0 0 1,10 1 0,-13 2-302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4312,'0'0'9688,"-13"8"-9276,-208 139 1488,189-123-1384,-1-1 1,-71 35 0,-2-13 812,101-43-1141,0 1-1,1 0 0,-1 0 0,1 0 0,0 0 0,-1 0 1,-5 8-1,9-10-150,0 1 1,0-1 0,0 0 0,1 0-1,-1 0 1,0 1 0,1-1-1,-1 0 1,1 0 0,0 1-1,-1-1 1,1 1 0,0-1-1,0 0 1,0 1 0,0-1-1,0 0 1,0 1 0,0-1-1,0 1 1,1-1 0,-1 0-1,1 1 1,-1-1 0,1 0 0,-1 0-1,1 1 1,-1-1 0,1 0-1,0 0 1,0 0 0,0 0-1,2 2 1,218 203 1025,-133-142-785,-13-10-19,-70-50-189,0 0-1,0 0 1,1 0 0,-1-1-1,1 0 1,-1 0 0,1 0 0,0-1-1,0 0 1,8 2 0,-14-5-59,1 1 0,-1 0 1,1 0-1,-1-1 1,1 1-1,-1-1 0,1 1 1,-1 0-1,0-1 1,1 1-1,-1-1 0,0 1 1,1-1-1,-1 1 1,0 0-1,1-1 0,-1 0 1,0 1-1,0-1 1,0 1-1,1-1 0,-1 1 1,0-1-1,0 1 0,0-2 1,3-19 40,-3 18-43,4-39-44,0-6-326,1 20-2806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7136,'0'0'5804,"9"-4"-5287,1 2-351,-6 1-98,0 0 0,0 0 0,0-1 0,0 1-1,0-1 1,-1 0 0,1 0 0,0-1 0,-1 1-1,1 0 1,-1-1 0,4-4 0,0-1 131,0-1 1,-1 0 0,1 0-1,-2-1 1,9-19-1,18-59 820,-20 50-419,-7 22-176,0-1 1,2-23-1,-4 19 12,0 8 492,-3 30-101,0 3-787,37 471 1366,-23-396-1146,2 19 72,-5-13 27,2 49 206,-8-100 422,-5-50-906,-16 2 119,0 0-1,0 0 1,0 1-1,-20 7 1,34-9-179,-37 15 139,39-16-159,0 0 1,0 0-1,0 0 0,0 0 1,0 0-1,0 0 1,1 0-1,-1 0 1,0 0-1,0 0 0,0 1 1,0-1-1,0 0 1,0 0-1,0 0 0,0 0 1,0 0-1,0 0 1,0 0-1,0 0 0,0 0 1,0 0-1,0 0 1,0 0-1,0 0 0,0 0 1,0 0-1,0 1 1,0-1-1,0 0 0,0 0 1,0 0-1,0 0 1,0 0-1,0 0 0,0 0 1,0 0-1,0 0 1,0 0-1,0 0 1,0 0-1,0 0 0,0 1 1,0-1-1,0 0 1,0 0-1,0 0 0,0 0 1,0 0-1,0 0 1,0 0-1,0 0 0,-1 0 1,1 0-1,0 0 1,0 0-1,0 0 0,0 0 1,0 0-1,0 0 1,0 0-1,0 0 0,0 0 1,0 0-1,0 0 1,0 0-1,0 0 0,-1 0 1,11 2 22,11-1-17,46-3 53,46 2 60,-90 0-46,0 0 1,-1-1-1,39-7 0,-51 7-44,-7 1-12,0-1 0,0 1 0,-1-1 0,1 1 1,-1-1-1,1 0 0,0 0 0,2-1 0,-4 1-25,-1 0-1,1 1 1,-1-1 0,1 0-1,-1 1 1,1-1 0,-1 0-1,1 0 1,-1 1 0,0-1-1,1 0 1,-1 0 0,0 0-1,0 1 1,0-1 0,0 0-1,0 0 1,0 0 0,0 0-1,0 1 1,0-1 0,0 0-1,0 0 1,0 0 0,0 0-1,-1 1 1,1-1 0,0 0-1,-1 0 1,1 1 0,-1-1-1,0-1 1,0-4-3442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7024,'0'0'9518,"10"-3"-9247,35-10-13,-42 13-202,-1-1-1,1 0 1,-1 1-1,1 0 0,-1-1 1,1 1-1,0 0 0,-1 1 1,1-1-1,-1 0 0,1 1 1,4 1-1,5 0 195,1 1-7,1 1 0,21 8 0,17 4 93,-7-7-145,0-2 0,47 0-1,94-6 194,-104-1-213,536-27 1125,-485 15-659,-132 12-628,0 0 0,-1 0 0,1 0 0,0 0 0,0 0 0,-1 0 0,1 0 0,0 0 0,-1-1 0,1 1 0,0 0 0,-1-1 0,1 1 0,-1 0 0,1-1 0,0 1 0,-1-1 0,1 1 0,-1 0 0,1-1 0,-1 0 0,1 0 0,-1 0 2,0 1 0,0-1 1,0 1-1,0-1 1,0 0-1,0 1 1,0-1-1,0 0 1,0 1-1,0-1 0,0 0 1,0 1-1,-1-1 1,1 1-1,0-1 1,-1 1-1,1-1 0,0 1 1,-1-2-1,-3-2 30,0 0 0,0 0 0,0 0 0,-7-5 0,-33-23 134,-68-36-1,87 55-103,-1 1 0,0 2 0,0 0 0,-44-9 0,66 18-50,3 1-8,-1 0-1,0 0 1,1-1-1,-1 1 1,1-1-1,-1 1 0,0-1 1,1 1-1,-1-1 1,1 0-1,0 1 1,-1-1-1,1 0 1,-3-2-1,18 2 63,70 3-60,0 3 1,89 17-1,-170-21-15,90 20 22,-84-19-18,0 1 0,0 1 0,0 0 0,0 0 0,-1 0 0,0 1 0,15 11 0,-21-14 0,0 1 0,-1-1 1,1 0-1,0 1 0,-1-1 1,1 1-1,-1 0 0,0-1 1,0 1-1,0 0 1,0 0-1,0 0 0,0 0 1,-1 0-1,0 0 0,1 0 1,-1-1-1,0 1 0,-1 0 1,1 0-1,0 0 0,-1 0 1,0 0-1,-1 4 1,-2 4 18,0 0 1,-1-1 0,0 0 0,-12 18 0,-64 76 326,18-26-75,62-75-289,-1 0 0,1 0 1,-1-1-1,1 1 0,0 0 1,0 0-1,0 0 0,1 1 0,-1-1 1,1 0-1,-1 0 0,1 0 0,0 0 1,0 0-1,1 1 0,-1-1 0,1 0 1,1 4-1,-2-4-368,1-1-1,0 0 1,0 0 0,0 0 0,0 0-1,0 0 1,1 0 0,2 3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5224,'0'0'8913,"5"15"-8205,39 174 1197,-5-29-404,-8-37-353,9 45 306,-36-134-250,-3-34-1189,-1 0 1,0 0-1,0 0 0,0 1 0,0-1 0,0 0 1,0 0-1,0 0 0,0 0 0,0 0 0,0 0 1,0 0-1,0 0 0,0 0 0,0 0 0,0 0 1,1 1-1,-1-1 0,0 0 0,0 0 0,0 0 1,0 0-1,0 0 0,0 0 0,0 0 0,0 0 1,0 0-1,0 1 0,0-1 0,0 0 0,-1 0 1,1 0-1,0 0 0,0 0 0,0 0 0,0 0 1,0 0-1,0 0 0,0 0 0,0 1 0,0-1 1,0 0-1,0 0 0,0 0 0,0 0 0,0 0 1,0 0-1,0 0 0,-1 0 0,1 0 1,0 0-1,0 0 0,0 0 0,0 0 0,0 0 1,0 0-1,0 0 0,0 0 0,0 0 0,-1 0 1,1 0-1,0 0 0,0 0 0,0 0 0,0 0 1,0 0-1,0 0 0,0 0 0,-7-16 390,4 8-364,-26-78 627,-30-148-1,46 158-380,3 21 1,2 0 0,-2-105 0,10 152-271,1 0-1,0 1 1,0-1 0,0 1 0,1-1 0,1 1-1,-1 0 1,1 0 0,0 0 0,0 0-1,1 0 1,0 1 0,0-1 0,1 1 0,0 0-1,0 1 1,0-1 0,1 1 0,-1 0-1,1 0 1,1 1 0,-1-1 0,9-3 0,0 1 2,-1 2 1,1-1 0,0 2 0,0 0 0,0 1 0,0 0 0,1 2 0,26-1 0,-35 2-14,0 1 0,1 0 1,-1 0-1,0 0 0,0 1 0,0 0 0,0 1 0,0 0 1,0 0-1,-1 0 0,1 1 0,-1 0 0,0 0 1,0 0-1,-1 1 0,1 0 0,-1 0 0,0 0 0,0 1 1,6 9-1,-8-9 6,0 0 1,0 0-1,0 0 1,-1 1-1,0-1 1,0 0-1,-1 1 1,0 0-1,0-1 1,-1 1-1,1-1 0,-1 1 1,-1 0-1,1-1 1,-1 1-1,-1-1 1,1 1-1,-1-1 1,0 1-1,0-1 1,-4 7-1,-7 12 46,0 0 0,-2-1 0,-28 35 0,38-52-47,-12 13 22,13-17-23,1 1-1,0-1 0,0 1 1,0-1-1,0 1 0,1 0 1,0 0-1,0 0 0,0 0 1,0 1-1,0-1 0,-1 6 1,3-9-7,1 0 0,-1 0 0,0 0 0,0 0 0,0 0 0,1 0 0,-1 0 1,1-1-1,-1 1 0,0 0 0,1 0 0,0 0 0,-1-1 0,1 1 0,-1 0 0,1 0 0,0-1 0,0 1 1,-1-1-1,1 1 0,0 0 0,0-1 0,0 1 0,1-1 0,25 12 11,-22-10-8,69 24 44,-51-20-34,-1 1 0,0 2 0,0 0 0,-1 1 0,39 25-1,-47-25-4,-2-2-7,0 1 1,0 0-1,10 11 0,-19-18-1,0 0 0,-1 0 0,1 1 0,0-1 0,-1 0 0,0 0-1,1 1 1,-1-1 0,0 1 0,0-1 0,0 1 0,-1-1 0,1 1 0,0 0 0,-1-1 0,0 1 0,0 0 0,0 0-1,0-1 1,0 1 0,0 0 0,-1 3 0,-4 4 11,0 1-1,0-1 1,-1 0 0,0 0-1,0-1 1,-1 0-1,-1 0 1,1-1 0,-1 1-1,-1-2 1,0 1-1,0-1 1,0-1-1,-1 1 1,0-2 0,0 1-1,0-2 1,-22 8-1,17-7 10,-1 0 0,0-1-1,0-1 1,-1-1-1,1 0 1,0-1 0,-1-1-1,1 0 1,-1-1-1,1-1 1,0-1 0,-28-7-1,26 4-44,0-1 1,0 0-1,1-1 0,0-1 0,-31-22 0,47 30 8,1 1-1,-1-1 0,0 0 0,1 0 1,-1 0-1,0 1 0,1-1 0,-1 0 0,1 0 1,-1 0-1,1 0 0,0 0 0,-1 0 1,1 0-1,0 0 0,-1 0 0,1 0 0,0 0 1,0 0-1,0 0 0,0 0 0,0 0 1,0 0-1,1 0 0,-1 0 0,0 0 0,0 0 1,1 0-1,-1 0 0,1 0 0,-1 0 0,1 0 1,-1 0-1,1 0 0,-1 1 0,1-1 1,0 0-1,-1 0 0,1 1 0,1-2 0,4-4-122,1 0 0,0 0-1,13-8 1,-11 7 14,27-18-3574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7632,'0'0'3420,"0"13"-2518,0-10-849,0 11 244,-1 1 1,-1-1 0,0 1 0,-1-1 0,-5 19 0,-4 2 1089,2-1 0,1 1 0,-8 71 0,20-72-563,-1-22-3160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4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3808,'0'0'9562,"-12"15"-9099,-38 50-4,43-55-316,1 0 0,0 0 0,1 1 0,0 0 0,-5 16 0,-2 6 305,11-30-379,-4 7 163,0 1 1,1 0-1,0 0 0,1 0 0,0 0 1,-2 16-1,5-27-291,0 1 1,0-1 0,0 0-1,0 1 1,0-1 0,0 0-1,0 1 1,0-1 0,1 0-1,-1 1 1,0-1 0,0 0-1,0 1 1,0-1 0,1 0-1,-1 1 1,0-1 0,0 0 0,0 0-1,1 1 1,-1-1 0,0 0-1,0 0 1,1 1 0,-1-1-1,0 0 1,1 0 0,-1 0-1,0 0 1,1 0 0,0 1-1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4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7136,'0'0'9335,"12"3"-8712,43 16 456,88 45 1,-7-2 31,78 39 884,-210-98-1887,1-1 0,-1 1 1,1 0-1,-1 0 0,0 1 0,-1-1 0,5 5 0,-8-7-80,1 0 1,0 0-1,0 0 1,-1 0-1,1 0 1,-1 0 0,1 0-1,-1 0 1,1 0-1,-1 0 1,0 1-1,0-1 1,1 0-1,-1 0 1,0 1-1,0-1 1,0 0-1,0 0 1,-1 0-1,1 1 1,0-1-1,0 0 1,-1 0-1,1 0 1,-1 0-1,1 0 1,-1 1-1,1-1 1,-1 0-1,0 0 1,1 0-1,-1 0 1,0-1-1,-1 2 1,-12 12 79,0-1 1,-1 0-1,0-1 0,-30 17 1,-75 32 167,57-30-122,-10 5 33,-155 89 378,220-118-568,8-6-64,0-1 1,0 0-1,0 0 1,0 0-1,0 0 1,0 0-1,0 0 1,0 0-1,0 1 1,0-1-1,0 0 1,0 0-1,0 0 1,0 0-1,0 0 1,0 0-1,0 1 0,0-1 1,0 0-1,0 0 1,0 0-1,0 0 1,0 0-1,0 0 1,0 0-1,0 1 1,0-1-1,0 0 1,0 0-1,0 0 1,1 0-1,-1 0 1,0 0-1,0 0 1,0 0-1,0 0 1,0 0-1,0 1 0,0-1 1,0 0-1,1 0 1,-1 0-1,0 0 1,0 0-1,0 0 1,0 0-1,0 0 1,0 0-1,1 0 1,-1 0-1,0 0 1,0 0-1,0 0 1,0 0-1,0 0 1,0 0-1,0 0 1,1-1-1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39 8536,'0'0'6209,"-5"12"-5465,-3 20-252,1 0-1,2 0 1,-3 64-1,36 270 2458,-9-182-1410,-17-162-1316,-1-4 176,1 0 0,4 17 0,-6-34-367,0-1 0,0 1-1,0-1 1,0 0 0,0 1-1,0-1 1,0 1-1,0-1 1,0 0 0,1 1-1,-1-1 1,0 0 0,0 1-1,0-1 1,0 1 0,0-1-1,1 0 1,-1 1 0,0-1-1,0 0 1,1 1 0,-1-1-1,0 0 1,0 0 0,1 1-1,-1-1 1,0 0-1,1 0 1,-1 1 0,0-1-1,1 0 1,-1 0 0,1 0-1,-1 0 1,0 0 0,1 1-1,0-1 1,10-16 344,-6 6-318,-1 0-1,0 0 1,-1 0 0,0-1-1,-1 1 1,0-1 0,1-12-1,-3-78 188,0 96-228,-4-48 140,-2-1 0,-18-76 0,-44-101 206,31 106-132,37 123-229,-1-1 0,1 1-1,0-1 1,0 1 0,0-1 0,0 0 0,0 1 0,1-1 0,-1 1 0,1-1-1,-1 1 1,1-1 0,0 1 0,0 0 0,0-1 0,1 1 0,-1 0-1,0 0 1,1-1 0,0 1 0,-1 0 0,1 1 0,0-1 0,0 0-1,0 0 1,0 1 0,0-1 0,0 1 0,5-2 0,-1 0-6,0 0 1,1 0-1,0 0 1,0 1 0,-1 0-1,1 1 1,0-1-1,1 1 1,10 0-1,2 3-8,-1 0 0,0 1 0,0 1 0,-1 0 0,1 2 0,-1 0 0,33 17 0,-22-8 4,-1 2 0,-1 1 0,47 39 0,-71-54 21,1 1 0,-1-1 0,0 1 0,-1 0 0,1 0 0,-1 0 0,0 0 0,0 0 0,0 0 0,0 1 0,-1-1 0,0 1 0,0-1 0,0 1 0,0-1 0,-1 1 0,1 0 0,-1-1 0,-1 1 0,1 0 0,-1-1 0,1 1 0,-1-1 0,-2 6 0,0-1 23,0 1 0,0-1 0,-1 0 0,-1-1 0,1 1 0,-1-1 0,-1 0-1,1 0 1,-1-1 0,-14 14 0,-19 11 145,23-20-57,1 0-1,-22 25 1,20-20-26,13-14-70,1 0-1,-1 1 1,1-1-1,0 1 1,0 0-1,-4 6 1,7-9-27,-1 0 0,1 0 0,0 0-1,0 0 1,-1 1 0,1-1 0,0 0 0,0 0 0,0 1 0,0-1 0,0 0 0,0 0 0,1 0-1,-1 1 1,0-1 0,0 0 0,1 0 0,-1 0 0,1 0 0,-1 0 0,1 0 0,0 0 0,-1 0-1,1 0 1,0 0 0,0 0 0,0 0 0,-1 0 0,1 0 0,1 0 0,19 16-15,1-1 1,42 24-1,-36-24 8,34 27-1,-38-24 4,-4-4 5,24 25 1,-38-34-7,-1 1 0,1-1-1,-1 1 1,0 0 0,-1 1 0,0-1 0,6 16-1,-10-21 3,1 1 0,-1-1 0,0 0 0,0 1 0,0-1 0,0 1 0,0-1-1,-1 1 1,1-1 0,-1 1 0,1-1 0,-1 0 0,0 1 0,0-1 0,0 0-1,0 0 1,-1 0 0,1 0 0,0 0 0,-1 0 0,0 0 0,1 0 0,-1 0-1,-2 1 1,-4 4 7,0 0-1,0-1 0,-1 0 0,-12 7 0,-130 57 147,71-36 12,65-27-129,-1 0-1,0 0 1,-1-2 0,1 0 0,-1-1 0,0 0 0,-25 1-1,66-16-855,14-4 6,-24 10-2568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12760,'0'0'912,"-10"3"-266,4-2-509,0 1 0,0 0-1,1 0 1,-1 0 0,0 1-1,1 0 1,0 0 0,-1 0-1,1 1 1,1 0 0,-1 0-1,0 0 1,1 1 0,0-1-1,0 1 1,0 0-1,1 0 1,0 0 0,-5 10-1,6-8 18,0 1 0,0 0 0,0 0 0,1 0 0,0 1-1,1-1 1,0 0 0,0 0 0,0 0 0,1 0-1,1 1 1,-1-1 0,1-1 0,1 1 0,-1 0-1,1 0 1,6 9 0,-7-13-84,1 0 0,-1 1 1,1-1-1,1 0 0,-1 0 0,0-1 0,1 1 0,0-1 0,0 0 1,0 0-1,0 0 0,0 0 0,1-1 0,-1 1 0,1-1 1,0 0-1,0-1 0,-1 1 0,1-1 0,0 0 0,0 0 0,0-1 1,0 1-1,1-1 0,-1 0 0,0-1 0,0 1 0,0-1 1,5-1-1,-4 0-12,0 1 0,1-2 0,-1 1 0,0 0 0,-1-1 0,1 0 0,0-1 0,-1 1 0,0-1 0,1 0 0,-2 0 0,1-1 0,0 0 0,-1 1 0,0-1 0,0-1 0,0 1 0,-1-1 0,0 1 0,0-1 0,0 0 0,-1 0 0,0 0 0,0 0 0,0-1 0,-1 1 0,0 0 0,0-1 0,-1 1 0,0-1 0,0 1 0,-1-10 0,0 13-27,1 1-1,-1-1 1,0 0-1,0 0 1,0 0-1,-1 0 1,1 1-1,-1-1 0,1 0 1,-1 1-1,0 0 1,0-1-1,0 1 1,0 0-1,-1 0 1,1 0-1,0 0 1,-1 0-1,1 1 1,-1-1-1,0 1 1,0 0-1,0 0 0,1 0 1,-5-1-1,-4-1 27,0 0-1,-1 1 1,1 1-1,-1 0 0,-12 0 1,13 2-277,-17 0 269,16-4-3885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7936,'0'0'4982,"-12"10"-4243,0-2-587,-17 13 284,1 0-1,2 2 1,-44 48 0,47-40-170,1 2 1,2 1 0,1 0 0,2 1 0,1 1 0,2 1 0,-18 70 0,26-75-14,0 0 1,2 1 0,1-1 0,2 1 0,1 0-1,2 0 1,1-1 0,1 1 0,17 59 0,-10-59 49,2-1-1,2 0 1,0-1 0,2-1 0,2-1 0,0 0-1,27 29 1,-42-54-216,0 0 0,-1 0 0,1 0-1,1-1 1,-1 1 0,0-1 0,1 0 0,0-1-1,0 1 1,0-1 0,8 3 0,-3-8 349,-2 0-3887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8032,'0'0'3508,"11"-3"-2950,-6 2-523,11-3 338,0-1 1,-1-1-1,1 0 1,23-13-1,-36 17-250,1-1-1,0 0 1,-1 1-1,1-1 1,-1 0-1,0-1 1,0 1-1,0-1 1,0 1-1,3-8 1,-5 8-65,0 1 1,0-1 0,0 0-1,0 0 1,-1 0 0,1 1-1,-1-1 1,0 0 0,0 0-1,0 0 1,0 0 0,-1 0-1,1 0 1,-1 1 0,0-1-1,1 0 1,-1 0 0,-3-5-1,3 6-24,0 0 1,0 1-1,0-1 0,0 0 0,0 0 0,0 0 0,-1 1 1,1-1-1,0 0 0,-1 1 0,0-1 0,1 1 0,-1 0 1,0 0-1,0 0 0,0-1 0,0 2 0,0-1 1,0 0-1,0 0 0,0 1 0,0-1 0,0 1 0,0-1 1,0 1-1,0 0 0,0 0 0,-1 0 0,1 0 1,0 0-1,0 1 0,0-1 0,0 1 0,0-1 0,-4 2 1,0 1 30,1-1 1,-1 1 0,0 0 0,1 1 0,0-1 0,0 1-1,0 0 1,0 1 0,0-1 0,-7 10 0,9-10-29,1 0 0,-1 0 0,1 0 0,-1 1-1,1-1 1,1 0 0,-1 1 0,1 0 0,-1-1 0,1 1 0,1 0 0,-1 0 0,1-1 0,-1 1 0,2 0 0,-1 0 0,0 0 0,1-1 0,0 1 0,0 0 0,0-1 0,1 1-1,-1-1 1,1 1 0,0-1 0,4 6 0,-3-5-10,1 0 0,-1-1 0,1 0 0,0 0 0,0 0 0,0 0 0,1 0 0,-1-1 0,1 0 0,0 0 0,0 0 0,0-1 0,0 1 0,1-1-1,-1-1 1,1 1 0,-1-1 0,1 0 0,-1 0 0,1 0 0,0-1 0,6 0 0,5-1 26,0-1-1,-1-1 1,1-1-1,-1 0 1,0-1 0,18-8-1,87-50 229,-91 45-127,1 2 0,1 0-1,55-17 1,-85 32-113,1 0 0,0 0 1,0 1-1,0-1 0,0 1 0,6 0 0,-8 0-25,0 0-1,1 1 1,-1-1 0,0 0-1,0 1 1,0-1-1,0 1 1,0-1-1,0 1 1,0 0-1,-1-1 1,1 1 0,0 0-1,0 0 1,0 0-1,-1-1 1,1 1-1,0 0 1,-1 0 0,1 0-1,0 2 1,25 56 292,-20-43-198,1 0 0,0-1 0,1 0 0,0-1 0,1 0 0,14 17 0,21 12 436,-39-39-458,-1-1 1,1 1-1,0-1 1,0 0-1,0 0 0,1-1 1,-1 1-1,8 1 1,-12-4-79,0 0 1,0 1 0,1-1 0,-1 0-1,0 0 1,1 0 0,-1 0 0,0 0-1,1-1 1,-1 1 0,0 0 0,0 0-1,1-1 1,-1 1 0,0-1-1,0 1 1,0-1 0,0 0 0,0 0-1,0 1 1,0-1 0,0 0 0,0 0-1,0 0 1,0 0 0,0 0 0,0 0-1,-1 0 1,1 0 0,0 0 0,-1 0-1,1-1 1,0-1 0,-1 3-231,0-2 232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12360,'0'0'1662,"-13"7"-1388,-24 11 115,0 2 0,-41 31 1,70-45-291,-110 89 1433,95-74-646,0 1 1,-35 47-1,44-39 215,13-29-1048,1 0 0,-1 0 0,1 0 0,0 0 0,-1 0 0,1 0 0,0 1 0,0-1 0,0 0 0,0 0 0,0 0 0,0 0 0,0 0 1,0 1-1,0-1 0,0 0 0,0 0 0,1 0 0,-1 0 0,1 0 0,-1 0 0,1 0 0,-1 0 0,1 0 0,1 2 0,0-3-30,0 0 1,0 0-1,0 0 1,0-1-1,1 1 0,-1 0 1,0-1-1,0 1 1,0-1-1,0 0 0,0 0 1,3-1-1,2-1-15,48-22-3061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89 210 13056,'0'0'352,"-2"10"18,-26 115 751,13-63-487,2 1-1,3 0 0,-2 76 1,11-109 1106,-7 32 1,56-229-461,-13 54-825,-16 45-108,3 1 0,3 1 0,3 1 0,47-81 1,-71 139-288,1 0 0,-1 1 0,1-1 0,1 1 0,-1 0 0,1 0 0,0 1 0,7-6 0,-10 10-40,-1 0 0,0-1 0,1 1 0,-1 0 0,1 0-1,-1 0 1,1 0 0,-1 1 0,1-1 0,-1 1 0,1 0 0,0-1 0,-1 1 0,1 0-1,0 1 1,-1-1 0,1 0 0,0 1 0,-1-1 0,1 1 0,-1 0 0,1 0 0,-1 0-1,1 0 1,-1 0 0,0 1 0,0-1 0,4 4 0,-1-1 1,1 1-1,-2 0 1,1 0 0,-1 1 0,1-1-1,-2 1 1,1 0 0,-1 0 0,1 0-1,-2 0 1,1 1 0,-1-1 0,0 1-1,0 0 1,1 9 0,-2-6 6,0-1 0,-1 0 0,0 0 0,0 0 0,-1 0 0,0 0 0,-1 0 0,0 0 0,0 0 0,-1-1 0,-5 12 0,5-12 24,-1-1 0,0 0 0,0 0 0,-1 0 0,1 0 0,-12 11 0,13-16-26,0 0 1,0 0 0,0 0 0,0 0-1,-1 0 1,1 0 0,0-1 0,-1 0-1,0 0 1,1 0 0,-1 0-1,0 0 1,1-1 0,-1 0 0,0 1-1,0-1 1,-5-1 0,-46-8 254,51 8-294,-1 0-1,1-1 0,-1 1 1,1-1-1,0 0 0,0 0 0,0-1 1,0 1-1,-6-7 0,9 9-12,1 0 1,-1-1-1,1 1 0,0 0 1,0-1-1,-1 1 0,1-1 1,0 1-1,0-1 0,-1 1 1,1 0-1,0-1 0,0 1 0,0-1 1,0 1-1,0-1 0,0 1 1,0-1-1,0 1 0,0-1 1,0 1-1,0-1 0,0 1 1,0-1-1,2-4-3534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1 876 11048,'0'0'2073,"10"5"-1798,2 1-125,1-1 0,0 0 0,1-1 0,-1 0 0,1-1 0,0-1 0,16 2 0,-17-4 72,-1-1 1,0 0-1,1-1 1,-1 0-1,14-5 1,-22 7-149,-1-2 0,1 1 1,-1 0-1,1-1 0,-1 0 1,0 1-1,0-1 0,1-1 1,-2 1-1,1 0 0,0-1 1,0 1-1,-1-1 0,1 0 1,-1 0-1,0 0 0,0 0 1,0 0-1,0-1 0,-1 1 1,3-6-1,-4 8-41,0 0-1,0 0 1,0 0 0,0 0-1,0 1 1,0-1-1,0 0 1,0 0 0,0 0-1,0 0 1,0 0 0,0 1-1,-1-1 1,1 0-1,0 0 1,-1 0 0,1 1-1,-1-1 1,1 0-1,-1 1 1,1-1 0,-1 0-1,0 0 1,-1-1 21,0 0 0,0 1 0,-1 0 0,1-1 0,0 1 0,0 0 0,-1 0 0,-2 0 0,-5-2 87,1 1 0,-1 0 0,-11 0 0,15 2-71,1 1-1,-1-1 1,0 1-1,0 0 1,0 1-1,1-1 1,-1 1-1,0 0 1,1 0-1,0 1 1,-8 4-1,5-2 73,0 1-1,0 0 1,0 0 0,1 1-1,-1 0 1,-5 8 0,11-13-109,1-1 0,0 1 1,-1 0-1,1 0 0,0 0 1,0 0-1,0 0 1,0 0-1,0 0 0,1 0 1,-1 1-1,1-1 0,-1 0 1,1 0-1,0 0 0,0 1 1,0-1-1,0 0 1,0 0-1,1 1 0,-1-1 1,0 0-1,1 0 0,0 0 1,0 1-1,-1-1 0,1 0 1,0 0-1,1 0 1,-1 0-1,0-1 0,1 1 1,2 3-1,1 0 29,1 0 0,0 0 0,0 0 0,0-1 0,0 0 0,1-1 0,0 1 0,-1-1 0,10 2 0,1 0 15,2 0-1,-1-2 1,0 0-1,1-1 1,-1-1-1,1-1 1,29-3-1,130-30 407,-175 33-475,40-12 187,62-27 1,-52 19 92,-44 15-69,-9 6 64,-4 6-183,-32 46 205,26-39-151,-17 29 0,24-37-91,0 0 0,1 0 0,0 0 0,0 0 0,1 0 0,-1 1 0,1-1 0,0 13 0,1-17-46,-1 1 1,1-1-1,0 1 0,0-1 1,1 1-1,-1-1 0,0 0 1,1 1-1,0-1 0,-1 1 1,1-1-1,0 0 0,0 0 0,0 1 1,1-1-1,-1 0 0,0 0 1,1 0-1,-1 0 0,1-1 1,0 1-1,0 0 0,-1-1 0,1 1 1,0-1-1,0 1 0,1-1 1,-1 0-1,0 0 0,0 0 1,1 0-1,-1 0 0,0-1 1,1 1-1,-1-1 0,6 1 0,-1-1 2,1-1 0,0 1 0,0-1 0,0-1 0,-1 0 0,1 0 0,-1 0 0,1-1 0,-1 0 0,12-7 0,9-6 18,-2-2 0,0 0-1,-1-2 1,-1-1 0,-1-1-1,-1 0 1,0-2 0,-2-1-1,-1 0 1,-1-2 0,15-30-1,13-33 55,-4-2-1,56-181 0,-93 257-78,37-149 110,-37 141-95,-2 0 0,0-1 0,-2 1 0,-3-47 0,3 70-25,-1 0 0,-1-1-1,1 1 1,0 0 0,0-1-1,0 1 1,-1 0-1,1-1 1,-1 1 0,1 0-1,-1 0 1,1-1 0,-1 1-1,0 0 1,1 0-1,-1 0 1,0 0 0,0 0-1,-1-1 1,1 2-2,0-1 1,0 1-1,0 0 1,1 0-1,-1 0 1,0 0-1,0 0 1,0 0-1,1 0 1,-1 0-1,0 1 1,0-1-1,0 0 1,1 0-1,-1 1 1,0-1-1,1 0 1,-1 1-1,0-1 1,0 1-1,1-1 1,-1 1-1,0 0 1,-6 6-5,0 0 0,1 0 0,-12 16 0,18-23 3,-25 40-14,1 0-1,2 2 0,2 0 0,-28 88 0,-31 191-86,69-248 71,2 0 1,3 145-1,5-217 31,1 8-57,-1 0 0,1 0 1,0 0-1,4 12 0,-5-20 47,0 0 1,0 0-1,1 0 1,-1 0 0,0 0-1,1 0 1,-1 0-1,1 0 1,-1 0-1,1 0 1,-1 0-1,1-1 1,0 1-1,-1 0 1,1 0-1,0-1 1,0 1-1,-1 0 1,1-1-1,0 1 1,0-1-1,0 1 1,0-1-1,0 1 1,0-1-1,0 0 1,0 0-1,0 1 1,0-1-1,0 0 1,0 0-1,0 0 1,0 0-1,0 0 1,0 0-1,0 0 1,0 0-1,0-1 1,0 1 0,0 0-1,0 0 1,0-1-1,0 1 1,0-1-1,0 1 1,0-1-1,-1 1 1,1-1-1,0 0 1,1 0-1,16-13-939,-11 9-2350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12864,'0'0'3096,"11"-10"-2578,-5 3-420,1 0 6,0 0 0,1 0 0,0 1 0,0 0 0,0 1 0,0-1 0,1 1-1,17-6 1,0 3 333,0 2 0,1 1 1,-1 1-1,1 1 0,0 2 0,0 0 0,0 2 0,0 1 0,-1 1 0,1 2 0,-1 0 0,50 18 0,-73-22-347,0 0 1,-1 0 0,0 0-1,1 0 1,-1 0 0,0 1-1,1 0 1,-1-1 0,0 1-1,0 0 1,0 0 0,-1 0-1,1 0 1,0 0 0,-1 0 0,1 1-1,1 3 1,4 14-3227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0 822 11952,'0'0'2184,"12"2"-1834,40 6-99,-48-8-212,1 0 0,-1 0 0,1 0 0,-1-1 0,0 1 0,1-1 0,-1 0 0,0-1 0,1 1 0,-1-1 0,0 0 0,0 0 0,0 0 0,-1 0 1,1-1-1,5-4 0,-7 5 6,1 0 1,-1 0 0,0 0-1,-1 0 1,1-1-1,0 1 1,-1-1 0,1 1-1,-1-1 1,1 0 0,-1 1-1,0-1 1,-1 0-1,1 0 1,0 0 0,-1 0-1,1 0 1,-1 0 0,0 0-1,0 0 1,0 0 0,-1-3-1,1 4-13,-1 1 0,1 0 1,0 0-1,-1 0 0,1 0 0,0 0 0,-1 0 0,0 0 0,1 0 1,-1 0-1,1 0 0,-1 0 0,0 0 0,0 0 0,0 1 0,0-1 0,1 0 1,-1 1-1,0-1 0,0 0 0,0 1 0,0-1 0,0 1 0,-2-1 1,1 1 23,-1-1 1,1 1 0,-1 0 0,1 0 0,-1 0 0,1 0-1,0 0 1,-1 1 0,1-1 0,-5 2 0,0 1 83,0 0 0,-1 0 0,1 0-1,1 1 1,-1 0 0,-7 7 0,9-7-22,0 1 0,1-1-1,-1 1 1,1 0 0,1 0 0,-1 1 0,1-1-1,-1 1 1,2 0 0,-1 0 0,1 0 0,-4 12-1,6-14-50,-1 0 1,1 0-1,-1 0 0,1 0 0,0 1 0,1-1 0,-1 0 0,1 0 0,0 0 0,0 0 0,0 0 0,0 0 0,1 0 0,0 0 0,-1-1 0,1 1 0,1 0 0,-1-1 1,0 0-1,1 1 0,4 3 0,-1-2-2,1 1 0,0-1 1,0 0-1,1-1 0,-1 0 1,1 0-1,0-1 1,0 0-1,0 0 0,1 0 1,-1-1-1,0-1 0,1 1 1,11-1-1,7 0 81,1-1 1,0-2-1,32-6 0,-11-1 61,-1-2 1,56-21 0,90-43 376,-157 59-462,-18 5 57,-16 8-6,-14 6-37,-20 9-56,0 1 0,1 2 0,0 0-1,2 2 1,-29 22 0,55-37-72,0-1 1,0 1-1,0 0 1,1 0-1,-1 0 1,0 0-1,1 0 1,0 0-1,-1 0 1,1 0-1,0 1 1,0-1-1,0 1 0,0-1 1,1 0-1,-1 1 1,1-1-1,-1 1 1,1 3-1,0-4-3,1 0-1,-1-1 0,1 1 1,-1 0-1,1-1 1,-1 1-1,1 0 1,0-1-1,0 1 0,0-1 1,0 1-1,0-1 1,0 0-1,0 1 0,1-1 1,-1 0-1,0 0 1,1 0-1,-1 0 0,1 0 1,-1 0-1,1 0 1,0 0-1,-1-1 1,1 1-1,0-1 0,-1 1 1,3-1-1,4 2 1,-1-2 1,1 1-1,-1-1 0,1 0 1,-1 0-1,1-1 0,0 0 0,-1-1 1,0 0-1,1 0 0,-1 0 0,0-1 1,0 0-1,8-5 0,6-3 0,-1-1-1,-1-2 1,25-21 0,-16 10 1,-2-2 0,-1-1 0,-1-1 1,-1-1-1,-2-1 0,-1 0 1,-1-2-1,15-38 0,-13 19 19,-2 0-1,-2-1 1,-3-1 0,14-101 0,-28 153-24,4-27 16,-2 1 1,-1-34 0,-1 55-12,-1 0 1,0 1 0,0-1-1,0 0 1,0 1 0,-1-1 0,0 1-1,-1 0 1,1-1 0,-1 1-1,-1 0 1,1 0 0,-1 1-1,0-1 1,-5-5 0,8 10-5,-1 0 0,0-1 0,0 1 0,1 0 0,-1 0 0,0 0 0,0 0 0,0 1 0,0-1 0,0 0 0,0 1 0,0-1 0,-1 1 0,1 0 1,0 0-1,0 0 0,0 0 0,0 0 0,0 0 0,0 0 0,-1 1 0,1-1 0,0 1 0,0-1 0,0 1 0,-2 1 0,-4 2 5,1 0 1,-1 1-1,1 0 0,1 0 0,-9 8 1,3-1-9,0 1 1,1 0 0,0 1 0,2 0 0,-1 1 0,2 0 0,0 0 0,0 1-1,2 0 1,0 0 0,1 1 0,-6 32 0,7-22-30,1 1 0,1-1 1,1 1-1,1 0 0,2-1 0,1 1 0,9 38 1,-8-47-8,2-2 1,0 1-1,1 0 1,1-1 0,1 0-1,0-1 1,1 0 0,0-1-1,2 0 1,0 0 0,0-1-1,1-1 1,1 0-1,1-1 1,-1 0 0,2-1-1,-1-1 1,2 0 0,-1-2-1,1 1 1,30 8 0,-37-14-3326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0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7528,'0'0'1472,"93"0"-864,-35 4 16,15 4-40,1 2 0,1-2-32,7-1 8,-3-3-136,-2-4-8,-5 0-152,-11-11 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4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8240,'0'0'3400,"-42"65"-2464,18-29 8,-1 10-8,7 1 16,-4-5-184,4-2-1,6-14-151,6-1-8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39:5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13448,'0'0'282,"9"19"-2,115 269 420,-100-226-484,-3 2 0,-3 0 0,-2 2 0,-4-1-1,-2 2 1,-3-1 0,-2 79 0,-8-68 329,-21 131 1,16-168-238,-2 0 1,-2-1 0,-1 0 0,-37 72-1,31-75 210,-2-2-1,-47 58 1,53-74-830,-2-1-1,0 0 1,0-1 0,-2-1-1,-38 24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2:4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10 4512,'0'0'7705,"-9"-2"-7356,1 0-245,0 0 0,0 1 0,0 0 0,0 0 0,0 1 0,0 0 0,0 0 0,0 1 0,-11 2 0,9-1 28,1 1 0,-1 0 0,1 0 1,-1 1-1,1 0 0,0 0 0,1 1 0,-1 1 0,1-1 0,0 1 0,0 0 0,1 1 0,0 0 0,0 0 0,-8 12 1,1 2 50,1 0 1,1 2-1,1-1 1,1 2 0,-8 24-1,15-38-118,1-1 0,0 1 0,1 0 0,-1-1-1,2 1 1,0 0 0,0 0 0,0 0 0,2-1 0,-1 1-1,1 0 1,0-1 0,1 1 0,0-1 0,1 0 0,4 10-1,-6-16-32,0 0-1,-1 0 0,1 0 0,0 0 0,1 0 0,-1-1 0,0 1 0,1 0 0,0-1 0,-1 0 0,1 0 0,0 0 0,0 0 0,0 0 0,1 0 0,-1-1 0,0 1 0,1-1 0,-1 0 0,1 0 1,-1-1-1,6 2 0,-3-3 1,-1 1 0,0-1 0,1 1 0,-1-1 0,0-1 0,0 1 0,0-1 0,0 0 0,0 0 0,0-1 0,0 1 0,-1-1 0,1 0 0,5-5 0,-2 0 13,1-1 0,-2 1-1,1-1 1,-1-1 0,0 1-1,-1-1 1,0-1 0,-1 1 0,0-1-1,-1 0 1,0 0 0,3-14-1,-1-2 78,0-1-1,-3 1 0,2-56 1,-6 71-22,0 1 1,0-1 0,-1 0-1,-1 1 1,0-1 0,0 1-1,-1 0 1,-1 0 0,-6-12-1,9 29 7,1 15-77,1 27-15,3-23-7,0 0 0,1 0 0,12 37 0,-11-46 14,1 0 1,1-1-1,0 0 0,1-1 1,0 0-1,15 19 0,39 33 288,-47-51-192,0 0 1,33 22 0,-42-33-80,1 0 0,-1-1 0,1 1 0,0-1 0,0-1 0,1 1 0,-1-1 0,0 0 0,1-1 0,-1 0 0,11 1 0,-7-2 101,1-1 0,-1 0 0,0 0 0,20-5 0,-28 5-105,0 0-1,0 0 1,0-1-1,0 1 1,0 0-1,0-1 0,0 0 1,0 0-1,0 0 1,-1 0-1,1 0 1,-1 0-1,0-1 1,1 1-1,-1-1 0,0 0 1,-1 1-1,1-1 1,0 0-1,1-5 1,-2 4-3078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2:4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0 999 4416,'0'0'7846,"6"-12"-7268,82-185 2286,-66 129-1971,-12 33-128,2 0-1,1 1 1,27-51-1,-37 81-678,10-13 460,-13 16-529,1 1 0,0 0 0,-1-1-1,1 1 1,0 0 0,-1-1 0,1 1-1,0 0 1,-1 0 0,1 0-1,0 0 1,0 0 0,-1 0 0,1 0-1,0 0 1,-1 0 0,1 0 0,0 0-1,-1 0 1,1 1 0,0-1-1,0 0 1,-1 0 0,1 1 0,-1-1-1,1 0 1,0 1 0,-1-1 0,1 1-1,0 0 1,4 3 27,-1 1 0,1-1 0,-1 1 0,0 0 0,-1 1 0,1-1 0,-1 1 0,0-1 0,4 13 0,2 6 54,5 26 0,14 87 163,-25-114-202,-1 1 0,-1-1 0,-4 46 0,3-63-37,-1-1 0,-1 0 0,1 1-1,-1-1 1,0 0 0,0 0 0,0 0-1,-1 0 1,0-1 0,0 1 0,0-1-1,0 0 1,-1 1 0,1-1 0,-6 4-1,7-7-10,1-1 0,-1 1-1,1-1 1,-1 1 0,1-1-1,-1 1 1,0-1-1,1 0 1,-1 0 0,1 0-1,-1 0 1,0 0 0,1 0-1,-1 0 1,1 0 0,-1-1-1,-2 0 1,-25-12 103,25 12-92,-2-3 14,1 1 0,-1-1 0,1 0-1,0 0 1,0 0 0,1-1-1,-8-9 1,9 11-20,0 0-1,1-1 1,0 0-1,0 1 1,0-1-1,0 0 1,0 0 0,1 0-1,0-1 1,0 1-1,0 0 1,-1-7-1,2 9-14,1 1-1,-1-1 0,0 1 0,0 0 1,1-1-1,-1 1 0,1 0 0,-1-1 1,1 1-1,0 0 0,-1 0 0,1 0 1,0 0-1,0 0 0,0-1 1,0 1-1,0 1 0,0-1 0,0 0 1,0 0-1,0 0 0,1 0 0,-1 1 1,0-1-1,0 1 0,1-1 0,-1 1 1,0-1-1,1 1 0,1 0 1,6-2 0,1 0 1,0 1 0,13 0-1,-5 0 0,22-1 3,-28 3 0,-1-2 1,1 1-1,-1-2 1,1 1-1,21-8 1,-30 8-3,12-4 26,0 0 0,0-2-1,-1 0 1,0 0 0,0-2 0,-1 1-1,0-2 1,13-11 0,92-104 273,-100 108-145,1 0-1,28-19 1,-41 32-101,-5 3-45,0 0 1,0 1-1,0-1 1,0 0-1,0 1 1,0-1-1,0 1 1,1-1 0,-1 1-1,0-1 1,0 1-1,1 0 1,-1-1-1,0 1 1,0 0-1,1 0 1,-1 0-1,0 0 1,0 0 0,1 1-1,-1-1 1,0 0-1,3 1 1,-2 0 0,-1 1-1,1-1 1,0 0 0,0 1 0,-1-1-1,1 1 1,-1 0 0,0-1 0,1 1-1,-1 0 1,0 0 0,2 3 0,1 5 14,0 1 1,-1-1 0,0 1-1,2 15 1,-2 3 32,-1 0 0,-1 0 1,-2 0-1,-1 0 0,-8 43 0,7-61 7,0 0 141,10-21-70,6-12-64,8-25 0,-14 30-35,1 0 1,0 1 0,1 0-1,17-22 1,-4 5 42,-18 27-56,0-1 1,0 1 0,1 0 0,-1 0 0,1 0 0,0 1 0,1 0 0,9-8 0,-14 13-20,0-1 0,0 1 0,0 0 0,-1-1 0,1 1 0,0 0 0,0 0 0,0 0 0,1 0 0,-1 0 0,0 0 0,0 0 0,0 0 0,0 0 0,0 0 0,0 0 0,0 1 0,0-1 0,0 0 0,-1 1 0,1-1 0,0 1 0,0-1 0,0 1 0,0-1 0,0 1 0,-1 0-1,1-1 1,0 1 0,0 0 0,-1 0 0,1-1 0,-1 1 0,1 0 0,-1 0 0,1 0 0,0 1 0,2 4 12,1 0-1,-1 1 1,-1-1-1,3 8 1,20 93 178,-22-92-166,6 24 202,-9-38-227,0-1 0,0 0 0,1 0 0,-1 1 0,0-1 0,1 0 0,-1 0 0,0 0 1,1 0-1,-1 0 0,1 1 0,-1-1 0,0 0 0,1 0 0,-1 0 0,0 0 1,1 0-1,-1 0 0,0 0 0,1 0 0,-1 0 0,1 0 0,-1 0 0,0-1 0,1 1 1,-1 0-1,0 0 0,1 0 0,-1 0 0,0-1 0,1 1 0,-1 0 0,0 0 1,1-1-1,-1 1 0,0 0 0,0 0 0,1-1 0,-1 1 0,0 0 0,0-1 1,1 1-1,13-14 61,20-37 18,15-19 45,-42 61-111,1 0-1,0 1 0,1-1 1,-1 2-1,11-8 0,-17 14-15,-1 0 0,1 0 0,-1 0 0,1 0 0,0 0 0,-1 1-1,1-1 1,0 0 0,-1 1 0,1 0 0,0-1 0,0 1-1,-1 0 1,1 0 0,3 0 0,-4 0-1,1 1 0,-1-1 0,0 1 0,0 0 0,1-1 0,-1 1 0,0 0 0,0 0 0,0 0 1,0 0-1,0 0 0,0 0 0,0 0 0,0 0 0,0 0 0,-1 0 0,1 0 0,0 1 0,-1-1 0,2 2 0,18 52-36,-12-31 18,12 25 0,-17-42 24,0-1 0,1 0 1,0 1-1,0-1 0,1-1 0,0 1 1,0-1-1,8 7 0,-3-2 1,-9-9-4,0 0 0,0 1 0,1-1 0,-1 0 0,0 0 0,0 0 1,1 0-1,-1 0 0,1 0 0,-1 0 0,1 0 0,-1-1 0,1 1 0,-1-1 1,1 1-1,-1-1 0,1 1 0,0-1 0,-1 0 0,1 0 0,0 0 1,-1 0-1,1 0 0,0 0 0,2-1 0,2-1 3,0 0-1,-1 0 1,1-1 0,-1 1-1,0-1 1,0-1 0,0 1-1,0-1 1,0 0 0,-1 0-1,1 0 1,4-7 0,1-3 7,-1 0 0,-1-1 1,7-15-1,7-12 29,-17 33-37,-1 1-1,2 0 1,-1 0-1,1 1 0,8-8 1,-12 13-4,0 0 0,1 0 0,-1 0 0,1 0 0,0 1 0,-1-1 0,1 1 0,0 0 0,0-1 0,0 1 0,0 1 0,0-1 0,0 0 0,0 1 0,0-1 0,0 1 0,0 0 0,1 0 0,2 1 0,-4-1-1,17 2 0,1 2 0,29 8 0,-24-10 0,-43-12 72,11 8-59,-1 1 0,0-1 0,0 2 0,0-1 0,-15 2 0,20 0-12,-1-1 0,1 1-1,-1 0 1,1 0 0,0 0-1,-1 1 1,1-1 0,0 1 0,0 0-1,0 0 1,0 0 0,0 0-1,0 1 1,0-1 0,-2 4-1,-1 1 0,0 1-1,1-1 1,0 1-1,0 0 1,1 0-1,0 1 1,0-1-1,-4 18 1,7-21-4,0 0 1,0 1 0,1-1 0,-1 0 0,1 0-1,0 1 1,1-1 0,-1 0 0,1 0-1,0 1 1,1-1 0,-1 0 0,1 0 0,0 0-1,0-1 1,0 1 0,4 5 0,-3-5-4,0 0-1,1 0-1,0 0 1,0 0-1,0 0 0,7 6 1,-9-10 7,-1 0 0,0 0-1,1 0 1,-1-1 0,1 1 0,-1 0 0,1-1 0,-1 1 0,1-1 0,-1 1-1,1-1 1,0 0 0,-1 0 0,1 0 0,-1 0 0,1 0 0,0 0 0,-1 0 0,1 0-1,-1-1 1,1 1 0,0 0 0,-1-1 0,1 0 0,-1 1 0,0-1 0,2-1-1,3-1 7,-2-1 0,1 0 0,0-1 0,-1 1 0,1-1 0,-1 0 0,-1 0 0,1 0 0,-1 0-1,1-1 1,-2 1 0,5-12 0,-1 3 8,-1-1-1,-1 0 0,-1-1 0,3-15 1,-6 29-13,1-18 6,-1 19-6,0 0 0,0 0 0,0 0 0,0 0 1,0 0-1,0 0 0,-1 0 0,1 0 0,0 1 1,-1-1-1,1 0 0,0 0 0,-1 0 0,1 0 0,-1 1 1,1-1-1,-1 0 0,0 0 0,0 1 1,1 0-1,0 0 1,-1 0 0,1 0-1,0 0 1,0 0 0,-1 0-1,1 1 1,0-1-1,0 0 1,-1 0 0,1 0-1,0 0 1,0 1 0,-1-1-1,1 0 1,0 0 0,0 1-1,0-1 1,-1 0-1,1 0 1,0 1 0,0-1-1,0 0 1,0 1 0,0-1-1,0 0 1,0 1 0,0-1-1,0 0 1,0 0-1,0 1 1,-4 14 20,3-14-22,0 7-1,-1-1 0,1 1 0,1 0 0,-1-1 0,2 1 0,-1 0 0,1-1 0,0 1 0,0 0 0,1-1 0,0 1 0,0-1 0,1 0 0,0 0 0,0 0 0,0 0 0,1 0 0,0-1 0,1 1 0,0-1 0,0 0 0,0-1 0,0 1 0,1-1 0,0 0 0,0 0 0,0-1 0,12 6 0,-14-8-3,-1 0 0,1-1 0,0 1 1,0-1-1,0 0 0,0-1 0,0 1 1,1-1-1,-1 1 0,0-1 0,0 0 0,0-1 1,0 1-1,5-2 0,-3 0 4,1 0 0,-1 0 0,1-1-1,-1 0 1,0 0 0,0 0 0,10-9 0,-2-1 7,0 0 0,0-1 0,-2 0 0,1-1 0,10-18-1,5-10 22,-2 0 0,-1-1 0,-3-2 0,17-50 0,29-126 81,-57 175-65,-2-1 0,5-88 0,-14 130-38,1 2 3,-1 0 0,0-1 0,0 1 0,0 0 0,-1-1 0,1 1 0,-1 0 1,0 0-1,-2-5 0,3 8-7,-1 1 0,1 0 0,0 0 0,0 0 0,-1 0 0,1 0 0,0 0 0,0 0 0,-1 0 1,1 0-1,0 0 0,0 0 0,-1 0 0,1 0 0,0 0 0,0 0 0,-1 0 0,1 0 0,0 0 0,0 0 0,0 0 0,-1 1 0,1-1 0,0 0 1,0 0-1,-1 0 0,1 0 0,0 0 0,0 1 0,0-1 0,0 0 0,-1 0 0,1 0 0,0 1 0,0-1 0,0 0 0,0 0 0,0 1 1,0-1-1,0 0 0,0 0 0,-1 1 0,-6 11-1,-2 9-1,0 1-1,2 0 1,0 1-1,-5 33 1,-4 95-64,14-86 17,2 0 0,17 117 0,-15-166 32,1 1 0,1-1-1,0 0 1,1 0 0,1 0-1,11 22 1,-17-36 17,1-1 0,0 0 0,-1 1 0,1-1 0,0 0 0,0 0 0,0 0 1,0 0-1,0 0 0,0 0 0,0 0 0,0 0 0,0 0 0,1-1 0,-1 1 0,0 0 0,0-1 0,1 1 0,-1-1 1,0 1-1,1-1 0,-1 0 0,1 1 0,-1-1 0,0 0 0,1 0 0,-1 0 0,1 0 0,-1 0 0,1-1 1,-1 1-1,0 0 0,1-1 0,-1 1 0,0 0 0,2-2 0,3-1 9,0-1 0,0 0 0,0 0 0,-1-1-1,9-9 1,-8 9-7,21-23 13,-1-1-1,-1-2 1,-1 0-1,19-36 1,-17 21 40,-2-2 0,26-72 0,-42 97-32,-1 0 1,-1 0 0,-1-1-1,-1 0 1,-1 0 0,-1 0-1,-1-1 1,-2 1 0,-3-31-1,4 54-21,0 0-1,0 0 0,-1 0 1,1 0-1,0 0 0,0 0 0,-1 0 1,1 0-1,0 0 0,-1 1 1,1-1-1,-1 0 0,1 0 0,-1 0 1,1 0-1,-1 1 0,0-1 1,1 0-1,-1 1 0,0-1 0,0 0 1,-1 0-1,1 1 0,0 0 1,0 0-1,0 0 0,0 0 1,0 0-1,0 0 1,0 0-1,0 0 0,0 0 1,0 1-1,0-1 0,0 0 1,0 1-1,0-1 0,0 1 1,1-1-1,-1 1 1,-1 0-1,-3 3 9,0 0 0,1 0-1,0 1 1,-1-1 0,-5 11 0,-3 7 5,0 2 0,2 0 0,1 0 0,1 1 0,1 0 0,1 0-1,2 1 1,0 0 0,2 0 0,0 0 0,2 1 0,4 40 0,0-41 41,1 0 0,1-1 0,1 0 1,2 0-1,0-1 0,2 0 0,1 0 0,0-1 1,2-1-1,23 32 0,-16-24 70,-13-19-28,1-1-1,0 1 1,0-1 0,1-1-1,0 1 1,12 9-1,-21-19-92,1 0 0,-1 0 0,0 1 0,1-1 0,-1 0-1,0 0 1,1 0 0,-1 1 0,1-1 0,-1 0-1,0 0 1,1 0 0,-1 0 0,1 0 0,-1 0 0,0 0-1,1 0 1,-1 0 0,1 0 0,-1 0 0,0 0-1,1 0 1,-1 0 0,0 0 0,1-1 0,-1 1 0,1 0-1,-1 0 1,0 0 0,1-1 0,-1 1 0,0 0-1,0 0 1,1-1 0,-1 1 0,0 0 0,1-1 0,-1 1-1,0-1 1,6-12-2896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2:5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0 970 6224,'0'0'4580,"9"-8"-3871,4-3-322,-1-1 0,0 0 0,-1-1 0,15-22 0,-20 25-89,-3 3 5,1 1 1,0 0-1,0-1 1,1 1-1,0 1 1,10-10-1,-15 15-280,0 0-1,0 0 0,1 0 0,-1 0 1,0 0-1,0 0 0,1 0 1,-1 0-1,0 1 0,0-1 1,1 0-1,-1 0 0,0 0 1,0 0-1,1 1 0,-1-1 1,0 0-1,0 0 0,0 0 1,0 1-1,1-1 0,-1 0 1,0 0-1,0 1 0,0-1 1,0 0-1,0 0 0,0 1 1,0-1-1,0 0 0,0 0 1,0 1-1,0-1 0,0 0 1,0 0-1,0 1 0,0-1 1,0 1-1,3 14 187,-2 157 645,-2-90-597,-5 153 455,2 112 688,7-323-969,-2-20-3,0-15-115,14-545 1756,-12 513-1843,16-83-1,-16 113-181,0 1 0,1-1 0,1 1 0,0 0 1,1 0-1,0 1 0,0 0 0,1 0 0,1 0 0,17-18 0,-19 24-25,-1 1 0,1-1 0,0 1 0,0 1 0,1-1-1,-1 1 1,1 0 0,0 1 0,-1-1 0,1 1 0,0 1 0,0-1 0,1 1 0,-1 0 0,0 1 0,0 0 0,0 0-1,1 1 1,-1-1 0,0 2 0,0-1 0,14 5 0,-16-4-3,0 0 0,0 0 0,0 0-1,0 1 1,0 0 0,0 0 0,-1 0 0,0 0 0,1 1 0,-1 0-1,0 0 1,-1 0 0,1 0 0,-1 1 0,0-1 0,0 1 0,0 0-1,-1 0 1,1 0 0,-1 0 0,0 0 0,-1 0 0,1 1 0,-1-1-1,0 1 1,-1-1 0,1 1 0,-1-1 0,0 1 0,-1 6 0,0-4 5,-1 0 1,-1 0-1,1 0 1,-1 0 0,0-1-1,-1 1 1,0-1-1,0 0 1,-1 0-1,0 0 1,0 0 0,0-1-1,-1 0 1,0 0-1,0 0 1,-1-1 0,1 0-1,-1 0 1,0-1-1,-1 0 1,1 0 0,-1-1-1,1 0 1,-1 0-1,-9 2 1,4-3 18,-13 4 129,0-1 0,-52 3 1,105-6-69,21-4-91,61-7-24,-97 7 11,0-1 0,0 0 1,0-1-1,0 0 0,-1-1 0,21-12 0,27-15-13,-44 24 14,1 0 0,-1 0 0,-1-2 0,0 0 0,0 0 0,-1-1 0,14-16 0,-19 17-1,11-13 67,21-32-1,-32 43-30,-7 10-15,1 0 0,-1 0-1,1 0 1,-1 0 0,0 0 0,0-1 0,0 1-1,0 0 1,0-1 0,0 1 0,-1-1-1,1-3 1,-1 5 20,2 3-18,-1-1 0,0 1 0,0-1 1,0 1-1,0-1 0,0 1 1,0 0-1,0-1 0,-1 1 1,1 0-1,0 0 0,-1-1 1,0 1-1,1 4 0,2 3 10,10 39 60,-11-37-74,0-1-1,1 0 1,0 0 0,1-1-1,0 1 1,0-1 0,1 0-1,10 15 1,-14-23-16,0 0 1,0 0-1,1 0 0,-1-1 1,0 1-1,1 0 1,-1-1-1,1 1 0,-1-1 1,1 1-1,-1-1 0,1 0 1,-1 1-1,1-1 1,-1 0-1,1 0 0,-1 0 1,1 0-1,-1 0 1,1-1-1,0 1 0,-1 0 1,2-2-1,34-12 25,-26 7-7,-1 0 0,0 0-1,0-1 1,0 0-1,-1-1 1,-1 0-1,11-13 1,5-10 39,18-34 0,-23 32-19,-1-2 0,-2 0 1,15-49-1,22-117 101,-47 177-126,7-36 85,7-61 0,-19 115-88,-1 2-3,1 0-1,-1 0 1,1 0-1,-1 1 0,-1-1 1,1 0-1,-2-6 1,2 11-7,0 0 0,0-1 0,0 1 1,-1 0-1,1 0 0,0 0 0,0 0 0,0 0 0,0 0 1,0 0-1,0 0 0,-1 0 0,1 0 0,0 0 1,0 0-1,0 0 0,0 0 0,-1 0 0,1 0 0,0 0 1,0 0-1,0 0 0,0 0 0,0 0 0,-1 0 1,1 0-1,0 0 0,0 0 0,0 0 0,0 0 0,0 0 1,0 1-1,-1-1 0,1 0 0,0 0 0,0 0 1,0 0-1,0 0 0,0 0 0,0 0 0,0 1 0,0-1 1,0 0-1,0 0 0,0 0 0,-1 0 0,1 0 1,0 0-1,0 1 0,0-1 0,0 0 0,0 0 0,0 0 1,0 0-1,0 0 0,0 1 0,0-1 0,0 0 1,0 0-1,1 0 0,-6 14 10,5-13-10,-8 25-8,1-7-14,2 0 1,0 0-1,-3 30 0,2 45-43,9 136 0,15-73 32,-14-135 30,2 0-1,0-1 0,1 0 1,1 0-1,12 22 0,-19-39 16,1-1 0,0 1 0,0-1-1,0 0 1,0 0 0,1 0 0,-1 0 0,1-1 0,5 5-1,-6-6-3,1 0 0,-1 0-1,0 0 1,0-1-1,0 1 1,1-1 0,-1 0-1,0 1 1,1-1-1,-1 0 1,0 0-1,1-1 1,-1 1 0,0 0-1,0-1 1,1 0-1,1 0 1,8-4 18,-1 1 0,0-2 1,0 0-1,-1 0 0,0-1 1,17-14-1,0 0-9,-24 19-14,12-9 16,1 0-1,1 1 0,-1 0 1,20-7-1,-9 1-2,-12 5-15,-11 10 3,6-4 40,-9 4-12,-5 1-1,-1 2-28,0 0 1,1 0 0,0 1-1,-1-1 1,1 1 0,0 0-1,0 1 1,-4 4 0,-7 4-9,11-8 2,-1 0 1,1 0-1,0 0 1,1 1-1,-1-1 1,1 1-1,0 0 1,0 0-1,0 0 1,0 0-1,-1 7 1,3-10 5,0 0 0,1 0 1,-1 0-1,1 0 0,0 0 1,-1 0-1,1 0 0,0 0 0,0 1 1,0-1-1,1 0 0,-1 0 1,0 0-1,1 0 0,-1 0 1,1 0-1,0 0 0,0 0 1,0 0-1,0 0 0,0-1 1,0 1-1,0 0 0,1 0 1,-1-1-1,0 1 0,1-1 1,0 1-1,-1-1 0,1 0 0,0 0 1,-1 0-1,4 2 0,3 0-1,0 0 0,0 0 0,0-1 0,1 0 0,-1 0 0,1-1-1,-1 0 1,1 0 0,-1-1 0,1 0 0,-1-1 0,1 0 0,-1 0-1,1-1 1,-1 0 0,0 0 0,11-5 0,0-1 1,-1-1 1,0-1 0,0 0-1,-1-2 1,-1 0 0,20-18-1,-19 13 0,-1 0-1,-1-1 1,-1 0 0,-1-1-1,0-1 1,-1 0 0,-2-1-1,11-26 1,0-9 13,26-116 0,-29 77 23,11-160 1,-29 158-31,-8 131-9,5 207 0,4-144 0,-5 169 0,-2 5-47,6-271 49,0 0 0,0 0-1,0 0 1,0 0 0,0 0-1,0 0 1,0 0 0,0 0-1,0 1 1,0-1-1,0 0 1,0 0 0,0 0-1,0 0 1,0 0 0,0 0-1,0 0 1,0 0 0,1 0-1,-1 0 1,0 0-1,0 0 1,0 0 0,0 0-1,0 1 1,0-1 0,0 0-1,0 0 1,0 0-1,0 0 1,1 0 0,-1 0-1,0 0 1,0 0 0,0 0-1,0 0 1,0 0 0,0 0-1,0 0 1,0 0-1,1 0 1,-1 0 0,0-1-1,0 1 1,0 0 0,0 0-1,0 0 1,0 0 0,0 0-1,0 0 1,0 0-1,0 0 1,0 0 0,0 0-1,1 0 1,-1 0 0,0 0-1,0 0 1,0-1 0,0 1-1,0 0 1,0 0-1,0 0 1,0 0 0,0 0-1,0 0 1,0 0 0,0 0-1,0-1 1,6-6 37,-5 6-29,7-11 13,0 0 1,0-1-1,-2 0 0,7-15 0,-8 15-5,1 1 1,0 0 0,0 0 0,2 0 0,9-12-1,-16 23-15,0 0 0,0 0 0,0 0-1,0 0 1,0 0 0,0 0 0,0 0-1,0 0 1,1 0 0,-1 1 0,0-1-1,1 0 1,-1 1 0,0-1 0,1 1-1,-1 0 1,1-1 0,-1 1 0,0 0-1,1 0 1,-1 0 0,1 0 0,-1 0-1,1 0 1,-1 0 0,1 0 0,-1 1-1,0-1 1,1 1 0,-1-1 0,1 1-1,-1-1 1,0 1 0,0 0 0,3 1-1,2 4 11,0-1 0,0 1-1,0 0 1,-1 1 0,7 8-1,2 4 20,12 12 50,-18-21-35,0-1 0,0 1 0,1-1 0,0-1 0,0 0 0,1 0 0,18 11-1,-20-15-18,-3-1 4,0 0 0,0 0 0,1-1 0,-1 1 1,1-1-1,-1-1 0,1 1 0,0-1 0,-1 0 0,1 0 0,0-1 0,0 0 1,9 0-1,-3-2-120,-1 0 0,0-1 1,1 0-1,-1 0 0,0-1 1,-1-1-1,11-6 0,-15 8-3938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2:5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10544,'0'0'2222,"12"-8"-1507,11-5-359,0 1 0,1 1 0,32-11 0,-7 6 69,142-40 798,-153 47-865,1 2 0,0 1 0,44 0 0,-75 6-279,26-1 410,38 5-1,-63-3-422,1 1-1,-1-1 1,0 2-1,0-1 0,0 1 1,-1 1-1,1-1 1,-1 1-1,10 6 0,-16-7-69,1-1 0,0 0 0,-1 1-1,0 0 1,0-1 0,1 1 0,-1 0 0,-1 0-1,1 0 1,1 4 0,2 7-2492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2:5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10656,'0'0'2000,"91"-41"-1960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0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74 8240,'0'0'5950,"-11"-4"-5355,-38-11-4,46 15-510,-1-1 0,1 1 1,-1 0-1,0 0 1,1 0-1,-1 0 0,1 1 1,-1 0-1,1-1 1,-1 1-1,1 0 0,0 1 1,-4 1-1,-2 2 260,0 0-1,-15 12 1,17-11-140,-2 0 11,1 1 0,1 0 0,-1 0 0,1 0 0,0 1 0,-6 11 0,10-15-121,1 0 0,0 0-1,0 0 1,0 1 0,0-1-1,0 1 1,1-1 0,0 1-1,0 0 1,1-1-1,-1 1 1,1 0 0,0-1-1,0 1 1,2 9 0,-1-6 23,1 0 0,1 0 0,-1-1 0,1 1 0,1-1 0,6 12 0,-8-16-64,1 0 0,-1 0 0,0 0 0,1 0 0,0-1 0,-1 1 0,1-1 0,0 1 0,0-1 0,1 0 0,-1 0 0,0-1 0,1 1 0,-1-1 0,1 0 0,6 2 0,-8-3-27,1 0 0,0 0 0,-1 0 0,1-1 0,-1 1 0,1-1 0,0 1 0,-1-1 0,1 0 1,-1 0-1,0 0 0,1 0 0,-1-1 0,0 1 0,0-1 0,0 1 0,1-1 0,-2 0 0,1 0 0,0 0 0,0 0 1,-1 0-1,1 0 0,2-4 0,1-3 35,0 0 0,0 0 0,-1-1 0,7-19 1,-6 10 40,0 0 0,-2 0 0,0 0 1,-1 0-1,-1-1 0,-2-38 0,-1 46-36,0-2 492,6 25-175,9 36-93,2 0 1,28 62-1,-42-106-265,1-1 0,-1 1 1,0-1-1,1 1 0,0-1 0,-1 1 0,1-1 0,0 0 0,0 0 0,0 0 1,1 0-1,-1 0 0,0-1 0,5 3 0,-5-3-11,0-1-1,0 1 1,0-1 0,1 1-1,-1-1 1,0 0 0,0 0-1,0 0 1,1 0 0,-1-1-1,0 1 1,0 0 0,0-1-1,0 0 1,1 1 0,-1-1-1,0 0 1,0 0 0,3-2 0,9-7 37,-1 0 0,0-1 1,0 0-1,18-22 0,7-6 99,-1 0 45,-27 27-74,1 1 1,0 0-1,0 0 0,21-13 0,-31 23-107,0 0-1,0 1 0,0-1 0,0 1 0,-1-1 0,1 1 0,0 0 0,0-1 1,0 1-1,0 0 0,1 0 0,-1 0 0,0 0 0,0-1 0,0 1 0,0 1 1,0-1-1,0 0 0,0 0 0,0 0 0,0 0 0,0 1 0,0-1 0,0 1 1,0-1-1,0 0 0,0 1 0,-1 0 0,1-1 0,0 1 0,0 0 0,0-1 1,-1 1-1,1 0 0,0 0 0,-1-1 0,1 1 0,0 0 0,-1 0 0,1 0 1,-1 0-1,0 0 0,1 0 0,-1 0 0,1 2 0,1 6 15,1 0 1,-1 0-1,-1 0 0,1 11 0,0-10 11,-2 3 5,0-11-17,0 1 0,0 0 1,0 0-1,1 0 0,-1 0 0,1 0 0,0-1 0,-1 1 0,1 0 0,0 0 0,2 2 0,-2-5-17,0 0 0,0 0 1,1 0-1,-1 0 0,0-1 0,0 1 1,0 0-1,0-1 0,0 1 0,0-1 1,0 1-1,0-1 0,0 1 0,0-1 1,0 0-1,-1 0 0,1 1 0,1-2 1,-1 1 0,33-35 77,-24 25-54,0 0 1,13-10-1,-20 19-20,-1-1-1,1 1 1,0 0-1,0 1 1,1-1 0,-1 0-1,0 1 1,0 0-1,1 0 1,-1 0-1,1 0 1,-1 0 0,7 0-1,-9 1-7,1 1 0,0-1 0,-1 1 0,1-1 1,-1 1-1,1 0 0,-1-1 0,1 1 0,-1 0 0,1 0 0,-1 0 0,0 0 0,0 0 0,1 1 0,-1-1 0,0 0 1,0 0-1,0 1 0,0-1 0,0 1 0,-1-1 0,2 3 0,15 41 22,-14-35-22,6 29 8,4 11 67,-12-47-65,0 1 0,1-1 1,-1 0-1,1 1 1,0-1-1,0 0 0,0 0 1,0 0-1,0-1 0,6 5 1,-7-6-6,1 0 0,-1 0 0,1 0 0,-1-1 0,1 1 0,0-1 0,0 0 0,-1 1 0,1-1 1,0 0-1,0 0 0,-1 0 0,1 0 0,3 0 0,27-6 26,-22 3-8,5-1 6,-1-1 0,1-1 1,-1 0-1,0-1 0,19-12 0,29-14 56,-41 19-10,-19 13-67,0-1 1,0 0-1,1 1 1,-1-1-1,0 1 0,1-1 1,-1 1-1,1 0 1,0 0-1,-1 0 1,6 0-1,-3-1-9,0 0-1,0 1 0,-1-1 1,1-1-1,0 1 1,-1-1-1,0 0 1,0 0-1,0 0 1,6-6-1,-7 5-9,11-14-9,-14 18 19,1-1 0,-1 1 0,0-1 0,1 0 0,-1 1-1,0-1 1,0 0 0,0 0 0,1 1 0,-1-1 0,0 0 0,0 1 0,0-1 0,0 0 0,0 0 0,0 1 0,0-1 0,-1 0 0,1 1 0,0-1 0,0 0 0,0 0 0,-1 1 0,1-1-1,-1 0 1,0 0 0,1 1 0,-1 0-1,0 0 1,1-1-1,-1 1 1,0 0 0,0 0-1,1 0 1,-1 0-1,0 0 1,0 0 0,1 0-1,-1 0 1,0 0-1,0 0 1,1 0 0,-1 1-1,0-1 1,1 0-1,-1 0 1,0 1 0,1-1-1,-1 1 1,0 0-1,-2 0 6,-5 2 3,1 1 1,0 0-1,1 0 1,-1 0-1,1 1 0,0 0 1,-7 7-1,-35 44 40,46-53-49,0 0 0,0 1 0,0-1 0,1 0 0,0 1-1,-1-1 1,1 1 0,1 0 0,-1-1 0,0 1 0,1 0-1,0-1 1,0 1 0,0 0 0,0 4 0,1-7-3,-1 1 0,0-1 0,0 0 0,1 1 0,-1-1 0,1 1 0,-1-1 0,1 1 0,-1-1 0,1 0-1,0 0 1,0 1 0,0-1 0,0 0 0,0 0 0,0 0 0,0 0 0,0 0 0,0 0 0,0 0 0,0 0 0,1 0 0,-1-1 0,0 1 0,1 0 0,-1-1 0,1 1 0,-1-1 0,0 0 0,1 1 0,-1-1 0,1 0 0,-1 0 0,1 0 0,-1 0 0,1 0 0,-1 0 0,1 0 0,-1-1 0,3 0 0,0 0 4,1-1 1,-1 1-1,1-1 1,-1 0-1,0-1 0,0 1 1,0-1-1,0 0 0,0 0 1,0 0-1,-1 0 1,0-1-1,1 1 0,-1-1 1,4-7-1,4-7 49,0-2-1,10-23 1,-7 11 91,-13 30-132,0 0 0,0 0 0,0 1 0,0-1 0,0 0 0,0 1 0,1-1 1,-1 0-1,1 1 0,-1-1 0,3-1 0,-4 3-8,1 0 0,-1 0 0,0 0 0,1 0 1,-1 0-1,1 0 0,-1-1 0,0 1 0,1 0 1,-1 0-1,1 0 0,-1 1 0,0-1 0,1 0 1,-1 0-1,1 0 0,-1 0 0,0 0 0,1 0 1,-1 0-1,0 1 0,1-1 0,-1 0 0,11 14 13,-6-3-13,-1 1 1,1 0-1,-2 0 1,0 0-1,0 0 1,-2 0-1,1 1 1,-1 19-1,-2-1 20,-1 0 0,-8 40 0,8-55 0,-2 1 0,0-1 0,0 0 0,-9 18 0,11-30-9,1 0 0,-2-1 1,1 1-1,0 0 0,-1-1 0,1 1 0,-1-1 0,0 0 0,0 0 0,-1 0 0,1 0 1,-1-1-1,1 1 0,-1-1 0,0 0 0,0 0 0,0 0 0,0-1 0,0 1 0,0-1 1,-5 1-1,8-2-11,0 1 0,0-1 0,0 0 0,0 0 1,0 0-1,0 1 0,1-1 0,-1 0 0,0 0 1,0 0-1,0-1 0,0 1 0,0 0 0,0 0 0,0 0 1,0-1-1,0 1 0,0-1 0,0 1 0,0-1 1,1 1-1,-1-1 0,0 1 0,0-1 0,0 1 0,1-1 1,-1 0-1,0 0 0,1 1 0,-1-1 0,1 0 1,-1 0-1,1 0 0,-1-1 0,0 0-3,1 0 0,0 0-1,0 0 1,0 0 0,0 1-1,0-1 1,1 0 0,-1 0 0,0 0-1,1 0 1,0 0 0,-1 1-1,1-1 1,0 0 0,0 1 0,0-1-1,1-1 1,14-19-9,1 2 0,38-36-1,46-30-92,4-2 25,-86 70 94,-1-1-1,-1 0 1,19-29 0,-31 42-11,-1-1 0,-1 0 0,0 0 0,0 0 0,0 0 0,2-10 0,-4 13-2,0 1 0,-1-1 0,1 1 0,-1-1 0,0 0 0,0 1 0,0-1 0,-1 1 0,1-1 0,-1 1 0,0-1 0,0 1 0,0-1 0,-1 1-1,-2-5 1,4 7 1,-1 1-1,1-1 1,-1 1-1,1 0 0,-1-1 1,1 1-1,-1 0 0,0-1 1,1 1-1,-1 0 1,0 0-1,1 0 0,-1 0 1,0 0-1,1 0 1,-1-1-1,0 2 0,1-1 1,-1 0-1,0 0 0,1 0 1,-1 0-1,0 0 1,1 0-1,-1 1 0,0-1 1,1 0-1,-1 1 1,1-1-1,-1 0 0,1 1 1,-1-1-1,0 1 0,1-1 1,0 1-1,-2 0 1,0 1 5,-1 0 0,1 0 1,-1 1-1,1-1 0,-1 0 1,-1 5-1,3-4-4,-1 0-1,2 0 1,-1 1-1,0-1 1,1 1 0,-1-1-1,1 0 1,0 1-1,0-1 1,0 0-1,1 1 1,-1-1 0,1 1-1,0-1 1,0 0-1,0 0 1,0 1-1,1-1 1,-1 0 0,1 0-1,3 4 1,0 1 1,1 0 0,0 0 1,0-1-1,1 0 1,-1 0-1,14 10 0,-9-9 12,1-1 0,0 1 1,15 5-1,-23-11-7,1 0 1,-1 0-1,1-1 1,-1 0 0,1 0-1,0 0 1,-1-1-1,1 1 1,0-1 0,-1 0-1,1-1 1,0 1-1,6-2 1,0-1 45,0 0 0,0-1 0,0 0 0,0-1 0,0 0 0,14-10 0,-6 2 125,-1-2 0,0 0 1,26-31-1,-43 44-181,1 0-1,-1 0 1,1 0 0,-1 0 0,0-1-1,0 1 1,0-1 0,0 1 0,0 0-1,-1-1 1,1 1 0,-1-1 0,0 0-1,1 1 1,-1-4 0,4-2 0,-4 7-1,1 1 0,0-1-1,-1 0 1,1 1 0,-1-1-1,0 1 1,1-1 0,-1 0-1,0 0 1,1 1 0,-1-1-1,0 0 1,0 0 0,1 1-1,-1-1 1,0 0 0,0 0-1,0 1 1,0-2 0,0 1-6,-7 7-1694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0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0 520 8432,'0'0'3057,"6"-9"-2617,16-24 561,34-71-1,-39 61 33,20-69-1,-33 93-642,0 0-1,-1-1 1,-1 1-1,0 0 1,-2-1 0,-2-28-1,1 45-278,0-1 0,0 1 0,0-1-1,0 1 1,-1-1 0,1 1 0,-1 0 0,0 0 0,0 0-1,0 0 1,0 0 0,-1 0 0,-3-3 0,5 5-75,1 0 0,-1 1 0,0-1 0,0 1 1,0-1-1,0 1 0,0-1 0,0 1 0,0-1 1,0 1-1,0 0 0,0 0 0,0-1 1,0 1-1,0 0 0,0 0 0,0 0 0,0 0 1,-2 1-1,1-1-14,1 1 0,0 0 0,-1-1 1,1 1-1,0 0 0,0 0 0,-1 0 1,1 0-1,0 0 0,0 0 0,0 1 1,0-1-1,0 0 0,0 0 0,1 1 1,-1-1-1,-1 3 0,-5 16 113,0 0 0,2 0 0,0 0 0,-4 38 0,7-38-39,1 0 1,1 0-1,0 0 1,1-1-1,2 1 1,0 0-1,1 0 1,0-1-1,2 0 1,1 0-1,0 0 1,1-1 0,1 0-1,12 18 1,-6-12 96,13 19 396,-25-40-506,-1 0 1,1 0-1,0-1 0,0 1 1,0-1-1,0 0 1,0 0-1,1 0 1,-1 0-1,7 2 1,-6-2 96,1-1 0,0 1 0,0-1 0,0-1 0,-1 1 1,9-1-1,-13 0-127,34-5 161,-25 5-195,-1-1-1,1-1 1,9-2-1,0-2 47,0-1 0,30-16 0,-41 19-38,0 0 0,-1-1 0,1 0 0,-1 0 0,0-1 0,0 0 0,-1 0 0,1 0 0,5-10 0,-4 5 18,-4 8-16,-1-1 0,1 1 0,-1-1 0,0 0 0,0 0 0,0 0 0,-1 0 0,1 0 0,-1 0 0,0-1 0,0 1 0,0 0 0,0-6 0,-2 9-18,1 1 0,0-1-1,0 1 1,-1-1 0,1 1-1,0-1 1,-1 1 0,1-1 0,0 1-1,-1-1 1,1 1 0,0 0 0,-1-1-1,1 1 1,-1 0 0,1-1-1,-1 1 1,1 0 0,-1-1 0,1 1-1,-1 0 1,1 0 0,-1 0 0,0 0-1,1 0 1,-1-1 0,1 1-1,-1 0 1,1 0 0,-1 0 0,0 1-1,1-1 1,-1 0 0,1 0-1,-1 0 1,1 0 0,-1 0 0,1 1-1,-1-1 1,0 0 0,-25 10 124,25-9-127,-14 5 34,-4 3 31,-28 16 0,42-22-58,0 1 0,1-1-1,-1 1 1,1-1 0,0 1 0,0 1-1,1-1 1,-1 0 0,1 1 0,-5 9-1,7-13-6,1 1-1,0-1 0,-1 1 1,1-1-1,0 1 0,0-1 0,0 1 1,0-1-1,0 1 0,0-1 0,1 1 1,-1-1-1,0 1 0,1-1 0,-1 1 1,1-1-1,-1 0 0,1 1 0,0-1 1,0 0-1,0 1 0,-1-1 0,1 0 1,0 0-1,1 0 0,-1 0 1,0 0-1,0 0 0,0 0 0,1 0 1,-1-1-1,2 2 0,6 4 47,2-1 0,-1 0-1,12 5 1,-14-7-7,6 2 41,0 0 1,1-1 0,-1 0-1,1-1 1,0-1 0,26 1 0,-31-3-13,1 0 1,-1-1 0,1 0 0,-1-1-1,0 0 1,1-1 0,-1 0 0,0 0 0,-1-1-1,15-8 1,-21 10-74,-1 0 1,1 0-1,-1 0 0,1 0 1,-1 0-1,0 0 0,0-1 0,0 1 1,0-1-1,0 0 0,0 1 1,-1-1-1,3-5 0,-1-11-4101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0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1 508 5320,'0'0'11102,"5"-10"-10499,15-27-139,72-123 1957,-45 93-930,65-73 1,-112 140-1481,36-36 686,-34 33-595,2 0 1,-1 1-1,0-1 1,0 1-1,1 0 0,-1 0 1,1 1-1,0-1 0,7-2 1,-9 4-71,-1 1 1,0-1 0,0 0 0,0 0 0,0 1 0,1-1 0,-1 1 0,0-1 0,0 1 0,0-1 0,0 1-1,0 0 1,0 0 0,0-1 0,0 1 0,0 0 0,0 0 0,-1 0 0,1 0 0,0 0 0,0 2 0,16 26 300,-16-27-310,4 10 67,0 0 0,-2 1 0,1-1 0,-1 1 0,-1 0 0,0 0 0,-1 0 0,-1 24 0,-2-7 162,0 0 0,-14 53 0,9-61-94,2-4 588,8-20-427,8-12-194,12-20 12,46-62 119,-59 85-221,-1 0-1,2 1 1,-1 0-1,1 0 1,1 1-1,12-7 1,-20 14-20,-1 0 1,1 0-1,0 0 1,0 0-1,0 1 1,0 0-1,8-2 0,-10 3-10,-1 0-1,1 0 0,-1 0 0,0 0 0,1 1 0,-1-1 0,1 0 0,-1 1 0,0-1 1,1 1-1,-1-1 0,0 1 0,0 0 0,1-1 0,-1 1 0,0 0 0,0 0 0,0 0 0,0 0 1,0 0-1,0 0 0,0 0 0,0 0 0,-1 0 0,1 1 0,0-1 0,0 2 0,3 5 3,-1 1 0,0 0 0,0-1 0,-1 1 0,-1 0 0,1 0 0,-1 11 0,-2 69 40,-1-32 20,2-57-65,-1 0 0,1 1 0,0-1 0,0 1 0,0-1 1,0 1-1,0-1 0,0 1 0,0-1 0,0 0 0,0 1 0,0-1 0,0 1 1,1-1-1,-1 1 0,0-1 0,0 0 0,0 1 0,0-1 0,1 1 0,-1-1 1,0 0-1,1 1 0,-1-1 0,0 0 0,0 1 0,1-1 0,-1 0 0,1 1 1,-1-1-1,1 0 0,0 0 2,0 0 0,1-1 0,-1 1 1,0 0-1,0-1 0,0 1 0,0-1 0,1 0 1,-1 1-1,0-1 0,0 0 0,1-1 0,5-5 5,1 0 0,-2-1 0,10-11 0,7-9 11,1 2 9,68-71 64,-91 96-92,0 0 0,0 0 1,0 0-1,0 0 0,0 0 1,1 0-1,-1 1 0,0-1 0,1 0 1,-1 1-1,0-1 0,1 1 1,-1-1-1,0 1 0,1 0 1,-1-1-1,1 1 0,-1 0 1,1 0-1,-1 0 0,1 0 0,-1 1 1,0-1-1,1 0 0,-1 1 1,1-1-1,-1 0 0,0 1 1,1 0-1,-1-1 0,0 1 0,1 0 1,-1 0-1,0-1 0,0 1 1,0 0-1,0 0 0,1 2 1,5 4-4,-2 0 0,1 1 0,-1 0 0,8 15 0,-7-12-11,-1-1-2,1-1 0,0 0 0,0 0 0,1 0 0,0-1 0,1 0 0,0 0 0,13 9 0,-15-11 37,1-1 0,-1-1 0,2 1-1,-1-1 1,0 0 0,1-1 0,12 5 0,6-2 118,-10-1 90,20 0-64,-31-4-171,1 0 0,-1 0 0,0-1 0,1 1 0,0-1 0,-1 0 0,10-2 0,9-3 19,-13 3-5,0 0 0,-1-1-1,17-6 1,-9 1 3,-1 0 1,0-1-1,-1-1 1,22-17-1,-32 21 0,0 1-1,0-1 1,-1 0-1,0-1 1,0 0-1,0 0 1,-1 0 0,0 0-1,0 0 1,-1-1-1,0 0 1,0 1-1,1-10 1,-2 9 2,0 0 1,-1-1-1,0 1 0,-1-1 0,0 1 0,0-1 1,0 0-1,-1 1 0,-1-1 0,1 1 1,-6-14-1,7 21-11,-1 0 0,1 0 1,-1 0-1,1 0 0,-1 0 1,0 0-1,1 0 0,-1 0 0,0 0 1,0 1-1,0-1 0,1 0 1,-1 1-1,0-1 0,0 0 1,0 1-1,0-1 0,0 1 1,0 0-1,0-1 0,0 1 0,0 0 1,-2-1-1,1 1 3,-1 0 0,1 1 0,0-1 0,-1 0-1,1 1 1,0-1 0,0 1 0,-1 0 0,1 0 0,-3 2 0,-4 2 11,1 0 0,1 1 1,-1 0-1,-8 9 0,10-9-17,0 1 0,0 0-1,0 1 1,1-1-1,0 1 1,0 0-1,1 0 1,0 1-1,1-1 1,-1 1 0,2 0-1,-4 15 1,6-19-1,-1 0 0,1 0 0,0 0 1,0 0-1,1 0 0,-1 0 0,1 0 0,0 0 1,1 0-1,-1 0 0,1-1 0,0 1 0,0-1 1,0 1-1,1-1 0,-1 1 0,1-1 1,0 0-1,1 0 0,-1-1 0,0 1 0,1-1 1,0 0-1,6 5 0,-3-4 1,0 1 0,0-2 0,0 1 0,1-1 0,-1 0 0,1 0 0,0-1 0,0 0 0,0 0 0,0-1 0,9 1 0,-6-2 0,0-1 0,1 0 0,-1 0 0,0-1 0,0 0 0,0-1 0,12-5 0,11-8 0,0-1 0,-2-2 0,55-40 0,-57 38 0,134-86 0,-120 84 0,-58 45 40,-39 42 28,21-28 0,-35 54 0,66-89-64,0 1 0,0-1 0,0 0 0,1 1 0,-1-1 0,0 1 1,1 0-1,-1-1 0,1 1 0,-1-1 0,1 1 0,-1 0 0,1-1 0,0 1 0,0 0 0,0 0 0,0-1 0,0 1 0,1 0 1,-1-1-1,0 1 0,1 0 0,-1-1 0,2 3 0,-1-2-1,0-1 0,1 0 0,-1 0 1,0 0-1,1 0 0,-1 0 0,1 0 0,-1 0 1,1-1-1,-1 1 0,1 0 0,0-1 1,-1 1-1,1-1 0,0 0 0,-1 1 0,1-1 1,0 0-1,-1 0 0,1 0 0,0 0 0,-1 0 1,4-1-1,2-1 15,-1 1 0,0-1 0,0-1 0,-1 1 0,1-1 0,0 1 0,-1-2 0,1 1 0,-1-1 0,0 1 0,0-1 0,-1-1 0,1 1 0,-1-1 0,0 0 0,4-6 0,7-10 97,-2-2 0,18-37 0,-19 35 7,1 6 15,-13 19-136,0 0 1,0 0 0,0 0-1,0 0 1,0 0-1,0-1 1,1 1-1,-1 0 1,0 0 0,0 0-1,0 0 1,0 0-1,1 0 1,-1 0-1,0 0 1,0 0 0,0 0-1,0 0 1,1 0-1,-1 0 1,0 0-1,0 0 1,0 0 0,0 0-1,1 0 1,-1 0-1,0 0 1,0 0-1,0 1 1,0-1 0,0 0-1,1 0 1,-1 0-1,0 0 1,0 0-1,0 0 1,5 12 15,-2 5-13,1-1-1,13 31 0,-16-43 2,1 1 0,0-1 0,0 0 0,1 0 0,-1 0 0,1 0 0,0 0 0,0-1 0,0 1 0,0-1 0,1 0 0,0 0 0,-1 0-1,1 0 1,7 3 0,-8-6-2,0 1 0,1 0-1,-1-1 1,0 0 0,1 0-1,-1 0 1,0 0 0,1-1-1,-1 1 1,0-1 0,1 0 0,-1 0-1,0 0 1,0 0 0,0 0-1,3-3 1,9-4 17,25-18 1,-35 23-21,52-43 0,-37 28 0,1 2 0,28-17 0,-47 32 0,-1 0 0,0 0 0,1 0 0,-1 1 0,1-1 0,-1 0 0,1 1 0,-1 0 0,1-1 0,-1 1 0,1 0 0,0 0 0,-1 0 0,1 0 0,0 0 0,-1 0 0,1 0 0,-1 0 0,1 1 0,-1-1 0,3 1 0,-2 1 0,0-1 0,-1 0 0,1 1 0,0-1 0,-1 1 0,1-1 0,-1 1 0,1 0 0,-1 0 0,0-1 0,0 1 0,0 0 0,1 4 0,2 5 0,-1 0 0,0 0 0,-1 0 0,1 21 0,-3-4 0,0-22 0,0 1 0,0 0 0,0-1 0,1 1 0,0-1 0,0 1 0,4 9 0,-5-15 0,0-1 0,0 0 0,0 1 0,1-1 0,-1 1 0,0-1 0,0 1 0,1-1 0,-1 0 0,0 1 0,1-1 0,-1 0 0,0 1 0,1-1 0,-1 0 0,1 0 0,-1 1 0,0-1 0,1 0 0,-1 0 0,1 1 0,-1-1 0,1 0 0,-1 0 0,1 0 0,-1 0 0,1 0 0,-1 0 0,1 0 0,-1 0 0,1 0 0,-1 0 0,1 0 0,-1 0 0,1 0 0,-1 0 0,0-1 0,1 1 0,-1 0 0,1 0 0,0-1 0,19-14 0,-16 11 0,50-51 0,-43 42 0,0 1 0,1 0 0,0 0 0,1 1 0,22-14 0,-34 25 0,0 0 0,0-1 0,0 1 0,0 0 0,0 0 0,0-1 0,0 1 0,0 0 0,0 0 0,0 0 0,0 0 0,0 1 0,0-1 0,0 0 0,0 0 0,0 0 0,0 1 0,0-1 0,0 1 0,0-1 0,0 1 0,0-1 0,0 1 0,-1-1 0,1 1 0,0 0 0,0 0 0,0-1 0,-1 1 0,1 0 0,0 1 0,20 31 0,-19-28 0,5 7 0,3 9 0,2 0 0,16 22 0,-24-38 0,0 1 0,1-1 0,0 0 0,0 0 0,1-1 0,-1 1 0,1-1 0,0 0 0,0-1 0,0 1 0,12 3 0,-15-6 0,0 0 0,0 0 0,-1-1 0,1 0 0,0 1 0,0-1 0,0 0 0,0 0 0,0-1 0,0 1 0,0-1 0,-1 1 0,1-1 0,4-1 0,-2-1 0,0 1 0,0-1 0,-1 0 0,1 0 0,-1 0 0,1-1 0,3-4 0,5-6 0,-1-1 0,0-1 0,12-21 0,-22 35 0,17-33 0,-1-1 0,-2 0 0,-2-1 0,16-61 0,-25 81 0,1 0 0,13-25 0,-18 42 0,-1 0 0,0 0 0,0 0 0,1 0 0,-1 0 0,0 0 0,0 0 0,1 0 0,-1 1 0,0-1 0,0 0 0,1 0 0,-1 0 0,0 0 0,0 0 0,0 0 0,1 1 0,-1-1 0,0 0 0,0 0 0,0 0 0,0 1 0,0-1 0,1 0 0,-1 0 0,0 0 0,0 1 0,0-1 0,0 0 0,0 0 0,0 1 0,0-1 0,0 0 0,0 0 0,0 1 0,0-1 0,0 0 0,0 1 0,5 13 0,-1 7 0,0 0 0,-2 1 0,0-1 0,-2 25 0,-11 89 0,7-94 0,3-28 0,0-2 0,0 1 0,-5 18 0,6-28 0,-1 0 0,1 0 0,-1 0 0,1 0 0,-1 0 0,0 0 0,0 0 0,0 0 0,0-1 0,0 1 0,-1 0 0,1-1 0,0 1 0,-1-1 0,1 1 0,-1-1 0,0 0 0,1 0 0,-1 0 0,0 0 0,-3 2 0,3-3 0,-1-1 0,0 1 0,0 0 0,1-1 0,-1 1 0,0-1 0,1 0 0,-1 0 0,1 0 0,-1 0 0,1-1 0,-1 1 0,1-1 0,0 1 0,0-1 0,0 0 0,0 0 0,0 1 0,0-2 0,0 1 0,1 0 0,-1 0 0,-1-3 0,3 5 0,0-1 0,0 1 0,0 0 0,0 0 0,0-1 0,0 1 0,0 0 0,0-1 0,0 1 0,0 0 0,0 0 0,0-1 0,1 1 0,-1 0 0,0 0 0,0-1 0,0 1 0,0 0 0,0 0 0,1-1 0,-1 1 0,0 0 0,0 0 0,0 0 0,1-1 0,-1 1 0,0 0 0,0 0 0,1 0 0,-1 0 0,0 0 0,0-1 0,1 1 0,-1 0 0,0 0 0,0 0 0,1 0 0,-1 0 0,0 0 0,1 0 0,-1 0 0,0 0 0,1 0 0,15 0 0,16 6 0,59 20 0,-18-4 0,83 9 0,-147-29 384,5 1 69,-14-4-562,0 1 0,0 0 0,0 0 0,1 0 0,-1 0 0,0-1 0,0 1 0,0 0 0,0 0 0,0 0 0,1-1 0,-1 1 0,0 0 0,0 0 0,0-1 0,0 1 0,0 0 0,0 0 0,0-1 0,0 1 0,0 0 0,0 0 0,0-1-1,0 1 1,0 0 0,0 0 0,0-1 0,0 1 0,0 0 0,0 0 0,0-1 0,0 1 0,0 0 0,-1 0 0,1 0 0,0-1 0,0 1 0,0 0 0,0 0 0,0 0 0,-1-1 0,1 1 0,0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1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14464,'0'0'1464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 3912,'0'0'6769,"-12"12"-6286,-99 96 881,98-94-1102,0 2 1,1-1 0,1 2-1,-13 25 1,7-11 17,8-15-130,1 1 1,1 0-1,1 1 0,0-1 1,2 1-1,0 0 0,0 0 1,2 1-1,0-1 0,1 1 1,1-1-1,3 22 0,5 24 348,3 0 0,22 69-1,-23-94-319,10 46 306,-8-28 122,28 75 0,-20-77-225,-6-15 112,32 63 0,-1-7-86,-14-25-169,0-6 7,-2 0 0,-3 2 0,18 76 0,-41-129-230,34 166 245,-33-149-163,-1 0-1,-2-1 1,-4 61-1,0-74-68,0 0 0,-2-1 1,0 1-1,0-1 0,-2 0 0,0-1 0,-1 1 0,0-2 0,-1 1 0,-1-1 0,0 0 0,-1-1 1,-25 23-1,-19 24 39,37-40-32,-19 19 0,20-23-22,2 2 1,0 0 0,1 0-1,1 1 1,-11 23-1,-24 32-401,40-59 185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0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1538 4216,'0'0'2352,"7"-10"-1979,13-20 57,-2-1 0,27-65-1,14-45 536,32-88 286,74-347 735,-158 532-1812,-3 1 1,-1-1-1,-5-70 1,0 27 53,-4 3 54,6 84-278,1 0 1,-1 0 0,0-1 0,0 1-1,0 0 1,0 0 0,0-1 0,0 1-1,0 0 1,0 0 0,0-1 0,0 1-1,0 0 1,0 0 0,0-1 0,0 1 0,0 0-1,-1 0 1,1-1 0,0 1 0,0 0-1,0 0 1,0-1 0,0 1 0,-1 0-1,1 0 1,0 0 0,0-1 0,0 1-1,0 0 1,-1 0 0,1 0 0,0 0-1,0 0 1,-1-1 0,1 1 0,0 0 0,0 0-1,-1 0 1,1 0 0,0 0 0,0 0-1,-1 0 1,1 0 0,-13 8 88,-9 19-48,1 7-23,2 1 0,-27 69 0,29-62-18,-14 33-1,-22 89 0,39-113-2,3 0 0,-7 95 1,17-124-5,2 0 0,0 0 0,2 0 1,6 31-1,31 81-24,-17-61 14,-21-67 10,1 1 0,0-1 0,0 1 0,0-1-1,1 0 1,-1 0 0,1-1 0,1 1 0,-1-1 0,1 0-1,0 0 1,0 0 0,1-1 0,-1 1 0,13 5 0,8 10 36,-23-18-26,-1 1 0,1-1 0,0 0 1,0 0-1,0 0 0,1 0 0,-1-1 1,0 1-1,1-1 0,-1 0 0,7 2 1,3-1 10,0-1 0,0-1 1,-1 0-1,1-1 0,0 0 1,-1-1-1,22-5 1,84-36 104,-69 24-77,-9 2-6,0-2 1,46-31 0,-67 38-7,-15 9 7,1 0 0,-1 0 0,0 0 0,8-9 0,-12 12-34,0 0 0,1 0 0,-1 0 0,0-1 0,0 1 1,1 0-1,-1 0 0,0-1 0,0 1 0,0 0 0,0-1 0,1 1 0,-1 0 0,0-1 0,0 1 0,0 0 1,0-1-1,0 1 0,0 0 0,0-1 0,0 1 0,0 0 0,0-1 0,0 1 0,0 0 0,0-1 0,0 1 1,0 0-1,0-1 0,-1 1 0,1-1 0,-1 1 3,0-1 0,0 1 0,0 0 0,0-1 0,0 1 0,-1 0 0,1 0 0,0 0 0,0 0 0,0 0 0,0 0 0,0 0 0,-1 0 0,1 0 0,-1 1 0,-20 3 46,1 2 0,1 1 0,-1 0 0,1 1 0,-27 16 0,36-18-32,-1 0-4,1 1 1,0 1-1,1 0 1,0 0 0,-16 17-1,-38 52 79,62-74-92,0 0-1,0 0 0,1 0 1,-1 0-1,0 0 0,1 0 1,0 0-1,0 0 0,0 0 1,0 1-1,1-1 0,-1 0 1,1 1-1,0-1 0,0 1 1,0-1-1,0 0 1,0 1-1,2 4 0,-1-6-4,0 0 0,0 0 0,0-1-1,0 1 1,0 0 0,0 0 0,0-1-1,1 1 1,-1-1 0,1 1 0,-1-1 0,1 0-1,0 1 1,-1-1 0,1 0 0,0 0-1,0 0 1,0 0 0,0-1 0,0 1 0,0 0-1,0-1 1,0 1 0,0-1 0,0 0 0,0 0-1,0 0 1,0 0 0,0 0 0,0 0-1,4-1 1,4-1 2,-1 0 0,0-1 0,0 0 0,0 0 0,-1-1 0,1 0 0,-1 0 1,0-1-1,0 0 0,0-1 0,-1 0 0,0 0 0,0 0 0,7-9 0,8-11 37,-1-1 1,26-44 0,-36 52-18,-2 5 12,0 0 0,6-18 0,-13 28-16,-1 0 0,1 0 0,-1 0 0,0 0 0,0 0 0,0 0 0,-1-1 0,0 1 0,0 0 0,0 0 0,0 0 0,0-1 0,-1 1 0,-1-4-1,2 8-16,0 0-1,0-1 0,0 1 0,0 0 0,0 0 0,0 0 0,0 0 0,0 0 0,0 0 1,0 0-1,0 0 0,0 0 0,0-1 0,0 1 0,0 0 0,0 0 0,0 0 0,0 0 1,0 0-1,-1 0 0,1 0 0,0 0 0,0 0 0,0 0 0,0 0 0,0 0 0,0-1 1,0 1-1,0 0 0,0 0 0,-1 0 0,1 0 0,0 0 0,0 0 0,0 0 0,0 0 1,0 0-1,0 0 0,0 0 0,0 0 0,-1 0 0,1 0 0,0 0 0,0 0 1,0 0-1,0 0 0,0 1 0,0-1 0,0 0 0,0 0 0,-1 0 0,1 0 0,0 0 1,0 0-1,0 0 0,-6 8 53,-3 13-15,8-19-31,-2 7-1,0 0 0,0 0-1,1 0 1,0 0 0,1 1 0,0-1-1,1 1 1,0-1 0,0 1 0,1-1-1,0 1 1,0-1 0,1 1 0,1-1-1,-1 0 1,1 0 0,1 0 0,0-1-1,0 1 1,10 13 0,-12-19-12,0 0 0,0 0 0,1 0 0,-1-1 1,1 1-1,0-1 0,-1 0 0,1 0 0,0 0 0,0 0 0,0 0 1,1-1-1,-1 0 0,0 1 0,1-1 0,-1 0 0,0 0 0,1-1 1,-1 1-1,1-1 0,0 0 0,-1 0 0,1 0 0,-1 0 1,1-1-1,-1 1 0,1-1 0,4-1 0,2-1-4,0-1-1,-1 0 1,1 0 0,-1 0-1,0-1 1,0-1 0,0 0-1,11-10 1,-6 4 25,0-1 1,-1-1-1,-1-1 0,0 1 1,17-30-1,-28 42-5,1-1 21,0 0 1,-1-1 0,0 1 0,1 0-1,-1 0 1,0-1 0,0-5-1,-1 9 63,-1 2-80,1-1 0,-1 1 0,0-1-1,1 1 1,-1 0 0,1-1 0,-1 1-1,1 0 1,0-1 0,0 1-1,0 3 1,-1 1 7,-1 8-10,1-1-1,0 1 0,1-1 0,1 1 0,0-1 0,1 1 0,0-1 0,1 0 1,1 0-1,8 21 0,-10-29-15,1 0 1,0 0-1,0-1 1,1 1-1,-1-1 0,1 0 1,0 0-1,0 0 1,0 0-1,0-1 1,7 5-1,7 3-33,30 13 0,-48-24 36,2 2-4,1 0 1,0-1-1,-1 1 1,1-1-1,0 0 0,0 0 1,0 0-1,0 0 0,0-1 1,0 1-1,1-1 0,-1 0 1,0 0-1,0 0 0,0 0 1,0 0-1,0-1 0,0 1 1,0-1-1,0 0 0,0 0 1,0 0-1,0 0 0,0-1 1,0 1-1,3-3 0,25-17 5,71-51 24,-2-7 74,100-87 171,-195 162-252,15-16 38,-19 19-52,0 0 1,0 1-1,-1-1 1,1 0 0,0 0-1,-1 0 1,1 1 0,-1-1-1,1 0 1,-1 0-1,1 0 1,-1 0 0,0 0-1,1 0 1,-1 0 0,0 0-1,0 0 1,0-1-1,-4 4 16,-1 0 0,0 1-1,1-1 1,-1 1-1,-6 6 1,-19 15 20,1 2 1,-35 39-1,51-51-19,1 1-1,1 0 0,1 1 1,0 0-1,1 1 0,-13 33 1,21-49-22,1 1 0,-1 0 0,1-1 0,-1 1 0,1 0 0,0 0 0,0-1 0,0 1 0,0 0 0,0 0 0,0 0 0,0-1 0,0 1 0,1 0 0,-1 0 0,1-1 0,-1 1 0,1 0 0,0-1 0,0 1 0,0-1 0,-1 1 0,2-1 1,-1 1-1,0-1 0,0 0 0,0 1 0,0-1 0,1 0 0,-1 0 0,1 0 0,-1 0 0,1 0 0,-1 0 0,1-1 0,0 1 0,1 0 0,-1 0 1,1 0-1,-1-1 1,1 1-1,-1-1 1,1 0 0,-1 1-1,1-1 1,0-1 0,-1 1-1,1 0 1,-1 0-1,1-1 1,-1 0 0,1 1-1,-1-1 1,0 0 0,1 0-1,-1 0 1,0-1-1,0 1 1,1 0 0,-1-1-1,0 0 1,0 1 0,2-4-1,4-4 11,-1-1 0,1 0 1,-2-1-1,1 0 0,-2 0 0,1 0 0,6-22 0,19-109 356,-29 136-276,0 13-33,0 16-14,1 287 6,-6-227-85,-26 145 1,26-211 33,-28 114-32,26-118 45,0 1-1,0-1 0,-1 0 1,-1 0-1,0-1 1,-1 0-1,-11 13 1,18-24-6,0 0-1,0 0 1,0 0 0,0 0 0,0 0 0,0 0 0,0 0 0,-1 0 0,1 0-1,0-1 1,-1 1 0,1 0 0,0-1 0,-1 1 0,1-1 0,-1 0 0,1 1-1,-1-1 1,1 0 0,-1 0 0,1 0 0,-1 0 0,1 0 0,-1 0-1,1-1 1,-1 1 0,1 0 0,-1-1 0,1 1 0,0-1 0,-2 0 0,0-1 3,0 0 1,0 0 0,1 0 0,-1 0 0,1 0 0,-1-1-1,1 1 1,0-1 0,0 1 0,0-1 0,0 0 0,-2-6-1,-3-7 11,1 0-1,1 0 0,0-1 0,2 0 0,0 0 0,1 0 1,0 0-1,1 0 0,1 0 0,1 0 0,1-1 0,6-28 1,-2 20-17,2 0 1,0 1-1,2 0 1,1 0 0,1 1-1,1 0 1,24-33 0,-7 20-52,1 1 1,63-56-1,-82 82 25,1 1-1,25-15 0,9-6-35,-23 13 39,-1-1 0,0-2 0,-2 0 1,21-26-1,-22 20 24,-2 0 1,28-58 0,-38 67 6,0-1 1,-2 0-1,0 0 0,-1-1 1,-1 1-1,2-24 1,-5 39-7,-1 0 0,0-1 0,-1 1 0,1-1 0,0 1 1,-1 0-1,0-1 0,0 1 0,-2-6 0,3 8-2,-1 0-1,1 0 1,-1 1-1,1-1 1,-1 0 0,1 0-1,-1 1 1,0-1-1,1 0 1,-1 1 0,0-1-1,0 0 1,0 1-1,1-1 1,-1 1-1,0-1 1,0 1 0,0 0-1,0-1 1,0 1-1,0 0 1,0 0 0,0 0-1,0 0 1,0-1-1,0 1 1,1 1-1,-1-1 1,0 0 0,0 0-1,0 0 1,0 0-1,0 1 1,0-1 0,0 0-1,-1 1 1,-8 4 6,-1 0 1,1 1-1,0 0 1,1 1-1,0 0 1,0 0-1,0 1 1,1 0-1,0 1 1,-12 17-1,5-4-8,1 0 0,2 0 0,-18 44 0,21-44-12,2 0-1,-9 42 0,14-54 11,1-1-1,0 1 1,1-1-1,0 1 1,0-1-1,1 1 1,0-1-1,1 1 1,4 14-1,-5-21 4,0 0-1,0-1 1,1 1-1,-1 0 1,1-1-1,0 1 1,0-1-1,0 0 1,0 1-1,0-1 1,0 0-1,0 0 0,1-1 1,-1 1-1,1 0 1,-1-1-1,1 1 1,0-1-1,-1 0 1,1 0-1,0 0 1,0 0-1,0-1 1,0 1-1,5-1 0,5 1 12,-1-2 0,1 1-1,-1-2 1,21-4 0,-30 5-11,42-11 17,-1-2-1,72-34 0,-52 21-2411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23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1 324 4008,'0'0'6018,"1"-12"-5688,-1-2-212,0 8-55,0 0 1,0 0-1,0 1 1,1-1 0,0 0-1,0 1 1,3-8-1,-2 10 58,0 0 0,0 0 0,0 0 0,0 0 0,1 1 0,-1-1 0,1 1 0,4-4 0,4-3 193,-7 5-236,-2 1 51,1 0-1,0 0 1,0 0-1,0 0 1,0 0-1,1 1 1,-1-1-1,1 1 1,-1 0-1,1 0 1,0 0-1,0 1 1,0-1-1,0 1 1,0 0-1,8-1 1,-6 2 99,-5-1-204,0 1 1,-1 0-1,1 0 0,0 0 0,0 0 1,-1 0-1,1 0 0,0 0 0,0 0 1,-1 0-1,1 0 0,0 0 0,-1 1 1,1-1-1,0 0 0,-1 0 0,1 1 1,0-1-1,-1 0 0,1 1 0,0-1 1,-1 1-1,1-1 0,-1 1 0,1-1 1,-1 1-1,1-1 0,-1 1 0,1 0 1,-1-1-1,0 1 0,1 0 0,-1-1 1,0 1-1,0 0 0,1-1 0,-1 1 1,0 0-1,0 1 0,4 18 88,-1 0 0,-1 0 0,0 0 0,-3 25 0,1-17 85,5 44 1,8-9 88,-11-57-248,0-1 0,0 0 0,0 1 0,1-1 1,0 0-1,0 0 0,0-1 0,8 10 0,1-1 79,-10-11-99,0 0 0,-1 0 0,1 0 0,0 0 0,0 0 0,0 0 0,0-1 0,0 1 0,1-1 0,-1 0 0,0 1 0,1-1 0,3 1 0,-2-1 7,0 0 0,1-1 0,-1 1 0,0-1 0,1 0 0,-1 0 0,0-1 0,1 1 0,-1-1 0,0 0 0,1 0 0,-1 0 0,0-1 0,0 1 0,0-1 0,0 0 0,0 0 0,-1-1 0,1 1 0,-1-1 0,1 1 0,-1-1 0,0 0 0,0-1 0,5-5 0,-1-1 1,0 0 1,0 0-1,-1-1 1,0 1-1,-1-1 1,0-1-1,-1 1 1,3-14-1,68-268 550,-74 287-559,0 0-1,0 0 1,1 0-1,0 0 1,0 1-1,1-1 1,-1 0-1,1 1 0,0-1 1,1 1-1,-1 0 1,1 0-1,0 1 1,1-1-1,-1 1 1,1 0-1,0 0 0,0 0 1,0 1-1,7-4 1,-10 5-18,0 1-1,0 0 1,0 0 0,0 0 0,0 0-1,0 1 1,1-1 0,-1 0 0,0 1-1,1 0 1,-1-1 0,0 1 0,1 0-1,-1 0 1,0 0 0,1 1 0,-1-1 0,0 1-1,1-1 1,-1 1 0,0 0 0,0-1-1,0 1 1,1 0 0,-1 1 0,2 1-1,75 30-78,-78-33 81,1 1 0,-1-1 0,0 1 0,1-1 0,-1 1 0,0 0 0,1-1-1,-1 1 1,0 0 0,0 0 0,0 0 0,0 0 0,0 0 0,0 0 0,0 0 0,0 0-1,0 1 1,0-1 0,-1 0 0,1 0 0,0 1 0,-1-1 0,1 0 0,-1 1 0,0-1-1,1 1 1,-1-1 0,0 1 0,0-1 0,0 0 0,0 1 0,0 1 0,-1 2-338,-1-1 1,1 1-1,-1-1 0,0 1 1,0-1-1,-1 0 1,-3 5-1,6-8 178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25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49 2904,'0'0'12929,"-5"11"-12837,-16 32-7,20-41-59,0 0 0,0 0-1,0 0 1,0 0 0,-1 0 0,1 0-1,-1-1 1,1 1 0,-3 2 0,3-4-21,1 1 0,-1-1 0,1 1 0,-1-1 0,1 1 0,-1-1 0,1 1 0,-1-1-1,1 1 1,0-1 0,0 1 0,-1 0 0,1-1 0,0 1 0,0 0 0,-1-1 0,1 1 0,0-1 0,0 1 0,0 0 0,0-1 0,0 2 0,0 25 24,0 0 1,2-1-1,1 1 0,10 40 1,-11-59-37,-2-6 10,1 0 0,-1 0-1,0 0 1,1 0 0,-1-1 0,1 1 0,0 0-1,-1 0 1,1-1 0,0 1 0,0-1-1,0 1 1,0-1 0,0 1 0,1-1-1,-1 1 1,0-1 0,1 0 0,-1 0-1,1 0 1,-1 0 0,1 0 0,-1 0 0,1 0-1,0 0 1,0-1 0,-1 1 0,3 0-1,-3-1 3,3 2 9,1-1-1,-1 0 0,0 0 0,0-1 0,0 1 0,1-1 0,-1 0 0,0 0 0,0 0 0,1 0 0,-1-1 0,0 0 0,0 0 0,8-3 1,8-1 71,-14 3-60,1-1 0,-1 1 1,0-2-1,0 1 0,6-5 0,5-2 54,13-8 56,-29 18-131,0-1-1,0 0 1,0 1 0,0-1-1,0 0 1,0 0 0,0 0-1,-1 0 1,1 0-1,0 0 1,0 0 0,-1 0-1,1 0 1,-1 0-1,1 0 1,-1 0 0,1-1-1,-1 1 1,0 0 0,0 0-1,1 0 1,-1-1-1,0 1 1,0 0 0,0 0-1,-1-3 1,-4-34 12,5 37-14,-3-12 15,0 1-1,-1 0 0,-8-20 1,9 26-9,0 1-1,0 0 1,0 0 0,-1 0 0,0 0-1,0 1 1,0 0 0,0-1-1,-1 1 1,-5-4 0,4 4 10,0-1 1,1 0-1,0 0 0,0-1 1,-6-9-1,8 11-8,1-1 0,-1 1-1,0 0 1,-1 1 0,1-1-1,-1 1 1,1-1 0,-1 1 0,0 0-1,0 0 1,-1 1 0,1-1 0,-8-2-1,-14-5 5,24 9-13,0-1 0,-1 1 1,1 0-1,-1 0 0,1 0 1,-1 0-1,0 1 0,1-1 0,-1 1 1,0-1-1,1 1 0,-1 0 0,0 0 1,0 0-1,1 1 0,-1-1 0,0 1 1,1-1-1,-1 1 0,-3 1 0,2 1 11,0 0-1,0-1 0,0 2 1,1-1-1,-1 0 0,1 1 0,0-1 1,0 1-1,0 0 0,1 0 1,-1 0-1,1 0 0,0 1 0,0-1 1,0 1-1,1-1 0,-2 8 1,-1 7-791,1 0 0,-1 34 0,3-43 15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26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2904,'0'0'8461,"-3"10"-8234,-2 3-134,3-9-36,0 0 0,0 0 0,1 1 0,-1-1 0,1 1 0,0-1 0,1 1-1,-1 0 1,1 8 0,3 68 1027,-1-37-590,-4 49 0,1-51-183,1-32-198,0 1 0,0-1 0,-1 1 0,-4 14 0,0 7 387,4-20-2640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27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0 3112,'0'0'5824,"-10"3"-5590,-30 9-6,30-9-32,7 7 475,0 10-74,24 162 398,-21-164-1016,0 0 0,-2 0 0,0-1 1,-1 1-1,-1 0 0,0-1 0,-2 0 0,0 0 0,0 0 0,-2-1 1,0 0-1,-1 0 0,-17 23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30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1 217 4616,'0'0'8877,"7"-9"-8641,-2 3-229,1-3 123,1-1-1,0 2 0,0-1 1,1 1-1,1 0 1,-1 1-1,1 0 0,1 0 1,11-6-1,-15 10-82,-1 1-1,0 0 0,1 1 1,-1-1-1,1 1 0,-1 0 0,1 1 1,0-1-1,-1 1 0,7 0 1,-9 1-32,-1-1 0,1 1-1,-1 0 1,0 0 0,1 0 0,-1 0 0,0 0 0,1 0 0,-1 0 0,0 1 0,0-1 0,0 1 0,0-1-1,-1 1 1,1 0 0,0 0 0,-1 0 0,1 0 0,-1 0 0,1 0 0,-1 1 0,0-1 0,0 0-1,0 0 1,0 1 0,0 3 0,3 15 26,0 1 0,-2-1-1,0 26 1,-1-17-16,-1 0 25,-2 1 0,-8 47 0,5-45 14,-1 51 0,6-82-64,-1 8 28,1 0 1,1 0-1,-1-1 1,2 1-1,4 18 1,-5-26-19,0 0 0,0 0 0,0 0-1,0 0 1,0 0 0,0 0 0,1-1 0,-1 1 0,0 0-1,1-1 1,0 1 0,-1-1 0,1 0 0,0 0 0,0 1 0,0-1-1,0 0 1,0 0 0,0-1 0,0 1 0,0 0 0,0-1 0,0 1-1,0-1 1,0 0 0,1 1 0,-1-1 0,0 0 0,0-1-1,0 1 1,4-1 0,0 0 17,0 0-1,0-1 1,0 0 0,-1 0-1,1 0 1,-1-1 0,0 0-1,0 0 1,0 0 0,0 0-1,0-1 1,-1 0 0,1 0-1,-1 0 1,0-1-1,0 1 1,3-7 0,6-9 84,0-1 0,17-39-1,-27 53-85,11-25 84,-3 0 0,0-1-1,-2 0 1,-1 0 0,5-62-1,-10 65 4,9-60 214,-10 81-286,0 0 0,1 0 0,0 0 0,1 1 0,0-1 0,0 1 0,8-12 0,-10 18-35,0 0 0,0 0 1,0 1-1,0-1 0,1 1 1,-1-1-1,1 1 0,-1 0 1,1 0-1,-1 0 0,1 0 0,4-1 1,39-6 5,-37 7-23,-6 0 8,1 1 0,0-1 0,0 1 0,0 0 0,0 0 0,0 1 0,0-1 0,-1 1 0,1 0 0,0 0 0,0 0 0,-1 0 0,1 0 0,-1 1 0,1 0 0,-1 0 0,4 2 0,14 7-15,0 0 18,-20-10-3,-1 0 1,1-1-1,0 1 1,-1 0-1,1-1 1,-1 1-1,1 0 1,-1 0-1,1-1 1,-1 1-1,0 0 1,1 0-1,-1 0 1,0 0-1,0-1 1,0 1-1,0 0 1,0 0-1,1 0 1,-1 0-1,-1 0 1,1 0-1,0 1 1,0 3-2429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31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 4312,'0'0'8930,"-10"1"-8612,-31 6-13,40-8-289,1 1 0,-1 0 0,0 1 0,1-1 0,-1 0 1,1 0-1,-1 0 0,0 0 0,1 0 0,-1 1 0,0-1 0,1 0 0,-1 0 0,1 1 0,-1-1 1,1 0-1,-1 1 0,1-1 0,-1 1 0,1-1 0,-1 1 0,1-1 0,-1 1 0,1-1 1,0 1-1,-1-1 0,1 1 0,-1 1 0,-5 4 325,-2-2-215,0 1 1,0 0 0,0 0-1,1 1 1,0 0-1,0 0 1,0 0-1,1 1 1,0 0-1,0 1 1,-4 7 0,-3 2 197,10-15-278,1 1-1,-1 0 1,1 0 0,0 0 0,0 0 0,0 0-1,1 0 1,-1 0 0,1 0 0,-1 1 0,1-1 0,0 1-1,1-1 1,-1 1 0,0 4 0,1-4-26,0-1 1,0 1-1,1 0 1,-1-1-1,1 1 0,0-1 1,0 1-1,0-1 1,1 1-1,-1-1 1,1 1-1,-1-1 0,1 0 1,0 0-1,1 0 1,-1 0-1,0-1 0,1 1 1,0 0-1,-1-1 1,1 0-1,5 4 1,-4-4-15,0-1 1,0 1 0,0 0 0,0-1 0,0 0 0,0 0 0,1 0-1,-1-1 1,0 1 0,0-1 0,1 0 0,-1 0 0,0-1-1,1 1 1,-1-1 0,0 0 0,0 0 0,0-1 0,5-1-1,13-6 22,-6 3 22,0-1 0,18-11 0,-30 16-39,-1 0 0,1-1-1,-1 1 1,1-1 0,-1 0 0,0 0 0,0 0 0,-1 0 0,1-1-1,-1 1 1,1-1 0,-1 0 0,3-7 0,9-21 162,-10 25-115,-1 1 0,-1-1 0,1 1 1,1-9-1,-2 7-2,-2-2 42,-17 1-38,-10 1-32,-49-10-1,47 12-6,-44-15-1,70 20-4,1 0 0,-1 0 0,0 0-1,1 1 1,-1-1 0,1 1 0,-1 0 0,0 0-1,1 0 1,-1 0 0,-3 0 0,5 1-193,0-1 0,0 0 0,0 1 0,-1-1 0,1 1 1,0 0-1,0-1 0,0 1 0,1 0 0,-1-1 0,0 1 0,0 0 1,0 0-1,0 0 0,1 0 0,-2 1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37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1295 2104,'0'0'8058,"11"-5"-7883,33-16 4,-17 3 230,-26 17-371,1 0 0,-1 0-1,0 0 1,1 0 0,-1 0 0,1 0-1,-1 1 1,1-1 0,-1 0-1,1 1 1,-1-1 0,2 1 0,40-16 465,-31 12-332,-1-1 0,19-3 0,-10 3 66,39-16 1,-43 15-118,1 0 0,0 0-1,34-5 1,-30 8-28,30-10 0,17-2 170,-6 3 159,114-38 1,-116 30-200,1 3 1,63-9-1,-27 15-3,-80 9-155,32 1-1,14-2 34,2-5 68,41-8 71,-70 12-178,-30 4-41,1 0 0,0-1-1,-1 0 1,1 0 0,-1 0-1,9-4 1,3-1 57,0 0 0,23-3-1,28-10 128,101-37 193,-21 7-116,-120 40-196,47-10 0,5-2-27,-55 14-21,40-6-1,-6 2-5,30-5 29,-50 10 38,77-23-1,-100 24-59,1 1 0,0 1-1,33-2 1,17-3 34,95-15 114,32-8 28,-127 15-139,73-19 62,109-33 86,54-11-73,-86 28 176,-197 47-292,-1-1-2,0 2-1,31-1 1,15-1-3,-47 2-6,-1 2-1,1 0 1,28 2 0,-29 1-6,1-2 0,-1 0 0,33-6 0,15 0-4,-42 4-1,1-1 0,-1-2 0,0 0 0,30-12 0,23-4 34,-4 3-14,102-20 70,-5 8 53,-1 6 17,-94 9-68,-53 9-40,35-3 0,-25 6-3,9 0 104,44-9-1,-83 11-157,0 1-1,0-1 1,0 0 0,0 0-1,0 0 1,-1 0-1,1 0 1,0 0 0,0 0-1,-1 0 1,4-3 0,-5 3-7,0 1 1,1-1-1,-1 1 1,0-1-1,1 1 1,-1-1-1,0 0 1,0 1-1,0-1 1,1 1-1,-1-1 1,0 0-1,0 1 1,0-1-1,0 1 1,0-1-1,0 0 1,0 1-1,0-1 1,0 1-1,0-1 1,0 0-1,-1 1 1,1-1-1,0 1 1,0-1-1,-1 1 1,1-1 0,0 1-1,-1-1 1,1 1-1,0-1 1,-1 1-1,1-1 1,-1 1-1,1-1 1,-1 1-1,1 0 1,-1-1-1,1 1 1,-1 0-1,1-1 1,-1 1-1,1 0 1,-2 0-1,-27-15-299,-49-15-1,49 19-2050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39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0 5016,'0'0'5602,"-4"11"-5291,-13 32 5,10-29 702,4-13 1767,-1 3-1644,1 1-887,2-2-184,0-1-1,0 0 1,0 0 0,-1 1 0,1-1 0,-1 0 0,0 0 0,-3 3-1,-47 52 710,43-48-701,0-1 0,0 1 0,1 0 0,1 1 0,-1 0 0,1 0 0,1 1 0,0 0 0,1 0-1,-8 20 1,5 2 35,1-12-40,2 0 1,0 1-1,2-1 1,0 1-1,1 0 1,2 36-1,2-43-17,0-1 0,0 0 1,1 0-1,6 15 0,-7-25-29,0 1-1,0-1 1,1 1 0,-1-1-1,1 0 1,0 0 0,0 0-1,0 0 1,1-1 0,0 1 0,-1-1-1,1 0 1,0 0 0,0 0-1,6 3 1,-3-3 28,0 0 0,0 0 0,0 0 0,0-1 0,0 0 0,1 0 0,-1-1 0,14 1 0,-21-2-56,0 0 1,0 0 0,0 1 0,0-1-1,1 0 1,-1 0 0,0 0 0,0 0-1,0 0 1,0 0 0,0 0-1,1 0 1,-1 0 0,0 0 0,0 0-1,0 0 1,0-1 0,0 1-1,1 0 1,-1 0 0,0 0 0,0 0-1,0 0 1,0 0 0,0 0 0,0 0-1,1 0 1,-1 0 0,0-1-1,0 1 1,0 0 0,0 0 0,0 0-1,0 0 1,0 0 0,0 0 0,0-1-1,0 1 1,1 0 0,-1 0-1,0 0 1,0 0 0,0 0 0,0-1-1,0 1 1,0 0 0,0 0-1,0 0 1,0 0 0,0-1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41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37 4816,'0'0'7337,"-7"11"-7016,-58 88 934,43-58-189,-28 73 1,33-71-378,15-39-627,1 0 0,0 0 0,1 0-1,-1 1 1,1-1 0,0 0 0,0 0-1,0 1 1,1-1 0,-1 0 0,1 0-1,2 6 1,19 53 358,-15-47-272,-4-11-123,0 1 0,0-1 0,0-1 0,0 1 0,1 0 0,0-1 0,0 0 0,0 0 0,1 0 0,-1 0 0,1-1-1,0 0 1,9 5 0,0-1 27,0-1 0,0 0 0,30 7 0,-34-11-15,1 0-1,0-1 0,0 0 0,0 0 0,0-2 1,0 1-1,0-1 0,21-5 0,-25 4-10,0 0 0,0 0-1,0-1 1,-1 0 0,1 0 0,-1-1-1,1 0 1,-1 0 0,-1 0 0,1-1-1,0 0 1,-1 0 0,0 0 0,5-7-1,4-10 50,-2-1 0,0 0 0,-2 0 0,0-1-1,-2-1 1,0 1 0,-2-1 0,-1-1-1,0 1 1,0-33 0,-5 48-45,0 0 1,-1 1-1,0-1 1,0 1-1,-1-1 0,0 1 1,-1 0-1,0 0 1,0 0-1,-1 0 0,-7-11 1,8 14-21,0 1 0,-1 0 0,1 0 0,-1 0 0,-1 0 1,1 1-1,0-1 0,-1 1 0,0 0 0,0 1 0,-1-1 0,1 1 1,-1 0-1,1 1 0,-1-1 0,0 1 0,0 0 0,-8-1 0,-23-6 30,24 5-26,0 1 0,-20-2 0,29 5-16,1 0 0,-1 0 0,0 0 0,1 0 0,-1 1-1,1-1 1,-1 1 0,1 0 0,-1 0 0,1 0 0,-1 1 0,1-1-1,-6 5 1,1-2-9,1 0 0,0 0-1,-14 5 1,14-7-11,1 0 1,0 1-1,0 0 1,-1 1-1,-7 5 1,-25 25-236,26-23-2393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2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67 7432,'0'0'4406,"-9"11"-3859,2-2-427,-11 13 659,-29 46 1,45-64-664,1-1 0,-1 1 0,0-1 0,1 1 0,0 0 1,-1 0-1,1-1 0,1 1 0,-1 0 0,1 0 1,-1 0-1,1 0 0,0 0 0,1 0 0,1 7 1,-1-7-54,0-1 0,1 0 1,-1 1-1,1-1 1,0 0-1,0 0 1,0 0-1,1 0 1,-1 0-1,1-1 1,-1 1-1,1-1 1,0 0-1,0 0 0,0 0 1,0 0-1,6 2 1,-2-1-14,1 0 1,-1 0-1,1-1 1,0-1-1,-1 1 1,1-1 0,0-1-1,0 1 1,0-1-1,0-1 1,0 1-1,0-1 1,0-1-1,-1 1 1,1-1-1,0-1 1,-1 0-1,0 0 1,1 0 0,-1-1-1,-1 0 1,1 0-1,0 0 1,-1-1-1,0 0 1,0-1-1,0 1 1,-1-1-1,0 0 1,8-12-1,-8 7 4,0 1-1,0-1 1,-2 0-1,1 0 1,-1 0-1,2-17 1,-4 22-17,0-1 1,-1 1 0,0-1 0,0 1 0,0-1-1,-1 1 1,0-1 0,0 1 0,-1-1-1,0 1 1,0 0 0,-5-12 0,5 16-17,0-1 1,0 0-1,0 1 1,0-1-1,0 1 1,-1 0-1,1-1 1,-1 1-1,1 0 1,-1 1-1,0-1 1,0 0-1,0 1 1,0-1-1,0 1 1,0 0-1,0 0 1,0 1-1,0-1 1,-1 0-1,1 1 1,0 0-1,-5 0 1,-4 1-17,0 0 1,1 1-1,-1 0 0,1 1 0,-12 5 1,11-6-189,7-1-2434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5:42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0 144 5520,'0'0'11234,"13"-6"-11050,2-2-125,4-1 41,1 1-1,24-8 0,87-17 435,-48 13-202,-59 16 180,0 1 0,46-1 0,-78 3-745,0-2 0,1 1 0,-1-1-1,0-1 1,1 1 0,0-1 0,-11-8 0,16 11-348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1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1231 6728,'0'0'3296,"9"-12"-2718,27-33 148,-2-2-1,39-69 0,20-90 965,-55 118-1024,-4 2 116,-3-1 0,-4-2 1,-4-1-1,19-158 0,-42 243-726,5-50 477,-5 50-409,0 0 1,0-1-1,-1 1 0,0 0 1,0 0-1,0 0 0,0 0 0,-3-7 1,3 12-111,1 0 0,0 0 0,0 0 0,0-1 0,0 1 0,0 0 0,0 0 0,0 0 0,-1-1 0,1 1 0,0 0 0,0 0 0,0 0 0,-1 0 0,1 0 0,0-1 0,0 1 0,0 0 0,-1 0 0,1 0 0,0 0 1,0 0-1,0 0 0,-1 0 0,1 0 0,0 0 0,0 0 0,-1 0 0,1 0 0,0 0 0,0 0 0,0 0 0,-1 0 0,1 0 0,0 0 0,0 0 0,-1 0 0,1 0 0,0 0 0,0 1 0,0-1 0,-1 0 0,1 0 0,0 0 0,0 0 0,-1 1 0,-8 9 228,3 0-130,-1 0 1,1 1-1,1-1 0,0 1 1,-6 20-1,-11 64 221,15-66-224,-48 313 787,48-261-612,4 1 1,9 101-1,-5-165-186,1 1 0,8 26 0,-9-40-72,0-1-1,1 1 0,0 0 0,0-1 1,0 0-1,0 1 0,1-1 1,0 0-1,0 0 0,0 0 0,0-1 1,0 1-1,1-1 0,7 6 1,-9-8-15,0 0 0,0-1 1,0 1-1,0-1 1,0 1-1,1-1 1,-1 0-1,0 0 0,0 0 1,1 0-1,-1 0 1,0 0-1,0-1 0,0 1 1,1-1-1,-1 1 1,0-1-1,0 0 1,0 0-1,0 0 0,0 0 1,2-2-1,7-4 33,0 0 1,14-14-1,-21 17-30,15-13 54,-2-1-1,0-1 1,25-35 0,35-70 198,-62 98-187,-6 12 24,-1-2 1,0 1 0,-1-1-1,-1 0 1,6-21-1,-12 26 51,-3 8 13,2 4-155,1-1 0,-1 1 0,0-1-1,0 1 1,1 0 0,-1-1 0,0 1 0,1 0-1,-1-1 1,1 1 0,-1 0 0,1 0-1,-1-1 1,1 1 0,-1 0 0,0 1-1,-5 14 25,0 1 0,1 0-1,1 0 1,1 0-1,0 1 1,1-1-1,1 1 1,0-1-1,2 1 1,0-1-1,1 1 1,0-1-1,8 26 1,-9-41-31,-1-1 0,0 0 0,0 1 0,1-1 0,-1 0 0,1 0 0,-1 1 1,1-1-1,0 0 0,-1 0 0,1 0 0,0 0 0,0 1 0,0-1 0,0 0 0,0-1 0,0 1 0,0 0 1,0 0-1,0 0 0,0-1 0,2 2 0,-1-2-1,-1 0 0,0 0 0,1 0 0,-1-1 0,0 1 0,1 0 0,-1-1 0,0 1 0,0 0 0,1-1 0,-1 0 0,0 1 0,0-1 0,0 0 0,0 1 0,0-1 0,0 0 0,0 0 0,0 0 0,0 0 0,0 0 0,0 0 0,-1 0 0,2-2 0,25-32 134,-1-1 1,40-76-1,-59 99-105,-4 7-1,0 1 0,0-1 0,-1 0-1,0 0 1,0 0 0,0 0 0,0-6 0,-2 11 52,-5 46 30,6-32-110,-1 1 0,2-1-1,0 0 1,4 17 0,-4-23-3,1 1 1,0-1-1,0 0 0,0 0 1,1 0-1,0-1 0,0 1 1,9 10-1,-12-16-1,0 0 0,1 0 0,-1 0 0,0 0 0,0-1 0,1 1 0,-1 0 0,1 0 0,-1-1 0,1 1 0,-1-1 0,1 1 0,-1-1 0,1 0 0,-1 0 0,1 1 0,-1-1 0,1 0 0,0 0 0,-1-1 0,1 1 0,-1 0 0,1 0 0,-1-1 0,1 1 0,1-2 0,5-1 0,-1 0 0,0-1 0,0 0 0,6-6 0,-4 4 0,15-10 28,-1-2-1,32-31 1,-43 37-14,-2 0 0,1 0 0,-1-1 0,-1 0-1,-1-1 1,9-17 0,-16 28-4,0-1 0,0 1-1,0-1 1,0 0 0,-1 1 0,1-1-1,-1 1 1,0-1 0,0 0 0,0 1-1,-1-1 1,1 0 0,-1 1 0,0-1-1,-2-4 1,2 6 25,-1 1-1,0 0 0,0-1 1,0 1-1,0 0 0,0 0 1,0 0-1,0 0 1,-4-1-1,7 4-30,0 0 0,0 0-1,0 0 1,1-1 0,-1 1-1,1 0 1,-1-1 0,3 3-1,28 24-37,-16-16 0,-2 2-1,1-1 1,-2 2-1,16 20 1,-14-12 12,17 24-10,-29-43 31,0-1-1,0 1 1,0-1 0,0 0-1,1 0 1,0 0 0,0-1 0,-1 1-1,7 2 1,-7-4 4,0 0 0,0 0 0,0-1 0,0 1 1,0-1-1,-1 0 0,1 0 0,0 0 0,0 0 0,0 0 0,0-1 0,0 1 0,0-1 0,0 0 1,0 1-1,-1-1 0,1-1 0,0 1 0,2-2 0,5-3 15,-1-1 0,0 0 0,13-13 0,-9 9 3,18-19 92,31-39 0,-15 15 9,-45 51-117,1 1 1,-1 0-1,0 0 0,1 0 1,0 0-1,-1 0 1,1 0-1,0 1 1,0-1-1,0 1 0,0 0 1,0 0-1,0 0 1,5 0-1,-7 1-2,1 0-1,-1 0 0,1 0 0,0 0 1,-1 0-1,1 1 0,-1-1 1,1 0-1,-1 1 0,1 0 1,-1-1-1,0 1 0,1 0 1,-1 0-1,0-1 0,1 1 1,-1 0-1,0 0 0,0 1 1,0-1-1,0 0 0,0 0 1,0 0-1,0 1 0,0-1 1,-1 0-1,1 1 0,0-1 1,-1 1-1,1-1 0,0 3 1,2 11 19,0 1 0,0 0 0,-2 0 0,0 0 0,0 0 1,-2 0-1,0 0 0,-4 21 0,-2 50 212,7-87-231,0 1-1,0-1 1,0 0-1,0 0 1,0 1-1,0-1 1,0 0-1,0 0 1,0 0-1,0 1 1,0-1-1,0 0 1,0 0-1,0 1 1,0-1-1,0 0 1,0 0-1,0 0 1,0 1-1,0-1 1,1 0-1,-1 0 1,0 0-1,0 1 1,0-1-1,0 0 1,0 0-1,1 0 1,-1 0-1,0 0 1,0 1-1,0-1 1,1 0-1,-1 0 1,0 0-1,0 0 1,0 0 0,1 0-1,-1 0 1,0 0-1,0 0 1,0 0-1,1 0 1,-1 0-1,0 0 1,13-8 41,17-23-28,-24 24 5,45-43 161,58-45 0,-105 91-161,1 1-1,0 0 1,0 0-1,9-5 1,-13 8-16,0-1 0,1 1 1,-1-1-1,0 1 0,0-1 1,1 1-1,-1 0 0,0 0 1,1 0-1,-1-1 0,0 1 1,1 1-1,-1-1 0,0 0 1,1 0-1,-1 0 1,0 1-1,1-1 0,-1 0 1,0 1-1,0-1 0,1 1 1,-1 0-1,0-1 0,0 1 1,0 0-1,1 1 0,3 4 4,-1 0 0,0 0 0,-1 1 0,0-1 0,0 1 1,0-1-1,-1 1 0,2 8 0,14 31 51,-5-15-32,-9-19-5,1 0-1,9 15 1,-13-24-16,1-1 0,0 0 1,-1 0-1,1 1 0,0-1 1,0 0-1,0 0 0,0-1 0,0 1 1,1 0-1,-1-1 0,1 1 1,-1-1-1,1 0 0,-1 0 0,4 1 1,-3-2 2,-1 1 1,1-2 0,0 1-1,0 0 1,-1 0 0,1-1-1,-1 0 1,1 1 0,0-1-1,-1 0 1,1 0 0,-1 0-1,0-1 1,1 1 0,-1-1-1,0 1 1,0-1 0,3-2-1,3-3 45,-1-1-1,1 0 0,7-11 1,54-89 391,-46 69-282,-12 19-147,-7 14-18,-1-1 1,1 0 0,1 1-1,6-9 1,-10 15 0,-1-1 0,0 1 0,0 0 0,0 0 0,0-1 0,0 1 0,0 0 0,0 0 0,1 0 0,-1 0 0,0-1 0,0 1 0,0 0 0,0 0 0,1 0 0,-1 0 0,0 0 0,0-1 0,0 1 0,1 0 0,-1 0 0,0 0 0,0 0 0,0 0 0,1 0 0,-1 0 0,0 0 0,0 0 0,1 0 0,-1 0 0,0 0 0,0 0 0,0 0 0,1 0 0,-1 0 0,0 0 0,0 0 0,1 0 0,-1 0 0,0 0 0,0 1 0,0-1 0,1 0 0,-1 0 0,0 0 0,0 0 0,0 0 0,0 1 0,1-1 0,-1 0 0,0 0 0,0 0 0,0 1 0,0-1 0,0 0 0,0 0 0,1 0 0,-1 1 0,0-1 0,0 0 0,0 0 0,0 0 0,0 1 0,0-1 0,0 0 0,0 1 0,0 20 0,0-12 0,2 10 0,-1-4 0,0 0 0,1-1 0,0 1 0,1 0 0,1-1 0,10 25 0,-14-38 0,1 0 0,0 0 0,0 0 0,0 0 0,-1-1 0,1 1 0,0 0 0,0 0 0,0-1 0,0 1 0,0 0 0,0-1 0,1 1 0,-1-1 0,0 1 0,0-1 0,0 0 0,0 0 0,1 1 0,-1-1 0,0 0 0,0 0 0,0 0 0,1 0 0,-1 0 0,0-1 0,0 1 0,0 0 0,1 0 0,-1-1 0,0 1 0,0-1 0,1 0 0,6-2 0,0-1 0,-1 0 0,12-8 0,-15 9 0,95-69 0,-78 55 0,-19 15 0,43-29 0,-42 28 0,1 1 0,0 0 0,0 0 0,0 0 0,1 0 0,-1 1 0,0-1 0,1 1 0,6-1 0,-10 2 0,0 1 0,-1-1 0,1 0 0,-1 0 0,1 1 0,0-1 0,-1 0 0,1 1 0,-1-1 0,1 0 0,-1 1 0,1-1 0,-1 1 0,1-1 0,-1 1 0,1-1 0,-1 1 0,0 0 0,1-1 0,-1 1 0,0-1 0,1 1 0,-1 0 0,0-1 0,0 1 0,0 0 0,0-1 0,0 1 0,0 0 0,0-1 0,0 2 0,1 26 0,-1-21 0,-5 67 0,5-74 0,-1 1 0,1-1 0,0 0 0,0 0 0,0 1 0,0-1 0,0 0 0,0 0 0,0 1 0,0-1 0,0 0 0,0 0 0,1 1 0,-1-1 0,0 0 0,0 0 0,0 0 0,0 1 0,0-1 0,0 0 0,0 0 0,1 0 0,-1 1 0,0-1 0,0 0 0,0 0 0,0 0 0,1 0 0,-1 1 0,0-1 0,0 0 0,0 0 0,1 0 0,-1 0 0,0 0 0,0 0 0,1 0 0,-1 0 0,0 0 0,0 0 0,1 0 0,-1 0 0,13-6 0,11-15 0,-23 20 0,2-2 0,13-14 0,0 1 0,1 1 0,1 1 0,37-24 0,-54 38 0,-1 0 0,1 0 0,-1-1 0,1 1 0,0 0 0,-1 0 0,1 0 0,-1 0 0,1 0 0,0 0 0,-1 0 0,1 1 0,-1-1 0,1 0 0,-1 0 0,1 0 0,-1 1 0,1-1 0,0 0 0,-1 0 0,1 1 0,-1-1 0,0 1 0,1-1 0,-1 0 0,1 1 0,-1-1 0,0 1 0,1-1 0,-1 1 0,0-1 0,1 1 0,-1-1 0,0 1 0,0-1 0,1 1 0,-1-1 0,0 1 0,0 0 0,8 29 0,-6-22 0,-1-3 0,2 6 0,1 0 0,-1 0 0,2 0 0,10 19 0,-13-27 0,-1 0 0,1-1 0,0 1 0,0-1 0,1 0 0,-1 0 0,0 0 0,1 0 0,-1 0 0,1 0 0,0-1 0,0 1 0,-1-1 0,1 0 0,0 0 0,0 0 0,0 0 0,0 0 0,1-1 0,-1 1 0,0-1 0,0 0 0,4 0 0,7-1 0,-1-1 0,1-1 0,-1 0 0,0 0 0,0-2 0,17-7 0,-3-1 0,47-30 0,-56 31 0,0-2 0,0 0 0,25-27 0,-42 41 0,-1-1 0,1 1 0,-1-1 0,0 1 0,1-1 0,-1 1 0,0-1 0,1 1 0,-1-1 0,0 0 0,0 1 0,0-1 0,1 0 0,-1 1 0,0-1 0,0-1 0,0 2 0,0 0 0,-1 0 0,1-1 0,0 1 0,0 0 0,-1 0 0,1 0 0,0 0 0,0 0 0,-1 0 0,1-1 0,0 1 0,0 0 0,-1 0 0,1 0 0,0 0 0,-1 0 0,1 0 0,0 0 0,0 0 0,-1 0 0,1 0 0,0 0 0,0 0 0,-1 1 0,1-1 0,0 0 0,0 0 0,-1 0 0,1 0 0,0 0 0,0 0 0,-1 1 0,1-1 0,0 0 0,0 0 0,0 0 0,-1 1 0,1-1 0,0 0 0,0 0 0,0 1 0,0-1 0,-1 0 0,-13 11 0,1 1 0,0 1 0,1 0 0,0 0 0,1 1 0,-11 16 0,15-18 0,0-1 0,1 1 0,1 0 0,-1 1 0,2-1 0,0 1 0,0 0 0,2 0 0,-2 13 0,3-21 0,1-1 0,0 0 0,0 0 0,1 0 0,-1 0 0,1 0 0,0 0 0,0 0 0,0 0 0,1 0 0,1 4 0,-2-6 0,0-1 0,0 1 0,0-1 0,1 1 0,-1-1 0,0 0 0,1 1 0,-1-1 0,0 0 0,1 0 0,-1 0 0,1 0 0,0 0 0,-1 0 0,1 0 0,0-1 0,0 1 0,-1-1 0,1 1 0,0-1 0,0 1 0,0-1 0,0 0 0,0 0 0,-1 0 0,4-1 0,2 0 0,0 0 0,0-1 0,0-1 0,-1 1 0,1-1 0,11-6 0,21-9 0,-38 18 0,0 0 0,0 0 0,-1 0 0,1 0 0,0 0 0,0 0 0,0 0 0,0 0 0,-1 0 0,1 0 0,0 0 0,0 0 0,0 1 0,0-1 0,-1 0 0,1 1 0,0-1 0,0 0 0,-1 1 0,1-1 0,0 1 0,-1-1 0,1 1 0,-1 0 0,1-1 0,0 1 0,-1 0 0,1-1 0,-1 1 0,0 0 0,1-1 0,-1 1 0,0 0 0,1 0 0,-1 0 0,0-1 0,0 1 0,1 0 0,-1 0 0,0 0 0,0-1 0,0 2 0,1 7 0,-1-1 0,1 1 0,-2 11 0,1-14 0,-4 42 0,-2 1 0,-2-1 0,-2 0 0,-32 92 0,-99 174 0,109-251 0,-49 71 0,68-115 0,-1-1 0,-1 0 0,0-1 0,-1-1 0,-1 0 0,0-1 0,-36 22 0,46-33 0,1 0 0,-1-1 0,0 0 0,0 0 0,0-1 0,-1 0 0,1 0 0,0 0 0,-15 0 0,18-2 0,1 0 0,-1-1 0,1 1 0,-1-1 0,1 0 0,0 1 0,-1-2 0,1 1 0,0 0 0,0-1 0,0 1 0,0-1 0,0 0 0,0 0 0,0 0 0,1 0 0,-1-1 0,1 1 0,-1-1 0,1 0 0,0 1 0,0-1 0,-3-6 0,0-4 0,-1-1 0,2 0 0,0 0 0,1 0 0,0 0 0,1-1 0,1 1 0,0-1 0,1 1 0,3-27 0,-1 26 0,1-1 0,1 0 0,0 1 0,1 0 0,1 0 0,0 0 0,1 1 0,0 0 0,2 0 0,-1 1 0,2 0 0,17-20 0,1 7 0,0 0 0,2 2 0,0 1 0,38-21 0,50-27 0,-105 60 792,-13 11-1008,0-1 0,0 1 0,0-1 0,0 1 0,1-1 0,-1 0 0,0 1 0,0-1 0,0 1 0,0-1 0,0 1 1,0-1-1,0 1 0,0-1 0,0 1 0,-1-1 0,1 1 0,0-1 0,0 1 0,0-1 0,-1 1 0,1-1 0,0 1 0,-1-1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1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9344,'0'0'264,"102"-29"16,21 17 16,38 3 8,35 8 280,-6-3 0,-33 4 16,-30-2 8,-30-1 184,-1-4 16,11-1-8,3 3 0,-3-1-241,-4-9-7,-4-11-224,-12-3-8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1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4416,'0'0'4936,"-2"8"-4492,-10 33 686,-12 77 0,23-105-1033,1-5-98,-1-1 0,1 0 0,-2 1 1,1-1-1,-1 0 0,-3 9 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2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177 608 7832,'0'0'2710,"-4"10"-1915,-47 137 1961,-43 211 0,70-199-533,21-125-1325,3-31 282,3-11-830,3-21-163,11-104 327,-8 54-144,35-142 1,-33 185-253,1 0-1,2 0 1,1 2 0,2 0 0,1 1-1,2 0 1,1 2 0,1 0 0,40-40-1,-59 67-93,0 1-1,0 1 1,0-1-1,1 0 1,-1 1-1,1 0 0,0-1 1,0 2-1,0-1 1,-1 0-1,2 1 1,-1 0-1,0-1 1,0 2-1,0-1 1,0 0-1,1 1 1,-1 0-1,0 0 0,1 0 1,-1 1-1,0-1 1,0 1-1,1 0 1,-1 0-1,0 0 1,0 1-1,0 0 1,0 0-1,-1 0 0,1 0 1,0 0-1,-1 1 1,0-1-1,1 1 1,5 6-1,-5-4 17,0-1 0,0 1-1,0 0 1,-1 0-1,0 1 1,0-1 0,0 0-1,-1 1 1,1 0 0,-1 0-1,-1 0 1,1 0 0,-1 0-1,0 0 1,0 9 0,-1-6 5,-1-1 1,0 1 0,0 0 0,-1-1 0,0 1 0,0-1 0,-1 0 0,0 0 0,-1 0 0,-5 9 0,2-5 18,0-1 1,-1 0-1,-1 0 1,0-1-1,0 0 1,-1 0-1,0-1 1,-1 0-1,0-1 1,0 0-1,-1-1 1,0-1-1,-25 11 1,28-14 57,-1 0 0,0-1 0,1 0 0,-21 1 0,75-24 269,57-10-297,28-10-68,-24 4-38,20-9-40,-112 41 50,1 1 0,21-4 0,-4 1 24,-24 5-16,-12 5-20,-11 7 14,6 0 8,-1-1 1,2 1-1,-1 1 0,1 0 0,1 0 1,0 0-1,-6 14 0,11-20 2,0-1 0,1 1-1,0-1 1,0 1 0,0 0 0,0-1-1,1 1 1,-1 0 0,1 0 0,1 5 0,0-6 1,0-1 1,0 1 0,0-1-1,0 0 1,0 0 0,1 0-1,-1 0 1,1 0 0,0 0-1,0 0 1,0 0-1,0-1 1,1 1 0,-1-1-1,6 5 1,-5-5 4,1 1-1,-1-1 1,1 0-1,0 0 1,0 0-1,0 0 1,1-1-1,-1 0 0,0 0 1,0 0-1,1 0 1,-1 0-1,0-1 1,1 0-1,-1 0 1,1 0-1,-1-1 1,0 1-1,1-1 1,-1 0-1,0 0 1,1-1-1,-1 1 1,0-1-1,0 0 1,0 0-1,-1 0 1,5-3-1,-3 1 15,0 0 1,0 1-1,-1-2 1,1 1-1,-1 0 1,0-1-1,0 0 0,-1 0 1,1 0-1,-1 0 1,0-1-1,-1 1 1,1-1-1,-1 0 0,0 1 1,-1-1-1,1 0 1,-1 0-1,1-11 0,-2 8 6,-1 0-1,0 0 0,0-1 1,-1 1-1,0 0 0,0 1 1,-1-1-1,0 0 0,-1 1 1,1-1-1,-2 1 0,1 0 1,-1 0-1,-1 1 0,1 0 1,-1 0-1,0 0 0,-1 0 1,0 1-1,0 0 0,-12-7 1,15 11-21,-1-1 1,1 1-1,-1 1 1,-8-3-1,11 3-10,0 1-1,0-1 1,0 1-1,0 0 0,0 0 1,0 0-1,1 0 1,-1 0-1,0 0 1,0 0-1,0 1 0,0-1 1,0 1-1,-3 1 1,5-2-3,-1 0 0,1 1 1,0-1-1,-1 1 0,1-1 1,-1 1-1,1-1 0,0 1 0,0-1 1,-1 1-1,1-1 0,0 1 1,0-1-1,0 1 0,-1-1 0,1 1 1,0 0-1,0-1 0,0 1 1,0-1-1,0 1 0,0-1 1,0 1-1,0 0 0,1-1 0,-1 1 1,0-1-1,0 1 0,0-1 1,1 1-1,-1-1 0,0 1 1,0-1-1,1 1 0,-1-1 0,0 1 1,2 0-1,15 18-4,-9-13-3,1 0-1,0 0 1,0-1 0,0 0-1,1-1 1,0 0 0,0-1-1,0 0 1,0 0 0,0-1-1,1 0 1,-1-1 0,1 0-1,-1-1 1,1 0 0,-1-1-1,1 0 1,-1 0 0,13-4-1,-11 1 13,-1-1-1,1 0 0,-1-1 0,0 0 0,-1 0 0,1-1 0,9-10 0,8-7 83,26-30 0,-44 40-42,-9 12-31,0 0-1,0 0 1,1 0-1,-1 0 1,1 0-1,0 1 1,-1-1-1,1 0 1,0 1-1,0-1 1,0 1-1,0 0 1,3-2-1,-5 3-11,0 0-1,0 0 1,1 0-1,-1 0 1,0 0-1,1 1 1,-1-1-1,0 0 1,0 0 0,1 0-1,-1 0 1,0 1-1,0-1 1,1 0-1,-1 0 1,0 0-1,0 1 1,0-1 0,1 0-1,-1 0 1,0 1-1,0-1 1,0 0-1,0 1 1,0-1-1,0 0 1,1 0 0,-1 1-1,0-1 1,0 0-1,0 1 1,0-1-1,0 0 1,0 1-1,0-1 1,0 0 0,0 0-1,-1 1 1,1-1-1,0 0 1,0 1-1,-2 17 29,1-15-13,-1 26 56,1 0 1,2 0-1,0 1 0,2-1 1,8 34-1,-11-62-65,1 1 0,-1-1 0,0 1 0,1-1 0,-1 1 0,1-1 0,-1 1 0,1-1 0,0 0 0,-1 1 0,1-1 0,0 0 0,0 1-1,0-1 1,0 0 0,0 0 0,0 0 0,1 0 0,-1 0 0,0 0 0,0 0 0,3 0 0,-2 0 3,0-1-1,0 1 1,1-1 0,-1 0-1,0 0 1,0 0 0,1 0-1,-1 0 1,0-1 0,0 1-1,0-1 1,0 1 0,4-3-1,6-2 27,-1-1 0,-1 0 0,1 0 0,11-11 0,-21 16-36,163-128 460,-164 128-461,1 0 0,0 1 0,0-1 0,0 0 1,0 1-1,0-1 0,0 1 0,0-1 0,0 1 0,0-1 1,0 1-1,1 0 0,-1 0 0,0-1 0,2 1 0,-3 0 0,0 0 0,1 1-1,-1-1 1,1 0 0,-1 0-1,0 0 1,1 1 0,-1-1-1,0 0 1,1 0-1,-1 1 1,0-1 0,1 0-1,-1 1 1,0-1 0,0 1-1,1-1 1,-1 0 0,0 1-1,0-1 1,0 0-1,1 1 1,-1-1 0,0 1-1,0-1 1,0 1 0,0 4 7,1 1 1,-1-1 0,0 0-1,-1 1 1,-1 4 0,2-8-10,-11 44 0,8-36 0,0 0 0,1-1 0,0 1 0,0 14 0,2-23 0,0 0 0,0 0 0,0-1 0,0 1 0,0 0 0,0-1 0,0 1 0,0 0 0,0-1 0,0 1 0,1 0 0,-1-1 0,0 1 0,0 0 0,1-1 0,-1 1 0,0-1 0,1 1 0,-1 0 0,1-1 0,-1 1 0,1-1 0,-1 1 0,1-1 0,-1 0 0,1 1 0,-1-1 0,1 1 0,1-1 0,-1 1 0,1-1 0,0 0 0,-1 0 0,1 0 0,-1 0 0,1 0 0,0-1 0,-1 1 0,1 0 0,0-1 0,-1 1 0,2-2 0,7-2 0,-1 0 0,0-1 0,8-6 0,-17 10 0,38-28 0,-23 17 0,29-18 0,-44 30 0,1-1 0,0 1 0,-1 0 0,1-1 0,-1 1 0,1 0 0,0 0 0,-1 0 0,1 0 0,0-1 0,-1 1 0,1 0 0,0 0 0,-1 0 0,1 0 0,0 1 0,-1-1 0,1 0 0,0 0 0,-1 0 0,1 0 0,0 1 0,-1-1 0,1 0 0,-1 1 0,1-1 0,0 0 0,-1 1 0,1-1 0,-1 1 0,1-1 0,-1 1 0,1-1 0,-1 1 0,0-1 0,1 1 0,-1-1 0,0 1 0,1 0 0,-1-1 0,0 2 0,3 3 0,-1 1 0,0 0 0,2 12 0,0-1 0,-3-13 0,0-1 0,1 1 0,-1 0 0,1-1 0,0 0 0,0 1 0,0-1 0,0 0 0,4 4 0,-5-6 0,1 0 0,0 0 0,-1 0 0,1 0 0,-1-1 0,1 1 0,0 0 0,0-1 0,-1 1 0,1-1 0,0 1 0,0-1 0,0 0 0,-1 0 0,1 0 0,0 0 0,0 0 0,0-1 0,0 1 0,-1 0 0,4-2 0,2 0 0,1-1 0,-1 0 0,1 0 0,-1-1 0,0 0 0,-1 0 0,1-1 0,-1 0 0,0 0 0,0-1 0,8-9 0,1-2 0,-2-1 0,0 0 0,10-22 0,7-18 0,-3-1 0,-3-2 0,29-109 0,-17-33 0,-36 190 0,0 13 0,0 0 0,-1 0 0,1 0 0,0 0 0,0 0 0,0-1 0,0 1 0,0 0 0,0 0 0,0 0 0,0 0 0,-1 0 0,1 0 0,0 0 0,0 0 0,0 0 0,0 0 0,0 0 0,0 0 0,-1 0 0,1 0 0,0 0 0,0 0 0,0 0 0,0 0 0,0 0 0,-1 0 0,1 0 0,0 0 0,0 0 0,0 0 0,0 0 0,0 0 0,0 0 0,0 0 0,-1 0 0,1 0 0,0 0 0,0 1 0,0-1 0,0 0 0,0 0 0,0 0 0,-2 2 0,0 0 0,0 1 0,0-1 0,1 0 0,-1 1 0,1-1 0,-2 4 0,-8 22 0,2 0 0,1 1 0,0 0 0,3 0 0,0 1 0,2-1 0,1 43 0,23 209 0,-18-254 0,0 4 0,1 1 0,1-1 0,2 0 0,16 46 0,-20-61-1444,-5-14 305,-2-10 315,-1-3-3578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2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13360,'0'0'830,"15"-2"-559,43-3 698,71 4 1,-67 5 181,0 2 1,0 3 0,80 24 0,-103-23-125,-38-10-1023,-1 0 0,0 0-1,0 0 1,0 0 0,0 0 0,0 0-1,0 0 1,1 0 0,-1 0 0,0 0-1,0 1 1,0-1 0,0 0 0,0 0-1,0 0 1,0 0 0,0 0 0,1 0-1,-1 0 1,0 0 0,0 0 0,0 0-1,0 1 1,0-1 0,0 0 0,0 0-1,0 0 1,0 0 0,0 0 0,0 0-1,0 0 1,0 1 0,0-1 0,0 0 0,0 0-1,0 0 1,0 0 0,0 0 0,0 0-1,0 1 1,0-1 0,0 0 0,0 0-1,0 0 1,0 0 0,0 0 0,0 0-1,0 0 1,0 1 0,0-1 0,0 0-1,0 0 1,0 0 0,0 0 0,-1 0-1,1 0 1,0 0 0,0 0 0,0 1-1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3:2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12552,'0'0'2080,"72"-39"-1968,-26 28 16,10-2-56,1 2 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4:5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0 422 4720,'0'0'3162,"5"-10"-2691,1-3-323,-3 6-69,0 1 1,0 0-1,1 0 0,0 0 1,0 0-1,0 1 0,11-10 1,5-8 270,29-44 0,-8 8-42,-33 49-250,13-19 165,1 2 0,2 0 1,0 1-1,43-34 0,-62 56-179,-4 3-15,-1 0 0,1 0 0,0 1 0,-1-1 0,1 0 0,0 1 0,0-1 0,0 1-1,0-1 1,-1 1 0,1 0 0,0-1 0,0 1 0,0 0 0,0-1 0,0 1 0,0 0 0,0 0 0,0 0-1,0 0 1,0 0 0,0 0 0,0 0 0,1 0 0,-12 31 284,7-22-266,0 0 0,0-1 1,0 1 0,0-1-1,-1 0 1,-1 0 0,1-1 0,-10 13-1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4:5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1 437 3312,'0'0'3886,"12"-6"-3588,-1 1-203,-1 0 1,1-1 0,-1-1-1,-1 0 1,1 0-1,-1-1 1,0 0 0,-1 0-1,12-16 1,11-29 362,-22 37-283,0 0 0,0 0 1,2 1-1,0 1 0,15-16 0,14-11 394,-22 22-210,32-27 0,-45 42-248,-1-1 0,0 0 0,0 0 0,0 0 0,-1-1 0,1 1 0,-1-1 0,-1 0 0,5-11 0,-7 17-97,0 0 0,0 0 0,0-1 0,0 1 0,0 0 0,0 0 0,0-1 0,0 1 0,0 0 0,0 0 0,0-1 0,0 1 0,0 0 0,0 0 0,0-1 0,0 1 0,0 0 0,-1 0 0,1-1 0,0 1 0,0 0 0,0 0 0,0 0 0,0-1 0,-1 1 0,1 0 0,0 0 0,0 0 0,0 0 0,-1-1 0,1 1 0,0 0 0,0 0 0,-1 0 0,1 0 0,0 0 0,0 0 0,-1 0 0,1 0 0,0 0 0,0-1 0,-1 1 0,1 0 0,0 0 0,0 0 0,-1 1 0,1-1 0,0 0 0,0 0 0,-1 0 0,1 0 0,0 0 0,0 0 0,-1 0 0,1 0 0,0 0 0,0 1 0,0-1 0,-1 0 0,1 0 0,-18 7 103,7 1-84,0 0 1,1 1-1,0 0 0,1 1 1,0 0-1,0 0 0,1 1 1,0 0-1,1 1 0,0-1 1,1 1-1,1 1 0,0-1 1,0 1-1,1 0 0,-2 14 1,3-16-8,1 0 1,0-1 0,1 1 0,1 0 0,-1 0-1,3 13 1,-2-21-15,0 1-1,1-1 1,0 0-1,-1 0 1,1 0-1,0 0 1,1 0-1,-1-1 0,0 1 1,1 0-1,0 0 1,-1-1-1,1 1 1,0-1-1,0 0 1,1 1-1,-1-1 1,0 0-1,1 0 1,-1-1-1,1 1 1,0 0-1,0-1 0,-1 0 1,1 1-1,5 0 1,1 0 1,0 0 0,0-1 0,0 0 1,0-1-1,1 0 0,-1 0 0,0-1 0,0 0 1,0-1-1,0 1 0,0-2 0,0 0 0,-1 0 1,12-5-1,-4-1 4,1 0 1,-1-1-1,-1-1 1,0 0-1,26-27 1,9-9 37,-20 19 69,31-36 1,19-50 301,-74 106-317,-1 4 54,-3 17-108,0 8-40,-2 1 0,0-1 1,-2 0-1,0 0 0,-1 1 1,-1-2-1,-1 1 0,-1 0 0,-1-1 1,0 0-1,-2-1 0,-14 26 1,23-45-14,0 1 1,-1-1-1,1 1 1,0 0 0,0-1-1,-1 1 1,1-1-1,0 1 1,-1-1 0,1 1-1,-1-1 1,1 1-1,-1-1 1,1 0 0,-1 1-1,1-1 1,-1 0-1,1 1 1,-1-1 0,1 0-1,-1 1 1,1-1 0,-1 0-1,0 0 1,1 0-1,-1 0 1,0 0 0,1 1-1,-1-1 1,1 0-1,-1 0 1,0-1 0,1 1-1,-1 0 1,0 0-1,1 0 1,-1 0 0,1 0-1,-1-1 1,1 1-1,-1 0 1,0-1 0,1 1-1,-1 0 1,1-1-1,-1 1 1,1 0 0,-1-2-1,-3-2 18,1 0 0,0-1-1,0 1 1,-5-10 0,3 5 2,-13-26 62,12 22-30,-1 1 1,-9-15-1,11 18-2,13 12-53,19 17-63,-20-15 48,23 17-36,-16-11 6,0 0 1,1-2-1,0 1 1,20 8-1,-30-15-93,0-1 0,1 0 0,-1 0 0,0 0 0,0 0 0,1-1 0,-1 0 0,1 0-1,0-1 1,-1 1 0,1-1 0,-1 0 0,1-1 0,-1 1 0,11-3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4:5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78 8840,'0'0'504,"-20"-64"-368,14 56-8,2 4-160,8 2 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25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4912,'0'0'5232,"2"11"-4678,8 54 1498,4 92-1,-14-175-1648,1 0 0,1-1 0,1 1 0,7-29-1,2 10-267,24-69 371,-31 93-399,1 0-1,1 1 1,0 0-1,1 0 1,17-20-1,-22 29-51,-1 0-1,0 1 0,1-1 0,0 1 1,-1 0-1,1 0 0,0 0 0,5-2 0,-7 3-24,1 1-1,-1 0 0,1-1 0,-1 1 1,0 0-1,1 0 0,-1 0 0,0 1 1,1-1-1,-1 0 0,1 0 0,-1 1 0,0-1 1,1 1-1,-1-1 0,0 1 0,0-1 1,0 1-1,1 0 0,-1 0 0,0 0 0,0 0 1,0-1-1,1 3 0,74 67 914,-76-69-1003,1-1 1,-1 0 0,0 0 0,1 1-1,-1-1 1,1 0 0,-1 0 0,1 0-1,-1 1 1,1-1 0,-1 0 0,1 0-1,-1 0 1,1 0 0,-1 0 0,1 0-1,-1 0 1,1 0 0,-1-1 0,1 1-1,-1 0 1,1 0 0,-1 0 0,1-1-1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6:3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1104 3408,'0'0'7598,"11"-12"-7300,-1 2-215,-3 5-39,-1-1 0,-1 0 0,1 0 0,-1 0 0,0-1 0,-1 1 0,1-1 0,-1 0 1,-1-1-1,5-11 0,2-14 274,-2-1 1,8-64-1,-5-72 574,-7 91-497,-4-26 25,-2 39-98,5 38-195,-2 23-81,0 0 0,-1 0 0,0-1 0,1 1-1,-2 0 1,1 0 0,-1 0 0,-1-9 0,-1-15 446,3 23-399,0 5-17,-13 48 514,0 6-480,1 1 0,-5 60 0,6-33-32,-40 275 192,46-328-256,-64 311 185,44-225-131,18-71-7,-27 81-1,16-75-7,-30 75 54,44-118-91,0 0 0,-1 0 0,0-1 0,0 0 0,0 0 0,-1 0 0,0 0 0,1-1 0,-2 0 0,1 0-1,0-1 1,-1 0 0,0 0 0,-7 2 0,14-5-14,-1 0 1,0 1-1,0-1 0,0 0 1,0 0-1,0 0 0,0 0 0,0 0 1,0 0-1,0 0 0,0 0 1,0 0-1,0 0 0,0-1 0,0 1 1,0 0-1,0-1 0,0 1 1,0-1-1,1 1 0,-1-1 0,0 1 1,0-1-1,0 0 0,1 1 1,-1-1-1,0 0 0,1 1 0,-1-1 1,1 0-1,-1 0 0,1 0 1,-1 0-1,1 1 0,-1-1 1,1 0-1,0 0 0,-1 0 0,1 0 1,0 0-1,0 0 0,0 0 1,0 0-1,0 0 0,0-2 0,0-5 7,0 0-1,0 0 0,1-1 0,2-8 1,-1 6-12,1 0 1,1 0-1,0 0 0,0 0 1,1 1-1,0 0 1,1 0-1,8-11 1,9-9-40,33-31 1,-16 18-4,13-15-72,109-88 1,-134 120 89,31-35 0,-28 28 17,-9 9 5,27-41 0,-39 49 29,-1 0-1,9-22 0,4-7 31,-17 34-36,0-1-1,-1 0 0,0 0 0,-1 0 0,-1 0 0,3-16 0,-4 15 13,1 1 0,1 0-1,0-1 1,1 1 0,5-13 0,-4 17 80,-6 15-14,-4 10-67,-6 40-7,-30 188 34,39-232-42,0 0 0,1 0-1,1 0 1,0 0 0,1 1-1,1-1 1,4 18 0,-6-29-13,1-1-1,-1 0 1,1 1 0,0-1-1,0 1 1,0-1 0,0 0 0,0 0-1,0 1 1,0-1 0,0 0 0,0 0-1,0 0 1,1 0 0,-1 0 0,0-1-1,1 1 1,-1 0 0,3 0 0,-1 0-4,0 0 1,1-1 0,-1 1-1,0-1 1,1 0 0,-1 0-1,1 0 1,5-1 0,-1 0-10,0-1 1,1 0 0,-1-1 0,0 0 0,0 0 0,11-7 0,112-59-60,-120 63 59,0-1 0,0 0 0,-1-1 0,0 0 0,17-18 0,3-3-7,-10 9 16,-1-1-1,-1 0 1,-1-2-1,-1 0 1,-1-1-1,-1 0 1,11-28-1,-23 47 2,1 0-1,-1-1 1,0 1-1,0-1 1,-1 1 0,0-1-1,0 0 1,0 0-1,-1 1 1,0-1-1,0 0 1,0 0-1,0 0 1,-3-9-1,2 14 4,0 0 0,1 0-1,-1 0 1,0 0 0,0 0 0,0 0-1,0 1 1,0-1 0,0 0 0,0 1 0,0-1-1,0 0 1,0 1 0,0 0 0,0-1-1,0 1 1,-1 0 0,1-1 0,0 1-1,0 0 1,0 0 0,0 0 0,-1 0-1,1 0 1,0 0 0,0 0 0,0 0 0,-1 1-1,-1 0 1,-36 11 8,37-12-9,-12 5 1,7-2-1,-1-1 0,1 1 0,0 1 0,0-1 0,0 1 0,0 1 0,0-1 0,-10 11 0,11-9-9,0 0 0,0 1-1,1-1 1,0 1 0,0 0-1,0 1 1,1-1 0,-4 13-1,6-14 6,0 1 0,1-1 0,0 1 0,0 0-1,0-1 1,1 1 0,0 0 0,1 0-1,-1-1 1,1 1 0,3 9 0,1 7 2,-3-13-1,0 0-1,0 0 1,2 0 0,-1 0 0,1 0 0,0-1 0,6 10 0,9 12-31,-13-19 18,1-1 0,1 1 0,12 14-1,25 9-49,-43-33 67,0-1 1,0 1 0,0-1-1,0 0 1,0 0 0,0 0-1,1 0 1,-1 0 0,0 0-1,1-1 1,-1 1 0,1-1-1,-1 0 1,0 1 0,1-1-1,-1 0 1,1-1 0,-1 1-1,1 0 1,-1-1 0,1 1-1,-1-1 1,0 0-1,1 1 1,-1-1 0,0 0-1,3-3 1,3 1 7,-1-1 1,0 0-1,0-1 1,0 0-1,-1 0 0,0 0 1,8-9-1,5-10 24,-1-2-1,-1 0 0,-2-1 1,0 0-1,-2-1 1,-1-1-1,13-44 1,-3-13 26,15-118 1,-33 172-48,-1 0 0,-2 0 0,-1 0 1,-2 0-1,-9-58 0,2 44-4,2 4 8,-22-69 0,29 109-16,0 1 0,-1-1 0,1 1 0,-1 0 0,1-1 0,-1 1 1,1 0-1,-1-1 0,0 1 0,0 0 0,1 0 0,-1 0 0,0-1 0,0 1 0,0 0 0,0 0 0,0 1 0,-1-1 0,1 0 0,0 0 0,0 0 0,-1 1 0,1-1 1,0 1-1,-1-1 0,1 1 0,-3-1 0,2 1 0,0 1 0,1 0 0,-1-1 0,0 1 0,1 0 0,-1 0 0,1 0 0,-1 0 0,1 0 0,-1 0 0,1 1 0,0-1 0,0 0 0,0 1 0,0-1 0,0 1-1,0-1 1,0 1 0,0 0 0,0-1 0,0 4 0,-10 28 0,1-1 0,3 1 0,0 1 0,-3 56 0,-19 267 0,28-272 44,10 84 0,-9-163-25,0 0 0,1 1 0,0-1 0,1 0 0,-1 0 0,1-1 0,0 1 0,1 0 0,-1-1 0,1 1 0,0-1 0,1 0 0,-1 1 0,1-2 0,0 1 0,0 0 0,0-1-1,10 7 1,-12-10-13,0 0-1,0 0 0,0-1 0,0 1 1,0-1-1,1 1 0,-1-1 0,0 0 1,0 0-1,0 0 0,1 0 0,-1 0 1,0-1-1,0 1 0,3-1 0,30-11 63,-14 1-19,0-1 0,-1-1 0,0 0-1,32-31 1,-26 22-5,-12 12-19,1 0 0,1 0-1,26-11 1,-20 10 19,25-15 0,-26 12 1,-6 5 8,23-19 0,-8 10 119,-38 15-157,-1 1 0,0 0 1,1 1-1,-1 0 0,-11 0 1,12 2-7,1 0 0,-1 1 0,0-1 0,1 2 0,-1-1 0,1 1 0,0 1 0,0-1 1,0 1-1,0 0 0,1 1 0,-1-1 0,1 1 0,0 1 0,1-1 0,-1 1 0,1 0 0,0 0 0,1 0 1,-1 1-1,-5 12 0,5-9-8,-2 2 10,1-1-1,1 1 1,-8 23 0,12-30-6,0 0 0,1 1 0,-1-1 0,1 0 0,0 1 0,1-1 0,-1 1 0,1-1 0,0 0 0,0 0 0,1 1 0,2 5 0,-2-6-2,0 0-1,0 0 1,1-1 0,-1 1-1,1-1 1,0 0 0,1 1-1,-1-1 1,1-1 0,0 1-1,0 0 1,0-1 0,0 0-1,0 0 1,1 0 0,-1-1-1,1 1 1,0-1 0,0 0-1,0 0 1,0-1 0,0 0-1,0 0 1,1 0 0,-1 0-1,0-1 1,0 0 0,1 0-1,-1 0 1,0-1 0,0 1-1,1-1 1,-1-1 0,0 1-1,0-1 1,0 0 0,0 0-1,-1 0 1,1-1 0,0 1-1,-1-1 1,0 0 0,1-1-1,-1 1 1,6-8 0,4-5 14,-1 0 1,-1-2 0,0 1-1,-1-1 1,-1-1 0,-1 0 0,0-1-1,11-39 1,-12 23 22,-1-1-1,-1 0 1,-2-1-1,-2-45 1,-3-234 140,-2 252-170,-3 1-1,-3 0 1,-23-89 0,27 132-20,-7-26-2,11 44 13,0 1 0,0-1 0,0 1-1,-1 0 1,1 0 0,0-1-1,-1 1 1,0 0 0,1 0-1,-1 0 1,0 1 0,0-1 0,0 0-1,-5-2 1,7 4-2,-1 0 1,1 0-1,-1-1 0,1 1 0,-1 0 1,1 0-1,-1 0 0,1 0 1,-1 0-1,1 0 0,-1 0 1,1 0-1,-1 0 0,1 1 0,-1-1 1,1 0-1,-1 0 0,1 0 1,-1 0-1,1 1 0,-1-1 1,1 0-1,0 1 0,-1-1 0,1 0 1,-1 1-1,1-1 0,0 0 1,-1 1-1,1-1 0,0 1 1,0-1-1,-1 0 0,1 1 0,0-1 1,0 1-1,-1-1 0,1 1 1,0-1-1,0 2 0,-7 27-2,6-22-1,-7 43-36,2 0-1,1 74 0,15 105-75,-1 2-7,-8-176 130,1 0 1,3 0-1,3-1 1,14 56-1,-20-100 4,1-1 1,0 0-1,0 0 1,0 0-1,1 0 1,1-1-1,0 0 1,0 0-1,10 13 1,1-8-51,-10-10-2974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6:4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10656,'0'0'1272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6:4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28 140 4512,'0'0'4782,"-1"11"-4395,-3 36 78,-17 273 1605,20-247-1566,3 0-1,15 105 0,-13-148-147,-1-1-1,-2 36 1,3-49 294,-3-16-237,-2-12-69,-9-79 145,3-99 0,18-5-60,-8 149-315,2-9 118,15-65 0,-13 91-61,1 0 0,1 0 0,24-50 0,-28 70-122,1 0 1,-1 0 0,2 1-1,-1 0 1,1 0-1,0 1 1,0 0 0,1 0-1,16-11 1,-20 16-38,-1 0 1,0 0 0,1 0 0,-1 1-1,1-1 1,-1 1 0,1 0-1,0 0 1,0 0 0,0 0 0,-1 1-1,1 0 1,0-1 0,0 1-1,0 1 1,0-1 0,0 0 0,-1 1-1,1 0 1,0 0 0,0 0-1,-1 1 1,1-1 0,-1 1 0,1-1-1,-1 1 1,0 0 0,1 1-1,2 2 1,-1 0-3,0 1 0,-1-1 0,1 1 0,-1 0 0,-1 0 0,1 0 0,-1 0 0,0 1 0,0-1 0,-1 1 0,2 8 0,-1-3 5,-1-1 0,0 1 0,-1 0 0,-1 0-1,1 0 1,-3 12 0,1-12 4,-2 0-1,1 0 0,-2-1 1,0 1-1,0-1 1,-1 0-1,-10 19 1,-5 1 68,-29 34-1,12-16 82,35-47-150,0 0 0,1 1 0,-1-1 0,1 1 0,-1-1-1,1 1 1,0 0 0,0-1 0,0 1 0,1 0 0,-2 4-1,2-5-13,1-1 0,-1 0 0,0 1 0,1-1 1,-1 0-1,0 0 0,1 1 0,0-1 0,-1 0 0,1 0 0,0 0 0,-1 0 0,1 0 0,0 0 0,0 0 0,0 0 0,0 0 0,0 0 0,0 0 0,0-1 0,0 1 0,1 0 0,-1-1 0,0 1 0,0-1 0,1 1 0,0-1 0,42 19-20,-2 1 0,0 3 0,-2 1 0,0 1 0,56 49 0,-50-37-21,-27-22 35,0 0 1,27 30 0,-43-41 4,0-1 0,0 1-1,0 0 1,-1 0 0,1 0 0,-1 0 0,0 0 0,2 8 0,-3-10 1,-1-1 1,0 1-1,0-1 1,0 1-1,0-1 1,0 0-1,0 1 0,0-1 1,-1 1-1,1-1 1,-1 1-1,1-1 1,-1 0-1,1 1 0,-1-1 1,0 0-1,1 1 1,-1-1-1,0 0 1,0 0-1,0 0 0,0 0 1,0 0-1,0 0 1,0 0-1,-1 0 1,1 0-1,0 0 0,0-1 1,-1 1-1,-1 0 1,-5 2 11,1 0 0,0-1 0,-1 0 0,0 0 1,1-1-1,-15 1 0,-52-2 69,49-1-49,-48-2 92,45 1-86,0 0 1,-1 2-1,1 1 0,-1 2 0,-53 11 1,63-9-263,-32 11 645,49-15-667,-1 0-1,0 0 1,0 1-1,1-1 1,-1 1-1,1 0 1,0-1-1,-1 1 1,1 0-1,0 0 1,0 1-1,0-1 1,-3 4-1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6:42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6128,'0'0'5729,"-11"9"-5184,-4 4-322,1 1 1,0 0-1,1 1 0,-12 18 0,-2 5 87,10-16-193,1 0-1,2 2 0,0-1 1,2 2-1,-12 31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6:44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393 858 4912,'0'0'3665,"-13"2"-3444,6-1-193,-7 0 57,1 1 1,0 0 0,-1 1 0,1 0-1,1 1 1,-1 1 0,-20 10 0,8 3 347,-33 32 1,0 0 240,47-40-520,1-1 0,-1 2-1,2-1 1,0 1 0,0 0 0,1 1 0,0 0 0,1 1-1,1-1 1,-6 16 0,11-25-119,0-1 1,0 0-1,0 1 1,0-1-1,1 1 1,-1-1-1,1 1 1,-1-1-1,1 1 1,0 0-1,0-1 1,0 1-1,1-1 0,-1 1 1,1-1-1,-1 1 1,1-1-1,0 1 1,0-1-1,0 1 1,0-1-1,0 0 1,1 0-1,1 4 1,0-4-9,-1-1 0,0 1 0,1 0 0,-1 0 0,0-1 0,1 0 0,0 1 0,-1-1 0,1 0 0,0 0 0,0-1 0,0 1 0,-1 0 0,1-1 0,0 0 0,0 0 0,0 0 0,0 0 0,0 0 0,0 0 0,5-2 0,2 0-1,-1-1 0,1-1-1,-1 0 1,0 0 0,0 0-1,0-1 1,0-1 0,-1 1-1,0-1 1,0-1 0,-1 0-1,1 0 1,-2 0 0,1-1-1,-1 0 1,8-12 0,-6 5 26,1 1 1,-2-1 0,0-1 0,-1 0-1,-1 0 1,0 0 0,-1 0 0,-1-1-1,2-18 1,-5 31-10,0 0-1,-1 0 0,1 0 0,-1 0 1,0 0-1,0 0 0,-2-5 1,2 9-30,1-1 0,0 0 0,0 1 0,-1-1 0,1 1 0,0-1 0,0 1 0,-1-1 0,1 1 0,-1 0 0,1-1 0,0 1 0,-1-1 0,1 1 0,-1 0 0,1-1 0,-1 1 0,1 0 0,-1-1 1,1 1-1,-2 0 0,1 0-1,1 0 0,-1 1 0,0-1 0,0 0 0,1 1 1,-1-1-1,0 0 0,1 1 0,-1-1 0,1 1 0,-1-1 1,1 1-1,-1-1 0,1 1 0,-1 0 0,1-1 0,-1 1 1,1 0-1,-1-1 0,1 1 0,0 0 0,-1 1 1,-3 8 39,0 1 0,0 0 1,1 0-1,0 1 0,1-1 1,-1 21-1,3 71 191,1-90-195,1 0 0,1 1 0,0-1 0,1-1 0,0 1 1,1 0-1,0-1 0,1 0 0,12 19 0,-16-29-40,-1 0 0,1-1-1,0 1 1,-1-1 0,1 1 0,0-1 0,0 0-1,0 1 1,0-1 0,0 0 0,1 0-1,-1-1 1,0 1 0,0 0 0,1-1 0,-1 1-1,0-1 1,0 0 0,1 0 0,-1 0-1,0 0 1,1 0 0,-1 0 0,0 0-1,4-2 1,-1 1 4,0-1-1,1 1 0,-1-1 1,-1 0-1,1-1 0,0 1 1,0-1-1,-1 0 0,0 0 0,7-6 1,8-12 17,-1-1 1,-1-1 0,-1 0-1,-1-1 1,-1-1 0,15-35-1,-2-8 57,23-88-1,-35 98-38,-3-1-1,4-68 1,-2-117 71,-12 173-98,-1-5 16,-13-110 1,10 178 12,-1 10-22,-2 16-8,-31 445 142,37-389-122,3 0 0,14 82 0,-10-90-16,-2-16 33,16 67 0,-9-58 12,-11-42-15,1-1-1,1 0 1,0 0-1,13 28 1,-10-28-7,-6-13-32,0 0-1,0 0 1,0 0-1,1 0 1,-1 0-1,1 0 0,0-1 1,0 1-1,0 0 1,0-1-1,3 3 1,-1 0 104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6:4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10344,'0'0'56,"82"-24"216,-24 8-8,-2 0-16,4 8 0,4 4 56,-6 4 16,-6 0 8,-14-2 8,-8-2-40,4-8 8,-8-8-56,-15-14 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0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1686 5224,'0'0'2386,"14"-3"-2060,-6 1-271,5-1 32,-1-1-1,0 0 0,1-1 1,-2 0-1,1 0 0,14-10 1,-2-2 110,-1-2 0,-1 0 0,24-26 0,55-73 409,-60 68-372,196-254 967,-188 229-832,-3-3 0,-4-1 0,54-144 0,-71 152 71,-4-2 0,-3 0 0,-3-1 0,8-116 0,-21 173-249,0 0 0,1 1 0,1-1-1,0 1 1,8-17 0,-7 25 113,-2 1-54,-6 10-97,-1 3-132,0 0 1,1 1-1,-1 0 0,1 0 1,0 0-1,1 0 1,-3 13-1,-6 16 9,-11 19 19,-20 54 43,41-106-89,-84 257 228,49-169-108,5 0 1,4 2 0,-18 112-1,31-118-19,-11 71 122,23-126-118,2-1 0,0 0 1,2 1-1,10 53 0,-11-82-85,0 1-1,0-1 1,0 0 0,0 1-1,1-1 1,-1 0-1,1 0 1,0 0 0,0 0-1,0 0 1,0 0-1,0-1 1,1 1 0,-1-1-1,1 1 1,3 2-1,-1-3 5,-1 1 0,1-1 0,0 0 0,0 0 0,0 0 0,0 0 0,0-1 0,0 0 0,0 0 0,6 0-1,0-1 13,1 0 0,0-1-1,-1 0 1,0-1 0,1 0-1,-1 0 1,0-2-1,0 1 1,15-8 0,-16 6-18,-1-1 0,0 0 0,-1-1 0,1 0 0,-1 0 0,-1 0 0,1-1 0,8-12 0,5-11 45,20-35-1,-7 8-8,7-11 67,-4-2 0,32-86 0,-67 154-116,0-4 7,0 0-1,0 1 1,-1-1-1,0 0 0,1-7 1,-2 6 10,1 1-1,0 0 1,1 0 0,2-8 0,-2 1 82,-3 13-99,1 0-1,0 1 1,0-1 0,0 0 0,0 0 0,0 0 0,0 1 0,0-1 0,0 0 0,1 0 0,-1 1 0,0-1 0,0 0 0,1 0-1,-1 1 1,0-1 0,1 0 0,-1 1 0,1-1 0,0 0 0,-2-3 108,1 11-72,-38 105-85,23-43-37,-8 86 1,22-145 62,1-1-1,0 1 1,0 0 0,1-1-1,0 1 1,1-1 0,0 0-1,0 1 1,1-1 0,0 0-1,1 0 1,0-1 0,0 1-1,1-1 1,8 12 0,-4-9-5,-8-9 17,1 1 0,0-1 0,0 1-1,0-1 1,0 0 0,0 0 0,0 0 0,1 0 0,-1 0 0,0 0 0,1-1 0,0 1 0,-1-1-1,1 0 1,0 0 0,0 0 0,0 0 0,0 0 0,0-1 0,0 1 0,4-1 0,54-3 48,-31 0-8,-16 1-4,-1 0 1,0-1-1,25-10 0,-20 7-10,-8 2-11,-1 0-1,1-1 0,-1 0 1,0 0-1,0-1 1,0 0-1,-1-1 0,0 0 1,0 0-1,-1 0 0,12-17 1,-9 10 1,-1 0 0,-1 0-1,0-1 1,-1 0 0,0-1 0,7-27 0,-9 18 70,-1-1 0,0 1 1,-3-1-1,0 0 0,-1 0 0,-8-51 1,8 73-73,0 1 8,0-1 1,-1 1-1,1-1 1,-1 1-1,0-1 1,0 1-1,0 0 1,0-1-1,0 1 0,-1 0 1,1 0-1,-1 0 1,0 0-1,0 0 1,-3-3-1,5 6-17,-1 0-1,1 0 0,-1 0 0,1 0 0,0 0 0,-1 0 1,1 1-1,0-1 0,-1 0 0,1 0 0,0 0 1,-1 0-1,1 0 0,0 1 0,-1-1 0,1 0 0,0 0 1,-1 1-1,1-1 0,0 0 0,0 0 0,-1 1 1,1-1-1,0 0 0,0 1 0,0-1 0,-1 0 1,1 1-1,0-1 0,0 0 0,0 1 0,-6 12 8,-3 20-51,0 0 0,3 0-1,1 0 1,1 1 0,2 63 0,1-52-41,0-17 2,5 51-1,-2-62 64,-3-13 16,1-1 0,0 0 0,1 1 0,-1-1 0,1 0 0,-1 1 0,1-1 0,0 0 0,0 0 0,0 1 0,1-1 0,-1 0 0,1 0 0,0-1 0,0 1 0,0 0 0,2 2 0,16 18-37,-18-21 33,-1 1-1,1-1 0,0 0 1,0 0-1,0 0 1,0 0-1,1 0 1,-1 0-1,3 1 1,-3-2 4,-1-1 1,1 1-1,0-1 0,0 0 1,-1 0-1,1 0 1,0 0-1,0 0 0,-1 0 1,1 0-1,0 0 1,-1-1-1,1 1 0,0-1 1,-1 1-1,1-1 1,0 0-1,-1 0 1,1 1-1,1-3 0,26-15 34,-1-1-1,-1-1 1,-1-1-1,-1-2 1,-1 0-1,-1-2 1,-1 0 0,-1-2-1,-1 0 1,-2-1-1,-1-1 1,-1-1-1,18-47 1,-32 72-1,-1 0 1,0 1-1,0-1 1,-1-1 0,1 1-1,-1 0 1,0 0-1,-1 0 1,1 0 0,-1 0-1,0 0 1,-3-7-1,4 11-27,0 1-1,0 0 0,0-1 0,0 1 0,0 0 1,0-1-1,0 1 0,0 0 0,0-1 0,0 1 1,0 0-1,0-1 0,0 1 0,0 0 0,0-1 1,1 1-1,-1 0 0,0 0 0,0-1 0,0 1 1,0 0-1,1-1 0,-1 1 0,0 0 1,0 0-1,0-1 0,1 1 0,-1 0 0,0 0 1,1 0-1,-1-1 0,1 1 0,15-4 9,17 5-68,-12 5 34,-16-5 21,-1 0-1,0 0 0,1 0 1,-1 0-1,0 1 0,0 0 0,0 0 1,0 0-1,0 0 0,0 0 1,-1 1-1,1 0 0,-1 0 0,1 0 1,-1 0-1,0 0 0,0 1 0,-1-1 1,1 1-1,2 5 0,1 4 2,-2 0 0,1 1 0,-2-1 0,0 1 0,0-1 0,-1 1 0,0 21 0,-1-19 0,-1 5 0,0 0 1,-4 27-1,1-29-2,2 1 0,1 35 0,1-48-6,0 0-1,1-1 1,-1 1-1,1-1 1,1 1-1,-1-1 1,1 0-1,0 0 1,0 0-1,1 0 1,0-1-1,0 1 1,0-1-1,1 0 1,-1 0-1,6 4 1,-6-6 7,0 0 0,0-1 0,0 1 0,0-1-1,1 0 1,-1 0 0,0-1 0,1 1 0,0-1 0,-1 0 0,1 0 0,0 0 0,-1-1 0,1 0 0,0 0 0,0 0 0,-1 0 0,1-1 0,0 0 0,-1 0 0,1 0 0,-1 0 0,6-3 0,0-1 7,0 0 1,0-1-1,0 0 1,-1-1-1,0 0 1,9-9 0,48-55 72,-49 52-55,-4 1 6,0 0 1,-1 0-1,-1-1 1,16-37-1,2 11 155,-30 44-115,-3 7-29,-6 62 43,-35 111-1,40-160-81,-22 91 78,24-100-5,9-16-9,2-4-61,3-5 7,0-1 1,9-17 0,14-23 23,-4 20-15,1 1 0,2 1-1,59-47 1,-90 80-20,0-1 0,0 0 0,0 1 0,0-1 0,0 1 1,0 0-1,0 0 0,0 0 0,1 0 0,-1 0 0,3 0 0,-4 1-2,0 0 0,1 0 0,-1 0 0,1 1 0,-1-1 0,0 1 0,1-1 0,-1 1 0,0 0 0,0-1 0,0 1-1,1 0 1,-1 0 0,0 0 0,0 0 0,0 0 0,0 0 0,0 0 0,0 1 0,7 6-7,0 1-1,-1 0 1,0 0-1,0 0 1,-1 1 0,0 0-1,-1 0 1,-1 0-1,1 1 1,-1 0-1,-1 0 1,2 11 0,-2-11 7,0 0 1,0 0 0,1 0-1,9 19 1,3 6 0,-13-33 6,0 0 1,0 0-1,0 0 0,0 0 0,0-1 0,1 1 0,-1-1 1,1 0-1,0 0 0,0 0 0,0-1 0,6 3 0,-6-3-3,-1-1-1,1 1 0,-1-1 0,1 0 1,-1 0-1,1 0 0,0-1 1,-1 1-1,1-1 0,-1 0 0,1 0 1,-1 0-1,0 0 0,1-1 1,-1 1-1,0-1 0,0 0 1,0 0-1,0 0 0,0 0 0,2-3 1,7-6 3,0-1 1,-1 0 0,10-16-1,-14 20 4,9-13 5,-3 5 5,-1 0 1,0-1-1,17-35 0,-13 18 25,-10 22-28,0 0-1,-1 0 1,-1 0 0,3-13 0,-5 17 3,1-7 69,0-1 0,1-26 0,-10 51 35,-20 93-181,23-80 51,-2 3 0,1 0 0,2 0 0,0 47 0,4-45-15,4 34-21,-5-56 37,0 0 0,0-1 0,1 1 0,-1 0 0,1-1 0,0 1 0,0-1 0,1 1 0,4 5 0,-6-9 2,0 0-1,0 1 1,0-1-1,0 0 1,1 0 0,-1 0-1,0 0 1,1-1 0,-1 1-1,1 0 1,-1-1-1,1 1 1,-1 0 0,1-1-1,0 0 1,-1 1-1,1-1 1,-1 0 0,1 0-1,0 0 1,-1 0 0,1 0-1,-1 0 1,1-1-1,0 1 1,-1 0 0,1-1-1,-1 1 1,1-1 0,-1 0-1,1 1 1,-1-1-1,1 0 1,-1 0 0,0 0-1,0 0 1,1 0-1,0-1 1,6-6 11,0 0 0,0 0 0,-1-1 0,8-10 0,-12 15-13,29-41 29,51-64 62,-70 92-69,16-28 1,-24 35-4,1 0-1,0 1 1,0 0 0,1 0 0,0 1 0,0 0 0,1 0 0,0 0 0,16-10 0,-23 17-12,1 0 0,-1 0 0,1 0 0,0 0 0,-1 0 0,1 0 0,0 0 0,0 1 0,-1-1 0,1 1 0,0-1 0,0 1 0,0 0 0,0 0 0,0 0 0,0 0 0,-1 0 0,1 0 0,0 0 0,0 1 0,0-1 0,0 1 0,-1-1 0,1 1 0,0 0 0,0-1 0,-1 1 0,1 0 0,0 0 0,-1 0 0,1 1 0,-1-1 0,0 0 0,1 0 0,-1 1 0,0-1 0,0 1 0,0-1 0,0 1 0,0 0 0,1 2 0,2 5-4,-1 0 1,-1 0-1,0 0 1,0 1-1,0-1 1,-1 0-1,-1 11 0,0-11-1,1-1 0,0 1 0,0-1-1,0 1 1,1-1 0,0 1 0,1-1 0,6 14-1,-8-21 4,-1-1 1,1 1-1,-1-1 0,1 0 0,-1 0 0,1 1 1,-1-1-1,1 0 0,-1 0 0,1 0 0,-1 0 1,1 0-1,0 1 0,-1-1 0,1 0 0,-1 0 1,1 0-1,-1-1 0,1 1 0,0 0 0,-1 0 1,1 0-1,-1 0 0,1 0 0,-1-1 0,1 1 1,-1 0-1,1-1 0,-1 1 0,1 0 0,0-1 1,19-12 7,-4-2 4,-1-1 0,0 0 0,22-31-1,-21 25 10,1 1-1,20-19 0,-31 34-17,-4 4 9,-1 0 0,1 1 0,0-1 0,0 0 0,0 1 0,0-1 0,0 1 0,4-2 0,-5 3-11,-1 0 1,0 0 0,0 0-1,1 0 1,-1 0 0,0 0-1,0 0 1,1 0-1,-1 0 1,0 0 0,1 0-1,-1 0 1,0 0 0,0 1-1,1-1 1,-1 0 0,0 0-1,0 0 1,0 0 0,1 0-1,-1 1 1,0-1-1,0 0 1,0 0 0,1 0-1,-1 1 1,0-1 0,0 0-1,0 0 1,0 1 0,0-1-1,3 19 7,-9 82-19,0 22-49,6-119 59,0 0 0,1-1-1,-1 1 1,1-1 0,-1 1 0,1-1 0,0 0-1,0 1 1,0-1 0,1 0 0,-1 1 0,1-1 0,0 0-1,0 0 1,0 0 0,0-1 0,1 1 0,-1 0 0,1-1-1,-1 1 1,1-1 0,0 0 0,4 2 0,-3-2 0,1 0 0,-1-1 0,1 0 0,-1 0 0,1 0-1,0 0 1,-1-1 0,1 0 0,0 0 0,0 0 0,-1-1 0,1 1 0,0-1 0,-1 0 0,1 0 0,-1-1 0,6-2 0,46-22 1,-1-2 0,69-48 0,-88 53 0,-5 3 0,-2-1 0,0-1 0,43-44 0,-63 58 17,8-11 79,-18 13-47,-11 3-19,3 4-19,0 0 0,1 0 0,-1 1 0,1 0 0,0 1 0,-1 0 0,1 0 0,1 0 0,-1 1 0,0 1 0,1-1 0,0 1 0,-8 7 0,5-4-4,0 2 1,0-1-1,1 1 0,0 1 0,0-1 1,1 2-1,-9 18 0,15-29-6,1 1-1,0 0 1,1 0-1,-1 0 0,0 0 1,1 0-1,-1 1 1,1-1-1,-1 0 0,1 0 1,0 0-1,0 0 1,0 0-1,0 1 1,1-1-1,-1 0 0,0 0 1,1 0-1,0 0 1,-1 0-1,1 0 1,0 0-1,0 0 0,0 0 1,0 0-1,0 0 1,1-1-1,-1 1 1,1 0-1,-1-1 0,1 1 1,-1-1-1,1 0 1,0 1-1,0-1 1,-1 0-1,1 0 0,0 0 1,4 1-1,3 1-7,-1 1 0,1-2 0,0 1 0,0-1 0,0-1-1,0 0 1,18 0 0,-19-1-5,0 0 1,0-1-1,0 0 0,-1 0 0,1-1 0,0 0 1,-1-1-1,1 1 0,9-6 0,-14 6 12,0 0-1,0-1 1,0 1-1,0 0 1,-1-1-1,1 0 0,-1 1 1,0-1-1,0 0 1,0 0-1,0 0 1,0 0-1,-1-1 1,1 1-1,-1 0 1,0-1-1,0 1 1,0-1-1,0 0 1,-1 1-1,0-1 1,1 1-1,-1-5 1,-2-16 19,-1 0 0,0 1 1,-9-28-1,0-6 77,12 56-87,0 0 0,-1 0 0,1 0 0,0 0 0,0 0 1,-1 0-1,1 0 0,-1 0 0,1 0 0,-1 0 0,1 0 0,-1 0 0,0 0 0,1 0 0,-1 0 1,0 1-1,0-1 0,0 0 0,0 0 0,1 1 0,-2-1 0,1 0-5,0 1-1,1 0 0,-1 0 0,1 0 1,-1 0-1,0 0 0,1 0 1,-1 0-1,1 1 0,-1-1 1,1 0-1,-1 0 0,0 0 0,1 1 1,-1-1-1,1 0 0,-1 0 1,1 1-1,-1-1 0,1 0 1,-1 1-1,1-1 0,0 1 1,-1-1-1,1 1 0,0-1 0,-1 1 1,1-1-1,0 1 0,-1-1 1,1 1-1,0-1 0,0 1 1,0-1-1,-1 1 0,1 0 1,-6 23-4,1 0 0,0 1 0,2-1 0,1 1 0,1 26 0,0-24-10,2 58-54,13 91 0,0 11-52,-12-99 5,-13 138 0,6-188 77,-2 0 0,-1 0 1,-2-1-1,-1 0 0,-2-1 0,-21 40 1,24-59 30,-1 0 1,0-1 0,-1 0 0,-1-1 0,0-1-1,-1 0 1,-1-1 0,0 0 0,-1-1 0,0-1-1,-1 0 1,0-1 0,-22 8 0,28-14 21,0-1-1,0 0 1,0 0 0,-1-1 0,1-1-1,-1 0 1,1-1 0,-1 0 0,1-1-1,-1 0 1,1 0 0,-16-5 0,16 3 7,0 0-1,1 0 1,0-1 0,0-1 0,0 1 0,1-2-1,-1 1 1,1-1 0,0-1 0,1 1 0,0-2 0,0 1-1,-7-9 1,9 8 2,1 0 0,0 0 0,1 0 0,0 0 0,0-1 0,1 0 0,0 0 0,0 0 0,1 0 0,0 0 0,1 0 0,0-1 0,0 1-1,2-13 1,0 8-11,1 1 0,0-1 0,1 1-1,1 0 1,0-1 0,1 2 0,0-1-1,1 1 1,9-14 0,-5 10-5,2 0-1,0 1 1,1 1 0,0 0-1,1 1 1,1 0-1,0 1 1,22-13 0,17-7 46,65-27 0,-110 54-51,23-10 14,-8 5 25,-1-1 0,40-27 0,-36 22 11,-25 15-61,1 1 0,-1-1 1,0 0-1,0 0 0,0 0 1,0 0-1,0 0 0,0-1 1,-1 1-1,1 0 0,0-1 1,-1 0-1,1 1 0,-1-1 1,1 0-1,-1 0 0,0 1 1,0-1-1,0 0 0,0 0 1,0-1-1,0 1 0,-1 0 1,1 0-1,-1 0 0,1 0 1,-1-1-1,0 1 1,0 0-1,0 0 0,0-3 1,-3-18-609,-1 0 1,-1 1-1,-14-37 1,15 48-1014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0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89 140 14064,'0'0'1976,"-40"-76"-1904,26 58 8,-2-4-192,-2-2 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0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7432,'0'0'1202,"18"1"-803,251 28 577,457 32 1815,-658-58-2133,0-3 1,-1-3 0,89-15-1,-142 14-804,0 0-1,0-1 0,0 0 1,-1-1-1,13-8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1413 5016,'0'0'4190,"17"-4"-3892,-5 1-236,-1 1-5,0 0 0,0-1 0,-1-1 0,1 0 0,-1 0 0,0-1 1,0 0-1,17-12 0,-8 0 159,-1 0 1,0-2-1,-1 0 0,-1 0 1,-1-2-1,0 0 1,-2-1-1,-1 0 0,0-1 1,-2 0-1,0-1 1,7-29-1,-9 30 210,-6 18-201,0-1 0,-1 1-1,1 0 1,-1-1 0,1-10 0,-4 13 364,-3 9-166,-4 16-213,2 0 0,-9 41 0,6-22-95,-135 609 507,126-560-588,10-50 5,-1 0 1,-28 69-1,35-101 5,-2 1 0,1-1 0,-1 0 0,0-1 0,-11 13 0,20-33 128,0 1-1,3-20 0,22-181 164,6-25 88,-21 170-268,4 2 0,3 0-1,56-122 1,13 31 76,-71 130-154,1 0-1,1 1 0,33-31 0,-37 41-35,-5 4 37,1 0 0,0 1-1,28-17 1,-37 25-61,1 1 0,0 0 0,0 0-1,0 0 1,0 0 0,0 1 0,0 0 0,0 0-1,0 1 1,1-1 0,-1 1 0,0 0 0,0 1-1,1-1 1,-1 1 0,0 0 0,5 2 0,6 3-7,0 1 0,0 1 0,-1 1 0,-1 0 1,0 1-1,0 0 0,0 1 0,-2 1 0,1 0 1,16 22-1,-23-27-16,-1 1 1,0 0-1,0 1 1,-1-1-1,0 1 1,0 0 0,-1 0-1,0 0 1,-1 0-1,0 1 1,0-1-1,-1 1 1,0 15-1,-1-18 6,0 0 0,-1 0 0,0-1-1,-1 1 1,1 0 0,-1-1 0,0 1-1,-1-1 1,1 1 0,-1-1 0,-1 0-1,1 0 1,-1-1 0,0 1 0,0-1-1,-1 0 1,0 0 0,1 0 0,-10 7-1,6-7 7,0 0 0,0-1 0,-1 0 0,1 0 0,-1-1 1,0 0-1,1 0 0,-2-1 0,1 0 0,0-1 0,0 0 0,0 0 0,-1-1 0,1 0 0,0-1 0,-18-3 0,15 2 38,1-1 0,0-1 0,0 0 0,0-1 0,0 0 0,1 0 0,0-1 0,0-1 0,0 0 0,1 0 0,0 0 0,0-1 0,-8-10 0,8 3 114,9 14-157,0 1 0,0 0 1,0 0-1,0 0 0,0-1 1,0 1-1,0 0 0,0 0 1,1 0-1,-1-1 0,0 1 0,0 0 1,0 0-1,0 0 0,0-1 1,0 1-1,0 0 0,1 0 1,-1 0-1,0 0 0,0 0 1,0-1-1,0 1 0,1 0 1,-1 0-1,0 0 0,0 0 0,0 0 1,0 0-1,1 0 0,-1 0 1,0 0-1,0 0 0,0 0 1,1 0-1,-1 0 0,0 0 1,0 0-1,1 0 0,32 6-47,-16-1 30,40 3-21,1-2 0,0-3 0,-1-2 0,1-3 1,0-2-1,-1-3 0,0-2 0,70-21 0,-90 19-4,0-1 0,55-28 1,-73 30 11,-1-1 0,0 0 0,-1-1 0,-1-1 1,0 0-1,21-23 0,-34 33 28,-1 1-1,0-1 1,0 0 0,0 0-1,-1 0 1,3-5 0,-4 7 5,1 0-1,-1 1 1,0-1 0,0 0 0,1 1 0,-1-1 0,0 0 0,0 0 0,0 1 0,0-1 0,0 0 0,0 1 0,0-1 0,0 0 0,-1 0-1,1 1 1,0-1 0,0 0 0,0 1 0,-1-1 0,1 0 0,0 1 0,-1-1 0,1 0 0,-1 1 0,1-1 0,-1 1 0,1-1 0,-1 1 0,1-1-1,-1 1 1,1-1 0,-1 1 0,0 0 0,1-1 0,-2 0 0,-12-5 87,12 4-84,0 1 1,0 0-1,0 0 1,1 0-1,-1 1 1,0-1-1,-1 0 0,1 1 1,0-1-1,0 1 1,0 0-1,0-1 1,0 1-1,0 0 0,-1 0 1,1 1-1,0-1 1,0 0-1,0 1 1,0-1-1,0 1 0,0 0 1,-3 1-1,-4 2 2,0 1-1,1 0 1,0 0 0,0 1-1,0 0 1,0 0-1,1 1 1,0 0-1,1 1 1,0-1-1,0 1 1,0 0-1,1 1 1,0-1 0,1 1-1,-6 15 1,9-19-12,0-1 0,0 1 0,1 0 0,0 0 0,0 0 0,0 0 0,0 0 0,1 0 0,0 0 0,0 0 0,0 0 0,1 0 0,-1-1 0,1 1 0,0-1 0,1 1 0,-1-1 0,1 0 0,0 0 0,0 0 0,0 0 0,0 0 0,1-1 0,0 1 0,-1-1 0,1 0 0,0 0 0,8 4 0,-4-2-7,0-1 0,1 0-1,-1-1 1,1 1 0,-1-1-1,1-1 1,0 0 0,0 0-1,0-1 1,1 0 0,-1 0-1,0-1 1,0-1 0,17-2-1,-11 0 1,0-1-1,0-1 0,0-1 1,-1 0-1,0-1 0,0 0 1,-1-1-1,15-11 0,-22 14 13,-1 0-1,1 0 0,-1 0 1,0 0-1,0-1 1,-1 0-1,0 0 0,0-1 1,0 1-1,-1-1 1,0 0-1,0 1 1,0-1-1,-1-1 0,0 1 1,-1 0-1,1 0 1,-2-1-1,1-8 0,-1 6 5,-1 0-1,0-1 1,-1 1-1,0 0 0,-1 0 1,0 0-1,0 0 1,-1 0-1,0 1 0,-1-1 1,0 1-1,-11-15 1,12 19 3,0 0 0,0 1 0,0-1 1,-1 1-1,1 0 0,-1 1 0,0-1 1,0 1-1,-1 0 0,1 0 0,0 0 1,-1 1-1,0 0 0,1 0 0,-1 0 0,0 1 1,0 0-1,0 0 0,0 0 0,0 1 1,0 0-1,-1 0 0,-7 2 0,-39 0 157,63-3-153,-1 1 1,1 0-1,17 3 0,-9-1-13,15 1-15,0-2 0,0-1 0,0-2 1,0-1-1,0-1 0,44-13 0,-38 8 31,-2-3 0,0-1 0,46-23 0,40-27 256,-123 63-269,0-1 0,1 1 0,-1 0 0,0 0 1,0 0-1,1 0 0,-1 0 0,0 0 0,0-1 0,1 1 0,-1 0 0,0 0 0,0 0 1,1-1-1,-1 1 0,0 0 0,0 0 0,0-1 0,1 1 0,-1 0 0,0 0 0,0-1 0,0 1 1,0 0-1,0-1 0,0 1 0,1 0 0,-1-1 0,0 1 0,0 0 0,0 0 0,0-1 1,0 1-1,0 0 0,0-1 0,-1 1 0,1 0 0,0-1 0,0 1 0,0 0-1,0 0 0,0 0 0,0 0-1,0 0 1,0 0 0,0 0 0,0 0-1,0 1 1,0-1 0,0 0 0,0 0 0,0 0-1,0 0 1,0 0 0,0 0 0,0 0-1,0 1 1,0-1 0,0 0 0,0 0 0,0 0-1,0 0 1,0 0 0,0 0 0,0 0-1,-1 0 1,1 0 0,0 1 0,0-1-1,0 0 1,0 0 0,0 0 0,0 0 0,0 0-1,0 0 1,-1 0 0,1 0 0,0 0-1,0 0 1,0 0 0,0 0 0,0 0 0,0 0-1,0 0 1,-1 0 0,1 0 0,0 0-1,0 0 1,0 0 0,0 0 0,0 0-1,0 0 1,0 0 0,-1 0 0,1 0 0,0 0-1,0 0 1,0 0 0,0 0 0,0-1-1,0 1 1,0 0 0,0 0 0,0 0 0,0 0-1,-1 0 1,1 0 0,0 0 0,-1 2 5,0 1 0,-1-1 1,1 0-1,-1 0 0,0 1 1,0-1-1,0 0 1,0 0-1,0-1 0,0 1 1,-5 3-1,-4 4 11,1 1-8,1 1-1,0 0 1,0 1-1,1 0 1,1 0-1,0 1 1,1 0-1,0 0 1,-5 18-1,5-11-8,1 1 0,1 0 0,1 0 0,0 0 1,2 38-1,1-53-6,1-1 1,0 1 0,1 0-1,-1-1 1,1 1 0,0-1-1,0 1 1,1-1 0,0 0-1,0 0 1,0 0 0,0 0 0,1-1-1,0 1 1,0-1 0,0 0-1,0 0 1,1 0 0,-1-1-1,8 5 1,-10-7 4,0-1 0,0 1 0,0-1 1,0 1-1,0-1 0,1 0 0,-1 0 0,0 0 0,0 0 1,0 0-1,0 0 0,0 0 0,0-1 0,0 1 0,0-1 1,0 0-1,0 1 0,3-3 0,34-21 27,-33 20-24,26-21 28,-1-2 0,-1 0 0,-1-2 0,40-54 0,-56 68 11,-1 2 0,29-24 0,-10 10 40,-29 26-70,1-1 1,-1 1-1,0 0 0,0-1 0,0 1 1,1 0-1,-1 0 0,1 0 1,-1 1-1,4-2 0,-5 2-10,0 0 0,0 0 0,-1 0 0,1 0 0,0 0 0,0 0 0,0 0 0,0 0 0,0 0 0,-1 0 0,1 0 0,0 0 0,0 1 0,0-1 0,-1 0 0,1 1 0,0-1 0,0 0-1,0 1 1,-1-1 0,1 1 0,0-1 0,-1 1 0,1-1 0,-1 1 0,1 0 0,0-1 0,-1 1 0,0 0 0,1 0 0,-1-1 0,1 1 0,-1 0 0,1 1 0,2 11 1,-1 0 1,0 1-1,0-1 0,-1 1 0,-3 27 1,-14 65 23,-1-4-73,17-102 47,0 0-1,0 0 0,0 0 0,0 0 0,0 1 1,0-1-1,0 0 0,0 0 0,0 0 1,0 0-1,0 0 0,0 0 0,0 0 0,0 0 1,0 0-1,0 1 0,1-1 0,-1 0 1,0 0-1,0 0 0,0 0 0,0 0 1,0 0-1,0 0 0,0 0 0,0 0 0,0 0 1,0 0-1,1 0 0,-1 0 0,0 0 1,0 1-1,0-1 0,0 0 0,0 0 0,0 0 1,0 0-1,0 0 0,1 0 0,-1 0 1,0 0-1,0 0 0,0 0 0,0 0 0,0 0 1,0-1-1,0 1 0,0 0 0,1 0 1,-1 0-1,0 0 0,0 0 0,0 0 1,0 0-1,0 0 0,0 0 0,0 0 0,0 0 1,0 0-1,0 0 0,12-8 21,11-14 26,89-85 145,-110 105-174,0-1 0,1 0 0,-1 1 0,1-1 0,0 1 0,0 0 0,0 0 0,0 0 0,0 0 0,0 0 0,0 1 0,1 0 0,-1-1 0,0 1 0,1 0 0,5 0 0,-7 1-10,1 1 1,-1-1-1,1 1 0,-1-1 0,0 1 0,1 0 0,-1 0 0,0 0 0,0 0 0,1 1 1,-1-1-1,0 1 0,0-1 0,0 1 0,0 0 0,-1-1 0,1 1 0,0 0 0,-1 0 1,0 0-1,1 0 0,-1 1 0,1 2 0,8 12-11,3 6-7,1 0 1,0-1-1,23 27 1,-32-44 3,0 0 1,0 0 0,0 0 0,1-1-1,-1 0 1,1 0 0,0 0 0,0-1-1,1 0 1,-1 0 0,1 0 0,-1-1-1,1 0 1,0 0 0,0-1-1,0 0 1,11 1 0,-5-3 1,0 0 0,0-1 0,0-1 0,0 0 0,-1-1 0,1 0 0,-1-1 0,0 0 0,0-1 0,0 0 0,-1-1 0,0 0 0,-1-1 0,16-14 0,4-7 17,-1-1-1,-2-2 1,32-45 0,-33 38 9,-2-1 1,-2-2 0,-1 0-1,-2-1 1,-2-1 0,-2-1-1,-2 0 1,-2-1 0,10-86-1,-7-7 75,14-99 217,-29 223-222,-6 20-13,-10 27-35,0 14-67,2 1 1,-16 90 0,0 102-113,31-239 135,-8 91-93,3 0-1,5-1 0,18 150 1,-13-195 69,-4-29 11,1 0 0,1 0 0,0 0 0,7 16 1,-2 5-52,-7-31 54,0 0 0,0 0 0,0-1-1,5 11 1,-10-29-90,0 0 1,-3-17 0,0-2-20,-12-52-115,-4-15-3546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2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4912,'0'0'7456,"2"12"-7218,2 16 199,15 53 0,6 23 449,-16-65-212,17 51-1,-25-81-449,-1-8-203,0-1 1,0 0-1,0 0 1,0 1-1,0-1 0,0 0 1,0 1-1,0-1 1,0 0-1,0 1 1,0-1-1,0 0 1,0 1-1,0-1 1,0 0-1,0 0 1,1 1-1,-1-1 1,0 0-1,0 0 1,0 1-1,0-1 0,1 0 1,-1 0-1,0 1 1,0-1-1,1 0 1,-1 0-1,0 0 1,0 1-1,1-1 1,-1 0-1,0 0 1,0 0-1,1 0 1,-1 0-1,0 0 1,1 1-1,-1-1 0,1 0 425,-17-59 68,8 34-419,1 0 1,1-1-1,1 0 0,-1-38 0,6 45-26,1 0 0,1 1-1,1 0 1,10-35-1,-9 42-13,1 1 0,0-1 0,1 1 0,9-13 0,-14 21-42,1 1 1,-1-1-1,1 1 1,-1-1-1,1 1 1,0 0-1,0 0 1,-1 0-1,1 0 1,0 0-1,0 0 1,0 0-1,0 0 1,0 1-1,0-1 1,0 1-1,0-1 1,0 1-1,0 0 1,1 0-1,-1 0 1,0 0-1,0 0 1,0 0-1,0 1 1,0-1-1,0 1 1,0 0-1,2 0 1,3 2 8,-1 0 0,0 0 1,0 0-1,0 1 1,-1 0-1,1 0 0,8 9 1,-10-7-1,-4-5-19,0 0 0,1-1 0,-1 1 0,0 0 1,1 0-1,-1-1 0,1 1 0,-1-1 0,1 1 0,-1 0 0,1-1 1,-1 1-1,1-1 0,-1 1 0,1-1 0,0 1 0,1 0 0,-2-1-4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11352,'0'0'190,"13"-4"42,148-37 456,-128 35-509,1 1 0,0 1-1,45 1 1,-22 6 428,104 16-1,-116-6-199,-33-9-162,0-1 0,1 0 0,0 0 0,24 0 0,-37-3-241,0 0 0,1 0 1,-1 0-1,0 0 0,0 0 0,0 0 0,0 0 0,0 0 1,0 0-1,0 0 0,0 0 0,1 0 0,-1 0 0,0 0 0,0 0 1,0 0-1,0 0 0,0 0 0,0 0 0,0 0 0,0 0 0,0 0 1,1 0-1,-1 0 0,0 0 0,0 0 0,0 0 0,0-1 0,0 1 1,0 0-1,0 0 0,0 0 0,0 0 0,0 0 0,0 0 0,0 0 1,0 0-1,0 0 0,0-1 0,0 1 0,0 0 0,0 0 1,0 0-1,0 0 0,0 0 0,0 0 0,0 0 0,0 0 0,0-1 1,0 1-1,0 0 0,0 0 0,0 0 0,0 0 0,0 0 0,0 0 1,0 0-1,0 0 0,0 0 0,-1 0 0,1-1 0,0 1 0,0 0 1,0 0-1,-4-5-1802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11656,'0'0'200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5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0 560 3408,'0'0'5610,"6"-10"-5071,5-10-187,1 2 1,19-23-1,9-9 719,-2-1 0,-2-2 0,54-109 0,-82 141-682,10-35 0,3-9 744,-21 65-1103,0-1 1,0 1 0,0-1-1,0 1 1,0-1 0,0 1-1,-1-1 1,1 1 0,0-1-1,0 1 1,0-1 0,-1 1-1,1-1 1,0 1 0,0 0-1,-1-1 1,1 1 0,0-1-1,-1 1 1,1 0 0,-1-1-1,1 1 1,0 0 0,-1-1-1,1 1 1,-1 0 0,1 0-1,-1 0 1,1-1 0,-1 1-1,1 0 1,-1 0 0,1 0-1,-1 0 1,1 0 0,-1 0-1,1 0 1,-1 0 0,1 0-1,-1 0 1,1 0 0,-1 0-1,1 0 1,-1 1 0,-4 2 10,1 1 0,-1 0 1,1 0-1,0 0 0,1 1 0,-1 0 1,1-1-1,-4 8 0,-20 45 97,20-41-90,1-2-13,1 1-1,0 0 1,1 0-1,0 0 1,1 1 0,1 0-1,1-1 1,0 32-1,2-40-21,-1 0 1,1 0-1,1 0 0,-1 0 0,1 0 0,0 0 0,1 0 0,-1-1 0,1 0 1,1 1-1,-1-1 0,1 0 0,0-1 0,0 1 0,1-1 0,0 1 1,0-1-1,0-1 0,1 1 0,-1-1 0,1 0 0,9 5 0,-4-4 10,-1-1 0,1-1 1,0 0-1,0 0 0,0-1 0,1 0 0,-1-1 0,1 0 0,-1-1 0,1 0 0,-1-1 0,0 0 0,1-1 0,-1 0 0,14-5 0,-12 3 0,0-1 0,0-1-1,0 0 1,-1 0 0,0-1 0,0 0 0,-1-1 0,0-1-1,0 0 1,-1 0 0,0-1 0,11-15 0,-5 5 77,-1-2 1,-1 1-1,-1-2 0,0 0 1,-2 0-1,-1-1 1,-1-1-1,6-26 1,-14 47-135,5-22 619,-4 22-199,-2 18-187,-5 50-138,-2-1 1,-4-1 0,-28 100-1,38-156-61,-1-1-1,0 1 0,0-1 1,-1 0-1,1 0 0,-1 0 1,-6 8-1,7-11 2,1-1-1,-1 1 1,0-1 0,0 0-1,0 1 1,0-1-1,0 0 1,0-1 0,0 1-1,0 0 1,0 0-1,0-1 1,0 1 0,0-1-1,-1 0 1,1 0-1,0 0 1,0 0 0,0 0-1,-1 0 1,1 0-1,0-1 1,-2 0 0,1 1 2,0-1 0,0 1 0,1-1 0,-1 1-1,1-1 1,-1 0 0,1 0 0,-1 0 0,1 0 0,-1-1 0,1 1 0,0-1 0,0 1 0,0-1 0,0 0 0,0 0 0,0 0 0,0 0 0,1 0 0,-1 0 0,1-1 0,-1 1 0,1 0 0,0-1 0,0 1 0,0-1 0,0 1 0,0-1 0,1 0 0,-1 1-1,1-1 1,0 0 0,-1 1 0,1-1 0,1-4 0,-1 0 4,1 0-1,-1 0 1,1 0 0,1 0-1,-1 0 1,1 1-1,1-1 1,-1 0-1,1 1 1,0 0 0,0 0-1,1 0 1,8-10-1,-11 14-5,1 1 0,-1-1-1,1 1 1,-1 0-1,1 0 1,0 0-1,0 0 1,0 0 0,0 0-1,0 0 1,0 1-1,0-1 1,0 1 0,0 0-1,0-1 1,0 1-1,0 0 1,2 0 0,40 5-19,-30-1 0,1 0 0,-1 1-1,0 1 1,22 12 0,-18-9-24,29 11 0,-3 1-153,-18-8-99,-26-13 277,0 0 1,0 0 0,1 1 0,-1-1-1,0 0 1,0 0 0,1 0 0,-1 0-1,0 1 1,0-1 0,1 0 0,-1 0-1,0 0 1,1 0 0,-1 0-1,0 0 1,0 0 0,1 0 0,-1 0-1,0 0 1,1 0 0,-1 0 0,0 0-1,1 0 1,-1 0 0,0 0 0,0 0-1,1 0 1,-1-1 0,0 1 0,0 0-1,1 0 1,-1-1 0,-1-6-2768,0 6 2310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12256,'0'0'352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1502 4512,'0'0'2070,"11"-2"-1644,6-2-204,0 0 1,-1-1-1,1 0 1,-1-2-1,26-14 0,-15 4 56,-1-2-1,-2-1 1,1 0-1,-2-2 1,-1-1-1,-1-1 1,25-36-1,12-21 218,80-124 600,-100 141-517,46-115-1,-66 133-245,-3 0-1,-1-2 0,10-72 0,-23 117-312,0-5 53,1 1 1,-1-1-1,-1 0 1,1 0-1,-1 1 1,-1-1-1,1 0 1,-1 0-1,-1 1 1,1-1-1,-4-9 1,4 17-48,1-1 1,0 0-1,-1 1 0,1-1 1,-1 1-1,1-1 1,-1 0-1,1 1 0,-1-1 1,1 1-1,-1-1 0,1 1 1,-1 0-1,0-1 1,1 1-1,-1-1 0,0 1 1,1 0-1,-1 0 1,0-1-1,0 1 0,1 0 1,-1 0-1,0 0 0,0 0 1,1 0-1,-1 0 1,0 0-1,0 0 0,1 0 1,-1 0-1,0 0 1,0 1-1,1-1 0,-2 1 1,-1 0 10,1 0 0,-1 1 0,0-1-1,1 1 1,-1 0 0,1 0 0,-1 0 0,-3 4 0,-25 34 68,1 2 1,2 0-1,2 2 0,-26 58 0,22-37-71,3 2-1,2 1 1,4 1-1,2 0 1,-9 81-1,25-126-27,1 0-1,1 0 0,1-1 1,1 1-1,5 30 1,-4-46-4,0 1 0,0-1 0,1-1 0,0 1 0,0 0 0,0-1 0,1 1 0,1-1 0,-1 0 0,1 0 0,0-1 0,0 0 0,1 0 0,0 0 0,0 0 0,1-1-1,-1 0 1,10 5 0,-7-5 3,-1-1-1,0-1 1,1 1-1,0-2 0,0 1 1,0-1-1,0 0 0,0-1 1,0 0-1,1-1 0,-1 0 1,0 0-1,0-1 0,0 0 1,1 0-1,-1-1 0,0-1 1,-1 1-1,1-2 0,0 1 1,-1-1-1,9-5 0,10-7 17,-1-2 0,0-1 0,-1-1 0,-2-1 0,25-28-1,-7 5 46,-2-3 0,-2-1-1,-2-2 1,-2-1 0,-2-1-1,-3-2 1,37-99 0,36-156 253,-78 223-98,19-142 0,-39 216-184,-2 1 0,0-1 0,0 1 0,-1-1 0,0 1 0,-1-1 0,-1 1 0,0-1 0,-6-20 0,7 30-24,1 1 0,-1-1-1,0 1 1,0-1-1,0 1 1,0-1-1,0 1 1,0 0 0,-1-1-1,1 1 1,0 0-1,-1 0 1,1 0-1,0 0 1,-1 0 0,0 0-1,1 1 1,-1-1-1,-2 0 1,1 0 2,-1 0 0,1 1 1,0 0-1,-1 0 0,1 0 0,-1 0 0,1 1 1,0-1-1,-6 2 0,-1 2 14,-1 0 0,1 0 0,0 1 0,-17 11 0,7-3-17,2 2 1,0 0-1,1 2 1,0 0-1,1 0 1,1 2-1,1-1 1,1 2-1,1 0 1,0 1 0,1 0-1,-9 28 1,-6 27-115,4 0 0,-17 100 0,38-172 99,-74 442-428,50-224 219,23-204 197,2-13 16,-1 1 0,1-1 0,0 0 0,0 1 0,0-1 0,1 1 0,1 5 0,-3-6 55,1 1 58,4-11 40,54-116 271,-42 81-305,29-46-1,-32 62-28,2 0 0,1 2 0,0 0-1,2 1 1,26-25 0,-43 45-84,0 1-1,0-1 1,0 1 0,0-1 0,0 1-1,0-1 1,0 1 0,0 0 0,0-1-1,0 1 1,0 0 0,0 0-1,0 0 1,1 0 0,-1 0 0,0 0-1,0 0 1,0 0 0,0 0-1,0 0 1,0 1 0,0-1 0,1 0-1,-1 1 1,0-1 0,0 1-1,0-1 1,0 1 0,-1 0 0,1-1-1,0 1 1,0 0 0,0 0-1,0 0 1,-1-1 0,2 3 0,4 3-5,-1 1 1,0 1 0,7 12 0,-8-12-6,11 17-11,-5-6 7,0-1-1,1-1 0,1 0 0,1-1 0,0 0 1,21 18-1,-24-25 0,0-1 0,1 0 0,0-1 0,0 0 0,0-1 0,1-1 0,0 1 0,1-2 0,-1 0 0,1 0 1,0-1-1,14 1 0,-8-2 15,0-2 0,0 0 0,0-1 1,0-1-1,0 0 0,0-2 0,-1 0 0,1-1 1,-1-1-1,0-1 0,-1 0 0,20-12 0,-24 12 18,-1-1 0,0-1 0,0 0-1,-1-1 1,0 0 0,-1 0 0,11-14-1,-15 16-4,0-1-1,0 0 1,-1 0-1,0-1 1,-1 1-1,0-1 0,-1 0 1,0 0-1,0-1 1,2-15-1,-5 21-8,1 1 0,-1-1 1,0 0-1,0 0 0,-1 0 0,1 1 0,-1-1 1,0 0-1,0 1 0,-1-1 0,1 1 0,-1-1 0,-4-6 1,5 9-5,-1 0 0,1 1 1,-1-1-1,1 1 0,-1-1 1,0 1-1,0-1 1,0 1-1,0 0 0,0 0 1,0 0-1,0 0 0,0 0 1,0 0-1,0 0 1,0 1-1,-1-1 0,1 1 1,0 0-1,-1 0 0,1 0 1,0 0-1,0 0 0,-1 0 1,1 0-1,0 1 1,0-1-1,-1 1 0,1 0 1,-2 1-1,-6 1 2,1 1-1,0 1 1,0 0-1,0 0 1,0 1-1,1 0 1,0 1 0,0-1-1,-11 15 1,3-3-37,1 1 1,1 1 0,-12 23 0,22-36 13,1 0 0,0 0 0,0 0 0,1 1 1,0-1-1,1 1 0,-1 0 0,1-1 0,1 1 0,-1 0 1,2 0-1,-1-1 0,1 1 0,0 0 0,2 8 0,-3-15 11,1 1 0,-1-1 0,1 1 0,0-1 0,-1 1 0,1-1-1,0 1 1,0-1 0,0 0 0,0 0 0,0 1 0,0-1 0,0 0-1,0 0 1,1 0 0,-1 0 0,0 0 0,1-1 0,-1 1 0,3 1-1,0-1 4,-1 0 0,1 0-1,-1-1 1,1 1-1,-1-1 1,1 0 0,-1 0-1,1 0 1,3-1-1,6-2 12,-1 0 0,1 0 1,-1-1-1,12-6 0,-6 1 25,0-1-1,30-24 1,-31 22 2,1 0 0,32-16-1,-39 22-19,22-9 29,-32 14-41,0 1 0,0-1 0,1 1 0,-1-1 0,0 1 1,0 0-1,0 0 0,0 0 0,0-1 0,1 1 1,-1 0-1,0 1 0,0-1 0,0 0 0,0 0 0,1 0 1,-1 1-1,0-1 0,0 0 0,0 1 0,0-1 0,2 2 1,-3 0-3,1 0 1,0 0-1,0 0 1,-1 0 0,1 0-1,-1 0 1,1 0-1,-1 0 1,0 1 0,0 1-1,0 2 2,0 11 3,0 1 0,-2-1-1,0 0 1,-1 0 0,-8 27 0,7-28 15,3-15-21,1-1 0,0 1 0,-1 0 0,1-1-1,0 1 1,0 0 0,-1 0 0,1-1 0,0 1-1,0 0 1,0 0 0,0-1 0,0 1 0,0 0-1,0 0 1,0-1 0,0 1 0,1 0 0,-1 0-1,0-1 1,0 1 0,1 0 0,-1 0 0,0-1 0,1 1-1,-1 0 1,0-1 0,1 1 0,-1-1 0,1 1-1,0-1 1,-1 1 0,1-1 0,-1 1 0,1-1-1,0 1 1,-1-1 0,1 0 0,0 1 0,-1-1-1,1 0 1,0 1 0,0-1 0,-1 0 0,1 0-1,0 0 1,0 0 0,-1 0 0,1 0 0,0 0-1,0 0 1,-1 0 0,1 0 0,0 0 0,1-1-1,5-1 10,1 0 0,-1 0 0,0-1 0,9-3 0,-14 5-12,18-10 32,1-1 0,32-25 0,-11 8 33,-33 23 2,0 1 0,1 1 0,0 0 0,12-4 0,-21 8-59,0 0 1,0 0-1,0 0 1,-1 0-1,1 0 1,0 0-1,0 1 1,0-1-1,-1 0 1,1 0 0,0 1-1,0-1 1,0 1-1,-1-1 1,1 0-1,0 1 1,-1 0-1,1-1 1,0 1-1,-1-1 1,1 1-1,-1 0 1,1-1-1,-1 1 1,1 0 0,0 1-1,14 27 73,-11-20-58,1 0-4,10 19 26,1-1-1,0 0 1,22 24-1,-33-45-38,0 0 0,0 0 0,0-1-1,1 1 1,0-1 0,0-1 0,1 1-1,-1-1 1,1 0 0,0-1 0,0 0-1,0 0 1,1 0 0,-1-1 0,1 0-1,-1 0 1,1-1 0,8 1 0,-10-2-6,-1-1 1,1 0 0,-1 1 0,1-2 0,-1 1-1,0-1 1,0 1 0,0-1 0,0-1 0,0 1-1,0-1 1,0 0 0,-1 0 0,1 0 0,-1-1-1,0 1 1,0-1 0,4-6 0,-4 5-27,0 0 1,0-1-1,-1 1 1,0-1 0,0 1-1,-1-1 1,1 0-1,-1 0 1,-1-1 0,1 1-1,-1 0 1,0 0-1,0-1 1,-1 1-1,0-9 1,-4-17-2946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1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0 206 9848,'22'-4'273,"219"-39"312,-23-7-212,128-25 192,-219 59 309,148 0 0,-246 15-721,171 3 925,-159-1-913,-33-1-298,-5 0 32,0 0 0,0 0 0,0 0 0,0 0 0,0 0 0,0 1 0,0 0 0,0-1 0,-1 1 0,1 0 0,0 0 0,0 0 0,0 1 0,2 1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1194 2904,'0'0'467,"12"-2"-394,37-9 52,-45 9 14,1 1 0,-1-1 0,0 0 0,0 0-1,0 0 1,0-1 0,0 1 0,0-1 0,-1 0-1,1 0 1,-1 0 0,0-1 0,0 1 0,0-1 0,0 0-1,3-6 1,-6 10-95,1-1 0,-1 1 0,0 0 0,0-1 0,1 1 0,-1-1 0,0 1 0,0-1 0,1 1-1,-1-1 1,0 1 0,0-1 0,0 1 0,0-1 0,0 1 0,0-1 0,0 1 0,0-1 0,0 1 0,0-1 0,0 1 0,0-1 0,0 1 0,0-1 0,0 1-1,-1-1 1,1 1 0,0-1 0,0 1 0,-1 0 0,1-1 0,0 1 0,-1-1 0,1 1 0,0 0 0,-1-1 0,1 1 0,0 0 0,-1-1 0,1 1-1,-1 0 1,1 0 0,-1-1 0,1 1 0,-1 0 0,1 0 0,0 0 0,-1 0 0,1-1 0,-1 1 0,0 0 0,1 0 0,-1 0 0,1 0 0,-1 0-1,1 0 1,-1 1 0,-34 4 633,-8 6-131,0 1-1,-60 28 0,80-29-378,1 0 1,1 2-1,0 0 0,0 2 0,1 0 1,-18 20-1,-59 72 682,83-89-646,1 1-1,1 0 1,1 0 0,-12 27 0,21-39-111,-1 0-1,1 0 1,0 0 0,0 0 0,0 0 0,1 1 0,1-1 0,-1 0 0,2 15 0,-1-19-52,1 1 0,0-1 0,0 1 0,0-1 0,1 1 1,-1-1-1,1 0 0,0 1 0,0-1 0,0 0 0,0 0 0,0 0 0,1-1 0,-1 1 0,1-1 0,0 1 0,0-1 1,0 0-1,0 0 0,0 0 0,5 2 0,5 2 32,0-2-1,0 1 1,0-2 0,0 1 0,0-2-1,1 0 1,-1-1 0,25 0 0,1-3 105,71-13 0,-73 7-86,1-1-1,-2-2 1,1-1-1,-2-2 1,0-1 0,0-2-1,32-22 1,-6-1 89,-2-1-1,-2-4 1,-2-2-1,82-90 0,28-75 233,-141 175-342,-1-1 0,-2-1 0,-2-1 0,15-44 0,-16 25 67,21-119 0,-14-67 138,-23 219-242,2-110 116,-4 123-134,-1 1 0,0 0 0,-2 0 0,1 0 0,-1 0 0,-1 0 0,0 0 0,-9-18 0,12 29-13,0-1-1,1 1 1,-1-1 0,0 1-1,0 0 1,0-1-1,0 1 1,0 0-1,-1 0 1,1-1-1,0 1 1,-1 0-1,1 0 1,0 1-1,-1-1 1,1 0 0,-1 0-1,1 1 1,-1-1-1,0 1 1,1-1-1,-1 1 1,1-1-1,-1 1 1,0 0-1,0 0 1,1 0-1,-1 0 1,0 0 0,1 1-1,-1-1 1,0 0-1,1 1 1,-1-1-1,1 1 1,-1-1-1,1 1 1,-2 1-1,-4 2 1,1 0-1,0 1 0,0-1 0,0 2 0,1-1 0,-1 0 1,-5 10-1,-15 21-11,1 1 0,2 2 0,2 0 1,2 2-1,1 0 0,-15 52 0,11-13-42,3 0-1,-12 123 0,25-122-14,3 0-1,4 0 1,18 136 0,-16-195 48,2 0 1,0 0 0,1-1-1,13 31 1,-15-43 17,0 0 0,1 0 0,0-1 1,0 0-1,1 0 0,0 0 0,1-1 0,0 0 0,0 0 1,0-1-1,1 0 0,14 9 0,-12-9 12,1 0 1,0 0-1,0-2 0,1 1 0,-1-2 1,1 1-1,0-1 0,0-1 0,0 0 0,0-1 1,0-1-1,0 1 0,23-4 0,-19-1 11,1 0 0,-1-1 0,0-1 1,-1-1-1,1 0 0,27-19 0,-9 2 108,52-49 1,-79 68-92,-1-1 0,0 1-1,0-1 1,-1-1 0,0 1-1,0-1 1,0 1 0,-1-1-1,0-1 1,0 1 0,-1-1-1,0 1 1,3-14 0,-6 20-32,0 1 1,0-1-1,0 1 1,-1-1-1,1 1 1,0-1-1,0 1 1,-1-1-1,1 1 1,0-1-1,-1 1 1,1-1-1,0 1 0,-1 0 1,1-1-1,-1 1 1,1 0-1,-1-1 1,1 1-1,-1 0 1,1 0-1,-1 0 1,1-1-1,-1 1 1,1 0-1,-1 0 1,1 0-1,-1 0 1,1 0-1,-1 0 1,1 0-1,-1 0 1,1 0-1,-1 0 1,1 0-1,-1 0 1,1 0-1,-1 0 1,0 1-1,0-1 1,-25 5 66,9 0-50,0 2-1,0 0 0,1 0 1,0 2-1,1 0 1,0 1-1,0 0 1,-15 15-1,12-8-2,0 0 0,2 1-1,0 1 1,1 1-1,-20 32 1,33-47-18,-1-1 0,1 1 0,0 0 0,0-1 0,0 1 1,1 0-1,-1 0 0,1 0 0,1 0 0,-1 0 0,1 1 0,0-1 0,0 7 1,1-8-3,0 0 1,0 0-1,1 0 1,-1 0-1,1 0 1,0 0 0,0-1-1,0 1 1,0-1-1,1 1 1,0-1-1,-1 0 1,1 0-1,0 0 1,1 0 0,-1-1-1,4 3 1,2 1 1,0-1 0,1 0 0,0-1 0,0 0 0,0 0 0,0-1 1,0 0-1,1-1 0,-1 0 0,1-1 0,0 0 0,0-1 0,-1 0 1,1-1-1,20-3 0,-21 2 11,0 0 1,-1 0-1,1-2 1,0 1-1,-1-1 1,0 0-1,0-1 1,0 0-1,0-1 1,-1 0-1,0 0 0,0 0 1,-1-1-1,1 0 1,-2-1-1,1 0 1,5-9-1,-9 13-1,-1-1-1,0 0 1,0-1-1,-1 1 1,1 0-1,-1 0 1,0-1-1,0 1 0,-1-1 1,0 1-1,0-1 1,0 1-1,0 0 1,-1-1-1,0 1 1,-3-10-1,0 1 26,-1 1 0,-1 0 0,1 1 0,-2-1 0,-11-16 0,9 18 6,0 1-1,-1 0 0,-1 0 0,1 1 1,-1 0-1,-1 1 0,0 0 0,-25-11 1,35 17-32,-1 1 0,0 0 0,0 0 0,0 0 0,-1 0 0,1 0 0,0 1 0,0-1 0,-6 1 0,24 12-35,-1-6 14,101 37-29,-96-37 29,0-1 0,1-1 0,-1-1 0,24 0 0,-21-2 0,-1-1 0,1-2 0,-1 0 0,0-1 0,0-1 0,0-1 0,0-1 1,-1-1-1,25-11 0,0-3 0,47-29 0,-78 40 26,1 0 0,-1 0 1,-1-2-1,0 1 0,-1-2 0,19-23 0,15-27 474,-58 102-480,3 1 0,-8 57-1,-5 28-43,11-65 19,8-40-7,-1 1 1,-1-2-1,0 1 0,-1 0 0,-17 33 0,23-52 17,-1 1 0,0-1 1,0 0-1,0 1 0,0-1 0,0 0 0,0 0 0,-1 0 1,1 0-1,0 0 0,-1 0 0,1 0 0,0 0 0,-1 0 1,1-1-1,-1 1 0,1 0 0,-1-1 0,0 1 1,1-1-1,-3 0 0,2 0 4,-1 0-1,0 0 1,0 0 0,0-1 0,0 0-1,0 1 1,0-1 0,0 0 0,1 0 0,-6-3-1,0-1 10,0-1-1,0 1 1,1-1 0,0 0-1,0-1 1,-7-8-1,5 3 14,1 0 0,1 0-1,-1 0 1,2-1 0,-7-17-1,10 23-2,1-1 0,-1 0-1,2 0 1,-1 0 0,1 0 0,0 0-1,0 0 1,1 0 0,0 0 0,3-14-1,-3 21-18,0 0 0,0 1-1,1-1 1,-1 0 0,0 1 0,1-1-1,-1 0 1,1 1 0,-1-1 0,1 1-1,-1-1 1,1 1 0,-1-1-1,1 1 1,-1-1 0,1 1 0,0-1-1,-1 1 1,1 0 0,0-1 0,-1 1-1,1 0 1,0 0 0,0-1-1,-1 1 1,1 0 0,0 0 0,0 0-1,-1 0 1,1 0 0,0 0 0,0 0-1,0 1 1,28 5-31,29 14-21,-14-4-4,68 16 0,-62-25 27,1-2-1,0-2 1,0-3-1,0-2 1,0-2-1,-1-2 1,53-13-1,-76 12 18,-1-1-1,0-1 0,-1-2 0,1 0 1,-2-2-1,0 0 0,-1-2 0,41-32 1,-61 44 20,0 0 1,0 1 0,0-1 0,-1 0-1,1 0 1,-1-1 0,0 1-1,0-1 1,0 1 0,0-1 0,0 1-1,-1-1 1,1 0 0,0-6-1,-1 8-1,-1 0-1,0 0 0,0 0 0,0 0 0,-1 0 0,1 0 0,0 0 1,-1 0-1,1 0 0,-1 0 0,0 0 0,1 0 0,-1 0 0,0 0 1,0 1-1,0-1 0,0 0 0,-1 1 0,1-1 0,0 1 0,-1-1 1,1 1-1,-1 0 0,0-1 0,1 1 0,-1 0 0,0 0 1,0 0-1,1 0 0,-4-1 0,-6-1 10,0-1 1,0 1-1,0 1 1,0 0-1,-1 1 1,1 0-1,0 0 1,-1 2-1,1-1 1,0 1-1,-1 1 1,-11 3-1,4 0-8,0 0 0,0 2 0,1 0 0,0 1 0,0 1-1,-18 12 1,23-12-6,0 0 0,0 1 0,1 0-1,1 1 1,0 1 0,0-1-1,1 2 1,-16 24 0,22-29-8,0 0 1,0 1-1,1-1 1,0 1-1,0 0 1,1 0-1,0 0 1,1 0-1,0 0 0,0 0 1,1 0-1,0 0 1,1 0-1,0 0 1,0 0-1,5 16 1,-3-16-3,1-1 1,0 0 0,0 0 0,1 0 0,0-1 0,0 1 0,1-1-1,-1 0 1,2-1 0,-1 1 0,1-1 0,0-1 0,0 1 0,0-1-1,1 0 1,12 5 0,-5-3 3,0-1 0,0 0 0,0-1 0,1 0 0,-1-2 0,1 0 0,0 0 0,25-1 0,-21-3 14,0 0 0,0-2 0,0-1 0,-1 0-1,1-1 1,-1-1 0,0-1 0,25-13 0,14-12 67,65-46 1,-49 29-24,-15 16 49,-53 31-81,-1-1-1,1 1 1,0 0-1,0 1 1,0-1-1,-1 1 1,2 0-1,9 0 1,-13 2-9,0 1 0,1-1 0,-1 0 0,0 1 0,0 0-1,0-1 1,0 1 0,0 1 0,-1-1 0,1 0 0,-1 1 0,1-1 0,-1 1 0,4 5 0,3 2 18,64 75 152,-50-56-100,1-1 0,52 46 0,-68-68-73,-1-1-1,2 1 1,-1-1-1,1-1 0,9 5 1,-16-8-18,1 0 0,0 0 0,0 0 0,0 0 0,0-1 0,0 1 0,1-1 0,-1 0 0,0 0 0,0 0 0,0 0 0,0 0 0,0-1 0,0 0 0,0 1 0,0-1 0,0 0 0,0 0 1,0-1-1,4-2 0,3-5-35,-1 0 1,0 0 0,-1-1 0,0-1 0,0 0 0,-1 0-1,9-19 1,21-46-3071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3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1342 4616,'0'0'4089,"6"-16"-3798,3-2-201,0 0 1,1 0-1,1 1 1,0 0-1,1 1 1,16-17-1,89-98 850,146-214 0,-84 56 74,-151 236-726,-3-2-1,-2-1 0,24-92 1,-43 133-191,6-26 139,-10 39-183,1-1 0,-1 0 0,0 0 0,0 0 0,0 0 0,0 0 0,-1 1 0,1-1 0,-1 0 0,1 0 0,-3-3 0,3 5-31,-1-1 0,1 1 0,-1 0 0,0 0 0,1 0 0,-1 0 0,0 0 0,0 0 0,0 0 0,0 0 0,0 0 0,0 1-1,0-1 1,0 0 0,0 1 0,-1-1 0,1 0 0,0 1 0,0 0 0,-1-1 0,1 1 0,0 0 0,-1-1 0,1 1 0,0 0 0,0 0 0,-1 0 0,1 0-1,0 0 1,-1 1 0,1-1 0,0 0 0,-1 1 0,1-1 0,0 0 0,0 1 0,0 0 0,-1-1 0,1 1 0,-1 1 0,-4 2 20,-1 0 0,2 0 0,-1 1 0,1 0 0,-1 0 0,-4 6 0,-6 12 24,0 0 0,1 1 0,1 0 0,2 1 0,0 1 0,2 0 0,1 1 0,-6 28 0,-34 227 221,46-262-267,-7 62 84,0 117 0,11-168-74,0-1 0,2 0 0,2 0 0,1 0 0,1-1 0,1 0 0,15 33 0,-22-58-20,1 1 1,0-2 0,0 1-1,0 0 1,1 0-1,-1-1 1,1 1 0,0-1-1,0 0 1,0 0-1,1 0 1,-1 0-1,1-1 1,-1 1 0,1-1-1,0 0 1,0 0-1,0 0 1,0 0 0,0-1-1,1 0 1,-1 0-1,0 0 1,1 0 0,-1-1-1,0 0 1,1 0-1,-1 0 1,1 0-1,-1 0 1,0-1 0,1 0-1,5-2 1,8-3 26,-1 0 0,-1-1 0,1-1 0,-1-1 0,-1 0 0,1-1 0,17-16 1,4-6 74,48-53 0,-77 75-79,0 0-1,-1 0 1,10-19-1,10-16 219,-34 56-166,0 1 0,1-1-1,1 1 1,0 0-1,-7 24 1,3-2-30,-5 40 0,13-67-44,0 0 0,1-1 0,-1 1 0,2 0 1,-1 0-1,2 9 0,-1-13-7,-1 0 0,1 0 0,0-1 1,0 1-1,1 0 0,-1-1 0,1 1 0,-1-1 1,1 1-1,0-1 0,0 0 0,0 0 0,0 0 1,0 0-1,0 0 0,5 3 0,-4-4-1,-1 0 1,0 1-1,1-2 1,-1 1-1,1 0 0,0 0 1,-1-1-1,1 1 0,0-1 1,-1 0-1,1 0 1,0 0-1,-1 0 0,1 0 1,0-1-1,-1 1 0,1-1 1,0 0-1,-1 1 0,1-1 1,-1 0-1,0-1 1,1 1-1,-1 0 0,0-1 1,1 1-1,-1-1 0,0 0 1,0 0-1,2-2 1,3-4 0,0 1 1,-1-1-1,0-1 1,0 1-1,0-1 1,6-16-1,-8 15-2,0-1 0,-1 0 0,-1 0 0,0-1 0,0 1 0,-1 0 1,-1-1-1,-1-17 0,0 15 1,-1 0 0,0 0 0,-1 0 0,0 0 0,-1 1 0,-9-20 0,9 26 22,0 0-1,0 1 1,-1-1 0,0 1-1,0-1 1,-1 1-1,-6-5 1,0-1 154,62 16 56,41 1-236,1-3 1,-1-5 0,97-14-1,-113 11 32,-44 5-14,-8-3 20,-23 4-42,1-1 0,-1 1 0,0 0 0,1 0 0,-1 0 0,0 0 0,0-1 0,1 1 0,-1 0 0,0 0 0,0-1 0,0 1 0,1 0 1,-1 0-1,0-1 0,0 1 0,0 0 0,0-1 0,1 1 0,-1 0 0,0 0 0,0-1 0,0 1 0,0 0 0,0-1 0,0 1 0,0 0 0,0-1 0,0 1 0,0 0 0,0-1 0,0 1 0,0 0 0,0-1 0,-1 1 0,1 0 0,0-1 0,0 1 0,0 0 0,0 0 0,-1-1 0,1 1 0,0 0 0,0 0 0,0-1 0,-1 1 0,1 0 0,0 0 0,0-1 0,-1 1 0,1 0 0,0 0 0,-1 0 0,1 0 0,-9-7-2600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9144,'0'0'968,"114"6"-616,-38 4-8,23-2-8,3-4-8,-2-2 0,-6 2-24,-8-4 0,-14-4 24,-10 2 0,-8 4-8,-3-4 0,3-14-112,0-2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5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1341 8840,'0'0'758,"11"-6"-355,-4 3-330,4-3 52,0 0 0,0-1 0,-1 0 0,0-1 0,17-16 0,27-39 441,-3-2 0,71-117 1,54-157 670,-146 271-897,-2-1 0,-3-1 0,-4-1 0,20-118 0,-38 172-217,-2 0 1,0-21 0,-1 32-45,-1-1 0,1 0 0,-1 1 0,-1-1 0,0 1 0,0 0 0,0-1 0,-5-9 0,7 16-66,-1-1 0,1 1-1,0-1 1,0 1 0,-1-1-1,1 1 1,0 0 0,-1-1 0,1 1-1,0 0 1,-1-1 0,1 1 0,-1 0-1,1-1 1,-1 1 0,1 0-1,0 0 1,-1-1 0,1 1 0,-1 0-1,1 0 1,-1 0 0,1 0-1,-1 0 1,1 0 0,-1 0 0,0 0-1,1 0 1,-1 0 0,1 0-1,-1 0 1,-1 1 10,0-1 0,1 1 0,-1 0-1,0 0 1,1 0 0,-1 0 0,1 0 0,0 0-1,-3 3 1,-25 35 185,28-38-199,-15 27 49,1 1 0,2 0 0,0 0 0,3 1 0,0 1 0,-8 46 0,-17 196 96,32-236-135,-7 158 45,11-167-46,1 1-1,1-1 1,1 1 0,13 45 0,-16-71-15,0 0 1,0-1-1,-1 1 0,2-1 0,-1 1 1,0-1-1,0 0 0,1 1 0,-1-1 0,1 0 1,0 0-1,-1 0 0,1 0 0,0 0 1,0 0-1,1-1 0,-1 1 0,0-1 1,0 1-1,1-1 0,-1 0 0,1 0 1,-1 0-1,1 0 0,-1 0 0,5 0 0,-2-1 3,-1 0-1,1-1 0,-1 1 0,1-1 0,-1 0 0,1-1 0,-1 1 0,0-1 1,0 1-1,1-1 0,-1-1 0,-1 1 0,1 0 0,0-1 0,3-3 0,6-5 9,-1-1 0,0-1 0,-1 0 0,-1 0 0,0-1 0,8-15 0,46-97 106,-60 119-114,27-63 79,-3-1 0,-4-2 0,-2 0 0,21-137-1,-31 33 126,-7 74 12,-2 93-159,-2 4 4,-3 8 29,1 3-82,-1 1-1,0-1 1,1 1 0,0 0 0,1 0 0,-1 0 0,1 11 0,0 5-1,-7 70 23,-28 143 0,-14 61 12,-20 87 228,55-341-214,10-33 0,1 1 0,0-1 0,0 1-1,1-1 1,-2 19 0,31-54 161,40-64-70,-40 51-62,35-39-1,-38 52-40,-4 3 19,42-37-1,-60 58-64,1 0-1,-1 1 1,0-1 0,0 1-1,1-1 1,-1 1 0,1 0-1,-1 0 1,1 0 0,-1 0-1,1 1 1,0-1-1,0 1 1,-1-1 0,1 1-1,0 0 1,-1 0 0,1 0-1,5 1 1,-5 1-3,0-1 1,0 0-1,0 1 0,0-1 1,0 1-1,0 0 1,0 0-1,-1 0 0,1 1 1,-1-1-1,1 0 0,-1 1 1,0 0-1,0-1 0,2 6 1,8 11 2,1 0 6,-2 0 0,0 0 0,-1 1 0,10 29 0,-16-35-13,2 0 0,0 0 0,0-1 0,1 0 0,1 0 0,0 0 0,1-1 0,0-1 0,16 16 0,-22-25 5,-1 0 1,1 0-1,0 0 1,0-1-1,0 1 0,1-1 1,-1 0-1,0 0 1,0 0-1,1 0 1,-1-1-1,0 1 1,1-1-1,-1 0 1,1 0-1,-1 0 0,0-1 1,1 1-1,-1-1 1,1 0-1,-1 1 1,0-2-1,5-1 1,-1 1 5,0-1 1,-1-1 0,1 1-1,-1-1 1,1 0-1,-1-1 1,0 1 0,0-1-1,8-11 1,-6 7 8,-1-2 0,-1 1 1,0-1-1,0 0 0,-1 0 0,-1-1 0,0 1 0,0-1 1,-1 0-1,2-20 0,-3 23 0,-2-1-1,1 1 1,-2 0-1,1-1 1,-1 1 0,0 0-1,-1-1 1,0 1 0,-1 0-1,0 0 1,0 1 0,-1-1-1,0 0 1,-9-12 0,13 20-14,0 0 1,-1 0-1,1 0 1,-1 0 0,1 1-1,-1-1 1,1 0 0,-1 0-1,0 1 1,1-1-1,-1 0 1,0 1 0,1-1-1,-1 1 1,0-1-1,0 1 1,0-1 0,0 1-1,1-1 1,-1 1-1,0 0 1,0 0 0,0-1-1,0 1 1,0 0-1,0 0 1,0 0 0,0 0-1,0 0 1,0 0-1,0 0 1,0 1 0,0-1-1,1 0 1,-3 1 0,0 1 2,0 1 1,1-1 0,-1 1 0,1-1-1,0 1 1,0 0 0,0 0 0,-3 5-1,1-1-7,1 0 0,-1 0-1,1 0 1,1 1-1,0 0 1,0-1-1,0 1 1,1 0 0,0 0-1,0 0 1,1 0-1,0 0 1,1 0 0,1 10-1,0-8-7,0-1 0,1 1 0,0-1-1,0 0 1,1 0 0,0 0 0,1 0-1,0-1 1,1 1 0,-1-1 0,9 9-1,-3-7-7,0-1 0,1 0 0,0 0-1,0-1 1,1 0 0,0-1 0,0-1-1,0 0 1,1-1 0,0 0 0,0-1-1,1-1 1,-1 0 0,1-1-1,-1-1 1,27 0 0,-38-1 15,0 0 0,0 0 0,0-1 1,0 1-1,0-1 0,0 0 0,0 0 0,-1 0 0,1 0 0,0 0 0,-1-1 1,1 1-1,-1-1 0,1 0 0,-1 0 0,0 0 0,0 0 0,0 0 0,0 0 1,0 0-1,0-1 0,0 1 0,-1-1 0,2-3 0,0 1-336,-1-1-1,0 0 1,-1 0 0,1 0-1,-1 0 1,0 0 0,-1 0-1,1 0 1,-2-9-1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2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11264,'0'0'0,"-43"70"-264,19-29 416,0-3 176,2-4 0,10-10 72,6-5-8,4-3-8,2-4 8,-4-2-72,4-4 8,4-4-72,-2-2-8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10448,'0'0'368,"95"-62"-216,-33 28 8,12 10 56,10 10 0,22 2-8,4 0 8,4 4 56,-11 6 8,-5 2-32,4-4 0,-4-4-184,8-4 8,-2-6-200,3-10 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8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0 512 6928,'0'0'7814,"4"-11"-7459,6-12-168,0 0 1,2 0-1,1 1 1,0 0-1,18-20 0,96-100 922,-91 106-758,-5 3 57,2 2 0,1 1 0,39-27 0,-69 55-340,0-1-1,0 1 1,1 0 0,-1 0 0,9-3 0,-12 5-54,0 0 0,1 0 0,-1-1 0,0 1 0,0 0-1,0 0 1,1 0 0,-1 0 0,0 0 0,0 1 0,0-1 0,0 0 0,1 1 0,-1-1 0,0 0 0,0 1 0,0-1 0,0 1 0,0 0 0,0-1 0,0 1 0,0 0-1,0 0 1,0 0 0,0-1 0,-1 1 0,1 0 0,0 0 0,0 2 0,1 1 3,0 1 0,0-1 0,0 1 0,-1-1 0,0 1 0,0 0 0,0 0 0,-1 0 0,0 0 0,1 0 0,-2 8 0,-2 8 40,-6 29 1,8-46-53,-21 81 176,-58 145-1,76-218-134,-1 0-1,0-1 1,-1 0-1,-1 0 1,0 0-1,0-1 1,-9 11-1,34-49 359,-7 7-354,16-21 64,56-66 0,-71 94-89,0 1 0,1 1-1,1 0 1,0 1 0,0 1-1,1 0 1,0 1 0,29-13-1,-42 21-18,0 0-1,1 0 1,-1 0-1,1 1 1,-1-1-1,0 1 0,1-1 1,-1 1-1,1 0 1,-1 0-1,1 0 1,0 0-1,-1 0 1,1 1-1,-1-1 1,0 1-1,1-1 0,-1 1 1,1 0-1,-1 0 1,0 0-1,0 0 1,5 4-1,-5-3 1,1 1-1,-1 0 1,0 0 0,0 0-1,0 1 1,0-1-1,0 0 1,-1 1-1,1-1 1,-1 1 0,0 0-1,0-1 1,0 1-1,0 6 1,1 15 22,-2-14-2,2 0-1,-1-1 0,5 17 0,15-35 62,-2-2-63,-2-2 0,29-23 0,-4 1 0,114-75 132,-156 109-155,1 0 0,-1 0 0,1-1 0,-1 1 0,1 0-1,-1 0 1,1 0 0,-1 0 0,1-1 0,-1 1 0,1 0 0,-1 0 0,1 0 0,-1 0 0,1 0 0,-1 0 0,1 1-1,-1-1 1,1 0 0,-1 0 0,1 0 0,-1 0 0,1 0 0,-1 1 0,1-1 0,-1 0 0,1 1 0,-1-1 0,0 0-1,1 1 1,-1-1 0,0 0 0,1 1 0,-1-1 0,0 1 0,1-1 0,-1 0 0,0 1 0,11 22 5,-10-20-5,9 29 3,11 61 0,-17-69-16,1-1 1,0 1-1,2-1 0,0-1 1,2 1-1,15 27 0,-21-45 11,1-1 0,-1 1 0,1-1 0,0 0-1,0-1 1,1 1 0,-1-1 0,1 0-1,0 0 1,0 0 0,0-1 0,0 1 0,0-1-1,0 0 1,0-1 0,1 1 0,-1-1 0,1 0-1,7 0 1,5 0-2,0-1 0,0-1 0,0-1 0,30-6-1,-23 1-4,0-2 0,-1 0 0,0-1-1,-1-2 1,0 0 0,31-24 0,3 0-8,-41 26 4,-1-1 0,-1-1 1,18-17-1,23-21 108,-55 50-92,0 1-1,0-1 0,0 0 1,-1 0-1,1 0 0,0 0 1,0 0-1,0-1 0,0 1 1,0 0-1,-1 0 1,1 0-1,0 0 0,0 0 1,0 0-1,0 0 0,0 0 1,0 0-1,-1 0 0,1 0 1,0 0-1,0 0 0,0 0 1,0-1-1,0 1 0,0 0 1,0 0-1,0 0 1,0 0-1,0 0 0,-1 0 1,1-1-1,0 1 0,0 0 1,0 0-1,0 0 0,0 0 1,0 0-1,0 0 0,0-1 1,0 1-1,0 0 0,0 0 1,0 0-1,0 0 0,0 0 1,0-1-1,0 1 1,0 0-1,1 0 0,-1 0 1,0 0-1,0 0 0,0 0 1,0-1-1,0 1 0,0 0 1,0 0-1,0 0 0,-14 1 78,-8 4-43,1 0 1,1 2 0,-1 0 0,1 2 0,0 0-1,1 1 1,-25 18 0,15-9-1,1 3 1,2 0-1,-46 48 1,62-58-21,0 1 1,0-1 0,-12 25 0,19-33-11,1-1 1,1 1-1,-1 0 1,1 0-1,-1 0 1,1 0-1,0 0 1,0 1-1,1-1 1,-1 0 0,1 0-1,0 1 1,0-1-1,1 0 1,-1 0-1,1 1 1,0-1-1,2 6 1,-3-9-7,1-1 1,-1 1-1,1-1 1,-1 1-1,0-1 1,1 1-1,-1-1 1,1 1-1,-1-1 1,1 0-1,-1 1 1,1-1-1,0 0 0,-1 1 1,1-1-1,-1 0 1,1 0-1,0 0 1,-1 0-1,1 1 1,-1-1-1,1 0 1,0 0-1,-1 0 1,1 0-1,0 0 1,1-1-1,19-4 23,-16 3-18,10-2 10,-1-2 0,1 0-1,-1 0 1,-1-1 0,1-1-1,21-17 1,-17 10-3,-1-1 0,-1-1-1,27-35 1,28-39 25,-70 90-39,0 0 1,1 1-1,-1-1 0,0 0 1,1 0-1,-1 1 0,0-1 1,1 1-1,-1-1 0,1 1 1,-1 0-1,1-1 1,-1 1-1,1 0 0,-1 0 1,1 0-1,-1 0 0,1 0 1,-1 1-1,1-1 0,-1 0 1,1 1-1,-1-1 0,1 1 1,-1-1-1,3 2 1,39 22-23,-40-22 18,16 11-13,1-1 0,0-2 0,35 15 1,-46-22 13,0-1 0,0 0 0,0 0 0,1 0 0,-1-1 1,0-1-1,1 0 0,-1 0 0,1-1 0,-1 0 0,16-4 1,-8 0 7,1-1 0,-1-1 0,0-1 0,19-11 0,61-45 13,-52 33-31,87-63-25,-131 93 38,0 1 0,0-1-1,0 0 1,0 1 0,1-1 0,-1 1 0,0 0 0,0-1 0,1 1 0,-1 0 0,0 0 0,0-1 0,1 1 0,-1 0 0,0 0 0,1 0 0,-1 1 0,0-1 0,0 0 0,1 0 0,-1 1 0,0-1 0,0 1 0,1-1 0,-1 1-1,0 0 1,0-1 0,0 1 0,0 0 0,0 0 0,0 0 0,0-1 0,0 1 0,0 0 0,0 0 0,-1 0 0,1 1 0,0 0 0,4 6 0,0 0 0,-1 1 0,0-1 0,3 12 0,-3-10 0,10 20 22,25 42 0,-12-24-2,-17-32-10,0 0 0,1 0 0,21 23 1,-26-32 2,1 0 1,0-1-1,1 1 1,-1-1-1,1-1 1,0 0 0,1 0-1,-1 0 1,10 3-1,-12-5-218,-10-16-692,3 0-2257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2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776 1 10752,'0'0'297,"-16"9"-146,4-1-125,-183 117 536,135-81-389,-77 56 659,-161 89 0,291-186-932,4 0 7,0-1 0,0 0-1,-1-1 1,1 1 0,0-1-1,-1 1 1,1-1-1,-1 0 1,0 0 0,1-1-1,-1 1 1,-6-1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3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1700 6728,'0'0'4093,"-3"-15"-3660,1 3-347,0 1-1,0-1 0,2 0 1,0-19-1,3 17 8,0 0-1,1 0 1,1 1-1,10-24 1,53-121 567,194-414 1353,-3 11-125,-165 361-687,-143 300-576,-259 659-345,99-216-194,-37-20-46,236-503-31,-2-1 0,0 0 1,-1-1-1,-29 32 0,66-77 120,39-59 0,-29 37-91,35-43 44,146-149-1,-142 167-40,152-146 70,-118 133-34,-49 42-38,37-27 34,-42 34 92,68-66 0,-105 86 5,-16 18-153,0 0 1,1 0-1,-1-1 0,1 1 1,-1 0-1,0-1 0,1 1 1,-1 0-1,0-1 0,1 1 1,-1-1-1,0 1 0,0 0 1,1-1-1,-1 1 0,0-1 1,0 1-1,0-1 0,0 1 1,0-1-1,1 1 1,-1-1-1,0 1 0,0-1 1,0 1-1,0-1 0,-1 1 1,1-1-1,0 1 0,0-1 1,0 1-1,0-1 0,-3 1 25,0 0 0,1 1 0,-1-1 0,1 1-1,-1 0 1,1 0 0,-1 0 0,1 0 0,-1 0-1,1 0 1,0 1 0,0-1 0,-3 3 0,-5 4 5,0 1 0,1-1 1,0 2-1,1-1 1,0 1-1,-10 16 0,-35 71 88,41-74-97,1 0-18,0 1 0,2 1 0,1-1 0,1 2 1,1-1-1,-3 27 0,8-48-18,1 0 1,-1 0-1,1 0 0,0 0 1,1 0-1,-1-1 0,1 1 1,-1 0-1,1 0 0,0 0 1,1 0-1,-1-1 0,1 1 1,-1 0-1,1-1 0,0 0 1,0 1-1,1-1 0,-1 0 1,1 0-1,-1 0 0,6 4 1,-2-3 1,0-1 1,0 0 0,0 0 0,0-1 0,1 0-1,-1 0 1,0 0 0,1 0 0,0-1 0,-1-1-1,1 1 1,10-1 0,-1-1-8,0-1-1,0 0 1,0-1 0,-1-1-1,1 0 1,17-8 0,88-45-25,-80 33 21,-1-2-1,68-57 1,-87 65 8,-2-1 0,33-40 0,-43 48-10,-1-1 1,0-1-1,-1 1 1,0-1 0,-1 0-1,9-28 1,-14 39 7,-1 0 0,1 0 1,-1 0-1,0 1 0,0-1 1,1 0-1,-1 0 0,0 0 1,-1 0-1,1 0 0,0 1 1,0-1-1,-1 0 0,1 0 1,-1 0-1,0 1 0,1-1 1,-1 0-1,0 1 0,0-1 1,0 0-1,-2-1 0,1 1 2,0 0 0,0 1 0,-1-1 0,1 1 0,-1 0 0,1-1 0,-1 1 0,1 0 0,-1 0 0,0 1 0,1-1 0,-1 1 0,-4-1 0,-4 0 2,-1 1 0,1 0-1,-1 1 1,0 0 0,-21 6-1,18-2-18,-1 0 0,2 1 0,-1 0-1,1 1 1,0 1 0,0 1 0,1 0-1,0 0 1,1 1 0,-14 14 0,19-17 1,1 1 0,0-1 0,0 1 0,0 0 0,1 0 0,0 1 0,0 0 1,1-1-1,1 2 0,-1-1 0,1 0 0,1 1 0,0-1 0,0 1 0,1 0 0,0 0 1,1 17-1,1-20 6,0 0 0,1 0 0,-1 0-1,1 0 1,1-1 0,-1 1 0,1-1 0,0 0 0,1 1 0,-1-1 0,1-1 0,1 1 0,-1-1 0,1 1 0,0-1 0,0-1 0,0 1 0,1-1 0,-1 0 0,1 0 0,0 0 0,0-1-1,12 5 1,-5-3 1,-1-1-1,1-1 0,0 0 1,0 0-1,1-1 0,-1-1 1,0 0-1,0-1 0,1-1 1,-1 0-1,24-5 0,-5-2 12,-2-2-1,1-2 1,-2 0 0,1-2-1,-2-1 1,0-1-1,-1-2 1,42-34-1,-25 13 31,-1-3 0,-3-1-1,66-89 1,-75 86-1,-2-1 0,-2-1 0,-2-2 1,34-98-1,-37 74-21,-3 0-1,18-148 1,-34 196-27,-1-1 0,-1 1 0,-2-1 0,0 1 0,-10-50 0,10 72 9,0 0-1,-1-1 1,0 1 0,1 0-1,-1 0 1,-4-6-1,5 9 7,0 0-1,0 0 0,0 0 0,1 0 0,-1 0 0,0 1 0,0-1 0,0 0 0,0 0 0,0 1 0,-1-1 0,1 1 0,0-1 0,0 1 0,0-1 0,0 1 0,-1 0 0,1 0 0,0 0 1,0-1-1,-1 1 0,1 0 0,0 0 0,0 1 0,0-1 0,-1 0 0,1 0 0,-2 1 0,-6 3-3,0 0 0,1 0 0,0 1 1,0 0-1,0 0 0,0 1 0,-12 11 0,-1 4-11,-23 29 0,22-20-2,1 0-1,2 1 1,-21 45-1,-38 107-78,72-168 87,-14 41-20,2 0 0,3 0-1,2 2 1,-6 67 0,14-78 29,3 0 1,2 0-1,2 0 1,2 0-1,16 76 0,-17-107 7,2 0-1,0 0 0,0-1 0,2 0 1,0 0-1,15 25 0,-17-34 5,-1 0 0,1 0 0,0-1 0,1 0 1,-1 0-1,1 0 0,0 0 0,0-1 0,1 0 0,-1 0 0,1-1 0,0 0 0,0 0 0,0 0 0,0-1 0,13 2 0,-7-2 8,1-1 0,-1-1 0,0 0 0,0-1 0,0 0 0,0-1 0,0-1 0,18-5 0,12-8 41,44-20 0,214-115 108,-122 58-94,-95 42-14,-49 28 13,-21 15-14,-13 8-17,-2 1 4,-20 15 103,7-5-144,-5 4 11,-343 281 218,341-277-212,1 0 0,1 1 0,0 1 1,1 0-1,2 2 0,-19 31 0,34-52-19,0-1 1,0 1-1,0 0 1,1 0-1,-1 0 1,1 0-1,-1 0 1,1 0-1,0 0 1,-1 0-1,1 0 1,0 0-1,0 0 1,1 0-1,-1 0 1,1 4-1,0-4 1,-1-1 0,1 0 0,0 1 0,0-1 0,0 0 0,0 0-1,0 0 1,0 0 0,0 1 0,0-2 0,1 1 0,-1 0 0,0 0 0,1 0 0,-1 0 0,0-1 0,3 2 0,2-1 3,1 1 1,-1-1-1,1 0 1,0-1-1,-1 1 1,1-1-1,0-1 1,11-1-1,-1-2-1,-1 0-1,0-1 0,-1-1 0,1 0 0,-1-1 1,0-1-1,-1 0 0,0-1 0,0-1 0,-1 0 1,0-1-1,21-24 0,-7 4 9,-2 0 1,-1-2-1,-1-1 0,22-47 1,0-7 32,-5-3 1,-3-1 0,-5-2-1,-3-1 1,-5-1 0,-4-1-1,-4-1 1,3-105 0,-19 199-45,1-10 9,-1-1 1,0 1-1,0-1 0,-2 1 0,0-1 1,-4-14-1,6 28-11,0 1 1,0 0-1,0-1 0,-1 1 1,1 0-1,0-1 1,0 1-1,0 0 0,0 0 1,0-1-1,0 1 1,-1 0-1,1-1 0,0 1 1,0 0-1,0 0 0,-1-1 1,1 1-1,0 0 1,0 0-1,-1 0 0,1 0 1,0-1-1,-1 1 1,1 0-1,0 0 0,-1 0 1,1 0-1,0 0 0,0 0 1,-1 0-1,1 0 1,0 0-1,-1 0 0,1 0 1,0 0-1,-1 0 1,1 0-1,0 0 0,-1 0 1,1 0-1,0 0 1,-1 0-1,1 0 0,0 0 1,0 1-1,-1-1 0,1 0 1,-14 14 4,5 0-5,0 0 0,1 1 1,0 0-1,1 0 0,1 1 0,-5 19 1,-20 103-5,30-131 3,-15 75-20,-38 228-38,44-232 38,2 157 1,10-138 1,11 126-290,-12-218 119,0 2 258,3-9-3490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3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72 8744,'0'0'5982,"-10"4"-5379,-32 13-15,25-6 605,17-11-1178,0 0 1,0 0-1,0 0 1,0 0-1,0 0 1,0 0-1,0 1 1,0-1-1,0 0 1,-1 0-1,1 0 1,0 0-1,0 0 1,0 0-1,1 0 0,-1 0 1,0 1-1,0-1 1,0 0-1,0 0 1,0 0-1,0 0 1,0 0-1,0 0 1,0 0-1,0 0 1,0 1-1,0-1 1,0 0-1,0 0 1,0 0-1,0 0 0,0 0 1,1 0-1,-1 0 1,0 0-1,0 0 1,0 0-1,0 0 1,0 0-1,0 0 1,0 0-1,0 0 1,0 0-1,1 0 1,-1 0-1,0 0 1,0 0-1,0 0 0,0 0 1,0 0-1,0 0 1,0 0-1,0 0 1,1 0-1,-1 0 1,0 0-1,0 0 1,0 0-1,0 0 1,0 0-1,0 0 1,25-4 756,-17 0-636,0 1 1,-1-1 0,1 0-1,-1-1 1,0 0-1,0 0 1,-1 0 0,1-1-1,-1 0 1,8-10-1,-14 15-105,1 0-1,-1 1 0,1-1 0,-1 0 0,0 1 0,1-1 0,-1 0 0,0 0 1,1 1-1,-1-1 0,0 0 0,0 0 0,0 0 0,1 1 0,-1-1 0,0 0 1,0 0-1,0 0 0,0 0 0,-1 1 0,1-1 0,0 0 0,0 0 0,0 0 1,-1 1-1,1-1 0,0 0 0,-1 0 0,1 1 0,-1-1 0,1 0 0,-1 1 1,1-1-1,-1 0 0,1 1 0,-1-1 0,0 1 0,1-1 0,-1 1 0,0-1 1,1 1-1,-1 0 0,0-1 0,0 1 0,1 0 0,-1-1 0,0 1 1,0 0-1,0 0 0,0 0 0,1 0 0,-2 0 0,-3-1 53,0 0 0,-1 0 1,1 1-1,0-1 0,-1 1 0,-8 2 0,9-1-41,0-1 0,1 1 1,-1-1-1,0 0 0,1 0 0,-1-1 1,-6-1-1,-7-3-2955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4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505 140 4912,'0'0'8665,"-2"11"-8357,-8 30-9,8-25 210,1-14-137,-1 2-149,2-4 303,-7 15 733,-43 139-143,-23 122-559,52-197-449,-14 64 85,3-8-28,21-97-91,2 1 0,1-1 0,-4 76-1,9-87 49,1-19 20,1-20 88,7-162 127,-2 92-233,1-38 265,26-156-1,-17 200-172,31-92 0,-28 117-145,-11 26-23,2 2 1,1-1 0,1 1 0,0 0-1,27-40 1,-20 40-13,29-29 0,-37 44-27,-1 0 1,1 0-1,0 1 1,1 0 0,0 1-1,13-7 1,-19 12-12,1-1 1,-1 1 0,0 0-1,1 0 1,-1 0-1,1 1 1,0-1 0,-1 1-1,1 0 1,-1 1 0,1-1-1,-1 1 1,1 0-1,-1 0 1,1 0 0,-1 1-1,0-1 1,0 1 0,1 0-1,-1 0 1,-1 1-1,1-1 1,0 1 0,4 4-1,5 5-8,0 0-1,-1 1 1,0 1-1,17 27 1,-21-28-1,0-1-1,-1 2 1,0-1 0,-1 1-1,-1 0 1,0 0 0,-1 1 0,-1-1-1,3 23 1,-5-27 3,-1 0 1,0 0-1,0 0 1,-1 1 0,0-1-1,-1 0 1,-1 0-1,1 0 1,-1-1-1,-1 1 1,0-1-1,0 1 1,-1-1-1,-11 15 1,7-12 39,-1 0 1,-1-1 0,0 0-1,-1 0 1,0-2 0,-1 1 0,0-2-1,0 0 1,0 0 0,-1-1-1,-1-1 1,1 0 0,-1-1-1,0-1 1,0 0 0,0-1 0,0 0-1,-1-2 1,1 0 0,-21-1-1,34 0-8,0 1-1,1-2 0,-1 1 0,0 0 0,1 0 1,-1 0-1,1-1 0,-1 1 0,1-1 0,-1 1 1,1-1-1,-1 0 0,1 1 0,-1-1 1,1 0-1,-2-1 0,9-2-21,-1 0 1,1 0-1,0 1 0,0 0 1,0 0-1,0 0 0,0 1 1,1 0-1,-1 0 0,1 1 1,-1-1-1,1 1 0,0 1 1,-1-1-1,9 2 0,7-1-18,1 2 0,-1 1 0,29 6 0,-35-4 3,0 0 0,-1 1 0,0 1-1,0 0 1,0 1 0,-1 1 0,0 0 0,-1 1-1,0 0 1,0 1 0,13 15 0,-7-4-18,0 1 0,-1 1 1,-2 0-1,0 1 0,18 42 1,-29-56 17,0 0 1,-1 1 0,-1-1-1,1 1 1,-2 0-1,3 19 1,-5-24 8,0 0 0,0 0 0,-1 0 0,0 0 0,0 0-1,-1 0 1,0 0 0,0-1 0,0 1 0,-1-1 0,0 1 0,0-1 0,-6 8 0,0-1 2,1-2 1,-2 1-1,0-1 0,0-1 1,-1 1-1,0-2 1,-1 0-1,0 0 1,0-1-1,-1 0 0,0-1 1,0-1-1,-1 0 1,0-1-1,0 0 1,-24 4-1,-6-2 56,0-2 1,-1-3-1,1-1 0,-1-2 1,1-2-1,-1-2 0,-68-16 1,103 18-39,-147-39 278,92 28-157,48 11-73,1 0 1,-22-8-1,35 10-66,1 0 0,0 0 1,0 0-1,0-1 1,0 1-1,0-1 1,1 1-1,-3-3 1,4 4-6,-1-1 1,1 1-1,0 0 1,0 0 0,-1-1-1,1 1 1,0 0 0,0-1-1,0 1 1,0 0 0,-1 0-1,1-1 1,0 1-1,0 0 1,0-1 0,0 1-1,0 0 1,0-1 0,0 1-1,0-1 1,0 1 0,0 0-1,0-1 1,0 1-1,0 0 1,0-1 0,0 1-1,1 0 1,-1 0 0,0-1-1,0 1 1,0 0 0,0-1-1,1 1 1,-1 0-1,0 0 1,0-1 0,1 1-1,-1 0 1,0 0 0,0-1-1,1 1 1,-1 0 0,0 0-1,1 0 1,-1 0-1,0-1 1,1 1 0,-1 0-1,0 0 1,1 0 0,-1 0-1,0 0 1,1 0 0,-1 0-1,0 0 1,1 0-1,-1 0 1,0 0 0,1 0-1,-1 0 1,0 0 0,1 1-1,57-4-3387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2704,'0'0'4217,"2"10"-4084,1 3-80,-1-7 7,-1-1 0,0 1 0,0 0 0,0 0 1,0 12-1,-1-18 105,0 0-97,0 0-1,1-1 0,-1 1 1,1 0-1,-1 0 1,1 0-1,-1 0 1,1 0-1,-1 0 1,1 0-1,-1 0 1,1 0-1,-1 0 0,1 0 1,-1 0-1,1 0 1,-1 1-1,0-1 1,1 0-1,-1 0 1,1 0-1,-1 1 1,1-1-1,-1 0 1,0 1-1,1-1 0,-1 0 1,0 1-1,1-1 1,-1 0-1,1 1 1,-2-1-48,1 1 0,0-1 0,0 0 0,0 0 0,0 1 0,0-1 0,0 0 0,0 0 0,0 0 0,0 1 0,0-1 0,0 0 0,0 0 0,0 1 0,0-1 0,0 0 0,0 0 0,0 1 0,0-1 0,0 0 0,0 0 0,1 0 0,-1 1 0,0-1 0,0 0 0,0 0 0,0 0 0,0 1 0,1-1 0,-1 0 0,0 0 0,0 0 0,0 0 0,1 0 0,-1 1 0,0-1 0,0 0 0,0 0 1,1 0-1,-1 0 0,0 0 0,0 0 0,1 0 0,-1 0 0,0 0 0,1 0 2,-1 0 0,0 0 0,0 0 0,1 0 0,-1 1 0,0-1 0,0 0 0,1 0 0,-1 0 0,0 0 0,0 0 0,1 0 0,-1 1 0,0-1 0,0 0 0,1 0 0,-1 0 0,0 1 0,0-1 0,0 0 0,0 0 0,1 0 0,-1 1 0,0-1 0,0 0 0,0 1 0,0-1 0,0 0 0,0 0 0,0 1 0,0-1 0,0 0 0,0 0 0,0 1 0,0-1 0,0 0 0,0 1 0,0-1 1,0 0-1,0 0 0,0 1 0,0-1 0,0 0 0,0 1 0,0 56 1098,0-56-840,20 1-31,-19 0-238,2-1 0,-1 1 1,0-1-1,0 0 0,0 0 0,1 0 0,-1 0 1,0-1-1,1 1 0,-1-1 0,1 1 1,-1-1-1,1 0 0,-1 0 0,1 0 0,2 0 1,76 12 209,-58-8-201,4-1 24,128-16 237,-110 13-236,-35 1-38,0-1 0,0 0 0,12-2 1,136-24 24,-92 12-27,-43 8 3,1 1 0,0 2 1,33-2-1,-36 4-16,0-2 0,37-7-1,-35 5 7,-1 1 0,26-1 1,-14 1 23,1-1 1,-1-1 0,67-22-1,17-4 14,-94 29-23,0 1 0,0 1-1,42 3 1,-33 0 2,34-3-1,-26-2 10,62 5 0,-51-3-9,-40-1-12,1 2 0,20 0 0,134 11 76,-134-9-70,73 12 27,-8-1-21,70 0-8,-69-1 37,-10-1-2,368 16 16,-369-28-58,3-1 0,-14 6 2,108-8 0,-150 3 63,66 6 1,-26 0 40,-34-4-51,-20-1-37,-1 0 1,0 2-1,0 0 0,24 6 1,-27-4 5,0-1 1,30 1 0,-35-3-16,0 0 1,0 0 0,0 1 0,0 0-1,-1 1 1,1 0 0,19 9 0,108 52 178,-119-52-162,0 0 0,-1 2 0,-1 0 1,24 24-1,0 0 21,-31-27-30,0 0 0,14 20 0,7 7 2,-18-22-16,-2 0 1,17 27 0,-18-26 0,1 0 0,19 22 1,12 9-43,-29-31 45,1 0 1,1-1 0,0-1-1,1 0 1,0-1 0,27 16 0,-33-23 5,-1 0 0,0 0 0,-1 1 0,15 17 0,-13-15-4,-1 0 1,24 17 0,-33-26-10,36 24 57,1-2 1,52 23-1,4 0 109,-60-28-80,-1-2 1,51 17-1,-39-21-33,1-2-1,1-3 0,-1-1 1,67 0-1,-111-6-51,38 1 36,0-1 1,0-2-1,42-7 0,-39 3 57,76-1 0,-35 4-15,47-8 19,160-5 49,-195 18-84,48-1 37,107 1 99,-84 1-25,141 16 34,427 33 258,-653-47-414,71-1 40,169-1 180,-286 1-212,0 1 1,68 21-1,15 2 108,97 9 107,-187-34-237,34-2-1,19 2 8,-58-2-1,38-3 1,-39 1 18,-1 1 1,24 2 0,0 0 57,-35-2-81,0 0 1,0 1-1,0 0 0,-1 1 0,14 4 0,-13-4-13,-10-5-58,-21-13-79,12 9 94,-36-30-2594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7:5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3616,'0'0'1692,"10"-2"-1535,-8 2-153,135-24 805,-120 20-635,0 1 0,31-1-1,-29 3-1,-1-1 0,23-4-1,-16 1 78,-1 0 0,1 3 0,0 0 0,33 1-1,101 16 501,-51-4-310,20 6-26,-54-6-170,-56-8-167,1 2-1,-1 0 0,0 1 1,20 9-1,-20-7 31,1-1-1,1 0 1,24 4-1,-28-8-4,0 2 0,19 7 0,-22-7-46,0-1 0,0 0-1,1 0 1,16 1 0,51 1 101,0-4-1,1-3 0,-1-4 0,82-15 0,-125 13-86,-16 2-2,1 1 0,0 1 1,0 1-1,27 1 1,0 2 80,0-3 0,0-1 0,78-17 0,3 5 38,-72 10-110,-12 3 42,0 2 0,90 12 0,-119-10-96,59 9 63,45 4 96,33 1 54,-5-1 40,-122-15-195,0-2 0,0 0 0,29-7-1,26-3 194,85 5 294,-20 7-172,57 4 92,20 12-55,-81-19-149,77 6 2,-44 4-43,-140-2-147,-30-3-69,0 0-1,1-1 1,-1-1-1,13 1 0,11-3 111,51 4 0,-53-2-39,0 0-1,40-7 0,30-2 66,-49 8-103,0-3-1,62-12 1,48-4 90,-138 18-125,1 0 0,0 2-1,0 0 1,44 8-1,-5-1 67,-19-4 6,0-2 0,49-5 0,-53 2-67,41 4-1,-13 0-59,5-9 1,-55 5 23,0 0 0,29 1 0,176 20-16,-156-9 23,-44-6 0,1 0 0,27-1 0,21 0 20,37-2 24,184-7 24,-238 6-64,64 9-3,-81-5-2,0-2-1,40-2 0,28-6-68,114-13-30,-185 15 104,0 0 0,0 2 0,38 3 0,19-1 4,4 0-44,12 7 66,187-11 0,-90-5 162,-107 15 25,-87-6-203,-1 1 0,0 1 0,0 0 0,0 0 0,0 1 0,0 0 0,9 5 1,-10-4-27,1-1 1,0 0 0,0 0 0,0 0-1,0-1 1,0-1 0,11 1 0,-19-2-6,1 0 0,-1 0 1,1 0-1,-1-1 0,0 1 1,1 0-1,-1-1 0,0 1 1,1-1-1,-1 1 0,0-1 1,0 0-1,1 0 1,-1 1-1,0-1 0,0 0 1,0 0-1,0 0 0,0 0 1,0 0-1,1-2 0,0-1 33,0 1 0,-1-1 0,1 0 0,-1 1 0,0-1 0,0 0 0,1-6 0,0-5-617,-1-1 1,-2-27-1,1 36-474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0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1136 3616,'0'0'3210,"12"5"-3008,-2-1-151,2 0 41,0 1 0,0-2-1,0 1 1,0-2 0,0 1-1,14-1 1,20 1 384,-31-1-227,1-1 1,21-2-1,58-3 462,-50 7-427,-36-1-186,0-1-1,-1 0 0,15-1 0,77-4 598,130-38 629,-212 39-1268,2 0 37,-1 1 0,31 0-1,6 1 44,-38-1-65,31 3 1,111 7 247,-138-8-260,23-1 91,54 8 1,-77-5-76,35-1 1,-41-2-35,0 1 0,0 1 0,0 0 0,19 5 0,-3 1 48,0 0 0,1-3 0,48 2 0,43 0 160,-55-9-44,72-13 1,-79 8-64,-24 2-59,-10 2-8,1 1 1,54 1 0,-67 2-58,-1-1 0,1 0 0,-1-1 1,0-1-1,0 0 0,16-6 1,-9 3 29,40-6 0,-42 8-15,1 0 0,22-8 0,19-4 12,-17 7 21,73-25 0,118-42 234,-141 42-156,-83 30-121,-1 0 1,0-1 0,14-8 0,-14 7 17,0 0 1,23-8-1,-23 10-19,0 0 0,-1-1-1,0-1 1,0 1-1,12-10 1,-8 6 27,26-14 0,-14 9 8,0-1-1,-1-2 0,29-24 0,-28 21 46,0 1-1,42-23 1,-54 33-54,1 0 0,-1-1 0,-1-1 1,18-17-1,21-16 173,-20 12-92,-28 27-111,0 0 0,1 1 0,-1 0 0,1 0 0,0 0 0,9-6 0,2 1 41,8-4-8,1 0-1,0 2 1,49-15-1,-8 6-36,-38 11 13,41-8 0,-24 9 65,82-2 0,-80 8-34,-23 1-14,42 3 0,63 6-2,-101-8 6,33-5 0,-27 2-29,22-3-7,-29 3-2,0 0 0,47 3-1,-59 1-9,31-4 0,-25 1 0,8-1 27,-1-2 0,39-11 0,-11 2 7,28 4 85,-33 3-42,80-2 0,-117 8-74,243-15 61,-208 17-30,-36 0-24,0 0 0,0-2 1,20-2-1,4-2 25,0 1 1,1 2 0,46 2-1,112 23 169,-51-7-89,18 3 53,-106-11-134,102 1 0,-99-8-11,91 15-1,-113-10-9,-14-3 21,41 12-1,-17-2-19,0-2 0,1-2 0,0-3 0,1-1 0,65-3 0,2 4 42,-66-2-27,65-3 0,33-9-13,184-19 68,-222 16-116,155 4 1,-216 7 28,-9-2 5,63-11-1,-72 7 3,1 2 0,-1 1 0,50 2 0,-45 4 21,-15-2 5,42 7 0,-64-8-30,0 0-1,0 0 1,1 0-1,-1 0 0,0 0 1,0 0-1,1 1 1,-1-1-1,0 0 0,0 0 1,0 0-1,1 0 1,-1 0-1,0 0 0,0 0 1,0-1-1,1 1 1,-1 0-1,0 0 0,0 0 1,0 0-1,1 0 0,-1 0 1,0 0-1,0 0 1,0 0-1,0-1 0,1 1 1,-1 0-1,0 0 1,0 0-1,0 0 0,0 0 1,0-1-1,0 1 1,1 0-1,-1 0 0,0 0 1,0-1-1,0 1 1,0 0-1,0 0 0,0 0 1,0-1-1,0 1 1,0 0-1,0 0 0,0 0 1,0-1-1,0 1 1,0 0-1,0 0 0,0-1 1,0 1-1,0 0 1,0 0-1,0 0 0,0 0 1,-1-1-1,1 1 1,0 0-1,0 0 0,-12-21-81,-22-23-506,-3 1-1,-1 2 1,-3 2-1,-51-40 1,69 62-11989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0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5320,'0'0'7121,"3"12"-6924,5 25 4,-2 1-1,2 57 1,10 352 1485,-18-414-1549,0-15 12,1 1-1,0 0 1,4 19 0,-2-22 155,-5-18 24,-8-29-115,-11-67-76,-15-58 36,22 102-113,4 0 1,1 0 0,-2-75-1,11 114-34,0 0-1,1 0 0,0 0 0,7-29 0,-6 36-9,1 0 1,0 0-1,0 0 0,1 0 0,0 0 0,0 1 1,1-1-1,0 1 0,0 0 0,7-6 0,-2 3 5,-6 4-8,1 1 0,0 0 1,0 0-1,0 1 0,1 0 0,0 0 0,0 0 0,0 0 1,0 1-1,0 0 0,11-3 0,-4 3 6,1 1 1,0 1-1,-1 0 0,1 0 0,0 2 0,0 0 1,-1 0-1,1 1 0,-1 1 0,1 0 0,-1 1 1,0 0-1,0 1 0,-1 1 0,1 0 1,-1 1-1,0 0 0,-1 1 0,0 0 0,0 0 1,18 20-1,-25-23-5,1 0 0,-1 0 0,0 1 1,0 0-1,-1 0 0,0 0 0,0 0 0,0 0 1,-1 1-1,0-1 0,0 1 0,0 0 0,-1-1 1,0 1-1,-1 0 0,1 0 0,-2 11 0,0-9 2,-1 1-1,0-1 1,-1 0-1,0 0 1,0 0 0,-1 0-1,0 0 1,0-1-1,-1 0 1,0 0-1,-1 0 1,-8 9-1,1-4 25,-1 0 0,-1-1 0,1 0 0,-2-1 0,1-1 0,-2-1 0,-33 15 0,49-24-40,-20 9 97,11-7-2,10-2-93,0 0 0,0 0 0,0 0 0,0 0 0,0 0 0,0 0 0,-1 0-1,1 0 1,0 0 0,0 0 0,0 0 0,0 0 0,0 0 0,0 0 0,0 0 0,0 0 0,0 0 0,-1 0 0,1 0 0,0 0 0,0 0 0,0-1 0,0 1 0,0 0 0,0 0 0,0 0 0,0 0 0,0 0-1,0 0 1,0 0 0,0 0 0,0 0 0,-1 0 0,1-1 0,0 1 0,0 0 0,0 0 0,0 0 0,0 0 0,0 0 0,0 0 0,0 0 0,0-1 0,0 1 0,0 0 0,0 0 0,0 0 0,0 0 0,0 0-1,1 0 1,-1 0 0,1-2 2,0 0 0,1 1 0,-1 0 0,1-1 0,-1 1 1,1 0-1,0 0 0,-1 0 0,1 0 0,0 0 0,2-1 0,1 0-3,6-5-1,1 1-1,0 1 1,1 0 0,-1 0 0,22-4 0,-27 8-7,1 0 1,-1 0 0,1 1 0,-1 0 0,1 1 0,-1-1 0,0 1 0,1 1-1,-1-1 1,0 1 0,12 5 0,-3 0-16,0 1 1,0 1-1,0 0 1,16 14-1,-26-18 18,0 0-1,0 0 1,0 1-1,-1 0 1,0 0-1,0 0 1,-1 1-1,0-1 0,0 1 1,0 0-1,-1 1 1,3 7-1,0 8 13,0 0 0,-2 1 0,2 36 0,-5-52 5,-1-1 0,0 1 1,-1 0-1,1-1 0,-2 1 0,1 0 0,-1-1 0,0 0 1,-1 1-1,1-1 0,-2 0 0,1 0 0,-1 0 1,-8 11-1,1-6 11,-1 0 0,0-1 0,0 0 0,-1-1-1,0-1 1,-1 0 0,0-1 0,0 0 0,-1-1 0,0-1 0,0 0 0,-21 5 0,16-7-2,0-1 0,1 0 0,-1-2 0,-1 0 0,1-1 0,0-1 0,0-1 0,0-1-1,-31-8 1,49 11-35,1-1 0,0 0 0,0 1 0,-1-1 0,1 0 0,0 0-1,0 0 1,0 0 0,0 0 0,0 0 0,0 0 0,0 0-1,0 0 1,1 0 0,-1 0 0,-1-3 0,2 4-4,0-1 1,-1 0-1,1 1 1,0-1-1,0 0 1,0 1-1,0-1 1,0 0-1,0 1 0,0-1 1,0 0-1,0 1 1,0-1-1,0 1 1,0-1-1,0 0 1,0 1-1,1-1 0,-1 0 1,0 1-1,1-1 1,-1 1-1,0-1 1,1 1-1,-1-1 1,0 1-1,1-1 1,-1 1-1,1-1 0,-1 1 1,1-1-1,-1 1 1,1 0-1,0-1 1,-1 1-1,1 0 1,-1-1-1,1 1 0,0 0 1,-1 0-1,2 0 1,19-5-2531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3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226 574 4120,'0'0'6128,"-11"2"-5638,1 0-341,0 0 0,1 1 0,-1 0 0,0 0 0,1 1 0,0 0 0,0 1-1,0 0 1,0 1 0,1-1 0,-14 13 0,7-2 259,-24 34 0,33-41-292,1-1 0,0 1 0,0 0 0,1 0 1,1 0-1,-5 15 0,8-21-74,-1 0 0,1 0 0,0 1 0,0-1 0,0 0 0,1 0 0,-1 0 0,1 0 0,0 0 0,0 0 0,0 0 0,0 0 0,0 0 0,1 0 0,-1 0 0,5 5 0,-5-7-24,-1 0 0,1 0 1,1 1-1,-1-1 1,0 0-1,0 0 0,0 0 1,1 0-1,-1 0 0,0-1 1,1 1-1,-1 0 0,1-1 1,-1 1-1,1-1 1,-1 1-1,1-1 0,-1 0 1,1 1-1,-1-1 0,1 0 1,0 0-1,-1 0 1,1 0-1,-1-1 0,1 1 1,0 0-1,-1-1 0,1 1 1,-1-1-1,1 1 0,-1-1 1,0 0-1,1 1 1,1-2-1,3-3 24,1-1 0,0 1-1,-1-1 1,0-1 0,-1 1 0,1-1 0,6-12 0,29-57 155,-36 65-162,19-40 170,-2-1 1,28-104 0,-41 119-119,-3 0 1,0-1 0,-3 1-1,-1-1 1,-4-49-1,1 67 7,-1 0-1,0 0 1,-2 0-1,0 0 1,-13-33-1,17 52-86,0 0-1,0 1 1,-1-1-1,1 1 1,0-1-1,0 1 1,0 0-1,-1-1 1,1 1-1,0-1 1,-1 1 0,1-1-1,0 1 1,-1 0-1,1-1 1,-1 1-1,1 0 1,-1-1-1,1 1 1,0 0-1,-1 0 1,1-1-1,-1 1 1,1 0-1,-1 0 1,1 0-1,-1 0 1,0 0-1,0 0 1,0 0 0,0 0 1,0 1-1,0-1 1,0 1-1,0-1 1,0 1-1,1-1 1,-1 1 0,0-1-1,0 1 1,0 0-1,1 0 1,-1-1-1,0 2 1,-3 3 10,1 0 1,0 0 0,0 0-1,0 0 1,-1 6-1,-5 16-9,2 1 0,1-1-1,1 2 1,1-1-1,2 0 1,1 38-1,3-27-13,1 1-1,3-1 0,1 0 0,13 41 0,-8-49 29,1 0 0,1-1 0,2-1-1,20 28 1,-3-4 38,26 30 524,-53-76-392,-3-8 324,1-14-774,-2 6-2172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174 144 5824,'0'0'6193,"-5"11"-5781,-18 33-40,21-40-304,0-1 0,1 1 0,0 0-1,0 0 1,0 0 0,0 0 0,1 0 0,-1 0 0,1 0 0,0 0 0,1 0 0,-1 0-1,2 6 1,0-1 48,1-1-1,1 0 0,-1 0 1,7 10-1,-1-2 46,-6-10-130,1-1-1,-1 0 1,1 0 0,0 0-1,0 0 1,0-1 0,1 1-1,0-1 1,-1 0 0,1-1 0,1 1-1,-1-1 1,1 0 0,-1 0-1,1-1 1,0 1 0,0-1-1,0-1 1,0 1 0,0-1 0,0 0-1,1 0 1,-1-1 0,0 0-1,1 0 1,-1 0 0,0-1-1,0 0 1,0 0 0,1-1 0,-1 1-1,0-1 1,-1-1 0,1 1-1,0-1 1,-1 0 0,1 0 0,5-5-1,4-6 26,0-1 1,-1 0-1,-1-1 0,0-1 1,-2 0-1,0 0 0,0-1 1,9-25-1,-17 36-19,0 0 0,0 0 1,-1 0-1,0-1 0,-1 1 1,0-1-1,0 0 0,0 1 1,-1-1-1,-1-12 0,0 15-13,0 1-1,0-1 1,0 1-1,0 0 1,-1-1-1,0 1 1,0 0-1,0 0 1,0 0-1,-1 0 1,1 1-1,-1-1 0,0 1 1,0-1-1,0 1 1,-1 0-1,1 0 1,-1 1-1,-5-4 1,0 1 8,0 1 0,-1 0 0,0 0 1,1 1-1,-1 1 0,0-1 0,-1 2 1,1-1-1,0 1 0,0 1 0,-1 0 0,1 0 1,0 1-1,0 1 0,-16 3 0,10 0 0,-1 0-1,1 1 0,0 1 0,0 0 0,1 1 0,0 1 0,0 0 1,-20 17-1,24-16-15,-60 54 107,63-57-151,1 1 1,0 1-1,1-1 1,0 1-1,0 0 1,-8 17-1,14-26 24,0 1-1,0-1 1,0 0-1,-1 1 0,1-1 1,0 0-1,0 1 0,0-1 1,0 0-1,0 1 0,-1-1 1,1 0-1,0 1 0,0-1 1,0 0-1,0 1 1,0-1-1,0 0 0,0 1 1,0-1-1,0 0 0,1 1 1,-1-1-1,0 1 0,0-1 1,0 0-1,0 1 1,0-1-1,1 0 0,-1 0 1,0 1-1,0-1 0,0 0 1,1 1-1,-1-1 0,0 0 1,1 0-1,-1 0 0,0 1 1,0-1-1,1 0 1,-1 0-1,0 0 0,1 0 1,-1 1-1,0-1 0,1 0 1,-1 0-1,0 0 0,1 0 1,-1 0-1,1 0 1,-1 0-1,0 0 0,1 0 1,-1 0-1,0 0 0,1-1 1,18-3-2081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79 5520,'0'0'5817,"-6"10"-5524,5-9-290,-4 8 108,0 1 0,0 1 0,0-1 0,2 1 0,-1-1 0,1 1 0,-2 17 0,2 42 682,10 122 1,-5-161-661,15 91 361,-11-82-221,5 77 1,-10-41 166,11 78 0,-3-85 183,-5-58-274,-5-25-306,-1 0 0,0 0 0,-6-24 0,-3-11 1,-25-138 109,-7-20 20,24 104-75,13 56 15,1 0 1,4-91-1,1 125-100,0-1 11,1 0 0,0 1 0,1-1 0,1 0 0,0 0 0,1 1 0,0 0 0,1 0 0,8-16 0,-11 26-17,1-1 0,-1 1 0,1-1-1,0 1 1,0 0 0,0 0-1,0 0 1,1 0 0,-1 1-1,1-1 1,0 1 0,-1 0-1,1 0 1,0 1 0,0-1 0,0 1-1,1 0 1,4-1 0,-3 1 4,0 0 0,-1 1 0,1-1 1,0 1-1,0 1 0,0-1 0,0 1 1,0 0-1,0 1 0,-1-1 0,1 1 1,8 4-1,-8-3 1,0 1-1,0-1 1,-1 1 0,1 1 0,-1-1 0,0 1 0,0 0 0,-1 0 0,0 0-1,1 0 1,4 11 0,-3-6 10,-2 0-1,1 1 1,-2-1-1,1 1 1,-2 0 0,4 17-1,-4-5 17,-1-1 0,-1 1 0,-1-1 1,0 1-1,-2-1 0,-9 35 0,0-19 48,-2-1-1,-2 0 1,-1-1 0,-39 59 0,54-91-75,-10 19 61,12-22-65,-1 0 0,1 0 1,0 0-1,-1 0 0,1 0 1,0 0-1,-1 0 0,1 0 1,0-1-1,0 1 0,0 0 1,0 0-1,0 0 0,0 0 1,0 0-1,0 0 0,1 0 1,-1 0-1,0 0 0,0 0 1,1 1-1,11-3 59,-6-1-56,27-3-45,0 2 1,0 1-1,0 1 0,54 7 1,-63-1 14,0 1 0,0 1 1,0 1-1,-1 1 1,0 1-1,27 17 0,-44-24 26,1 1-1,-1 1 0,0-1 0,0 1 0,-1 0 0,1 1 1,-1-1-1,0 1 0,-1 0 0,1 0 0,-1 1 1,0-1-1,-1 1 0,0 0 0,0 0 0,0 0 0,-1 0 1,0 0-1,0 1 0,-1-1 0,0 1 0,0-1 1,-1 12-1,-1-6 6,0 0 0,0-1 0,-1 1 0,-1-1 0,0 1 0,-1-1 0,0 0 0,-1 0 0,0-1 0,-1 1 0,0-1 0,-1 0 0,-8 10 0,-2-2 18,0-1 0,-1-1 1,0-1-1,-1-1 0,-1 0 0,-1-1 0,-34 17 0,30-19-8,-1-1 0,-1-1-1,0-1 1,0-1-1,-1-1 1,-34 3-1,37-8 4,-1 0-1,-49-4 0,66 1-28,0 0 1,0 0-1,0-1 1,0-1 0,0 0-1,0 0 1,1 0-1,0-1 1,0 0-1,0-1 1,-13-10-1,18 13 1,0-1 0,1 0-1,-1 0 1,1 0 0,0-1-1,0 1 1,0-1 0,0 1-1,1-1 1,-1 0 0,1 1-1,-1-7 1,-4-40-2032,6 46 1240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0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7832,'0'0'1576,"-81"97"-1232,37-31 16,-8 14 120,6-8 0,4-16-80,6-4 0,2-4-88,8-18 8,14-12-152,12-14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0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213 273 4416,'0'0'3046,"-11"10"-2494,-32 33 20,41-41-509,0 1 0,0 0 0,0 0 0,0 0 0,1 0 0,-1 0 0,1 1 0,0-1 0,0 0 0,0 1-1,0-1 1,1 0 0,-1 1 0,1-1 0,0 7 0,-1 7 170,-3 23 348,3 1 0,5 68 0,20 85 627,1 3-208,-23-165-833,25 221 1422,-23-234-1036,1 39 0,-6-54 43,-2-10-353,-2-15-82,-39-155 331,-33-159 155,69 281-526,2-1 0,3 1 0,5-85 0,2 99-66,1 0 0,2 0 1,2 1-1,1 0 1,23-56-1,-20 64-15,-8 18-35,0 0 0,0 0 0,1 1-1,1 0 1,0 0 0,1 1 0,13-16 0,-16 22-2,3-4 7,1 0 0,0 1 0,0 0 1,1 1-1,12-7 0,-19 13-5,0-1 1,0 1-1,0 0 0,0 0 1,1 0-1,-1 0 0,1 0 0,-1 1 1,0 0-1,1-1 0,-1 1 0,1 0 1,-1 1-1,0-1 0,1 1 0,-1 0 1,1-1-1,-1 1 0,0 1 0,0-1 1,0 0-1,0 1 0,4 2 0,1 2 6,0 0 0,0 0-1,-1 0 1,0 1-1,-1 0 1,1 1 0,-2-1-1,1 1 1,-1 0-1,0 1 1,0-1 0,-1 1-1,0 0 1,-1 0-1,0 0 1,0 1 0,-1-1-1,0 1 1,0 17-1,-2-15 0,-1 1-1,0 0 1,-1 0-1,0-1 1,-1 1-1,-1-1 1,0 0 0,0 0-1,-1 0 1,-1 0-1,0-1 1,-1 0-1,0 0 1,-15 18-1,11-19 2,1 1-1,-2-1 1,1-1 0,-1 0-1,0-1 1,-1 0 0,0-1-1,-1 0 1,1-1 0,-1 0-1,0-2 1,-21 6 0,24-8-4,8-2-5,0 0 0,0 1 0,1 0 0,-1-1 0,0 1 0,1 0 0,-1 0 0,1 0 0,-1 1 0,1-1 0,-1 1 0,-2 1 0,5-2-2,0-1 0,0 0 0,0 1 0,0-1 0,0 0 0,0 1 0,1-1 0,-1 0 0,0 0 0,0 1 0,0-1 1,0 0-1,0 1 0,0-1 0,1 0 0,-1 0 0,0 1 0,0-1 0,0 0 0,1 0 0,-1 1 0,0-1 0,0 0 0,1 0 0,-1 0 0,0 0 0,0 1 0,1-1 0,-1 0 0,0 0 0,1 0 0,-1 0 0,0 0 0,1 0 0,-1 0 0,0 0 0,1 0 1,16 6-2,-15-5 1,103 29 0,-62-19-1,-1 1 0,-1 2 0,76 38 0,-86-35-18,-1 1 1,0 2-1,-2 1 0,40 38 0,-60-51 13,0 1 0,-1-1 1,0 1-1,0 1 0,-1-1 0,-1 1 1,1 0-1,-2 0 0,1 1 0,-1-1 0,-1 1 1,0 0-1,-1 0 0,0 1 0,0-1 1,-1 0-1,-1 0 0,0 15 0,-1-13 15,-1 0 0,0 0-1,0-1 1,-1 1 0,-1-1-1,0 1 1,0-1 0,-2-1-1,1 1 1,-2-1 0,1 0-1,-1 0 1,-11 11 0,-12 12 57,-1-1 1,-59 46-1,74-66-38,-1-2-1,0 0 1,0-1 0,-2-1-1,1 0 1,-1-2-1,0 0 1,-27 6 0,4-5 62,-67 4-1,88-11-57,0-1-1,0-1 1,0-1-1,0-1 0,-25-6 1,41 7-40,0 1 1,0-1 0,1 0 0,-1 0 0,0-1 0,1 0-1,-1 1 1,1-1 0,0-1 0,0 1 0,0-1-1,-6-7 1,6 5-32,-1 0-1,1-1 1,1 1-1,0-1 0,0 0 1,0 0-1,0-1 1,-1-9-1,-3-28-2742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4912,'0'0'4922,"6"10"-4464,1 2-307,30 43 583,-26-38-414,-2 1-1,0 0 1,-1 0 0,9 32 0,0-3 134,-5-13 98,-2 0-1,7 35 1,-6-20 1337,-22-194-1461,6 108-365,1 0-1,3-1 0,3-50 0,1 62-25,1 1-1,8-29 0,-10 46-23,1 0-1,0 0 1,0 0 0,1 1-1,0-1 1,0 1-1,1 0 1,0 0-1,0 0 1,9-8-1,-13 14-6,0 0 0,0 0 0,0 0 0,0 1 0,1-1 0,-1 0 0,0 1 0,0-1-1,1 0 1,-1 1 0,1 0 0,-1-1 0,0 1 0,1 0 0,-1 0 0,1 0 0,-1 0 0,1 0 0,-1 0 0,0 0 0,1 0-1,-1 0 1,1 1 0,-1-1 0,0 1 0,1-1 0,-1 1 0,0 0 0,1-1 0,-1 1 0,0 0 0,0 0 0,0 0 0,0 0-1,0 0 1,0 0 0,0 0 0,2 2 0,3 6 15,1-1-1,-1 2 1,0-1 0,4 11-1,-4-8 5,5 8 57,-1 0 1,-1 0 0,0 1-1,-2 1 1,-1-1 0,0 1-1,-2 0 1,0 0 0,-2 1-1,0 26 1,10-71 101,-7 5-169,29-84 33,-28 84-45,1 0 1,1 1-1,18-27 0,-24 40-5,0 0-1,0 0 0,0 0 1,1 1-1,-1-1 1,1 1-1,-1-1 1,1 1-1,0 0 0,0 0 1,0 1-1,0-1 1,0 1-1,1-1 1,-1 1-1,0 0 1,1 0-1,-1 0 0,1 1 1,-1-1-1,4 1 1,-1 0 4,-1 1 1,0 0 0,1 0 0,-1 1-1,0-1 1,0 1 0,0 0-1,-1 1 1,1-1 0,0 1-1,-1 0 1,1 0 0,3 5-1,1-1 28,0 2 0,-1-1-1,0 1 1,-1 0-1,0 1 1,0 0-1,-1 0 1,6 14 0,-9-19-9,-1 0 1,0 1 0,0-1 0,0 0 0,-1 1-1,0 0 1,0-1 0,0 1 0,-1-1 0,0 1 0,0 0-1,0-1 1,-1 1 0,0 0 0,0-1 0,0 1 0,-1-1-1,1 1 1,-5 6 0,6-11-21,-1 1 1,1-1-1,-1 0 1,0 0-1,0 0 0,1 0 1,-1 0-1,0 0 1,0 0-1,0 0 0,0-1 1,0 1-1,0 0 0,0-1 1,-1 1-1,1 0 1,-2 0-1,-6-2-2537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2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3712,'0'0'7224,"-2"12"-6994,-19 180 736,0 117 111,17-270-923,-1 31 160,4-70-306,1 1 0,0-1 0,0 0 0,0 1 0,0-1 0,0 0 0,0 1 0,0-1 0,0 0 0,0 1 0,0-1 0,0 0 0,0 1 0,0-1 1,0 0-1,0 1 0,0-1 0,0 0 0,0 1 0,1-1 0,-1 0 0,0 0 0,0 1 0,0-1 0,0 0 0,1 0 0,-1 1 0,0-1 0,0 0 0,1 0 0,-1 1 0,0-1 0,0 0 0,1 0 0,-1 0 0,0 0 0,1 1 0,0-1 1,-1-1 3,1 1 1,-1-1 0,1 0 0,0 1-1,-1-1 1,1 0 0,-1 1 0,0-1-1,1 0 1,-1 0 0,1 1 0,-1-1-1,0 0 1,0 0 0,1 0 0,-1 0-1,0 1 1,0-2 0,40-272 682,-36 247-575,12-40 0,-1 4 58,-12 54-124,0 0-1,0 0 0,0 0 1,1 0-1,0 1 0,1 0 1,0 0-1,9-11 0,-14 18-47,1 1-1,-1-1 1,0 1-1,1-1 1,-1 1 0,0-1-1,1 1 1,-1-1-1,1 1 1,-1-1 0,1 1-1,-1 0 1,1-1-1,-1 1 1,1 0-1,0 0 1,-1-1 0,1 1-1,-1 0 1,1 0-1,0 0 1,-1 0-1,1-1 1,-1 1 0,1 0-1,0 0 1,0 1-1,1-1-1,-1 1 1,0-1-1,0 1 0,0 0 0,0-1 0,0 1 0,0 0 0,-1 0 0,1 0 0,0 0 0,0 0 1,-1 0-1,2 1 0,2 6-2,0 0 1,0 1-1,2 8 1,-5-13 3,10 33 2,10 70 0,-1-2 0,-17-94-9,-3-6 2,1-1-1,0 1 1,0-1-1,0 0 1,1 1 0,0-1-1,0 0 1,0 0-1,4 6 1,-5-10 1,-1 1 0,1-1 0,0 0 0,0 0 0,-1 0 1,1 0-1,0 0 0,0 0 0,-1 0 0,1 0 0,0 0 0,0 0 0,-1 0 0,1-1 1,0 1-1,0 0 0,-1 0 0,1-1 0,0 1 0,-1-1 0,1 1 0,-1 0 1,1-1-1,0 1 0,-1-1 0,1 0 0,-1 1 0,1-1 0,0 0 0,17-22 32,-18 23-34,41-59 87,118-159 139,-152 210-210,-1 0 0,1 1 0,1 0 0,0 1 0,0 0 0,0 0 0,11-6 0,-16 10-9,0 0 0,0 1 0,0 0-1,0-1 1,0 1 0,1 0 0,-1 1 0,0-1 0,0 0-1,1 1 1,-1 0 0,0 0 0,1 0 0,-1 0 0,0 0-1,0 1 1,1-1 0,-1 1 0,0 0 0,0 0 0,0 0-1,0 1 1,0-1 0,0 1 0,5 3 0,-2 0 10,0 1-1,-1-1 1,0 1 0,0 1-1,0-1 1,-1 1 0,0-1 0,0 1-1,-1 0 1,0 1 0,0-1-1,-1 0 1,0 1 0,2 11 0,0 8 39,-2 1 0,-2 48 0,0-69-45,-2 17 16,-1-1 0,-1 1 0,-1-1 0,-1 0 0,-1-1-1,-1 1 1,-1-1 0,-21 36 0,22-46-2287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1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3712,'0'0'11033,"1"11"-10805,8 462 957,-11-213-737,-2-80-168,1 34 256,3-158-3,0-44-380,0-11-121,0 1 1,0-1-1,0 1 0,0-1 0,0 1 1,0 0-1,-1-1 0,1 1 0,-1-1 1,1 1-1,-1-1 0,0 2 0,-2 7 302,3-10-385,0 0-1,0 0 1,0 1 0,0-1-1,0 0 1,0 0 0,0 0 0,0 0-1,1 0 1,-1 1 0,0-1 0,0 0-1,0 0 1,0 0 0,0 0 0,0 0-1,0 0 1,0 1 0,0-1 0,0 0-1,0 0 1,0 0 0,1 0 0,-1 0-1,0 0 1,0 0 0,0 0 0,0 0-1,0 0 1,0 1 0,1-1 0,-1 0-1,0 0 1,0 0 0,0 0-1,0 0 1,0 0 0,0 0 0,1 0-1,-1 0 1,0 0 0,0 0 0,0 0-1,0 0 1,0 0 0,1 0 0,-1 0-1,0 0 1,0 0 0,0-1 0,0 1-1,0 0 1,1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2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522 54 5120,'0'0'3285,"-12"-7"-2794,-39-20 2,44 23-313,0 1-1,0 1 1,0-1 0,0 1-1,-1 0 1,1 1-1,-1 0 1,0 0 0,1 1-1,-15 0 1,6 1 85,0-1-75,-1 1 0,1 0-1,0 2 1,1 0-1,-1 1 1,0 0-1,1 1 1,0 1 0,-17 9-1,13-6-52,-46 26 320,58-31-378,1 0 0,0 1 0,0 0 0,0 1 0,0-1 1,1 1-1,-5 7 0,8-10-41,0 1 0,1-1 0,-1 1 0,1-1 0,0 1 0,0 0 0,0-1 0,1 1 0,-1 0 0,1 0 0,0 0 0,0-1 0,1 1 0,-1 0 0,1 0 0,1 5 0,1 3 34,0-1 0,1 0 0,1 0 0,6 12 1,4 1 18,2-1 0,0-1 0,1-1 1,1 0-1,42 34 0,-3-2 64,-21-18-75,-15-15 8,0 1 1,-1 1-1,-1 1 0,-1 1 0,28 46 0,-39-56 2,-1 0 0,-1 0 0,-1 1-1,0 0 1,4 19 0,-8-26-45,0-1 0,0 1 0,-1-1 0,0 1-1,-1 0 1,0-1 0,0 1 0,0-1 0,-1 1 0,0-1 0,0 0 0,-7 13 0,-9 9 86,0 0 1,-2-2-1,-1 0 1,-41 40-1,37-41-36,1-4 15,0 0-1,-2-2 1,-47 28 0,-16 14 44,62-44-105,18-13-114,1 0 0,1 1 0,-8 6-1,15-12 53,0 0 1,0 0-1,0 0 0,0-1 0,0 1 0,0 0 0,0 0 0,0 0 0,0 0 0,-1 0 0,1-1 0,0 1 0,0 0 0,0 0 0,0 0 0,0 0 0,0 0 0,0 0 0,0 0 0,-1 0 0,1-1 0,0 1 1,0 0-1,0 0 0,0 0 0,0 0 0,-1 0 0,1 0 0,0 0 0,0 0 0,0 0 0,0 0 0,0 0 0,-1 0 0,1 0 0,0 0 0,0 0 0,0 0 0,0 0 0,0 0 0,-1 0 0,1 0 1,0 0-1,0 0 0,0 0 0,0 0 0,0 0 0,-1 1 0,1-1 0,0 0 0,0 0 0,0 0 0,0 0 0,0 0 0,0 0 0,-1 1 0,4-15-1784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3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5120,'0'0'882,"8"-11"-691,-3 4-170,1-2 104,1 0 0,-1 1 0,1 0 0,1 0-1,0 0 1,0 1 0,17-11 0,-14 13 223,0 0 0,1 1 0,-1 1 0,1 0 0,23-3 0,63 1 1042,-27 3-711,-4-2 357,-1 3 0,112 12 0,-133-1-59,-42-9-843,0 0-1,0 0 0,0 0 1,0 1-1,-1-1 0,1 1 1,0 0-1,-1 0 0,1 0 1,-1 0-1,0 0 0,3 3 1,-6-3-87,1-1 1,-1 1-1,0 0 0,0-1 1,1 1-1,-1-1 1,0 1-1,-1-1 0,1 1 1,-1 0-1,-7 9-2621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5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24 4720,'0'0'4553,"-8"10"-4177,3-3-303,-7 8 131,2 0 0,-17 30 0,25-41-174,-108 225 1279,89-181-1131,0-1 121,-28 93 0,41-109-189,-22 102 389,27-116-400,1 1-1,1-1 1,0 1 0,2 0 0,3 27-1,0-20 77,2-1-1,1 1 1,17 40-1,-17-49-87,1-1 0,1 0 1,0-1-1,1 0 0,1 0 0,16 16 0,-19-23-41,-1 0 1,2-1-1,-1 0 0,0-1 1,1 0-1,0 0 0,0-1 0,1 0 1,-1 0-1,1-1 0,-1-1 0,1 1 1,0-1-1,0-1 0,0 0 1,1-1-1,-1 0 0,19-2 0,-15 0 8,-1 0-1,0-1 0,0-1 1,0 0-1,-1-1 1,0 0-1,1-1 0,-2 0 1,1-1-1,-1 0 1,0-1-1,0 0 0,17-19 1,-8 4 17,-1 0 0,-1-2 1,-1 0-1,-1-1 0,-2 0 1,0-1-1,-2-1 0,-1 0 1,-1-1-1,-2 0 0,6-36 1,-6 22 18,-2 0-1,-2 0 1,-1 0 0,-3 0-1,-9-77 1,6 99-46,-1 0 0,-1 1-1,-1 0 1,0 0 0,-2 0 0,0 1-1,-1 0 1,-1 0 0,-1 1-1,0 0 1,-1 1 0,-1 1 0,-30-30-1,14 19 38,21 18-59,0 1 0,-1 0 0,0 0 0,-1 1 0,0 0 0,0 0-1,0 1 1,-1 1 0,-21-9 0,13 9-5,12 2-13,0 1-1,0 0 1,0 0 0,-1 1 0,1 0 0,0 0 0,-1 1-1,1 0 1,-14 1 0,2 3-4,9-2-30,1 0 0,-1 1 0,0 0 0,1 0 0,-11 6 1,17-7 3,-1 0 1,1 0 0,0 1-1,0-1 1,0 1 0,0 0 0,1 0-1,-1 0 1,1 1 0,0-1-1,0 0 1,0 1 0,0-1 0,0 1-1,1 0 1,-2 7 0,-5 21-2400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31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7632,'0'0'2448,"7"14"-1854,1 3-406,0 0 49,-1 0 0,0 0-1,5 23 1,1 8 554,-4-19 523,9 51 1,-15-74-742,-1-15 184,-17-231 366,15 234-1086,3-66 387,-3 66-365,1 0 1,0 0-1,0 0 0,1 1 0,0-1 0,0 0 0,0 1 0,0-1 0,6-7 0,-7 12-45,0 0 0,0 0 0,0 0 0,0 0 0,0 0 1,0 1-1,0-1 0,1 0 0,-1 0 0,0 1 0,1-1 0,-1 1 0,0-1 0,1 1 0,-1 0 0,0-1 0,1 1 0,-1 0 0,1 0 1,-1 0-1,1 0 0,-1 0 0,1 0 0,-1 1 0,0-1 0,3 1 0,3 1 40,1 1 1,-1 0-1,12 7 0,-3-2 93,7 4 88,-23-11-212,1 0 0,0-1 0,0 1 0,0 0-1,0 0 1,0 0 0,-1-1 0,1 1 0,0 0 0,-1 0 0,1 0-1,-1 0 1,1 0 0,-1 0 0,1 0 0,-1 0 0,0 1 0,1 1-1,-1-3 60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5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5224,'0'0'8609,"11"5"-8254,9 5-107,0-2 0,0-1 1,1 0-1,0-1 1,27 3-1,-35-7-43,1 1 0,-1 0-1,0 1 1,0 1 0,-1 0-1,0 0 1,14 9 0,-7-5 153,-18-8-316,1 0-1,-1-1 1,1 1-1,0 0 1,-1-1 0,1 0-1,0 1 1,0-1-1,0 0 1,-1 0-1,1 0 1,0 0 0,0 0-1,-1 0 1,1-1-1,0 1 1,0 0-1,-1-1 1,1 0 0,0 1-1,1-2 1,2-1 19,0-1-1,0 1 1,-1-1 0,0 0 0,4-4 0,-1 1-96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7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0 533 4416,'0'0'3588,"10"2"-3247,-4 0-278,0-1-7,-1 1-1,1-1 0,0 0 1,-1-1-1,1 1 1,-1-1-1,1 0 0,0-1 1,-1 1-1,1-1 1,9-3-1,9-4 142,-2-2 0,0-1 0,0 0-1,-1-2 1,0-1 0,-1 0 0,0-1 0,-2-1 0,0-1-1,-1-1 1,0 0 0,-1-1 0,-2-1 0,0-1-1,16-31 1,-27 46-158,9-15 198,-2-1 1,0 0-1,-2 0 1,0-1-1,-2 0 1,5-30 0,-9 38-107,-1 13-42,0-1-1,-1 0 1,1 1 0,-1-1 0,1 0-1,-1 0 1,0 0 0,0 1 0,-1-1 0,1 0-1,0 0 1,-1 0 0,0 1 0,1-1 0,-1 0-1,0 1 1,-3-5 0,4 10-55,0-1 1,-1 0 0,1 1-1,-1-1 1,0 0 0,0 0-1,0 1 1,0-1-1,-2 3 1,3-4-32,-5 10 15,0 1 1,1 0-1,0 0 0,1 1 0,0-1 1,1 1-1,1 0 0,0-1 1,1 23-1,1-19-25,0 0 1,1 0 0,1 0-1,1-1 1,0 1 0,1-1 0,10 21-1,-13-31 8,0-1 1,0 0-1,1 0 0,0 0 1,0 0-1,0 0 0,0-1 0,1 1 1,0-1-1,-1 0 0,1 0 0,0 0 1,0-1-1,1 1 0,-1-1 1,0 0-1,1 0 0,0-1 0,-1 1 1,1-1-1,0 0 0,0 0 0,-1-1 1,1 1-1,0-1 0,0 0 1,0 0-1,0-1 0,0 0 0,5-1 1,-1 0 27,0-1-1,0 0 1,0 0 0,-1-1 0,0 0 0,1-1 0,-2 1 0,1-2-1,0 1 1,-1-1 0,0 0 0,0-1 0,-1 1 0,0-1 0,6-10-1,-3 3 55,-1 0 0,-1 0 0,-1-1 0,0 0 0,-1 0 0,0 0 0,3-24 0,-6 27 21,4-41 388,-3 56-463,0 6-66,-3 23-2,-3 77-49,2-97 69,-1 0 0,0 0 0,-1 0 0,0 0-1,-1-1 1,-10 22 0,12-28 18,-1 0 0,0 0 0,-1 0 0,1-1 0,-1 1 0,0-1 0,0 0-1,-1 0 1,1 0 0,-1-1 0,0 0 0,0 0 0,0 0 0,0 0 0,0-1 0,-1 1 0,1-1 0,-1-1 0,1 1-1,-1-1 1,0 0 0,0 0 0,1-1 0,-1 0 0,0 0 0,0 0 0,0-1 0,1 1 0,-1-2 0,0 1 0,-9-4-1,15 5 4,0 0-1,-1 0 0,1 0 0,0 0 1,0 0-1,-1 0 0,1 0 0,0 0 0,0 0 1,0 0-1,-1 0 0,1 0 0,0 0 0,0 0 1,0 0-1,-1-1 0,1 1 0,0 0 1,0 0-1,0 0 0,0 0 0,-1 0 0,1-1 1,0 1-1,0 0 0,0 0 0,0 0 1,0 0-1,0-1 0,0 1 0,0 0 0,-1 0 1,1-1-1,0 1 0,0 0 0,0 0 0,0 0 1,0-1-1,0 1 0,0 0 0,0 0 1,0 0-1,0-1 0,0 1 0,0 0 0,1-1 1,11-5 25,25-5 6,-34 11-23,64-12 120,0 4 0,0 2 0,81 4 0,-122 4-30,-22-1-75,0-1-1,0 0 1,0 1-1,0-1 1,0-1-1,0 1 1,8-2-1,-12 2-22,1-1 0,-1 1 0,0 0 0,0 0 0,0 0 0,0 0 0,0 0 0,1 0 0,-1 0-1,0 0 1,0 0 0,0 0 0,0-1 0,1 1 0,-1 0 0,0 0 0,0 0 0,0 0 0,1 0-1,-1 0 1,0 0 0,0 0 0,0 0 0,0 1 0,1-1 0,-1 0 0,0 0 0,0 0 0,0 0-1,1 0 1,-1 0 0,0 0 0,0 0 0,0 0 0,0 0 0,0 1 0,0-1 0,1 0 0,-1 0-1,0 0 1,0 1 0,-4 4-2697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7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11856,'0'0'216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39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0 507 3912,'0'0'3346,"10"-10"-2988,0-2-242,4-3 118,0 0 0,16-27 0,15-30 667,-26 39-352,2 0 1,1 2-1,1 0 0,40-39 0,-35 46 31,-16 14-296,-1 0-1,0-1 0,15-18 0,-20 22-128,0-1 0,0 2 0,0-1 0,1 1 0,0 0 1,11-8-1,-17 14-123,-1-1 0,0 1 0,1 0 0,-1-1 0,0 1 0,1 0 0,-1 0 0,0-1 0,1 1 0,-1 0 0,1 0 0,-1 0 0,1-1 0,-1 1 0,0 0 0,1 0 0,-1 0 0,1 0 0,-1 0 1,1 0-1,-1 0 0,1 0 0,-1 0 0,1 0 0,-1 12 624,-2 1-643,-4 42 212,-3 0-1,-2-1 1,-28 83 0,20-75-86,14-41-73,-2 0 1,0 0-1,-2 0 0,0-1 0,-19 30 0,25-45-39,0-1 0,0 1 0,-1-1 1,1 0-1,-1 0 0,-1 0 0,1-1 0,0 1 1,-1-1-1,0 0 0,1 0 0,-6 2 0,3-3 22,0 0-1,0-1 1,1 1-1,-1-2 1,0 1-1,0-1 1,0 0-1,0 0 1,-9-2-1,9 1 18,0 0 0,1 0 0,-1-1-1,-11-5 1,16 7-50,0-1 1,1 0-1,-1 1 0,1-1 0,-1 0 1,1 0-1,-1 0 0,1 0 1,-1 0-1,1-1 0,0 1 1,0 0-1,0-1 0,-1 1 0,1 0 1,1-1-1,-1 0 0,0 1 1,0-1-1,0 1 0,1-1 1,-1 0-1,1 1 0,-1-4 0,0-1 57,1 5-73,0 0 0,0 0 1,0 0-1,0 0 1,0 0-1,0 0 1,0 0-1,0 0 1,0 0-1,1 0 1,-1 0-1,0 0 1,1 0-1,-1 0 0,0 1 1,2-3-1,-1 1-1,0 1 0,0-1-1,1 0 1,-1 1 0,1-1-1,-1 0 1,1 1 0,0 0-1,-1-1 1,1 1 0,0 0-1,0 0 1,0 0 0,4-1-1,33-9-5,-23 8 6,48-10 44,0 2 0,1 3 0,77 1 0,242-9 335,-375 15-357,0 0 15,1 0 1,-1 0 0,0-1-1,0 0 1,0-1-1,11-4 1,-19 7-32,0-1 0,0 0-1,0 1 1,0-1 0,0 0 0,0 0-1,0 0 1,0 1 0,-1-1 0,1 0-1,0 0 1,-1 0 0,1 0 0,-1 0-1,1 0 1,-1-1 0,1 1 0,-1 0-1,0 0 1,0 0 0,1 0 0,-1 0-1,0-1 1,0 1 0,0 0 0,0 0-1,0 0 1,-1 0 0,1-1-1,0 1 1,0 0 0,-1 0 0,1 0-1,-1 0 1,1 0 0,-1 0 0,1 0-1,-1 0 1,-1-1 0,-2-5-466,0 1 0,0-1 0,-11-10 1,12 15-487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41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1578 4912,'0'0'3894,"10"-19"-3571,258-457 1315,-139 251-809,-67 106-132,-4-4 0,58-179 1,-103 262-259,9-54 1,-18 75-209,-2 0-1,0 0 1,-1 0-1,-4-39 1,3 56-191,0 0 1,-1-1-1,1 1 1,-1 0 0,1 0-1,-1-1 1,0 1-1,0 0 1,0 0 0,0 0-1,0 0 1,0 0-1,0 0 1,-1 0 0,1 0-1,-1 1 1,1-1-1,-1 1 1,-3-3 0,3 3-13,0 0 0,0 1 0,0-1 0,0 1 1,0 0-1,-1-1 0,1 1 0,0 0 0,0 0 0,0 1 1,0-1-1,0 0 0,0 1 0,0-1 0,-1 1 0,1 0 1,0 0-1,1-1 0,-1 1 0,0 0 0,-3 3 0,-11 7 31,0 0 0,2 2 0,-1 0 0,1 0 0,1 1 0,1 1 0,0 0 0,1 0 0,-13 25 0,-5 14 71,-34 92 0,35-69-66,3 1 0,4 1 0,3 1 0,4 1 1,4 0-1,3 1 0,3-1 0,9 96 0,-3-149-41,1 0 0,1 0 0,2-1-1,1 0 1,1 0 0,1-1 0,23 48 0,-28-67-11,1 0 0,-1-1-1,1 1 1,0-1 0,1 0 0,-1 0 0,1 0 0,0-1 0,1 0 0,-1 0-1,1-1 1,0 0 0,0 0 0,0 0 0,1-1 0,12 4 0,-10-5 6,-1 0 0,0-1 1,0 0-1,1-1 0,-1 0 1,0 0-1,0-1 1,1 0-1,-1-1 0,0 0 1,0 0-1,0-1 0,0 0 1,8-5-1,0 0 31,-2-1 1,1-1-1,-1-1 1,-1 0-1,0-1 1,15-16-1,2-7 127,32-45 1,-56 71-118,-1 0 1,0 0 0,-1 0-1,0-1 1,-1 1-1,1-1 1,-2-1 0,0 1-1,3-13 1,-6 23-53,0-1 0,0 0 1,1 1-1,-1-1 1,0 1-1,0-1 0,0 0 1,0 1-1,0-1 0,0 1 1,0-1-1,0 0 1,0 1-1,0-1 0,0 1 1,-1-1-1,1 0 0,0 1 1,0-1-1,0 1 1,-1-1-1,1 1 0,0-1 1,-1 1-1,1-1 1,0 1-1,-1-1 0,1 1 1,-1-1-1,1 1 0,-1 0 1,0-1-1,0 1 3,-1 0-1,1 0 0,0 0 1,-1 0-1,1 0 1,0 0-1,-1 0 0,1 1 1,0-1-1,-1 0 1,1 1-1,0-1 1,-2 2-1,-38 24 113,28-14-104,0-1 0,0 1-1,1 1 1,0 0 0,2 1 0,-1 0 0,2 1 0,0 0-1,0 0 1,-11 32 0,18-43-20,0 1 1,1 1-1,0-1 1,0 0-1,0 0 1,1 0-1,-1 1 0,1-1 1,0 0-1,1 0 1,1 10-1,-1-13-3,0 1-1,0 0 1,0 0-1,1 0 1,-1 0-1,1-1 1,-1 1-1,1-1 1,0 1 0,0-1-1,0 1 1,0-1-1,1 0 1,-1 0-1,1 0 1,-1-1 0,1 1-1,0-1 1,-1 1-1,1-1 1,6 2-1,0-1 0,0 0-1,1 0 0,-1-1 1,1-1-1,0 1 0,-1-2 1,1 1-1,15-4 0,-2 0-2,0-2 1,33-11-1,-27 4 8,0 0 0,-1-2 0,-1-1 0,0-2 1,-1 0-1,-1-2 0,32-31 0,-55 49 7,-1 0 0,1 0 0,0 0 0,0 0 0,-1 0 0,1-1 0,-1 1 0,0 0 0,0-1 0,0 1 0,0-1 0,0 1 0,0-1 0,-1 1 0,1-6 0,-1 7-1,0-1-1,0 0 1,0 1-1,-1-1 0,1 1 1,-1-1-1,1 0 0,-1 1 1,1-1-1,-1 1 1,0-1-1,0 1 0,0 0 1,0-1-1,0 1 1,0 0-1,0 0 0,0-1 1,-1 1-1,1 0 0,0 0 1,-1 0-1,1 1 1,-1-1-1,1 0 0,-4-1 1,-5-1 12,0 0-1,-1 0 1,0 0 0,0 2 0,1-1 0,-1 1 0,-13 1 0,3 1 12,1 0 0,-39 9 0,28-2 25,-41 15-1,61-21 0,8-6 27,4 3-72,-1 0 0,0 0 0,1 0-1,-1 0 1,1 0 0,-1 0 0,1 0 0,-1 1 0,1-1 0,-1 0 0,1 0 0,0 1 0,-1-1 0,1 0 0,2-1 0,38-31 77,-27 21-84,0 0 0,1 1 0,0 1 0,0 0 0,1 2 0,19-9 0,-8 10-24,1 0 1,1 2-1,-1 2 0,46-1 1,-1-1-5,-69 5 25,109-8-30,-97 8 28,1 1 0,-1 0 0,0 1 0,30 7 1,-21-6-13,-25-4 14,0 1 0,0 0 1,0 0-1,0 0 0,0 0 0,1 0 0,-1 0 0,0 0 0,0 0 1,0 0-1,0 0 0,1 0 0,-1 0 0,0 0 0,0 0 0,0 0 1,0 0-1,1 0 0,-1 0 0,0 0 0,0 0 0,0 0 0,0 0 1,1 0-1,-1 0 0,0 0 0,0 0 0,0 0 0,0 0 0,0 1 1,1-1-1,-1 0 0,0 0 0,0 0 0,0 0 0,0 0 0,0 0 1,0 1-1,0-1 0,1 0 0,-1 0 0,0 0 0,-10 16-6,-61 93 62,68-104-53,1 0 0,-1 0-1,1 0 1,0 0 0,0 1-1,0-1 1,1 1-1,0-1 1,0 1 0,0 0-1,0-1 1,1 1 0,0 0-1,1-1 1,-1 1 0,1 0-1,0-1 1,0 1 0,5 10-1,-5-13-7,1 1-1,0 0 1,0-1-1,0 1 1,1-1-1,-1 0 1,1 0-1,-1 1 0,1-2 1,0 1-1,1 0 1,-1-1-1,0 1 1,1-1-1,-1 0 1,1 0-1,0-1 1,-1 1-1,1-1 1,0 1-1,0-1 1,0-1-1,0 1 1,0 0-1,0-1 1,0 0-1,0 0 1,6-1-1,-3 0 1,1-1-1,-1 0 1,1 0-1,-1-1 1,0 0 0,0 0-1,0 0 1,0-1-1,-1 0 1,0-1 0,0 0-1,0 0 1,0 0 0,0 0-1,-1-1 1,0 0-1,-1 0 1,1 0 0,-1-1-1,0 0 1,3-8-1,-5 10 9,-1 1-1,0 0 0,0 0 1,0-1-1,-1 1 1,1-1-1,-1 1 0,0 0 1,-1-1-1,1 1 0,-1-1 1,0 1-1,-1-6 1,-3-7 19,-14-30 1,15 38-18,0 2 6,0 1 0,0-1 0,0 1 0,-1 0 0,1 1 0,-2-1 0,-6-6 0,-19-22 67,29 32-65,0 1 0,1-1 0,-1 0 0,0 1 0,0-1 0,0 1 0,0-1 0,0 1 0,0 0 0,-4-1 0,-14-11 189,15 9-135,5 4-61,1 0-1,-1 0 0,0 0 1,0 0-1,0 0 1,0 0-1,0 0 0,0 0 1,0 0-1,0 0 1,0 0-1,0 0 0,0 0 1,0-1-1,0 1 1,0 0-1,0 0 0,0 0 1,0 0-1,0 0 0,0 0 1,0 0-1,0 0 1,0 0-1,0 0 0,0 0 1,12 2 10,59 11 15,2-4 1,-1-3 0,129-5-1,-151-6 4,61-15-1,23-3 87,-116 21-69,0-1-1,-1 0 0,1-1 1,32-13-1,-35 12-4,-14 5-29,1 0 0,-1-1 0,0 1 0,0-1 0,1 1 0,-1-1 1,0 1-1,0-1 0,1 1 0,-1-1 0,0 0 0,2-1 0,-3 1-12,-1 0 1,1 0-1,0 0 0,0 0 1,0 1-1,0-1 0,-1 0 0,1 0 1,0 0-1,-1 0 0,1 1 0,0-1 1,-1 0-1,1 1 0,-1-1 1,0 0-1,1 1 0,-1-1 0,1 0 1,-1 1-1,0-1 0,0 1 1,1-1-1,-1 1 0,-1-1 0,-9-7 0,0 2-1,0-1 1,0 1-1,0 1 1,-14-5-1,-54-15-2094,69 22 900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42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9040,'0'0'769,"14"-2"-377,118-11 597,1 7 0,190 14 0,194 32 1973,-495-40-3443,0-1 0,35-7-1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45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1298 5120,'0'0'1872,"12"2"-1336,-3 0-418,-2-1-31,0 1 1,0-1-1,0 0 1,1-1-1,-1 0 1,0 0-1,0-1 0,0 0 1,1 0-1,8-3 1,6-4 187,-1-1 1,0-1-1,0-1 0,-1-1 1,-1-1-1,26-21 1,-15 8 289,-2-2 1,50-60 0,-57 58 22,-1-1 0,-2 0 1,-1-1-1,24-68 0,-35 83-231,-1-1-1,0 0 0,3-26 1,-7 37-213,-1 0 0,1 0 0,-2 0 0,1 0 0,-1 0 0,0 0 0,0 0 0,0 0 1,-1 0-1,0 0 0,-6-12 0,7 18-99,0 0 0,1 0 0,-1 0 0,0 0 1,1 0-1,-1 0 0,0 0 0,0 0 0,0 0 0,0 0 1,0 1-1,0-1 0,0 0 0,0 1 0,0-1 1,0 1-1,0-1 0,0 1 0,0-1 0,-1 1 0,1 0 1,0 0-1,0-1 0,0 1 0,-3 0 0,3 1-27,0-1 1,0 0-1,0 1 0,1-1 0,-1 1 0,0-1 1,0 1-1,0-1 0,0 1 0,1-1 0,-1 1 0,0 0 1,0 0-1,1-1 0,-1 1 0,1 0 0,-1 0 1,1 0-1,-1 0 0,1 0 0,-1 0 0,1-1 1,0 1-1,0 0 0,-1 0 0,1 0 0,0 0 0,0 0 1,0 0-1,0 0 0,0 0 0,0 1 0,3 45 82,2 0 0,15 68 0,-10-67-64,-2 1 0,2 52 0,-9-77-3,-1-1-1,-2 1 0,0-1 1,-1 0-1,-1 1 0,-1-1 1,-12 31-1,16-50-22,-1-1 1,0 0-1,0 1 0,0-1 0,0 0 1,0 0-1,0 0 0,-1 0 0,1 0 1,-1-1-1,0 1 0,0-1 0,0 0 1,0 1-1,-7 2 0,4-3 4,0 0-1,0 0 1,0 0-1,0-1 0,0 0 1,-1 0-1,1 0 1,-12-1-1,3-1 6,0-1 0,1 0-1,-1-2 1,0 1 0,1-2-1,0 1 1,-18-10 0,-19-18 22,51 32-41,0 0 0,0 0 1,0-1-1,-1 1 0,1 0 0,0 0 0,0 0 1,0 0-1,0 0 0,-1 0 0,1-1 0,0 1 1,0 0-1,0 0 0,0 0 0,0 0 0,0-1 1,0 1-1,-1 0 0,1 0 0,0 0 0,0 0 1,0-1-1,0 1 0,0 0 0,0 0 0,0 0 1,0-1-1,0 1 0,0 0 0,0 0 0,0 0 1,0-1-1,0 1 0,0 0 0,0 0 0,0 0 1,1-1-1,-1 1 0,0 0 0,0 0 0,0 0 1,0-1-1,11-8 1,16-6-2,5 8-5,0 1-1,0 2 1,0 1-1,37 1 0,-30 1-14,15 0 7,-15 0-29,43-5-1,-69 4 35,0-1-1,-1 0 0,1 0 0,-1-1 0,0-1 1,0 0-1,15-9 0,-2-4 5,0-1 0,-2-1 0,0 0 0,30-37 0,-24 25 39,34-28 1,-56 54-18,5-3 9,0-2 1,12-13 0,-21 21-2,-1 0 1,0 0-1,0-1 1,0 1-1,0 0 1,0-1-1,0 1 1,-1-1-1,0 1 0,0-1 1,0 0-1,0 0 1,0 0-1,-1-4 1,3 15 159,-3-7-181,1 1 0,-1 0 0,0-1 0,1 1 0,-1 0 0,0-1 0,0 1-1,1 0 1,-1-1 0,0 1 0,0 0 0,0 0 0,0-1 0,0 1 0,0 0 0,0-1 0,0 2 0,-2 18 28,2-1 1,2 26-1,0 15-3,-1-2-1,1-35 7,-4 44 1,1-63-25,1 0 0,-1 0 0,1 1 1,0-1-1,0 0 0,1 0 0,-1 0 0,1 0 0,0 0 1,2 5-1,-2-9-7,0 0 0,0 0 1,0 0-1,-1 0 0,1-1 1,0 1-1,0 0 0,0 0 0,0-1 1,0 1-1,0 0 0,0-1 1,0 1-1,-1-1 0,1 1 1,0-1-1,0 1 0,0-1 1,0 0-1,24-17 44,102-101 150,27-22 112,-150 138-294,0 0-1,1 0 0,-1 0 1,1 1-1,0 0 0,0-1 1,-1 2-1,10-3 0,-13 3-8,1 1 1,0 0-1,-1 0 0,1 0 0,0 0 0,-1 0 1,1 0-1,0 1 0,0-1 0,-1 0 0,1 1 1,-1-1-1,1 1 0,0 0 0,-1-1 0,1 1 0,-1 0 1,0 0-1,1 0 0,-1 0 0,0 0 0,1 0 1,-1 1-1,0-1 0,0 0 0,0 1 0,0-1 1,0 0-1,0 1 0,-1 0 0,2 1 0,2 8 14,0 0 0,0 0 0,-1 1 0,-1-1 0,0 1 0,-1-1 0,1 23 0,-4 3 45,-8 42 0,5-43 16,0 42 0,7-59 5,-2-19-83,1 0 0,-1 0-1,0 1 1,0-1 0,0 0 0,0 0-1,0 0 1,0 1 0,1-1 0,-1 0-1,0 0 1,0 0 0,0 1 0,1-1-1,-1 0 1,0 0 0,0 0 0,0 0-1,1 0 1,-1 0 0,0 0 0,0 0-1,1 1 1,-1-1 0,0 0 0,0 0-1,1 0 1,-1 0 0,0 0 0,0 0 0,1 0-1,-1 0 1,0-1 0,3 0 10,-1 0 1,0-1 0,1 0 0,-1 0-1,0 1 1,0-1 0,0 0-1,-1-1 1,3-2 0,168-228 385,-167 227-383,-1 0 0,1 0 0,0 1 0,1 0 1,-1 0-1,1 0 0,0 0 0,12-6 0,-18 11-15,0 0 0,1 0-1,-1 0 1,0-1 0,1 1 0,-1 0-1,0 0 1,0 0 0,1 0 0,-1 0-1,0 0 1,1 0 0,-1 0 0,0 0-1,1 0 1,-1 0 0,0 0-1,0 0 1,1 0 0,-1 0 0,0 0-1,1 0 1,-1 0 0,0 0 0,1 0-1,-1 0 1,0 1 0,0-1-1,1 0 1,-1 0 0,0 0 0,0 0-1,1 1 1,-1-1 0,0 0 0,0 0-1,0 1 1,1-1 0,-1 0 0,0 0-1,0 1 1,0-1 0,0 1-1,3 15 34,-3-11-27,3 32 1,-3-17-4,2 1 0,0-1 0,1 0 0,2 0 0,6 20 0,-10-35-5,1-1 1,0 1-1,0-1 1,1 0-1,-1 0 1,1 0-1,0-1 1,-1 1-1,2 0 1,-1-1-1,0 0 1,1 0-1,0 0 1,-1 0-1,1-1 1,0 1-1,0-1 1,1 0 0,-1 0-1,0-1 1,1 1-1,-1-1 1,1 0-1,0 0 1,-1 0-1,1-1 1,8 0-1,0 0 5,0-2-1,0 0 0,-1 0 1,1-1-1,-1-1 1,1 0-1,-1-1 0,-1 0 1,1-1-1,17-11 1,1-4 13,-1 0 0,41-41 0,-62 55-17,28-29 10,2 3 0,64-45-1,-100 77-10,13-9 0,-1 2 0,32-14 0,-42 21 0,0-1 0,0 1 0,0 0 0,0 0 0,0 0 0,1 1 0,-1-1 0,0 1 0,0 0 0,1 1 0,-1-1 0,0 1 0,0-1 0,1 1 0,-1 1 0,8 2 0,-11-4 0,-1 1-1,1-1 0,0 0 1,0 1-1,0-1 0,-1 1 0,1-1 1,0 1-1,-1-1 0,1 1 1,0-1-1,-1 1 0,1 0 1,-1-1-1,1 1 0,-1 0 1,1 0-1,-1-1 0,1 1 1,-1 0-1,0 0 0,1 1 1,-1-1-2,0 0 0,0 0 0,-1-1 1,1 1-1,0 0 0,-1 0 0,1-1 1,0 1-1,-1 0 0,1-1 0,-1 1 1,1 0-1,-1-1 0,1 1 0,-1-1 1,0 1-1,1 0 0,-1-1 0,0 1 1,-4 2-8,0-1 1,1 1-1,-1-1 1,0 0 0,0 0-1,-6 1 1,-33 5 3,8-2-3,-49 16 1,75-18 6,-1 0 1,1 0-1,0 1 0,0 1 1,1-1-1,0 1 0,0 1 1,0 0-1,-8 8 0,7-5-27,1 1-1,1 0 1,-13 19-1,19-28 24,1 1 0,-1-1-1,1 0 1,0 0 0,0 1 0,0-1-1,0 1 1,0-1 0,1 1 0,-1-1-1,1 1 1,0-1 0,-1 1 0,1 0-1,0-1 1,1 1 0,-1-1 0,0 1-1,1 0 1,-1-1 0,1 1 0,0-1-1,0 1 1,0-1 0,0 0 0,3 5-1,-3-6 0,0 0-1,0-1 1,0 1-1,0 0 1,0 0-1,1-1 1,-1 1-1,0-1 1,0 1-1,0-1 1,1 0-1,-1 1 1,0-1-1,1 0 1,-1 0-1,0 0 1,1 0-1,-1 0 1,0 0-1,0 0 1,1 0-1,1-1 1,1 0-11,0 0-1,0-1 1,0 1 0,0-1-1,7-4 1,4-5 1,-1 0 0,0-1 0,0-1 0,-2 0 0,1 0 0,-2-2 0,0 1 0,13-23 0,-1-4 10,-2-1 0,16-46-1,-30 63-2,-6 21 5,0 0 0,0 0 1,0 1-1,0-1 0,1 0 0,3-4 0,-8 12 14,2 1 0,-1 0 0,0 0 0,1 0 0,0 0 0,0 0 0,1 0 0,-1 8 0,1 53 14,1-54-12,-1 4 3,1 1 1,1-1 0,0 0 0,2 0 0,0 0-1,0 0 1,8 17 0,-8-26-5,-1 1 0,1-1 0,1 0 0,-1 0 0,1-1 0,0 1 0,1-1 0,-1 0 0,1 0 0,1-1 0,-1 0 0,1 0 0,0 0 0,0-1 0,0 0 0,9 3 0,-10-5-1,1 0 0,0 0 0,0-1 1,-1 0-1,1 0 0,0-1 0,0 0 0,0 0 0,0-1 0,0 1 1,0-1-1,8-3 0,4-2 25,0-1-1,34-16 1,-33 11 0,-1 0 0,0-1-1,0-1 1,-2-1 0,0 0 0,0-1 0,-2-1 0,0-1-1,-1 0 1,21-36 0,-11 12 10,-2-1 0,-2-1 0,-2-1 0,13-53 0,-17 44-38,-2 0 0,-3-1 0,-2 0-1,-2 0 1,-3-68 0,-3 117-8,-3-41-9,4 45 9,-1 0-1,1-1 1,-1 1 0,0-1 0,1 1 0,-1 0-1,0-1 1,0 1 0,-1 0 0,1 0 0,0 0-1,-1 0 1,1 0 0,-1 0 0,-2-2 0,3 4-2,0-1 1,0 1 0,0 0-1,0-1 1,0 1 0,-1 0-1,1 0 1,0 0 0,0 0 0,0 0-1,0 0 1,-1 0 0,1 0-1,0 0 1,0 0 0,0 1 0,0-1-1,0 0 1,0 1 0,-1-1-1,1 1 1,0-1 0,0 1-1,0 0 1,0-1 0,1 1 0,-1 0-1,-1 1 1,-25 27-59,25-26 53,-19 27-55,1 1 1,1 1 0,2 1 0,1 0 0,2 1 0,1 1-1,1 0 1,-7 43 0,10-32-18,3-1-1,1 1 0,3 0 1,1-1-1,3 1 0,8 58 1,-4-67-46,19 64 1,-23-92 101,2 1 0,-1-1 0,1 0 0,1 0 0,0 0-1,0-1 1,0 0 0,1 0 0,1 0 0,-1-1 0,1 1 0,8 5 0,-4-5-11,-3-1-2,1-1 0,-1-1 0,17 8 1,-22-11 29,1-1 1,-1 0 0,1 0 0,0 0 0,-1-1 0,1 1 0,0-1 0,0 0 0,-1 0 0,1 0 0,0 0 0,-1-1-1,1 0 1,4-1 0,12-5 13,-1 0-1,0-2 0,-1 0 0,0-1 0,25-18 1,-18 9 14,0-2 1,41-44 0,-38 31 6,-1-1 1,-2-1-1,-1-2 0,-2 0 1,-2-2-1,-2 0 0,18-53 1,-15 24 26,-3-1 0,-4-1 1,11-121-1,-22 109-13,-8-102 0,5 181-36,-1 0 0,1 0 0,-1 1 0,1-1 0,-1 0 0,0 1 0,-2-5 0,2 7-5,1 1-1,-1-1 1,1 0 0,-1 1-1,1-1 1,-1 1 0,1-1-1,-1 0 1,1 1 0,-1 0 0,0-1-1,1 1 1,-1-1 0,0 1-1,0 0 1,1-1 0,-1 1-1,0 0 1,0 0 0,1 0 0,-1 0-1,0 0 1,0 0 0,0 0-1,1 0 1,-1 0 0,0 0-1,0 0 1,0 0 0,1 0 0,-1 1-1,0-1 1,0 0 0,1 0-1,-1 1 1,0-1 0,1 1-1,-1-1 1,0 1 0,1-1 0,-2 1-1,-3 3-2,0 0 1,-1 0-1,1 1 0,1 0 0,-1 0 0,1 0 0,-6 8 0,-24 44-8,27-43 6,-21 41-27,3 1-1,2 2 1,2 0-1,-13 65 1,14-30-55,-14 187 1,32-247 71,1 1 0,2-1 0,5 36 0,-4-57 16,0 0 0,1-1 0,1 0 0,-1 1-1,2-1 1,-1 0 0,2-1 0,-1 1 0,2-1 0,-1 0-1,1-1 1,9 10 0,-14-17 1,1 1 1,0-1-1,0 1 0,0-1 1,0 0-1,0 0 0,0 0 1,0 0-1,1-1 1,-1 1-1,1-1 0,-1 0 1,6 1-1,-7-2-5,0 0-1,0 0 1,0 0 0,-1 0 0,1-1-1,0 1 1,0-1 0,0 1 0,-1-1-1,1 0 1,0 1 0,-1-1 0,1 0-1,-1 0 1,1 0 0,-1-1 0,1 1-1,-1 0 1,0 0 0,1-1-1,-1 1 1,0-1 0,0 1 0,0-1-1,0 1 1,-1-1 0,1 0 0,0 1-1,0-1 1,-1 0 0,1-2 0,5-19-11,0 0 0,-2 0 1,-1 0-1,1-38 1,-6-78-1549,1 112-26,0-2-12915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48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662 0 7632,'0'0'5236,"-2"14"-5008,0-1-161,-1 1 0,0-1 0,0 0 0,-2 0 0,1 0 1,-2 0-1,-7 14 0,-9 5 145,-1 0 1,-1-2 0,-1-1-1,-2 0 1,-1-2-1,-47 35 1,32-32 10,-2-1 1,0-2-1,-2-2 1,-64 24-1,24-18-2089,69-25-8402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58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573 0 4216,'0'0'3766,"-7"12"-3468,-9 17-49,1 0 0,1 1 0,-13 41 0,-60 188 1306,70-219-1212,-1-1 1,-3-1-1,0-1 0,-36 46 1,46-69-176,0-1 0,-1 0 0,0-1 0,-1 0 0,0 0 0,-23 14 0,31-23-129,0-1 0,0 1 0,-1-1 0,1 0 0,0 0 0,-1 0-1,1-1 1,-1 0 0,0 0 0,0 0 0,1-1 0,-1 0-1,0 0 1,1 0 0,-1-1 0,0 0 0,0 0 0,1 0 0,-1-1-1,1 0 1,0 0 0,-1 0 0,-7-6 0,-11-8-1776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50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 6328,'0'0'3528,"3"12"-3236,29 172 1064,25 156 671,-41-256-1592,1-6 22,-9-44 79,-1 0 0,-2 0 0,2 44 0,-16-105 170,-4-24-564,-11-40 226,-22-179 0,28 132-119,10 96-177,3-1 1,1 0-1,2-47 0,4 67-23,2-1 0,0 1 1,1 0-1,1 1 0,11-27 1,-14 44-44,-1 1 1,1 0 0,0 0 0,0 0-1,0 0 1,1 0 0,-1 1 0,1-1-1,0 1 1,0 0 0,0 0 0,0 1-1,1-1 1,-1 1 0,1 0 0,-1 0-1,1 0 1,0 1 0,0 0-1,0 0 1,0 0 0,0 0 0,0 1-1,5 0 1,0-1-3,0 2-1,1-1 1,-1 1 0,0 1-1,0-1 1,0 2-1,-1-1 1,1 2 0,-1-1-1,19 10 1,-18-6 3,0 0 1,0 0-1,0 1 1,-1 0-1,0 1 0,-1 0 1,0 0-1,0 1 1,-1 0-1,0 0 1,-1 1-1,8 19 0,-10-21 0,-2-1 0,1 1 0,-1 0 0,-1 0 0,1 0-1,-1 0 1,-1 0 0,0 0 0,0 0 0,-1 0 0,0 0 0,-1 0-1,1 0 1,-2 0 0,1-1 0,-1 1 0,-1-1 0,-4 9-1,-2 0 8,-1 0-1,0-1 0,-2 0 0,0-1 0,0 0 0,-20 15 0,-98 70 191,123-95-185,7-5-16,0 0-1,1 1 1,-1-1-1,0 0 1,1 1-1,-1-1 1,1 0-1,-1 1 1,1-1-1,-1 1 1,1-1-1,-1 1 1,1-1-1,-1 1 1,1-1-1,-1 1 1,1-1-1,0 1 1,-1 0-1,1-1 1,0 1-1,0 0 1,-1-1-1,1 1 1,0 0-1,18 0 13,23-1-15,0 2 1,-1 1-1,1 3 0,75 19 0,-70-10-8,-2 1 0,48 26 0,-43-19-11,-26-13 6,0 1 0,0 1 0,27 21 0,-44-29 12,0 1 1,-1 0 0,0 0-1,0 0 1,0 0-1,-1 1 1,0 0-1,0 0 1,0 0 0,-1 0-1,0 1 1,0 0-1,0-1 1,-1 1 0,0 0-1,1 12 1,-3-16 3,0 1 1,0 0 0,-1-1 0,1 1 0,-1-1-1,0 1 1,0 0 0,0-1 0,-1 0-1,1 1 1,-1-1 0,0 0 0,0 0-1,0 0 1,0 0 0,0 0 0,-1 0-1,1 0 1,-1-1 0,0 0 0,0 1-1,0-1 1,-5 2 0,-4 4 12,-1-1 0,0 0-1,0-1 1,-21 7 0,3-5 27,1 0 1,-1-2-1,-49 3 0,-95-6 165,63-3-141,96 1-62,-33-1-5,46 0-14,0 0-1,0-1 0,0 1 1,0-1-1,0 0 0,0 0 1,0 0-1,0 0 0,0 0 1,0 0-1,0-1 0,-2-1 1,5 2 5,-1 1 1,1-1-1,-1 1 1,1-1 0,-1 1-1,1-1 1,0 0-1,-1 1 1,1-1-1,0 1 1,0-1 0,0 0-1,-1 1 1,1-1-1,0 0 1,0 1-1,0-1 1,0 0-1,0 1 1,0-1 0,0 0-1,0 1 1,0-1-1,1 0 1,-1 1-1,0-1 1,0 0 0,1 0-1,9-15-1777,-8 14 717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31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11256,'0'0'1584,"-12"61"-1136,-2-29 16,-8 4-136,-3 4 16,5 5-24,0-1 16,2-12-48,2 3 8,8-7-64,-2-4 8,4-8-96,6-4 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51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1 6728,'0'0'1449,"-6"12"-917,-22 35-42,-13 21 1387,-44 104 0,85-171-1912,-1 1-1,1-1 1,-1 1 0,1-1-1,0 0 1,-1 1 0,1-1-1,0 1 1,0-1 0,0 1-1,1-1 1,-1 1 0,0-1-1,0 0 1,1 1 0,-1-1-1,1 1 1,-1-1 0,2 2-1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52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3912,'0'0'10104,"10"1"-9734,5 2-243,0 0 0,-1 1 0,1 1 0,-1 0-1,0 1 1,-1 0 0,25 16 0,33 26 355,71 42 500,17 18 140,-151-102-1026,1-1 0,1-1 0,-1 1 0,12 3 0,13 6 230,-30-12-254,-1-1 1,1 0-1,0 0 0,0 0 1,1 0-1,4 0 0,-8-1-18,-6 16 287,-14-3-274,0 0 1,-2-1-1,-22 9 1,17-9 11,-33 22 0,-1 8 44,27-17-28,-2-1 0,-40 19 0,-59 25 136,133-68-250,0 1 0,1-1 0,-1 0 0,1 0 0,-1 0 0,0 1 0,1-1 0,-1 0 0,0 1 0,1-1 0,-1 0 0,1 1 0,-1-1 0,1 1 0,-1-1 0,1 1 0,-1-1 0,1 1 0,0-1 0,-1 1 0,1 0 0,0-1 0,-1 1 0,1-1 0,0 1 0,0 0 0,-1-1 0,1 1 0,0 0 0,0-1 0,0 1 0,0 0 0,0-1 1,0 1-1,0 0 0,0-1 0,0 1 0,1 0 0,-1-1 0,0 1 0,0 0 0,0-1 0,1 1 0,-1 0 0,0-1 0,1 1 0,-1-1 0,1 1 0,-1-1 0,1 1 0,-1-1 0,1 1 0,-1-1 0,1 1 0,6 5-215,-1-1 0,1 0 0,13 8 0,-9-6 103,17 13-2550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54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105 201 4120,'0'0'7608,"-2"14"-7019,-2 47 434,7 110 1,11-52-222,4 65 280,-13-126-636,3 0 1,2 0-1,30 99 1,-10-70 889,-68-211-831,-28-168 1,32 157-310,22 91-84,-14-80 0,23 98-88,-2-16 53,1-1 0,3-50 1,2 80-59,0-1 0,1 1 0,1 0 0,0-1 0,0 1 0,2 1 0,0-1 1,0 0-1,1 1 0,0 0 0,9-12 0,-11 18-15,1 0 0,-1 1 0,1-1 0,0 1 0,1 0 0,-1 0 0,1 1 1,0 0-1,0 0 0,0 0 0,0 1 0,1-1 0,-1 2 0,1-1 0,0 1 0,0 0 0,0 0 0,0 1 0,8-1 0,3 0 1,-1 1-1,1 0 0,-1 2 0,1 0 0,21 4 0,-28-3-3,0 1 0,-1 0 0,1 0-1,-1 1 1,1 1 0,-1 0-1,-1 0 1,1 1 0,12 9-1,-6-2 3,0 1-1,-1 1 0,-1 1 0,24 30 1,-34-38-1,1-1 0,-1 0 0,0 1 0,0 0 0,-1 0 0,0 0 0,-1 1 0,0-1 0,0 0 0,-1 1 0,0-1 0,0 1 0,-1 0 0,-1 12 0,-1-5-2,-2 0 0,0-1 0,-1 0 0,0 0 1,-1 0-1,-1 0 0,0-1 0,-1 0 0,-1-1 0,0 0 1,-1 0-1,-12 12 0,-13 10 50,-1-2 0,-63 46 0,91-74-31,1-1 1,-1 1 0,0-1-1,0-1 1,0 1-1,-17 3 1,1 1 72,11-3 48,12-4-48,24-3-11,5-1-73,-3 3-30,1 2 0,-1 0 0,0 2-1,-1 1 1,1 1 0,-1 1 0,0 1 0,0 1-1,-1 1 1,-1 1 0,1 1 0,-2 2-1,0-1 1,31 28 0,-41-30 7,15 13-51,33 41 0,-53-58 63,0 0 0,-1 1 0,0 0-1,-1 0 1,0 0 0,0 0-1,-1 1 1,0 0 0,0-1 0,2 19-1,-5-24 12,0 1-1,0-1 0,0 0 1,-1 1-1,1-1 0,-1 0 1,0 1-1,0-1 1,0 0-1,0 0 0,-1 0 1,0 0-1,1 0 0,-1 0 1,0 0-1,0 0 0,-1-1 1,-3 5-1,-5 3 24,-1-1 0,1-1 0,-16 9 0,9-5-3,0-1 6,1-2 0,-1 0 0,0 0 0,-1-2 0,0-1 0,0 0 0,-35 6 0,-8-5 155,-72 0 0,-32 3 99,130-4-234,21-3-70,0-1 1,-1 0 0,1-1-1,-21-1 1,35 0-2,0 0-1,0-1 1,0 1-1,0 0 1,0 0-1,0-1 1,0 1 0,0 0-1,0-1 1,1 1-1,-1-1 1,0 1-1,0-1 1,-1 0 0,4-3-317,9 1-11,12 1-2663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8:55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 8136,'0'0'5608,"-5"12"-5060,-16 43-47,17-45-345,1 0 0,1 0 0,0 0 0,1 1 1,0-1-1,0 1 0,2 13 0,-2 17 220,-2-9 196,2-1-1,4 50 1,-3-81-557,0 1 1,0-1 0,0 0-1,0 0 1,0 0 0,0 0-1,0 1 1,0-1 0,0 0-1,-1 0 1,1 0 0,0 1-1,0-1 1,0 0 0,0 0-1,0 0 1,1 0 0,-1 1-1,0-1 1,0 0 0,0 0-1,0 0 1,0 1 0,0-1-1,0 0 1,0 0 0,0 0-1,0 0 1,0 0 0,1 1-1,-1-1 1,0 0 0,0 0-1,0 0 1,0 0 0,0 0-1,1 0 1,-1 1 0,0-1-1,0 0 1,0 0 0,0 0-1,1 0 1,-1 0 0,0 0-1,0 0 1,0 0 0,0 0-1,1 0 1,-1 0 0,0 0-1,0 0 1,0 0 0,1 0-1,6-14 319,11-37-313,-12 33 105,-5 13-115,83-221 517,-83 223-516,0 1 0,1-1 1,-1 1-1,0-1 0,1 1 0,0-1 0,0 1 0,-1 0 1,1 0-1,1 0 0,-1 0 0,0 0 0,0 0 1,1 1-1,-1-1 0,1 1 0,-1 0 0,5-2 0,-5 3-4,0-1-1,-1 1 1,1 0-1,0 0 1,-1 0-1,1 1 1,0-1-1,0 0 1,-1 1-1,1-1 1,0 1-1,-1-1 1,1 1-1,-1 0 1,1 0-1,-1 0 1,1 0-1,-1 0 0,0 0 1,1 0-1,-1 0 1,0 0-1,0 1 1,0-1-1,0 0 1,0 1-1,0-1 1,0 1-1,0-1 1,0 1-1,0 2 1,3 6 8,-1 0 1,0 0-1,0 0 1,-1 0-1,0 0 1,-1 1-1,0 10 1,-4 77 118,2-81-102,0-8 15,0 0 0,0 0 0,-5 18 0,6-27-43,0 0 0,0 0 0,0 0 0,1 0 0,-1 0 0,0 0 0,0 0 0,0 0 0,0 0 1,0 0-1,0 0 0,0 0 0,1 1 0,-1-1 0,0 0 0,0 0 0,0 0 0,0 0 0,0 0 0,0 0 1,0 0-1,0 0 0,1 0 0,-1 0 0,0 0 0,0 0 0,0 1 0,0-1 0,0 0 0,0 0 0,0 0 1,0 0-1,0 0 0,0 0 0,0 0 0,0 1 0,0-1 0,0 0 0,0 0 0,0 0 0,0 0 0,0 0 0,0 0 1,0 1-1,0-1 0,0 0 0,10-11 106,8-18-23,14-32 0,19-30-34,-45 81-54,1 1 1,0 1 0,0-1-1,1 1 1,0 0 0,1 1-1,9-7 1,-17 13-5,1 0 0,0 0 0,-1 0 1,1 0-1,-1 0 0,1 0 0,0 1 0,0-1 0,-1 1 1,1-1-1,0 1 0,0 0 0,0 0 0,0 0 0,-1 0 1,1 0-1,0 0 0,0 0 0,0 0 0,-1 1 0,1-1 0,3 2 1,-2 0 4,0-1 1,0 1-1,-1 0 1,1 1-1,0-1 1,-1 0 0,0 1-1,1 0 1,-1-1-1,0 1 1,2 4-1,3 6 20,-1 1-1,-1-1 0,0 1 1,5 23-1,-4-13 42,-1-1-1,0 1 1,-2 1 0,-1-1 0,-1 0-1,-5 44 1,4-66-157,-1 1 98,1 1-1,-1-1 1,1 0-1,0 0 1,0 1-1,0-1 1,1 0-1,0 7 1,7 3-2992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02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412 685 5016,'0'0'4808,"-10"-2"-4572,0-1-157,1 1 1,-1 1 0,0 0-1,1 0 1,-1 1 0,0 0 0,0 0-1,0 1 1,1 1 0,-1 0-1,1 0 1,-18 6 0,-7 11 264,1 1 0,0 2 0,-49 42 0,74-57-266,1 0 0,0 0 0,0 1 1,1 0-1,0 0 0,0 0 0,1 0 1,0 1-1,-7 18 0,10-23-43,1 0-1,0 0 0,0 0 0,0 0 1,0 1-1,1-1 0,-1 0 0,1 0 1,0 1-1,1-1 0,-1 0 1,1 0-1,0 0 0,0 0 0,0 1 1,0-1-1,1 0 0,-1-1 0,1 1 1,0 0-1,0 0 0,1-1 1,-1 1-1,1-1 0,0 0 0,4 4 1,-2-2-5,0-1 0,1 0 0,0 0 0,0 0 0,0-1 0,0 0 0,1 0 0,-1-1 0,1 0 0,-1 0 0,1 0 0,12 1 0,-9-2 1,1-1 0,-1 0 1,1-1-1,-1 0 1,1-1-1,-1 0 1,19-6-1,-12 2 6,-1-1 0,0-1 0,0 0 0,-1-1 0,0-1 0,0 0 0,-1-1 0,0-1 1,20-22-1,-21 16 21,0 0 0,-2-1 0,0 0 0,-1-1 0,-1 0 0,0-1 0,-2 0 0,9-42 0,-12 50 8,-2 0-1,0 0 1,0 0 0,-1 0-1,-1 0 1,0 0-1,-1-1 1,0 1 0,-4-15-1,5 28-51,0-1 0,-1 1 0,1-1 1,0 0-1,0 1 0,0-1 0,-1 1 0,1-1 0,0 0 0,-1 1 0,1-1 0,0 1 1,-1-1-1,1 1 0,-1-1 0,1 1 0,0-1 0,-1 1 0,0 0 0,1-1 0,-1 1 1,1 0-1,-1-1 0,1 1 0,-1 0 0,0 0 0,1-1 0,-1 1 0,0 0 0,-1 0 0,1 1-1,0-1 0,0 0 0,0 1 0,0-1 0,0 1 0,0 0 0,0-1 0,0 1 0,0 0 0,0 0 1,0-1-1,0 1 0,-1 2 0,-2 2 13,-1 1 0,1 0 0,1 0 0,-6 10-1,3-1-3,1 0 0,1-1 0,0 2 0,1-1 0,1 0 0,-2 30 0,5-20 28,0 1 0,2 0 0,9 38 0,-9-47-26,-1-8-1,0-1-1,0 1 1,0 0 0,5 8-1,-6-15-9,0 0 0,0 0 0,1 0 0,-1 0 0,0 0-1,1 0 1,-1-1 0,1 1 0,0 0 0,-1-1-1,1 1 1,0-1 0,0 0 0,0 0 0,0 0-1,0 0 1,0 0 0,1 0 0,-1 0 0,4 0-1,0 0 20,1-1-1,0 0 0,-1 0 0,1 0 0,-1-1 0,1 0 0,-1-1 1,1 1-1,-1-1 0,0 0 0,0-1 0,0 0 0,0 0 0,0 0 0,6-5 1,10-7 56,-2-2 0,27-25 0,-37 32-48,-5 6-23,6-8 67,1 1 0,0 1 0,1 0 0,0 1 0,27-15 0,-28 16 30,1 2 138,-12 7-243,0-1 0,-1 1 0,1-1 0,-1 1 0,1-1-1,-1 1 1,1-1 0,-1 1 0,1 0 0,-1-1 0,0 1 0,1 0 0,-1-1-1,0 1 1,1 0 0,-1-1 0,0 1 0,0 0 0,0 0 0,0-1-1,0 1 1,0 0 0,0 1 0,2 34 107,-1 1 0,-2-1-1,-2 0 1,-10 54 0,8-59 13,5-30-116,-1 0 0,1 0-1,0 0 1,0 0 0,0 0 0,0 0 0,0 0-1,0 0 1,0 0 0,0 0 0,0-1 0,0 1 0,1 0-1,-1 0 1,0 0 0,1 0 0,-1 0 0,1 1-1,0-2-3,-1 1 0,1-1 0,-1 0 0,1 0 0,-1 0 0,0 0 1,1 1-1,-1-1 0,1 0 0,-1 0 0,1 0 0,-1 0 0,1 0 0,-1 0 0,1 0 0,-1-1 0,1 1 0,-1 0 0,1 0 0,-1 0 0,1 0 0,-1-1 0,1 1 0,0-1 0,4-2 35,0 0 0,0-1-1,0 0 1,5-6 0,39-40 124,67-64 132,-116 114-295,1-1 1,-1 1-1,0 0 0,0-1 1,1 1-1,-1 0 0,1 0 1,-1-1-1,0 1 0,1 0 1,-1 0-1,0 0 0,1 0 1,-1 0-1,1-1 0,-1 1 1,1 0-1,-1 0 0,0 0 1,1 0-1,-1 0 0,1 0 1,-1 0-1,1 0 0,-1 0 1,0 1-1,1-1 0,-1 0 1,1 0-1,-1 0 0,0 0 1,1 1-1,0-1 0,9 16 120,1 32-3,-9-39-107,-1-1-2,1-1 0,0 0 0,1 1 1,0-1-1,0 0 0,0-1 0,1 1 0,0 0 1,8 9-1,-9-13-7,0 0 0,0 0 0,1 0-1,-1-1 1,1 1 0,0-1 0,0 0 0,0 0 0,0 0 0,0-1 0,0 1-1,0-1 1,0 0 0,1 0 0,-1-1 0,0 1 0,1-1 0,6 0 0,4-1-1,1-1-1,-1-1 1,0 0 0,0-1 0,0-1 0,-1 0 0,1-1 0,23-14 0,107-76 6,-105 67-6,-8 5-1,-21 15-2,0 1-1,0 0 1,0 0-1,14-5 1,-15 4 38,-8 6 6,-5 6 73,-26 28-27,-45 36 0,51-48-54,1 1-1,1 1 1,1 1-1,-30 39 1,49-59-36,0 0 0,0-1 0,-1 1 0,1 0 1,0-1-1,1 1 0,-1 0 0,0 0 0,0 0 0,1 0 0,-1 0 1,1 0-1,0 0 0,-1 0 0,1 0 0,0 0 0,0 0 0,0 0 1,1 0-1,-1 0 0,0 0 0,1 0 0,-1 0 0,1 0 0,0 0 0,0 0 1,0-1-1,0 1 0,0 0 0,0 0 0,0-1 0,2 2 0,0 0-6,0-1 0,0 0-1,1 0 1,-1 0-1,1 0 1,-1-1 0,1 1-1,0-1 1,0 0 0,0 0-1,-1-1 1,1 1-1,0-1 1,0 0 0,0 0-1,4 0 1,3-2-2,0 0-1,0 0 1,0-1 0,-1-1 0,0 1-1,1-2 1,-1 0 0,-1 0 0,1 0-1,-1-1 1,0-1 0,0 0 0,11-12-1,5-5-14,-2-1-1,0-2 0,21-33 0,-24 29-5,-2 0-1,-1-1 0,-2-1 1,-1-1-1,15-51 0,-13 18-57,16-136 0,-16-171-48,-21 339 154,5 35-21,0 0 1,0-1-1,0 1 1,0-1-1,0 1 1,0 0-1,-1-1 1,1 1-1,0 0 1,0-1-1,0 1 0,-1 0 1,1-1-1,0 1 1,0 0-1,-1-1 1,1 1-1,0 0 1,-1 0-1,1 0 0,0-1 1,-1 1-1,1 0 1,-1 0-1,1 0 1,-1-1-1,0 2 0,0-1-1,0 1 1,1-1-1,-1 1 1,0-1 0,0 1-1,1 0 1,-1-1-1,0 1 1,1 0-1,-1-1 1,1 1-1,-1 0 1,1 0 0,-1 0-1,1-1 1,-1 3-1,-11 21-19,2 1 0,1 0-1,1 0 1,1 1-1,-5 43 1,-6 138-111,17-182 112,0 94-107,16 136 0,1-29-223,-10-171-2527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04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1120 4720,'0'0'3304,"12"5"-2971,-2 1-235,-7-4-65,1 0 0,-1 0 0,1 0 0,0 0 0,0 0 0,0-1 1,0 1-1,0-1 0,0 0 0,0-1 0,0 1 0,0-1 0,0 0 0,1 0 0,-1 0 0,0 0 1,0-1-1,7-1 0,4-3 132,1-2 0,-1 0 1,-1 0-1,1-1 1,-1-1-1,-1 0 0,0-1 1,0-1-1,17-18 0,5-11 403,49-72 0,-49 63-256,3-8 185,45-86 1,18-69 306,-61 126-516,-25 51-118,-2 1 0,0-2 0,-3 0 0,-1 0 0,5-42 0,-13 76-154,-1 0 0,0 1 1,1-1-1,-1 0 1,0 1-1,0-1 0,0 0 1,0 1-1,0-1 1,-1 0-1,1 1 0,0-1 1,-1 0-1,1 1 1,-1-1-1,0 0 0,1 1 1,-1-1-1,0 1 0,0 0 1,0-1-1,0 1 1,0 0-1,0-1 0,-1 1 1,1 0-1,0 0 1,-1 0-1,1 0 0,0 0 1,-3-1-1,1 2 5,0-1 0,0 1-1,1 0 1,-1 0 0,0 0 0,0 0-1,1 1 1,-1-1 0,0 1 0,1-1-1,-1 1 1,0 0 0,1 0 0,-1 0-1,1 1 1,0-1 0,-1 0-1,-2 4 1,-5 3 10,0 0-1,1 1 1,1 1 0,-1-1-1,1 1 1,1 1 0,0-1-1,-6 14 1,-41 99 108,41-93-103,-5 22 6,1 0 1,3 2-1,2-1 1,3 1-1,2 1 1,2 0-1,4 85 1,1-121-28,1 0 0,1-1 0,0 1 1,2 0-1,0-1 0,1 0 0,1 0 0,1 0 1,14 27-1,-20-43-11,1 0 1,0 0 0,-1 1-1,1-1 1,0 0-1,0 0 1,0 0 0,0-1-1,0 1 1,0-1-1,0 1 1,1-1 0,-1 1-1,1-1 1,-1 0 0,1 0-1,-1 0 1,1-1-1,0 1 1,-1-1 0,1 1-1,0-1 1,0 0-1,-1 0 1,1 0 0,0 0-1,-1-1 1,1 1-1,3-2 1,5-1 19,0-1 1,0-1-1,0 0 0,-1-1 0,13-8 1,-20 13-21,8-8 18,1 0 0,-2 0-1,1-1 1,-1 0 0,0-1 0,-1 0 0,-1 0 0,1-1 0,-2 0 0,9-19 0,4-13 90,25-81 0,-20 31 85,14-99 0,-13 55 46,-18 89-50,3-68-1,-6 42 121,-4 59-196,-2 14-79,1 0 0,0-1 0,0 1 0,0 0 1,1 0-1,-1-1 0,1 1 0,-1 0 0,1 0 0,0 0 0,1-4 0,-3-1 369,0 5-200,-3 8-97,-11 42 29,2 0 0,-11 78 0,13-58-93,-14 93 13,-12 64-26,24-170-36,1-5 30,1 1 1,3 1-1,-2 63 1,12-100-10,-2-15-17,0 1-1,1-1 1,-1 0-1,0 0 1,0 0-1,0 0 1,0 0-1,0 0 1,0 1-1,0-1 1,1 0-1,-1 0 1,0 0-1,0 0 1,0 0-1,0 0 0,0 0 1,1 0-1,-1 0 1,0 0-1,0 0 1,0 0-1,0 0 1,1 0-1,-1 0 1,0 0-1,0 0 1,0 0-1,0 0 1,1 0-1,-1 0 1,0 0-1,0 0 1,0 0-1,0 0 1,1 0-1,-1 0 0,0 0 1,0 0-1,0 0 1,19-22 29,-16 19-28,10-16 15,155-196 168,-164 210-177,1-1 0,0 1 1,12-8-1,-17 12-7,0 1-1,1-1 1,0 1 0,-1-1-1,1 1 1,-1-1-1,1 1 1,0-1-1,-1 1 1,1 0 0,0-1-1,-1 1 1,1 0-1,0 0 1,0 0-1,-1-1 1,1 1 0,0 0-1,-1 0 1,1 0-1,0 0 1,0 0-1,-1 0 1,1 0 0,0 1-1,0-1 1,-1 0-1,1 0 1,0 1 0,0-1-1,-1 0 1,1 1-1,-1-1 1,1 0-1,0 1 1,-1-1 0,1 1-1,-1-1 1,1 1-1,-1-1 1,1 1-1,-1 0 1,1-1 0,-1 1-1,0 0 1,1-1-1,-1 1 1,0 0-1,1-1 1,-1 1 0,0 0-1,0 1 1,8 28-16,-1 1-11,2-1 0,1 0-1,20 42 1,-17-46-3,-8-14 12,1-1 0,14 20 0,-18-28 14,1 0-1,-1 0 1,1-1 0,0 1 0,0-1 0,0 1 0,0-1 0,0 0 0,1 0 0,-1 0-1,0-1 1,1 1 0,0-1 0,3 1 0,2 0-3,0-1 0,1 0 0,-1-1 0,0 0 0,0 0 0,1-1 0,-1 0 0,0-1 0,0 0 0,0 0 0,0-1 0,0 0 0,-1-1 0,1 0 0,-1 0 0,0-1 0,14-10 0,-10 5 6,0 0-1,0-1 1,-2 0 0,1 0-1,-1-1 1,-1-1 0,0 0-1,-1 0 1,0 0-1,6-15 1,-12 23-2,-1 1-1,1-1 1,-1 1 0,0-1-1,0 0 1,0 0-1,0 1 1,-1-1 0,0 0-1,0 0 1,0 0 0,-1 1-1,0-1 1,0 0-1,0 1 1,0-1 0,-4-8-1,5 13 3,-1-1 0,1 0 0,0 0 0,-1 1 0,1-1 0,-1 0 0,1 1 0,-1-1 0,1 1 0,-1-1 0,0 0 0,1 1 0,-1-1 0,0 1 0,1 0 0,-1-1 0,0 1 0,0 0 0,1-1 0,-1 1 0,0 0 0,0 0 0,1-1 0,-1 1 0,-1 0 0,0 0 2,0 1 1,0-1-1,0 0 0,0 1 0,0-1 1,0 1-1,0 0 0,0 0 1,0-1-1,-2 3 0,-2 0 5,1 1 0,-1 0 1,1 1-1,0-1 0,-7 9 0,8-8-1,0 1-1,0 0 1,1 1-1,-1-1 1,1 1-1,1-1 1,-1 1-1,1 0 1,1 0-1,-1 0 1,1 0-1,0 0 1,1 0 0,-1 0-1,2 0 1,-1 0-1,1 1 1,0-1-1,0 0 1,1 0-1,0 0 1,0-1-1,0 1 1,1 0-1,0-1 1,1 0-1,-1 0 1,1 0-1,9 11 1,-5-9-5,0 1 1,0-2-1,1 1 0,0-1 1,0-1-1,0 1 1,1-2-1,0 1 1,18 6-1,-20-9-24,1 0 0,-1-1 0,0-1 0,1 1 0,-1-1 0,1 0 0,0-1 0,-1 0 0,1-1 0,-1 1 0,1-2 0,-1 1 0,13-5 0,-20 6-19,1-1 1,-1 0-1,1 1 1,-1-1-1,1 0 1,-1 0-1,1 0 1,-1 0-1,0-1 1,0 1-1,1 0 1,-1-1-1,0 1 1,0 0-1,-1-1 1,1 1-1,1-4 1,0 1-6,-1-1 0,1 1 0,-1-1 0,-1 1 0,1-1 0,0-6 0,-1-1-828,-1-1 0,0 0 0,-3-13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04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9848,'16'-2'9,"465"-72"2132,-283 44-902,-79 14-99,-99 14-1115,1 1-1,-1 1 1,24 3 0,-27-1-1405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06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 5416,'0'0'3813,"-2"11"-3313,-67 360 1805,64-348-2139,3-4 48,-2-1-1,0 1 1,-1-1-1,-1 0 1,-12 25-1,11-33 140,5-11 145,6-21 106,-2 15-692,17-63 428,3 0 1,3 2 0,51-99-1,-76 166-338,7-13 140,19-26 0,-24 37-95,1 0-1,-1 0 0,1 0 0,0 0 1,0 0-1,0 1 0,0-1 0,1 1 0,-1 0 1,1 0-1,-1 0 0,1 0 0,5-1 0,-9 3-30,1 0 0,0 0 0,0 0 0,-1 0 0,1 0 0,0 0 0,-1 0-1,1 0 1,0 0 0,0 1 0,-1-1 0,1 0 0,0 0 0,-1 1 0,1-1-1,0 1 1,-1-1 0,1 0 0,-1 1 0,1-1 0,0 1 0,-1-1-1,1 1 1,-1-1 0,0 1 0,1 0 0,-1-1 0,1 1 0,-1 0 0,0-1-1,1 1 1,-1 0 0,0 0 0,7 27 164,-5 2-79,-2-1 0,-1 0 0,-1 1-1,-11 54 1,-2 26 219,9-59-41,31-94 566,3-11-711,1-2 162,34-93 0,-63 149-292,0 0 0,0 0 1,0-1-1,0 1 0,0 0 1,0 0-1,0-1 0,0 1 1,0 0-1,0 0 0,0-1 1,0 1-1,1 0 0,-1 0 1,0-1-1,0 1 0,0 0 1,0 0-1,0 0 0,0-1 1,1 1-1,-1 0 0,0 0 1,0 0-1,0 0 0,1-1 1,-1 1-1,0 0 0,0 0 0,0 0 1,1 0-1,-1 0 0,0 0 1,0-1-1,1 1 0,-1 0 1,0 0-1,0 0 0,1 0 1,2 11 110,0 23-29,4 167 148,-7-193-216,0 0 0,1-1 1,1 1-1,-1 0 0,1 0 1,5 11-1,-6-16-13,0-1 1,0 0 0,0 0-1,1 0 1,-1 0-1,1 0 1,-1 0 0,1 0-1,0 0 1,-1-1-1,1 1 1,0-1-1,0 1 1,0-1 0,1 0-1,-1 1 1,0-1-1,0-1 1,1 1 0,-1 0-1,0 0 1,1-1-1,-1 1 1,1-1-1,2 0 1,6 0-4,-1-1 0,1 0 1,-1 0-1,1-1 0,-1 0 0,1-1 0,-1-1 0,0 1 1,14-8-1,7-7-27,44-31 1,-6 2-38,-38 27 18,30-27 1,6-3 10,-14 0 50,-69 66 98,0 0-1,-15 21 1,8-8-62,-3 2 17,1 2 0,2 1-1,-26 49 1,48-82-65,1 1 0,-1-1 0,0 1 0,0-1 0,1 1 0,-1 0 0,0-1 0,1 1 0,0 0 0,-1 0 0,1-1 0,0 1 0,0 0 0,0 0 0,0 0 0,0-1 0,1 1 0,0 3 0,-1-4-2,1 0 0,0 0 0,0 0 1,-1 0-1,1 0 0,0 0 0,0 0 0,0-1 1,0 1-1,0 0 0,0 0 0,0-1 0,0 1 0,0-1 1,1 1-1,-1-1 0,0 1 0,0-1 0,0 0 1,2 1-1,1-1-3,1 1 1,-1-1 0,1 0-1,-1 0 1,1-1 0,-1 1-1,0-1 1,1 0-1,-1 0 1,0 0 0,0-1-1,0 0 1,7-3 0,6-8-22,-2 0 0,1-2-1,-2 0 1,0 0 0,-1-1 0,0-1 0,-1 0 0,-1 0 0,12-29 0,-9 7-61,-12 32 53,0 0 0,1 0 0,0 0 0,0 0 0,7-11 0,-10 18 27,0 0 0,0-1-1,0 1 1,0 0 0,0 0 0,1 0 0,-1 0-1,0-1 1,0 1 0,0 0 0,0 0-1,1 0 1,-1 0 0,0 0 0,0 0 0,0 0-1,0 0 1,1-1 0,-1 1 0,0 0-1,0 0 1,0 0 0,1 0 0,-1 0 0,0 0-1,0 0 1,1 0 0,-1 0 0,0 0 0,0 0-1,0 0 1,1 1 0,-1-1 0,0 0-1,0 0 1,0 0 0,0 0 0,1 0 0,-1 0-1,0 0 1,0 0 0,0 1 0,0-1 0,1 0-1,-1 0 1,0 0 0,0 0 0,0 1-1,0-1 1,0 0 0,0 0 0,0 0 0,1 1-1,-1-1 1,0 0 0,0 0 0,0 0 0,0 1-1,0-1 1,0 0 0,5 18-13,-4-12 1,3 7 9,2 8-3,1 1 1,17 37-1,-22-54 7,1 0 1,0 0 0,0 0-1,0 0 1,1-1 0,0 0-1,-1 1 1,2-1-1,-1-1 1,0 1 0,1-1-1,-1 1 1,1-1-1,0-1 1,0 1 0,11 3-1,-14-5 1,0-1 0,1 0 0,-1 0 0,0 0 0,0 0 0,1 0 0,-1 0 0,0-1 0,0 1 0,0-1 0,1 0 0,-1 1 0,0-1 0,0 0 0,0 0 0,0 0 0,0-1 0,2-1 0,36-34 0,-20 17 0,39-29 0,29-26-4,-83 70-4,0 0 0,1 0-1,-1 0 1,1 1 0,0 0 0,1 0-1,-1 0 1,9-3 0,-14 7 11,0 0-1,0 0 1,1 0 0,-1 0 0,0 1 0,0-1-1,0 0 1,0 0 0,0 1 0,0-1 0,-1 1 0,1-1-1,0 1 1,0-1 0,0 1 0,0 0 0,0-1 0,-1 1-1,1 0 1,0 0 0,-1-1 0,1 1 0,0 1 0,16 23 81,69 105 389,-35-51-192,4 7 22,-53-82-292,6 11 100,-8-14-119,0-1 1,0 1-1,0-1 0,0 0 1,1 1-1,-1-1 1,0 1-1,0-1 0,0 1 1,0-1-1,0 1 1,0-1-1,0 0 0,0 1 1,0-1-1,0 1 1,-1-1-1,1 1 0,0-1 1,0 1-1,0-1 1,0 0-1,-1 1 0,1-1 1,0 0-1,0 1 1,-1-1-1,0 1 0,0-2-55,-1 0-1,1 0 1,-1 0-1,1 0 0,-1-1 1,1 1-1,0-1 1,0 1-1,-1-1 1,0-2-1,-3-2-98,-14-17-2815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07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730 0 10248,'0'0'881,"-15"16"-506,-198 180 777,-72 24 544,179-157-908,24-15-351,54-32-2329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1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1426 6224,'0'0'2090,"8"-11"-1906,18-23-55,8-9 349,44-72-1,91-264 773,-58 61-298,-20-5 133,-88 313-1050,14-72 382,-12 52-114,-7 19-112,2 11-185,0 0 1,0 0-1,0 0 0,0 0 0,0-1 0,0 1 0,-1 0 1,1 0-1,0 0 0,0 0 0,0 0 0,0 0 0,0 0 0,-1-1 1,1 1-1,0 0 0,0 0 0,0 0 0,0 0 0,-1 0 1,1 0-1,0 0 0,0 0 0,0 0 0,0 0 0,-1 0 1,1 0-1,0 0 0,0 0 0,0 0 0,-1 0 0,1 0 0,0 0 1,0 0-1,0 0 0,0 0 0,-1 0 0,1 1 0,0-1 1,0 0-1,0 0 0,0 0 0,0 0 0,-1 0 0,1 0 1,0 1-1,0-1 0,0 0 0,0 0 0,0 0 0,0 0 1,0 0-1,0 1 0,0-1 0,0 0 0,-1 0 0,1 0 0,0 0 1,0 1-1,0-1 0,0 0 0,0 0 0,0 0 0,0 1 1,-16 31 159,1 1 0,-13 43 0,13-32-88,-80 285 308,27-84-150,22-103-47,-6-2-1,-107 203 1,105-258-103,46-74-63,0-1 1,-1 0-1,0 0 0,-1 0 1,-11 7-1,19-15-3,0 0-1,-1-1 0,1 1 1,-1-1-1,1 0 0,-1 0 1,1 0-1,-1 0 0,-5 1 1,7-2-12,1 0 1,-1 0-1,1 0 0,-1 0 1,1 0-1,0 0 0,-1 0 1,1-1-1,-1 1 1,1 0-1,-1 0 0,1 0 1,-1 0-1,1-1 1,0 1-1,-1 0 0,1-1 1,-1 1-1,1 0 0,0 0 1,-1-1-1,0 0 1,1 0 0,0 0 1,-1 0 0,1 0-1,-1 0 1,1-1-1,0 1 1,0 0 0,0 0-1,0 0 1,0 0 0,0-1-1,0 1 1,0-2-1,2-6 22,0 0-1,0 0 0,1 0 0,0 0 0,1 1 1,-1-1-1,2 1 0,-1 0 0,8-9 0,5-6 31,35-33 0,-19 21-1,-8 11-31,1 1-1,2 1 0,0 1 0,54-30 0,35-26 43,-114 75-69,212-172 211,-73 47 259,-129 116-228,-13 11-240,0 0 1,0 0 0,0 0-1,0 0 1,0 0-1,0 0 1,0 0 0,1 0-1,-1 0 1,0 0 0,0 0-1,0 0 1,0 0-1,0 0 1,0 0 0,0 0-1,0 0 1,1 0-1,-1 0 1,0 0 0,0 0-1,0 0 1,0 0 0,0 0-1,0 0 1,0 0-1,0 0 1,0 0 0,1 0-1,-1 0 1,0 1 0,0-1-1,0 0 1,0 0-1,0 0 1,0 0 0,0 0-1,0 0 1,0 0-1,0 0 1,0 0 0,0 0-1,0 1 1,0-1 0,0 0-1,0 0 1,0 0-1,0 0 1,0 0 0,0 0-1,0 0 1,0 0-1,0 1 1,0-1 0,0 0-1,0 0 1,0 0 0,0 0-1,-10 28 380,5-14-392,-4 12 40,1 1-1,1 0 0,1 0 1,2 0-1,1 1 1,0 39-1,4-57-11,1-1 0,0 0 0,0 1 0,1-1 0,0 0 0,9 16 0,-10-23-5,0 0-1,-1 0 1,1-1 0,0 1-1,0-1 1,0 0-1,0 1 1,0-1 0,1 0-1,-1 0 1,0 0 0,1-1-1,-1 1 1,0-1-1,3 1 1,15 6 191,-16-6-191,-1 1-1,1-1 1,0 0-1,0 0 1,-1-1-1,1 1 1,0-1-1,0 0 1,0 0-1,0 0 1,0 0 0,-1-1-1,1 1 1,0-1-1,0 0 1,-1 0-1,1-1 1,0 1-1,-1-1 1,5-2-1,11-6-9,0-1 1,22-18-1,-37 26 6,8-7 0,0-1 0,-1 0 0,0-1 0,0 0 0,-1-1 0,-1 0 0,0-1 0,13-27 0,-7 7 20,-1-1-1,16-61 1,-30 94-32,4-14 16,0 0 0,1-24 1,-4 36-12,-1 1 1,0 0 0,0 0-1,0 0 1,0-1 0,0 1 0,-1 0-1,1 0 1,-1 0 0,0 0-1,0 0 1,0 0 0,-1 0 0,1 0-1,-1 0 1,1 0 0,-1 1 0,0-1-1,0 1 1,-3-4 0,3 5-5,0 0 1,0 0-1,0 0 1,0 1-1,-1-1 1,1 0-1,0 1 0,0 0 1,-1-1-1,1 1 1,0 0-1,-1 0 1,1 0-1,0 0 1,0 1-1,-1-1 1,1 1-1,0-1 1,0 1-1,-1 0 1,1 0-1,0 0 1,-3 2-1,-2 1-5,0 0 0,-1 1-1,2 0 1,-1 0 0,-6 7 0,2 0-7,2 0 1,-1 0-1,1 1 1,1 0-1,1 1 1,0 0-1,0 0 1,1 0-1,1 1 1,-3 16-1,4-17-8,1-1 1,1 1-1,1 0 1,0 0-1,0 0 1,1 0-1,1 0 1,1 0-1,0 0 0,0 0 1,8 20-1,-8-29 10,0 1-1,1-1 1,0 0-1,0 0 0,0-1 1,1 1-1,-1 0 1,1-1-1,0 0 1,1 0-1,-1 0 0,1-1 1,-1 1-1,1-1 1,0 0-1,0 0 0,1-1 1,-1 0-1,0 0 1,1 0-1,0 0 0,-1-1 1,1 0-1,0 0 1,7 0-1,-1-1 1,1 0-1,-1-1 0,1 0 1,-1 0-1,0-2 0,1 0 1,-1 0-1,0-1 1,0 0-1,19-11 0,16-14 1,-1-2 0,-2-3 0,48-45 0,-65 53 21,-1-2-1,-1 0 0,39-60 1,43-106 46,-77 124-18,-4-1 0,-2-1 0,20-106 0,-41 166-36,15-87 18,-16 85-19,-1 0 0,-1 0 0,0 0 1,-3-27-1,2 36-1,0 1 0,0-1 1,-1 1-1,1-1 0,-4-5 1,5 9-3,0 1 0,-1-1 0,1 0 0,0 1 0,-1-1 0,1 1 1,-1-1-1,1 1 0,0-1 0,-1 1 0,1 0 0,-1-1 0,0 1 0,1-1 0,-1 1 1,1 0-1,-1 0 0,1-1 0,-1 1 0,0 0 0,1 0 0,-1 0 0,1 0 1,-1-1-1,0 1 0,1 0 0,-1 0 0,0 0 0,1 0 0,-1 1 0,0-1 1,1 0-1,-1 0 0,1 0 0,-1 0 0,0 1 0,1-1 0,-1 0 0,1 1 1,-1-1-1,1 0 0,-1 1 0,1-1 0,-1 1 0,1-1 0,-1 1 0,-7 7-5,1 0 0,-1 1-1,2-1 1,0 1 0,0 1 0,0-1-1,-7 19 1,5-12 2,-23 51-14,2 0 1,3 2 0,3 0-1,3 2 1,-19 130 0,35-159 9,1 0-1,2-1 1,3 1 0,1 0 0,8 41-1,-8-70 7,1 0 0,1-1 0,0 1 0,0-1 0,1-1-1,1 1 1,0-1 0,0 0 0,2 0 0,-1-1 0,1 0 0,18 15-1,-21-20 6,0 1-1,1-1 0,0-1 1,0 1-1,1-1 0,-1-1 1,1 1-1,-1-1 0,1-1 0,0 1 1,1-1-1,-1-1 0,0 1 1,0-1-1,1-1 0,-1 0 1,0 0-1,1 0 0,-1-1 0,0-1 1,10-2-1,10-7 18,0-2 1,-1-1-1,0-1 0,33-25 1,-48 32-12,52-37 26,-3-2 0,81-79 0,-132 116-13,0 0 1,13-20-1,-23 30-21,0 0 1,0 0-1,0 0 1,0 0-1,0 0 1,0 0-1,0 0 1,0 0-1,0 0 1,0 0-1,-1 0 1,1 0-1,0 0 1,0 0-1,0 0 1,0 0-1,0 0 1,0 0 0,0 0-1,0 0 1,0 0-1,0 0 1,-1 0-1,1 0 1,0 0-1,0 0 1,0 0-1,0 0 1,0 0-1,0 0 1,0 0-1,0 0 1,0 0-1,0 0 1,0 0-1,0 0 1,-1 0-1,1-1 1,0 1-1,0 0 1,0 0-1,0 0 1,0 0-1,0 0 1,0 0-1,0 0 1,0 0-1,0 0 1,0 0 0,0-1-1,0 1 1,0 0-1,0 0 1,-11 6 29,-19 13-2,1 1 1,1 1-1,1 1 0,1 2 1,-29 34-1,41-41-21,0 0-1,2 2 0,0-1 1,0 2-1,2-1 1,1 2-1,0-1 1,2 1-1,-8 33 1,13-48-7,1 0 0,0 0 0,1 0 0,0 1 0,0-1 0,0 0 0,1 0 0,0 0 1,0 1-1,0-1 0,1 0 0,4 11 0,-4-14-2,-1 0 0,1-1 1,0 1-1,0-1 0,0 1 0,0-1 1,0 0-1,1 1 0,-1-1 0,1 0 1,0-1-1,-1 1 0,1 0 1,0-1-1,0 0 0,0 1 0,0-1 1,0 0-1,0-1 0,0 1 0,0 0 1,1-1-1,-1 0 0,0 0 0,0 0 1,0 0-1,4-1 0,-1 0-2,0 0 1,0 0-1,1-1 0,-1 0 1,0 0-1,-1-1 0,1 0 1,0 0-1,-1 0 0,0 0 1,1-1-1,-1 0 0,-1 0 1,1 0-1,-1-1 0,1 0 1,-1 0-1,-1 0 0,1 0 1,4-9-1,2-5 8,-1 0-1,-1 0 0,-1-1 1,-1 0-1,4-22 1,31-243 120,-41 282-122,1-18 35,-1-1 1,-1 1-1,-1 0 1,0 0-1,-2 0 1,-1 0-1,0 1 1,-2-1-1,-17-38 1,20 51 18,0 1 0,0-1 0,0 1 0,-1 0 1,-9-12-1,15 18-50,-1 0 1,1 0 0,1 0 0,-1 0 0,0-1-1,0 1 1,0 1 0,1-1 0,-1 0-1,0 0 1,1 0 0,-1 1 0,1-1-1,1 0 1,10-7-48,17-16-263,34-36 0,-54 48 223,0-1 0,-1 0 0,-1 0 0,0-1 0,0 0 0,-2 0 0,0 0 0,0-1 0,-1 0-1,-1 0 1,-1-1 0,0 1 0,1-20 0,-4 34 71,0-3-29,0 1 0,0 0 0,1-1 0,-1 1 0,1 0 0,0-1 0,0 1 0,1-3 0,-6 15 29,-1 0-1,1 0 0,1 1 0,0-1 0,0 1 0,-1 10 0,3-15 7,-67 369 25,24 9 62,36-297 4,4 0 0,10 124 0,-5-195-60,0-1 0,2 1 1,0 0-1,1-1 0,0 1 0,1-1 1,0 0-1,1-1 0,15 24 0,-20-35-21,1 1 0,0-1 0,-1 0 0,1 0 0,0-1 0,0 1 0,0 0 0,0-1-1,0 1 1,0-1 0,0 1 0,1-1 0,-1 0 0,0 0 0,1 0 0,-1 0 0,1-1-1,-1 1 1,1-1 0,-1 1 0,1-1 0,0 0 0,-1 0 0,1 0 0,-1 0 0,1 0-1,-1-1 1,1 1 0,0-1 0,-1 0 0,0 0 0,1 0 0,3-2 0,7-4 17,-1 0 1,0-1 0,0-1 0,19-17 0,-29 24-24,30-30-1230,52-67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37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3112,'0'0'11089,"12"3"-10796,9 3-70,-1-2-1,1 0 0,27 1 1,55 7 953,-68-7-597,52 2 0,125-7 1008,-104-4-677,-107 4-904,-1 0 0,1 0-1,-1 0 1,1 0 0,-1 0-1,1 1 1,-1-1 0,1 0-1,-1 0 1,1 1 0,-1-1-1,1 0 1,-1 0 0,0 1-1,1-1 1,-1 0 0,1 1-1,-1-1 1,0 1 0,1-1-1,-1 1 1,0-1 0,0 1-1,1-1 1,-1 1 0,0-1-1,0 1 1,1 5-2930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2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11856,'0'0'1280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3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0 527 3912,'0'0'3625,"12"-12"-3189,24-26 285,62-85 1,-64 69 144,-2-3 0,-3 0 1,39-110-1,-63 149-9,-5 19-835,0-1 0,-1 0 0,1 0 0,0 0 0,0 0 0,0 0-1,0 0 1,0 0 0,0 0 0,0 0 0,0 0 0,0 0 0,0 0-1,0 0 1,0 0 0,0 0 0,0 0 0,0 0 0,-1 0 0,1 0-1,0 0 1,0 0 0,0 0 0,0 0 0,0 0 0,0 0 0,0 0-1,0 0 1,0 0 0,0 0 0,0 0 0,0 0 0,0 0 0,0 0-1,0-1 1,0 1 0,0 0 0,-1 0 0,1 0 0,0 0 0,0 0-1,0 0 1,0 0 0,0 0 0,0 0 0,0 0 0,0 0 0,0 0-1,0 0 1,0 0 0,0 0 0,0 0 0,0-1 0,-14 30 747,6 3-664,1 0 0,1 0 0,2 0 0,1 1 0,1 0 0,2-1 0,1 1 0,9 47 0,-8-69-61,0 0 0,1 0 0,0 0 0,1-1-1,0 1 1,10 17 0,-12-24-19,1 0-1,0 0 0,0 0 0,0 0 0,0 0 1,0-1-1,1 0 0,0 1 0,-1-1 1,1 0-1,1-1 0,-1 1 0,0-1 1,0 0-1,1 0 0,-1 0 0,1-1 1,5 2-1,-2-2 22,1 1 0,-1-2 0,1 1 0,0-1 0,9-1 0,-13 0-31,-1 0 1,1 0-1,-1-1 1,0 1-1,1-1 1,-1 0-1,0 0 0,0 0 1,0-1-1,0 0 1,4-3-1,10-10 42,-1-2 0,0 0 1,-1-1-1,24-38 0,44-93 212,-68 120-192,-6 7-19,-7 16-28,-1 1 0,1 0 0,0 0-1,0 1 1,1-1 0,6-8 0,-9 14-23,-1 0 0,0 0-1,0 0 1,1 0 0,-1 0 0,0 0 0,0 0 0,1 0 0,-1 0 0,0 0 0,0 0 0,1 0 0,-1 1-1,0-1 1,0 0 0,1 0 0,-1 0 0,0 0 0,0 0 0,1 0 0,-1 1 0,0-1 0,0 0 0,0 0 0,1 0-1,-1 1 1,0-1 0,0 0 0,0 0 0,0 0 0,0 1 0,1-1 0,-1 0 0,0 0 0,0 1 0,0-1-1,0 0 1,0 0 0,0 1 0,0-1 0,0 0 0,0 0 0,0 1 0,0-1 0,0 0 0,0 1 0,0-1-1,0 0 1,0 1 0,3 18 45,0 41 29,-3 0 1,-8 74-1,4-102-47,-2 0 0,-1 0-1,-13 36 1,13-47 4,7-21-36,0 1 0,0 0 0,0-1 0,0 1 0,0-1-1,0 1 1,-1-1 0,1 1 0,0 0 0,0-1 0,-1 1-1,1-1 1,0 1 0,-1-1 0,1 1 0,-1-1 0,1 0-1,0 1 1,-1-1 0,1 1 0,-1-1 0,1 0 0,-1 1 0,1-1-1,-1 0 1,0 0 0,1 1 0,-1-1 0,1 0 0,-1 0-1,1 0 1,-1 0 0,0 0 0,1 0 0,-1 0 0,1 0-1,-1 0 1,0 0 0,1 0 0,-1 0 0,1 0 0,-1 0-1,0-1 1,1 1 0,-1 0 0,1 0 0,-1-1 0,1 1-1,-1 0 1,1-1 0,-1 1 0,1-1 0,-1 1 0,1 0-1,0-1 1,-1 1 0,1-1 0,-1 0 0,-2-2 6,0 0 0,1-1 0,-1 1 0,1-1 0,-1 1-1,-2-9 1,1-1 14,0 0 0,1 0 0,1-1 0,0 1 0,1-1 0,0 1 0,2-25 0,-1 33-14,1 0 1,0 0-1,-1 0 1,2 1-1,-1-1 1,0 0-1,1 1 1,0-1-1,0 1 1,0-1-1,1 1 1,-1 0-1,1 0 1,0 0-1,0 1 1,0-1-1,1 1 0,0-1 1,-1 1-1,1 0 1,0 0-1,0 1 1,0-1-1,1 1 1,4-2-1,-5 3 1,-1 0-1,1 1 0,-1-1 0,1 1 0,0 0 0,0 0 0,-1 0 1,1 0-1,0 1 0,6 1 0,37 15 20,-30-10-31,111 50-132,-39-16-362,-56-31-2438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4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12056,'0'0'480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6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1107 5416,'0'0'1664,"-5"-11"-1500,-18-38 16,21 43-71,0 1 0,1-1 1,0 1-1,0-1 0,0 0 1,0 0-1,1 1 0,0-1 1,0 0-1,1 0 0,-1 1 1,1-1-1,3-9 0,0-4 233,2-9 92,1 0 1,1 1-1,1 0 0,2 0 1,17-31-1,80-119 1642,-107 177-2070,13-19 314,1 0 0,1 1 0,1 1 1,25-21-1,-41 37-281,0 0-1,0 0 1,0 0 0,0 0-1,0 1 1,0-1 0,0 0 0,0 1-1,0-1 1,0 1 0,0-1 0,1 1-1,-1-1 1,0 1 0,0 0-1,0 0 1,1 0 0,-1-1 0,0 1-1,2 1 1,-2-1-15,0 1 0,0-1 0,0 1 0,-1-1 0,1 1 0,0-1 0,0 1 0,-1 0 0,1 0 1,0-1-1,-1 1 0,1 0 0,-1 0 0,1 0 0,-1 0 0,0 0 0,1-1 0,-1 1 0,0 0 0,1 1 0,1 9 77,-1-1-1,0 0 0,-1 21 1,0-21-77,-2 49 209,-15 96 1,-26 63 133,3-15 285,39-193-431,4-10-38,7-16 22,-8 12-195,36-69 144,50-82 33,-77 140-159,-1 1 0,2 0 0,0 1 0,0 0 0,1 1 0,1 0 0,26-18 0,-23 18 13,-14 9-21,1 0 0,0 1 0,0-1 1,0 1-1,0-1 0,8-2 0,-11 5-16,0 0 1,0 0 0,0 0 0,0 1-1,0-1 1,0 0 0,0 0-1,0 1 1,0-1 0,0 0 0,-1 1-1,1-1 1,0 1 0,0-1-1,0 1 1,-1 0 0,1-1 0,0 1-1,0 1 1,14 16 48,-15-18-52,5 8 12,0 0 0,-1 1-1,0-1 1,0 1 0,-1 0 0,3 9 0,10 61 28,-3-12-11,-8-47-7,2-1 0,0 1 1,1-1-1,15 26 0,-22-43-21,-1-1 0,1 0 0,0 0 0,0 0 0,0 0 0,0 0 0,0 0 0,0 0 0,1 0 0,-1 0 0,0 0 0,0-1 0,1 1 0,-1-1 0,0 1 0,1-1 0,-1 1 0,0-1 0,1 0 0,1 1 0,0-1 0,1 0-1,-1 0 1,1 0 0,-1-1 0,1 1-1,-1-1 1,1 0 0,3-2-1,6-2 0,0-1 0,-1-1-1,14-9 1,-24 15-1,18-12-16,1-2-1,-2-1 0,0 0 1,22-25-1,-14 13-20,-17 18 13,-1 0 0,0-1 0,0 0-1,-1 0 1,8-13 0,-23 55-61,1 0 1,-2 42-1,7-68 79,1 0-1,0 0 0,0 0 1,0 0-1,1 0 0,-1-1 1,1 1-1,0 0 0,1 0 0,-1-1 1,1 1-1,0-1 0,3 7 1,-3-9 0,0 0 0,0 1 0,0-1 0,0 0 1,1 0-1,-1 0 0,1-1 0,-1 1 0,1 0 1,0-1-1,0 0 0,0 1 0,0-1 0,-1-1 1,1 1-1,0 0 0,1-1 0,-1 1 0,0-1 1,0 0-1,4 0 0,-2 0-1,1-1 0,-1 1 0,1-1 0,-1-1 0,0 1 0,1-1 0,-1 1 0,0-2 0,0 1 0,0 0 0,0-1 0,-1 0 0,1 0 0,-1 0 0,0-1 0,1 0 0,-2 0 0,1 0 0,0 0 0,-1 0 0,0-1 0,0 1 0,0-1 0,0 0 0,3-9 0,-2 4 5,0-1 0,-1 0 0,0 0 0,-1 0 0,0-1 0,-1 1 0,0 0 0,-1-1 0,0 1 0,0 0-1,-4-18 1,3 24 6,0 0 0,-1 0-1,0 1 1,0-1-1,0 0 1,0 1-1,-1-1 1,0 1 0,0 0-1,0-1 1,0 2-1,-1-1 1,1 0-1,-1 1 1,0-1 0,0 1-1,0 0 1,-5-2-1,2 2 7,1 0-1,0 0 1,-1 1-1,1 0 1,-1 0-1,1 1 0,-1-1 1,0 2-1,0-1 1,1 1-1,-1 0 1,-12 1-1,-8 3 21,16-3 44,-1 0 0,1 1 1,-14 4-1,19-3-3,7-2-28,12 0-15,22-2-30,-19 0-4,1-1-1,-1-1 1,-1-1 0,1 0 0,0-1 0,-1-1 0,29-14 0,-25 9-3,1-2 1,-1 0 0,-1-1-1,-1-1 1,18-18 0,-6 0-11,-2-2 1,0 0-1,-3-2 1,-1-1 0,27-59-1,-33 61 39,-1 0-1,-2-1 1,-2-1-1,-1 0 1,-2-1-1,5-48 0,-11 68 28,0-28 89,-3 45-124,0 1 1,0-1-1,0 1 0,-1-1 1,1 0-1,0 1 0,-1-1 1,1 1-1,-1-1 0,1 1 1,-1-1-1,0 1 0,0-1 1,1 1-1,-1 0 1,0-1-1,0 1 0,-1 0 1,1 0-1,0 0 0,0 0 1,-2-1-1,2 1-2,1 1-1,-1 0 0,0 0 1,1 0-1,-1 0 1,0 0-1,1 0 1,-1 0-1,0 0 1,1 0-1,-1 0 1,0 0-1,1 0 1,-1 1-1,0-1 1,1 0-1,-1 0 1,0 1-1,1-1 1,-1 0-1,1 1 1,-1-1-1,1 1 1,-1-1-1,1 0 1,-1 2-1,-13 15 100,13-17-106,-11 22 47,1 1 0,0-1 0,2 2 0,0-1 0,2 1 0,-5 27 0,12-51-49,-14 65 48,3 1 1,2-1-1,4 2 1,4 96-1,6-69-24,5-1-1,34 144 1,-29-162-8,-10-45-78,14 46 0,-19-76 53,0 0 1,0 1 0,0-1 0,0 0-1,0 1 1,0-1 0,0 0-1,1 1 1,-1-1 0,0 0-1,0 0 1,0 1 0,0-1 0,0 0-1,1 1 1,-1-1 0,0 0-1,0 0 1,0 1 0,1-1 0,-1 0-1,0 0 1,0 0 0,1 0-1,-1 1 1,0-1 0,0 0-1,1 0 1,-1 0 0,0 0 0,1 0-1,-1 0 1,0 0 0,1 1-1,-1-1 1,0 0 0,1 0 0,-1 0-1,0 0 1,1-1 0,-1 1-1,0 0 1,0 0 0,1 0-1,-1 0 1,0 0 0,1 0 0,-1 0-1,0 0 1,0-1 0,1 1-1,-1 0 1,0 0 0,0 0 0,1-1-1,-1 1 1,0 0 0,0-1-1,11-15-421,7-33-2807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6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0 173 11152,'0'0'217,"16"-5"23,103-40 261,-55 19-86,2 2-1,100-22 0,-96 35 40,0 2-1,138 3 1,-176 6-251,-21 0-75,-1 0 0,1 1 0,0 0 0,13 3 0,-22-3-245,-2-1 64,1 0 0,-1 0 1,0 0-1,1 0 0,-1 0 0,0 0 0,1 0 0,-1 0 1,0 0-1,1 0 0,-1 0 0,0 1 0,1-1 1,-1 0-1,0 0 0,1 0 0,-1 1 0,0-1 0,0 0 1,1 0-1,-1 1 0,0-1 0,0 0 0,1 0 0,-1 1 1,0-1-1,0 0 0,0 1 0,0-1 0,0 0 1,1 1-1,-1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19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1026 6728,'0'0'2073,"12"1"-1760,12 1-181,0 0 0,-1-2 0,1-1 0,25-4 0,-32 2-15,0-1-1,-1 0 1,1-1-1,-1-1 1,0-1-1,0 0 1,-1-1-1,15-10 1,-25 14-56,0 1 0,0-1-1,0 0 1,-1 0 0,0 0 0,1-1 0,-2 0-1,1 1 1,-1-1 0,1 0 0,-1-1 0,-1 1 0,1-1-1,-1 1 1,0-1 0,0 0 0,0 0 0,-1 0-1,0 1 1,0-1 0,-1-1 0,0 1 0,0 0 0,0 0-1,-1 0 1,-1-8 0,0 8-11,0 1-1,0 0 1,0 0-1,-1 0 1,1 1-1,-1-1 1,0 1-1,-1-1 1,1 1 0,-1 0-1,0 0 1,0 1-1,0-1 1,0 1-1,-1 0 1,0 0 0,1 0-1,-10-3 1,6 2 10,0 1 0,-1 0 0,1 0 0,-1 1 1,0 0-1,0 0 0,1 1 0,-1 1 0,0-1 1,-17 3-1,20-1-29,1 0 1,0 1 0,-1 0-1,1 0 1,0 0-1,0 1 1,0-1-1,0 1 1,1 0 0,-1 1-1,-6 6 1,-3 3 49,1 2-1,-11 15 1,13-15-25,1-2 0,0 1-1,1 0 1,0 0 0,-11 27-1,17-32-17,0 0-1,0 0 1,1 0-1,0 1 1,1-1-1,0 1 1,1-1-1,-1 1 1,4 18 0,-2-18-3,0-1 0,1 1 0,1 0 0,0-1 0,0 1 0,1-1 0,0 0 0,5 9 0,-5-13-14,0 0-1,0 0 0,0-1 1,1 1-1,0-1 1,0 0-1,0 0 0,0 0 1,0-1-1,1 0 1,-1 0-1,1 0 0,11 3 1,0-1 26,0-1 0,0 0 0,0-1 1,0-1-1,0-1 0,0 0 0,1-2 0,-1 0 1,0 0-1,0-2 0,0 0 0,0-1 0,0-1 1,-1 0-1,0-1 0,0-1 0,0 0 0,-1-2 1,27-18-1,43-35 171,44-36 164,-2-12 266,-127 110-634,1-1 1,-1 1 0,1-1-1,-1 0 1,1 1-1,0-1 1,-1 1-1,1-1 1,-1 1 0,1-1-1,0 1 1,0 0-1,-1-1 1,1 1-1,0 0 1,0 0 0,-1-1-1,1 1 1,0 0-1,0 0 1,-1 0-1,1 0 1,0 0 0,0 0-1,0 0 1,-1 0-1,2 1 1,-1 0 2,0 0 0,-1 0 1,1 0-1,-1 1 0,1-1 0,-1 0 1,1 1-1,-1-1 0,0 1 0,0-1 1,0 0-1,0 1 0,0-1 0,0 1 1,0-1-1,-1 2 0,-4 33 83,-1 0 1,-3-1-1,0 0 0,-19 43 0,-19 72 402,47-150-498,0 0 0,-1 1 0,1-1 0,0 0 0,0 0 0,0 0 0,0 0 0,0 1 1,0-1-1,0 0 0,0 0 0,0 0 0,0 0 0,0 0 0,0 1 0,0-1 0,0 0 0,0 0 0,0 0 0,0 0 1,0 1-1,0-1 0,0 0 0,0 0 0,0 0 0,0 0 0,0 0 0,1 1 0,-1-1 0,0 0 0,0 0 1,0 0-1,0 0 0,0 0 0,0 0 0,0 1 0,1-1 0,-1 0 0,0 0 0,0 0 0,0 0 0,9-4 81,13-16-38,-16 15-29,22-24 22,31-38 1,-40 42-11,1 2-1,1 0 1,37-29 0,-54 49-24,0 0-1,0 1 0,0 0 1,1 0-1,-1 0 1,1 0-1,-1 0 1,1 1-1,6-1 1,-9 1-2,-1 1-1,1 0 1,0 0 0,0 0 0,-1 0 0,1 0-1,0 0 1,-1 1 0,1-1 0,0 1 0,0-1 0,-1 1-1,1-1 1,-1 1 0,1 0 0,-1 0 0,1 0-1,-1 0 1,1 0 0,-1 0 0,0 0 0,0 1-1,1-1 1,-1 0 0,0 1 0,0-1 0,0 0 0,1 4-1,4 9 19,-2 1 0,1 0-1,3 27 1,-5-26 10,0 0 0,1-1 0,8 21 0,-11-34-24,1 0-1,-1 1 1,1-1 0,0 0-1,-1 0 1,1 0 0,0 0-1,0 0 1,0 0-1,0 0 1,1-1 0,-1 1-1,0-1 1,1 0 0,-1 0-1,1 1 1,-1-2 0,1 1-1,0 0 1,-1 0 0,1-1-1,0 0 1,0 1-1,-1-1 1,1 0 0,0 0-1,0-1 1,3 0 0,8-1-4,0-1 0,0 0 0,0-1 0,13-6 0,-26 9-5,34-14-25,-1-3 0,-1 0-1,54-42 1,-8 7-95,-68 49-64,-11 13 96,-13 21 42,10-22 25,1-5 23,-3 7-25,1 0 0,0 0 0,1 0 0,-1 0 0,2 1 0,-2 11 0,4-18 8,0-1 1,0 1-1,0-1 1,1 1-1,0-1 1,-1 0-1,1 1 1,0-1-1,1 0 1,-1 1-1,0-1 1,1 0-1,0 0 1,0 0-1,0 0 1,0 0-1,0-1 1,1 1-1,-1-1 1,1 1-1,-1-1 1,1 0-1,0 0 1,3 2-1,-1-2 4,0 0 0,0 1-1,0-1 1,1-1 0,-1 1-1,0-1 1,1 0 0,-1 0-1,1-1 1,-1 0 0,1 0-1,-1 0 1,1 0-1,-1-1 1,1 0 0,-1 0-1,7-3 1,-3 1-2,0 0 0,-1 0 1,1-1-1,-1 0 0,0 0 0,0-1 0,-1-1 0,1 1 0,-1-1 1,7-7-1,2-7-27,-1-1 1,14-24 0,-10 14-2,-16 26 31,0 1 0,-1-1 1,1 0-1,-1 0 0,0 0 0,-1 0 0,1 0 1,-1 0-1,0 0 0,1-10 0,-2 12 6,0-1-1,-1 1 1,1-1-1,-1 1 1,0 0-1,0-1 1,0 1-1,0 0 1,0 0-1,-1 0 1,0 0 0,1 0-1,-1 0 1,0 0-1,-1 0 1,1 1-1,-4-5 1,-2 0 0,0 1 0,-1-1 0,0 1 0,0 1 1,0 0-1,-17-7 0,-2 2-1,-31-7 1,37 12 2,14 3 16,0 1 1,0 0 0,-1 0 0,1 1-1,-1 0 1,1 0 0,0 1-1,-1 0 1,1 1 0,-13 3-1,14-3 18,7-2-30,-1 0 0,1 0 1,0 0-1,0 0 0,-1 0 0,1 0 1,0 0-1,-1 0 0,1 1 0,0-1 0,0 0 1,-1 0-1,1 0 0,0 0 0,0 0 0,0 0 1,-1 1-1,1-1 0,0 0 0,0 0 0,0 0 1,-1 0-1,1 1 0,0-1 0,0 0 1,0 0-1,0 1 0,0-1 0,-1 0 0,1 0 1,0 1-1,0-1 0,0 0 0,0 0 0,0 1 1,0-1-1,0 0 0,0 0 0,0 1 0,0-1 1,0 0-1,0 0 0,0 1 0,0-1 1,0 0-1,0 0 0,0 1 0,1-1 0,-1 0 1,0 0-1,0 1 0,0-1 0,0 0 0,0 0 1,1 1-1,-1-1 0,0 0 0,1 0 0,0 6 4,1-3 1,-1 0-1,1-1 0,-1 1 1,1 0-1,0-1 1,0 1-1,1-1 1,-1 0-1,0 1 0,1-1 1,-1 0-1,1-1 1,0 1-1,-1 0 1,1-1-1,0 1 1,6 1-1,6 2 3,1 0 0,18 3-1,-31-7-4,16 2-1,0 0 0,0-2 0,0 0 1,1-1-1,-1-1 0,0-1 0,0-1 0,0 0 0,-1-1 0,1-1 1,-1-1-1,0-1 0,0 0 0,23-15 0,0 0 5,28-13 16,-3-3-1,106-81 1,-165 116 49,-7 6-2,-9 13 26,4-8-86,-56 92 107,-16 27-5,66-106-81,1 1 0,1-1 1,1 2-1,-6 25 0,13-44-19,0 1-1,0-1 1,0 0 0,1 1-1,0-1 1,0 1 0,0-1-1,2 7 1,-2-10-8,0 0 1,0-1-1,1 1 1,-1 0-1,0-1 1,1 1-1,-1 0 0,0-1 1,1 1-1,-1 0 1,1-1-1,0 1 1,-1-1-1,1 1 0,-1-1 1,1 1-1,0-1 1,-1 1-1,1-1 1,1 1-1,-1-1 1,1 0-1,-1 1 1,1-1 0,-1 0 0,1 0 0,0 0-1,-1-1 1,1 1 0,-1 0 0,1 0-1,-1-1 1,1 1 0,-1-1 0,3-1-1,15-8 22,0-1 0,0-2 0,-1 0 0,-1 0 0,0-2 1,24-26-1,17-14-6,-14 12-18,-31 30-21,0 0-1,0 1 1,1 0 0,26-16-1,-40 28 19,0 0 0,1-1-1,-1 1 1,0 0 0,1 0-1,-1-1 1,0 1-1,1 0 1,-1 0 0,0 0-1,1-1 1,-1 1 0,1 0-1,-1 0 1,0 0 0,1 0-1,-1 0 1,1 0-1,-1 0 1,1 0 0,-1 0-1,0 0 1,1 0 0,-1 0-1,1 0 1,-1 0-1,0 1 1,1-1 0,-1 0-1,0 0 1,1 1 0,1 12-43,-3-7 39,0 47 11,-1-26 5,1 0 0,2 0 1,6 40-1,-6-60-9,0 0 0,1-1 0,0 1 0,0-1 0,1 1 0,0-1 0,0 0 0,0 0 0,1 0 0,0-1 0,0 1 0,0-1-1,1 0 1,-1 0 0,1 0 0,1-1 0,-1 1 0,12 6 0,-11-9 1,0 1-1,0-1 0,0 0 0,1 0 0,-1-1 0,0 0 0,1 0 1,-1-1-1,1 1 0,-1-1 0,1-1 0,-1 1 0,1-1 0,-1 0 1,8-3-1,9-3 11,-1-1 1,39-20-1,8-6-11,-2-4 1,-1-2-1,95-77 0,-142 101-7,5-3-17,-1-2 1,-2 0-1,26-30 0,-47 50 20,1 1 0,-1-1 0,1 0-1,0 0 1,-1 0 0,0 1-1,1-1 1,-1 0 0,1 0 0,-1 0-1,0 0 1,0 0 0,1 0-1,-1 1 1,0-1 0,0 0 0,0-2-1,0 3-1,0 0 1,-1-1-1,1 1 0,0-1 0,0 1 0,-1 0 0,1 0 1,0-1-1,-1 1 0,1 0 0,0-1 0,-1 1 0,1 0 1,-1 0-1,1 0 0,0-1 0,-1 1 0,1 0 0,-1 0 1,1 0-1,0 0 0,-1 0 0,1 0 0,-1 0 0,0 0 1,-4 0-15,0 0 0,-1 1 0,1 0 0,0 0 0,-6 2 0,-1 1-1,0 1 0,1 0 0,-1 1 0,1 1-1,0-1 1,1 2 0,0 0 0,-16 15-1,12-9-11,1 0 0,0 1-1,1 1 1,1-1-1,-11 22 1,21-36 27,0 1-1,0-1 1,1 1-1,-1-1 1,0 1-1,1 0 1,-1-1-1,1 1 1,-1 0-1,1-1 1,0 1-1,-1 0 1,1-1-1,0 1 1,0 0-1,1 0 1,-1-1-1,0 1 1,0 0-1,1-1 1,-1 1-1,1 0 1,-1-1-1,2 3 1,0-3-1,-1 0 1,1 1 0,-1-1-1,1 0 1,-1-1-1,1 1 1,0 0 0,0 0-1,-1-1 1,1 1-1,0-1 1,0 1-1,0-1 1,-1 0 0,1 0-1,0 0 1,0 0-1,0 0 1,0 0 0,0 0-1,3-1 1,0-1-1,-1 1 0,1-1 0,-1 0 0,1 0 0,-1 0 0,0-1 0,0 0 0,0 0 1,0 0-1,0 0 0,-1 0 0,1-1 0,-1 1 0,0-1 0,0 0 0,0 0 0,-1 0 0,1-1 1,-1 1-1,3-7 0,1-4 17,-1 0 1,0 0 0,-1-1 0,0 1-1,1-18 1,-4 26-7,0-1 15,-1 0 1,1 0-1,-1 1 1,-1-15 0,0 20-10,1 0 0,-1 0 0,1 1 1,-1-1-1,1 0 0,-1 0 1,0 0-1,0 1 0,0-1 1,0 0-1,0 1 0,-1-1 1,1 1-1,0-1 0,-1 1 1,1 0-1,-1-1 0,1 1 1,-1 0-1,1 0 0,-1 0 0,0 0 1,0 1-1,-2-2 0,3 2-7,0 0 0,0 0 0,0 0 0,0 0 0,0 0 0,0 0 0,0 0-1,1 0 1,-1 1 0,0-1 0,0 0 0,0 0 0,0 1 0,0-1 0,0 1-1,1-1 1,-1 1 0,0-1 0,0 1 0,1 0 0,-1-1 0,0 1 0,1 0-1,-1-1 1,0 1 0,1 0 0,-1 0 0,0 1 0,-15 32 33,12-26-27,-91 264 80,22-53-45,40-138-55,-34 102-28,61-163 28,-1 0 1,0-1 0,-15 27-1,19-41 11,0-1 0,0 1 1,0-1-1,0 1 0,-1-1 0,1 0 0,-1 0 1,0-1-1,0 1 0,-1-1 0,1 0 0,-1 0 1,1 0-1,-1-1 0,0 1 0,0-1 0,0-1 1,-8 3-1,12-4-1,1 0 0,-1 1 0,0-1 0,0 0 0,0 0 0,1 0 0,-1 0 0,0 0 0,0 0 0,0 0 0,1 0 0,-1-1 0,0 1 0,0 0 1,0 0-1,1-1 0,-1 1 0,0 0 0,0-1 0,1 1 0,-1-1 0,0 1 0,1-1 0,-1 1 0,1-1 0,-1 1 0,1-1 0,-1 0 0,0 0 0,0-1-2,1 0-1,-1 0 1,1 0-1,-1 0 1,1 0-1,0 0 0,0 0 1,0 0-1,0 0 1,0 0-1,1-4 1,2-5-8,0 0 0,1 0 0,6-13 0,1 1-12,2 0-1,0 1 1,2 1 0,0 0 0,26-26-1,101-87-85,-75 74 78,202-198-99,-234 221 116,-1-1 0,-1-1 0,32-54 0,64-140-21,-33 27 31,-77 160 2,-3-1 0,17-75 0,-10 18 47,-22 103-45,-1 1-1,0-1 1,0 1-1,0-1 0,0 1 1,0-1-1,1 1 1,-1-1-1,0 1 1,0-1-1,0 1 1,-1-1-1,1 0 1,0 1-1,0-1 1,0 1-1,0-1 1,0 1-1,-1-1 1,1 1-1,0-1 1,0 1-1,-1 0 1,1-1-1,0 1 1,-1-1-1,0 1 2,0 0 0,1 0-1,-1 0 1,0 0 0,1 0-1,-1 1 1,1-1 0,-1 0 0,0 1-1,1-1 1,-1 0 0,1 1-1,-1-1 1,1 0 0,-1 1 0,1-1-1,-1 1 1,1-1 0,0 1-1,-1-1 1,1 1 0,0 0 0,-1-1-1,1 1 1,-5 8 10,0-1 0,1 1 0,0 0 0,0 0 0,-4 19 0,-1 5 6,-27 77 20,-72 240 35,87-268-29,4 1 0,-8 112-1,26-175 5,-1-20-47,0 0 0,0 0 0,0 0 0,0 1 0,0-1 0,0 0 0,0 0 0,1 0 0,-1 0 0,0 1 0,0-1 0,0 0 0,0 0 0,0 0 0,1 0 0,-1 0 0,0 1-1,0-1 1,0 0 0,1 0 0,-1 0 0,0 0 0,0 0 0,0 0 0,1 0 0,-1 0 0,0 0 0,0 0 0,0 0 0,1 0 0,-1 0 0,0 0 0,0 0 0,0 0 0,1 0 0,-1 0 0,0 0 0,0 0 0,1 0 0,2-3 14,0 1 1,0 0-1,0-1 0,0 0 1,0 0-1,2-3 0,0 0-18,73-84 95,36-38 11,-108 121-91,2 0-1,-1 0 1,1 1-1,0-1 0,14-7 1,-19 13-10,0-1-1,-1 1 1,1 0 0,0 0 0,0 0-1,0 0 1,0 1 0,0-1-1,-1 1 1,1 0 0,0 0 0,0 0-1,0 0 1,0 0 0,0 0 0,0 1-1,0 0 1,0-1 0,0 1 0,0 0-1,-1 0 1,6 3 0,1 3 9,0 1 1,0-1 0,0 1 0,-1 1-1,-1-1 1,1 1 0,-1 1-1,-1-1 1,0 1 0,7 15 0,0 4 35,-1 0 1,11 46 0,-21-70-43,1 4 10,-1 0-1,1 0 1,-1 0-1,-1 0 1,0 1-1,0-1 1,-1 1 0,0-1-1,-2 19 1,1-28-80,1 1-1,0 0 1,-1 0 0,1 0 0,-1-1 0,1 1 0,-1 0 0,1-1-1,-1 1 1,1 0 0,-1-1 0,0 1 0,0-1 0,1 1 0,-1-1-1,0 1 1,0-1 0,1 0 0,-1 1 0,0-1 0,0 0 0,0 1 0,-1-1-1,0 1-1246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20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29 6728,'0'0'4544,"10"-5"-4375,34-15-26,-44 19-134,1 1 0,-1 0 1,0-1-1,1 1 0,-1 0 0,1 0 1,-1 0-1,1-1 0,-1 1 1,0 0-1,1 0 0,-1 0 1,1 0-1,-1 0 0,1 0 0,-1 0 1,1 0-1,-1 0 0,1 0 1,-1 0-1,1 0 0,-1 0 1,1 0-1,-1 0 0,0 0 0,1 1 1,-1-1-1,1 0 0,-1 0 1,1 0-1,-1 1 0,0-1 1,1 0-1,-1 1 0,0-1 0,1 0 1,-1 1-1,0-1 0,1 0 1,-1 1-1,0-1 0,0 1 1,0-1-1,1 1 0,-1-1 0,0 0 1,0 1-1,0-1 0,0 1 1,0-1-1,0 1 0,0-1 1,0 1-1,0-1 0,0 1 0,0-1 1,0 1-1,0 0 0,0 0 44,-1 1 0,1 0 0,0-1 0,-1 1 0,1 0 0,-1-1 0,0 1 0,0-1-1,1 1 1,-1-1 0,0 1 0,0-1 0,-2 2 0,-25 15 155,1 1-1,1 2 1,1 1 0,0 0 0,-30 38 0,32-31-3,5-6 166,-20 31 0,34-48-265,1-1-1,0 1 0,0 0 1,1 0-1,0 0 0,0 0 1,0 1-1,0-1 0,1 0 1,0 1-1,0 8 1,2-10-50,0-1 1,0 0 0,0 0 0,1 0-1,-1 0 1,1 0 0,0 0 0,0 0 0,0 0-1,1-1 1,-1 1 0,1-1 0,0 0 0,0 0-1,0 0 1,0 0 0,1 0 0,-1-1 0,1 1-1,4 1 1,0 1 2,0-1 1,0 0-1,1-1 0,-1 1 0,1-2 0,0 1 0,0-1 1,14 1-1,-15-3-23,1 0-1,0-1 1,0 0 0,-1 0 0,1-1 0,-1 0 0,1-1 0,-1 0-1,0 0 1,0-1 0,0 0 0,0 0 0,10-8 0,-3 0-519,0 0 0,-1-1 0,0-1 1,15-18-1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21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2304,'0'0'4988,"-10"11"-4519,-50 55 899,60-66-1309,-1 1-1,1 0 1,0-1-1,-1 1 1,1 0-1,0-1 1,0 1-1,0 0 1,0 0-1,0-1 1,0 1-1,0 0 1,0 0-1,0-1 0,0 1 1,0 0-1,0 0 1,0-1-1,1 1 1,-1 0-1,0-1 1,1 1-1,-1 0 1,0-1-1,1 1 1,-1 0-1,1-1 1,-1 1-1,1-1 1,-1 1-1,1-1 1,-1 1-1,2 0 1,1 2 76,-1-1 0,1 1 0,0-1 0,0 0-1,0 0 1,5 2 0,29 14 638,-21-10-256,0 0-1,1-1 1,0-1 0,19 4-1,-33-10-565,0 0-1,0 0 1,0 0 0,0-1-1,0 1 1,-1-1-1,1 0 1,0 0 0,0 0-1,0 0 1,-1-1-1,1 1 1,-1-1 0,1 0-1,-1 1 1,1-1-1,-1 0 1,0 0 0,0-1-1,3-3 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2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1463 7936,'0'0'609,"14"-9"-260,5-6-189,0 0-1,-1-1 0,-1-1 0,23-27 0,0-12 270,-3-2-1,-2-1 1,43-99-1,50-202 937,-106 279-891,-4 0-1,-3-1 1,-3 0-1,1-144 1,-13 217-355,0-1 0,-1 1 0,-3-19-1,3 25-66,0 0 1,0 0-1,0 1 0,0-1 0,-1 0 0,1 1 0,-1-1 0,0 0 0,1 1 0,-1 0 0,0 0 0,-1-1 0,1 1 0,0 0 0,-4-2 0,4 3-25,1 1 1,-1-1-1,1 0 1,-1 1-1,0-1 1,1 1-1,-1-1 1,0 1-1,1 0 1,-1 0-1,0 0 1,0 0-1,1 0 1,-1 0-1,0 0 1,1 1-1,-1-1 1,0 0-1,1 1 1,-1 0-1,-2 1 1,-2 1 37,1 0 0,-1 0 0,1 1 0,-9 8 0,1 1 21,1 2 0,0 0 0,1 0 0,1 1 0,1 0 0,-13 30 0,-6 15 53,4 0 0,2 1 0,2 2 1,4 0-1,2 0 0,3 2 0,3-1 0,3 1 1,4 89-1,3-130-77,2 0 1,0 0-1,8 25 1,-9-37-31,2-1 1,0 0-1,0 0 1,1 0 0,0 0-1,1-1 1,12 15-1,-14-21-16,0 0 0,1 0-1,-1-1 1,1 0 0,0 0-1,1 0 1,-1-1 0,1 1-1,-1-2 1,1 1 0,0-1-1,0 0 1,0 0-1,0-1 1,0 0 0,1 0-1,-1-1 1,8 0 0,3-1 12,-1 0 1,0-1-1,1-1 1,-1-1 0,0-1-1,22-8 1,-37 12-25,173-65 358,-165 64-174,-15 8 36,-4 4-161,3-2-51,2 1 0,0-1 0,0 1 1,0 0-1,1 0 0,0 1 0,1-1 0,0 1 0,1-1 0,-1 13 0,2-19-11,1 1-1,0-1 0,0 1 1,0-1-1,0 1 1,0-1-1,1 0 0,0 1 1,-1-1-1,1 0 0,0 0 1,1 0-1,-1-1 0,0 1 1,1 0-1,0-1 0,-1 0 1,1 0-1,0 1 1,0-2-1,1 1 0,-1 0 1,0-1-1,4 2 0,3 1-12,-1 0-1,1-1 0,0-1 1,0 1-1,0-2 1,1 1-1,11-1 0,-15-1-2,0 0 1,0-1-1,1 0 0,-1 0 0,0-1 0,0 0 0,0 0 0,0 0 0,0-1 0,-1 0 1,1 0-1,6-6 0,-10 7 6,-1 0 1,1 0 0,0-1 0,-1 1-1,0-1 1,0 1 0,0-1-1,0 0 1,0 0 0,0 0 0,-1 0-1,1 0 1,-1-1 0,0 1-1,0 0 1,0-1 0,0 1 0,-1 0-1,0-1 1,1 1 0,-1-1-1,0 1 1,-1-1 0,1 1 0,0-1-1,-3-5 1,1 1-5,-1 1-1,0-1 1,-1 1 0,0 0 0,0 0-1,0 0 1,-1 1 0,0 0 0,0-1-1,0 2 1,-1-1 0,0 1 0,0 0-1,-1 0 1,1 0 0,-1 1-1,0 0 1,0 1 0,-1-1 0,-10-2-1,8 0-49,4 3 17,9 6 14,-1-2 35,1 1 0,0-1 0,-1 0 1,1 0-1,0 0 0,0 0 0,0 0 0,0-1 0,0 1 0,0-1 0,4 1 0,8 1 3,23 5 31,0-2 0,1-1 1,-1-2-1,1-2 0,66-8 1,-100 7-34,0 0 1,0 0-1,-1 0 1,1-1-1,0 0 1,-1 0-1,1 0 1,-1 0-1,0-1 1,0 0-1,0 0 1,0 0-1,0 0 1,-1 0-1,1-1 1,-1 0-1,0 0 1,0 0-1,-1 0 1,1 0-1,-1 0 1,1-1-1,-2 1 1,1-1-1,0 0 1,-1 1-1,0-1 1,1-7-1,0-5-455,0 0-1,-2-1 1,0 1 0,-1 0-1,0 0 1,-5-17-1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23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1 238 11856,'0'0'280,"101"-12"8,1 0-32,10-4 16,8 4 96,2-6 8,14 0-72,-11-2 0,-27 0 32,-36 8 0,-10 0-24,2 0 0,-4-8-88,-8 2 8,-10 0-320,-4 0 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1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9144,'0'0'4752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3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4416,'0'0'13613,"12"2"-13299,13 0-17,0 0 0,27-2 0,26-5 889,109-22 0,-174 25-1026,1 0-1,0 1 1,-1 1-1,1 0 1,25 4-1,-38-4-152,1 0 24,0 1 0,0-1 0,1 0 0,-1 0 0,0 1 0,0 0 0,-1-1 0,1 1 0,0 0 1,0 0-1,2 1 0,-3-1-26,-1 0 1,1 0-1,-1 0 1,0 0 0,1 1-1,-1-1 1,0 0-1,0 0 1,0 0 0,0 0-1,0 1 1,0-1-1,0 0 1,0 0 0,-1 0-1,1 0 1,0 0-1,-1 0 1,1 0 0,-1 1-1,1-1 1,-2 1-1,-2 8-2941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26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1738 5720,'0'0'817,"11"-6"-433,35-20 325,79-59-1,59-72 674,-147 123-930,-1-1 1,36-46-1,-62 68-234,-1 1 1,0-1-1,8-17 0,-15 26-96,0 1-1,-1-1 0,1 0 0,0 0 0,-1 0 0,0 0 1,0-1-1,0 1 0,-1 0 0,0 0 0,1-1 0,-1 1 1,-1 0-1,1 0 0,0-1 0,-3-5 0,3 9-64,-1-1 0,0 1 0,0 0-1,0 0 1,0 0 0,0 0 0,0 0 0,0 0-1,0 0 1,0 1 0,0-1 0,0 0 0,-1 1-1,1-1 1,0 0 0,-2 0 0,-26-6 455,21 5-354,-5 0 44,1 1 0,-1 1-1,1 0 1,-1 0 0,0 1 0,1 1-1,-1 0 1,-17 6 0,15-5 63,15-3-238,0 1 0,-1-1-1,1 1 1,0-1-1,0 1 1,-1-1-1,1 1 1,0-1-1,0 1 1,0-1-1,0 1 1,0-1-1,0 1 1,0 0 0,0-1-1,0 1 1,0-1-1,0 1 1,0-1-1,0 1 1,0-1-1,0 1 1,0 0-1,1-1 1,-1 1 0,0-1-1,1 1 1,-1-1-1,10 25 246,-8-21-231,16 45 168,21 82 0,-3-3-86,-29-113-108,1-1-1,0 0 0,1-1 0,0 0 1,1 0-1,0-1 0,16 15 0,-20-21-9,3 2-2,-1-1 0,1 0 1,0-1-1,1 0 0,-1 0 0,1-1 0,0 0 0,1-1 1,-1 0-1,1-1 0,0 0 0,20 3 0,-12-4 7,0 0 0,1-1-1,-1-1 1,0-1 0,1-1 0,29-6-1,-33 4 18,-1-2-1,-1 1 1,1-2-1,-1 0 1,0 0-1,-1-2 1,0 1-1,0-2 1,-1 0-1,0 0 0,-1-1 1,0-1-1,-1 1 1,0-2-1,0 0 1,-2 0-1,0 0 1,13-29-1,-20 41-20,-1 0 0,1 0 0,-1 0-1,1 0 1,-1-1 0,1 1 0,-1 0 0,1 0 0,-1-1 0,0 1-1,0 0 1,0 0 0,0-1 0,0 1 0,0 0 0,0-1 0,0 1-1,0 0 1,-1 0 0,1-1 0,0 1 0,-1 0 0,1 0 0,-1-1-1,0 1 1,1 0 0,-1 0 0,0 0 0,1 0 0,-1 0 0,0 0-1,0 0 1,0 0 0,0 0 0,0 1 0,0-1 0,0 0 0,0 1-1,-1-1 1,1 0 0,0 1 0,0 0 0,0-1 0,-1 1 0,1 0-1,-2-1 1,-3 0 2,1 1 0,-1-1 0,0 1 0,0 0 0,0 1 0,0-1 0,0 1 0,-10 3 0,6-1-12,2 1 1,-1 0-1,0 0 1,-12 9 0,17-10 2,0 0 0,0 0 0,1 0 0,-1 0 0,1 0 0,0 1 0,0 0 0,0-1 0,0 1 1,1 0-1,-3 6 0,4-8 1,1 0 0,-1 0 0,1 0 0,0 0-1,0 0 1,0 1 0,0-1 0,0 0 0,0 0 0,0 0 0,1 0 0,-1 0 0,1 0 0,0 0 0,-1 0 0,1 0 0,0 0 0,0 0 0,0 0 0,1-1 0,-1 1 0,0 0 0,1-1-1,-1 1 1,1-1 0,-1 1 0,4 1 0,0 1 0,0 0 0,1-1 0,-1 0 0,1 0 0,0 0 0,0 0 0,0-1 0,6 1 0,5 1-2,0-2-1,0 0 0,0-1 1,1-1-1,-1-1 1,0 0-1,0-1 0,0-1 1,0-1-1,0 0 0,22-10 1,0-2-14,-1-2 1,-1-1-1,54-39 1,-62 37-3,-1-2 0,0 0 0,-2-2-1,39-47 1,-30 27 0,-3-2-1,34-63 0,-44 66 3,-1-1-1,-3 0 1,-2-1-1,-1-1 1,-3-1-1,-2 0 1,-2-1-1,-2 1 0,-2-1 1,-3 0-1,-8-95 1,3 115-12,-15-53 0,15 69 4,-1 1 1,0 0 0,0 0 0,-1 0 0,-1 0-1,-12-15 1,19 26 20,-1 1-1,1-1 1,-1 1 0,1-1-1,-1 1 1,0 0-1,1-1 1,-1 1 0,0 0-1,0-1 1,1 1-1,-1 0 1,0 0 0,0 0-1,1-1 1,-1 1-1,0 0 1,0 0 0,1 0-1,-1 0 1,0 0-1,0 1 1,1-1 0,-1 0-1,0 0 1,0 0 0,1 1-1,-1-1 1,0 0-1,1 1 1,-1-1 0,0 0-1,1 1 1,-1-1-1,0 2 1,-23 21-60,14-10 44,1 1 0,0-1-1,1 2 1,1-1 0,-10 29 0,-19 89-54,-72 452-165,38-175 41,66-389 188,-132 551-453,123-536 422,-26 49-1,11-28 28,26-52 17,0 0-1,0 0 1,-1 0 0,1 0 0,-1-1 0,0 1 0,-7 5-1,10-9-1,0 0-1,0 0 0,0 0 0,-1 0 0,1 0 0,0 0 0,0 0 0,0 0 0,-1 0 0,1 0 0,0 0 0,0 0 0,0 0 0,-1 0 1,1 0-1,0 0 0,0 0 0,0 0 0,0 0 0,-1 0 0,1-1 0,0 1 0,0 0 0,0 0 0,0 0 0,0 0 0,-1 0 0,1 0 1,0-1-1,0 1 0,0 0 0,0 0 0,0 0 0,0 0 0,0-1 0,0 1 0,-1 0 0,1 0 0,0 0 0,0 0 0,0-1 0,0 1 1,0 0-1,0 0 0,0 0 0,0-1 0,0 1 0,0 0 0,0 0 0,0 0 0,0-1 0,1 1 0,-1-14 16,3 2-13,0 1 0,1-1 1,1 1-1,0 0 0,8-13 0,38-55 2,-40 62-4,60-80 9,86-94-1,167-150 33,-130 142-15,-160 161-13,-2-2 0,-1-2 0,-2 0 0,26-54 0,74-195 114,-109 227-57,-2-1-1,-3 0 0,-3-1 1,4-73-1,-14 114-37,2-16 129,-1-69 0,-4 104-109,0 0 0,0 0-1,0 1 1,-1-1-1,-4-9 1,6 15-54,0 0 0,0 0 0,0 0 0,0 0 0,0 0 0,0 0 0,-1 0 1,1 0-1,0 0 0,0 0 0,0 0 0,0 0 0,0 0 0,0 0 0,-1 0 0,1 0 1,0 0-1,0 0 0,0 0 0,0 0 0,0 0 0,0 1 0,0-1 0,0 0 0,0 0 1,-1 0-1,1 0 0,0 0 0,0 0 0,0 0 0,0 0 0,0 1 0,0-1 0,0 0 1,0 0-1,0 0 0,0 0 0,0 0 0,0 0 0,0 1 0,0-1 0,0 0 0,0 0 1,0 0-1,0 0 0,0 0 0,0 0 0,0 1 0,0-1 0,0 0 0,0 0 0,0 0 1,0 0-1,0 0 0,1 0 0,-1 1 0,-1 1 0,-2 17-1,-2-1-1,-8 23 0,-1 5-3,-75 360-2,27 9 90,55-343-7,4 97 0,4-107-6,-1-51-48,0 1-1,1-1 0,1 1 0,0-1 0,0 1 0,1-1 1,1 0-1,0 0 0,0 0 0,8 13 0,-9-19-5,1 0 1,-1 0-1,1-1 0,0 1 0,0-1 1,0 0-1,1 0 0,-1 0 1,1-1-1,0 1 0,0-1 0,0 0 1,1-1-1,-1 1 0,1-1 0,-1 0 1,1-1-1,0 1 0,0-1 1,0 0-1,10 0 0,3 0 3,0-2 0,0 0 1,-1-1-1,1-1 0,-1-1 0,1-1 1,-1 0-1,-1-1 0,1-1 0,-1-1 0,20-11 1,-9 3-18,6-3 1,46-34 0,-71 46-3,-1 0 0,0 0 0,0 0 1,-1-1-1,0-1 0,0 1 0,-1-1 1,0 0-1,-1 0 0,5-11 0,-9 18-1,0 0 1,-1 0-1,1 1 0,0-1 0,-1 0 0,0 0 0,1 0 0,-1 0 0,0 0 1,0 0-1,0 1 0,0-1 0,0 0 0,0 0 0,-1 0 0,0-2 1,0 3-2,1 0 0,-1 0 0,0 0 0,1 0 1,-1 0-1,0 0 0,0 0 0,0 0 0,0 0 1,0 1-1,0-1 0,0 0 0,0 1 1,0-1-1,0 1 0,-1-1 0,1 1 0,-2-1 1,-6 0-9,1 0 0,-1 1 0,1 0 0,-1 0 0,-14 3 0,20-2 9,-13 2-4,-1 0 0,2 2 1,-1 0-1,0 1 0,1 0 0,0 1 0,0 1 0,1 0 1,0 1-1,1 1 0,0 0 0,0 1 0,1 0 0,0 1 1,-18 24-1,4-5 3,12-16 2,-19 28 1,30-39 3,0 1 0,1-1-1,-1 1 1,1 0 0,0 0-1,1 0 1,-1 0 0,1 1 0,0-1-1,0 0 1,0 7 0,1-11-2,0 1 0,0-1 1,0 1-1,0-1 1,0 1-1,1-1 0,-1 0 1,1 1-1,-1-1 0,1 0 1,-1 1-1,1-1 1,0 0-1,-1 1 0,1-1 1,0 0-1,0 0 0,0 0 1,0 0-1,0 0 1,0 0-1,0 0 0,1 0 1,-1-1-1,0 1 0,0 0 1,1-1-1,-1 1 1,0-1-1,1 1 0,-1-1 1,1 1-1,-1-1 0,1 0 1,-1 0-1,3 0 1,7 0 7,0 0 0,0-1 1,-1 0-1,14-4 1,-2 1 1,49-9-10,106-35 1,-142 37-3,-14 5-1,0 0-1,0 2 1,0 0 0,35-1-1,-55 5 3,0-1 0,0 1 0,1 1 0,-1-1 0,0 0 0,0 0 0,1 0 0,-1 1 0,0-1 0,0 1 0,1-1 0,-1 1 0,0-1 0,0 1 0,0 0 0,0-1 0,0 1 0,0 0 0,0 0 0,0 0 0,0 0 0,0 0 0,-1 0 0,1 0 1,0 0-1,-1 0 0,1 0 0,-1 0 0,1 0 0,-1 1 0,1-1 0,-1 0 0,0 0 0,1 1 0,-1-1 0,0 0 0,0 0 0,0 1 0,0-1 0,-1 2 0,0 6 12,0 1 0,-1-1 1,0 0-1,-5 13 0,4-11-2,-10 27 16,7-23-1,1 2 0,0-1-1,1 0 1,-2 27 0,5-40-22,1 1-1,0 0 1,0-1 0,0 1 0,1 0-1,-1-1 1,1 1 0,0 0-1,0-1 1,0 1 0,1-1-1,-1 0 1,1 1 0,0-1 0,0 0-1,0 0 1,0 0 0,0 0-1,1 0 1,-1-1 0,1 1 0,0-1-1,0 0 1,0 0 0,0 0-1,4 2 1,2 1 1,0-1 1,0 0-1,0-1 1,1 0-1,-1-1 0,1 0 1,-1 0-1,1-1 0,0 0 1,0-1-1,19-2 0,-16 0 1,1-1 0,-1 0 0,0-1 0,0-1 0,0 0 0,0 0 0,18-12 0,5-8 12,-1-2 1,-1-1 0,-1-1 0,33-40-1,-36 35-5,-1-2 1,-2-1-1,-2-1 0,-1 0 0,26-60 0,-23 36-6,-3-2 0,-3 0 0,13-69 0,-16 31-2,-5 0 0,-4-1 0,-4 0 0,-5-1-1,-20-150 1,15 207 4,3 19 7,-1-1-1,-1 1 1,-2-1-1,-18-53 1,23 81-12,1-1 1,-1 0-1,0 1 0,0-1 0,0 1 1,0 0-1,0-1 0,0 1 1,0 0-1,0-1 0,0 1 0,-1 0 1,-2-2-1,4 3-1,-1 0 0,0-1 1,0 1-1,0 0 0,1 0 0,-1 0 0,0 0 1,0 0-1,0-1 0,1 2 0,-1-1 1,0 0-1,0 0 0,0 0 0,1 0 0,-1 0 1,0 1-1,0-1 0,0 0 0,0 1 0,-3 2 6,0 0-1,1 0 1,0 0-1,0 0 1,0 0-1,0 1 1,0-1-1,-3 9 1,-5 8-3,1 1 0,1 0 0,1 1 0,1-1 1,-8 45-1,-6 117 8,18-80 5,16 187 1,42 100 59,-36-291 58,39 119 0,-32-111 143,-18-65-247,-7-36-104,-4-7-60,-5-11-80,-16-48-375,-8-17 48,-1 15-2454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00:49:26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0 309 11952,'0'0'840,"72"6"-536,12-6 88,24-4 16,-1 2 88,-15-2 8,-14 4 104,-16-6-8,-14-6-89,-8-12 9,-14-18-184,-16-16 8,-20-16-136,-14-14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5:59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 3808,'0'0'23966,"-2"12"-23730,-4 26 35,1 0 0,2-1 0,2 2 1,7 73-1,-2-96-41,0 1 0,0 0 0,12 24 0,-7-32 29,-8-8-223,-1-1 0,1 1 0,0-1 0,0 1 0,-1 0 0,1-1 0,0 1 0,-1 0 0,1-1 0,-1 1 0,1 0 1,-1 0-1,1-1 0,-1 1 0,0 0 0,1 0 0,-1 1 0,1 1 277,-3-2 625,-8-1-1009,-14 0 124,0 2 1,-27 5 0,38-6-28,9-1-23,1 0 0,0 0-1,0 0 1,0 1 0,0-1 0,-1 1 0,1 0 0,0 0-1,0 0 1,0 0 0,-5 3 0,8-3-4,0-1 1,0 1-1,0 0 0,0-1 0,0 1 1,0 0-1,0-1 0,1 1 0,-1-1 1,0 1-1,0 0 0,0-1 0,1 1 1,-1-1-1,0 1 0,1-1 0,-1 1 1,0-1-1,1 1 0,-1-1 1,1 1-1,-1-1 0,1 0 0,-1 1 1,1-1-1,-1 0 0,1 1 0,0-1 1,18 10 69,-4-10-56,0 0 0,0-1 0,0-1 0,0 0 0,-1-1 0,21-6-1,24-5 14,-33 8-26,0-1 0,0-1 0,29-14 0,-54 21 0,1 0 0,-1 1 0,1-1 0,-1 1 0,1-1 0,0 1 0,-1 0 0,1-1 0,-1 1 0,1 0 0,2 0 0,-1 5 0,-9 6 0,2-8 1015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6:30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5519 188 3912,'0'0'9801,"-10"-2"-9497,3 0-250,1 0 63,-1 1 0,1-1 0,0 1-1,-1 0 1,1 0 0,-1 1 0,1-1 0,0 2 0,-11 0 0,-5 3 483,19-4-456,-1 1 0,0-1 0,1 1 1,-1 0-1,1 0 0,-7 3 0,-16-1 769,23-2-884,1 1 0,0-2-1,0 1 1,0 0 0,-1 0 0,1-1 0,0 1-1,-1-1 1,1 0 0,-1 0 0,1 0 0,0 0-1,-1 0 1,1 0 0,0-1 0,-1 1-1,1-1 1,-4-1 0,-17-1 181,-8 1 45,25 1-196,-1 0-1,0 1 1,1 0-1,-1 0 0,0 1 1,-12 2-1,15-2-31,1-1 0,-1 1 0,0-1 1,0 0-1,1 0 0,-7 0 0,-18 0 70,20 1-59,-1-1 0,0 0 0,0 0 1,1-1-1,-1 0 0,0 0 0,-14-5 0,11 2 62,0 2 0,0 0 0,-17-1 0,2 0 75,22 2-136,0 1 1,0-1-1,1 1 0,-1 0 1,0 0-1,0 0 0,-6 2 1,-43 0 326,47-1-332,0 0-1,0-1 1,0 0-1,-1-1 1,-10-1-1,-18-2 62,10 5-26,10-1 21,-1 0-1,-26-4 1,17 6-15,23-2-69,0 1 1,0-1-1,0 1 0,0-1 0,0 0 0,-7-1 0,1 0 12,-1 0 0,0 1 0,-12 1 0,12-1-1,-1 1-1,1-2 0,-16-1 1,-28-9 96,19 3 85,-1 2 0,-68-4-1,82 11-109,15 0-36,0-1 1,0 0-1,0 0 0,-10-2 1,3 0 6,0 1 0,0 0 0,0 1 0,0 1 0,0 0 0,-20 5 0,12-3 6,-33 2-1,30-6-3,9 1-7,0 0 1,-26 4-1,-38 2 162,71-6-195,0 0 0,1 0 0,-1-1 0,-15-3 0,17 3-2,0-1 0,-1 1 0,1 1 0,0-1 0,0 1-1,-1 1 1,1-1 0,-12 3 0,13-2-2,0 0 0,0-1 0,1 0 0,-1 0 0,0 0 0,-9-2 0,-14-1 49,5 4-28,19 0-29,0 0 1,-1-1-1,1 0 0,-1 0 0,1 0 1,-10-3-1,8 2 2,-1 0 0,1 0 0,-1 0 0,1 1 1,-1 1-1,1-1 0,0 1 0,-9 2 0,-27 1 40,35-3-47,0 0 0,0 0 0,0 1 0,-12 4 0,-20 4 6,-50-5 77,75-6-75,-12 2 17,8-1-61,17-1 33,0 1 1,1 0-1,-1-1 1,0 1 0,0 0-1,1 0 1,-1 0-1,0 0 1,0 1 0,0-1-1,1 1 1,-3 0-1,-8 3 49,-1 0 0,1-1-1,-1 0 1,-22 1 0,5 0-16,-21-2 12,14-2 12,32 0-48,0 0 0,-1-1 0,1 0 0,0 0 0,0 0 0,-1-1 0,1 0 0,-8-4 0,-26-7 45,10 8-2,10 3-28,0-1 0,1-1 0,0-1 0,-28-11 0,24 8-11,0 0 0,-1 2 0,0 0 1,-32-3-1,-23-5 67,48 6-15,0 2 1,0 1 0,-1 1-1,-49 1 1,64 5 54,-30 7 0,33-6-41,0 0 0,0-1 0,-17 1 1,-24 2 220,45-5-231,-1 1-1,1 1 1,-14 3 0,16-3-27,-1 0 0,0-1 1,0 0-1,0 0 0,-13-1 0,-89-5 324,97 3-328,-99-7 358,39 4-115,49 2-113,-40 1 0,24 0-10,33 1-111,0 0 0,0 1 0,-1 0 1,1 0-1,-14 2 0,17-1-20,0-1 0,0 0 0,1 0 0,-1 0 0,0 0 0,0 0-1,-6-2 1,6 1-10,0 0 1,0 0-1,0 1 0,0 0 0,0 0 0,0 0 0,-6 1 0,-2 0 43,0 0 0,0 0 1,0-1-1,0-1 0,0 0 0,-14-3 0,-38-3 112,20 6-121,25-1-26,0 2 0,-18 1 0,10 0 34,0-1 0,-32-4 0,47 3-48,-1-1 20,12 2-26,-1-1 0,0 1 0,0 0 0,0-1 0,0 1-1,0 0 1,0 0 0,-1 0 0,1 1 0,0-1 0,-3 1-1,0 0 4,0 0 0,1-1-1,-1 0 1,0 0 0,1-1-1,-1 1 1,0-1 0,-8-3-1,-15-1 52,-56-6 149,59 8-145,15 2-71,1 0-1,0 1 1,0 0 0,0 0-1,-15 2 1,20-1 5,-1-1 0,1 0 0,-1 0 0,1 0 0,-8-2 0,8 2-1,1-1 0,-1 1 0,0-1 0,0 1 0,0 0 0,0 1 1,0-1-1,0 1 0,-5 1 0,-26 3-87,22-2 117,0-2 0,-1 1-1,-19-2 1,21 1-6,-1 0 1,-24 6-1,27-4-31,-1-1-1,1 0 0,-1-1 0,-20 0 1,5 1 149,23-1-479,-1-1-1,1 1 0,0-1 1,0 0-1,0 0 0,0 0 1,0 0-1,-6-2 0,6 2-28,1-1 0,-1 1 0,1 0-1,-1 0 1,1 0 0,-1 0 0,1 1 0,-5 0-1,-12 1-495,-12 0 104,26-2 698,-1 1 0,1-1 1,-1 0-1,1-1 1,-1 1-1,-6-2 0,5 0 47,0 1 1,0 0-1,0 0 0,0 1 0,0 0 0,-1 0 0,1 1 0,0 0 1,-7 2-1,11-3 10,0 0 0,0 0 0,1-1 1,-1 1-1,0-1 0,1 0 0,-1 1 0,0-1 1,1 0-1,-1 0 0,1-1 0,-1 1 1,1-1-1,-3-2 0,-11-4-51,-7-7 55,21 13 2,0 0 0,-1 0 0,1 0 0,-1 1 0,1-1 0,-1 1 0,0 0 0,1-1 0,-6 0 0,-1-2-15,-5-1-43,14 5 57,0 0 0,0 0 0,0 0 0,0 0-1,0 0 1,0 0 0,0-1 0,-1 1 0,1 0 0,0 0 0,0 0 0,0 0-1,0 0 1,0 0 0,0 0 0,0 0 0,0 0 0,-1 0 0,1 1 0,0-1-1,0 0 1,0 0 0,0 0 0,0 0 0,0 0 0,0 0 0,0 0 0,0 0 0,0 0-1,-1 0 1,1 0 0,0 0 0,0 0 0,0 0 0,0 0 0,0 1 0,0-1-1,0 0 1,0 0 0,0 0 0,0 0 0,0 0 0,0 0 0,0 0 0,0 0 0,0 0-1,0 1 1,0-1 0,0 0 0,0 0 0,0 0 0,0 0 0,0 0 0,0 0-1,0 0 1,0 0 0,0 1 0,0-1 0,0 0 0,0 0 0,0 0 0,0-3 2,0 3 14,0 2-8,0 0 1,1 1-1,-1-1 1,1 0-1,0 0 1,-1 0-1,1 0 1,0 0-1,0 0 1,1 0-1,-1 0 1,0 0-1,3 2 1,8 14-3,-7-7 21,-1-1-1,0 1 0,-1 0 0,0 0 1,0 1-1,1 19 0,-4 68 189,-1-43-77,5 21 13,7 15-108,-10-72-69,6 35 0,-3-35-2,1 36 0,-4-40 26,1-1 0,0 1-1,1 0 1,7 18 0,5 35-5,-14-59 8,-1 0 0,-1 0 0,0-1 0,0 1 0,-5 15 0,-2 22 0,8-41-1,0-1-1,-1 1 0,1-1 0,-1 1 1,0-1-1,-1 1 0,1-1 1,-1 0-1,0 0 0,-1 0 0,1 0 1,-1 0-1,-5 7 0,6-9-6,0 0 1,0 0-1,0 1 0,0-1 0,1 1 0,-1-1 0,1 1 0,0 0 1,0-1-1,-1 8 0,1 40 41,2-42-10,0-1 0,1 0 0,0 0 1,1 0-1,0 0 0,0 0 0,1 0 0,-1-1 0,2 1 0,-1-1 1,10 11-1,8 15 136,-18-27-118,-1 1 0,0-1 1,0 1-1,-1 0 0,0 0 0,0 0 0,0 0 0,-1 0 0,0 0 0,0 10 0,-1 0 20,-2 1 0,1-1 0,-6 18 0,6-14 1,-1 7 8,2-27-69,0 0-1,-1 0 0,1 0 1,0 0-1,-1 0 1,1 0-1,0 0 0,-1-1 1,1 1-1,-1 0 1,1 0-1,-1 0 1,0-1-1,1 1 0,-1 0 1,0-1-1,0 1 1,1-1-1,-1 1 0,0 0 1,0-1-1,-1 1 1,2-1-8,0 0 0,0 0 1,0 0-1,0 0 0,0 0 1,0 0-1,0 0 0,0 0 1,0-1-1,0 1 0,0 0 1,0 0-1,0 0 1,0 0-1,0 0 0,0 0 1,0 0-1,0 0 0,0 0 1,0 0-1,0 0 0,0 0 1,0 0-1,0 0 0,0-1 1,0 1-1,0 0 1,0 0-1,0 0 0,0 0 1,0 0-1,0 0 0,0 0 1,0 0-1,0 0 0,0 0 1,0 0-1,0 0 0,0 0 1,0 0-1,0 0 1,0 0-1,0 0 0,0 0 1,-1 0-1,1 0 0,0 0 1,0 0-1,0 0 0,0 0 1,2-6-69,5-15-3043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6:33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328 0 3616,'0'0'12726,"2"10"-12579,9 80 298,-7-61-220,-3-23-162,1 0-1,-2 0 0,1 0 0,0 0 1,-1 0-1,0 1 0,-1-1 0,0 0 0,0 0 1,0 0-1,0 0 0,-1 0 0,0 0 1,-4 7-1,-10 19 646,15-31-579,-7 0 240,-53 0-198,-9-5-102,38 3-5,0-1 0,-49-11 0,50 4 301,28 5-621,15 1-2078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7:05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1077 3312,'0'0'1556,"2"-12"-1328,8-31 92,18-54 0,-15 62-211,4-13 67,2 1-1,47-85 1,-31 82-28,3 2 0,1 2 1,3 1-1,75-63 0,-66 69 4,97-59 1,-86 60-58,-29 17-3,0 2 1,2 1-1,58-22 0,-73 33-48,1 1 1,0 1-1,35-3 0,-47 8-36,0-1 1,0 1 0,0 1 0,-1 0-1,1 0 1,0 1 0,-1 0 0,1 0-1,-1 1 1,0 0 0,14 8 0,8 4-2,-24-12-6,0 0 0,0 0 0,0 0 1,0 1-1,-1 0 0,1 0 0,-1 0 0,0 1 0,0 0 1,5 6-1,-2 0 0,0 1 0,-1 0 0,0 0 0,-1 1-1,5 14 1,-8-17 2,0 0-1,-1 0 1,-1 0-1,0 0 1,0 0-1,-1 1 1,-2 18-1,2-27 0,0 8 6,-1 0 0,-1 1 0,0-1 0,0 0 0,-1-1 0,0 1 0,0 0 0,-9 15-1,-43 59 124,-93 109 0,73-106-22,-39 49 103,7-10 68,101-117-269,-4 4 103,7-16-50,3-12-21,4-27-3,3 1-1,1-1 0,2 2 1,2-1-1,1 1 1,3 1-1,1 1 1,1 0-1,32-47 1,-36 66-22,1-1 0,0 2 1,31-29-1,59-42-55,12 8 16,-20 16 11,112-72-62,-184 121 40,11-5-17,-13 8-2,25-20-1,-31 22 46,0 2 0,1-1 0,0 2 0,0 0 0,1 1 0,0 1 0,0 1-1,21-3 1,-31 7 1,0 0 1,0 1-1,-1 0 0,1 0 0,0 0 0,12 4 0,17 0-3,-34-3 4,0-1 1,0 1 0,0 0-1,0 1 1,0-1 0,0 1-1,0 0 1,-1-1 0,1 2-1,0-1 1,-1 0 0,0 1-1,0 0 1,0-1 0,6 8-1,1 3-1,0 0-1,13 24 0,-17-27 5,-2 1 0,1-1-1,-2 1 1,1 0 0,-2 0 0,3 13-1,4 67 4,-8-76 24,-1-1-1,-1 1 0,0 0 0,-1 0 1,0-1-1,-1 0 0,-1 1 0,0-1 1,-1 0-1,-8 14 0,-2 0 51,-2 0 0,-1-2 0,-32 39 0,-1-2-2,-35 41 80,-19 19 12,96-111-117,0 2-1,-10 18 1,5-8 11,6-4 45,7-18-99,1 0 1,-1 0-1,0 0 1,0 0-1,0-1 1,0 1-1,0 0 1,0 0-1,0-1 1,0 1-1,-1-1 1,1 1-1,-1-1 1,1 1-1,-3 1 1,0-1 0,0-2 48,-4-5 3,2 2-5,-1 0 0,0 1-1,0 0 1,-13-3 0,19 4-46,0 1 0,0-1 0,0 0 0,1 0 0,-1 0 0,0 0 0,1 0 0,-1 0 0,0 0 0,1 0 0,-1 0 0,1 0 0,0 0 0,-1 0 0,1 0 0,0 0 0,0 0 0,0-1 0,-1 1 0,1-1 0,-2-27 19,3 11-9,0 0 1,1 0-1,1 0 0,1 0 0,7-21 0,4-1 8,20-41 1,-25 62-20,1 1 0,0 0 0,23-26 0,49-46-9,-44 50-16,-10 13 2,1 1 1,1 1-1,59-34 0,1-2-30,-86 58 41,89-61-63,-81 57 49,0 0-1,0 0 1,1 2-1,0 0 1,24-6-1,-27 8 11,1-1 0,0 0 0,15-8 0,17-6-7,-18 9 17,1 1 0,1 2 0,-1 0 1,1 2-1,0 1 0,0 2 0,0 0 0,1 2 0,32 5 0,-34-3 41,22 5 8,-46-7-45,0 0 0,0 0 0,1 0 0,-1 0 0,-1 1 0,1-1 1,0 1-1,0 0 0,0 0 0,-1 0 0,1 0 0,2 4 0,-1-1 10,1-1-1,1 1 1,-1-1 0,0 0-1,12 6 1,-11-6-8,0 0 1,0 0-1,0 0 0,7 8 1,-11-10-7,0 0 0,-1 0 1,1 0-1,-1 0 0,1 1 1,-1-1-1,0 1 0,0-1 1,0 1-1,0-1 0,-1 1 0,1 0 1,-1-1-1,1 1 0,-1 5 1,-1 9 9,0 1 1,-1-1-1,-1 0 1,-1 0-1,0 0 1,-1 0-1,-1-1 1,-1 0-1,-10 19 1,4-11 4,-2-1 1,-1-1-1,0 0 0,-2-1 1,-24 23-1,7-10 22,1 2-1,1 1 1,-37 58 0,48-56-21,2 0 1,-15 46 0,19-43 2,-43 76 0,45-93 10,12-21-17,1 1 1,-2-1-1,1 0 0,0 0 0,-1 0 1,0 0-1,1-1 0,-2 1 0,1-1 0,0 1 1,-1-1-1,1 0 0,-1-1 0,0 1 1,0 0-1,-7 2 0,10-5-6,1 0 0,-1 0-1,0 0 1,1 0 0,-1 0 0,1 0 0,-1 0 0,1 0-1,-1 0 1,1-1 0,-1 1 0,1 0 0,-1 0 0,1-1-1,-1 1 1,1 0 0,-1-1 0,1 1 0,-1 0 0,1-1-1,0 1 1,-1-1 0,1 1 0,0-1 0,-1 1 0,1 0-1,0-1 1,0 0 0,-1 1 0,1-1 0,0 1 0,0-1-1,0 1 1,0-1 0,0 1 0,-1-1 0,1 0 0,-4-28 122,4 24-115,-1-9 14,0 1 1,1-1-1,1 0 1,1 1 0,0-1-1,0 1 1,6-17-1,37-90 105,-35 96-127,15-31 12,2 1 0,62-90 0,-71 122-32,2 1 0,0 0 1,1 2-1,42-30 0,-39 32-17,37-19-1,-2 2 4,-23 13 30,48-19 0,-1 0 9,-42 21 37,1 2 1,72-20-1,-68 24-17,189-51 202,-217 58-154,33-17 0,7-3 72,-53 24-117,-1 1-1,0-1 1,1 1-1,0 0 1,-1 1-1,8-1 1,-10 1-28,-1 0 0,0 0 0,0 1 0,0-1 0,0 0-1,0 1 1,0-1 0,0 1 0,0-1 0,0 1 0,0-1 0,0 1 0,0 0 0,0 0 0,0-1 0,-1 1 0,1 0 0,0 0 0,0 0 0,-1 0 0,1 0 0,-1 0 0,1 0 0,-1 0 0,1 0 0,-1 0 0,1 0 0,-1 0 0,0 0 0,0 0 0,0 1 0,0 1 0,1 8 3,-1 1-1,-1-1 0,0 1 0,-3 16 1,0-6-6,-6 33 19,-3 0 0,-3-1 0,-40 93 0,35-97 1,5-15-4,1 1 1,-15 60-1,14-31 14,-9 51-48,23-99 15,-2 0 0,0 0 0,-1 0-1,0-1 1,-1 0 0,-1 0 0,-1 0 0,-10 15 0,14-25 2,-1-1 1,0 0 0,-10 9 0,-10 8 15,19-15-2,0-1 1,-1 0-1,0-1 1,0 1-1,0-1 0,0-1 1,-1 1-1,0-1 1,0-1-1,0 0 1,0 0-1,-14 3 1,19-5-9,0-1 0,0 0 1,0 0-1,-1 0 0,1-1 1,0 1-1,0-1 0,0 1 1,1-1-1,-1 0 0,0 0 0,0 0 1,0-1-1,0 1 0,1-1 1,-1 1-1,1-1 0,-1 0 0,1 0 1,0 0-1,0 0 0,0 0 1,0-1-1,0 1 0,0-1 1,-2-4-1,2 2 4,-1 0-1,1 0 1,1 0 0,-1-1-1,1 1 1,0-1 0,0 1-1,0-1 1,1 0 0,0 1-1,0-1 1,0 1 0,3-11 0,1-1 3,2 0 0,0 0 0,1 0 0,0 1 0,15-23 1,57-75 23,-75 108-36,18-22 3,1 1 1,1 1 0,2 1-1,0 1 1,46-31-1,-51 41-32,56-41-60,-26 16 67,65-37 0,-96 66 20,0 0 0,1 1 0,27-7 0,21-9 0,-52 18-6,-1 1 1,2 0 0,-1 1 0,34-5 0,125-6-97,-165 15 99,-8 1 2,0-1 0,0 1-1,0 0 1,0 0 0,0 0 0,0 0 0,4 1 0,-6 0 1,0-1 0,0 1 0,0-1-1,0 1 1,0-1 0,0 1 0,0 0 0,0 0-1,0-1 1,0 1 0,-1 0 0,1 0 0,0 0 0,-1 0-1,1 0 1,-1 0 0,1 0 0,-1 0 0,1 0-1,-1 0 1,1 0 0,-1 0 0,0 0 0,0 2 0,2 5 0,-1 0 0,-1 1 0,0-1 0,0 0 0,0 0 0,-1 0 0,-2 9 0,-18 56 0,9-37 0,6-15 0,-1 0 0,-1-1 0,-1-1 1,-1 1-1,0-1 0,-2-1 1,0 0-1,-28 31 0,29-38 66,1 0 0,0 1-1,-14 23 1,12-21-152,7-13-17,5-11 9,9-30-54,2 1 0,2 0-1,30-65 1,-38 97 113,0 0 1,1 1-1,-1 0 0,1 0 1,0 0-1,1 1 0,-1 0 1,1 0-1,14-7 0,120-57-347,-130 64 338,1 1 0,-1 0 1,19-4-1,18-6-63,2-7 50,-33 12 33,1 2-1,0 0 0,0 1 1,34-6-1,-9 1-11,-37 9 33,0 0 1,0 0-1,1 1 0,-1 0 0,1 0 0,-1 0 1,0 1-1,8 0 0,4 2-7,26 5-42,-42-7 48,0 1 0,1-1 1,-1 1-1,0 0 0,0 0 0,0 0 1,0 0-1,0 0 0,0 0 1,0 1-1,-1-1 0,1 0 1,0 1-1,-1 0 0,3 2 1,14 20-15,-15-21 17,0 0 1,0 1-1,-1-1 1,1 1-1,-1 0 0,1 0 1,-1 0-1,-1 0 1,1 0-1,1 7 1,23 109-47,-26-114 51,0-1-1,0 1 1,0 0 0,-1-1 0,0 1-1,-2 7 1,0 2 2,1-7 5,0 1 1,0-1 0,-1 0-1,0 0 1,0 0-1,-1 0 1,0-1-1,0 1 1,-1-1-1,-9 11 1,9-12-7,2-1 9,-1 0 1,-1 0 0,1-1-1,-1 1 1,0-1 0,0 0 0,0-1-1,0 1 1,0-1 0,-1 0-1,-11 4 1,17-7-12,-1 1 0,1-1 0,-1 0 0,1 1 0,0-1-1,-1 0 1,1 0 0,-1 0 0,1 1 0,-1-1 0,1 0 0,-1 0 0,1 0 0,-1 0 0,1 0 0,-1 0 0,1 0-1,-1 0 1,1 0 0,-1 0 0,1 0 0,-1 0 0,1 0 0,-1-1 0,1 1 0,0 0 0,-1 0 0,1 0 0,-1-1-1,1 1 1,-1 0 0,1 0 0,0-1 0,-1 1 0,1 0 0,0-1 0,-1 1 0,1-1 0,0 1 0,0 0 0,-1-1 0,1 1-1,0-1 1,0 1 0,0-1 0,-1 1 0,1-1 0,0 1 0,0-1 0,0 1 0,0-1 0,0 0 0,0-4 9,-1 1-3,1 0 0,0 0 0,0-1 1,0 1-1,1 0 0,-1 0 0,1 0 0,0-1 0,0 1 0,0 0 0,1 0 0,-1 0 0,1 1 0,0-1 0,0 0 0,1 1 1,4-7-1,20-18-21,1 0 0,1 2 0,51-34 0,-74 57 7,0-1 0,1 1 0,12-3 0,-13 4-10,1-1 0,-1 0 0,1 0 0,6-4 0,-8 5 2,0 0 1,0 1-1,0-1 0,0 1 1,1 0-1,-1 0 1,1 0-1,-1 1 0,1 0 1,-1 0-1,1 0 0,-1 1 1,11 2-1,0-1 5,4 1-38,28 9 0,-32-8 26,1 0 1,27 3-1,-36-7 20,0 1-1,0 0 1,0 0 0,0 1 0,-1 0 0,10 4-1,-14-4 1,0-1 0,0 1 0,0 0 0,0 0 0,0 0 0,-1 0 0,1 0 0,-1 0 0,0 1 0,0 0 0,0-1 1,0 1-1,0 0 0,0 0 0,-1 0 0,1 0 0,1 5 0,-1-3 2,-1 0 0,0 0 0,0 0 0,0 0 0,0 0 1,-1 1-1,0-1 0,0 0 0,-1 0 0,1 0 0,-1 0 1,0 1-1,0-1 0,-1 0 0,1 0 0,-1-1 0,0 1 1,-1 0-1,1-1 0,-1 1 0,0-1 0,0 0 0,0 0 0,-1 0 1,1 0-1,-1-1 0,0 1 0,-5 2 0,-30 18 122,39-24-122,0 1-1,-1-1 0,1 0 0,0 0 0,0 0 1,0 0-1,0 0 0,0 0 0,0 0 1,0 0-1,-1 1 0,1-1 0,0 0 1,0 0-1,0 0 0,0 0 0,0 0 1,-1 0-1,1 0 0,0 0 0,0 0 1,0 0-1,0 0 0,-1 0 0,1 0 0,0 0 1,0 0-1,0 0 0,0 0 0,0 0 1,-1 0-1,1 0 0,0 0 0,0 0 1,0 0-1,0-1 0,0 1 0,-1 0 1,1 0-1,0 0 0,0 0 0,0 0 1,0 0-1,-1-9 15,5-12-14,-4 20 1,3-15-1,2 0 0,0 1-1,0 0 1,1 0 0,1 0 0,1 1-1,0 0 1,1 0 0,11-14 0,-13 22 2,0 0 1,0 1 0,0-1-1,1 2 1,0-1 0,10-4-1,5-4 10,-9 5-8,10-6 18,25-10 0,-42 21-30,-1 0 1,1 1 0,-1 0-1,1 0 1,0 1 0,0 0-1,0 0 1,0 0 0,9 1-1,-12 1-4,1 0 0,-1 0 0,0 0 0,0 0-1,0 1 1,0-1 0,0 1 0,-1 0 0,1 0 0,0 1-1,-1-1 1,0 1 0,1 0 0,-1 0 0,5 6 0,6 3-43,0-1 1,19 12 0,-24-17 45,-8-6 7,0 1 0,0-1 0,-1 1 0,1 0 0,0-1 0,-1 1 0,1 0 0,-1-1 0,1 1 0,-1 0 0,1 0 0,-1-1 0,1 1 0,-1 0 0,0 0 0,1 0 0,-1 0 0,0 0 0,0-1 0,0 1 0,1 0 0,-1 0 0,0 0 0,0 0 0,-1 1 0,1-1 0,0 0 0,0 0 0,0 0 0,0 0 0,1 1 0,-1-1 0,0 0 0,0 0 0,1 0 0,-1 0 0,0 0 0,1 0 0,-1 0 0,1 0 0,1 2 0,-1-1 0,0 0 0,-1 0 0,1 0 0,0 1 0,-1-1 0,0 0 0,1 1 0,-1-1 0,0 0 0,0 1 0,0-1 0,-1 0 0,1 1 0,0-1 0,-1 0 0,-1 4 0,-14 39 0,15-44 4,0 0 0,1 0 1,-1 0-1,1 0 0,-1 0 1,1 0-1,-1 0 1,1 0-1,0 0 0,-1 0 1,1 0-1,0 0 0,0 0 1,0 1-1,0-1 1,0 0-1,0 2 0,0-3 83,7-11-27,27-18-28,-20 16-27,1 0 0,1 0 0,0 2 0,0 0 0,1 1 0,0 1 0,24-10 0,15 3-10,71-10 1,-117 26-8,1 0 0,-1 1 0,0 0 0,0 0 0,1 1 0,-1 1 1,0 0-1,-1 0 0,17 8 0,-21-9 11,-1 0-5,0 0 0,0 1 0,0-1 0,0 1 0,-1 0 1,1 0-1,-1 0 0,0 1 0,0-1 0,0 1 0,0-1 1,-1 1-1,1 0 0,2 7 0,-2-6 1,-1 1-1,0 0 1,0-1 0,-1 1-1,1 0 1,-1 0-1,0 0 1,-1-1 0,0 1-1,0 0 1,0 6 0,-1-6 4,-1 5-3,0 1 1,-5 16 0,7-26 3,-1 0 0,0 0-1,1 0 1,-1 0 0,0 0 0,0 0-1,0-1 1,0 1 0,0 0 0,0-1-1,-1 1 1,1-1 0,-1 1 0,1-1-1,-1 1 1,1-1 0,-1 0 0,0 0 0,1 0-1,-1 0 1,0 0 0,-3 0 0,5 0 1,0-1 0,0 0 1,-1 0-1,1 0 0,0 0 1,-1 0-1,1 0 1,0-1-1,-1 1 0,1 0 1,0 0-1,-1 0 0,1 0 1,0 0-1,0 0 0,-1 0 1,1-1-1,0 1 1,0 0-1,-1 0 0,1 0 1,0-1-1,0 1 0,-1 0 1,1 0-1,0-1 1,0 1-1,0 0 0,0 0 1,-1-1-1,1 1 0,0 0 1,0-1-1,0 1 0,0 0 1,0 0-1,0-1 1,0 1-1,0 0 0,0-1 1,0 1-1,0 0 0,0-1 1,0 1-1,0 0 1,0-1-1,0 1 0,0 0 1,0 0-1,0-1 0,1 1 1,-1 0-1,0-1 0,0 1 1,0 0-1,1 0 1,-1-1-1,0 1 0,10-20 95,-9 20-95,56-88 158,-50 81-154,0 0 1,1 1 0,0 0 0,0 0-1,0 1 1,0 0 0,1 0 0,12-4-1,-7 2-15,4-2-10,1 0-1,0 1 1,1 2 0,-1 0 0,38-7-1,-46 12 13,1 0-1,-1 1 1,1 0-1,-1 1 0,1 0 1,-1 1-1,0 0 1,0 1-1,0 0 0,0 1 1,0 0-1,11 6 1,-13-5 0,0 0 1,0 0-1,-1 1 1,0 0-1,0 1 1,9 8-1,-13-10 3,0 0 1,0 1-1,-1-1 0,1 1 0,-1-1 0,-1 1 0,1 0 0,-1 0 1,0 0-1,0 0 0,1 8 0,0 0-3,-2-11 6,0-1 1,0 1-1,0-1 1,-1 1 0,1 0-1,-1-1 1,0 1-1,0-1 1,0 1 0,0 0-1,0-1 1,-1 1-1,1-1 1,-1 1 0,0 2-1,2-32 228,1 18-217,0 1 1,1-1-1,0 1 1,0-1-1,1 1 1,0 0 0,1 1-1,0-1 1,0 1-1,0-1 1,1 2-1,0-1 1,1 1 0,-1 0-1,1 0 1,0 0-1,1 1 1,-1 0-1,1 1 1,0 0-1,0 0 1,11-3 0,30-8-10,-37 10-10,-1 1 0,1 1 0,0 0 1,1 0-1,-1 2 0,0-1 0,1 1 0,16 2 1,11 4-34,0-2 1,45-2 0,-79-1 33,0 0 0,1 0 1,-1 0-1,0 1 0,1 0 0,-1 0 0,0 1 1,0 0-1,12 5 0,-18-7 9,1 1 0,-1 0 0,1 0 0,-1-1 0,0 1 0,1 0 0,-1 0-1,0 0 1,0 0 0,1 0 0,-1-1 0,0 1 0,0 0 0,0 0 0,0 0 0,0 0 0,0 0 0,0 0 0,-1-1 0,1 1 0,0 0 0,0 0 0,-1 0-1,1 0 1,0-1 0,-2 2 0,-9 22 1,2-10-1,-1-1 0,0 0 0,-18 18 0,0 4 102,47-56-113,-12 12-8,0 0 0,1 1 0,-1 0 0,2 1 0,-1 0 0,1 0 0,0 0 0,18-8 0,-6 8-53,0 0 0,39-5 0,-47 11 40,-1-1-1,0 2 1,1 0 0,-1 0 0,1 1 0,18 5-1,-21-3 1,0 2 0,0-1 0,0 1-1,-1 1 1,1 0 0,15 13 0,3 2-40,-17-13 42,1 0 0,-2 1 0,1 0 0,-1 1 0,-1 0 0,0 1 0,0 0 0,-1 0 0,-1 1 0,0 0 0,0 0 0,-1 1 0,6 17 0,-12-30 31,1 1 1,-1 0-1,0 0 0,1 0 0,-1-1 1,0 1-1,0 0 0,0 0 1,1 0-1,-1-1 0,0 1 0,0 0 1,0 0-1,0 0 0,0 0 1,-1 0-1,1-1 0,0 1 0,0 0 1,0 0-1,-1 0 0,1-1 1,0 1-1,-1 0 0,1 0 0,-1-1 1,1 1-1,-1 0 0,1-1 1,-1 1-1,0 0 0,1-1 0,-1 1 1,0-1-1,1 1 0,-1-1 0,0 1 1,0-1-1,1 0 0,-1 1 1,0-1-1,0 0 0,0 0 0,1 0 1,-1 1-1,0-1 0,0 0 1,-1 0-1,-2-1 7,0 1 0,1 0 0,-1-1 0,0 0 0,1 0 0,-1 0 1,1 0-1,-1-1 0,1 1 0,-4-3 0,2 0 3,1 0 1,-1 0-1,1 0 0,-1-1 1,2 0-1,-1 1 0,0-1 1,1-1-1,0 1 0,0 0 1,0-1-1,1 0 0,0 1 1,0-1-1,0 0 0,1 0 0,0 0 1,0-8-1,0 3 6,0 0 0,1 0 0,1 1 0,-1-1 0,2 0 0,0 0 0,0 1 0,1-1 0,6-15 0,-6 21-7,0 0 0,0 0 0,0 1 0,1-1 0,-1 1 0,1 0 0,0 0 0,0 0 0,1 0 0,-1 1 0,1-1 0,0 1 0,6-2 0,9-5 11,0 2-1,22-7 1,-32 12-16,12-3-20,-1 1 0,1 0 1,-1 2-1,1 1 0,0 1 0,0 0 0,0 2 0,42 6 1,-30 0-37,0 1 0,-1 1 1,0 2-1,59 28 0,-59-21-32,55 40 0,-85-55 88,1 1-1,-1-1 1,0 1 0,0 0 0,0-1 0,0 1 0,-1 1 0,1-1 0,-1 0 0,0 1 0,0-1 0,2 9 0,-4-12-2,0 0 1,0 0-1,-1 0 1,1 0-1,0 0 0,0 0 1,0 0-1,0-1 1,-1 1-1,1 0 1,0 0-1,-1 0 1,1 0-1,-1-1 1,1 1-1,-1 0 1,1 0-1,-1-1 1,0 1-1,1 0 0,-1-1 1,0 1-1,0-1 1,1 1-1,-1-1 1,0 1-1,0-1 1,0 1-1,0-1 1,1 0-1,-1 0 1,0 1-1,0-1 1,-1 0-1,-32 8 59,34-8-61,-5 1 4,2-1 6,0 1 1,0-1-1,0 1 0,0-1 1,0 0-1,0 0 0,-4-1 1,7 1-9,-1-1 1,1 1-1,-1 0 1,0-1-1,1 1 1,-1 0-1,1-1 0,-1 1 1,1-1-1,0 1 1,-1-1-1,1 1 1,-1-1-1,1 1 1,0-1-1,-1 1 1,1-1-1,0 1 0,0-1 1,-1 0-1,1 1 1,0-1-1,0 0 1,0 1-1,0-1 1,0 0-1,0 1 1,0-1-1,0 1 1,0-1-1,0 0 0,0 1 1,0-1-1,0 0 1,1 1-1,-1-1 1,0 1-1,0-1 1,1 0-1,-1 1 1,1-1-1,2-9 14,1 1 0,0 0 0,0 0 0,1 0 0,1 1 0,-1 0 0,1 0 0,1 0 0,-1 1 0,1-1 0,1 2 0,-1-1 0,12-7 0,-2 4-8,1 0 0,0 1 0,1 1 0,0 1 0,32-9 0,-40 13-12,24-7 1,0 2-1,37-4 1,-63 11-3,0 1 1,0-1-1,0 1 0,0 1 1,0 0-1,-1 0 0,1 0 0,0 1 1,0 1-1,-1-1 0,0 2 0,1-1 1,12 8-1,-15-6 1,-1 0 1,-1-1-1,1 1 1,-1 1-1,0-1 1,0 1-1,0 0 0,-1-1 1,0 2-1,0-1 1,0 0-1,-1 0 1,0 1-1,0 0 0,-1-1 1,0 1-1,0 0 1,-1-1-1,1 1 0,-1 0 1,-1 0-1,1 0 1,-1-1-1,-2 9 1,2-14 7,1 1 0,-1-1 0,0 1 1,1-1-1,-1 0 0,0 1 1,0-1-1,0 0 0,0 0 0,0 0 1,0 1-1,0-1 0,0 0 1,0 0-1,-1 0 0,1-1 0,0 1 1,-2 1-1,14-21 152,-3 5-125,0 1 0,1 1 0,0-1 0,1 1 0,0 1 0,1 0 0,1 0-1,0 1 1,0 1 0,0 0 0,1 0 0,1 1 0,0 1 0,0 1 0,0 0 0,0 0 0,17-3 0,-13 4-33,-1 2 1,0-1-1,1 2 0,0 1 1,-1 0-1,1 1 0,0 1 1,0 0-1,-1 1 0,1 1 1,-1 1-1,0 1 0,0 0 1,29 14-1,7 7-22,38 21 49,-86-43 4,1-1-1,0 1 0,0-1 1,0 0-1,1-1 0,-1 1 1,1-1-1,-1-1 1,1 1-1,8 0 0,70-1 177,-23-1-38,23 2 77,-43-6-144,-33 2-69,-1 1 0,1 0 0,-1 1 0,1 0 0,16 2 0,-24-1-26,0-1 1,0 1 0,0 0 0,1 0 0,-1 0 0,0 0 0,0 0 0,0 0-1,0 0 1,-1 0 0,1 0 0,0 0 0,0 0 0,-1 0 0,1 1 0,0-1 0,-1 0-1,1 0 1,-1 1 0,0-1 0,1 0 0,-1 1 0,0 2 0,2 30-1022,-2-30 240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7:22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557 333 4816,'0'0'5969,"-10"-4"-5793,-1 1-114,7 2-23,0 0 0,-1-1 1,1 1-1,0-1 0,0 0 0,0 0 1,-5-4-1,-61-31 2600,62 32-2404,-1 1 0,0 1 0,-1 0 0,-15-4 0,17 5-114,-1 0-1,1 0 1,0-1 0,0 0 0,0-1 0,-12-7 0,-41-30 729,48 32-564,-1 0 0,-20-22 0,8 8-18,15 14-189,7 5-44,1 1-1,0 0 0,-1 1 1,0-1-1,0 1 0,-5-3 1,6 3 0,0 0 0,0 0 0,0 0 0,0 0 0,0-1 0,0 1 0,-2-4 0,-14-11 193,8 13 66,15 11-176,14 13-98,193 118-38,-204-132 10,-1-1-1,0 1 0,0 1 0,-1-1 1,6 8-1,12 14-17,-3-7 19,41 48-12,-35-40 189,-25-29-125,-18 8 154,11-5-180,0 1 0,0-1 0,-1-1 0,0 1 0,1-1 0,-1 0 0,-14 1 0,-54 3 104,34-4-58,24-2-24,0 2 0,0 1 0,1 0 0,-27 8 0,7-1 18,32-9-53,-1 0-1,0 0 1,0 0 0,0 0 0,1 1 0,-1 0 0,1 0 0,-1 0 0,1 1-1,0-1 1,0 1 0,0 0 0,0 0 0,-6 7 0,-8 7 12,17-16-22,-1 0 0,0 1 0,1-1 0,-1 0 0,1 0 0,0 1 0,-1-1 0,1 1 0,0-1 0,0 1 0,0-1 0,0 1 0,0 0 0,0 0 0,1-1 0,-1 1 0,0 0 0,1 0 0,-1 2 0,1-1-29,1 1-66,4-11 77,8-16 24,-1 0 0,-1-1 0,-1 0 0,9-32 0,19-105 72,-37 159-73,5-39 84,2-71-1,-7 83-44,0 15-4,-2-22 84,1 35-106,0 0 39,1 7-76,-1 0-1,0 0 1,0 1-1,-1 8 1,-19 86-121,19-96 144,1 0-1,0 0 1,0 0 0,0 0 0,1 0 0,-1 0 0,3 9-1,0-4 1,-1-4-5,1 0 0,0 0 0,0-1 0,0 0-1,1 1 1,0-1 0,0-1 0,9 9 0,18 5 2,-30-18 3,-1 1 0,1-1 0,-1 0 0,1 1 0,-1-1 0,1 0 0,-1 1 0,1-1 0,-1 0 0,1 0 0,0 1 0,-1-1 0,1 0 0,-1 0 0,1 0 0,0 0 0,-1 0 0,1 0 0,0 0 0,-1 0 0,1 0 0,0 0 0,0 0 0,0-1 2,-1 1 0,1 0 0,-1 0 0,1 0 0,0 0 0,-1 0 0,1 0 0,0 0 0,-1 0 0,1 0 0,-1 0 0,1 1 0,0-1 0,-1 0 0,1 0 0,-1 1 0,1-1 0,0 0 0,-1 0 0,1 1 0,-1-1 0,1 1 0,-1-1 0,0 1 0,2 0 0,-2-1 51,-3 3-46,1-1-1,-1 1 1,0-1-1,1 1 1,0 0-1,-1 0 1,1 0-1,0 0 1,1 0-1,-3 5 1,-3 3 12,-7 8 14,9-13-24,0 0 1,1 0 0,0 1-1,0-1 1,0 1-1,1 0 1,-4 12-1,7-18-10,-1 0 0,1 0 0,1 0 0,-1 0 0,0 0 0,0 0 0,0 0 0,0 0 0,1 0 0,-1-1 0,0 1 0,1 0-1,-1 0 1,1 0 0,-1 0 0,1 0 0,-1 0 0,1-1 0,0 1 0,0 0 0,-1 0 0,1-1 0,0 1 0,0-1 0,0 1 0,-1-1-1,1 1 1,0-1 0,0 1 0,0-1 0,1 1 0,2 0-2,0 1 0,0-1 0,0 0 0,0 0 1,0-1-1,7 1 0,20-6-2563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0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360 611 4416,'0'0'5777,"-12"-12"-5393,-7-6-243,-2-3 151,-29-35-1,35 36-118,0-1-1,1 0 1,1-1-1,1-1 1,1 0-1,1 0 1,1-1-1,1-1 1,1 1-1,2-1 1,0 0-1,1 0 1,2-1-1,0 1 1,2-1-1,1 1 1,5-32-1,-5 52-123,0 0-1,0 0 1,0 0 0,1 0-1,2-5 1,-4 10-39,1-1-1,-1 1 1,0-1 0,0 1-1,1-1 1,-1 1 0,1-1-1,-1 1 1,0-1 0,1 1 0,-1 0-1,1-1 1,-1 1 0,1 0-1,-1-1 1,1 1 0,-1 0-1,1 0 1,-1-1 0,1 1-1,0 0 1,0 0 0,0 0-1,0 0 1,0 1 0,-1-1-1,1 0 1,0 1 0,0-1 0,-1 1-1,1-1 1,0 1 0,-1-1-1,1 1 1,0-1 0,-1 1-1,1 0 1,-1-1 0,1 1-1,-1 0 1,1 0 0,0 0-1,5 11 14,1 1-1,-1-1 1,-1 1-1,0 0 1,-1 0 0,-1 1-1,3 14 1,0 14 19,1 43 1,-8 16 12,-4 0 0,-19 106 0,9-106 18,-4-1 1,-36 112-1,1-86 51,29-73-20,14-38-30,11-15-70,0 1 1,0-1 0,-1 0 0,1 0-1,0 0 1,0 0 0,-1 0-1,1 0 1,0 0 0,0 0 0,-1 0-1,1 0 1,0 0 0,0 0 0,-1 0-1,1 0 1,0 0 0,0 0 0,-1 0-1,1 0 1,0 0 0,0 0-1,-1 0 1,1 0 0,0 0 0,0 0-1,-1-1 1,1 1 0,0 0 0,0 0-1,0 0 1,-1 0 0,1-1 0,0 1-1,0 0 1,-1-2 13,0 0 1,0 0-1,0 0 0,1 0 1,-1 0-1,1 0 1,0 0-1,-1 0 0,1 0 1,0-1-1,0 1 0,0 0 1,1-4-1,2-8 40,1 0 0,0 0 0,0 0 1,2 1-1,0-1 0,0 1 0,10-14 0,4-3 134,41-47-1,-51 66-135,1 2 1,-1-1-1,1 2 0,1-1 0,21-10 1,12-10 46,-32 19-48,-1-1-1,-1 0 0,12-15 0,-2 3 51,38-43 335,-47 54-60,-10 10-348,0 1-1,0-1 0,-1 0 1,1 0-1,0 0 0,-1-1 1,1 1-1,1-4 0,5-12 42,-1 5-23,-2 0-1,7-20 1,-2 4-27,1 0 1,1 1 0,2 1-1,28-44 1,3-4 35,-29 41-23,0-2 0,13-52 0,-10 33 4,-12 37-3,-5 14-24,-1 1 0,0 0 1,0 0-1,1-1 0,-2 1 0,1-1 1,0 1-1,-1-6 0,0 9 3,0 4 0,-13 66-37,-25 73 0,12-48-8,-6 32 8,-64 237-2,28-97 92,38-143-22,13-48 0,7-27 83,-3-1 0,-22 60 1,35-108-128,0 0 1,0 1 0,0-1-1,0 0 1,-1 1 0,1-1-1,0 0 1,0 1-1,0-1 1,0 0 0,0 0-1,0 1 1,0-1 0,-1 0-1,1 1 1,0-1 0,0 0-1,0 0 1,-1 1 0,1-1-1,0 0 1,0 0-1,-1 0 1,1 1 0,0-1-1,0 0 1,-1 0 0,1 0-1,0 0 1,-1 0 0,1 0-1,0 0 1,-1 1 0,1-1-1,0 0 1,-1 0-1,1 0 1,0 0 0,-1 0-1,-5-14 90,0-23 11,6 14-61,1 0 0,1 0-1,0 1 1,2-1-1,1 1 1,1 0 0,0 0-1,2 0 1,0 1-1,2 0 1,18-31 0,-14 31 21,1 0 0,0 0-1,1 2 1,2 0 0,0 0 0,0 2 0,2 0 0,0 2 0,1 0 0,27-14 0,-35 23 1,0 1 1,1 0-1,-1 1 0,1 1 1,0 0-1,1 1 1,26-1-1,-16 1 57,-11 0 0,0 0-1,28-8 1,-18 0-2977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0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1026 5624,'0'0'5256,"11"-9"-4942,-4 4-264,14-13 223,-1 0 0,29-33 1,-35 31 139,-1 0 1,16-34 0,-29 53-402,0 1 0,0 0 0,0 0 0,0 0 0,0 0 0,0 0 0,0 0 0,0 0 0,0-1 0,0 1 0,0 0 0,0 0-1,0 0 1,0 0 0,0 0 0,0 0 0,0 0 0,0-1 0,0 1 0,0 0 0,0 0 0,0 0 0,0 0 0,0 0 0,0 0 0,1 0 0,-1 0 0,0-1 0,0 1 0,0 0 0,0 0 0,0 0 0,0 0 0,0 0 0,0 0 0,1 0 0,-1 0 0,0 0 0,0 0 0,0 0-1,0 0 1,0 0 0,0 0 0,0 0 0,1 0 0,-1 0 0,0 0 0,0 0 0,0 0 0,0 0 0,0 0 0,0 0 0,0 0 0,1 0 0,-1 0 0,0 0 0,0 0 0,0 0 0,0 0 0,0 0 0,0 0 0,0 0 0,0 1 0,1-1 0,-1 0 0,0 0 0,0 0 0,0 0-1,0 0 1,2 14 226,-3 23-161,-45 336 617,22-196-189,14-123-315,6-38-37,1 0 1,0 0 0,1 19 0,0-23 132,-2-13 124,-1-23-56,4-20-79,3 0-1,14-87 1,33-84 291,-34 155-436,0 6-24,3 0 0,3 1-1,29-56 1,-46 101-91,1 0 0,0 0 0,0 0-1,1 1 1,0 0 0,0 0 0,1 1 0,0-1 0,0 2-1,0-1 1,1 1 0,0 0 0,0 0 0,0 1 0,12-5-1,-17 9-7,0-1-1,0 0 0,0 1 1,0-1-1,1 1 0,-1 0 1,0 0-1,0 0 0,0 1 1,0-1-1,1 1 0,-1 0 1,0 0-1,0 0 0,0 0 1,0 0-1,0 1 0,-1-1 1,1 1-1,0 0 0,-1 0 1,1 0-1,-1 0 1,1 0-1,3 5 0,1 1 3,-1 1-1,1 0 1,-1 0 0,-1 0-1,0 1 1,5 12 0,-4-5-4,-1-1 1,0 1-1,-1-1 1,-1 1-1,-1 0 1,-1 0-1,0 1 0,-3 32 1,1-39 7,-1 0-1,0-1 1,0 1 0,-1 0-1,0-1 1,-1 0 0,0 0-1,-1 0 1,0 0 0,-1-1-1,0 1 1,0-2 0,-1 1-1,0-1 1,-9 9 0,12-14-2,-2 1 0,1-1 0,0 0 0,-1 0 1,1-1-1,-1 1 0,0-1 0,0-1 0,0 1 0,0-1 1,0 0-1,0 0 0,0-1 0,-7 0 0,-8-1 37,0 0 1,-36-9-1,24 0 32,32 9-75,0 1 0,0-1 0,0 1 0,0-1 0,0 0 0,0 0-1,0 0 1,0 0 0,0 1 0,0-1 0,0 0 0,0-1 0,1 1-1,-1 0 1,0 0 0,1 0 0,-1 0 0,1 0 0,-1-1 0,1 1-1,-1 0 1,1 0 0,0-3 0,-1-5 1,1 8-5,0 0-1,0 1 1,0-1 0,0 0-1,0 0 1,0 1-1,0-1 1,0 0 0,0 1-1,0-1 1,0 0 0,0 0-1,1 1 1,-1-1-1,0 0 1,0 1 0,1-1-1,-1 0 1,1 1 0,-1-1-1,0 1 1,1-1 0,-1 0-1,1 1 1,-1-1-1,1 1 1,0 0 0,-1-1-1,1 1 1,-1-1 0,1 1-1,0 0 1,0-1-1,0 1 1,8-4 10,0 0 0,-1 1 0,1 0 0,0 0 0,0 1 0,10-1 0,60-3 13,-31 3-45,-22 2 29,1 1-1,44 7 1,-48-4 5,-1-1 0,1-1 0,-1-1 0,33-4 0,-47 2-24,-1 0 0,1-1 0,0 0 0,-1 0 0,0-1 0,0 0 0,0 0 0,0-1 0,-1 0 0,1 0 0,-1-1 0,9-11 0,3-4 9,-1-1 1,20-33-1,-4-1 48,-18 28 2,1 1 0,30-37 1,-43 60-46,0 0 0,1 1-1,-1 0 1,1 0 0,0 0 0,0 0 0,0 1 0,0-1 0,6-2 0,-8 4-2,1 1 0,-1-1 0,0 1 0,0-1 0,0 1 0,0 0 0,0 0-1,0 0 1,1 0 0,-1 0 0,0 0 0,0 0 0,0 1 0,0-1 0,0 1 0,0 0 0,0-1 0,0 1 0,0 0 0,0 0 0,0 0-1,2 3 1,23 19 43,-1 1 0,34 42 0,-50-53 74,-17-14-9,-22-19 25,21 15-133,0 0 6,1 1 1,-1 0 0,-1 0-1,1 0 1,0 1 0,-14-3 0,17 5-5,0 0 0,0 1 1,0-1-1,0 1 1,-1 0-1,1 1 1,0-1-1,0 1 1,0 0-1,0 0 0,0 1 1,-8 2-1,3 1 3,0 0 0,0 1-1,0 0 1,1 0-1,0 1 1,0 0 0,1 0-1,0 1 1,0 0-1,0 1 1,1 0 0,1 0-1,-1 0 1,2 1 0,-1 0-1,1 0 1,1 1-1,-6 17 1,6-14-3,1 1-1,0-1 1,1 1-1,0 20 1,1-28-3,1 1 1,1-1 0,-1 1 0,1-1 0,1 1-1,-1-1 1,1 0 0,0 1 0,1-1 0,6 12-1,-8-18 1,-1 0-1,1 0 1,0 0 0,0 0-1,0 0 1,0 0-1,0 0 1,0 0-1,0 0 1,1 0 0,-1-1-1,0 1 1,0-1-1,1 1 1,-1-1-1,0 1 1,1-1 0,-1 1-1,0-1 1,3 0-1,-1 0 3,1 0 0,-1 0 0,0-1 0,0 1 0,1-1 1,-1 0-1,0 0 0,5-2 0,0-1 5,0-1 1,0 1-1,0-1 1,-1-1-1,12-10 1,-5 1 16,-2 0-1,0-1 1,0-1 0,-2 1-1,0-2 1,12-29 0,35-116 182,-54 152-191,0 2-1,-1 5-6,-1-1 0,1 0 0,-1 0 1,0 1-1,0-1 0,-1 0 0,1 0 0,-2-9 0,1 15-8,0-1-1,0 0 0,0 0 1,0 0-1,0 0 1,0 0-1,0 0 0,0 0 1,0 0-1,0 0 0,0 0 1,0 0-1,0 0 1,0 0-1,0 0 0,0 0 1,0 0-1,0 0 0,0 0 1,0 0-1,0 1 1,0-1-1,0 0 0,0 0 1,0 0-1,0 0 0,-1 0 1,1 0-1,0 0 1,0 0-1,0 0 0,0 0 1,0 0-1,0 0 0,0 0 1,0 0-1,0 0 1,0 0-1,0 0 0,0 0 1,0 0-1,0 0 0,0 0 1,0 0-1,-1 0 0,1 0 1,0 0-1,0 0 1,0-1-1,0 1 0,0 0 1,0 0-1,0 0 0,0 0 1,0 0-1,0 0 1,0 0-1,0 0 0,0 0 1,0 0-1,0 0 0,0 0 1,-4 9 0,-3 11-8,2-2 1,1 0 0,0 1 0,2 0 0,0 0 1,1-1-1,1 1 0,0 0 0,2 0 0,0 0 1,1 0-1,1-1 0,1 1 0,1-1 0,0-1 1,1 1-1,18 31 0,-22-44 11,-1-1-1,1 0 1,0-1 0,0 1 0,1 0-1,-1-1 1,1 0 0,-1 0-1,1 0 1,0 0 0,0 0 0,0-1-1,1 0 1,-1 0 0,1 0-1,-1 0 1,1-1 0,-1 0 0,1 0-1,0 0 1,0 0 0,0-1-1,-1 0 1,1 0 0,0 0 0,0 0-1,0-1 1,-1 0 0,6-1 0,-1-1 14,0-1 0,0 0 0,0 0 0,-1-1 1,0 1-1,0-2 0,0 1 0,0-1 1,-1-1-1,0 1 0,-1-1 0,1-1 0,8-11 1,-7 6-3,-1 1 0,0-1 0,0 0 0,-1-1 0,-1 0 0,0 0 0,-1 0 0,-1 0 0,0-1 0,-1 1 0,0-1 0,-1-22 0,-1 32-17,0 1 1,1-1 0,0 0-1,0 0 1,0 1-1,0-1 1,1 1-1,0-1 1,3-4-1,-5 7 3,1 0-1,0 1 0,0-1 0,0 0 1,1 1-1,-1-1 0,0 1 0,1 0 1,-1-1-1,0 1 0,1 0 0,0 0 1,-1 0-1,1 0 0,0 0 0,-1 0 1,1 1-1,0-1 0,0 1 0,0-1 1,-1 1-1,1-1 0,0 1 0,0 0 1,3 0-1,-3 0-1,0 1 0,-1 0 0,1-1-1,0 1 1,-1 0 0,1-1 0,-1 1 0,1 0 0,-1 0 0,0 0-1,1 0 1,-1 1 0,0-1 0,0 0 0,0 1 0,0-1 0,0 0-1,0 1 1,0-1 0,0 1 0,0 0 0,-1-1 0,2 4 0,0 4-12,1 1 0,2 18 0,-4-19 11,9 89-72,-8-59 23,13 59-1,-14-94 51,-1-1-1,1 1 1,0-1-1,1 1 1,-1-1-1,1 0 1,-1 0-1,1 0 1,0 0-1,0 0 1,0 0-1,1 0 1,-1 0-1,1-1 1,-1 0 0,1 1-1,0-1 1,0 0-1,0 0 1,0 0-1,0-1 1,1 1-1,-1-1 1,0 0-1,6 2 1,-3-3 1,1 1 0,-1-1 0,0 0-1,1 0 1,-1 0 0,0-1 0,0 0 0,0-1 0,0 1 0,0-1 0,0 0 0,0-1 0,0 1 0,5-4 0,6-5 20,0-1-1,-1 0 1,-1-1-1,0 0 1,-1-2-1,18-21 1,67-103 102,-93 131-114,128-215 224,-112 181-205,-3-1 0,-2 0 1,19-70-1,16-183 87,-51 291-111,0 2-2,-1-1-1,1 1 1,-1 0-1,0-1 1,0 1 0,0-1-1,0 1 1,0-1-1,-1 1 1,0 0-1,0-1 1,-1-3 0,2 7-3,0 0 0,0-1 0,0 1 0,-1 0 0,1 0 0,0 0 0,0 0 0,0 0 0,0 0 0,0-1 0,0 1 0,0 0 1,-1 0-1,1 0 0,0 0 0,0 0 0,0 0 0,0 0 0,-1 0 0,1 0 0,0 0 0,0 0 0,0 0 0,0 0 0,-1 0 1,1 0-1,0 0 0,0 0 0,0 0 0,0 0 0,-1 0 0,1 0 0,0 0 0,0 0 0,0 0 0,0 0 0,0 0 0,-1 0 0,1 0 1,0 0-1,-9 8 4,-7 14 3,14-19-7,-28 40-21,3 2 1,-26 57-1,41-77 11,2 0-1,2 1 1,0 0 0,1 0 0,2 1 0,-3 30 0,4 5-8,4-1 0,6 67 0,-2-97 3,1 0 0,1-1 0,1 0 0,2 0-1,1-1 1,16 31 0,-23-54 14,0 0-1,1 0 1,0-1-1,0 0 1,0 0-1,0 0 1,1 0 0,0 0-1,0-1 1,0 0-1,0 0 1,1-1 0,7 5-1,-9-7 6,0 1-1,0-1 0,-1 0 0,1 0 1,0 0-1,0 0 0,0-1 1,0 1-1,0-1 0,0 0 1,0-1-1,0 1 0,0-1 1,0 1-1,0-1 0,0 0 1,0-1-1,0 1 0,0-1 1,-1 0-1,1 1 0,-1-2 1,4-2-1,9-7 11,0-1 0,-1-1 0,0-1 0,-2 0 0,0-1 0,0 0 0,-2-1 0,0-1 0,-1 0 0,0 0 0,12-35 0,-11 26 4,-8 20 1,0-1 1,0 1 0,0 0-1,-1-1 1,0 0-1,-1 1 1,1-10 0,-2 17-20,1 0 0,-1 0 0,0 0 1,0-1-1,0 1 0,0 0 1,0 0-1,0 0 0,0 0 1,0 0-1,0 0 0,0 0 0,0-1 1,0 1-1,0 0 0,0 0 1,0 0-1,0 0 0,0 0 1,0 0-1,0-1 0,0 1 0,0 0 1,0 0-1,0 0 0,0 0 1,0 0-1,0 0 0,0-1 1,0 1-1,0 0 0,0 0 0,0 0 1,0 0-1,0 0 0,0 0 1,0 0-1,0-1 0,-1 1 0,1 0 1,0 0-1,0 0 0,0 0 1,0 0-1,0 0 0,0 0 1,0 0-1,0 0 0,-1 0 0,1 0 1,0 0-1,0 0 0,0 0 1,0 0-1,0 0 0,0 0 1,-1 0-1,1 0 0,0 0 0,0 0 1,0 0-1,0 0 0,0 0 1,-1 0-1,-6 11 7,-5 18 0,5-6-7,1 1 1,1-1-1,1 1 0,-2 44 1,6-52-1,0 0 0,1 0 0,1 0-1,1 0 1,0 0 0,1 0 0,0 0 0,9 16 0,-13-29 4,1-1 0,0 0 0,1 0 0,-1 0-1,0 0 1,1 0 0,-1 0 0,1 0 0,-1-1 0,1 1 0,0 0-1,0-1 1,0 1 0,0-1 0,0 0 0,0 0 0,0 0-1,0 0 1,0 0 0,1 0 0,-1 0 0,3 0 0,0-1 4,-1 0 1,1 0-1,-1-1 1,1 1-1,-1-1 1,0 0-1,1 0 1,-1 0-1,0-1 1,0 0-1,7-3 1,21-13 43,50-37 0,-57 36-6,2 1 0,0 1 0,30-13 0,45-10 107,-98 38-147,2-1 7,0 1-1,1-1 1,-1 1 0,13-2 0,-18 4-13,-1 0 1,1 0 0,-1 0 0,1 0 0,-1 0-1,1 0 1,-1-1 0,1 1 0,-1 0 0,0 0-1,1-1 1,-1 1 0,1 0 0,-1 0 0,1-1 0,-1 1-1,0 0 1,1-1 0,-1 1 0,0-1 0,1 1-1,-1-1 1,0 1 0,0 0 0,1-1 0,-1 0 0,0 1 1,-1 0 0,1-1-1,0 1 1,0 0 0,0-1-1,0 1 1,0 0 0,-1 0-1,1-1 1,0 1 0,0 0-1,-1 0 1,1-1 0,0 1-1,0 0 1,-1 0-1,1 0 1,0-1 0,0 1-1,-1 0 1,1 0 0,0 0-1,-1 0 1,1 0 0,0 0-1,-1 0 1,1 0 0,0 0-1,-1 0 1,1 0 0,0 0-1,-1 0 1,1 0 0,0 0-1,-1 0 1,1 0 0,0 0-1,-1 0 1,1 0 0,-1 1-1,-17 3 13,-1 0 0,1 2 0,0 0 0,-21 11-1,28-12-11,5-2-10,0 0 1,0 1-1,1 0 1,0 0-1,0 0 0,0 1 1,0 0-1,1-1 1,-1 2-1,1-1 1,1 0-1,-1 1 0,1 0 1,0 0-1,0 0 1,0 0-1,1 0 1,0 1-1,0-1 0,1 1 1,0-1-1,0 1 1,1-1-1,-1 10 1,1-13 5,1-1 0,-1 0 1,0 1-1,1-1 1,-1 0-1,1 1 1,0-1-1,0 0 0,0 0 1,0 0-1,0 1 1,0-1-1,1 0 1,-1 0-1,0-1 1,1 1-1,0 0 0,-1 0 1,1-1-1,0 1 1,0-1-1,0 0 1,0 1-1,0-1 0,0 0 1,1 0-1,-1 0 1,0-1-1,0 1 1,1 0-1,-1-1 0,4 1 1,2 0-3,0 0 0,0-1-1,0 0 1,0 0 0,0-1 0,-1 0 0,1 0-1,13-4 1,5-5 18,0-2-1,0 0 1,-1-2 0,-1-1-1,32-24 1,103-100 82,-96 77-41,57-72 0,-96 103-26,-1-1 0,-1-1 0,-2-1 0,27-64 1,-16 21 3,-5 0 1,-2-2 0,21-128-1,-45 205-33,0 0 0,0 1 0,1-1 0,-1 1 0,0-1 1,0 0-1,0 1 0,-1-1 0,1 0 0,0 1 0,-1-1 0,1 1 0,-1-1 0,0-1 0,1 3 0,-1-1 0,1 1 0,-1-1 0,1 1 0,-1 0 0,1-1 0,0 1 0,-1 0 0,1-1 0,-1 1 0,1 0 0,-1 0 0,0 0 0,1-1 0,-1 1 0,1 0 0,-1 0 0,1 0 0,-1 0 0,1 0 0,-1 0 0,0 0 0,1 0 1,-1 0-1,1 0 0,-1 1 0,-3 0-1,0 1 0,0 0 0,0 0 1,1 0-1,-1 0 0,1 0 0,-1 1 1,-4 5-1,-8 10-18,0 0 0,1 2 1,2 0-1,-23 43 0,26-46 9,-10 20-16,2 1 0,1 0 0,2 2-1,2 0 1,2 0 0,1 1 0,2 0 0,2 1 0,2 0 0,2 0 0,4 63 0,-1-91 23,1 24-36,12 54 0,-11-80 32,0 0 0,1 0 0,0 0 0,1-1 0,0 1 0,1-1 0,0-1 0,12 17 0,-10-18 15,0 0 1,0 0 0,0-1-1,1 0 1,0-1-1,12 8 1,-16-12-1,1 0 1,0-1-1,0 1 0,0-1 0,0 0 1,0 0-1,0-1 0,1 0 0,-1 0 1,0-1-1,1 1 0,-1-1 0,8-1 1,1-2 0,-1 0 0,1 0 0,-1-1 0,1-1 0,-1 0 0,-1-1 0,1-1 1,-1 0-1,0-1 0,0 0 0,-1-1 0,0-1 0,10-10 0,-13 12 3,-1-1-1,-1 0 1,1 0-1,-2 0 1,1-1-1,-1 0 1,-1 0-1,0 0 1,0-1-1,-1 0 1,0 0-1,-1 0 1,0 0-1,-1 0 1,0-1-1,-1 1 1,0-18-1,-1 26-10,-1 1 1,1-1-1,0 0 0,-1 0 0,0 1 0,1-1 1,-1 1-1,0-1 0,0 1 0,-3-5 1,3 6-1,1 0 0,-1 0 0,0 0 0,0 0 0,0 0 0,0 1 0,0-1 0,0 0 0,0 0 0,0 1 0,0-1 0,-1 1 0,1-1 0,0 1 0,0-1 0,0 1 0,-2-1 0,0 1 1,0 1-1,0-1 0,0 0 0,0 1 1,0-1-1,1 1 0,-1 0 0,0 0 1,1 0-1,-1 0 0,0 1 0,1-1 1,-1 1-1,1 0 0,0-1 0,0 1 1,-1 0-1,-2 5 0,-2-1 4,1 1-1,1 0 1,-1 0 0,1 1-1,1-1 1,-1 1-1,1 0 1,1 1-1,0-1 1,0 1 0,0-1-1,1 1 1,0 0-1,1 0 1,0 0-1,0 0 1,1 0 0,0 0-1,1 0 1,0 0-1,0 0 1,1 0 0,0-1-1,1 1 1,0 0-1,0-1 1,1 0-1,0 0 1,5 8 0,-5-9-5,1-1 0,0-1 1,0 1-1,0-1 1,1 1-1,0-1 1,0-1-1,0 1 1,0-1-1,1-1 1,0 1-1,0-1 0,0 0 1,0 0-1,0-1 1,0 0-1,13 2 1,-11-4 4,-1 1 1,1-1-1,-1-1 1,1 1-1,0-2 1,-1 1-1,0-1 1,1 0-1,-1-1 1,0 0-1,0 0 1,0-1-1,-1 0 1,1 0-1,9-8 1,3-4 35,0-1 0,-2-1 0,32-38 1,39-70 125,-6 9 38,-48 68-13,-35 49-191,0 0 0,1 0-1,-1 1 1,0-1 0,0 0 0,0 0 0,1 0 0,-1 0 0,0 0 0,0 0-1,0 0 1,0 0 0,1 0 0,-1 1 0,0-1 0,0 0 0,0 0-1,0 0 1,0 0 0,0 1 0,1-1 0,-1 0 0,0 0 0,0 0 0,0 0-1,0 1 1,0-1 0,0 0 0,0 0 0,0 0 0,0 1 0,0-1-1,0 0 1,0 0 0,0 0 0,0 1 0,0-1 0,0 0 0,0 0-1,0 0 1,0 1 0,0-1 0,0 0 0,-1 0 0,1 0 0,0 1 0,0 13 27,-7 61-30,-7 69-6,10-117 6,-2 0 1,0-1 0,-13 32-1,18-55 8,0-1-1,0 1 1,-1-1 0,1 0-1,0 1 1,-1-1-1,1 0 1,-1 0 0,0 0-1,0 0 1,0 0-1,0 0 1,0-1 0,0 1-1,0-1 1,-1 1-1,1-1 1,0 0 0,-1 0-1,1 0 1,-1 0-1,0 0 1,1-1 0,-1 1-1,1-1 1,-1 0-1,0 0 1,0 0 0,1 0-1,-1 0 1,0 0-1,1-1 1,-1 1 0,1-1-1,-1 0 1,0 1-1,1-1 1,-1-1 0,-3-1-1,-8-4 58,13 7-57,0 0-1,0-1 1,0 1-1,0 0 1,0-1-1,0 1 1,0-1-1,0 1 1,0-1-1,0 0 1,0 1-1,1-1 1,-1 0 0,0 0-1,0 0 1,1 0-1,-1 1 1,-1-3-1,1 1 3,1 2 0,12 11 0,-7-8-8,4 4 7,1-1 1,0 0-1,0 0 0,0-1 1,17 6-1,60 15 69,-60-19-58,-5-2 30,-1 0 0,1-2 0,0-1 0,0 0 0,1-2 0,-1 0 0,0-2 0,22-4 0,-5-2 135,-1-1 0,0-3 0,59-26-1,-80 32-117,-11 4-19,1-1-1,0 0 0,-1-1 1,8-3-1,-13 6-37,1 0-1,-1-1 0,0 1 0,1 0 1,-1-1-1,0 1 0,0-1 0,0 1 1,0-1-1,0 1 0,0-1 0,0 0 1,0 1-1,-1-1 0,1 0 0,0 0 1,-1 0-1,0 1 0,1-1 0,-1-3 0,-1-11-3500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7632,'0'0'11089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55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4816,'0'0'12014,"10"-2"-11811,5 0-50,-1-2 0,0 0 1,27-12-1,-31 11 71,1 0 0,-1 1 1,1 0-1,0 1 0,0 0 0,0 1 0,0 0 0,22 0 0,-29 2-152,-1 0-1,0 1 0,0 0 0,1-1 1,-1 1-1,0 1 0,0-1 0,0 0 1,0 1-1,0-1 0,0 1 0,0 0 1,-1 0-1,1 0 0,-1 0 0,4 4 1,3 4 108,0 1-1,11 18 1,-15-21-115,26 45 326,-22-37-247,0-1 0,0 0-1,2 0 1,14 16 0,-23-30-128,-1 0 0,1 0 1,0 1-1,-1-1 0,1 0 0,0-1 1,0 1-1,0 0 0,0 0 1,-1-1-1,1 1 0,0-1 0,0 0 1,0 1-1,0-1 0,0 0 1,0 0-1,0-1 0,0 1 0,0 0 1,0 0-1,0-1 0,0 0 1,0 1-1,3-2 0,3-2 38,0 0 0,-1 0-1,1 0 1,9-8 0,63-61 243,-65 66-229,-14 7-73,0-1-1,0 1 1,0 0 0,0 0-1,0-1 1,0 1-1,0 0 1,0-1 0,0 1-1,0-1 1,0 0 0,0 1-1,-1-1 1,1 1-1,0-1 1,0 0 0,-1 0-1,1 1 1,0-1-1,-1 0 1,1 0 0,-1 0-1,1 0 1,-1 0-1,0 0 1,1 0 0,-1-1-1,4-5-685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0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6520,'0'0'1834,"20"-3"-1072,278-61 1266,130-44 141,-382 98-1740,0 2 0,49-1 0,-67 8-627,1 1 1,0 1 0,-1 2 0,36 7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11 5120,'0'0'4742,"-11"0"-4318,10 0-417,-15 0 217,-1 0 0,1 2 1,-1 0-1,1 0 0,-25 8 0,17 0 90,0 0 0,0 2-1,1 0 1,1 2-1,0 0 1,-32 29 0,46-36-223,0 1 0,0-1-1,1 2 1,0-1 0,1 1 0,-1 0 0,2 0 0,-1 0 0,2 1 0,-1 0 0,1 0 0,0 0-1,1 1 1,1-1 0,-1 1 0,2 0 0,-1 0 0,1 17 0,2-22-54,-1 0 1,1 0 0,0 0-1,1 0 1,-1-1-1,1 1 1,0-1-1,1 1 1,-1-1 0,1 0-1,0 0 1,1 0-1,-1 0 1,1 0-1,0-1 1,0 1-1,0-1 1,1 0 0,-1-1-1,1 1 1,0-1-1,0 0 1,0 0-1,1 0 1,-1-1 0,1 0-1,-1 0 1,1 0-1,0-1 1,-1 0-1,1 0 1,0 0-1,0-1 1,0 0 0,0 0-1,0 0 1,0-1-1,0 0 1,0 0-1,-1 0 1,1-1 0,0 0-1,-1 0 1,1 0-1,6-5 1,-3 1-4,1-1 0,-1 0 0,-1-1 0,1 0 0,-1 0 1,0-1-1,-1 0 0,0 0 0,-1-1 0,0 0 0,0 0 0,-1 0 0,5-14 1,0-5 73,-1 0 1,-2 0-1,8-54 1,-13 68 5,-1 1 1,0-1-1,0 0 1,-2 1-1,0-1 1,-4-19-1,2 95 634,5-35-666,2 0-1,0 0 1,2 0-1,0 0 1,12 26-1,-13-39-43,1 0-1,0-1 1,1 1-1,0-1 0,1-1 1,0 1-1,0-1 1,2-1-1,-1 0 1,1 0-1,16 11 1,-23-19-25,0 0-1,0-1 1,0 1 0,1-1 0,-1 1 0,0-1 0,1 0 0,-1 0-1,1-1 1,0 1 0,-1-1 0,1 0 0,-1 0 0,1 0-1,0 0 1,-1-1 0,1 1 0,-1-1 0,1 0 0,-1 0 0,1 0-1,-1-1 1,0 1 0,0-1 0,1 0 0,-1 0 0,3-2 0,8-7 51,-1 0 1,0-1 0,-1 0 0,15-19 0,77-99 457,-86 103-353,0-1 0,-2 0-1,14-35 1,-20 45-46,-8 15-93,0 0 0,-1 1 0,1-1 0,-1 0 0,1 0 1,-1 0-1,0 0 0,0 0 0,0-4 0,-1 6 1,1 2-23,-1-1-1,1 0 1,0 1 0,-1-1 0,1 0 0,-1 1 0,1-1 0,-1 1 0,1-1 0,-1 1 0,1 0 0,-1-1 0,1 1 0,-1-1 0,0 1-1,1 0 1,-1 0 0,15 54 100,-6-15-48,2 0 1,31 69 0,-40-104-57,0-1 1,0 0-1,1 0 1,0 0 0,0 0-1,0 0 1,0 0-1,0-1 1,1 1 0,0-1-1,-1 0 1,1 0-1,1 0 1,-1-1 0,9 5-1,-7-6 2,1 1 0,0-1 0,-1 0 0,1-1 0,0 1-1,-1-1 1,1 0 0,0-1 0,-1 0 0,1 0 0,10-3 0,2-2 15,0 0 0,-1-1 0,0-1 1,0 0-1,0-2 0,-1 0 1,27-21-1,-35 24-7,0-1 0,-1 1 0,0-2 0,-1 1 0,1-1 0,-2 0 0,1 0-1,-1-1 1,0 1 0,-1-2 0,-1 1 0,1 0 0,-2-1 0,1 0 0,1-12 0,-4 18-3,-1 1 1,0-1-1,0 1 1,-1-1-1,1 1 1,-1-1-1,0 1 1,0-1-1,-2-4 1,2 8-6,1 0 0,0-1 0,-1 1 0,1 0-1,-1 0 1,0 0 0,1 0 0,-1 0 0,0 0 0,0 0 0,1 0 0,-1 0 0,0 1 0,0-1 0,0 0 0,0 0 0,0 1 0,0-1 0,0 1 0,0-1 0,-1 1 0,1-1 0,0 1 0,0 0 0,0-1 0,0 1 0,-1 0 0,1 0 0,0 0 0,0 0 0,-1 0 0,1 0-1,0 0 1,0 0 0,0 1 0,-1-1 0,1 0 0,0 1 0,-1 0 0,-11 5 24,2 0 0,-1 1-1,1 1 1,0 0-1,0 0 1,1 1 0,0 0-1,-15 19 1,21-22-17,-1 0 0,1 1 0,0-1 0,0 1 0,1 0 0,0 0 0,-3 11 0,5-13-4,0-1-1,0 1 1,1-1-1,0 1 1,-1-1 0,2 1-1,-1-1 1,0 1-1,1-1 1,0 0-1,0 1 1,0-1-1,3 7 1,-1-5 1,1-1 0,-1 1 0,1-1 0,1 0-1,-1 0 1,0 0 0,1 0 0,0-1 0,0 0 0,1 0 0,-1 0 0,1-1 0,0 0 0,0 0 0,0 0-1,0-1 1,8 3 0,4 0 26,0-1 0,0-1 0,0 0 0,0-1-1,19-1 1,-16-2 39,-1 0 0,0-2 0,0 0 0,37-11 1,74-36 310,-78 31-392,-31 14-3475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1002 4720,'0'0'5241,"10"-11"-4604,-6 8-569,4-5 78,1 0-1,-2-1 1,1 0 0,-1 0-1,0-1 1,-1 0 0,7-16 0,97-278 4079,-108 291-3921,-2 10-166,0 0 0,1 1 0,-1-1-1,1 0 1,0 1 0,-1-1-1,1 1 1,2-4 0,-6 9-1,0 1 1,1 0 0,-1 0-1,1 0 1,-1 0-1,-1 6 1,3-8-87,-38 90 385,-34 117-1,-33 79 32,-42-7 283,146-279-736,-3 8 78,0-1-1,-1 0 1,0-1-1,0 1 1,-1-1-1,-12 10 1,19-17-81,0-1-1,0 0 1,-1 1 0,1-1 0,0 0-1,-1 0 1,1 1 0,0-1 0,-1 0-1,1 0 1,0 1 0,-1-1 0,1 0-1,-1 0 1,1 0 0,0 0 0,-1 0-1,1 0 1,-1 1 0,1-1 0,0 0-1,-1 0 1,1 0 0,-1 0-1,1-1 1,0 1 0,-1 0 0,1 0-1,-1 0 1,0 0 0,-3-13 159,8-18-21,0 17-110,0 1 1,1-1-1,1 1 1,0 0-1,1 1 1,1-1-1,-1 1 1,17-17-1,85-84 119,-89 94-123,142-130 93,75-73-108,-151 129 28,46-42 349,-121 129-315,-10 6-71,0 0 1,0 0 0,0-1 0,0 1 0,0 0 0,0-1 0,0 1 0,0-1-1,-1 1 1,1-1 0,0 0 0,0 1 0,-1-1 0,1 0 0,0 1 0,-1-1 0,1 0-1,0 0 1,-1 1 0,1-1 0,0-1 0,-1 2 20,-4 13-13,-30 134-13,27-121 24,0 0-1,-3 35 1,9-52-22,0-1 1,1 1-1,0-1 1,0 1-1,1-1 1,0 1-1,1-1 1,0 0-1,0 1 1,0-1-1,6 11 1,-8-18-7,1-1 0,-1 1-1,1 0 1,-1-1 0,1 1 0,-1 0 0,1-1 0,-1 1 0,1-1-1,-1 1 1,1-1 0,0 1 0,-1-1 0,1 1 0,0-1-1,0 0 1,-1 1 0,1-1 0,0 0 0,0 1 0,-1-1 0,1 0-1,0 0 1,1 0 0,0 0 1,0 0 0,0-1 1,0 1-1,-1-1 0,1 1 0,0-1 0,0 0 0,-1 0 0,1 0 1,2-1-1,4-5 9,-1 1 1,1-1 0,7-9-1,-12 13-6,37-46 65,-3-1 1,37-62-1,17-26 126,-90 137-189,0-1 0,0 0 0,1 0 0,-1 1 0,1-1 0,0 1 0,-1-1 0,1 1 0,0 0 0,3-2 0,-5 3-6,0 0 0,0 0 0,0 0 0,1 0 0,-1 0 0,0 0 0,0 0 0,0 0 0,1 0 0,-1 0 0,0 0 0,0 0 0,0 0 0,1 0 0,-1 0 0,0 0 0,0 0 0,0 0 0,1 0 0,-1 0 0,0 0 0,0 1 0,0-1 0,0 0 0,1 0 0,-1 0 0,0 0 0,0 0 0,0 1 0,0-1 0,0 0 0,0 0 0,0 0 0,1 1 0,-1-1 0,0 16 33,-4 14-8,1 55-1,3-75-16,1-1 0,0 0 0,0 0 0,1 0 0,1 0 1,-1 0-1,1 0 0,1-1 0,0 1 0,8 13 0,-11-20-6,1 0 1,-1 0-1,1 0 1,-1 0-1,1-1 1,-1 1-1,1-1 1,0 1-1,0-1 1,0 0-1,0 0 0,0 0 1,0 0-1,0 0 1,0 0-1,1 0 1,-1-1-1,0 1 1,0-1-1,1 1 1,-1-1-1,0 0 1,1 0-1,-1 0 1,0 0-1,1-1 1,-1 1-1,0 0 1,0-1-1,1 0 1,-1 0-1,0 1 1,0-1-1,0 0 1,3-3-1,5-2 28,0 0 0,-1-1-1,0-1 1,0 1 0,12-16 0,100-137 458,-81 103-222,-38 55-256,-1 0 0,1 0-1,-1 0 1,1 1 0,-1-1 0,1 1-1,0-1 1,0 1 0,0-1 0,0 1-1,3-1 1,-4 1-10,0 1 0,0 0-1,-1 0 1,1 0 0,0 0 0,0 0 0,-1 0 0,1 0-1,0 0 1,0 0 0,-1 1 0,1-1 0,0 0-1,0 0 1,-1 1 0,1-1 0,0 0 0,-1 1-1,1-1 1,0 1 0,-1-1 0,1 0 0,-1 1 0,1 0-1,-1-1 1,1 1 0,-1-1 0,1 1 0,-1 0-1,0-1 1,1 1 0,-1 0 0,0-1 0,1 1 0,-1 0-1,0 0 1,0-1 0,0 1 0,0 1 0,4 11-1,-2 1 1,0-1-1,0 1 1,-2-1 0,0 15-1,-8 71 8,6-73-9,1-16 0,-1 9 3,0-1 1,-8 28-1,9-43-2,0 1 0,0-1 0,0 1 0,0-1 0,-1 1 0,0-1 0,0 0 1,0 0-1,0 0 0,0 0 0,0 0 0,-1 0 0,0 0 0,1-1 0,-1 0 1,0 1-1,0-1 0,-6 3 0,7-4 7,-1-1 1,0 1-1,1-1 0,-1 0 1,0 0-1,1 0 1,-1 0-1,1 0 1,-1 0-1,0-1 0,1 1 1,-1-1-1,1 0 1,-1 0-1,1 0 0,-1 0 1,1 0-1,0 0 1,-3-3-1,-6-3 46,0-1 1,-14-14-1,17 15-13,7 5-34,0 1 1,-1-1-1,1 1 1,0-1 0,0 0-1,0 0 1,0 0-1,0 1 1,-1-4-1,-7-11 118,13 18-118,0 1 0,-1-1 0,1 0 0,0 0 0,0 0 1,1-1-1,-1 0 0,0 1 0,7 0 0,3 1-15,6 3-2,1-2 0,-1 0 0,1-1 1,22 0-1,-34-3 8,1 0-1,0-1 1,0 0 0,-1-1-1,1 0 1,-1 0-1,0-1 1,1 0 0,-1-1-1,16-9 1,10-10 4,-2-1 0,-1-2 0,39-41 0,-23 16 30,48-67 1,-65 70-5,-1-1 0,-3-1-1,-2-2 1,24-71 0,-34 80 22,-2-1 0,10-65 1,-22 107-53,1-28 62,-2 30-58,0-1 1,0 1-1,-1-1 0,1 1 1,0-1-1,0 1 0,0 0 1,0-1-1,-1 1 0,1-1 1,0 1-1,0 0 0,-1-1 1,1 1-1,0-1 0,-1 1 1,1 0-1,0-1 0,-1 1 1,1 0-1,-1 0 0,1-1 1,0 1-1,-1 0 1,1 0-1,-1 0 0,1-1 1,-1 1-1,1 0 0,-1 0 1,1 0-1,-1 0 0,1 0 1,-1 0-1,1 0 0,-1 0 1,1 0-1,-1 0 0,1 0 1,0 1-1,-1-1 0,1 0 1,-1 0-1,1 0 0,-1 0 1,1 1-1,0-1 0,-1 0 1,1 1-1,-1-1 1,1 0-1,-1 1 0,-7 4 15,1 1 0,-1-1-1,1 1 1,0 1 0,1 0-1,-1-1 1,1 2 0,1-1-1,-1 1 1,-4 10 0,-7 13 14,-16 42 0,11-18-16,2 1 0,-19 90 1,34-116-4,0 0 0,2 0 0,1 0 0,2 0 0,1 1 0,9 56 0,-8-77-8,0 1 0,2-1 0,-1 0 0,1 0 0,0 0 0,1 0 1,0-1-1,1 0 0,0 0 0,1 0 0,-1-1 0,2 0 0,-1 0 0,1 0 0,0-1 0,0-1 0,1 1 0,0-1 0,0-1 0,1 0 0,0 0 0,0-1 0,13 4 0,-13-4 18,1-1 0,-1 0-1,1-1 1,0 0-1,0-1 1,0-1 0,0 1-1,0-2 1,21-2-1,-24 1-225,2 1 320,-1-1 1,1-1-1,-1 0 0,11-5 1,-18 7-319,0 0-1,0 0 1,0 0 0,-1 0 0,1 0-1,-1-1 1,1 1 0,-1-1 0,1 1 0,-1-1-1,1 0 1,-1 1 0,0-1 0,0 0-1,0 0 1,0 0 0,-1 1 0,1-1-1,0 0 1,-1 0 0,1 0 0,-1 0-1,0-1 1,1-2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12552,'0'0'1260,"9"-1"-998,158-10 1125,315 19-1,-420-2-352,-54-4-538,-9 1-2633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22 190 10040,'0'0'1677,"-4"-11"-1136,-11-40-7,14 45-407,0 0 0,1 0 0,0-1 0,0 1 0,0 0 0,1 0 0,0 0 0,0-1 0,0 1 0,1 0 1,0 1-1,4-10 0,-3 7 103,-3 6-151,1 0 0,0 1 0,0-1-1,-1 0 1,1 0 0,0 1 0,0-1 0,0 1-1,1-1 1,-1 1 0,0-1 0,1 1 0,-1 0-1,0 0 1,1-1 0,0 1 0,-1 0 0,1 0-1,0 1 1,-1-1 0,1 0 0,3 0 0,-2 0 28,0 1 0,0 0 0,0 0 0,0 1 1,0-1-1,0 0 0,0 1 0,0 0 1,0 0-1,0 0 0,0 0 0,4 2 1,4 4 255,-1-1 0,0 1 1,0 0-1,-1 1 0,17 18 1,-25-25-344,0 1 1,0-1-1,-1 1 1,1-1-1,0 1 1,-1 0-1,1-1 1,-1 1 0,1 0-1,-1 0 1,0-1-1,0 1 1,0 0-1,0 0 1,0 0-1,0 3 1,-1 0-1950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435 739 5224,'0'0'5344,"-11"0"-5032,-7 0-175,0 1 0,1 0 0,-1 1 0,1 1 0,-1 1 0,1 1 0,-26 9 0,21-2 42,0 1 0,1 0 0,0 2 0,1 0 0,0 1 0,-20 23 0,30-29-63,1 0 1,1 1 0,-1 0 0,2 1 0,0-1 0,0 1 0,1 1 0,0-1 0,1 1 0,1 0 0,0 0 0,1 1 0,-2 15 0,4-26-83,1 0-1,0 0 1,-1 0 0,1 0-1,0 0 1,1-1 0,-1 1-1,1 0 1,-1 0 0,1 0-1,0 0 1,0 0 0,0-1-1,0 1 1,0 0-1,1-1 1,-1 1 0,1-1-1,0 0 1,0 1 0,0-1-1,0 0 1,0 0 0,0 0-1,0-1 1,1 1 0,-1 0-1,1-1 1,-1 1-1,1-1 1,0 0 0,-1 0-1,1 0 1,0 0 0,0-1-1,0 1 1,0-1 0,-1 1-1,1-1 1,0 0 0,0 0-1,6-1 1,-1-1 13,1 0-1,-1 0 1,1-1 0,-1 0 0,0 0 0,0-1 0,-1 0-1,1 0 1,-1-1 0,14-11 0,-2 0 72,-1-1 1,26-31-1,-33 34-31,0-1 0,-1 0 0,-1 0-1,0-1 1,-1 0 0,-1 0 0,0-1-1,-1 0 1,-1 0 0,-1-1 0,0 1 0,1-24-1,-5 41-82,1-18 147,-1 17-134,0 0-1,-1 1 0,1-1 1,0 0-1,0 1 1,0-1-1,0 0 1,-1 1-1,1-1 0,0 1 1,0-1-1,-1 0 1,1 1-1,-1-1 0,1 1 1,0-1-1,-1 1 1,1-1-1,-1 1 0,1-1 1,-1 1-1,1 0 1,-2-1-1,1 1-6,0 0 0,0 1 0,1-1 0,-1 1 0,0-1 0,0 1-1,1-1 1,-1 1 0,0 0 0,1-1 0,-1 1 0,1 0 0,-1-1 0,0 1 0,1 0 0,0 0-1,-1 0 1,1-1 0,0 1 0,-1 2 0,-1 0 16,-3 8 6,0 0 0,0 0 0,1 1-1,1 0 1,0 0 0,0 0 0,2 0 0,-2 24-1,3-30-22,0 0 0,0-1 0,1 1 0,0 0 1,0 0-1,0-1 0,1 1 0,0-1 0,0 1 0,0-1 0,1 0 0,-1 0 0,1 0 0,1 0 0,-1 0 0,1 0 0,-1-1 0,1 0 0,1 0 0,-1 0 0,8 5 0,-9-7-1,0 0 0,1-1-1,-1 1 1,1-1 0,0 1 0,-1-1-1,1 0 1,0-1 0,0 1 0,0-1 0,0 1-1,-1-1 1,7-1 0,-3 0 4,0 0 1,-1-1-1,1 0 1,0 0-1,-1 0 1,0-1-1,7-3 1,4-5 24,0 0-1,-1-1 1,0 0-1,17-20 1,9-13 70,39-54 1,-14 15 18,-36 46-74,-2-2 0,-2-1 0,-1 0 0,-2-2 0,23-58 1,-37 75-13,-1 0 1,-1 0 0,-1 0-1,-1-1 1,-2 0-1,0 0 1,-2 0 0,-1-1-1,-2 1 1,0 0 0,-6-29-1,7 55-33,0 0 0,0 0 0,0 0-1,0 0 1,-1 0 0,1 0 0,0 0-1,-1 0 1,1 0 0,0 1 0,-1-1-1,1 0 1,-1 0 0,1 0 0,-1 1 0,0-1-1,1 0 1,-1 0 0,0 1 0,1-1-1,-1 1 1,0-1 0,0 1 0,-1-1-1,1 1-1,0 0-1,0 0 0,0 0 1,0 0-1,0 0 0,0 0 1,0 1-1,0-1 0,0 0 1,0 1-1,0-1 0,0 1 1,0-1-1,0 1 0,0 0 1,0-1-1,-1 2 0,-4 5 15,-1 0 0,1 0 0,-10 15 0,0 5 11,1 2 1,1 0 0,-19 59 0,-18 100 68,28-94-57,1 3 21,5 1-1,3 1 0,5 0 0,5 118 0,4-199-25,0-8 7,0 0 0,0 1 0,1-1 1,1 0-1,0 0 0,3 13 0,-4-23-41,-1 0 1,0 0-1,0 1 1,0-1-1,0 0 1,0 0-1,0 1 1,0-1-1,0 0 1,0 0-1,0 0 1,1 1-1,-1-1 1,0 0-1,0 0 1,0 0-1,0 0 1,1 0-1,-1 1 1,0-1 0,0 0-1,0 0 1,1 0-1,-1 0 1,0 0-1,0 0 1,0 0-1,1 0 1,-1 1-1,0-1 1,0 0-1,1 0 1,-1 0-1,0 0 1,0 0-1,1 0 1,-1-1-1,0 1 1,10-8 88,5-17 9,-14 24-95,28-54 214,-2-1 0,-3-1 0,30-106 0,-48 132 366,6 43-302,-8-5-273,1 0 0,0 0 1,0-1-1,1 0 0,0 0 0,0 0 0,0 0 0,10 5 0,-12-8-16,0-1 0,1 0-1,-1 0 1,1 0-1,-1-1 1,1 0 0,0 1-1,0-2 1,-1 1-1,1 0 1,0-1 0,0 0-1,0 0 1,0-1-1,8-1 1,-1-1 7,-1 0-1,0-1 1,1 0-1,-1-1 1,-1-1 0,18-10-1,55-48 30,-67 50-30,19-16 18,-2-1 0,-1-3 0,-2 0 0,-1-2 0,-2-1-1,42-75 1,-43 59 30,-1-1 0,-3-1-1,-3-1 1,24-109 0,-41 154-39,1-1 10,-1 0 1,0-1-1,0 1 0,-1-1 0,-1 0 0,0 1 0,-2-14 0,2 25-20,0 1 1,0-1-1,0 1 0,-1-1 1,1 1-1,0-1 0,0 1 1,0-1-1,-1 1 0,1-1 1,0 1-1,0-1 0,-1 1 1,1 0-1,0-1 0,-1 1 1,1 0-1,0-1 1,-1 1-1,1 0 0,-1-1 1,1 1-1,0 0 0,-1 0 1,1-1-1,-1 1 0,1 0 1,-1 0-1,1 0 0,-1 0 1,1 0-1,-1 0 0,1-1 1,-1 1-1,1 0 0,-1 1 1,1-1-1,-1 0 1,1 0-1,-1 0 0,1 0 1,-1 0-1,1 0 0,-1 1 1,1-1-1,-1 0 0,1 0 1,-1 1-1,1-1 0,0 0 1,-1 1-1,1-1 0,0 0 1,-1 1-1,1 0 0,-23 23 32,8-4-35,2 0 1,1 1-1,0 1 1,1 0-1,-8 26 1,-31 122-96,50-170 96,-15 60-45,3 1-1,2 0 1,3 0-1,2 1 1,3 0-1,8 78 1,-3-113 36,10 37 0,-11-57 9,0 1 0,0 0 0,1-1-1,0 0 1,1 1 0,0-1 0,0-1-1,0 1 1,9 9 0,-11-14 4,0 0-1,0 0 1,1-1 0,-1 1 0,0-1-1,1 1 1,-1-1 0,1 0 0,0 0-1,-1 0 1,1 0 0,0-1 0,-1 1-1,1-1 1,4 1 0,-1-1 4,0-1 1,0 1 0,0-1-1,-1 0 1,1 0 0,0-1-1,5-2 1,4-3 17,-1 0 0,0 0 0,0-2 0,21-16 1,-13 7 34,-1-1 0,34-39 0,-46 47-19,1-1 1,-2-1-1,0 0 1,0 0-1,-2 0 1,11-29-1,-16 41-33,-1-1 1,1 0-1,-1 1 0,1-1 0,-1 1 0,0-1 0,0 0 0,0 1 1,0-1-1,0 1 0,0-1 0,0 0 0,0 1 0,-1-1 0,1 1 1,0-1-1,-2-2 0,1 3-2,1 0 0,-1 1 0,0-1 0,0 0 0,1 1 0,-1-1 0,0 1 0,0-1 1,0 1-1,0-1 0,0 1 0,0-1 0,0 1 0,1 0 0,-1 0 0,0-1 0,0 1 0,0 0 0,0 0 0,-2 0 0,-3 1 9,1 0 0,-1 0 0,1 0 0,-1 0 0,1 1 0,0 0-1,0 0 1,-8 5 0,4-2-6,1 0 0,1 0 0,-1 1-1,1 0 1,0 1 0,1 0 0,-1 0 0,1 0-1,0 1 1,1-1 0,0 1 0,0 1 0,1-1-1,-3 10 1,4-12-7,1 1 0,1 0 1,-1 1-1,1-1 0,0 0 0,1 0 0,0 0 0,0 1 0,0-1 0,1 0 0,0 0 0,1 0 1,0 0-1,0 0 0,0 0 0,1 0 0,0-1 0,7 13 0,-5-12 12,0 0 0,0-1 1,1 1-1,0-1 0,0 0 0,1-1 0,0 0 0,0 0 0,0 0 1,0-1-1,1 0 0,0 0 0,0-1 0,0 0 0,0 0 0,0-1 0,0 0 1,1-1-1,-1 1 0,1-2 0,-1 1 0,15-2 0,-12 1 11,0-1 0,-1-1 0,1 0 0,0 0 0,0-1 0,-1 0 0,1-1-1,-1 0 1,0-1 0,0 0 0,-1-1 0,0 1 0,0-2 0,0 0 0,0 0 0,-1 0 0,9-11 0,-5 3-3449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1123 4616,'0'0'6144,"10"-10"-5763,11-14-111,0-1 0,27-44-1,220-301 1806,-168 241-1406,-59 76-177,-3-2 1,-2-2-1,-3-1 0,-2-2 0,38-105 0,-68 160-367,0 1-1,0-1 1,0 0-1,-1 1 1,1-1-1,-1-5 1,0 10-105,0-1 1,0 1-1,0 0 1,0-1-1,0 1 1,0 0-1,0-1 1,0 1-1,0 0 1,0-1-1,-1 1 1,1 0-1,0-1 1,0 1-1,0 0 1,0-1-1,-1 1 1,1 0-1,0-1 1,0 1-1,-1 0 1,1 0-1,0 0 1,0-1-1,-1 1 1,1 0-1,0 0 1,-1 0-1,1-1 1,0 1-1,-1 0 1,-1 0 9,1 1 0,0-1 0,0 1 0,0-1-1,0 1 1,-1 0 0,1-1 0,0 1 0,0 0 0,0 0 0,0 0 0,0-1 0,1 1 0,-3 2-1,-31 39 227,1 1 0,2 1-1,-36 68 1,-57 156 220,111-235-398,0 1 1,-14 71-1,25-93-55,0 1 0,0 0 0,2 0 0,-1 0-1,2 0 1,0 0 0,0-1 0,1 1 0,1 0 0,0-1 0,9 23-1,-11-31-12,1-1-1,0 1 1,0-1-1,0 0 1,0 0 0,1 1-1,-1-2 1,1 1-1,0 0 1,-1-1-1,1 1 1,0-1-1,1 0 1,-1 0-1,0 0 1,1 0-1,-1 0 1,7 1 0,-5-2 3,0 0 0,0-1 1,0 1-1,0-1 0,0 0 1,0-1-1,0 1 0,0-1 1,0 0-1,0 0 0,0-1 1,-1 1-1,10-5 0,18-11 79,0-2 0,-1 0-1,-1-2 1,-1-2 0,-1 0 0,-1-2-1,-1-1 1,35-45 0,-52 56 119,-7 10-19,-9 10-67,-2 7-105,0 0 1,0 0-1,1 0 1,1 1-1,0 0 1,1 1-1,-9 26 1,12-30-16,1 1 1,0-1 0,0 1 0,1-1-1,1 1 1,0 0 0,1 10 0,-1-16-2,0-1 1,1 0 0,0 0-1,0 1 1,0-1 0,0 0-1,1 0 1,0 0 0,0 0-1,0-1 1,0 1 0,0 0-1,1-1 1,-1 1 0,1-1-1,0 0 1,0 0 0,1 0-1,-1-1 1,5 4 0,-7-5-3,0-1-1,0 1 1,1-1 0,-1 1 0,0-1 0,0 0 0,0 0 0,0 1 0,0-1 0,1 0 0,-1 0 0,0 0 0,0 0 0,0-1-1,0 1 1,1 0 0,-1 0 0,0-1 0,0 1 0,0 0 0,0-1 0,0 1 0,0-1 0,0 0 0,0 1 0,0-1 0,0 0-1,0 1 1,0-1 0,-1 0 0,1 0 0,0 0 0,0 0 0,-1 0 0,1 0 0,-1 0 0,1 0 0,0-1 0,3-6 15,-1 0 1,0 0-1,0 0 1,2-8-1,-4 12-13,2-9 13,-1 0 0,0 1 0,0-1 0,-1 0 0,-1 0 1,-1-19-1,0 26-2,0 0 0,0 0 1,0 0-1,-1 0 1,1 0-1,-1 0 0,-1 1 1,1-1-1,-1 1 1,0 0-1,0 0 1,-1 0-1,1 0 0,-1 0 1,0 1-1,-6-5 1,-3 1 67,12 8-69,0-1 0,-1 0 1,1 1-1,0-1 0,-1 0 1,1 0-1,0 0 0,0 0 1,0 0-1,-1 0 0,1 0 1,-1-2-1,5 4-8,0 0 1,0 0-1,0 0 0,0-1 1,0 1-1,0-1 0,0 0 1,3 0-1,2 0 1,50 3 34,60-4-1,15 0 112,2 11 482,-194-17-1513,27 4-2492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12256,'0'0'705,"16"-6"-376,55-20 204,109-24 0,131-1 596,-192 34-628,-80 12-219,0 1-1,0 3 1,0 1 0,0 1-1,0 3 1,0 1 0,62 17-1,-49-11-2356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0 701 6224,'0'0'4490,"15"-12"-3779,13-11-307,-2-1 0,-1-2 0,-1 0 0,25-35 0,-26 23 107,-1 0-1,-2-1 1,23-65 0,-34 76-239,-1 0 0,-1-1 0,-1 0 0,-2 0 0,-1 0 1,-1-39-1,-2 63-185,0 0 0,-1 0-1,1-1 1,-1 1 0,-1 0 0,1 0 0,-1 0 0,0 0 0,-3-7 0,4 11-58,1 0 0,-1 0 1,1 1-1,-1-1 0,0 0 0,1 1 1,-1-1-1,0 0 0,0 1 0,1-1 1,-1 1-1,0-1 0,0 1 1,0 0-1,0-1 0,1 1 0,-1 0 1,0-1-1,0 1 0,0 0 1,0 0-1,-1 0 0,0 0 3,0 1 0,0-1 0,0 1 0,0 0 0,0 0 0,0-1 0,0 1 0,1 0 0,-1 1 0,0-1 0,1 0 0,-1 0 0,1 1 0,-3 2 0,-6 9 50,0-1 0,1 1 0,0 1 0,1 0 0,1 0 0,-10 24-1,3 3 72,-11 52 0,-37 171 347,50-202-352,-4 81-1,7 64 263,9-205-403,0 10 47,-1-7-20,0-1-1,1 0 1,0 0 0,0 0 0,0 0 0,1 0 0,-1 0 0,1 0 0,0 0 0,0 0 0,0 0 0,4 6 0,-5-10-22,1 0 1,0 1 0,-1-1-1,1 0 1,0 0 0,-1 1 0,1-1-1,0 0 1,-1 0 0,1 0-1,0 0 1,-1 0 0,1 0 0,0 0-1,-1 0 1,1-1 0,0 1-1,-1 0 1,1 0 0,0 0 0,-1-1-1,1 1 1,0 0 0,-1-1-1,1 1 1,-1-1 0,1 1 0,-1-1-1,1 1 1,-1-1 0,1 1-1,0-2 1,18-17 96,10-19 48,-2-1 1,-1-1-1,32-70 1,-41 76-52,-14 28-87,4-7 104,0-1-1,-1 0 0,8-27 1,-14 46-80,1 0 0,0 0 0,0-1-1,0 1 1,1 0 0,-1-1 0,1 1 0,1 0 0,-1-1 0,4 6-1,-1-2-31,0 0-1,0-1 0,0 0 1,1 0-1,0 0 1,14 11-1,-14-14-5,0 0 0,0 0-1,0-1 1,0 0 0,1-1 0,-1 1 0,1-1-1,-1-1 1,1 1 0,13 0 0,-16-1-2,1-1 0,0 0 0,-1-1 0,1 1 1,0-1-1,-1 0 0,1 0 0,-1-1 0,1 1 0,-1-1 1,0 0-1,1 0 0,-1 0 0,0-1 0,0 1 0,5-6 1,2-2 9,0-1 1,-1-1 0,-1 0 0,9-13 0,-14 19-3,0-1 1,-1 1 0,0-1 0,0 1-1,0-1 1,-1 0 0,0 0 0,0 0 0,-1-1-1,1-10 1,-2 16-5,0 0-1,0 0 1,0 0-1,0 0 0,-1 0 1,1 0-1,-1 0 1,1 0-1,-1 0 0,0 0 1,0 0-1,1 0 1,-1 0-1,-1 1 1,1-1-1,0 0 0,0 0 1,-1 1-1,1-1 1,-1 1-1,1 0 1,-1-1-1,1 1 0,-1 0 1,0 0-1,0 0 1,0 0-1,0 0 1,1 0-1,-1 1 0,-3-2 1,1 2 4,-1-1 1,0 0-1,1 1 1,-1 0-1,0 0 1,1 1-1,-1-1 1,0 1-1,1 0 1,-1 0-1,1 0 0,-8 4 1,4-1-3,1-1-1,0 2 1,-1-1 0,2 1-1,-1 0 1,1 0 0,-1 1-1,2-1 1,-1 2 0,1-1 0,-1 0-1,2 1 1,-1 0 0,-4 10-1,6-11-1,1 1 0,0-1 0,0 0 0,0 1 0,1-1 0,0 1 0,0 0-1,1-1 1,0 1 0,0 0 0,0-1 0,1 1 0,0 0 0,0-1 0,1 1 0,0-1-1,0 0 1,4 8 0,1-1 11,0-1-1,0 0 1,1 0 0,1-1-1,0 0 1,1-1-1,0 0 1,0 0-1,1-1 1,1-1 0,-1 0-1,1 0 1,0-1-1,26 11 1,-27-14 25,1 1 0,0-2-1,0 0 1,0 0 0,0-1 0,0 0 0,0-1 0,1 0-1,-1-1 1,0-1 0,1 0 0,-1-1 0,0 0 0,0 0-1,0-2 1,0 1 0,13-7 0,3-5 166,-1-1 1,42-32-1,-41 23-73,-20 14-3600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5320,'0'0'8090,"-9"-1"-7676,6 0-389,-6-1 259,0 1 0,0 0 0,0 1 1,0-1-1,0 2 0,-14 1 0,22-2-188,-1 1 0,0-1 0,1 1 0,-1-1 0,0 1 0,1 0 0,-1 0 0,1-1 0,-1 1 0,1 0 0,0 0 0,-1 1 0,1-1 0,0 0 0,0 0 0,-1 1 0,0 2 0,1-3-61,1 0 1,0-1 0,0 1-1,0 0 1,-1 0 0,1 0-1,0 0 1,0 0 0,1 0-1,-1 0 1,0 0 0,0 0-1,0-1 1,1 1 0,-1 0-1,0 0 1,1 0 0,-1 0 0,0-1-1,1 1 1,-1 0 0,1 0-1,0-1 1,-1 1 0,1 0-1,0-1 1,-1 1 0,1 0-1,0-1 1,-1 1 0,1-1-1,0 0 1,0 1 0,0-1-1,1 1 1,1 0 5,0 0 0,-1 0 0,1-1 0,0 1 0,0-1 1,-1 1-1,1-1 0,0 0 0,0 0 0,0 0 0,0-1 0,-1 1 0,1-1 0,0 1 0,0-1 0,-1 0 0,1 0 0,0 0 1,-1-1-1,1 1 0,-1 0 0,3-3 0,-3 3-17,-1 0-1,1 0 1,-1 0 0,1 0-1,-1-1 1,0 1 0,1 0 0,-1-1-1,0 1 1,0-1 0,0 1-1,0-1 1,0 0 0,0 1-1,-1-1 1,1 0 0,0 0 0,-1 1-1,0-1 1,1 0 0,-1 0-1,0 0 1,0 0 0,0 0 0,0 1-1,0-1 1,0 0 0,-1 0-1,1 0 1,0 0 0,-1 1 0,0-1-1,1 0 1,-2-2 0,1 4-10,0-1 1,0 0-1,0 1 1,0-1 0,1 1-1,-1-1 1,0 1-1,0-1 1,0 1 0,0 0-1,0 0 1,0-1-1,0 1 1,0 0 0,0 0-1,0 0 1,0 0-1,0 0 1,0 0 0,0 0-1,0 1 1,0-1-1,0 0 1,0 1 0,0-1-1,0 0 1,-2 2-1,-25 11 178,24-10-150,0-1-1,0 1 1,0 0 0,0 0 0,0 0 0,1 0 0,0 1-1,-4 4 1,6-6-1,0 0-1,0 0 1,0 0-1,0 0 1,0 0-1,0 0 0,0 1 1,1-1-1,-1 0 1,1 1-1,-1-1 1,1 0-1,0 1 1,0-1-1,0 0 1,0 1-1,1-1 1,0 3-1,-1-4-27,0-1 1,0 1-1,1 0 0,-1-1 1,0 1-1,1-1 0,-1 1 1,1-1-1,-1 1 0,1-1 1,-1 1-1,1-1 0,-1 1 1,1-1-1,-1 0 0,1 1 1,0-1-1,-1 0 0,1 0 0,-1 1 1,1-1-1,0 0 0,-1 0 1,1 0-1,0 0 0,-1 0 1,1 0-1,0 0 0,-1 0 1,1 0-1,0 0 0,-1 0 1,1 0-1,0 0 0,-1-1 1,1 1-1,0 0 0,-1 0 1,1-1-1,0 1 0,27-15 294,-25 14-256,1-2 24,0 0 0,0-1 0,0 1 0,-1-1 0,1 1 0,-1-1 0,0 0 0,0 0 0,0-1 0,-1 1 0,1-1 0,2-6 0,-6 6 182,-6 6-138,-8 8-109,1 4-3126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5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3616,'0'0'9817,"10"-3"-9442,151-56 2111,-159 59-2422,0-1 0,0 0 0,0 0-1,0 1 1,0-1 0,0 1 0,0 0-1,0 0 1,1 0 0,-1 0 0,0 0 0,0 0-1,0 0 1,0 1 0,0-1 0,0 1 0,0-1-1,0 1 1,0 0 0,0 0 0,0 0-1,0 0 1,0 0 0,-1 0 0,1 1 0,0-1-1,-1 1 1,1-1 0,-1 1 0,1-1 0,-1 1-1,0 0 1,0 0 0,0 0 0,0-1 0,0 1-1,1 3 1,39 51 768,-35-45-671,1 0-1,-1 0 0,1-1 1,1-1-1,15 16 1,-21-22-119,1-1 1,-1 0 0,1-1-1,-1 1 1,1 0 0,0-1-1,-1 1 1,1-1 0,0 0-1,0 0 1,0 0 0,0 0-1,0-1 1,0 1 0,0-1-1,1 1 1,-1-1 0,0 0-1,0-1 1,0 1 0,0 0-1,0-1 1,0 0 0,0 0-1,0 0 1,0 0 0,0 0-1,5-3 1,3-4 98,1 0 0,-1-1-1,17-18 1,-19 18-34,0 1-1,1-1 0,-1 2 1,1-1-1,21-10 0,-9 4 230,0 2-3524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1270 5920,'0'0'1166,"10"-1"-670,-2 0-339,1-1 0,0 0 0,0-1 0,-1 0-1,0 0 1,1 0 0,-1-1 0,-1-1-1,1 1 1,0-1 0,8-8 0,5-7 256,-1-1-1,-1 0 1,-1-2 0,0 0 0,19-37 0,-26 40-45,-1 0 0,0-1 1,-2 0-1,-1-1 0,0 1 1,-2-2-1,5-33 1,-10 48-58,0 0 1,0-1 0,-1 1 0,0-1 0,-1 1-1,0 0 1,0 0 0,-5-13 0,2 9 395,5 11-688,0 1-1,0 0 1,0-1 0,0 1 0,0 0 0,0-1-1,0 1 1,0 0 0,0-1 0,1 1 0,-1 0-1,0-1 1,0 1 0,0 0 0,0-1-1,0 1 1,1 0 0,-1-1 0,0 1 0,0 0-1,0 0 1,1-1 0,-1 1 0,0 0 0,1 0-1,-1 0 1,0-1 0,0 1 0,1 0 0,-1 0-1,0 0 1,1-1 0,15-4 317,-8 2-198,8-3-29,-1 1 0,1 0-1,0 1 1,1 1 0,-1 1-1,1 0 1,-1 1 0,1 1-1,29 3 1,-44-3-93,0 1 0,0-1 1,0 1-1,0 0 0,0 0 0,0 0 1,0 0-1,0 0 0,-1 0 0,1 0 0,0 1 1,-1-1-1,1 0 0,-1 1 0,1 0 1,-1-1-1,0 1 0,1 0 0,-1 0 0,0 0 1,0-1-1,-1 1 0,1 0 0,0 0 0,-1 0 1,1 1-1,-1-1 0,1 0 0,-1 3 1,1 6 20,-1 0 1,-1 0 0,1 0 0,-4 14-1,3-20-25,-11 63 120,5-36-44,1 1-1,2 0 1,0 64-1,4-93-73,0 0-1,0 0 0,1 0 1,0-1-1,0 1 0,0 0 1,0-1-1,0 1 0,1 0 1,0-1-1,-1 0 0,1 1 1,0-1-1,1 0 0,-1 0 1,1 0-1,-1 0 0,1-1 1,4 4-1,-2-3 1,0-1 0,0 1 0,0-1-1,0 0 1,1-1 0,-1 0 0,0 1 0,1-2 0,-1 1-1,1 0 1,-1-1 0,11-1 0,-1 1 15,0-1 0,1-1 0,-1 0 0,0-1 0,0-1 0,-1 0 0,1-1 0,-1-1 0,0 0 0,0 0 0,0-2 0,13-9 0,-4-1 33,0 0-1,0-2 0,-2 0 0,22-28 0,-34 37-32,0-1-1,-2 1 0,1-1 0,-2-1 1,1 1-1,-2-1 0,1 0 1,-2-1-1,0 1 0,4-27 1,-7 38-19,-1-1 0,0 1 1,0-1-1,0 1 1,0-1-1,0 1 0,0-1 1,-1 1-1,1-1 1,-1 1-1,0-1 0,0 1 1,1 0-1,-2-1 1,1 1-1,0 0 0,-2-2 1,2 3-7,0 0 0,-1 0 0,1 0 1,-1 0-1,1 0 0,-1 1 0,1-1 1,-1 1-1,1-1 0,-1 1 0,0-1 0,1 1 1,-1 0-1,0 0 0,1 0 0,-1 0 1,0 0-1,1 0 0,-1 0 0,1 1 0,-1-1 1,0 1-1,1-1 0,-1 1 0,1-1 1,-1 1-1,-1 1 0,-6 3 5,0 0 0,1 1-1,-1 0 1,2 1 0,-1-1 0,1 1 0,0 1 0,0 0 0,0 0-1,1 0 1,1 0 0,0 1 0,0 0 0,0 0 0,1 1-1,0-1 1,1 1 0,-3 14 0,4-16-6,1-1 0,0 1 0,0-1 1,1 1-1,0-1 0,1 1 0,-1-1 0,1 1 0,1-1 1,-1 0-1,5 11 0,-4-13-1,0 0-1,1 0 1,0 0 0,0 0-1,0-1 1,1 0 0,-1 1-1,1-1 1,0 0 0,0-1-1,1 1 1,-1-1 0,1 0 0,-1 0-1,1 0 1,10 3 0,-6-3-3,1 0 0,-1 0 1,1-2-1,0 1 1,0-1-1,-1 0 0,1-1 1,0 0-1,0-1 1,0 0-1,-1-1 0,1 0 1,0 0-1,-1-1 1,0 0-1,0 0 0,0-1 1,11-7-1,15-9 12,-2-2 0,0-1-1,33-32 1,-39 33-6,35-30 64,-3-3 0,77-90 1,-105 107-17,-1-1 0,45-82 1,-53 78-4,-3-1 1,-1-1 0,-3-1 0,-1 0 0,12-78 0,-26 120-37,1 0 0,-1 1 0,0-1 0,1 0 0,-2 0 0,0-7 0,1 10-11,0 1-1,0 0 0,0-1 0,-1 1 0,1 0 1,0-1-1,0 1 0,0 0 0,0-1 1,-1 1-1,1 0 0,0 0 0,0-1 1,0 1-1,-1 0 0,1 0 0,0-1 1,-1 1-1,1 0 0,0 0 0,0 0 0,-1 0 1,1 0-1,0-1 0,-1 1 0,1 0 1,0 0-1,-1 0 0,1 0 0,0 0 1,-1 0-1,-1 1 2,1-1 1,-1 1-1,1-1 0,-1 1 1,1 0-1,-1 0 1,1 0-1,0 0 0,-1 0 1,1 0-1,-2 2 1,-12 12 15,1 2 1,0 0 0,-20 34-1,-30 65 8,44-77-20,-58 107-6,-374 686-73,332-602-29,117-225 100,-6 10 47,6-14-12,1-9-1,3 2-22,0 0 0,0 0-1,0 1 1,1-1 0,0 0 0,0 1 0,0 0-1,1-1 1,-1 1 0,7-8 0,5-6 26,19-22 1,10-4 38,80-63 0,-118 104-71,121-93 47,25-22-53,141-124-7,-219 185 8,-2-4-1,-4-3 1,-2-2-1,59-81 1,11-58 66,-119 180-58,47-101 32,-46 89-23,-16 37-16,-1 0 1,1 0-1,-1 0 1,1 0-1,-1 0 1,0-1 0,1 1-1,-1 0 1,0 0-1,0-1 1,0 1 0,0 0-1,0-2 1,0 3-3,0-1 0,0 1 0,0 0-1,-1-1 1,1 1 0,0 0 0,0 0 0,0-1 0,-1 1 0,1 0 0,0 0 0,0 0 0,-1-1 0,1 1 0,0 0 0,-1 0 0,1 0 0,0 0 0,0 0 0,-1-1 0,1 1 0,0 0 0,-1 0 0,1 0-1,0 0 1,-1 0 0,1 0 0,0 0 0,-1 0 0,1 0 0,-1 0 0,-2 1-1,0 0-1,0 0 1,0 0-1,0 0 1,0 0-1,0 1 1,1-1-1,-5 4 1,-13 12-12,0 1-1,1 1 1,2 1 0,-23 31-1,30-39 6,-158 243-158,142-213 138,-79 145-69,92-158 102,0 1 0,2 0-1,2 0 1,-11 53-1,17-59 15,0-1 0,2 1 0,1 27 0,1-43-10,-1 0 0,1-1 0,1 1 1,-1-1-1,1 0 0,0 1 1,1-1-1,0 0 0,0 0 0,1 0 1,-1-1-1,1 1 0,10 11 1,-10-15-2,1 1 1,-1-1-1,0-1 0,1 1 1,0-1-1,0 1 1,0-1-1,0-1 1,0 1-1,0-1 1,0 0-1,0 0 1,1 0-1,-1-1 1,0 1-1,1-1 1,-1-1-1,0 1 1,11-3-1,2-1 28,0 0-1,-1-2 0,1 0 1,22-11-1,-18 6 13,0 0 0,-1-2 0,-1 0 0,0-1 0,-1-1 0,23-23 0,-29 25-7,-2 0 1,0-1-1,0 0 0,-1-1 0,-1 0 0,0-1 0,7-20 1,-15 35-35,0-1 1,-1 1 0,1-1 0,-1 0 0,1 1 0,-1-1-1,0 0 1,0 0 0,0 1 0,0-1 0,0 0 0,0 1-1,0-1 1,0 0 0,-1 1 0,1-1 0,-1 0 0,-1-2-1,2 3-2,-1 0-1,0 0 0,0 0 1,0 0-1,1 0 0,-1 1 1,0-1-1,0 0 0,0 1 1,-1-1-1,1 0 0,0 1 0,0-1 1,0 1-1,0 0 0,0-1 1,-1 1-1,1 0 0,0 0 1,0 0-1,-1 0 0,1 0 1,0 0-1,0 0 0,0 0 1,-2 1-1,-12 1 9,1 2 0,-1 0 0,1 0 0,0 1 0,1 1 0,-21 11 1,25-11-19,0-1-1,1 1 1,0 1 0,0 0 0,0 0 0,1 0 0,0 1 0,1 0 0,-1 0 0,-6 12 0,9-10-5,-1 0 0,1 0 0,1 0 1,0 0-1,0 0 0,1 1 0,1-1 0,-1 1 0,2 0 1,-1 10-1,2-15 5,-1 1 1,1-1 0,0 0 0,0 0 0,0 0-1,1 0 1,0 0 0,0 0 0,1 0 0,-1 0-1,1-1 1,1 0 0,-1 1 0,1-1 0,0 0-1,0-1 1,0 1 0,7 5 0,-5-7 6,-1 1 1,1-1 0,-1 0-1,1-1 1,0 1-1,0-1 1,0 0-1,0-1 1,1 0 0,-1 0-1,0 0 1,1 0-1,-1-1 1,0 0 0,1-1-1,-1 1 1,0-1-1,10-3 1,8-3 27,-1 0 0,0-2 0,30-17 0,-38 19-19,22-14 8,-1-2 0,-1-1 0,47-42 0,39-28 48,-110 86-54,-3 2-4,0 1 0,1 0-1,-1 0 1,18-6 0,-25 10-6,1 1 0,-1-1-1,1 1 1,-1-1 0,1 1 0,-1 0-1,1 0 1,-1 0 0,1 0 0,-1 0-1,1 0 1,-1 0 0,1 1 0,-1-1 0,1 0-1,-1 1 1,0-1 0,1 1 0,-1 0-1,1-1 1,-1 1 0,0 0 0,0 0-1,1 0 1,-1 0 0,0 0 0,0 0-1,0 0 1,0 0 0,0 0 0,0 1 0,-1-1-1,1 0 1,0 0 0,-1 1 0,1-1-1,0 3 1,0-3-1,-1 0 1,1 0-1,-1-1 0,1 1 1,-1 0-1,0 0 0,1 0 0,-1 0 1,0 0-1,0 0 0,1 0 1,-1-1-1,0 1 0,0 0 1,0 0-1,0 0 0,0 0 0,-1 0 1,1 0-1,0 0 0,0 0 1,0 0-1,-1 0 0,1-1 0,-1 1 1,1 0-1,-1 0 0,1 0 1,-1-1-1,1 1 0,-1 0 0,0 1 1,-2-2 3,0 1 1,0 0-1,0 0 1,0-1-1,0 0 1,0 1-1,0-1 1,-5-1 0,-1 1 2,-8 0 0,-1 0 0,0 1 0,1 0 0,-1 2 0,1 0 0,-19 6 0,17-2-8,0 0 1,0 1 0,1 1-1,0 1 1,-22 16 0,35-23-2,1 1 0,-1 0 1,0 1-1,1-1 0,0 1 1,0 0-1,0 0 0,1 0 1,0 1-1,0-1 0,0 1 1,1-1-1,-1 1 0,1 0 1,1 0-1,-1 0 0,1 0 1,0 1-1,1-1 0,-1 0 1,2 12-1,-1-14-3,0 0 0,1 0 0,-1 1-1,1-1 1,1 0 0,-1 0 0,0 0-1,1 0 1,0 0 0,0 0 0,0 0 0,0-1-1,1 1 1,-1-1 0,1 1 0,0-1 0,0 0-1,0 0 1,0 0 0,1-1 0,-1 1 0,1-1-1,0 0 1,-1 0 0,1 0 0,0 0-1,0-1 1,0 1 0,0-1 0,1 0 0,-1-1-1,7 1 1,3 0-8,0 0 0,0-2-1,1 0 1,-1 0 0,0-1-1,0-1 1,0-1 0,24-8-1,11-9 24,0-3 1,72-45-1,80-75 59,-137 90-37,-2-3 0,-3-2 0,-3-3-1,-2-2 1,-3-3 0,-3-2 0,-3-1 0,-3-3 0,-4-1-1,37-100 1,-72 166-33,9-22 7,8-33-1,-20 62-7,1 0-1,-1 0 1,0 0 0,1 0-1,-1 0 1,0 0-1,0 0 1,0 1 0,0-1-1,0 0 1,0 0-1,0 0 1,0 0 0,0 0-1,0 0 1,0 0 0,0 0-1,-1 0 1,1 0-1,0 0 1,-1 0 0,1 1-1,-1-1 1,0-1-1,0 1 0,0 1 0,0 0 0,0 0 0,0 0 0,0 0 0,0 0 0,0 1 0,1-1-1,-1 0 1,0 0 0,0 0 0,0 1 0,0-1 0,0 1 0,0-1 0,1 0-1,-1 1 1,0 0 0,-1 0 0,-8 7-12,1 0-1,-14 13 1,-8 14-8,1 2 1,1 1-1,3 1 0,-29 54 0,-68 176-56,100-209 33,2 2-1,-20 102 1,33-121 14,2 0 0,3 0 0,1 0 0,7 80 0,-5-118 28,1 1 0,0-1 0,0 0 0,0 0 0,0-1 0,1 1 0,0 0 0,0 0 0,0-1 0,1 1 0,0-1 0,0 0 0,0 0 0,0 0 0,6 5 0,-5-5 9,1-1 0,0 0 1,0 0-1,0-1 0,0 1 0,0-1 0,1-1 0,-1 1 0,0-1 1,1 1-1,-1-1 0,1-1 0,10 1 0,0-2 15,0 0 1,0 0-1,0-2 0,0 0 0,0-1 1,-1 0-1,1-1 0,-1-1 1,0-1-1,20-11 0,-13 4 13,1-1 0,-2-1 0,0-1 0,-1 0 0,28-33 0,-39 40-20,-1-1 0,0 0 0,0 0 0,-1-1 0,-1 0 0,0-1 0,-1 1 0,0-1 0,-1 0 0,0 0 0,2-16 0,-6 27-12,1 0 0,-1 0 0,0 0 0,0 0 0,0 0 0,0 0 0,0 0 0,0 0-1,-1 0 1,1 0 0,-1 0 0,1 1 0,-1-1 0,0 0 0,0 0 0,0 0 0,0 1 0,0-1 0,0 0 0,0 1 0,-3-4 0,2 4-1,0 0 0,0 0 1,0 0-1,0 1 0,0-1 0,0 0 0,0 1 0,-1-1 1,1 1-1,0 0 0,0 0 0,0 0 0,-1 0 0,1 0 0,0 0 1,-3 1-1,-4 1-4,0 0 0,0 1 0,1 0 0,-1 1 0,1 0 0,0 0 0,0 1 0,-9 7 0,8-5-8,1 2 0,0-1 1,0 1-1,1 0 0,0 1 0,1 0 1,0 0-1,1 0 0,0 0 1,0 1-1,-5 19 0,5-11-6,1 0 1,1 0-1,0 0 0,1 0 1,1 1-1,2 24 0,0-37 15,0-1-1,0 1 1,0-1-1,1 1 1,0-1 0,0 0-1,0 1 1,1-1-1,0-1 1,0 1-1,1 0 1,-1-1 0,7 7-1,-7-9 7,0 1-1,1-1 0,-1-1 1,1 1-1,0 0 0,0-1 1,0 0-1,0 0 0,0 0 1,1 0-1,-1-1 0,1 0 1,-1 0-1,1 0 0,-1 0 0,1-1 1,-1 1-1,1-1 0,7-1 1,-2-1 10,-1 0 0,1 0 0,-1 0-1,0-2 1,0 1 0,0-1 0,0 0 0,0-1 0,-1 0 0,0 0 0,0-1 0,0 0 0,8-9-1,8-10 15,-1-1-1,27-38 0,-43 54-24,6-9 24,1 1 0,0 0 1,2 1-1,0 1 0,0 0 0,2 1 0,0 1 0,24-14 0,-39 27-23,-1-1-1,1 1 0,0 1 0,0-1 0,0 0 0,0 1 1,0-1-1,0 1 0,0 0 0,0 0 0,0 0 0,0 0 1,0 1-1,0-1 0,0 1 0,0 0 0,0 0 0,-1 0 1,1 0-1,0 0 0,0 1 0,-1-1 0,4 4 0,6 3 25,0 2-1,-1-1 1,15 18-1,-12-12-19,-31-41-5,12 21 2,-1 1 0,1 0-1,-1 0 1,0 1 0,0 0 0,0 0-1,-1 0 1,1 1 0,-1 0 0,1 0-1,-1 0 1,0 1 0,0 0 0,1 0-1,-12 1 1,10 1-8,-1 0-1,1 0 1,0 1-1,0 0 1,0 0-1,0 1 1,0 0-1,1 1 1,-1 0-1,1 0 1,0 0 0,-10 9-1,3-2-9,1 1 0,1 1 0,0 0 0,1 0 0,-19 30 0,26-36 4,0 0 0,1 0 0,0 1 1,0-1-1,1 1 0,-3 13 0,4-16 4,1-1 1,-1 1-1,1-1 0,1 1 0,-1-1 1,0 1-1,1-1 0,0 0 0,0 1 0,1-1 1,-1 0-1,5 8 0,-5-9 2,0 0 0,1-1 0,0 1 0,0-1 0,-1 1 0,1-1 0,1 0 0,-1 0 0,0 0-1,1 0 1,-1 0 0,1 0 0,-1-1 0,1 1 0,0-1 0,0 0 0,-1 1 0,1-1 0,0-1 0,0 1 0,0 0 0,0-1 0,0 0-1,0 1 1,1-1 0,-1 0 0,0-1 0,0 1 0,0 0 0,0-1 0,0 0 0,5-1 0,2-2 5,1-1 1,-1 0-1,0 0 1,0-1 0,-1 0-1,1-1 1,13-13-1,17-18 27,-2-2-1,56-77 1,47-106 13,-117 177-19,-2-1 0,19-59 0,23-102 55,-53 169-54,0 1-4,-2 12 15,-2 0 0,-1 0-1,3-34 1,-8 60-34,-1-1 0,0 0 0,0 0 0,0 1 0,0-1 0,0 0-1,0 1 1,0-1 0,0 0 0,0 1 0,0-1 0,0 0 0,-1 1 0,1-1 0,0 0 0,0 1 0,-1-1-1,1 0 1,0 1 0,-1-1 0,1 1 0,-1-1 0,1 1 0,-1-1 0,0 0 0,0 1-2,1 0 0,-1 0 1,0 0-1,0 0 0,0 0 1,1 0-1,-1 0 0,0 0 1,0 0-1,0 0 1,1 1-1,-1-1 0,0 0 1,0 1-1,1-1 0,-1 0 1,0 1-1,0 0 0,-30 27-21,5 8-34,1 1 1,2 1-1,-32 69 0,43-84 31,-10 26-24,1 0 0,3 2 0,2 0 0,2 1 0,3 0 0,-8 84 0,18-115 41,0 1 1,2-1-1,0 1 0,2-1 1,7 32-1,-8-44 10,1 0 0,0-1 0,0 1 0,0-1 0,1 0 1,1 0-1,-1 0 0,1-1 0,1 0 0,-1 1 0,1-2 0,0 1 0,1-1 0,0 0 0,14 9 0,-5-6 11,0-1 0,1-1-1,0-1 1,1 0-1,-1-1 1,1-1-1,0-1 1,0 0-1,1-2 1,25 0-1,-23-2 3,1 0-1,-1-2 0,0 0 1,0-2-1,0 0 0,0-1 1,-1-1-1,31-16 0,-39 16-65,0-1 1,-1 0-1,13-10 0,-6 0-3639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5720,'0'0'8233,"9"-2"-7626,32-5-155,0 3 1,53-1-1,-3 1 21,312-46 1498,-142 14-642,-183 29-729,-47 7-2937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4416,'0'0'8016,"-9"3"-7795,-26 9-40,34-12-148,1 0 0,-1 1 0,0-1 1,0 0-1,1 0 0,-1 1 0,0-1 0,1 0 0,-1 1 0,0-1 0,1 1 0,-1-1 0,1 1 0,-1-1 0,1 1 0,-1-1 0,1 1 0,-1-1 0,1 1 0,-1 0 0,1-1 1,0 1-1,-1 1 0,1-2-5,0 0 0,0 1 0,0-1 1,0 0-1,-1 0 0,1 1 1,0-1-1,0 0 0,0 0 0,-1 0 1,1 1-1,0-1 0,0 0 0,0 0 1,-1 0-1,1 0 0,0 1 1,0-1-1,-1 0 0,1 0 0,0 0 1,0 0-1,-1 0 0,1 0 0,0 0 1,-1 0-1,1 0 0,0 0 1,-4 0 3173,2 15-2262,-5 40-200,1 58 0,-1 19 244,4-108-579,-1 0 0,-1-1 0,-10 33 0,14-55-369,0 1 1,1-1-1,-1 0 0,0 1 0,0-1 1,1 0-1,-1 0 0,0 0 1,0 0-1,0 0 0,0 0 0,-1 0 1,1 0-1,0 0 0,0-1 1,-1 1-1,1 0 0,0-1 1,0 1-1,-1-1 0,1 0 0,-1 1 1,1-1-1,-1 0 0,1 0 1,0 0-1,-1 0 0,1 0 0,-1 0 1,1 0-1,-1 0 0,1 0 1,0-1-1,-1 1 0,-1-1 1,-7-2 132,0-1 1,0 0-1,-16-9 1,15 7-38,-19-10 132,16 9-107,1 0 1,-27-9-1,32 12 206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80 120 5320,'0'0'8093,"-7"15"-7426,1-1-492,0 1 64,0 0-1,0 1 0,1-1 0,-4 31 0,5-9 398,1 1 0,2-1 0,5 44 0,22 112 1668,-26-193-2303,20 85 1969,-20-85-1957,0 0 0,0 0 0,0 0 1,0 0-1,0 0 0,0 0 0,0 0 1,0 0-1,0 0 0,0 0 0,0 0 1,1 0-1,-1 0 0,0 0 0,0 0 1,0 0-1,0 0 0,0-1 0,0 1 1,0 0-1,0 0 0,0 0 0,0 0 1,1 0-1,-1 0 0,0 0 0,0 0 1,0 1-1,0-1 0,0 0 0,0 0 1,0 0-1,0 0 0,0 0 0,1 0 1,-1 0-1,0 0 0,0 0 0,0 0 1,0 0-1,0 0 0,0 0 0,0 0 1,0 0-1,0 0 0,0 0 0,0 1 1,0-1-1,0 0 0,0 0 0,0 0 1,0 0-1,1 0 0,-1 0 0,0 0 1,0 0-1,0 0 0,0 1 0,0-1 1,0 0-1,0 0 0,0 0 0,0 0 1,0 0-1,-1 0 0,1 0 0,0 0 1,0 0-1,0 1 0,5-12 404,1-17-109,-3-30 9,-3-1 0,-2 1 0,-15-83 0,10 85-169,2 18-8,-3 0 0,-1 0 1,-17-46-1,7 4 228,19 79-361,0 0-1,0 0 1,0 0 0,0 0 0,1 0 0,-1 0-1,0 0 1,1 0 0,-1 0 0,1 1 0,-1-1-1,1 0 1,-1 0 0,1 0 0,0 0 0,-1 1-1,1-1 1,0 0 0,0 0 0,-1 1 0,1-1-1,0 1 1,0-1 0,0 1 0,0-1 0,2 0-1,26-10 55,-4 7-37,-1 2-1,1 1 1,0 0 0,0 2 0,-1 1-1,1 1 1,-1 1 0,1 1-1,26 10 1,-39-11-13,10 3 23,38 17 1,-56-23-26,1 1 0,-1 1 1,0-1-1,0 1 0,0-1 0,-1 1 1,1 0-1,-1 1 0,1-1 1,-1 1-1,0-1 0,0 1 0,-1 0 1,1 0-1,2 6 0,-4-7-4,-1-1 0,1 1 0,-1 0 0,0 0 1,0 0-1,0-1 0,0 1 0,0 0 0,-1 0 0,1 0 0,-1-1 0,0 1 0,0 0 0,0-1 0,0 1 0,0-1 0,-1 1 0,1-1 1,-1 1-1,1-1 0,-4 4 0,-4 3 18,-1 1 1,1-1-1,-15 9 1,19-14-15,-128 86 152,11-8 498,121-82-651,1 1 0,0-1 0,0 0 0,0 0 0,-1 0 0,1 0 0,0 0 0,0 1 1,0-1-1,0 0 0,-1 0 0,1 0 0,0 0 0,0 1 0,0-1 0,0 0 0,0 0 0,0 1 0,0-1 0,0 0 0,0 0 1,0 0-1,0 1 0,-1-1 0,1 0 0,0 0 0,1 1 0,-1-1 0,0 0 0,0 0 0,0 1 0,0-1 0,0 0 0,0 0 1,0 0-1,0 1 0,0-1 0,0 0 0,1 1 0,10 6 164,17 4-15,-28-11-151,63 19 172,153 54 118,-171-56-251,-26-10-21,-1 0-1,0 2 1,33 20 0,-50-29-17,1 1 0,-1 0 1,0 0-1,0 0 1,0 0-1,0 0 0,0 0 1,0 0-1,0 0 0,-1 0 1,1 1-1,0-1 0,-1 0 1,2 3-1,-2-3-1,0 0 0,0 0 0,0-1 0,0 1 1,0 0-1,0 0 0,0 0 0,0 0 0,-1-1 0,1 1 0,0 0 0,0 0 0,-1-1 1,1 1-1,-1 0 0,1 0 0,-1-1 0,0 2 0,-4 2 19,1 1 0,-1-2-1,0 1 1,0-1 0,-11 6 0,13-7-23,-24 11 44,-1-1 0,0-1 0,-1-1-1,-32 7 1,-128 17 140,71-14-24,94-17-248,16-5-83,15-6-149,37-17-665,-29 16-2332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6328,'0'0'6552,"-6"12"-5775,-92 154 2246,86-147-2552,-31 62 1994,27-47-522,15-34-1892,1 0-1,0 1 1,0-1-1,0 0 0,-1 0 1,1 0-1,0 0 1,0 1-1,0-1 1,0 0-1,-1 0 0,1 1 1,0-1-1,0 0 1,0 0-1,0 1 1,0-1-1,0 0 0,0 0 1,0 1-1,0-1 1,0 0-1,0 0 1,0 1-1,0-1 0,0 0 1,0 0-1,0 1 1,0-1-1,0 0 1,0 0-1,0 1 0,0-1 1,0 0-1,1 0 1,-1 1-1,0-1 1,0 0-1,0 0 0,0 0 1,1 1-1,-1-1 1,0 0-1,0 0 1,0 0-1,1 0 0,-1 0 1,0 1-1,13-4 183,-8 2-2689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47 4912,'0'0'6314,"-9"-5"-5802,-49-22 623,23 23 2738,33 4-2514,7 0-372,3 0-698,175 1 2215,198-2 580,-290-4-435,-80 0-1812,-11 5-853,0 0 0,0 0 0,-1 0 0,1 0 0,0 0 0,0 0 0,0 0 0,0 0 0,0 1 0,0-1 0,0 0 0,0 0 0,0 0 0,0 0 0,0 0 1,0 0-1,1 0 0,-1 0 0,0 0 0,0 0 0,0 0 0,0 0 0,0 0 0,0 0 0,0 0 0,0 1 0,0-1 0,0 0 0,0 0 0,0 0 0,0 0 0,0 0 0,0 0 0,0 0 0,0 0 0,0 0 0,0 0 0,0 0 0,0 0 0,1 0 0,-1 0 0,0 0 0,0 0 0,0 0 0,0 0 0,0 0 0,0 0 0,0 1-445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10848,'0'0'4490,"10"-1"-3716,92-11 757,89-8 617,-156 19-1589,0 1-1,-1 1 0,54 10 1,-71-7 4,29 11-1,2 1 1447,-42-16-1383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44 8336,'0'0'5289,"-5"13"-4532,-5 25-33,1 0-1,-7 68 1,6 210 2298,11-226-886,20 137 0,-15-202-1081,-6-25-1033,0 0-1,1 1 1,-1-1 0,0 0 0,0 1-1,0-1 1,0 0 0,0 1-1,0-1 1,1 0 0,-1 1-1,0-1 1,0 0 0,0 0 0,1 1-1,-1-1 1,0 0 0,0 0-1,1 0 1,-1 1 0,0-1-1,0 0 1,1 0 0,-1 0-1,0 0 1,1 1 0,-1-1 0,0 0-1,1 0 1,-1 0 0,0 0-1,1 0 1,-1 0 0,0 0-1,1 0 1,-1 0 0,0 0 0,1 0-1,-1 0 1,0 0 0,1 0-1,-1-1 1,0 1 0,1 0-1,-1 0 1,0 0 0,0 0-1,1-1 1,-1 1 0,0 0 0,1 0-1,-1 0 1,0-1 0,0 1-1,0 0 1,1-1 0,-1 1-1,0 0 1,0 0 0,0-1 0,0 1-1,1 0 1,-1-1 0,0 1-1,0 0 1,0-1 0,0 1-1,0-1 1,15-31 186,-2 0 0,-1-1 0,-1-1-1,-2 0 1,-1 0 0,3-37 0,-7 34-135,-2 0 0,-1 0 1,-1 0-1,-3-1 0,-10-58 0,8 74-58,0 0 0,-2 1-1,0-1 1,-1 1-1,-1 1 1,-2 0 0,1 0-1,-2 1 1,-1 0-1,-22-25 1,30 39-4,1 0 1,0 0-1,1 0 0,-7-10 1,10 14-9,-1 0 0,1 0 0,-1 0 1,1 0-1,-1 0 0,1 0 0,0 0 1,-1 0-1,1 0 0,0 0 0,0 0 1,0 0-1,0 0 0,0 0 0,0 0 1,0 0-1,0 0 0,1 0 0,-1 0 0,0 0 1,0 0-1,1 0 0,-1 0 0,1 0 1,-1 1-1,1-1 0,-1 0 0,1 0 1,0 0-1,-1 0 0,1 1 0,0-1 1,-1 0-1,1 1 0,0-1 0,0 0 1,1 0-1,8-3 8,0 0 0,0 0 0,0 1 1,0 1-1,0 0 0,0 0 0,1 1 1,-1 0-1,1 0 0,20 3 0,-4 1 3,-1 2 0,0 0 1,30 11-1,-33-8 5,1 1 1,24 13-1,-38-16 5,1 0 0,-1 0 0,0 2 0,0-1-1,-1 1 1,12 12 0,-19-17-12,1 0 0,-1 0 1,1 0-1,-1 1 0,0-1 0,0 1 0,-1-1 0,1 1 0,-1-1 0,1 1 1,-1 0-1,0 0 0,-1 0 0,1 0 0,-1 0 0,1 0 0,-2 5 1,1-4 2,-1 0 1,-1-1-1,1 1 1,-1-1-1,0 1 1,0-1 0,0 0-1,0 0 1,-1 0-1,0 0 1,0 0-1,-5 5 1,-4 3 23,-2-1-1,0 0 1,0-1-1,-1 0 1,0-1-1,-24 10 1,-202 89 829,229-99-628,11-9-232,1 0-1,0 0 1,0 0-1,0 1 1,0-1 0,0 0-1,0 0 1,0 0 0,0 1-1,0-1 1,0 0-1,0 0 1,0 0 0,0 1-1,0-1 1,0 0 0,0 0-1,0 0 1,0 1 0,0-1-1,0 0 1,0 0-1,0 0 1,0 0 0,0 1-1,0-1 1,0 0 0,0 0-1,1 0 1,-1 1-1,0-1 1,0 0 0,0 0-1,1 0 1,24 11 291,-20-9-311,74 21 201,48 17-49,-108-33-122,0 1 1,0 1-1,-1 1 1,22 16 0,-20-12-3,39 31 7,-54-40-10,0-1 0,0 1 0,-1 0 1,0 0-1,0 1 0,0-1 0,0 1 0,3 9 0,-6-12-6,0 0-1,0 0 1,-1 1 0,1-1-1,-1 0 1,0 0-1,0 0 1,0 0 0,-1 1-1,1-1 1,-1 0 0,1 0-1,-1 0 1,0 0 0,0 0-1,-1 0 1,1 0 0,-1 0-1,1-1 1,-1 1-1,0 0 1,0-1 0,0 1-1,0-1 1,0 0 0,-4 3-1,-3 3 23,-1 0 0,0-1 0,-1 0 0,1-1 0,-16 7 0,0-3 19,-1 0 0,1-2 0,-1-1 0,-1-1-1,1-1 1,-30 1 0,4-4-76,1-1 1,-67-10-1,118 9 3,-25-3 143,18 1-1128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8936,'0'0'6832,"2"12"-5935,8 152 2029,-7-94-1682,-6 58 3984,3-127-4806,1-2-356,-1 0 1,1 0-1,0 0 1,-1-1-1,1 1 1,-1 0-1,0 0 1,1 0-1,-1-1 1,0 1-1,0 0 1,1-1-1,-1-1 1,0-1 55,15-60 354,3 1 0,2 0 0,29-60 0,-27 84-222,-20 37-236,-1 0-1,0 0 0,0 1 1,1-1-1,-1 0 1,1 1-1,0-1 0,0 1 1,-1-1-1,1 1 1,0 0-1,0 0 1,0 0-1,0 0 0,0 0 1,0 0-1,4 0 1,-5 1-10,0 0 0,0 1 1,0-1-1,0 0 1,-1 1-1,1-1 0,0 0 1,0 1-1,0-1 0,0 1 1,-1 0-1,1-1 1,0 1-1,-1 0 0,1-1 1,0 1-1,-1 0 0,1 0 1,-1 0-1,1-1 1,-1 1-1,1 0 0,-1 0 1,0 0-1,1 0 0,-1 1 1,7 31 121,-6-26-98,4 35 253,-3-1-1,-1 0 1,-2 1 0,-9 66 0,6-93-40,-1 7 209,7-18-284,4-9-102,35-51-68,-9 12 0,67-70 0,-94 109 0,1 0 0,-1 1 0,1 0 0,0 0 0,0 0 0,1 1 0,-1 0 0,0 0 0,11-3 0,-14 5 0,0 1 0,0-1 0,0 1 0,0-1 0,0 1 0,0 0 0,1 0 0,-1 0 0,0 0 0,0 1 0,0-1 0,0 1 0,0 0 0,0 0 0,0 0 0,0 0 0,0 1 0,0-1 0,0 1 0,-1 0 0,1 0 0,4 4 0,-1 1 0,1 1 0,-1 0 0,0 1 0,-1 0 0,0 0 0,0 0 0,-1 0 0,0 1 0,2 10 0,4 16 0,5 43 0,-4-19 0,-9-53 0,20 79 0,-22-86-36,1 1 0,-1-1 0,1 1 0,-1-1 0,1 0 0,-1 1 0,1-1 0,-1 0 0,1 0 0,0 1 0,-1-1 0,1 0 0,0 0 0,-1 0 0,1 0 0,0 0 0,-1 0 0,1 0 0,-1 0 0,1 0 0,0 0 0,0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29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 5016,'0'0'10994,"-12"1"-10507,4 0-360,-6 0 200,-1 1 1,1 1 0,-21 6-1,34-9-250,0 0 0,1 1-1,-1-1 1,0 0 0,0 1 0,1-1 0,-1 1-1,0-1 1,1 1 0,-1-1 0,0 1-1,1-1 1,-1 1 0,1 0 0,-1-1-1,1 1 1,-1 0 0,1-1 0,0 1 0,-1 0-1,1 0 1,0 0 0,-1-1 0,1 1-1,0 1 1,0-2-30,0 1 0,0 0 1,0-1-1,0 1 0,1-1 0,-1 1 0,0-1 0,0 1 1,1-1-1,-1 1 0,0-1 0,1 1 0,-1-1 0,0 1 0,1-1 1,-1 0-1,1 1 0,-1-1 0,0 0 0,1 1 0,-1-1 1,1 0-1,-1 1 0,1-1 0,-1 0 0,1 0 0,0 0 0,-1 0 1,1 1-1,-1-1 0,1 0 0,-1 0 0,1 0 0,0 0 1,-1 0-1,1 0 0,0-1 0,3 1 43,0 0 1,-1 0-1,1-1 1,0 0-1,-1 0 1,1 0-1,-1 0 0,1 0 1,-1-1-1,0 1 1,0-1-1,1 0 0,-1 0 1,0 0-1,0-1 1,-1 1-1,1-1 1,0 1-1,-1-1 0,0 0 1,4-6-1,-4-1 966,-8 13-435,5-2-589,0-1-1,0 1 1,1-1 0,-1 1 0,0 0 0,0-1 0,0 0 0,0 1 0,0-1-1,0 0 1,0 1 0,0-1 0,-2 0 0,0-1-68,5 1 470,4 1-3796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8:5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4616,'0'0'14026,"10"2"-13899,175 27 921,-182-29-1032,25 5 200,-1-1-1,1-1 1,0-2 0,36-2-1,62-11 625,-59 1-288,-52 6-506,-9 3-3050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5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162 840 8936,'0'0'681,"-3"10"24,-69 336 2714,34-146-2160,-6 3 446,39-167-1049,6-24-94,-1-12-542,0 0 1,1 0-1,-1 0 1,0 0-1,1 0 1,-1 0-1,0 0 1,0 0-1,1 0 1,-1 0-1,0-1 1,0 1-1,1 0 0,-1 0 1,0 0-1,0 0 1,1-1-1,-1 1 1,0 0-1,0 0 1,0-1-1,1 1 1,-1 0-1,0 0 1,0-1-1,0 1 1,0 0-1,0 0 1,0-1-1,0 1 1,0 0-1,1-1 1,-1 1-1,0 0 1,0 0-1,0-1 1,9-20 185,-1 0 0,9-39 0,0 3-14,69-285 766,-12 41 56,-65 270-779,1-1 0,2 2 0,1 0 0,31-52 0,-41 78-191,0 0 0,1 0 0,-1 0 0,1 0 0,-1 0 0,1 1 0,0-1 0,1 1 0,-1 0 0,0 0 0,1 1 0,0-1 0,0 1 0,-1 0 0,8-2 0,-7 4-14,-1-1 0,1 1 1,-1 0-1,1 0 0,-1 0 1,1 1-1,-1-1 0,1 1 1,-1 0-1,0 1 0,1-1 0,-1 1 1,0-1-1,0 1 0,0 1 1,0-1-1,6 5 0,-4-2-6,-1-1 0,1 1-1,-1 1 1,0-1 0,0 1-1,-1-1 1,0 1 0,0 0-1,0 1 1,-1-1 0,1 1-1,-2 0 1,1 0 0,-1 0-1,0 0 1,0 0 0,-1 0-1,0 0 1,-1 1 0,1 8-1,-2-6 6,0 1-1,0 0 1,-1-1-1,0 1 1,-1-1-1,0 0 1,-1 0-1,0 0 1,0 0-1,-1 0 1,-1-1-1,1 0 1,-10 11-1,-1-1 51,0-1 0,-2-1 0,0 0 0,-26 18 0,32-26-28,9-6-25,0-1-1,1 0 1,-1 1-1,0-1 1,0 0-1,0-1 1,-1 1-1,1 0 1,0-1-1,-1 0 1,1 0-1,-1 0 1,1 0 0,-1 0-1,1-1 1,-1 0-1,-5 0 1,9 0-24,0 0 1,0 0 0,0 0 0,0 0 0,-1 0-1,1 0 1,0 0 0,0 0 0,0 0-1,0 0 1,0 0 0,0 0 0,0 0 0,0 0-1,-1-1 1,1 1 0,0 0 0,0 0 0,0 0-1,0 0 1,0 0 0,0 0 0,0 0 0,0 0-1,0-1 1,0 1 0,0 0 0,0 0-1,0 0 1,0 0 0,0 0 0,0 0 0,0 0-1,0-1 1,0 1 0,0 0 0,0 0 0,0 0-1,0 0 1,0 0 0,0 0 0,0-1-1,0 1 1,0 0 0,0 0 0,0 0 0,0 0-1,0 0 1,0 0 0,0 0 0,1 0 0,-1 0-1,0-1 1,0 1 0,0 0 0,0 0 0,0 0-1,0 0 1,0 0 0,0 0 0,1 0-1,-1 0 1,0 0 0,0 0 0,0 0 0,0 0-1,0 0 1,11-7 11,-11 6-8,52-28 25,2 2 1,0 2-1,2 3 0,1 2 1,99-21-1,79-21-2,-74 18-22,-62 12-78,-142 47 173,-47 24 0,73-31-71,0 2 0,0 0 0,1 0 0,0 2 0,-23 22 0,36-31-17,-1 1 0,1 1 0,0-1 0,0 0 0,1 1 0,-1-1 0,1 1 0,0 0 0,0 0 0,0 0 0,1 0 0,-2 9 0,3-11-6,0 0 0,0-1 0,0 1-1,0 0 1,0-1 0,1 1 0,-1 0 0,1-1 0,0 1 0,-1-1-1,1 1 1,0-1 0,1 1 0,-1-1 0,0 0 0,1 1 0,-1-1-1,1 0 1,0 0 0,0 0 0,0 0 0,0-1 0,0 1 0,0 0-1,0-1 1,5 3 0,-1-1-2,0-1 0,1 0 0,-1 0 0,1 0 0,0-1 0,0 0 0,-1 0 0,1-1-1,0 0 1,0 0 0,0 0 0,0-1 0,-1 0 0,1 0 0,0-1 0,-1 0 0,1 0 0,-1-1 0,1 0 0,-1 0 0,9-6-1,-5 3-1,-1 0 0,0 0 0,-1-1 0,1-1 0,-1 0 0,-1 0 0,0 0 0,0-1 0,0 0 0,-1 0 0,0-1 0,8-19 0,-9 17 5,-1 0 0,-1-1 1,0 1-1,0-1 1,-1 0-1,0-17 1,-2 27-9,0 0 0,0 0 1,0 0-1,0 1 0,-1-1 1,1 0-1,-1 0 0,0 0 1,0 0-1,0 1 0,0-1 1,0 1-1,-1-1 0,1 0 0,-1 1 1,1 0-1,-1-1 0,0 1 1,0 0-1,0 0 0,0 0 1,0 0-1,-1 1 0,1-1 0,-1 1 1,1-1-1,-1 1 0,1 0 1,-1 0-1,0 0 0,1 0 1,-1 0-1,0 0 0,0 1 1,-3-1-1,3 1-7,-1 0 1,1 0-1,-1 0 0,0 0 1,1 1-1,-1-1 0,1 1 1,-1 0-1,1 0 0,0 0 1,-1 0-1,1 1 0,-6 3 1,8-5 2,1 1 0,-1 0-1,0-1 1,0 1 0,0 0 0,1 0 0,-1 0 0,0 0 0,1 0 0,-1 0 0,1 0 0,-1 0 0,1 0 0,-1 0 0,1 0 0,0 0-1,0 0 1,-1 0 0,1 1 0,0 0-1,1 0 0,-1 0 0,0 0 0,1 0 0,-1-1-1,1 1 1,0 0 0,-1 0 0,1-1 0,0 1 0,0 0 0,0-1 0,0 1-1,1-1 1,0 2 0,5 4-4,1-1-1,-1 1 0,1-1 1,0-1-1,1 0 0,-1 0 1,1-1-1,0 0 1,0 0-1,0-1 0,1 0 1,-1 0-1,1-1 0,-1-1 1,1 0-1,18 0 0,-10-1 4,1 0 0,-1-2 0,1 0 0,-1-2 0,0 0-1,0 0 1,0-2 0,19-8 0,-8-1 102,0-1-1,-2-2 1,0 0 0,0-2-1,-2-1 1,-1-1 0,43-49-1,-46 52 354,-21 19-442,0 0 1,0-1 0,0 1-1,0 0 1,0 0-1,1 0 1,-1 0-1,0 0 1,0 0 0,0 0-1,1 0 1,-1 0-1,0 0 1,0 0 0,0 0-1,1 0 1,-1 0-1,0 0 1,0 0-1,0 0 1,0 0 0,1 0-1,-1 0 1,0 0-1,0 0 1,0 0 0,1 0-1,-1 0 1,0 0-1,0 0 1,0 1 0,0-1-1,0 0 1,1 0-1,-1 0 1,0 0-1,-1 14 162,-7 20-31,-1-1 0,-2 0-1,-2-1 1,-1 0 0,-1-1-1,-2 0 1,-38 53 0,53-82-123,0 1 0,0-1 1,0 1-1,0-1 0,-1 0 0,1 0 1,-1 0-1,0 0 0,1-1 0,-1 1 1,0-1-1,0 0 0,0 1 0,-4 0 1,5-2-11,1 0 0,0 0 1,-1 0-1,1 0 0,-1-1 1,1 1-1,0 0 0,-1-1 0,1 1 1,0-1-1,-1 1 0,1-1 1,0 0-1,0 1 0,-1-1 1,1 0-1,0 0 0,0 0 0,0 0 1,0 0-1,0 0 0,0 0 1,1 0-1,-1-1 0,0 1 1,0 0-1,1 0 0,-1-1 1,1 1-1,-1 0 0,1-1 0,-1-2 1,1 3-4,-2-5 14,0 1 0,0-2 0,0 1 0,1 0 0,0 0 0,0 0-1,1-11 1,0 17-17,0 0 0,0 0 0,0-1 0,1 1 0,-1 0 0,0 0 0,0-1 0,0 1 0,1 0 0,-1 0 0,0 0 0,0-1 0,1 1 0,-1 0 0,0 0 0,0 0 0,1 0 0,-1 0 0,0 0 0,1-1 0,-1 1 0,0 0-1,1 0 1,-1 0 0,0 0 0,0 0 0,1 0 0,-1 0 0,0 0 0,1 0 0,-1 0 0,0 0 0,1 1 0,-1-1 0,0 0 0,0 0 0,1 0 0,-1 0 0,0 0 0,1 1 0,15 7-31,-12-6 23,24 13-13,0-1-1,0-2 0,52 15 1,-70-24 28,-1-1 1,1-1-1,0 1 1,0-2 0,0 1-1,0-1 1,0-1-1,-1 0 1,1 0 0,0-1-1,0 0 1,-1-1-1,0 0 1,1 0-1,16-10 1,-4-2 22,-1-1 0,0-1 0,-1-1 0,22-26 1,-9 10 45,26-28 23,32-30 122,-90 91-217,-1 0 1,1 0-1,0 0 0,0 0 1,1 0-1,-1 1 1,0-1-1,0 0 1,0 1-1,1-1 0,-1 0 1,0 1-1,0 0 1,1-1-1,-1 1 1,0 0-1,1 0 0,-1-1 1,1 1-1,0 0 1,-1 1 0,0-1 0,0 1 0,0-1 0,0 1-1,0-1 1,0 1 0,0 0 0,-1-1 0,1 1 0,0 0 0,0 0 0,-1-1 0,1 1 0,-1 0 0,1 0 0,-1 0 0,1 0 0,-1 0 0,1 2 0,1 3 9,0 0 1,-1 0-1,0 0 1,0 0-1,-1 0 1,0 1-1,0 6 1,-4 18 16,-2-1 0,-1 1 0,-1-1 0,-2-1 1,-1 0-1,-1 0 0,-26 43 0,37-70-24,0 0-1,0 0 1,-1 1 0,1-1 0,-1 0-1,0 0 1,1 0 0,-1 0-1,0-1 1,0 1 0,0 0-1,-1-1 1,1 0 0,0 1-1,0-1 1,-1 0 0,-2 1 0,3-2 0,0 0 0,0 0 1,0 0-1,1 0 1,-1 0-1,0-1 0,0 1 1,0-1-1,1 1 1,-1-1-1,0 0 1,1 0-1,-1 1 0,1-1 1,-1 0-1,1-1 1,-1 1-1,1 0 0,-1 0 1,1-1-1,0 1 1,0 0-1,0-1 1,0 1-1,-1-3 0,-7-10 39,1-1-1,-9-22 1,10 19-24,2 5-10,5 13-12,0 0 0,0 0 1,0 0-1,0 0 0,0 0 0,0 0 0,0 0 0,0 0 1,0 0-1,0 0 0,0-1 0,0 1 0,0 0 0,0 0 1,0 0-1,0 0 0,0 0 0,0 0 0,0 0 0,0 0 0,0 0 1,0 0-1,0 0 0,0 0 0,0 0 0,0 0 0,1 0 1,-1-1-1,0 1 0,0 0 0,0 0 0,0 0 0,0 0 1,0 0-1,0 0 0,0 0 0,0 0 0,0 0 0,0 0 0,0 0 1,0 0-1,0 0 0,0 0 0,1 0 0,-1 0 0,0 0 1,0 0-1,0 0 0,0 0 0,0 0 0,0 0 0,0 0 1,0 0-1,0 0 0,0 0 0,0 0 0,0 0 0,0 0 0,0 0 1,0 0-1,1 0 0,-1 1 0,0-1 0,0 0 0,0 0 1,0 0-1,16 15-1,-8-6-20,2-1 2,0 1 0,1-1-1,0-1 1,0 0-1,0 0 1,1-1-1,0-1 1,0 0 0,25 7-1,-27-10 11,1 0 0,-1 0 0,1-2 0,-1 1-1,1-1 1,-1 0 0,1-1 0,-1-1 0,1 1 0,-1-2-1,0 1 1,19-9 0,-7 0 34,-2-1 0,0-1-1,0 0 1,-1-2 0,-1 0 0,0-2-1,-1 0 1,-1 0 0,-1-1 0,0-1 0,12-23-1,1 11 62,-33 40-72,1 1 0,-1 0 0,2 0 1,-1 0-1,1 1 0,-2 16 0,1-2 28,-1 49-1,5-71-37,0 0-1,0 0 1,0 0-1,0-1 1,1 1-1,-1 0 1,1 0-1,-1-1 1,1 1-1,0 0 0,1-1 1,-1 1-1,0-1 1,1 1-1,-1-1 1,1 0-1,0 1 1,-1-1-1,1 0 1,0 0-1,0 0 1,1-1-1,-1 1 1,0 0-1,1-1 0,-1 0 1,1 1-1,-1-1 1,1 0-1,-1 0 1,1 0-1,0-1 1,0 1-1,-1-1 1,1 1-1,0-1 1,0 0-1,0 0 1,-1 0-1,1-1 0,0 1 1,0-1-1,0 1 1,4-3-1,16-5 6,-1-2-1,1-1 1,-1 0-1,-1-2 1,24-18 0,-4-1 21,53-54 0,-52 42 5,-2-2 0,-2-2 0,-3-2 0,39-69 0,-34 43 21,-4-1-1,40-123 1,-68 178-49,4-9 5,-12 27-15,-7 16-12,-33 71-87,-50 153 1,-6 96-49,89-304 135,-1-1 0,-4 14 15,2 0-1,1 0 1,-5 83 0,14-123 2,0-1 0,0 0-1,0 1 1,0-1 0,0 0 0,0 1 0,0-1 0,0 0-1,0 1 1,0-1 0,1 0 0,-1 1 0,0-1 0,0 0-1,0 0 1,1 1 0,-1-1 0,0 0 0,0 0-1,1 1 1,-1-1 0,0 0 0,1 0 0,-1 0 0,0 1-1,0-1 1,1 0 0,-1 0 0,0 0 0,1 0 0,-1 0-1,1 0 1,-1 0 0,0 0 0,1 0 0,-1 0-1,0 0 1,1 0 0,-1 0 0,0 0 0,1 0 0,-1 0-1,0 0 1,1 0 0,-1 0 0,0-1 0,1 1-1,-1 0 1,0 0 0,1 0 0,-1 0 0,0-1 0,1 1-1,19-13 54,5-8 27,-2-2 0,40-49 0,-13 13 46,-36 41-97,7-10-19,-20 27-13,1 0-1,-1 0 0,0 0 1,0 0-1,1 0 1,-1 0-1,0 0 0,1 0 1,-1 0-1,1 1 0,-1-1 1,1 1-1,-1-1 0,1 1 1,3-1-1,-4 1-3,-1 1 1,1-1-1,0 1 0,0 0 1,-1-1-1,1 1 0,0-1 1,-1 1-1,1 0 1,0-1-1,-1 1 0,1 0 1,-1 0-1,1 0 0,-1-1 1,0 1-1,1 0 0,-1 0 1,0 0-1,1 1 0,6 23-36,-7-22 31,1-1 8,1 9-23,1-1 1,1 1-1,0-1 1,8 16-1,-11-24 20,1 1 1,-1-1-1,1 1 0,0-1 0,0 0 1,0 0-1,1 0 0,-1 0 0,0 0 1,1 0-1,-1-1 0,1 1 0,0-1 0,-1 1 1,1-1-1,0 0 0,0 0 0,0-1 1,0 1-1,-1 0 0,7-1 0,4 0 0,1-1-1,-1 0 1,0-1-1,-1 0 1,1-1-1,0-1 1,-1 0 0,1-1-1,-1 0 1,17-11-1,1-2 28,-2-1-1,49-42 0,-48 32-8,-1 0-1,-1-2 0,-1 0 0,35-61 1,70-150 51,-120 220-51,17-36 12,25-77 1,-53 134-28,0 0 1,1 1 0,-1-1 0,0 1 0,0-1 0,1 0-1,-1 1 1,0-1 0,0 1 0,0-1 0,0 0-1,0 1 1,0-1 0,0 0 0,0 1 0,0-1-1,0 0 1,-1 1 0,1-1 0,0 1 0,0-1 0,0 1-1,-1-1 1,1 0 0,-1 0 0,0 1 0,1 0 1,-1 0-1,0 0 0,1 0 1,-1 0-1,0 0 1,0 0-1,1 0 0,-1 0 1,0 0-1,1 1 1,-1-1-1,0 0 0,1 0 1,-1 1-1,1-1 0,-1 0 1,0 1-1,1-1 1,-1 1-1,1-1 0,-1 1 1,1-1-1,-1 1 1,0 0-1,-10 12-3,-1 0 1,2 0-1,0 1 0,-12 22 0,-30 67-8,-52 157-70,95-231 104,1 1 0,2-1-1,1 1 1,1 1 0,1-1 0,2 0 0,3 38-1,-1-59-8,0 0 0,1 0 0,0 0 0,0 0-1,1 0 1,0 0 0,1-1 0,6 13 0,-8-18-10,0 0 0,1-1 0,-1 1 0,0 0 1,1-1-1,0 1 0,-1-1 0,1 0 0,0 1 0,0-2 1,0 1-1,0 0 0,1 0 0,-1-1 0,0 0 0,1 0 1,-1 0-1,1 0 0,-1 0 0,1-1 0,-1 1 0,1-1 1,0 0-1,5-1 0,-1 0-3,0-1 0,0 0 0,0-1 0,0 0 0,0 0 0,-1-1 0,1 1 0,6-6 0,55-41 0,-46 30 0,23-27 0,-16 17 0,-29 28 0,1 1 0,-1-1 0,0 0 0,1 0 0,-1 0 0,0 0 0,0 0 0,0 0 0,0 0 0,-1 0 0,2-4 0,-2 6 0,0 0 0,0 0 0,0 0 0,0-1 0,0 1 0,0 0 0,0 0 0,0-1 0,0 1 0,0 0 0,0 0 0,0 0 0,0-1 0,0 1 0,0 0 0,0 0 0,0-1 0,-1 1 0,1 0 0,0 0 0,0 0 0,0 0 0,0-1 0,0 1 0,-1 0 0,1 0 0,0 0 0,0 0 0,0 0 0,0-1 0,-1 1 0,1 0 0,0 0 0,0 0 0,0 0 0,-1 0 0,-15 6 0,7 0 0,-1 1 0,2 1 0,-1-1 0,1 2 0,0-1 0,0 1 0,1 0 0,0 1 0,1 0 0,-9 19 0,8-16 0,2 1 0,0 0 0,0 1 0,1-1 0,1 1 0,0 0 0,1 0 0,1 16 0,0-26 0,2 1 0,-1-1 0,0 0 0,1 1 0,0-1 0,1 0 0,-1 0 0,1 0 0,0 0 0,0 0 0,0 0 0,1 0 0,-1-1 0,1 1 0,6 6 0,-4-7 0,-1 0 0,1 0 0,0 0 0,1-1 0,-1 1 0,1-1 0,-1 0 0,1-1 0,0 1 0,0-1 0,10 2 0,0-2 0,-1 0 0,1 0 0,0-2 0,0 0 0,0-1 0,0 0 0,-1-1 0,1-1 0,24-8 0,-31 8 96,-1 0 0,0-1 0,0 0 0,0 0 0,-1 0 0,1-1 0,-1-1 0,8-6 0,-11 7-809,1 0 0,0 0-1,-1 0 1,0-1 0,0 0-1,3-6 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5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15272,'0'0'904,"57"-55"-489,15 23-143,-14 3 0,-12 3-272,-24 14 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2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179 164 5320,'0'0'9281,"-3"13"-9022,-3 17-118,-12 55 305,15-72-281,-1 0-1,-1-1 1,1 0 0,-11 19-1,14-31-148,1 1 0,0-1-1,-1 1 1,1-1 0,0 0-1,-1 1 1,1-1 0,0 1-1,-1-1 1,1 0 0,-1 1-1,1-1 1,-1 0 0,1 1-1,-1-1 1,1 0 0,-1 0-1,1 0 1,-1 1 0,1-1 0,-1 0-1,0 0 1,1 0 0,-1 0-1,1 0 1,-1 0 0,1 0-1,-1 0 1,0 0 0,-1-1 7,0 0 1,1 1 0,-1-1 0,1 0-1,-1 0 1,1 0 0,0 0-1,-1 0 1,1-1 0,-1 0 0,-23-33 242,24 35-263,-10-18 128,1-2 0,1 1 0,0-1 0,-5-21 0,12 34-82,0 0-1,0 0 1,1-1-1,0 1 1,0 0-1,1-1 1,0 1-1,0 0 1,1-1-1,-1 1 1,2 0-1,-1-1 1,1 1-1,0 0 1,5-11-1,-5 16-33,0 0 1,0-1-1,0 1 1,0 0-1,1 0 0,-1 0 1,0 0-1,1 1 1,0-1-1,-1 0 0,1 1 1,0 0-1,-1 0 0,1 0 1,0 0-1,0 0 1,0 0-1,0 1 0,0 0 1,0-1-1,0 1 0,0 0 1,0 0-1,5 1 1,4 1 20,1 0 0,-1 0 0,0 1 0,20 7 0,88 43 257,-22-8 8,-72-34-198,2-2 0,-1 0 0,1-1 0,1-2 0,-1-1 0,1-2 0,0 0 0,-1-2-1,1-1 1,0-1 0,0-2 0,54-11 0,-44 4 11,-1 2 105,0-3 0,0 0 1,48-24-1,-63 24-86,33-19 343,-52 27-411,0 0-1,0 1 0,-1-1 0,1 0 0,-1-1 0,0 1 0,0-1 0,0 1 0,0-1 0,-1 0 1,3-4-1,-5 6-35,0 1 1,1 0 0,-1 0 0,0-1 0,1 1 0,-1 0 0,0-1-1,0 1 1,0 0 0,0 0 0,0-1 0,0 1 0,-1 0 0,1-1-1,0 1 1,-1 0 0,1 0 0,-1 0 0,1-1 0,-1 1 0,1 0 0,-1 0-1,0 0 1,0 0 0,-1-2 0,-1 1-501,0-1 1,0 0-1,0 1 1,0 0-1,0 0 1,-6-3-1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2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0 8744,'0'0'9953,"-6"12"-9601,3-6-293,-1 1 1,0 1-1,0-1 1,1 1-1,1-1 1,-1 1-1,1 0 1,0 0-1,1 0 1,-1 11-1,2 38 387,2 0 0,17 98 0,-12-113-290,57 278 1013,-51-253-853,-13-59-241,1 0 0,-1 0 1,0-1-1,0 1 0,-1 0 0,-3 14 1,3-21-63,1 0 1,-1 0-1,1-1 1,-1 1-1,1 0 1,-1 0-1,0 0 1,1-1-1,-1 1 0,0 0 1,0 0-1,0-1 1,1 1-1,-1-1 1,0 1-1,0-1 1,0 1-1,0-1 1,0 0-1,0 1 1,0-1-1,0 0 1,0 0-1,0 0 1,0 1-1,0-1 1,0 0-1,0 0 1,-2-1-1,-34-6 174,29 5-154,-29-6 89,-11-3 207,-70-24 1,75 10 3,12 7 7,31 18-337,0 0 0,0 0-1,0 0 1,0 0 0,0 0 0,0 0-1,0 0 1,0 0 0,-1 0-1,1 0 1,0 0 0,0 0 0,0 0-1,0 0 1,0 0 0,0 0-1,0 0 1,0 0 0,0 0 0,-1 1-1,1-1 1,0 0 0,0 0-1,0 0 1,0 0 0,0 0 0,0 0-1,0 0 1,0 0 0,0 0 0,0 0-1,0 0 1,0 0 0,0 1-1,0-1 1,0 0 0,0 0 0,0 0-1,0 0 1,0 0 0,0 0-1,0 0 1,0 0 0,0 0 0,0 1-1,0-1 1,0 0 0,0 0-1,0 0 1,0 0 0,0 0 0,0 0-1,0 0 1,0 0 0,0 0-1,0 1 1,0-1 0,0 0 0,0 0-1,0 0 1,0 0 0,0 0-1,3 8-19,0-6-421,0 1 0,-1-1 1,1 1-1,0-1 1,0 0-1,7 4 0,-10-6 32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2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1303 4616,'0'0'5313,"12"-4"-4924,-5 1-328,0 1-1,0-2 0,0 1 0,0-1 1,0 0-1,-1 0 0,0-1 1,0 0-1,0 0 0,0-1 0,-1 1 1,0-1-1,5-8 0,68-126 793,-39 67-474,41-86 493,-6-3-1,73-240 1,-135 357-541,-1 0 0,-3 0 0,5-61 0,-16 59 353,3 47-678,0 0-1,0 0 1,0-1 0,0 1-1,0 0 1,0 0 0,0 0 0,0 0-1,0 0 1,0 0 0,0-1 0,0 1-1,0 0 1,0 0 0,0 0-1,0 0 1,0 0 0,0 0 0,0-1-1,0 1 1,-1 0 0,1 0 0,0 0-1,0 0 1,0 0 0,0 0-1,0 0 1,0-1 0,0 1 0,0 0-1,0 0 1,-1 0 0,1 0 0,0 0-1,0 0 1,0 0 0,0 0-1,0 0 1,0 0 0,-1 0 0,1 0-1,0 0 1,0 0 0,0 0 0,0 0-1,0 0 1,0 0 0,-1 0 0,1 0-1,0 0 1,0 0 0,0 0-1,0 0 1,0 0 0,-1 0 0,1 0-1,0 0 1,0 0 0,0 0 0,0 0-1,0 0 1,0 0 0,0 1-1,0-1 1,-1 0 0,1 0 0,0 0-1,0 0 1,0 0 0,-8 10 155,-19 43 77,3 0 0,-32 105 0,16-40-68,-2 6 158,-38 201 0,56-219-97,-12 66 506,33-153-634,-1 4 846,11-40-337,6-21-447,1 1-1,2 1 1,2 0-1,1 1 1,1 1-1,2 1 0,1 1 1,45-48-1,-55 72 35,-13 9-196,0-1 0,1 0 0,-1 0 0,0 0 1,0 0-1,1 0 0,-1 0 0,0 1 0,0-1 0,0 0 0,1 0 1,-1 0-1,0 0 0,0 1 0,0-1 0,1 0 0,-1 0 0,0 1 1,0-1-1,0 0 0,0 0 0,0 1 0,0-1 0,1 0 0,-1 0 1,0 1-1,0-1 0,0 0 0,0 1 0,0-1 0,-2 32 43,0-21-28,-10 101 88,-4 79 80,16-186-178,0 6 3,0 1-1,4 21 1,-4-31-7,0 0 0,1 0 0,-1 0-1,1 0 1,-1 0 0,1 0 0,0 0 0,0-1-1,-1 1 1,1 0 0,1 0 0,-1-1 0,0 1-1,0-1 1,1 1 0,-1-1 0,0 0-1,1 1 1,-1-1 0,1 0 0,0 0 0,0 0-1,-1 0 1,4 1 0,-3-2 2,0 0-1,-1 0 1,1 0 0,0-1 0,-1 1-1,1 0 1,0-1 0,0 1 0,-1-1-1,1 0 1,-1 1 0,1-1 0,-1 0-1,1 0 1,1-2 0,24-19 35,-23 18-30,28-29 106,-1-2 0,34-49 0,-38 48-3,1-9 43,-22 34-80,0 1 0,0 0 0,1 1 0,9-10 0,-15 18-39,-1 19-4,1 0 1,0-1-1,2 1 0,4 17 0,-6-29-33,1-1 0,0 1-1,0-1 1,0 0 0,0 1-1,1-1 1,0 0 0,0 0-1,0-1 1,1 1 0,0-1-1,0 1 1,0-1 0,0 0 0,1-1-1,4 4 1,-5-5 1,-1-1 0,0 1 0,1-1 1,0 0-1,-1 0 0,1 0 0,-1-1 0,1 0 1,0 1-1,0-1 0,-1 0 0,1-1 0,0 1 0,-1-1 1,1 1-1,0-1 0,-1 0 0,1 0 0,-1-1 0,1 1 1,-1-1-1,0 0 0,0 0 0,5-3 0,2-3 17,0 0-1,-1 0 0,0-1 0,-1 0 1,15-20-1,30-60 117,-36 58 17,32-43 0,-49 73-150,0 1 0,0-1 1,1 1-1,-1 0 0,0-1 1,0 1-1,1-1 1,-1 1-1,0 0 0,1-1 1,-1 1-1,0 0 0,1 0 1,-1-1-1,0 1 0,1 0 1,-1 0-1,1-1 1,-1 1-1,1 0 0,-1 0 1,1 0-1,-1 0 0,0 0 1,1 0-1,-1 0 1,1 0-1,-1 0 0,1 0 1,-1 0-1,1 0 0,-1 0 1,1 0-1,-1 0 1,0 0-1,1 1 0,0 0 3,0 0 0,0 0-1,0 0 1,0 0 0,0 0-1,-1 1 1,1-1-1,0 0 1,-1 1 0,1-1-1,0 3 1,6 42 43,-7-46-47,2 19 16,-2-1 1,1 1 0,-2-1 0,-1 1 0,0-1 0,-1 1 0,-1-1 0,-1 0 0,0 0-1,-1-1 1,-11 22 0,16-38-12,0 1-1,0-1 1,1 0-1,-1 0 1,0 1-1,0-1 1,0 0-1,-1 0 1,1 0 0,0 0-1,0 0 1,-1-1-1,1 1 1,0 0-1,-1-1 1,1 1-1,0 0 1,-1-1-1,1 0 1,-1 1-1,1-1 1,-1 0-1,1 0 1,-1 0 0,1 0-1,-1 0 1,0 0-1,-1 0 1,2-1 0,0 1 1,0 0 0,0-1 0,0 1-1,0-1 1,0 1 0,0-1-1,0 0 1,0 1 0,0-1 0,0 0-1,0 0 1,0 0 0,0 1 0,1-1-1,-1 0 1,0 0 0,1 0-1,-1 0 1,1 0 0,-1 0 0,1-1-1,-1 1 1,1 0 0,0 0 0,0 0-1,-1 0 1,1 0 0,0-1-1,0 1 1,0 0 0,0 0 0,0 0-1,1 0 1,-1-3 0,1 3-2,0 0-1,-1 0 1,1 0 0,0 0 0,0 1 0,-1-1 0,1 0-1,0 0 1,0 1 0,0-1 0,0 0 0,0 1-1,0-1 1,0 1 0,0-1 0,0 1 0,0-1-1,0 1 1,1 0 0,-1 0 0,2-1 0,26-2 22,-13 3-14,0 1-1,0 0 1,0 1-1,0 1 1,31 9 0,73 37-511,-101-43-222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2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78 12664,'0'0'1360,"-53"-49"-1056,42 39 0,5 3-216,2 1 8,4 2-64,4 4 0,2 0-48,1-1 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93 3616,'0'0'2928,"6"-9"-2616,16-30 64,-21 38-326,-1 1 1,1-1-1,-1 0 1,1 1-1,-1-1 0,1 1 1,-1-1-1,0 0 1,0 0-1,1 1 1,-1-1-1,0 0 1,0 1-1,0-1 1,0 0-1,1 0 0,-1 1 1,0-1-1,0 0 1,-1 0-1,1 1 1,0-1-1,0 0 1,0 0-1,0 1 1,-1-1-1,1 0 0,0 1 1,-1-1-1,1 0 1,0 1-1,-1-1 1,1 0-1,-1 1 1,1-1-1,-1 1 1,1-1-1,-1 1 0,0-1 1,1 1-1,-1 0 1,1-1-1,-1 1 1,0 0-1,0-1 1,1 1-1,-1 0 1,0 0-1,1-1 0,-1 1 1,0 0-1,0 0 1,1 0-1,-1 0 1,-1 0-1,-5 0 126,0 0-1,0 0 0,0 1 1,-8 1-1,14-1-100,-15 2 161,1 1 0,-1 0-1,1 1 1,0 1 0,0 1 0,1 0 0,0 1-1,0 0 1,0 1 0,1 1 0,1 0 0,0 1 0,0 0-1,1 1 1,0 0 0,1 0 0,1 1 0,0 1-1,0 0 1,2 0 0,-7 16 0,12-25-152,0 0 1,1 0-1,0 0 1,0 0 0,0 1-1,1-1 1,-1 0-1,1 1 1,0-1-1,1 0 1,-1 0-1,3 7 1,-3-10-46,1 1-1,0-1 1,0 0-1,1 1 1,-1-1 0,0 0-1,1 0 1,-1 0-1,1 0 1,0 0 0,-1 0-1,1-1 1,0 1-1,0 0 1,0-1 0,1 0-1,-1 1 1,0-1-1,0 0 1,1 0 0,-1 0-1,1-1 1,-1 1-1,1 0 1,-1-1 0,1 0-1,3 1 1,2-1 8,0 0-1,-1 0 1,1-1 0,0 0 0,0 0-1,-1-1 1,1 0 0,-1 0 0,1-1 0,-1 0-1,0 0 1,0-1 0,0 0 0,-1 0-1,1 0 1,-1-1 0,0 0 0,0 0 0,-1-1-1,1 1 1,6-12 0,-4 6 22,0-1-1,-1 0 1,-1 0 0,0-1 0,0 0 0,-1 0-1,-1 0 1,0-1 0,-1 0 0,-1 1 0,2-21-1,-6-6 287,0 34-49,-2 29-143,-3 53-39,-60 422 474,42-402-456,22-85-98,-1-1 0,-1 1 1,1-1-1,-2 0 0,1-1 0,-13 16 1,18-24-35,-1 0 1,0 0-1,0 0 1,0 0-1,0 0 1,0 0-1,0 0 1,0-1-1,0 1 1,-1 0 0,1-1-1,0 1 1,0 0-1,-1-1 1,1 0-1,0 1 1,-1-1-1,1 0 1,0 0-1,-1 0 1,1 1-1,-3-2 1,2 1 5,0-1 0,0 0 1,0 1-1,0-1 0,0 0 0,0 0 0,1-1 1,-1 1-1,0 0 0,1-1 0,-1 1 0,-2-4 1,-1-1 29,0 0 1,1-1 0,0 0-1,0 1 1,0-1 0,-3-13 0,4 12-7,1 0 0,1 0 0,-1-1 1,1 1-1,1 0 0,-1-1 0,2 1 0,-1-1 1,1 1-1,0-1 0,4-13 0,-1 10-7,1 1-1,0 0 1,0 0-1,1 1 1,0 0-1,1 0 1,14-16-1,-6 9-1,1 2 0,0 0 1,2 0-1,30-19 0,82-37 92,-25 15 38,-86 44-123,1-2 0,-2 0 0,34-32 0,39-58 141,-61 70-86,-21 25-43,0-1 0,0-1-1,-2 1 1,1-1 0,7-15 0,-7 13 3,-7 11-31,0 0-1,0 1 1,0-1-1,0 0 1,0 0 0,0 0-1,-1 1 1,1-1-1,-1 0 1,1 0-1,-1-3 1,0 4 63,-2 17 69,-3 12-124,1 0 1,2 0-1,0 0 1,2 0-1,1 0 1,2 0-1,0 0 1,9 34-1,-11-59-24,0 1 0,0-1 0,0 0 0,0 0 0,0 0 0,0 0 0,1 0-1,0-1 1,0 1 0,-1 0 0,1-1 0,5 5 0,-6-6-2,1-1-1,-1 1 1,1-1-1,0 1 1,-1-1-1,1 0 1,-1 1 0,1-1-1,0 0 1,-1 0-1,1 0 1,0 0-1,-1-1 1,1 1 0,0 0-1,-1-1 1,1 1-1,-1-1 1,1 0-1,-1 1 1,1-1 0,-1 0-1,0 0 1,1 0-1,-1 0 1,2-1 0,9-9 18,0 1 0,-1-1 1,0-1-1,-1 0 0,0-1 1,-1 0-1,11-20 0,6-7 56,43-69 251,-69 141-269,-1-9-40,1 1 0,1-1 1,1 0-1,9 44 0,-11-66-16,0 0-1,0 0 1,0-1-1,1 1 1,-1 0 0,0 0-1,0 0 1,1-1-1,-1 1 1,0 0-1,1-1 1,-1 1-1,1 0 1,-1 0 0,1-1-1,0 1 1,-1-1-1,1 1 1,-1-1-1,1 1 1,0-1 0,-1 1-1,1-1 1,0 1-1,0-1 1,0 0-1,0 1 1,1-1 0,-1-1 0,0 1 0,0 0 0,1-1 0,-1 1 0,0 0 0,0-1 0,1 0 0,-1 1 0,0-1 0,0 0 0,0 1 0,0-1 0,0 0 0,1-1 0,5-6 13,0 0 1,0-1-1,6-10 1,-13 18-17,15-21 20,78-117 374,-92 139-392,-1-1-1,1 0 1,-1 1 0,1-1 0,-1 1 0,1-1-1,-1 1 1,1 0 0,0-1 0,-1 1 0,1-1-1,0 1 1,-1 0 0,1 0 0,0-1 0,0 1-1,-1 0 1,1 0 0,0 0 0,-1 0 0,1 0-1,0 0 1,0 0 0,-1 0 0,1 0 0,0 0-1,0 0 1,-1 1 0,1-1 0,0 0-1,-1 0 1,1 1 0,0-1 0,-1 1 0,1-1-1,0 0 1,-1 1 0,1-1 0,-1 1 0,2 0-1,24 30-1,-15-18 5,-4-5-6,1-1 0,0 0 0,1 0-1,0-1 1,0 0 0,0-1 0,12 6-1,-17-9 5,0-1-1,-1 0 0,1 0 0,0 0 0,0 0 0,0-1 0,-1 1 0,1-1 0,0 0 0,0 0 0,0-1 0,0 1 0,-1-1 0,1 0 1,0 0-1,0 0 0,-1 0 0,1 0 0,-1-1 0,1 0 0,-1 0 0,1 0 0,2-3 0,1 0 13,0-1 0,0 0-1,0-1 1,-1 0 0,6-8-1,-10 13-7,0-1 0,-1 1 0,1-1-1,-1 1 1,0-1 0,0 0 0,0 0-1,0 0 1,0 1 0,-1-1 0,1 0-1,-1 0 1,0 0 0,0 0 0,0 0-1,0 0 1,-1 0 0,1 0 0,-2-4-1,2 6-5,0 0-1,-1 1 1,1-1-1,0 1 1,-1-1-1,1 1 1,-1-1-1,1 1 1,-1-1-1,1 1 1,-1-1-1,1 1 1,-1 0-1,1-1 1,-1 1-1,1 0 1,-1-1-1,0 1 1,1 0-1,-1 0 1,1-1-1,-1 1 1,0 0-1,1 0 1,-1 0-1,0 0 1,1 0-1,-1 0 1,0 0-1,1 0 1,-1 0-1,0 1 1,1-1-1,-1 0 1,1 0-1,-1 0 1,0 1-1,1-1 1,-1 0-1,1 1 1,-1-1-1,1 0 1,-1 1-1,0 0 1,-25 20 21,20-15-23,1 0 1,0 1-1,0 0 0,0-1 1,1 1-1,0 1 0,1-1 1,0 1-1,0-1 0,0 1 1,1 0-1,0 0 0,1 0 1,0 0-1,0 0 0,0 10 1,1-13-4,1 1 1,-1-1 0,1 0-1,0 0 1,0 0-1,1 0 1,-1 0 0,1 0-1,0 0 1,1 0 0,-1-1-1,1 1 1,0-1-1,0 0 1,0 0 0,0 0-1,1 0 1,0 0 0,0-1-1,0 0 1,0 0-1,0 0 1,1 0 0,-1 0-1,1-1 1,6 3-1,-6-4 5,-1 0 0,1 0 0,0 0-1,0-1 1,-1 0 0,1 1 0,0-2-1,0 1 1,0-1 0,-1 1 0,1-1-1,0 0 1,-1-1 0,1 1 0,-1-1-1,1 0 1,-1 0 0,0-1 0,0 1-1,0-1 1,5-3 0,8-8 12,-1-1 1,0-1-1,17-21 1,-23 26 2,45-63 80,-39 52-25,0 0 0,22-22 0,-38 43-71,0 1 1,1-1-1,-1 1 0,0-1 1,1 1-1,-1 0 0,0-1 1,1 1-1,-1 0 0,0-1 0,1 1 1,-1 0-1,1 0 0,-1-1 1,1 1-1,-1 0 0,1 0 1,-1 0-1,1-1 0,-1 1 1,1 0-1,-1 0 0,1 0 0,-1 0 1,1 0-1,-1 0 0,1 0 1,2 12 19,-9 24 13,-11 14-26,-2 0 1,-2-1-1,-46 76 0,66-124-4,1-1 0,-1 1 0,1 0 0,-1-1 0,1 1 0,-1 0 0,1-1 0,0 1 0,-1 0 0,1-1 0,0 1 0,0 0 0,-1 0 0,1 0 0,0-1 0,0 1 0,0 0 0,0 0 0,0 0 0,0-1 0,0 1 0,0 0 0,0 0 0,1 0 0,-1-1 0,0 1 0,0 0 0,1 0 0,-1-1 0,0 1 0,1 0 0,0 0 0,1 0 4,1 0-1,-1 0 1,1 0 0,-1 0 0,1 0 0,0-1 0,-1 0 0,6 1 0,-5-1-11,164 25 124,43 5 25,-207-30-128,0 1 0,0-1 0,0 0-1,0 0 1,0-1 0,0 1 0,0-1 0,0 1 0,0-1-1,0 0 1,0 0 0,3-2 0,-4 2-195,-1 1 1,0-1-1,0 0 1,0 0-1,0 0 1,0 0-1,0 0 1,-1-1-1,1 1 0,0 0 1,-1 0-1,1 0 1,0-1-1,-1 1 1,0 0-1,1-1 1,-1 1-1,0 0 0,1-1 1,-1 1-1,0-1 1,0 1-1,0 0 1,0-1-1,-1-1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109 183 13264,'0'0'512,"-61"-15"0,27-1-56,21-3 0,26-11-168,4 17 8,12-8-296,16-2 0,19-3-96,8 7 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1462 5824,'0'0'4352,"11"-1"-3670,-4 0-581,0-1 0,0 1-1,0-1 1,0 0-1,0 0 1,-1-1 0,1 0-1,-1-1 1,1 1 0,-1-1-1,0 0 1,0 0-1,-1-1 1,7-7 0,24-24 795,61-79 0,19-56 650,-72 100-889,-4-2 1,32-81-1,48-160 870,-111 288-1390,-3 11-41,31-102 612,-34 104-583,-1 1-1,0-1 1,0 0 0,-1 0-1,-1-1 1,0 1 0,-3-13-1,3 25-107,0 0 0,0 0-1,0 1 1,0-1-1,0 0 1,0 0 0,0 1-1,0-1 1,-1 0-1,1 0 1,0 1 0,-1-1-1,1 0 1,0 1 0,-1-1-1,1 0 1,-1 1-1,1-1 1,-1 1 0,1-1-1,-1 0 1,0 1-1,1-1 1,-1 1 0,0 0-1,1-1 1,-1 1 0,0-1-1,-1 1 1,1 1 1,0-1-1,0 0 0,0 0 0,0 1 0,0-1 1,-1 1-1,1-1 0,0 1 0,0-1 0,0 1 1,0 0-1,0 0 0,1-1 0,-1 1 0,-1 1 1,-5 6 52,0 0 1,1 0 0,-7 11 0,-9 20 73,2 0 0,2 2 0,-26 83 0,-14 135 224,49-201-252,2 0 0,4 0 1,2 61-1,3-99-44,0-1 0,6 27 0,-6-41-52,-1 0 0,1 1 1,0-1-1,0 0 0,0 0 0,1 0 0,-1 0 1,1 0-1,0-1 0,1 1 0,-1-1 0,7 6 1,-8-9-13,0 1 1,0-1-1,0-1 0,0 1 1,0 0-1,1 0 1,-1-1-1,0 1 1,0-1-1,0 1 1,1-1-1,-1 0 1,0 0-1,0 0 1,1-1-1,-1 1 1,0 0-1,0-1 1,0 1-1,1-1 1,2-1-1,6-3 31,0 0 1,19-13-1,-19 11-7,23-16 22,-1-1 1,-1-2-1,-1-1 1,-1-2-1,-1 0 1,-2-2 0,-1-1-1,35-59 1,-19 18 62,-4-1-1,-3-2 1,31-99 0,-51 128-24,-2 0 0,-2-1 1,-3 0-1,-1-1 0,-3 0 0,-2-54 0,-2 93-57,0 5-12,0 1 0,0-1 0,0 1-1,-1 0 1,0-1 0,0 1 0,-1-6 0,-13 27 92,-1 6-82,2 1-1,0 0 1,-11 30 0,-28 84 87,37-92-76,-23 81 141,-36 198-1,71-305-168,-39 217 186,20-123 343,32-141 411,11-26-898,46-54 101,-57 94-126,1 1 0,-1 0 0,2 1 0,0 0 0,0 0 0,16-10 0,-26 20-28,1 0 1,-1 0-1,1 0 1,0 0 0,-1 0-1,1 0 1,0 0-1,0 1 1,0-1-1,-1 1 1,1-1 0,0 1-1,0 0 1,0-1-1,0 1 1,0 0-1,0 0 1,0 1 0,-1-1-1,1 0 1,3 1-1,-3 0-5,0 1 1,-1-1-1,1 1 0,0-1 1,0 1-1,-1-1 0,1 1 1,-1 0-1,0 0 0,1 0 1,-1-1-1,0 1 0,0 1 1,0-1-1,0 0 0,-1 0 0,1 3 1,15 62-44,-13-47 28,13 39-1,-14-52 11,1-1-1,0 0 1,0 0 0,1 0-1,-1 0 1,1 0 0,0-1-1,1 0 1,-1 0-1,7 5 1,-9-8 3,0 0 0,1 0 0,-1-1 0,1 1 0,0-1 0,-1 0 0,1 1 0,0-1 0,0 0 0,0-1 0,0 1 0,0 0 0,0-1-1,0 0 1,0 1 0,0-1 0,3-1 0,-1 0 4,0 0 0,0 0 0,0 0-1,0-1 1,0 0 0,-1 0 0,1 0 0,-1-1-1,7-4 1,0-1 10,0-1 0,-1-1 0,0 0-1,-1 0 1,0-1 0,11-17 0,-15 21 0,-1 0 0,0 0 1,0-1-1,-1 1 0,0-1 1,0 0-1,-1 0 0,0 0 1,0 0-1,-1 0 0,0 0 1,0-9-1,-1 16-10,0 1-1,0-1 0,0 0 1,0 1-1,0-1 1,0 0-1,0 1 1,-1-1-1,1 0 1,0 1-1,0-1 1,-1 0-1,1 1 1,-1-1-1,1 1 1,0-1-1,-1 0 1,1 1-1,-1-1 0,1 1 1,-1 0-1,1-1 1,-1 1-1,0-1 1,1 1-1,-1 0 1,1-1-1,-1 1 1,0 0-1,1 0 1,-2-1-1,0 1 2,0 0 1,0 1-1,1-1 1,-1 1-1,0-1 0,0 1 1,1-1-1,-1 1 1,0 0-1,1 0 0,-1 0 1,-1 1-1,-4 3 12,-1 1 0,2-1-1,-1 2 1,-6 7 0,9-10-4,0 0 1,1 1-1,0 0 1,0-1 0,0 1-1,1 0 1,0 0-1,-1 1 1,2-1-1,-1 0 1,1 1-1,0-1 1,0 1-1,0-1 1,1 1 0,0-1-1,0 1 1,0 0-1,1-1 1,-1 1-1,2-1 1,-1 1-1,0-1 1,1 0-1,0 0 1,0 1 0,1-1-1,0 0 1,-1-1-1,2 1 1,-1-1-1,0 1 1,8 6-1,0 0 18,0-1 0,0-1 0,1 0 0,0 0-1,0-1 1,1-1 0,0 0 0,0-1 0,1 0-1,0-1 1,0 0 0,0-2 0,19 4 0,-23-6-75,0 0 0,0-1 0,0 0 0,0 0 0,0-1 0,0-1 0,0 1 0,-1-2 0,1 1 0,-1-1 0,1-1 0,-1 0 0,0 0 0,0-1-1,-1 0 1,1 0 0,-1-1 0,0 0 0,-1 0 0,11-12 0,-8 3-1027,-9 9-2709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10752,'0'0'1048,"15"-3"-575,365-46 1960,-284 42-1629,1 4-1,107 12 1,-189-8-893,10 1-328,0 1 1,47 12-1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0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428 544 4616,'0'0'11037,"-10"-3"-10840,4 0-163,-1 1 39,1 0 1,-1 0 0,0 0-1,1 0 1,-1 1 0,0 1-1,0-1 1,0 1 0,0 0-1,-8 1 1,4 2 72,0 0 0,0 0 0,0 1 0,0 1 0,0-1 0,1 2 0,0 0 0,0 0 0,1 0 0,0 1 0,-14 13 0,18-15-57,1 0 0,-1 1 0,1-1 0,0 1 0,0 0-1,0 0 1,1 0 0,0 0 0,0 1 0,1-1 0,-3 11 0,2-6-34,1-5-13,0 0-1,0 0 1,1 1 0,0-1 0,0 0 0,0 1 0,1-1-1,0 1 1,1 7 0,0-11-23,-1 0-1,1 0 1,0 0-1,0 0 1,0 0-1,0 0 1,0 0 0,1 0-1,-1-1 1,1 1-1,0-1 1,0 1-1,0-1 1,0 1-1,0-1 1,3 2 0,-1-2-11,0 0 1,0 0 0,0-1 0,0 1 0,0-1 0,0 0 0,0 0 0,0-1 0,0 1 0,0-1 0,8 0 0,94-8 133,-102 7-139,0 1-1,0-1 0,0 0 1,0 0-1,0-1 0,0 1 1,0-1-1,0 0 0,-1 0 1,1 0-1,-1 0 1,1-1-1,-1 1 0,0-1 1,0 0-1,0 0 0,-1 0 1,1-1-1,-1 1 0,1 0 1,-1-1-1,3-6 0,4-9 18,-1 0-1,0 0 0,4-23 0,-11 40-18,3-13 48,-1 0 0,-1-1 0,0 1-1,-1-1 1,-1 1 0,-1-19 0,-18-93 250,13 93-228,-7-14 5,8 35-57,2 0 1,-4-22-1,5 28-12,1-1-1,-1 1 1,-1 0 0,1 0 0,-1-1 0,-8-12 0,-28-40 79,27 43-62,4 8-8,0 0-1,-1 0 0,0 0 1,0 1-1,-1 0 0,0 1 1,-15-8-1,1 0-4,12 9 13,0 2-1,1-1 1,-2 1 0,1 1 0,0 0 0,-17-1 0,19 2 5,4 2-6,0 0-1,0 0 1,0 1 0,-1 0 0,2 0 0,-1 0 0,0 1 0,0-1 0,0 1-1,1 1 1,-1-1 0,-7 6 0,9-5-211,-7 6 333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414 824 5520,'0'0'5552,"-14"-8"-4964,-49-25-15,59 31-507,-1 1-1,1-1 1,-1 1-1,1 0 1,-1 0-1,0 0 1,0 1 0,1-1-1,-1 1 1,0 0-1,0 1 1,1-1-1,-1 1 1,-8 2 0,3-1 45,-5 2 57,0 1 0,0 0 0,0 1 1,1 0-1,0 1 0,0 1 0,0 0 1,1 1-1,1 0 0,-1 1 1,2 1-1,-1 0 0,-15 19 0,22-23-89,0 1-1,0-1 0,0 1 0,1 0 0,0 1 0,1-1 1,0 1-1,0-1 0,1 1 0,-3 16 0,5-17-30,0-1-1,0 1 0,1 0 0,0-1 0,0 1 0,0-1 0,1 0 0,1 1 0,-1-1 1,1 0-1,0 0 0,0 0 0,1-1 0,6 9 0,-3-7 2,-1 0 0,2 0 0,-1-1 1,1 0-1,0 0 0,1-1 0,-1 0 0,1 0 0,0-1 0,1-1 0,-1 1 0,1-1 0,0-1 0,0 0 1,0 0-1,13 1 0,-5-2 32,1 0 0,-1-1 1,0-1-1,0 0 0,0-2 1,0 0-1,0-1 0,28-9 1,-22 4 20,-1-2 1,0-1 0,0-1-1,-1 0 1,22-18 0,96-84 486,-112 90-456,-7 7 135,0-2-1,-2 0 1,-1-1-1,24-34 1,-43 51 31,-6 4-130,-7 2-17,2 3-103,0 0 0,1 1 0,0 1 0,0 0 1,1 0-1,0 1 0,0 0 0,-13 17 0,18-20-31,1 0 1,-1 1-1,1-1 0,0 1 0,1 0 0,0 0 0,0 0 1,0 1-1,1-1 0,0 1 0,-1 12 0,2-15-7,1-1 0,0 1 0,0-1 0,1 0 0,-1 1 0,1-1 0,0 1 0,0-1 0,0 0 0,1 0 0,0 0 0,-1 0 0,2 0 0,-1 0 0,0 0 0,1 0 0,-1-1 0,1 1 0,0-1 0,0 0 0,5 4 0,-3-3 3,1-1-1,-1 1 0,0-1 1,1 0-1,0 0 1,-1-1-1,1 0 0,0 0 1,0 0-1,1-1 1,-1 1-1,0-2 0,0 1 1,1-1-1,-1 0 1,0 0-1,1 0 0,7-3 1,-8 2 3,-1-1 1,0 1 0,1-1 0,-1-1 0,0 1-1,-1-1 1,1 0 0,0 0 0,-1 0-1,1 0 1,-1-1 0,0 0 0,0 0-1,-1 0 1,1 0 0,-1-1 0,0 1 0,0-1-1,0 0 1,-1 0 0,2-6 0,-1 4 6,0-1 1,-1 0 0,0-1-1,-1 1 1,1 0 0,-2-1-1,1 1 1,-1 0 0,-1-1-1,1 1 1,-1 0 0,-1-1 0,-4-14-1,4 18-6,0 0-1,0 0 1,0 0-1,-1 1 0,0-1 1,0 1-1,0-1 1,-1 1-1,1 0 1,-1 1-1,0-1 0,0 1 1,0-1-1,-1 1 1,1 0-1,-1 1 1,1-1-1,-1 1 0,0 0 1,0 0-1,0 0 1,-9-1-1,-2 0 46,1 1 0,-1 1-1,0 0 1,-24 2 0,35 2 15,18-4-56,135-12 2,-65 7 2,-57 4 7,0 1-1,-1 1 0,1 1 0,44 9 1,-67-10-23,0 1 1,0 0-1,0 0 1,0 0-1,0 0 1,0 0-1,0 1 1,-1-1 0,1 1-1,0 0 1,-1 0-1,0 0 1,1 0-1,-1 0 1,0 1-1,0-1 1,0 0 0,-1 1-1,1 0 1,0-1-1,-1 1 1,0 0-1,1 0 1,-1 0-1,-1 0 1,1 0-1,0 0 1,-1 0 0,1 5-1,-1 8 73,0-1-1,-1 0 1,-1 0-1,-7 29 1,2-7 169,6-24-91,1-13-158,0 0 0,0 0 0,0 0 0,0 0 0,0 1 0,0-1 0,0 0 0,1 0 0,-1 0-1,0 0 1,0 0 0,0 0 0,0 0 0,0 0 0,0 0 0,0 0 0,0 0 0,0 0 0,0 0 0,0 0 0,0 0 0,0 0 0,0 1 0,0-1 0,0 0 0,1 0-1,-1 0 1,0 0 0,0 0 0,0 0 0,0 0 0,0 0 0,0 0 0,0 0 0,0 0 0,0 0 0,0 0 0,0 0 0,0 0 0,1 0 0,-1 0 0,0 0 0,0 0-1,0-1 1,0 1 0,0 0 0,0 0 0,0 0 0,0 0 0,0 0 0,0 0 0,0 0 0,0 0 0,0 0 0,0 0 0,0 0 0,1 0 0,-1 0 0,0 0 0,0 0-1,0-1 1,13-19 297,-5 5-250,4-2 15,0 1-1,0 0 1,2 1-1,0 1 0,0 0 1,2 0-1,0 2 1,0 0-1,1 1 1,0 0-1,23-9 0,-39 19-59,1 0-1,-1 1 0,1-1 0,-1 0 0,1 1 0,-1 0 0,1-1 0,0 1 0,-1 0 0,1 0 0,-1 0 0,1 0 0,-1 0 0,1 0 0,0 0 0,-1 1 0,1-1 0,-1 0 0,1 1 0,-1-1 0,1 1 0,-1 0 1,1 0-1,-1-1 0,0 1 0,1 0 0,-1 0 0,0 0 0,0 0 0,0 0 0,0 1 0,0-1 0,0 0 0,0 0 0,0 1 0,0-1 0,0 1 0,-1-1 0,1 1 0,-1-1 0,1 1 0,0 2 0,2 8 3,-1 1 0,0 0 0,-1 0-1,0 18 1,0-10 8,0-2-3,7 64 35,-7-75-38,1 0 0,0 0 0,0 0 0,1 0 0,0-1 0,0 1 0,9 13 0,-10-18-2,0-1 0,0 1 1,1 0-1,-1-1 0,1 0 1,-1 1-1,1-1 0,0 0 1,0-1-1,0 1 0,0 0 1,0-1-1,1 0 0,4 2 1,-2-2 10,0 0 1,-1 0-1,1-1 0,0 1 1,0-1-1,0-1 0,11-1 1,-1-2 27,0 0 0,-1-1 1,1-1-1,-1 0 0,18-12 0,12-10 66,-2-2 0,63-58-1,-3 3-20,-62 55-41,-11 9 17,40-39 0,-65 55-7,-8 3-22,-15 9-8,-26 15-18,28-12-16,0 1-1,0 1 1,1 1 0,1 0 0,-24 27 0,21-19-13,0 2 0,1 0 0,-18 36 1,29-47-2,-1 0 1,-4 19-1,8-27 14,1 0-1,0 0 1,1 0-1,-1 0 1,1 0-1,0 0 1,0 0-1,0 0 1,1 0-1,-1 0 1,2 6-1,-1-8 4,-1-1 0,0 0 0,1-1 0,-1 1 0,1 0 0,-1 0 0,1 0 0,-1 0 0,1 0 0,0 0 0,-1-1 0,1 1 0,0 0 1,0 0-1,0-1 0,-1 1 0,1-1 0,0 1 0,0-1 0,0 1 0,0-1 0,0 1 0,1-1 0,0 0 0,0 1 0,0-1 1,0-1-1,0 1 0,0 0 1,0 0-1,-1-1 0,1 1 1,0-1-1,0 1 0,0-1 1,1-1-1,3-1 0,0-1 0,0 0 0,0 0 0,0-1 0,8-9-1,43-49 21,75-114 0,-101 129-3,-3-2 1,-1-1 0,25-71-1,-26 55 37,-4-2 0,-3 0 0,16-117 0,-33 176-46,1-34 26,-3 42-31,0-1 1,0 1-1,-1-1 0,1 1 1,0-1-1,-1 1 1,0-1-1,1 1 1,-1-1-1,0 1 0,0 0 1,0 0-1,-3-4 1,4 6-4,-1-1 1,0 0 0,0 1-1,0-1 1,0 1 0,0-1-1,0 1 1,0-1 0,0 1-1,0 0 1,-1-1 0,1 1-1,0 0 1,0 0 0,0 0-1,0 0 1,0 0 0,0 0-1,-1 0 1,1 0 0,0 0-1,0 1 1,0-1 0,0 0-1,0 1 1,0-1 0,0 1-1,0-1 1,-2 2 0,-1 1-10,0-1 0,0 1 0,0 0 0,0 0 1,1 1-1,-5 3 0,-5 10-9,1 1 1,1 0-1,0 0 0,-10 25 0,-27 85-47,33-85 47,3 0 1,1 1-1,3 1 0,1-1 1,2 1-1,3 0 0,5 87 1,0-98-7,-1-9-1,9 38-1,-10-57 23,1 1 1,0-1 0,0 0-1,1 0 1,-1 0 0,1 0-1,1-1 1,-1 1-1,1-1 1,0 0 0,5 5-1,-6-8 4,0 1 0,0-1 1,0 0-1,0 0 0,1-1 0,-1 1 0,1-1 0,-1 1 1,1-1-1,-1 0 0,1-1 0,0 1 0,-1 0 0,1-1 1,0 0-1,0 0 0,-1 0 0,1-1 0,0 1 0,0-1 1,-1 0-1,1 0 0,-1 0 0,1 0 0,3-2 1,9-4-1,-1-1 0,0-1 0,-1 0 0,14-11 0,10-8 91,-1-2-1,58-60 0,-72 68-20,-14 15-46,-9 7-24,0 0 0,0 0 0,0 0 1,0 0-1,0 0 0,0 0 0,0 1 0,0-1 1,1 0-1,-1 0 0,0 0 0,0 0 0,0 0 1,0 0-1,0 0 0,0 0 0,0 0 0,0 0 1,0 0-1,0 1 0,0-1 0,1 0 0,-1 0 1,0 0-1,0 0 0,0 0 0,0 0 0,0 0 1,0 1-1,0-1 0,0 0 0,0 0 0,0 0 1,0 0-1,0 0 0,0 0 0,0 0 0,0 1 1,0-1-1,0 0 0,-1 0 0,1 0 0,0 0 1,0 0-1,0 0 0,0 0 0,0 0 1,0 1-1,0-1 0,0 0 0,0 0 0,0 0 1,0 0-1,0 0 0,-1 0 0,1 0 0,0 0 1,0 0-1,0 0 0,0 0 0,0 0 0,0 0 1,-1 0-1,-2 12-13,0-1 1,0 0-1,1 1 0,0 0 1,1-1-1,0 1 1,1 0-1,2 17 0,-1-20 2,0-1 0,0 1 0,0-1 0,1 1 0,1-1 0,6 16 0,-8-21 8,0 0 0,1-1 0,-1 1 0,1-1 0,0 0 0,-1 1 0,1-1 0,0 0 0,0 0 0,0 0-1,0 0 1,1 0 0,-1-1 0,1 1 0,-1-1 0,1 0 0,-1 1 0,1-1 0,0 0 0,-1-1 0,1 1 0,0 0 0,0-1 0,5 1 0,-3-1 18,1 0 0,0 0 0,0 0 0,-1-1 0,1 0 1,0 0-1,-1-1 0,1 1 0,5-4 0,3 0 41,-13 5-52,0 0-1,0-1 0,-1 1 0,1 0 1,0 0-1,0-1 0,0 1 0,-1-1 0,1 1 1,0 0-1,0-1 0,-1 1 0,1-1 1,0 0-1,-1 1 0,1-1 0,-1 0 1,1 1-1,0-2 0,75-85 19,-33 40 14,-3-1 0,56-87-1,-51 53-9,-5-1-1,-3-2 0,-3-2 1,-5-1-1,23-113 0,-48 181-21,0 6-4,-1 1 1,-1-2-1,0 1 1,-1 0 0,-1-17-1,1 31 0,-1-1 0,0 1-1,0-1 1,0 1 0,0 0 0,0-1-1,0 1 1,0 0 0,0-1 0,0 1 0,-1 0-1,1-1 1,0 1 0,0 0 0,0-1-1,0 1 1,0 0 0,-1-1 0,1 1-1,0 0 1,0 0 0,0-1 0,-1 1 0,1 0-1,0 0 1,0-1 0,-1 1 0,1 0-1,0 0 1,-1 0 0,1 0 0,0-1-1,-1 1 1,1 0 0,0 0 0,-1 0 0,1 0-1,0 0 1,-1 0 0,0 0 0,-14 9-26,-12 23-34,2 13-5,1 1 0,-28 81 0,-16 104-81,46-127 113,3 2 0,-6 149 0,24-235 62,1 0-1,0 1 0,2-1 0,0 0 1,7 27-1,-9-46-24,0 0-1,0 0 1,1 0 0,-1 0 0,0 0-1,1 0 1,-1 0 0,1 0 0,-1 0 0,1 0-1,0 0 1,-1 0 0,1-1 0,0 1-1,-1 0 1,1 0 0,0-1 0,0 1 0,0-1-1,0 1 1,0 0 0,0-1 0,0 0-1,-1 1 1,1-1 0,1 0 0,-1 1 0,0-1-1,0 0 1,0 0 0,0 0 0,0 0-1,0 0 1,0 0 0,0 0 0,0 0 0,0 0-1,0 0 1,0-1 0,0 1 0,0 0-1,0-1 1,1 0 0,6-3 18,-1 0 0,0 0 0,0-1 0,10-8 0,-10 8 4,119-107 366,-68 57-128,-57 54-262,0 0 1,0 0-1,0 0 0,0 0 0,1 0 0,-1 0 0,0 0 0,0 1 0,0-1 0,1 0 0,-1 1 0,0-1 0,1 1 0,-1 0 1,1-1-1,1 1 0,-2 0-1,-1 0 1,1 0-1,-1 1 0,1-1 1,-1 0-1,1 1 1,-1-1-1,1 0 0,-1 1 1,1-1-1,-1 1 1,1-1-1,-1 0 1,0 1-1,1-1 0,-1 1 1,0-1-1,0 1 1,1 0-1,-1-1 0,0 1 1,0-1-1,0 1 1,0-1-1,0 1 0,1 1 1,-1 6 8,0 0 0,0 1 1,0-1-1,-3 11 0,2-12-8,0 5-3,-3 53-23,4-60 22,0 0 0,0-1 0,1 1 0,0 0 0,0-1 0,0 1 0,1-1 0,-1 1 0,1-1 0,0 0 0,4 7 0,-5-10 2,0 0 1,0 0 0,0 0-1,0 0 1,0 0-1,0-1 1,0 1 0,0 0-1,1 0 1,-1-1-1,0 1 1,0-1 0,1 1-1,-1-1 1,0 0-1,1 1 1,-1-1 0,0 0-1,1 0 1,-1 0 0,1 0-1,-1 0 1,0 0-1,1 0 1,-1-1 0,0 1-1,1 0 1,-1-1-1,0 1 1,1-1 0,-1 1-1,0-1 1,2-1-1,5-2 2,-1-1-1,0 0 0,-1 0 0,8-8 0,149-144 22,-148 138-23,-12 15 0,0 1 0,0-1 0,0 0 0,0 1 0,0 0 0,0 0 0,1 0 0,0 0 0,0 0 0,5-2 0,-24 33 92,11-19-72,1-1 0,-1 1 0,1 0 0,1 0 0,-3 13 0,4-19-17,1-1 0,-1 1 0,1 0 0,0 0 0,0 0 0,0 0 0,0 0 0,0 0 0,1 0 0,-1 0 0,1-1 0,0 1 0,0 0 0,0 0 0,0-1 0,0 1 1,1 0-1,-1-1 0,1 0 0,0 1 0,1 1 0,-2-3-3,0-1 1,0 1-1,0-1 1,0 1-1,0-1 1,0 0-1,0 1 1,0-1-1,0 0 0,0 0 1,0 0-1,0 0 1,0 0-1,0 0 1,-1 0-1,1 0 1,0 0-1,0 0 1,0-1-1,0 1 1,0 0-1,0-1 1,0 1-1,0-1 1,0 1-1,0-1 1,-1 1-1,1-1 0,0 1 1,0-1-1,-1 0 1,2 0-1,0-2 6,1 1 0,-1-1 0,1 0 0,-1 0 0,0 0 0,0 0 0,2-5-1,-1 2 2,-1-1 0,1 1-1,-2-1 1,1 0 0,-1 0-1,0 0 1,0 1 0,-1-1-1,0 0 1,0 0 0,0 0-1,-1 0 1,0 0 0,-1 0-1,0 0 1,-2-6 0,3 11-8,0 1 1,0-1-1,0 1 0,0-1 1,0 1-1,0 0 1,0-1-1,-1 1 1,1 0-1,0 0 0,-1 0 1,1 0-1,-1 0 1,-2-1-1,-26-9-31,24 9 5,6 2 25,0 0 1,0 0-1,0 0 1,1 0-1,-1 0 0,0 0 1,0 0-1,0 0 1,0 0-1,0 0 1,0-1-1,0 1 0,0 0 1,0 0-1,0 0 1,0 0-1,0 0 1,0 0-1,0 0 1,0 0-1,0 0 0,0 0 1,0 0-1,0 0 1,0 0-1,0 0 1,0 0-1,0 0 1,0-1-1,0 1 0,0 0 1,0 0-1,0 0 1,0 0-1,0 0 1,0 0-1,0 0 1,0 0-1,0 0 0,0 0 1,14-1-18,17 2 12,96 11-66,-91-8 57,-22-3 8,-1 1 0,1 0 1,-1 1-1,1 1 0,-1 0 0,19 8 0,-30-10 7,0-1 0,0 1 0,0-1 0,0 1 0,-1 0 1,1-1-1,-1 1 0,1 0 0,-1 0 0,0 0 0,0 1 0,0-1 0,0 0 0,0 0 0,0 1 0,0-1 0,-1 0 0,1 1 0,-1-1 0,0 0 0,0 1 0,0-1 0,0 4 0,-1 8-6,0-1-1,-1 0 1,-4 14 0,3-15 19,2 0 4,3-9 16,10-13 30,-4 1-58,17-16 47,-15 15-32,-1 0 0,1 1 0,1 0 0,-1 1 0,24-14 0,-32 21-18,0 0 1,-1 1-1,1-1 0,0 1 0,-1-1 1,1 1-1,0 0 0,0 0 0,0 0 1,-1 0-1,1 0 0,0 0 0,0 0 1,-1 0-1,1 1 0,0-1 0,0 1 1,2 1-1,0 0 0,0 0 0,-1 1 0,0-1 1,0 1-1,0-1 0,0 1 0,0 0 1,3 4-1,2 4 13,0 2 1,-1-1 0,10 21-1,14 28-42,-28-50-493,-7-13 37,-9-13-2253,11 12 725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12864,'0'0'448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8840,'0'0'72,"61"-17"0,14 1-64,24-1 8,18-2 488,1 6 8,-16 11 200,-11 8 0,-21 3 112,-13-1 0,-18 2-176,-12-3 0,-14 3-176,-3-5-8,-10 1-160,-17 2 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3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11856,'0'0'1448,"83"15"-1368,-47-4 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4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1172 6728,'0'0'2737,"10"-4"-2130,9-7-329,-1-1 1,0-1-1,0-1 0,-1 0 1,28-31-1,18-31 539,-4-2-1,-3-3 1,-4-2-1,51-108 1,134-343 2789,-234 519-2983,-15 32-303,-24 53-2,-44 122 0,37-82-166,-1 0-14,-90 210 292,-22-10 57,81-181-73,-122 158 0,144-226 60,53-61-470,0 0 0,0 0-1,0 0 1,0 0-1,0 0 1,0 0 0,0 0-1,0 0 1,0 0-1,0 0 1,0 0 0,0 0-1,0 0 1,0 0 0,1 0-1,-1 0 1,0 0-1,0 0 1,0 0 0,0 0-1,0 0 1,0 0 0,0 0-1,0 0 1,0 0-1,0 0 1,0 0 0,0 1-1,0-1 1,0 0 0,0 0-1,0 0 1,0 0-1,0 0 1,0 0 0,0 0-1,0 0 1,0 0 0,0 0-1,0 0 1,0 0-1,0 0 1,0 0 0,0 0-1,0 0 1,0 0-1,0 0 1,0 1 0,0-1-1,0 0 1,0 0 0,0 0-1,0 0 1,0 0-1,0 0 1,0 0 0,-1 0-1,8-4 85,47-33 154,75-70 1,-63 51-138,323-283 406,-344 302-370,0 1 1,3 3-1,0 2 0,97-45 1,-133 70-88,-8 4-13,-1 1 1,1-1-1,1 0 0,-1 1 1,0 0-1,6-1 1,-12 14 84,-10 12-65,-1-1 0,-23 32 0,-13 23-1,38-58-38,-29 63 46,36-74-55,1 0 0,0 0 1,1 0-1,0 0 0,0 1 0,1-1 1,0 14-1,1-21-8,0 0 1,0 1 0,1-1-1,-1 1 1,0-1 0,1 1-1,0-1 1,0 0-1,0 1 1,0-1 0,0 0-1,0 0 1,0 0-1,1 0 1,-1 0 0,1 0-1,0 0 1,-1 0 0,1-1-1,0 1 1,0-1-1,0 1 1,0-1 0,0 0-1,1 0 1,-1 0-1,0 0 1,0 0 0,1 0-1,-1-1 1,1 1 0,-1-1-1,4 1 1,0-1 5,1 1 0,-1-1 0,1-1 1,-1 1-1,1-1 0,-1 0 0,1-1 0,-1 0 1,0 0-1,0 0 0,10-5 0,-6 1 10,-1-1 0,1 0-1,-2 0 1,1-1 0,-1 0-1,0 0 1,-1-1 0,0 0 0,0 0-1,-1 0 1,0-1 0,6-15-1,-6 12 22,-1 0 1,-1 0-1,0-1 0,0 1 0,-2-1 0,0 0 0,0 0 1,-1 0-1,-2-25 0,0 35-23,1 1 0,-1-1-1,0 1 1,-1-1 0,1 1 0,-1 0 0,1 0 0,-1 0 0,-4-6 0,-8-17 161,14 25-176,0 1-1,0-1 1,0 1-1,0-1 1,1 1-1,-1-1 0,0 1 1,0-1-1,0 1 1,1 0-1,-1-1 1,0 1-1,0-1 1,1 1-1,-1 0 1,0-1-1,1 1 1,-1 0-1,0-1 1,1 1-1,-1 0 1,1 0-1,-1-1 0,1 1 1,-1 0-1,0 0 1,1 0-1,-1-1 1,2 1-1,18-6 30,-15 5-22,18-6 11,1 2 1,0 0-1,34-1 0,-49 5-10,1 1 0,-1 1 0,1 0 0,-1 0 0,1 0 0,-1 1 0,0 1 0,0 0-1,0 0 1,0 1 0,16 8 0,-21-9-4,0 0-1,0 0 1,0 1-1,0 0 1,-1-1-1,0 1 1,1 0-1,-1 1 1,-1-1-1,1 0 1,-1 1-1,3 5 1,1 6 32,-1 2 1,5 20-1,-8-26 9,1 1-1,0-2 1,1 1-1,0 0 1,1-1-1,7 13 1,-10-21-30,0-1 0,0 0 0,-1 0 0,2 0-1,-1 0 1,0-1 0,0 1 0,1 0 0,-1-1 0,0 0 0,1 1 0,0-1 0,-1 0 0,1 0 0,0-1 0,-1 1 0,1 0 0,5-1 0,4 1 38,0-1 1,0-1 0,15-2-1,-3 1 30,19-2-214,40-2 338,-32 9-4364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4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1432 6520,'0'0'2530,"13"-6"-2052,-10 5-452,15-7 156,0-1 0,-1 0 1,0-1-1,23-19 0,35-36 720,78-90 0,52-89 661,-138 159-143,-4-4 1,90-169 0,-187 307-348,-33 73-731,5 2 0,-51 152 0,81-193-189,4 1 1,-16 88 0,42-164-130,-4 39 94,6-45-107,0 0 0,0 0 1,0 0-1,0 0 0,0 0 1,1 0-1,-1 0 0,1 0 1,-1 0-1,1 0 0,0 0 1,0 0-1,-1-1 1,1 1-1,1 0 0,-1 0 1,0-1-1,2 3 0,-2-3-6,0-1 0,0 1 0,-1-1 0,1 0 0,0 1 0,0-1 0,0 0 0,-1 1 0,1-1-1,0 0 1,0 0 0,0 0 0,0 0 0,0 0 0,-1 0 0,1 0 0,0 0 0,0 0 0,0 0 0,0-1 0,-1 1-1,1 0 1,0-1 0,0 1 0,0-1 0,23-15 67,-20 12-53,57-50 216,87-99 0,-69 67-76,-61 67-122,58-61 222,98-130 0,-27-17 76,-26 39 22,-102 160-248,-2 0-1,0-1 1,-2-1 0,-2-1 0,0 0-1,-2 0 1,-2-1 0,-1-1-1,-1 0 1,4-55 0,-11 86-80,0 0-1,0-1 1,0 1 0,0 0 0,0 0-1,0 0 1,-1 0 0,1-1-1,-1 1 1,1 0 0,-1 0 0,0 0-1,0 0 1,-1-2 0,2 4-18,-1 0 0,1-1-1,0 1 1,-1 0 0,1 0 0,0-1 0,-1 1 0,1 0 0,-1 0 0,1 0 0,0 0-1,-1 0 1,1-1 0,-1 1 0,1 0 0,-1 0 0,1 0 0,0 0 0,-1 0 0,1 0 0,-1 0-1,1 1 1,-1-1 0,1 0 0,-1 0 0,-15 12 150,-3 11-56,2 0 0,1 1 1,-18 32-1,16-24-46,-29 53 148,-63 161 0,-9 100 183,28-75 154,61-169-205,17-53 16,82-165 350,-47 85-632,2 1 0,1 0-1,2 2 1,59-49-1,-82 74-62,-1 1 0,0-1 0,1 1 0,-1 0 0,1 0-1,-1 1 1,1-1 0,0 1 0,5-2 0,-8 3-8,1 0 1,-1 0-1,0 0 0,0 0 1,0 0-1,1 1 1,-1-1-1,0 0 0,0 1 1,0-1-1,1 1 1,-1-1-1,0 1 0,0 0 1,0-1-1,0 1 1,0 0-1,0 0 0,0 0 1,-1 0-1,1 0 1,0 0-1,0 0 0,-1 0 1,1 0-1,0 0 1,-1 0-1,1 0 0,-1 0 1,0 1-1,1-1 1,-1 0-1,0 0 0,0 2 1,17 81-17,-11-52 31,10 37 1,-13-59-17,0-1 1,1 0 0,0 0-1,0 0 1,1-1 0,0 0-1,1 1 1,8 8 0,-11-13-4,0-2 1,0 1-1,0 0 1,0 0-1,0-1 1,1 0-1,-1 0 1,1 0-1,0 0 0,0 0 1,-1-1-1,1 0 1,0 0-1,0 0 1,0 0-1,8 0 1,-7-1 1,1 0 1,-1-1 0,0 0-1,1 0 1,-1 0 0,0-1 0,0 0-1,0 0 1,0 0 0,0 0-1,7-6 1,-4 3 7,-1 0 1,1-1-1,-1-1 1,-1 1-1,1-1 0,-1 0 1,-1 0-1,1-1 0,-1 0 1,0 0-1,-1 0 1,0-1-1,0 1 0,4-17 1,-7 17 7,1-1-1,-1 0 1,-1 1 0,0-1 0,0 0-1,-2-11 1,1 17-9,0 0 0,1 0 0,-1 1 0,0-1 0,0 0 0,-1 0 0,1 1 0,0-1 0,-1 1 0,-2-4 0,3 5-3,0 0 0,0 0 0,0 0 0,-1 0 0,1 0 0,-1 0 0,1 0 0,0 1 0,-1-1 0,1 0 0,-1 1 0,0-1 0,1 1 0,-1 0 0,1-1 0,-1 1 0,0 0-1,1 0 1,-4 0 0,2 1 0,-1 0-1,1 0 0,0 0 0,-1 0 0,1 0 0,0 1 0,0 0 0,-1-1 1,1 1-1,1 1 0,-1-1 0,0 0 0,0 1 0,1-1 0,0 1 0,-4 4 1,3-3-3,-1 1 1,1 1 0,-1-1 0,2 0 0,-1 1-1,0 0 1,1-1 0,-3 12 0,5-10 0,-1 0 1,1 0 0,0 0-1,1 0 1,-1 0-1,1 0 1,1-1 0,-1 1-1,1 0 1,0-1-1,1 1 1,0-1 0,0 0-1,0 0 1,1 0-1,-1 0 1,1-1 0,1 1-1,-1-1 1,1 0-1,7 6 1,11 8 16,0-2 0,1 0 0,43 22 0,-59-34-15,8 4 18,1-1-1,0 0 1,1-1-1,0-1 1,0-1 0,0 0-1,0-1 1,1-1-1,-1-1 1,32-1-1,-44-2-38,1 0-1,0-1 0,-1 0 0,1 0 1,-1 0-1,0-1 0,1 0 0,-1 0 1,-1-1-1,1 0 0,0 0 0,-1 0 1,0 0-1,0-1 0,0 0 0,-1 0 0,7-10 1,-7 10-677,-1-1 0,1 0 0,-1 1 0,-1-1 1,5-12-1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4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12552,'0'0'904,"76"-11"-432,13 3 8,38-5-216,15 1 8,-2 1 96,-4 0 8,-11-3-8,-21 5 7,-20 9-247,-44 0 0,-10 0-200,0-2 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5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2 745 4616,'0'0'7824,"0"-10"-7367,0-1-297,-1 7-100,1-1 1,0 1-1,0 0 1,0-1 0,1 1-1,-1 0 1,1 0-1,0-1 1,1 1-1,-1 0 1,3-4 0,6-19 289,2 0 0,0 1 0,2 0 0,1 2 0,34-43 0,-11 27 135,2 3 0,1 1 0,61-40 0,-16 13 590,-84 61-982,1-1-1,0 1 1,0 0-1,1 1 1,-1-1-1,0 0 0,1 1 1,-1 0-1,1 0 1,-1 0-1,1 0 0,-1 0 1,1 1-1,0-1 1,-1 1-1,6 1 1,-7-1-43,1 1-1,-1 0 1,0-1 0,1 1 0,-1 0 0,0 1 0,0-1 0,1 0 0,-1 1 0,0-1 0,0 1 0,-1-1 0,1 1 0,0 0 0,0 0 0,-1 0 0,1 0 0,-1 0 0,0 0 0,0 1 0,0-1-1,0 0 1,0 1 0,1 1 0,1 9 35,1 1 0,-2-1 0,1 0 0,-2 1-1,0 13 1,-4 69 215,0-57-185,0 19 260,-19 88 0,20-129 73,11-41-254,11-32-102,3 1 1,2 2-1,2 0 0,40-56 0,-43 74-41,1 2-1,2 1 1,2 1-1,0 1 1,2 1-1,60-42 1,-87 69-49,-1-1 7,1 1-1,0 0 1,-1 0 0,1 0-1,0 0 1,6-2 0,-9 4-7,0 0 0,-1 0 0,1 0 0,0 0 1,0 0-1,0 0 0,-1 1 0,1-1 0,0 0 0,0 0 0,-1 0 1,1 1-1,0-1 0,-1 0 0,1 1 0,0-1 0,-1 1 1,1-1-1,0 1 0,-1-1 0,1 1 0,-1-1 0,1 1 0,-1 0 1,1-1-1,-1 1 0,1 0 0,-1-1 0,0 1 0,1 0 1,-1-1-1,0 1 0,0 0 0,0 0 0,1-1 0,-1 1 0,0 0 1,0 0-1,0 0 0,0-1 0,0 2 0,1 14 13,0 0-1,-1 1 0,0-1 1,-1 0-1,-1 0 1,-6 24-1,-34 95 100,20-69-27,-4 8 191,61-131-220,2 3 0,3 1 0,66-68 0,-55 69 2,99-77-1,-147 127-55,28-19 11,-31 20-14,1 1 0,0-1 1,-1 1-1,1-1 1,0 1-1,-1 0 0,1-1 1,0 1-1,-1 0 0,1-1 1,0 1-1,0 0 0,-1 0 1,1 0-1,0 0 1,0 0-1,0 0 0,-1 0 1,1 0-1,0 0 0,0 0 1,0 0-1,-1 0 0,1 0 1,0 1-1,0-1 1,-1 0-1,1 1 0,0-1 1,-1 0-1,1 1 0,0-1 1,-1 1-1,1-1 0,0 2 1,2 4 5,-1 0-1,0 1 1,0-1 0,-1 0-1,0 1 1,0-1 0,-1 1-1,0 12 1,-8 58 10,5-55-9,-11 78 12,2-32-11,4-1 0,1 108 0,7-167-9,0 0 0,1 1 0,-1-1 0,2 0 1,-1 0-1,2 0 0,-1 0 0,1 0 0,4 8 0,-7-15 1,1 0 0,0-1-1,0 1 1,0 0 0,0-1-1,0 1 1,0-1 0,0 1-1,0-1 1,0 1 0,0-1-1,0 0 1,0 1 0,0-1-1,0 0 1,0 0 0,1 0-1,-1 0 1,0 0 0,0 0-1,0 0 1,0 0 0,0-1-1,0 1 1,0 0 0,0-1-1,0 1 1,0-1 0,0 1 0,0-1-1,0 1 1,2-2 0,3-2 7,-1 1 0,1-2 0,10-8 0,119-134 49,-63 64-41,8-8 136,99-151-1,-176 240-52,-6 13-60,-11 29-47,6-19 17,8-20-9,-45 146 73,40-127-49,1 1 0,0 0-1,2 0 1,1 0 0,1 28 0,1-40-7,0 0 1,1 0-1,0 0 1,1-1-1,0 1 1,0 0-1,1-1 1,8 14-1,-11-20-11,1 0 1,-1 1-1,1-1 0,-1 0 1,1 0-1,0 0 0,0 0 1,0 0-1,0-1 0,0 1 0,0 0 1,0-1-1,0 0 0,1 1 1,-1-1-1,1 0 0,-1 0 0,1-1 1,-1 1-1,1 0 0,0-1 1,-1 0-1,1 1 0,0-1 0,-1 0 1,1 0-1,0-1 0,-1 1 1,1 0-1,-1-1 0,1 0 1,4-1-1,8-7 31,0 0 0,-1-1 0,-1 0 0,1-1 0,-2-1 1,21-23-1,-14 15-8,80-94 132,-66 73-92,1 2 0,57-50 0,-87 85-61,0 1 1,-1 1-1,1-1 0,1 1 0,-1-1 1,0 1-1,1 0 0,-1 1 1,10-3-1,-13 4-6,1 0 1,-1-1-1,1 1 1,-1 1-1,1-1 1,-1 0-1,1 0 1,-1 0-1,1 1 0,-1-1 1,1 1-1,-1-1 1,1 1-1,-1 0 1,0-1-1,1 1 1,-1 0-1,0 0 1,0 0-1,1 0 1,-1 0-1,0 0 1,0 0-1,0 1 1,-1-1-1,1 0 0,0 1 1,0-1-1,-1 0 1,1 1-1,0-1 1,-1 1-1,1 2 1,2 7 5,-1 0 0,0 1 1,0-1-1,-1 1 0,-1-1 1,0 1-1,-2 18 0,-20 80 101,17-93-83,-9 28 127,14-45-151,0 0-1,0 0 1,0 0-1,0 0 1,0 0-1,0 0 1,1 0-1,-1 0 1,0 0-1,0 0 1,0 0-1,0 0 1,0 0-1,0 0 1,0 0-1,0 0 1,0 0-1,0 0 1,1 0-1,-1 0 1,0 0-1,0 0 1,0 0-1,0 0 1,0 0-1,0 0 1,0 0-1,0 0 1,0 0-1,0 1 1,1-1-1,-1 0 1,0 0-1,0 0 1,0 0-1,0 0 1,0 0-1,0 0 1,0 0-1,0 0 1,0 0-1,0 0 1,0 0-1,0 1 1,0-1-1,0 0 1,0 0-1,0 0 1,0 0-1,0 0 1,0 0-1,0 0 1,0 0-1,0 0 1,0 1-1,0-1 1,0 0-1,0 0 1,0 0-1,0 0 1,0 0-1,0 0 1,0 0-1,0 0 1,0 0-1,0 0 1,0 0-1,0 0 1,-1 1-1,10-9 47,9-11-3,17-25 36,68-79 75,-82 100-133,1 1 0,1 1 0,29-20 0,-51 41-21,-1-1 0,1 1-1,-1-1 1,1 1 0,0-1-1,0 1 1,-1-1 0,1 1 0,0 0-1,0 0 1,-1-1 0,1 1-1,0 0 1,0 0 0,0 0-1,0 0 1,-1 0 0,1 0 0,0 0-1,0 0 1,0 0 0,0 0-1,-1 1 1,1-1 0,0 0 0,0 1-1,1 0 3,-1 0 0,0 0 0,0 0 0,0 0 0,-1 0-1,1 0 1,0 0 0,0 0 0,-1 1 0,1-1 0,0 0 0,-1 1 0,1 1-1,1 7 18,0-1-1,-1 0 0,1 15 1,-2-22-19,0 83 75,2 42-36,-1-113-23,1 0-1,1 1 1,0-1-1,0 0 1,2-1 0,8 21-1,-12-33-13,0 1-1,0 0 1,0-1-1,0 1 1,0-1-1,1 1 1,-1-1-1,0 0 1,1 1-1,-1-1 1,1 0 0,-1 0-1,1 0 1,-1 0-1,1 0 1,0-1-1,-1 1 1,1 0-1,0-1 1,0 1-1,0-1 1,0 0-1,-1 1 1,1-1-1,0 0 1,0 0-1,0 0 1,0-1-1,0 1 1,-1 0-1,1-1 1,0 1-1,0-1 1,0 1-1,2-2 1,5-3 1,1 1 1,-1-1-1,0-1 0,16-12 1,6-8 33,-2-1 1,0-1-1,25-33 1,68-101 145,-107 141-160,5-9 35,-12 17-22,1 0 0,16-19-1,-14 24-28,-11 8-9,1 0 0,-1 0 1,0 0-1,0 0 0,0 0 1,0 0-1,0 0 0,0 0 0,1 0 1,-1 0-1,0 0 0,0 0 0,0 1 1,0-1-1,0 0 0,0 0 0,0 0 1,0 0-1,1 0 0,-1 0 0,0 0 1,0 0-1,0 1 0,0-1 1,0 0-1,0 0 0,0 0 0,0 0 1,0 0-1,0 0 0,0 1 0,0-1 1,0 0-1,0 0 0,0 0 0,0 0 1,0 0-1,0 0 0,0 1 0,0-1 1,0 0-1,0 0 0,0 0 1,0 0-1,0 0 0,-8 28 22,4-14-17,-16 54-20,-14 64-54,32-117 64,0-1-1,1 0 0,0 1 0,1 0 1,1-1-1,0 1 0,4 17 1,-3-28 6,-1 1 0,1 0 0,0-1-1,0 0 1,0 1 0,0-1 0,1 0 0,0 0 0,0 0 0,0-1 0,0 1 0,0-1 0,1 1 0,0-1 0,7 4 0,-9-5 4,1-1 0,0 1 0,0-1 0,0 0 0,0 0 0,0 0 0,0 0 0,0 0 0,0-1 0,0 0 0,0 1 0,0-1 0,0 0 0,0-1 0,0 1 0,0 0 0,1-1 0,-1 0 0,0 1 0,0-1 0,-1-1 0,1 1 0,0 0 0,0-1 0,3-2 0,23-18 51,0-1 1,-2-2-1,-1-1 0,26-33 0,-30 36 15,1 0 0,39-29-1,-38 32-48,-20 17-20,0 0 1,0 0 0,0 1-1,0-1 1,1 1 0,-1 0-1,1 0 1,-1 1 0,6-2-1,-8 2-1,-1 1-1,0 0 1,1 0-1,-1 0 1,1 0 0,-1 0-1,1 0 1,-1 0-1,1 0 1,-1 1-1,0-1 1,1 1-1,-1-1 1,0 1-1,1-1 1,-1 1-1,0 0 1,0-1-1,1 1 1,-1 0-1,0 0 1,0 0-1,0 0 1,0 0-1,0 0 1,0 0-1,-1 0 1,1 1-1,0-1 1,0 0 0,-1 0-1,1 1 1,-1-1-1,1 1 1,0 1-1,0 2 2,0 1 0,-1-1 0,1 1 0,-1-1 1,0 1-1,0-1 0,0 1 0,-1-1 0,-2 9 0,-17 51 35,8-31-23,12-34-13,0 0-1,0 0 0,-1 0 1,1 0-1,0 1 1,0-1-1,0 0 1,0 0-1,0 0 1,0 0-1,0 0 1,0 1-1,-1-1 1,1 0-1,0 0 0,0 0 1,0 0-1,0 1 1,0-1-1,0 0 1,0 0-1,0 0 1,0 0-1,0 1 1,0-1-1,0 0 1,0 0-1,0 0 1,0 0-1,0 1 0,0-1 1,1 0-1,-1 0 1,0 0-1,0 0 1,0 1-1,0-1 1,0 0-1,0 0 1,0 0-1,0 0 1,1 0-1,-1 0 1,0 1-1,0-1 0,0 0 1,0 0-1,0 0 1,1 0-1,-1 0 1,0 0-1,0 0 1,0 0-1,0 0 1,1 0-1,-1 0 1,0 0-1,0 0 0,0 0 1,0 0-1,1 0 1,-1 0-1,0 0 1,0 0-1,0 0 1,1 0-1,15-11 58,19-21 24,-27 23-82,76-70-15,-69 65 10,1 2 1,1 0-1,29-16 0,-45 27 7,0 1-1,0-1 0,0 0 0,0 1 0,0-1 0,0 1 0,1-1 0,-1 1 0,0-1 1,0 1-1,0 0 0,1 0 0,-1 0 0,0-1 0,0 1 0,1 0 0,-1 1 0,0-1 1,0 0-1,1 0 0,-1 0 0,0 1 0,0-1 0,1 1 0,-1-1 0,0 1 0,0-1 1,0 1-1,0 0 0,0-1 0,2 3 0,-2-1 3,0 0 1,0 0-1,0 0 1,-1 0-1,1 1 1,-1-1-1,1 0 1,-1 1-1,0-1 1,0 0-1,0 1 1,0-1-1,0 0 1,0 1-1,-1-1 1,0 4-1,-5 14 14,-1-1 0,0 1-1,-15 26 1,-8 20 17,28-59 8,4-6-13,12-13-2,25-32-4,-30 34-1,24-28 7,38-42 30,-61 69-64,1 1 1,1 0-1,0 1 0,24-14 1,-34 22 1,-1 0 0,1 0 0,0 0 0,0 0 1,0 0-1,0 0 0,0 1 0,0-1 0,0 1 1,0 0-1,0-1 0,0 1 0,0 0 0,0 0 1,0 0-1,1 0 0,-1 1 0,0-1 0,0 1 1,0-1-1,0 1 0,0 0 0,2 0 0,-2 2-1,1-1-1,-1 0 1,1 1-1,-1-1 1,0 1-1,0 0 1,0 0 0,0 0-1,-1 0 1,1 0-1,-1 0 1,0 0-1,1 4 1,2 9-20,0-1 1,-1 2 0,-1-1-1,0 23 1,-2-26 7,1 0 0,0 0 0,0 0 0,1 0 0,1-1 0,0 1 0,1-1 0,7 15 0,-11-26 17,1 0 0,0 0-1,-1 0 1,1 0 0,0 0 0,0 0-1,-1 0 1,1 0 0,0-1 0,0 1-1,0 0 1,0 0 0,0-1 0,1 1-1,-1-1 1,0 1 0,0-1 0,0 1 0,0-1-1,0 0 1,1 0 0,-1 0 0,0 1-1,0-1 1,1 0 0,-1 0 0,0-1-1,0 1 1,0 0 0,1 0 0,-1-1-1,0 1 1,0 0 0,0-1 0,0 1-1,2-2 1,5-2 2,0-1 0,-1 1 1,0-1-1,7-8 0,-5 7 5,23-20 24,0-1 0,-2-1 0,48-58 0,20-28-48,-96 110 10,1 1 0,-1 0 0,1 0 0,0 1 0,0-1 0,0 0 0,0 1 0,7-4 0,-10 8 2,0 0 1,0 1-1,0-1 1,0 0 0,0 0-1,0 1 1,-1-1-1,1 0 1,-1 0-1,-1 3 1,-27 78-6,-6 22 8,30-88-1,1 0 1,1 0-1,1 0 0,-1 22 0,3-37-2,0-1 0,0 1 1,0 0-1,0 0 0,0-1 0,1 1 0,-1 0 0,0 0 0,1-1 1,0 1-1,-1-1 0,1 1 0,0 0 0,0-1 0,1 3 0,-1-3 3,0-1-1,0 1 0,-1-1 0,1 1 0,0-1 1,0 1-1,-1-1 0,1 0 0,0 0 0,0 1 0,0-1 1,0 0-1,0 0 0,-1 0 0,1 0 0,0 0 1,0 0-1,0 0 0,0 0 0,0 0 0,-1-1 0,2 1 1,3-2-1,0 0 1,0-1-1,0 1 1,-1-1 0,1 0-1,-1 0 1,0-1-1,5-5 1,39-42 74,-2-2 0,-2-2 0,41-70 0,-93 145-66,1 1 0,1 0 0,0 0 0,2 1 0,0 0 0,0 35 0,4-53-7,0 3-10,0 0 0,0-1-1,1 1 1,0 0 0,2 7 0,-3-13 7,0 0 1,1 0-1,-1 0 0,0 0 1,1 0-1,-1 0 1,1 0-1,-1 0 1,1 0-1,0 0 1,-1-1-1,1 1 0,0 0 1,0 0-1,0-1 1,-1 1-1,1 0 1,0-1-1,0 1 0,0-1 1,0 1-1,0-1 1,0 0-1,0 1 1,0-1-1,0 0 0,0 0 1,0 0-1,0 0 1,0 0-1,0 0 1,0 0-1,0 0 1,1 0-1,-1 0 0,0 0 1,0-1-1,0 1 1,0 0-1,0-1 1,1 0-1,6-3 6,0 0-1,0 0 1,0-1 0,-1 0-1,13-11 1,34-37 91,-43 42-75,17-19 33,-7 7-38,2 0 0,0 2 0,40-29 1,-49 40-8,-11 7-8,0 1 1,0 0 0,0 0-1,0 0 1,0 0-1,0 0 1,1 0 0,-1 1-1,0 0 1,1 0 0,0 0-1,-1 0 1,1 0-1,6 0 1,-9 1 1,0 1 0,0-1 0,0 1 0,0-1 0,0 1 0,0-1 0,0 1 0,-1 0 0,1-1 0,0 1 0,0 0 0,-1-1 0,1 1 0,-1 0 0,1 0 0,0 0 0,-1 0 0,0 0 0,1 0 0,-1 0 0,1 0 0,-1 0 0,0 0 0,0 0 0,0 0 0,0 0 0,1 0 0,-1 1 0,0 31 19,-4-5-32,-1-1 1,-2 0 0,-1-1-1,-14 34 1,1-1 51,21-59-39,0 0 0,0 0-1,0 0 1,1-1 0,-1 1-1,0 0 1,0 0 0,0 0 0,0 0-1,1 0 1,-1 0 0,0 0 0,0 0-1,0 0 1,1 0 0,-1 0 0,0 0-1,0 0 1,0 0 0,1 0 0,-1 0-1,0 0 1,0 0 0,0 0 0,0 0-1,1 0 1,-1 0 0,0 0 0,0 0-1,0 0 1,1 0 0,-1 0 0,0 1-1,0-1 1,0 0 0,0 0-1,0 0 1,1 0 0,-1 0 0,0 1-1,0-1 1,0 0 0,0 0 0,0 0-1,0 0 1,0 1 0,0-1 0,0 0-1,0 0 1,1 0 0,-1 1 0,0-1-1,0 0 1,0 0 0,0 0 0,0 1-1,0-1 1,-1 0 0,1 0 0,0 0-1,0 0 1,0 1 0,0-1 0,0 0-1,0 0 1,0 0 0,0 1 0,25-17 78,27-25 20,-31 22-51,0 2-1,2 0 1,-1 2 0,2 0 0,26-11 0,-47 25-42,-1 0 0,0 0 0,0 0 0,0 1 0,1-1 0,-1 1 0,0-1 0,1 1-1,-1 0 1,1 0 0,-1 0 0,0 0 0,1 0 0,-1 1 0,0-1 0,1 1 0,-1-1 0,4 3 0,-5-2-1,1 0 1,-1 1-1,1-1 1,-1 0-1,0 1 1,0 0-1,0-1 1,0 1-1,0-1 1,0 1-1,0 0 1,0 0-1,-1 0 1,1-1-1,-1 1 1,1 0-1,-1 0 1,0 0-1,1 0 1,-1 0-1,0 0 1,-1 0 0,1 3-1,-6 21 75,5-22-68,0-1 0,0 1-1,0 0 1,0-1 0,1 1-1,0 0 1,-1-1 0,1 1-1,1 7 1,0-10-13,-1-1 0,1 0 0,-1 1 0,1-1 0,-1 0 0,1 1 0,0-1 0,-1 0 0,1 0 0,-1 1 0,1-1 0,0 0 0,-1 0 0,1 0 0,-1 0 0,1 0 0,0 0 0,-1 0 0,1 0 0,0 0 0,-1 0 0,1 0 0,-1 0 0,1 0 0,0-1 0,-1 1 0,1 0 0,0-1 0,19-6 0,-9 1 0,0 1 0,0 0 0,0 1 0,0 0 0,22-4 0,-28 7 0,-1 1 0,1 0 0,0 0 0,-1 1 0,1-1 0,-1 1 0,1 0 0,-1 0 0,1 0 0,-1 1 0,0 0 0,0 0 0,1 0 0,-1 0 0,-1 1 0,1-1 0,0 1 0,5 5 0,17 17 2,-14-13 0,1 0-1,0 0 1,1-1-1,26 15 1,-36-24-4,-1 0 0,1 0 0,0 0 0,0-1 0,0 0 0,0 0 0,0 0 0,0 0 0,0-1 0,0 0 0,1 1 0,-1-2 0,0 1 0,0 0 0,0-1 0,0 0 0,0 0 0,0 0-1,0 0 1,0-1 0,0 1 0,0-1 0,0 0 0,-1 0 0,5-4 0,-6 5-57,0 0-1,-1-1 0,1 1 0,-1 0 0,1-1 1,-1 0-1,0 1 0,0-1 0,1 0 1,-1 0-1,0 1 0,0-1 0,-1 0 0,1 0 1,0 0-1,-1 0 0,1 0 0,0-4 1,-4-10-4560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5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14776,'0'0'608,"46"-61"-512,-23 44 16,-6 8-448,-12 7 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0:5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10544,'0'0'488,"61"-34"-392,13 7 0,26 0-272,-3 10-8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0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5824,'0'0'7898,"-2"12"-7479,-2 15 76,2 0 1,1 1-1,4 48 0,29 106 1041,-7-52-917,-3-5 158,-17-92-522,-2-20-40,-2-1 0,2 19 0,-3 12 197,0-42-167,0-24-59,-10-79-134,-17-233 66,25 322-98,-1 1 0,-8-22 0,-4-17 38,8 27-35,5 19-8,1 0 0,-1 1 0,1-1 0,0 0 0,-1-8-1,2 12-10,0-1 0,0 1 0,0 0 0,1-1-1,-1 1 1,0 0 0,1-1 0,-1 1-1,1 0 1,-1 0 0,1-1 0,-1 1-1,1 0 1,0 0 0,0 0 0,-1 0-1,1 0 1,0 0 0,0 0 0,0 0 0,0 0-1,0 0 1,1 1 0,-1-1 0,2-1-1,12-6 61,24-19 0,-29 19-25,0 1 0,0 0-1,0 1 1,0 0 0,14-5-1,-20 10-29,0 0 0,0 0 0,0 1-1,-1-1 1,1 1 0,0 0 0,0 0-1,0 0 1,0 0 0,0 1 0,0-1 0,0 1-1,0 0 1,-1 0 0,1 1 0,0-1-1,-1 1 1,1 0 0,-1 0 0,4 3-1,-3-3 1,0 0 0,-1 1 1,0-1-1,0 1 0,1 0 0,-2 0 0,1 0 0,0 1 0,3 5 0,-4-6-3,-1 0 1,0 0-1,0 0 0,-1 0 0,1 0 1,-1 0-1,1 0 0,-1 1 1,0-1-1,0 0 0,0 0 0,-1 0 1,-1 6-1,0 4 44,-1-1 0,-1 0 0,0 1 0,-1-2-1,0 1 1,0 0 0,-2-1 0,1 0 0,-1-1 0,-1 1 0,-17 17 0,-26 18 246,45-39-256,6-7-42,0 1 1,0-1-1,-1 0 0,1 1 0,0-1 1,-1 0-1,1 1 0,0-1 1,-1 0-1,1 1 0,0-1 0,-1 0 1,1 1-1,-1-1 0,1 0 0,0 0 1,-1 0-1,1 0 0,-1 1 1,1-1-1,-1 0 0,1 0 0,-1 0 1,1 0-1,-1 0 0,1 0 0,-1 0 1,-3 1-15,8 1-6,10 1-6,1-2 5,0 1 0,0 1-1,0 0 1,0 1 0,-1 1 0,17 7-1,1 0-6,-25-9 23,0 1-1,0 0 1,0 0-1,0 0 1,0 1-1,-1 0 1,0 0-1,0 1 1,0 0 0,0 0-1,4 8 1,-4-6 16,0 0 0,-1 0 1,0 1-1,-1 0 0,0 0 1,-1 0-1,1 0 0,2 19 1,-5-24-5,-1 1 0,0-1 0,0 1 0,-1-1 0,1 0 1,-1 1-1,0-1 0,0 0 0,-1 0 0,1 0 0,-1 0 0,0 0 1,0 0-1,0 0 0,0 0 0,-1-1 0,-3 4 0,-6 7 27,0-2 0,-26 21 0,29-25-30,4-4 11,0-1-1,-1 1 0,0-1 0,1 0 1,-1 0-1,-1 0 0,1-1 0,0 0 0,0 0 1,-13 1-1,-2-1 46,0-1 1,-22-2-1,10 1-53,29-3 159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0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1140 8032,'0'0'3994,"11"3"-3027,11 2-500,1 0 0,-1-1 0,1-2 1,27 1-1,-33-4-216,0 0-1,-1-2 1,0 1 0,21-7-1,-28 5-129,0 1 0,0-1 0,0-1 0,0 0 0,-1 0 0,0 0-1,0-1 1,12-11 0,7-12 568,-2-1 0,44-65 0,-69 95-677,0 0 0,0 0 0,0 0 0,0 0 0,0 0 0,0 0 0,0 1 0,0-1 0,0 0 0,0 0 0,0 0 0,0 0 0,0 0 0,0 0 0,0 0 0,1 0 0,-1 0 0,0 0 0,0 0 0,0 0 0,0 0 0,0 0 0,0 0 0,0 0 0,0 0 0,0 0 0,1 0 0,-1 0 0,0 0 0,0 0 0,0 0 0,0 0 0,0 0 0,0 0 0,0 0 0,0 0 0,0 0 0,1 0 0,-1 0 0,0 0 0,0 0 0,0 0 0,0 0 0,0 0 0,0 0 0,0 0 0,0 0 0,0 0 0,0 0 0,0 0 0,1-1 0,-1 1 0,0 0 0,0 0 0,0 0 0,0 0 0,0 0 0,0 0 0,0 0 0,0 0 0,0 0 0,0 0 0,0-1 0,0 15 270,-5 22-103,-8 38 46,-52 330 681,19 2 8,38-301-260,22-173-133,26-207-59,50-282 284,-83 522-702,39-161 249,-38 170-228,1 1-1,1 0 0,1 0 0,1 1 0,21-30 1,-30 49-46,1 0 0,0 1 0,0-1 1,0 1-1,0 0 0,1 0 1,5-4-1,-8 7-11,-1 0-1,1 0 1,0 0 0,0 1-1,-1-1 1,1 1 0,0-1-1,0 1 1,0-1-1,0 1 1,0 0 0,0 0-1,0 0 1,-1 0 0,1 0-1,0 1 1,0-1 0,0 0-1,0 1 1,0 0 0,-1-1-1,1 1 1,0 0 0,0 0-1,2 2 1,5 4 16,0 0 1,-1 0-1,0 1 0,-1 1 1,1-1-1,11 19 1,-8-8 19,-1-1 0,15 36 1,-19-35-15,0 1 0,-1-1 0,-1 1 0,-1 0 0,-1 0 1,0 1-1,-2-1 0,0 0 0,-1 1 0,-1-1 0,-8 29 0,9-43-15,-1 0 0,0-1 0,0 1 0,0-1 0,-1 0 0,0 1 0,0-1 0,0-1 0,-1 1 0,0 0 0,0-1 0,0 0 0,0 0 0,-1 0 0,-7 5 0,8-6-4,0-1-1,0 0 0,0-1 0,0 1 0,0-1 0,0 0 1,0 1-1,0-2 0,-1 1 0,1-1 0,0 1 1,-1-1-1,1 0 0,0-1 0,-1 1 0,1-1 1,0 0-1,0 0 0,0 0 0,0 0 0,0-1 1,-4-2-1,3 2 6,1-1-1,1 1 1,-1-1 0,0 0 0,1-1 0,-1 1-1,1-1 1,0 1 0,0-1 0,-3-6 0,5 8-7,-1 0 1,1 0-1,0 0 1,0 0-1,0-1 1,0 1-1,1 0 1,-1-1 0,0 1-1,1-1 1,0 1-1,0 0 1,-1-1-1,2 1 1,-1-1-1,0 1 1,0-1 0,1 1-1,-1-1 1,1 1-1,1-4 1,0 4-6,-1 1 1,1-1 0,-1 1-1,1 0 1,0-1 0,-1 1-1,1 0 1,0 0-1,0 0 1,0 0 0,0 1-1,0-1 1,0 0 0,0 1-1,3-1 1,35-4 27,-8 4-18,48 4-1,1 1-5,-23-2-34,31-1 23,-78-2 5,0 0 0,0-1 0,0 0 0,-1-1 0,1 0 0,12-7 0,-11 5-4,-1-2-1,0 0 0,0 0 0,-1-1 0,0 0 0,0 0 0,-1-2 0,16-18 0,-3-4 31,31-54-1,-31 47 14,-13 27 59,-16 29 2,3-6-111,-3 5 26,2 1 0,0-1 0,1 1 0,0 0 0,2 0 0,0 1-1,0 26 1,2-38-15,1-1 0,-1 1 0,1 0-1,0 0 1,0-1 0,1 1 0,0-1-1,0 1 1,0-1 0,1 0 0,-1 1-1,1-1 1,1-1 0,-1 1 0,1 0-1,-1-1 1,1 0 0,1 0 0,-1 0-1,0 0 1,1-1 0,0 1 0,0-1 0,0 0-1,0-1 1,7 3 0,-4-3 0,-1 0 0,1 0 0,0-1 0,0 0-1,-1-1 1,1 0 0,0 0 0,0-1 0,-1 0 0,1 0 0,0-1 0,-1 0 0,1 0 0,-1 0 0,10-6 0,3-2 16,1 0 1,-1-2 0,36-28-1,-13 3 7,-1-1 1,-2-3-1,-2-1 0,-2-1 1,43-67-1,-34 37 10,-3-3 0,59-148 0,-81 169 25,-2-1-1,-3-1 0,8-60 1,-23 116-58,0 0 1,0-1 0,1 1-1,-1 0 1,0 0 0,0-1-1,0 1 1,0 0 0,0-1-1,-1 1 1,1 0 0,0 0-1,-1-1 1,1 1 0,-1 0-1,0-2 1,1 3-2,-1 0 0,1 0 0,0-1 0,-1 1 0,1 0 1,-1 0-1,1 0 0,-1 0 0,1-1 0,-1 1 0,1 0 0,0 0 0,-1 0 1,1 0-1,-1 0 0,1 0 0,-1 0 0,1 0 0,-1 0 0,1 1 0,-1-1 1,1 0-1,-1 0 0,1 0 0,0 0 0,-1 1 0,1-1 0,-1 1 0,-4 2 4,1 0-1,0 0 0,0 1 0,0-1 0,1 1 0,-7 8 0,-3 9 14,0 0-1,-19 46 1,-12 53-13,40-108-5,-99 344 131,89-288-68,3 0 0,3 1 0,2 93 1,6-153-48,0-1 1,1 1-1,0-1 1,1 0-1,0 1 1,4 12-1,-5-19-10,0 0 0,0 0 0,0 0 0,0-1 1,0 1-1,0 0 0,0 0 0,1-1 0,-1 1 0,1-1 0,-1 1 0,1-1 0,0 0 0,-1 0 0,1 0 0,0 1 0,0-2 0,0 1 0,0 0 0,0 0 0,0-1 0,0 1 1,0-1-1,0 1 0,0-1 0,0 0 0,0 0 0,0 0 0,0 0 0,0 0 0,3-1 0,6-1 21,1-1-1,-1 0 1,0-1-1,0 0 1,-1-1 0,17-9-1,57-45 133,-58 39-14,47-27 1,-55 39-50,37-10-1,-43 14-74,7 1 8,-17 3-18,1-1-1,-1 1 1,0 0-1,1-1 1,-1 0-1,0 1 1,1-1 0,-1 0-1,4-2 1,-85 58 294,76-53-306,0 0 0,1 1-1,-1-1 1,1 1 0,0 0 0,0 0-1,0 0 1,0 0 0,1 0 0,-1 0 0,1 0-1,-1 0 1,1 1 0,0-1 0,1 1-1,-1-1 1,0 1 0,1-1 0,0 1-1,0-1 1,0 1 0,0-1 0,1 1 0,0 3-1,0-4-1,-1-1 1,1 1-1,0 0 0,0-1 0,0 1 0,0 0 0,0-1 0,1 0 0,-1 1 1,1-1-1,-1 0 0,1 0 0,0 1 0,0-1 0,0-1 0,0 1 0,0 0 0,1 0 1,-1-1-1,0 1 0,1-1 0,-1 0 0,1 0 0,0 0 0,-1 0 0,1 0 1,0-1-1,-1 1 0,1-1 0,5 1 0,5-2 2,1-1 0,0 0 0,-1 0 0,0-2 0,1 1-1,-1-2 1,-1 0 0,23-12 0,8-7-2,42-32 0,-82 53 3,51-37 0,-1-3 0,-3-2 0,-1-3 0,-2-1 0,-3-3 0,-2-1 0,-2-2 0,44-82 0,-50 76 23,3-4 59,35-83 0,-55 111-27,-14 30-33,-11 22-13,-39 87 51,-44 137-1,-14 115 96,48-176 19,30-99-44,24-72-100,1 1 1,0-1-1,0 1 1,1 0-1,0-1 1,0 9-1,1-16-28,0 0 1,0 1-1,0-1 1,0 0-1,0 0 1,0 1-1,0-1 0,0 0 1,0 0-1,0 1 1,0-1-1,0 0 1,0 0-1,0 1 0,1-1 1,-1 0-1,0 0 1,0 0-1,0 1 1,0-1-1,0 0 0,0 0 1,1 0-1,-1 0 1,0 1-1,0-1 1,0 0-1,1 0 0,-1 0 1,0 0-1,0 0 1,0 0-1,1 1 0,-1-1 1,0 0-1,0 0 1,1 0-1,-1 0 1,0 0-1,0 0 0,1 0 1,-1 0-1,0 0 1,0 0-1,1 0 1,-1 0-1,0 0 0,0 0 1,1-1-1,-1 1 1,0 0-1,0 0 1,0 0-1,1 0 0,-1 0 1,0 0-1,0-1 1,0 1-1,1 0 1,-1 0-1,16-12 66,62-71 76,-55 56-90,2 1-1,31-26 0,-54 50-53,0 0 0,1 0 0,-1 0 0,0 1 0,1-1 0,-1 1 0,1 0 0,-1 0 0,1 0 0,0 0 0,0 0 0,-1 0 0,1 1 0,0-1 0,0 1 0,0 0 0,-1 0 0,1 0 0,0 0 0,0 1 0,0-1 0,0 1 0,-1-1 0,1 1 0,0 0 0,-1 0 0,1 0 0,3 3 0,3 2 0,0 1 0,-1 0 0,0 1 0,-1 0 0,1 0 0,5 10 0,4 3 0,17 20 0,-15-16 0,37 36 0,-49-55 0,0 0 0,1 0 0,0 0 0,0-1 0,0 0 0,0-1 0,1 0 0,0 0 0,17 5 0,-23-9 48,0 1 0,0-1 0,0 1 0,0-1 0,0 0 0,0 0 1,0 0-1,5-1 0,-7 0-256,0 1 0,0 0 0,0 0 0,0-1 1,0 1-1,0-1 0,-1 1 0,1-1 0,0 1 0,0-1 1,0 1-1,0-1 0,-1 0 0,1 0 0,0 1 1,-1-1-1,1 0 0,-1 0 0,1 0 0,-1 0 0,1 1 1,-1-1-1,1 0 0,-1 0 0,0 0 0,1-2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0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10848,'0'0'1953,"11"4"-1356,36 9 7,1-2 0,83 10 0,113-4 833,-121-9-645,-49-2-219,79 3 1810,-160-8-4883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0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12960,'0'0'1576,"57"-21"-1304,5 4 0,29-4-280,-40 9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0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504 689 5720,'0'0'4466,"-12"-7"-3747,4 2-579,3 2-52,-1-1-1,1 1 1,-1 0 0,0 1-1,0 0 1,0 0 0,0 0-1,0 0 1,0 1-1,0 0 1,0 0 0,-1 1-1,1 0 1,-9 1 0,-7 2 161,-1 2 1,0 0 0,1 1 0,0 2 0,0 0-1,1 2 1,0 0 0,1 1 0,0 1 0,1 1-1,0 0 1,1 2 0,1 0 0,0 1 0,1 1-1,-21 27 1,34-39-172,0 0 0,0 0 0,0 0 0,0 0 0,1 0 1,0 1-1,0-1 0,1 1 0,-1-1 0,1 1 0,-1 7 0,3-9-31,-1-1-1,0 0 1,1 1 0,-1-1 0,1 0 0,0 0 0,0 0-1,0 1 1,1-1 0,-1 0 0,1-1 0,-1 1-1,1 0 1,0 0 0,0-1 0,0 1 0,1-1-1,-1 1 1,1-1 0,-1 0 0,5 2 0,-1 0 7,1 0-1,0-1 1,0 0 0,0 0 0,0 0 0,1-1 0,-1 0 0,1-1-1,-1 0 1,1 0 0,0-1 0,-1 1 0,1-2 0,0 1-1,-1-1 1,1 0 0,-1-1 0,1 0 0,12-5 0,3-1 77,0-2 1,-1-1-1,0 0 1,-1-2 0,19-15-1,-15 10 64,-2-2 0,0-1 0,29-33 0,-40 40 9,0-2 0,-1 0 1,-1 0-1,0-1 0,-1 0 0,11-29 1,-21 45 223,-4 5-258,-5 9-54,-4 10 12,2 0-1,1 1 0,-10 30 1,16-40-69,1-1 1,1 0-1,1 1 0,0 0 1,0-1-1,1 1 0,1 0 1,1 14-1,-1-26-40,0 0-1,1-1 0,-1 1 0,0 0 1,0-1-1,1 1 0,-1 0 1,1-1-1,-1 1 0,1-1 0,0 1 1,-1-1-1,1 1 0,0-1 1,0 1-1,0-1 0,0 0 1,1 1-1,-1-1 0,0 0 0,0 0 1,1 0-1,-1 0 0,1 0 1,-1 0-1,1-1 0,-1 1 0,1 0 1,-1-1-1,1 1 0,0-1 1,-1 1-1,1-1 0,0 0 0,-1 0 1,1 0-1,0 0 0,-1 0 1,1 0-1,0 0 0,-1-1 1,1 1-1,0 0 0,-1-1 0,4-1 1,5-2 41,0 0 1,0-1 0,0 0-1,0-1 1,12-9 0,181-155 501,-43 31-160,-151 132-370,-4 3 5,-1 0 0,1 1-1,-1 0 1,1-1-1,0 1 1,0 1-1,0-1 1,1 1 0,5-2-1,-11 4-27,1 0-1,-1 0 0,1 0 1,-1 0-1,1 0 1,-1 0-1,1 0 1,-1 0-1,1 0 1,-1 0-1,1 0 0,-1 1 1,1-1-1,-1 0 1,1 0-1,-1 1 1,1-1-1,-1 0 1,1 0-1,-1 1 0,0-1 1,1 0-1,-1 1 1,0-1-1,1 1 1,-1-1-1,0 0 1,1 1-1,-1-1 0,0 1 1,0-1-1,0 1 1,1-1-1,-1 1 1,0-1-1,0 1 0,0-1 1,0 1-1,0-1 1,0 1-1,0-1 1,0 1-1,-2 28 150,1-27-143,-6 37 183,-2 0 0,-2 0 0,-25 58 0,30-83 9,7-11 6,13-18 130,3-6-258,16-13 46,-10 8-32,1 1-1,2 1 1,0 2-1,39-26 1,-61 45-81,0 1 1,0 0-1,0 0 1,0 0-1,0 1 0,0-1 1,1 1-1,6-1 0,-9 2-11,-1 0-1,1 0 0,0 0 1,-1 1-1,1-1 0,0 0 1,-1 1-1,1-1 0,-1 1 0,1 0 1,-1-1-1,1 1 0,-1 0 1,1 0-1,-1 0 0,0 0 1,1 0-1,-1 0 0,0 0 1,0 0-1,0 1 0,0-1 0,0 0 1,0 1-1,1 2 0,2 3 8,-1 1-1,0 0 0,0 0 0,0 0 0,-1 0 0,0 0 0,1 12 0,-2 6 7,-1 29 0,-1-42-10,1 1 0,0-1 0,0 1 1,1-1-1,1 1 0,1-1 0,0 0 1,0 0-1,8 18 0,-11-30-6,1 0 0,0 1 1,0-1-1,0 0 0,0 0 0,1 0 0,-1 0 0,0 0 1,0 0-1,1 0 0,-1 0 0,0 0 0,1-1 1,-1 1-1,1-1 0,-1 1 0,1-1 0,-1 1 0,1-1 1,-1 0-1,1 0 0,0 1 0,-1-1 0,4-1 0,4 1 5,0-2-1,0 1 0,11-4 0,-9 3 3,26-8 3,-1-1 1,0-2-1,48-24 0,98-63 9,-95 49-18,2-9-2,-37 23 73,-147 102 23,-132 115-1,227-180-98,-18 16 3,-21 26 0,35-37-7,0 0 1,1-1-1,-1 1 0,1 1 1,1-1-1,-1 0 1,1 1-1,0-1 1,0 1-1,0 0 1,0 6-1,2-11 3,0 0-1,0 1 1,0-1 0,0 0 0,1 1-1,-1-1 1,0 0 0,1 0-1,-1 1 1,1-1 0,-1 0-1,1 0 1,0 0 0,0 0 0,-1 1-1,1-1 1,0 0 0,0-1-1,0 1 1,0 0 0,0 0-1,0 0 1,0 0 0,0-1 0,0 1-1,1-1 1,-1 1 0,0-1-1,0 1 1,3 0 0,4 1-6,0 0 0,0-1 0,14 1 0,-12-1 3,1-1 1,-1-1-1,0 0 0,1 0 0,-1-1 0,0 0 1,0-1-1,0 0 0,0 0 0,-1-1 1,1-1-1,-1 0 0,17-11 0,-11 4 17,0 0-1,0-2 0,-2 1 0,1-2 1,-2 0-1,17-25 0,-19 26 12,-6 13 6,-9 29 0,4-24-32,-31 121 27,-6-1 0,-6-2 0,-104 205 0,143-318-14,-32 54 52,34-58-51,0 0 0,-1 0 1,0-1-1,0 0 0,0 0 1,0 0-1,-1 0 0,0 0 1,-8 4-1,12-8-8,1 1 0,-1-1 0,0 1 0,0-1 0,0 1 0,0-1 0,0 0 0,0 1 0,0-1 1,0 0-1,0 0 0,0 0 0,0 0 0,0 0 0,0 0 0,0 0 0,1 0 0,-1 0 0,0 0 0,0-1 0,0 1 0,0 0 0,0-1 0,0 1 0,0-1 0,0 1 0,-1-2 0,1 1 1,0-1-1,0 1 1,0-1-1,1 1 1,-1-1-1,0 1 1,1-1-1,-1 0 1,1 1-1,0-1 1,-1 0-1,1 1 1,0-1-1,0-2 1,1-4 10,-1 0 0,1 0 0,0 0 1,1 0-1,4-13 0,2 4-16,1 1 0,0 0 0,1 0 0,1 1 0,0 0 0,18-17 0,88-73-94,-96 88 78,234-172-275,-151 116 142,131-117 0,-147 100 137,-4-3-1,73-105 0,-116 138 24,-2-1-1,-3-2 1,45-107 0,-70 143-8,-1-1 1,-1 0 0,-1 0-1,5-42 1,-15 42 24,2 27-26,0 0-1,0 1 1,0-1 0,-1 1 0,1-1 0,0 1 0,0-1 0,-1 1-1,1 0 1,0-1 0,-1 1 0,1-1 0,0 1 0,-1-1 0,1 1-1,-1 0 1,1-1 0,-1 1 0,1 0 0,-1 0 0,1-1 0,-1 1 0,1 0-1,-1 0 1,1 0 0,-1 0 0,1 0 0,-1-1 0,1 1 0,-1 0-1,0 0 1,1 0 0,-1 0 0,1 1 0,-1-1 0,1 0 0,-1 0-1,1 0 1,-1 0 0,1 0 0,-1 1 0,1-1 0,-1 0 0,1 1-1,-1-1 1,1 0 0,-1 1 0,-8 5 3,1-1 1,1 1-1,-1 1 0,1-1 0,0 1 1,-9 12-1,-36 54 27,42-58-20,-16 27 0,2 1 1,2 2-1,1 0 0,3 1 1,-21 82-1,31-96 1,2 1-1,1 0 1,2 0-1,1 0 1,2 0-1,4 41 1,-2-57 2,1 0 0,0 0 1,2 0-1,-1 0 1,2-1-1,0 0 1,1 0-1,1-1 1,0 0-1,1 0 0,1-1 1,0 0-1,20 21 1,-25-31-3,0 1 0,0-1 0,0-1 0,1 1 0,0-1 0,-1 0-1,1 0 1,0 0 0,1-1 0,-1 0 0,0 0 0,1-1 0,-1 0 0,1 0 0,-1 0 0,1-1 0,-1 0 0,1 0 0,-1-1 0,1 0 0,-1 0 0,1 0 0,-1-1 0,1 0 0,10-5 0,-1 0 28,1-1 1,-2-1-1,1-1 1,-1 0 0,-1-1-1,0-1 1,0 0-1,12-15 1,-18 17 4,0 0 0,-1 0 1,-1-1-1,0 0 0,0 0 1,-1-1-1,0 1 0,3-15 1,-8 25-43,1 0 1,-1 0 0,1 0 0,-1 0 0,0 0-1,0 0 1,0 0 0,1 0 0,-1 0 0,0 0-1,0-1 1,0 1 0,-1 0 0,1 0 0,0 0-1,0 0 1,-1 0 0,1 0 0,0 0 0,-1 0-1,1 0 1,-1 0 0,0 0 0,1 0 0,-2-1 0,0 1 5,1 0 0,0 0 1,-1 1-1,1-1 0,-1 1 1,1-1-1,-1 1 0,1 0 1,-1 0-1,0-1 1,1 1-1,-1 0 0,1 0 1,-1 1-1,-2-1 0,-3 2 16,0-1 0,0 1-1,0 1 1,1-1-1,-1 1 1,1 0-1,-7 4 1,10-5-25,0 0 0,1 0 0,-1 1 0,1-1 0,-1 0 0,1 1 0,0 0 0,0-1 0,0 1 0,0 0 0,1 0 0,-1 0 0,1 0 0,0 0 0,-2 4 0,3-4 0,0-1 0,0 1 0,0 0 0,0-1 0,0 1 0,0-1 0,1 1 0,-1 0 0,1-1 0,0 1 0,0-1 0,0 1 0,0-1 0,0 0 0,1 1 0,-1-1 0,0 0 0,1 0 0,3 4 0,4 3 0,1 1 0,1-1 0,0 0 0,0-1 0,0-1 0,1 0 0,0 0 0,0-1 0,22 8 0,10-1 0,70 13 0,-91-21 0,-6-2 0,1 0 0,-1-1 0,1-1 0,0-1 0,19-2 0,-32 1-4095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0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1434 5920,'0'0'2936,"12"-5"-1739,39-20-92,-2-2 1,0-2-1,59-47 0,-52 26-469,-1-2 0,54-68 0,84-127 625,-169 215-1097,3-6 202,43-75 0,-61 96-161,-1-1-1,0-1 1,-2 0-1,0 0 0,-1 0 1,5-36-1,-12 39 223,1 16-411,1 0 0,0-1 0,0 1 0,-1 0 0,1 0 0,0 0 0,0-1 0,-1 1 1,1 0-1,0 0 0,-1 0 0,1 0 0,0 0 0,-1 0 0,1 0 0,0-1 0,-1 1 0,1 0 0,0 0 0,-1 0 0,1 0 0,0 1 0,-1-1 0,1 0 0,0 0 0,0 0 0,-1 0 0,-2 1 36,0 1-1,1-1 1,-1 1-1,1 0 1,0 0-1,0 0 1,-1 0 0,-2 4-1,-23 28 131,2 1 1,2 2-1,1 1 1,-31 70-1,-49 174 314,90-242-384,-10 63 1,20-88-70,1 0 0,1 0 0,1 0 1,0 0-1,0 0 0,2 0 0,5 24 1,-7-36-32,1 0 0,0 0 0,0 0 1,0-1-1,0 1 0,1 0 0,-1 0 1,1-1-1,0 1 0,-1-1 0,1 0 1,0 1-1,1-1 0,-1 0 0,0 0 1,0 0-1,1 0 0,-1-1 0,1 1 1,0-1-1,0 1 0,-1-1 0,1 0 1,0 0-1,0 0 0,0-1 0,0 1 1,0-1-1,0 1 0,0-1 0,0 0 0,0 0 1,0 0-1,0-1 0,0 1 0,0-1 1,4-1-1,4-1 12,0-2 0,0 1 1,0-1-1,-1-1 0,1 0 0,-1 0 0,12-11 1,63-61 105,-84 76-127,188-215 259,-15-20 1,-110 149-150,119-198 275,-148 220-161,-2-2 1,34-108 0,-63 165-153,-2 8-37,-1 0 0,0 0 1,0 0-1,0 0 0,0-1 0,0 1 0,-1-1 0,1 1 1,-1 0-1,0-1 0,-1-6 0,1 10-32,0 0 0,0-1-1,-1 1 1,1 0 0,0 0-1,0 0 1,0-1 0,-1 1-1,1 0 1,0 0-1,0 0 1,0 0 0,-1 0-1,1-1 1,0 1 0,-1 0-1,1 0 1,0 0 0,0 0-1,-1 0 1,1 0 0,0 0-1,0 0 1,-1 0 0,1 0-1,0 0 1,0 0 0,-1 0-1,1 0 1,0 0 0,-1 1-1,1-1 1,0 0 0,0 0-1,-1 0 1,1 0 0,0 0-1,0 1 1,-12 7 100,12-8-103,-20 21 98,0 1 0,2 0 0,0 1 0,2 1 0,-16 30 0,19-31-47,-57 101 212,5 4 1,-85 242-1,-12 92 998,168-475-1112,0 0-1,11-19 0,1-1-71,2-7 30,2 0 0,1 2 0,2 1 0,49-56 0,-73 91-98,1 0-1,-1 1 1,1-1-1,-1 1 1,1-1-1,0 1 0,0 0 1,0-1-1,-1 1 1,1 0-1,0 0 1,0 0-1,1 1 1,-1-1-1,2 0 0,-2 1-5,-1 1 1,0-1-1,0 0 0,0 1 0,1 0 0,-1-1 0,0 1 0,0 0 0,0-1 0,0 1 0,0 0 0,0 0 0,0 0 0,0 0 0,0 0 0,-1 0 0,1 0 0,0 0 0,-1 0 0,1 0 0,0 1 0,-1-1 0,0 0 0,1 0 0,0 3 0,23 82 136,-19-63-109,1 0 0,1-1 0,18 40-1,-22-56-28,1 1 0,0-1-1,0 0 1,0-1 0,1 1-1,0-1 1,0 1-1,1-2 1,0 1 0,-1 0-1,1-1 1,1 0 0,-1-1-1,1 1 1,-1-1-1,13 3 1,-9-3-1,1-1-1,-1-1 1,1 0-1,0 0 0,0-1 1,-1 0-1,1-1 1,0-1-1,19-4 1,-4-1 14,-1-1-1,44-20 1,-23 5 65,-1-1 0,48-36 0,-92 59-79,38-30 65,-36 28-60,0 0 0,0 0 0,0 0 0,-1 0-1,1 0 1,-1-1 0,0 1 0,0-1 0,3-6 0,-5 10-7,0 0 0,0-1 1,1 1-1,-1 0 1,0-1-1,0 1 0,0 0 1,0-1-1,0 1 1,0 0-1,0-1 0,0 1 1,1 0-1,-1-1 0,0 1 1,0 0-1,0-1 1,-1 1-1,1 0 0,0-1 1,0 1-1,0 0 1,0-1-1,0 1 0,0 0 1,0-1-1,-1 1 0,1 0 1,0 0-1,0-1 1,0 1-1,-1 0 0,1 0 1,0-1-1,0 1 0,-1 0 1,1 0-1,0-1 1,0 1-1,-1 0 0,1 0 1,0 0-1,-1 0 1,1 0-1,0 0 0,-1-1 1,1 1-1,0 0 0,-1 0 1,1 0-1,0 0 1,-1 0-1,-18 6 16,-16 8-1,1 3 0,1 0 0,1 2 0,1 2 0,0 1 0,2 1-1,0 2 1,2 0 0,-35 43 0,58-63-14,-15 19 12,18-22-11,0-1 1,1 0-1,-1 0 0,0 0 0,1 1 1,-1-1-1,1 0 0,-1 1 0,1-1 1,0 0-1,0 1 0,0-1 0,-1 1 1,1-1-1,0 0 0,1 1 0,-1 1 1,1-2-1,-1-1 0,0 1 1,1 0-1,0-1 0,-1 1 0,1-1 1,-1 1-1,1-1 0,0 1 1,-1-1-1,1 1 0,0-1 0,0 0 1,-1 1-1,1-1 0,0 0 1,0 0-1,0 1 0,-1-1 0,1 0 1,0 0-1,0 0 0,0 0 1,1 0-1,24-2 24,-21 1-19,8-1 12,0-1-1,-1 0 1,1-1-1,0 0 1,-1-1-1,0 0 1,15-10-1,76-57 170,-59 39-73,-43 32-109,1 0 0,0-1 0,0 1 0,0 0 0,0 0 0,0 0 0,0 0 1,0 1-1,1-1 0,-1 0 0,4 1 0,-5 0-4,0 0 0,0 0 0,0 0 0,0 0 0,0 0 0,0 1 0,0-1 0,0 0 0,0 1 0,0-1 0,0 1 1,0-1-1,0 1 0,-1-1 0,1 1 0,0 0 0,0-1 0,1 2 0,1 3 5,0 0 1,0 1-1,-1-1 0,0 0 0,0 1 0,0 0 1,1 7-1,-1-6 0,0 0 0,1 0-1,5 12 1,-7-17-7,0-1-1,0 1 0,1 0 1,-1 0-1,1-1 0,-1 1 1,1-1-1,0 1 0,-1-1 0,1 0 1,0 1-1,0-1 0,0 0 1,0 0-1,0 0 0,0-1 1,0 1-1,1-1 0,-1 1 1,0-1-1,0 1 0,0-1 0,1 0 1,-1 0-1,0 0 0,0 0 1,1-1-1,-1 1 0,3-1 1,5-3-1,0 1 0,-1-1 0,1-1 1,17-10-1,4-6 0,0-1 0,-1-1 0,-1-2 0,-2-1 0,0-1 0,-2-1 0,27-39 0,1-11 0,73-147 0,-109 189 0,-1-1 0,-2 0 0,-1-1 0,-2-1 0,-2 0 0,8-70 0,-17 107 0,0 0 0,0 0 0,0 0 0,1 0 0,-2 0 0,1 0 0,0 0 0,0 0 0,-1 1 0,0-4 0,1 5 0,0 0 0,-1 0 0,1-1 0,0 1 0,0 0 0,-1 0 0,1 0 0,0 0 0,0 0 0,-1 0 0,1 0 0,0 0 0,0 0 0,-1 0 0,1 0 0,0 0 0,0 0 0,-1 0 0,1 0 0,0 0 0,0 0 0,-1 1 0,1-1 0,0 0 0,0 0 0,0 0 0,-1 0 0,1 0 0,0 1 0,0-1 0,0 0 0,-1 0 0,1 0 0,0 1 0,0-1 0,0 0 0,0 0 0,0 0 0,0 1 0,-1-1 0,1 1 0,-4 6 0,-1 0 0,1 0 0,-4 12 0,-8 23 0,2 1 0,2 0 0,2 1 0,2 0 0,-4 71 0,10-57 0,2-1 0,3 1 0,21 111 0,-23-160 0,0-4 0,0 0 0,0 0 0,0 0 0,0 0 0,1 0 0,-1 0 0,1-1 0,1 1 0,-1-1 0,1 1 0,-1-1 0,4 4 0,-5-8-4,-1 0-1,1 0 1,-1-1 0,0 1 0,1 0-1,-1-1 1,0 1 0,1 0 0,-1-1-1,0 1 1,0 0 0,1-1 0,-1 1-1,0-1 1,0 1 0,0 0-1,0-1 1,0 1 0,1-1 0,-1 1-1,0-1 1,0 1 0,0 0 0,0-1-1,0 1 1,0-1 0,0 1 0,0-1-1,-1 0 1,2-18-588,-13-28-1574,6 33-1541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0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14872,'0'0'2111,"78"-15"-1767,-25 7-136,7-3 8,1 1-32,-4 8-8,-12-1-16,-7 3 16,-14 0-96,-8 3 8,-11-3-168,-10 6 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0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9944,'0'0'112,"88"-5"48,10 1 0,52-4 296,41-3 8,34-4 32,-30 5 0,-47 9-96,-34-9 16,-29 2-88,-15-9 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1051 7328,'0'0'5281,"13"1"-4552,-12-1-704,10 0 111,-1 0-1,1 0 1,-1-1 0,1 0-1,-1-1 1,0 0-1,0-1 1,16-6 0,1-4 122,-2-2 1,0 0-1,0-2 1,-2-1 0,0 0-1,-1-2 1,22-25 0,-13 10 514,-2-1 0,-2-2 1,41-75-1,-62 99-294,-4 10 1270,-6 36-1208,-11 35 1,0 5-206,1 25 64,2-16 130,-27 99 1,37-173-470,-1 0 0,0 1 0,0-1 1,0 0-1,-1 0 0,0-1 0,-10 13 0,13-18-42,0 1 1,-1-1-1,1 1 0,-1-1 0,1 0 0,-1 0 0,1 1 0,-1-1 0,0 0 0,1 0 1,-1-1-1,0 1 0,0 0 0,0-1 0,0 1 0,0-1 0,0 1 0,1-1 0,-1 0 0,0 0 1,0 0-1,0 0 0,0 0 0,0 0 0,0-1 0,0 1 0,0-1 0,0 1 0,0-1 1,0 0-1,1 0 0,-1 1 0,0-1 0,1-1 0,-4-1 0,-6-6 69,1-1 0,0 0 0,0-1-1,1 0 1,1 0 0,0-1 0,0 0-1,1 0 1,1-1 0,0 0 0,-4-14 0,4-7 477,6 33-557,0 1 0,1 0 1,-1-1-1,0 1 0,0 0 1,0 0-1,1-1 0,-1 1 0,0 0 1,1 0-1,-1-1 0,0 1 1,0 0-1,1 0 0,-1 0 0,0 0 1,1 0-1,-1-1 0,0 1 1,1 0-1,-1 0 0,0 0 0,1 0 1,-1 0-1,0 0 0,1 0 1,-1 0-1,1 0 0,-1 0 0,1 0 1,16 0 45,-13 1-39,40-1 16,129-5 55,-144 2-70,-1-1 0,1-1 0,0-2 0,27-10-1,-4-4 19,-1-2 0,-1-3-1,-2-1 1,81-61-1,-31 9 46,89-94 0,-150 136-45,-2-1-1,36-52 1,-54 65-11,-2 0-1,0 0 1,-2-2 0,-1 0-1,12-37 1,1-35 54,-23 88-52,-1 1-1,0-1 1,-1 0-1,0 0 1,0 1-1,-1-1 1,-3-15-1,4 26-21,-1-1 0,1 1 0,0-1-1,0 0 1,0 1 0,0-1 0,-1 1-1,1-1 1,0 1 0,-1-1-1,1 1 1,0-1 0,-1 1 0,1-1-1,-1 1 1,1 0 0,0-1-1,-1 1 1,1-1 0,-1 1 0,1 0-1,-1 0 1,0-1 0,1 1 0,-1 0-1,1 0 1,-1 0 0,1-1-1,-1 1 1,0 0 0,1 0 0,-1 0-1,1 0 1,-1 0 0,0 0-1,1 0 1,-1 0 0,1 1 0,-1-1-1,1 0 1,-1 0 0,0 0 0,1 1-1,-1-1 1,1 0 0,-1 0-1,1 1 1,-1-1 0,1 1 0,-1-1-1,1 0 1,0 1 0,-1 0-1,-4 3 8,1-1 0,0 1 0,0 0 0,-6 8-1,-24 38-4,1 2 0,-37 80-1,-32 122-35,82-197 60,-21 106 1,37-137 2,0 0 0,2 1 0,1 0 1,1 0-1,1-1 0,7 39 0,-7-62-22,-1 0-1,1 1 1,0-1-1,0 0 0,0 0 1,0-1-1,0 1 1,1 0-1,-1 0 1,1 0-1,0-1 1,0 1-1,0-1 1,0 0-1,4 4 1,-4-5-2,0 0 1,0 0 0,1 0 0,-1 0 0,0-1 0,1 1-1,-1 0 1,1-1 0,-1 0 0,1 1 0,-1-1-1,1 0 1,-1-1 0,1 1 0,-1 0 0,1-1 0,-1 1-1,1-1 1,3-1 0,13-5 34,-1-1 1,0-1-1,0 0 0,-1-2 1,27-20-1,75-73 279,-96 83-237,-8 4-7,-13 14-48,0 0-1,0 0 1,1 0-1,-1 1 1,1-1-1,0 1 1,0-1-1,0 1 1,6-3-1,-9 5-26,0 0 0,1 0 1,-1 0-1,0 0 0,0 0 0,0 0 0,1 0 0,-1 0 0,0 0 1,0 0-1,0 0 0,0 0 0,1 1 0,-1-1 0,0 0 0,0 0 1,0 0-1,0 0 0,0 1 0,1-1 0,-1 0 0,0 0 1,0 0-1,0 0 0,0 1 0,0-1 0,0 0 0,0 0 0,0 0 1,0 1-1,0-1 0,0 0 0,0 0 0,0 0 0,0 1 1,0-1-1,0 0 0,0 0 0,0 1 0,0-1 0,0 0 0,0 0 1,0 0-1,0 0 0,-1 1 0,-2 13 27,3-11-18,-27 81 86,18-61-73,1-1 0,2 1 0,0 0 1,1 1-1,-2 41 0,7-63-20,0 0 0,0 1 1,0-1-1,0 0 0,1 0 0,-1 0 0,1 0 1,-1 1-1,1-1 0,0 0 0,0 0 0,0 0 0,0 0 1,0-1-1,2 3 0,-2-3-2,0 0-1,0 0 1,1 0 0,-1 0 0,0 0-1,0 0 1,1-1 0,-1 1 0,1 0-1,-1-1 1,1 1 0,-1-1 0,1 0-1,-1 1 1,1-1 0,2 0 0,3-1 0,-1 0 0,1 0 1,-1 0-1,0-1 1,1 0-1,-1 0 0,0-1 1,10-5-1,17-11 31,0-2-1,56-48 1,49-64 45,-45 33 14,-5-4 0,-4-4 0,-5-4 0,77-145 0,-130 212-77,-70 120-81,-22 41 10,23-25 33,-38 118-1,69-170 18,1 0 0,3 0-1,1 0 1,2 1 0,1 0 0,3 43 0,1-80 5,0 7 13,1 0 0,0-1 0,0 1 0,6 18-1,-7-27-9,1 1-1,-1 0 1,1-1-1,0 1 1,0-1-1,-1 1 1,1-1-1,0 0 1,0 1-1,0-1 1,1 0-1,-1 1 1,0-1-1,0 0 0,1 0 1,-1 0-1,1 0 1,-1 0-1,1-1 1,-1 1-1,1 0 1,-1-1-1,1 1 1,0-1-1,-1 1 1,1-1-1,0 0 1,-1 0-1,1 0 1,0 0-1,0 0 0,-1 0 1,1 0-1,0 0 1,1-1-1,6-2 13,0 0 0,-1 0-1,1-1 1,-1 0-1,0-1 1,0 0 0,-1 0-1,1 0 1,7-8 0,10-11 39,23-28 0,-42 46-46,92-111 141,-4-4 1,111-192-1,-190 287-149,19-54 0,-33 77 0,3-10 0,-8 9 0,2 5 0,1-1 0,-1 1 0,0 0 0,1 0 0,-1 0 0,1 0 0,-1 0 0,1 0 0,-1 0 0,-1 3 0,-34 34-1,2 1 0,2 1 0,-35 57 1,28-31-8,-51 112 0,67-122-20,-17 62 0,34-90 40,0 0 1,2 0 0,1 1-1,-1 40 1,5-63-10,0 1 0,1-1 1,-1 1-1,1 0 0,1-1 0,-1 0 0,1 1 1,5 9-1,-7-14-16,1-1 0,0 1 0,0-1 0,0 0-1,0 1 1,0-1 0,1 0 0,-1 0 0,0 0 0,0 1 0,1-2 0,-1 1 0,1 0 0,-1 0 0,1 0 0,-1-1 0,1 1 0,-1 0-1,1-1 1,0 0 0,-1 1 0,1-1 0,0 0 0,-1 0 0,1 0 0,0 0 0,-1 0 0,1 0 0,0 0 0,-1-1 0,1 1-1,0-1 1,-1 1 0,1-1 0,-1 1 0,1-1 0,2-2 0,-1 2-45,0-1-1,0 1 1,-1-1-1,1 0 1,-1 0 0,1 0-1,-1-1 1,0 1-1,1 0 1,-1-1 0,0 0-1,-1 1 1,1-1 0,0 0-1,-1 0 1,2-3-1,-1-1-738,0 1-1,-1-1 0,0 1 0,0-1 0,0 0 1,-1-7-1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13560,'0'0'1296,"38"-70"-1288,-15 53-104,-6 4-8,-4 7-80,-2 2-8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9944,'0'0'768,"57"0"-280,28-4 8,59 0-160,45 3 16,35 2 16,-54 7 8,-73-2 32,-14-1-8,2 1-112,0 0 8,-22-1-136,-35-3 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0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40 5016,'0'0'14993,"12"0"-14823,14 0 37,0-1 1,26-6-1,77-23 607,-128 30-795,0 0-1,0-1 0,-1 1 1,1 0-1,0 0 0,0 0 1,0-1-1,-1 1 0,1 0 0,0 0 1,0 0-1,0 0 0,-1 0 1,1 1-1,0-1 0,0 0 1,0 0-1,-1 0 0,1 1 1,0-1-1,0 0 0,-1 1 1,1-1-1,0 1 0,0 0 0,-1 1 3,0 0-1,-1 0 1,1 0-1,-1 1 1,1-1 0,-1 0-1,0 0 1,0 0-1,-2 3 1,3-5-23,-9 14 35,0-1 1,-1 0-1,-1-1 0,0 0 0,0-1 0,-17 14 0,0 1 15,4-6 8,-1-1 0,0-1 0,-34 18 0,42-26-13,9-5-39,1 0 0,0 0 0,0 0 0,-7 7 0,14-12-8,0 0 1,0 0-1,1 0 1,-1 0-1,0 0 1,0 0-1,0 0 1,0 0-1,0 0 1,0 0-1,0 0 1,0 0-1,0 0 1,1 0-1,-1 0 1,0 0-1,0 0 1,0 0-1,0 0 1,0 0-1,0 0 1,0 0-1,0 0 1,0 0-1,0 0 1,0 0-1,1 0 1,-1 0-1,0 0 1,0 0-1,0 0 1,0 0-1,0 1 1,0-1-1,0 0 1,0 0-1,0 0 1,0 0-1,0 0 1,0 0-1,0 0 1,0 0-1,0 0 1,0 0-1,0 1 1,0-1-1,0 0 1,0 0-1,0 0 1,0 0-1,0 0 1,0 0-1,0 0 1,0 0-1,0 0 1,0 1-1,0-1 1,0 0-1,0 0 1,0 0-1,0 0 1,0 0-1,0 0 1,0 0-1,0 0 1,0 0-1,0 0 1,-1 0-1,1 0 1,13-3-45,16-9 54,-16 6-17,1 1-1,0 0 0,1 1 1,-1 1-1,1 1 0,0 0 0,-1 0 1,1 1-1,0 1 0,0 1 1,0 0-1,20 5 0,-29-5 10,0-1-1,1 1 1,-1-1-1,11-1 0,1 0-118,-17 1 41,0-3-568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627 76 8336,'0'0'1920,"-13"-5"-1232,8 2-610,-2 0 31,-1 0 0,1 0 0,-1 1 1,0-1-1,0 2 0,0-1 0,0 1 0,0 0 0,0 1 0,0 0 1,0 0-1,-11 2 0,-2 4 85,-1 0 0,1 1 0,1 1 0,-1 1 0,2 1 0,-1 1 0,1 1 0,1 0 0,-32 28 0,25-17 26,2 1 1,0 1-1,1 1 0,2 0 0,-31 53 0,45-67-104,0-1 0,0 1-1,1 0 1,1 1 0,0-1 0,-3 24-1,6-33-75,1 1 0,-1-1-1,1 1 1,0-1 0,0 0 0,0 1-1,1-1 1,-1 1 0,1-1-1,0 0 1,0 0 0,0 1 0,0-1-1,1 0 1,-1 0 0,1 0-1,0 0 1,0 0 0,0-1 0,0 1-1,0 0 1,1-1 0,-1 0-1,1 1 1,-1-1 0,1 0 0,0 0-1,0-1 1,0 1 0,3 1-1,1-1 16,0 0-1,0-1 0,-1 0 0,1 0 1,0 0-1,0-1 0,0 0 0,0-1 1,0 1-1,0-1 0,0-1 0,0 1 0,0-1 1,-1 0-1,1-1 0,-1 1 0,1-1 1,9-7-1,5-3 97,-1 0 0,-1-2 1,0 0-1,18-19 0,-20 16-3,-1 0 0,-1-1 0,0-1 0,-2 0 0,0-1 0,-1-1 0,-2 1 0,10-28 0,-10 20 150,-2-1 0,0 0 0,-2-1 0,-2 1 0,2-63 0,-8 81 3,-2 13 31,-8 19-52,-5 20-119,1-1 0,-17 70 0,-8 89 81,16-71-77,-6 9 152,-71 197 0,102-331-311,-31 70 170,28-65-143,-1 0 0,0-1 0,-1 1 0,1-1 0,-1 0 0,0 0 0,-11 9 0,15-14-22,-1 1 1,0-1 0,0 0 0,0 0 0,0 0 0,0 0 0,0 0 0,0-1 0,0 1 0,0 0 0,0-1 0,0 0 0,0 1 0,0-1-1,-1 0 1,1 0 0,0 0 0,0-1 0,0 1 0,0 0 0,0-1 0,-1 0 0,1 1 0,0-1 0,0 0 0,0 0 0,1 0-1,-1 0 1,0 0 0,0-1 0,0 1 0,1 0 0,-1-1 0,-2-2 0,-3-4 27,0-1 1,0 0-1,0-1 0,1 1 1,-5-13-1,0 1 42,1-1 0,1 0 0,1-1 0,-9-40 0,15 50-34,0 1 0,1-1 1,0 0-1,1 0 0,0 1 0,1-1 0,1 0 0,0 1 1,0-1-1,8-19 0,-7 24-29,1 1 0,0 0 0,0 1 0,1-1 0,0 1 0,0 0 0,0 0 0,1 0 0,0 1 0,0 0 0,0 0 0,12-6-1,8-4 12,54-22 0,-70 33-24,31-11 7,71-16 0,-73 21 7,0-3 18,0-1 0,0-3 0,64-38 0,-51 27-12,12-9-35,0-4 1,-3-2 0,84-77-1,-113 88 43,36-45-1,-24 26 186,-44 50-212,0 1-1,0 0 1,0-1 0,1 1-1,-1 0 1,0 0 0,0-1-1,0 1 1,0 0 0,1 0-1,-1-1 1,0 1 0,0 0-1,1 0 1,-1 0 0,0-1-1,0 1 1,1 0 0,-1 0-1,0 0 1,1 0 0,-1 0-1,0-1 1,0 1 0,1 0-1,-1 0 1,0 0 0,1 0-1,-1 0 1,0 0-1,1 0 1,-1 0 0,0 0-1,1 0 1,-1 0 0,0 1-1,0-1 1,1 0 0,1 15 105,-11 31-14,8-39-65,-1 0-18,-13 61 152,3 1 0,-5 109 0,16-166-122,2-1-1,-1 1 0,1 0 0,1-1 1,0 1-1,6 17 0,-8-28-37,1 0-1,-1-1 0,1 1 1,-1 0-1,1-1 1,-1 1-1,1-1 1,-1 1-1,1-1 1,-1 1-1,1-1 1,0 1-1,-1-1 1,1 0-1,0 1 0,-1-1 1,1 0-1,0 1 1,0-1-1,-1 0 1,1 0-1,0 0 1,0 0-1,-1 0 1,1 0-1,0 0 0,0 0 1,0 0-1,-1 0 1,1 0-1,0 0 1,0-1-1,-1 1 1,1 0-1,0-1 1,27-14 85,-13 3-58,0 0 0,-1-1 0,0-1-1,-1 0 1,15-22 0,52-87 137,-63 95-124,69-123 216,-82 143-218,0 1 0,0 0 0,10-11 0,-12 15-26,-11 47 176,0-15-147,1 0 0,-8 57 0,15-69-10,0 1-1,0 0 0,2-1 0,0 1 0,1 0 0,6 23 0,-7-38-27,-1-1-1,1 1 1,0-1-1,0 1 1,0-1-1,0 1 1,0-1-1,0 0 1,1 0-1,-1 1 1,1-1-1,-1 0 1,1 0-1,0-1 0,0 1 1,0 0-1,0-1 1,0 1-1,0-1 1,1 1-1,-1-1 1,0 0-1,1 0 1,-1 0-1,1 0 1,-1-1-1,1 1 1,-1-1-1,1 1 1,0-1-1,-1 0 1,1 0-1,0 0 0,-1 0 1,1-1-1,-1 1 1,1-1-1,-1 1 1,5-2-1,4-2 12,1-1-1,-1 0 0,0 0 0,-1-1 1,1 0-1,-1-1 0,12-11 1,13-14 76,-1-3 0,-1 0 1,37-56-1,-43 52 11,-16 21-12,20-22 0,-31 40-93,0-1-1,0 1 1,1-1-1,-1 1 1,0-1-1,1 1 0,-1-1 1,0 1-1,1 0 1,-1-1-1,1 1 1,-1 0-1,1-1 0,-1 1 1,1 0-1,-1-1 1,1 1-1,-1 0 1,1 0-1,-1 0 0,1-1 1,-1 1-1,1 0 1,-1 0-1,1 0 1,0 0-1,-1 0 1,1 0-1,-1 0 0,1 0 1,-1 0-1,1 1 1,0-1-1,0 1-4,1 1 0,-1-1-1,0 1 1,0 0 0,0-1-1,0 1 1,-1 0 0,1-1 0,1 5-1,10 34-11,-9-29 11,0 1 0,1 0-1,1-1 1,0 0 0,9 15 0,-14-25 4,1 1 0,0 0 0,1 0 0,-1-1 0,0 1-1,0-1 1,1 1 0,-1-1 0,1 1 0,-1-1 0,1 0 0,0 0-1,-1 0 1,1 0 0,0 0 0,0 0 0,0 0 0,0-1 0,3 2-1,-3-2 2,0-1 0,0 1 0,0-1 0,0 1 0,0-1 0,-1 0 0,1 0 0,0 1 0,-1-1-1,1 0 1,0-1 0,-1 1 0,1 0 0,-1 0 0,0-1 0,1 1 0,-1-1 0,0 1 0,0-1-1,2-2 1,1-3 16,1 0 1,-1 0-1,0 0 0,-1-1 0,0 1 0,0-1 0,3-14 0,-3 4 21,-2-1 0,0-28 0,3 47-50,0 1-1,-1 0 1,1 0-1,-1 1 1,1-1 0,-1 1-1,1-1 1,-1 1-1,5 4 1,-8-6 8,1 1 0,0 0 0,-1-1-1,1 1 1,0-1 0,-1 1 0,1-1 0,0 1 0,0-1-1,-1 0 1,1 1 0,0-1 0,0 0 0,0 1 0,0-1 0,0 0-1,-1 0 1,1 0 0,0 0 0,0 0 0,0 0 0,0 0-1,0 0 1,0 0 0,0-1 0,-1 1 0,1 0 0,0 0-1,0-1 1,0 1 0,-1-1 0,1 1 0,1-1 0,2-2 36,-3 3-30,-1 0 0,0 0 0,1-1 0,-1 1 0,0 0 0,0 0 0,1 0 0,-1-1 0,0 1 0,0 0 1,1-1-1,-1 1 0,0 0 0,0 0 0,0-1 0,0 1 0,1 0 0,-1-1 0,0 1 0,0 0 0,0-1 0,0 1 0,0 0 0,0-1 0,0 1 1,0 0-1,0-1 0,0 1 0,0 0 0,0-1 0,0 1 0,0-1 0,0 1 0,-1 0 0,1 0 0,0-1 0,0 0 0,-1-6 21,-1 0-1,1 1 1,-1-1-1,0 0 1,-4-7-1,6 13-22,-1 1 1,1-1-1,-1 1 1,1-1-1,-1 1 1,1-1-1,-1 1 1,0 0-1,1-1 1,-1 1-1,1 0 1,-1-1-1,0 1 1,1 0-1,-1 0 1,0 0-1,1 0 1,-1-1-1,0 1 1,1 0-1,-1 0 0,0 0 1,0 0-1,0 1 1,-19 9 6,15-5-6,-1-1 1,1 2-1,-9 10 0,5-2-5,1 0 0,0 0 0,1 0 0,0 1 0,1 1 0,1-1 0,1 1 0,-4 22 0,6-30 0,1 1 0,0-1 0,0 1 0,1-1 0,1 1 0,-1-1 0,1 1 0,1-1 0,-1 1 0,1-1 0,1 0 0,0 0 0,0 0 0,0 0 0,1-1 0,0 1 0,9 11 0,-9-15 7,-1 0 1,1 0-1,0-1 1,0 0-1,0 0 1,0 0-1,1 0 0,-1 0 1,1-1-1,-1 0 1,1 0-1,0 0 1,0-1-1,7 2 1,-4-2 5,0-1 1,0 0 0,0 0 0,0 0 0,0-1 0,-1 0 0,1-1 0,12-3 0,1-3 25,0-1 0,0-1 1,0-1-1,-2 0 0,29-23 0,-10 3 11,-2-3 1,-1-1-1,57-75 0,-42 48-27,-50 61-19,1 1 0,-1-1 0,1 0 0,-1 1 0,1-1 0,-1 1 0,1-1 0,-1 0 0,1 1 0,-1-1 0,1 1 0,0 0 0,-1-1 0,1 1 0,0-1 0,0 1 0,-1 0 0,1 0 0,0-1 0,1 1 0,-2 0 0,0 1 0,1-1 0,-1 1 0,0-1 0,1 0 0,-1 1 0,0-1 0,0 1 0,0-1 0,0 1 0,1-1 0,-1 1 0,0-1 0,0 1 0,0-1 0,0 1 0,0 0 0,0-1 0,0 1 0,0-1 0,-1 2 0,-7 35 0,-10 9 0,-1 0 0,-3-1 0,-1-2 0,-3 0 0,-1-1 0,-63 72 0,82-105 0,0-1 0,0-1 0,-1 0 0,-13 9 0,20-15 0,0 0 0,-1 0 0,1 0 0,0 0 0,0 0 0,-1 0 0,1-1 0,0 1 0,-1-1 0,1 1 0,-5-1 0,5 0 0,1-1 0,0 1 0,0 0 0,0-1 0,-1 1 0,1-1 0,0 1 0,0-1 0,0 0 0,0 1 0,0-1 0,0 0 0,0 0 0,0 0 0,1 0 0,-1 1 0,0-1 0,0-1 0,1 1 0,-1 0 0,0 0 0,1 0 0,-1 0 0,0-2 0,1 0 0,-1 0 0,1 1 0,-1-1 0,1 0 0,0 0 0,0 0 0,0 1 0,0-1 0,1 0 0,-1 0 0,1 1 0,0-1 0,0 0 0,0 1 0,0-1 0,0 1 0,0-1 0,1 1 0,-1 0 0,1-1 0,-1 1 0,1 0 0,0 0 0,0 0 0,0 0 0,0 1 0,0-1 0,4-2 0,2-2 0,0 1 0,1 0 0,0 0 0,0 1 0,0 0 0,17-5 0,10 2 0,1 1 0,0 2 0,62 2 0,20 13-160,-110-12-1080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14776,'0'0'672,"117"-23"-680,-16 12-280,11-4 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1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0 605 5520,'0'0'3921,"10"-9"-3148,136-148 1619,-71 64-1388,-15 16 647,128-126 1,-118 137 956,-73 70-2457,1-1 0,0 1 0,0 0 0,1 0 0,-1 0 0,1 0 0,0 0 0,-1 6 0,-3 9 43,4-16-171,-15 36 261,2 2 1,2-1-1,2 2 1,-6 51-1,11 12 147,6-91-343,0 0 1,0-1-1,1 1 1,1 0-1,7 21 1,-8-30-58,0-1 1,0 1 0,1-1 0,-1 0 0,1 0-1,0 0 1,0 0 0,0 0 0,1-1 0,-1 1-1,1-1 1,0 0 0,0 0 0,5 3 0,-2-3 8,-1 0 1,1 0 0,0-1 0,-1 0 0,1 0-1,0-1 1,0 0 0,1 0 0,6 0 0,4-2 48,-1 0 0,0-1 0,1-1 0,-1 0 0,0-2 0,0 0 0,20-9 0,-19 6-27,0-1 1,0-1 0,-2-1-1,1 0 1,-1-1-1,-1-1 1,0 0 0,-1-1-1,0 0 1,-1-2-1,-1 1 1,0-2 0,-2 1-1,1-1 1,-2-1-1,7-18 1,-11 23-12,9-33 154,-13 43-181,-1-1-1,1 1 1,-1 0-1,0-1 0,0 1 1,-1-1-1,1 1 1,-1 0-1,0-1 0,1 1 1,-3-5-1,0-5 58,3 12-74,0 1 0,0-1 0,-1 0 0,1 0 0,0 1 0,0-1 0,0 0 0,0 1 0,-1-1 0,1 0 0,0 1 0,-1-1 0,1 0 0,-1 1 0,1-1 0,0 1 0,-1-1 0,1 1 0,-1-1 0,0 1 0,1-1 0,-2 0 0,-2-4 245,2-4-155,-17 3-81,13 3-16,1 1 0,0 1 0,-1-1 0,1 1 0,-1 0 0,0 0 0,1 1 0,-1 0 0,0 0 0,1 0 0,-1 1 0,0-1 0,-7 3 0,-2 1 14,0 0-1,1 2 1,-25 11 0,31-12-8,1 0 0,0 1 0,0 0 0,0 0 0,1 1 1,-1 0-1,2 0 0,-10 14 0,-4 5-18,15-21 8,1 0-1,-1 1 1,1-1-1,0 1 1,1 0-1,-1 0 1,1-1-1,0 2 1,1-1-1,0 0 1,-1 0-1,1 13 1,1 1-6,1 0 1,7 34-1,-7-44 10,2-2 7,-1 1 0,1-1 0,0 0 0,1 0 0,0 0 0,0-1 0,1 1 0,0-1 0,7 9 0,17 26 73,-24-35-41,0 0-1,1 0 1,-1 0-1,1-1 1,1 0-1,12 9 1,11 11 294,-27-24-266,0 0 0,0 0-1,1 0 1,-1 0 0,1-1 0,4 2 0,62 2 422,-24-6-1502,-49-7-3386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1424 3408,'0'0'9329,"10"-8"-8980,3-5-220,-8 8-60,1 0 0,-1 0 0,1 0 0,0 1 0,1-1-1,-1 1 1,10-3 0,10-8 261,0 0-1,-1-2 1,-1-1-1,36-34 1,76-96 759,82-160 701,-150 205-1298,111-178 754,-33 28-341,-95 161-451,-33 65-252,2-6 621,-126 302-192,26-73-414,4 23-28,-79 185 126,-40-33 84,135-272-90,-117 145-1,172-237-260,-1-1-1,0 1 1,0-1-1,0 0 1,-1 0-1,0-1 1,-12 7-1,19-11-41,-1-1 0,1 0-1,0 0 1,-1 1 0,1-1 0,0 0-1,-1 0 1,1 0 0,-1 0 0,1 0-1,-1 0 1,1 1 0,0-1-1,-1 0 1,1 0 0,-1 0 0,1 0-1,-1 0 1,1 0 0,0-1 0,-1 1-1,1 0 1,-1 0 0,1 0-1,0 0 1,-1 0 0,1-1 0,-1 1-1,1 0 1,0 0 0,-1-1 0,1 1-1,0 0 1,0-1 0,-1 1 0,1 0-1,0 0 1,-1-1 0,1 1-1,0-1 1,0 1 0,0 0 0,0-1-1,-1 1 1,1-1 0,0 1 0,0 0-1,0-1 1,0 1 0,0-1-1,0 1 1,0-1 0,0 1 0,0-1-1,2-26 138,2 7-90,1 0 0,1 0 0,0 0 0,2 1 1,0 0-1,1 0 0,13-20 0,-6 16 0,0 1-1,2 1 0,0 1 1,1 0-1,24-18 1,-3 6 31,2 2 1,51-27-1,98-42 85,23-12-31,-115 47-98,-3-4 1,-2-4 0,-4-4 0,93-101 0,-147 137-39,-1-1 0,-3-2 0,-1-1 0,34-65 0,-16 11 29,40-116 0,-85 204-24,0 0 0,-1 0 0,0 0 0,0-1 0,-1 1 0,0-1 0,-1 1 0,0-13 1,-1 23-8,0-1 1,0 1-1,0 0 1,0-1 0,0 1-1,0 0 1,0-1-1,0 1 1,0 0 0,0-1-1,0 1 1,0-1 0,0 1-1,0 0 1,0-1-1,-1 1 1,1 0 0,0-1-1,0 1 1,0 0 0,0-1-1,-1 1 1,1 0-1,0 0 1,0-1 0,-1 1-1,1 0 1,0 0 0,-1-1-1,1 1 1,0 0-1,-1 0 1,1 0 0,0 0-1,-1-1 1,1 1 0,0 0-1,-1 0 1,1 0-1,0 0 1,-1 0 0,1 0-1,0 0 1,-1 0 0,1 0-1,-1 0 1,1 0-1,0 0 1,-1 0 0,1 1-1,0-1 1,-1 0 0,1 0-1,0 0 1,-1 0-1,1 1 1,-1-1 0,-19 17 34,17-14-30,-31 34 39,2 2 0,-45 71 1,55-78-28,-21 34 47,2 2 0,4 2 0,3 1 0,-41 124 0,75-193-63,-53 177 160,45-143-93,1-1 0,2 1 0,-1 40-1,6-73-62,-1 12 53,1 1 0,1 0 0,0-1 0,7 29 0,-7-40-41,0 0 0,0-1 1,1 1-1,-1 0 0,1-1 0,0 1 0,0-1 0,0 0 0,1 0 0,-1 0 0,1 0 1,0 0-1,0 0 0,0-1 0,0 1 0,0-1 0,0 0 0,1 0 0,-1 0 1,1 0-1,0-1 0,-1 1 0,1-1 0,6 1 0,1 0 7,0-1 0,0-1 0,0 0 0,0 0 0,-1-1 0,1-1 1,0 0-1,0 0 0,-1-1 0,1 0 0,10-5 0,9-5 51,-1-2 0,38-25 1,-34 19-2,-2-1 1,0-1-1,38-40 0,-59 52-37,0 1-1,-1-1 0,0 0 1,-1-1-1,0 0 1,-1-1-1,-1 1 0,0-1 1,0 0-1,-2-1 1,1 1-1,3-22 0,-8 34-27,0 0-1,0-1 0,1 1 1,-1 0-1,0 0 0,0-1 1,0 1-1,-1 0 0,1 0 1,0 0-1,0-1 0,-1 1 1,1 0-1,0 0 0,-1 0 1,1 0-1,-1 0 0,0-1 1,1 1-1,-1 0 1,0 0-1,0 1 0,-1-3 1,0 2-2,0 0 1,1 1-1,-1-1 1,0 0 0,0 1-1,0-1 1,0 1-1,1-1 1,-1 1 0,0 0-1,0 0 1,0 0-1,-3 1 1,-6 0 6,1 1 0,0 1 0,-1 0 1,-11 5-1,6-1-8,1 0 0,0 1 0,0 1 1,1 1-1,0 0 0,0 0 0,1 2 1,1-1-1,0 2 0,1 0 0,0 0 1,0 1-1,2 0 0,0 1 0,-10 21 1,17-30-7,-1-1 0,2 0 0,-1 1 1,1-1-1,-1 1 0,2 0 0,-1-1 1,1 1-1,-1 0 0,2 0 0,-1-1 1,0 1-1,1 0 0,0 0 0,1-1 1,-1 1-1,1-1 0,0 1 0,1-1 1,-1 0-1,1 0 0,5 7 0,-4-6 1,1-1-1,1 0 0,-1 0 0,1-1 0,-1 1 1,1-1-1,0 0 0,1-1 0,-1 1 0,1-1 1,-1-1-1,1 1 0,0-1 0,0 0 0,0-1 1,0 0-1,12 1 0,5-1 13,1-2 0,-1-1 0,1 0-1,-1-2 1,0-1 0,29-9 0,137-61 97,-91 34-39,-46 20-12,97-54-1,-129 63-21,0 2 0,27-10 1,-35 15-7,-13 5-32,0 0 0,0 0-1,0-1 1,0 1 0,1 0 0,-1 0 0,0 0 0,0 0 0,0 0 0,0 0 0,0 0-1,1 0 1,-1 0 0,0 0 0,0 0 0,0 0 0,0 0 0,1 0 0,-1 0 0,0 0 0,0 0-1,0 1 1,0-1 0,0 0 0,1 0 0,-1 0 0,0 0 0,0 0 0,0 0 0,0 0 0,0 0-1,0 0 1,0 1 0,1-1 0,-1 0 0,0 0 0,0 0 0,0 0 0,0 0 0,0 1-1,0-1 1,0 0 0,0 0 0,0 0 0,0 11-18,-8 11 6,0-13 24,-2 0-1,1-1 1,-1 0-1,-1-1 1,-14 9-1,-62 26 53,43-21-21,14-7-18,-37 19 16,60-29-36,-1 1-1,1 0 1,0 0 0,0 1 0,-12 12 0,18-17-7,0 1 1,-1-1-1,1 0 0,1 0 1,-1 1-1,0-1 0,0 1 1,0-1-1,1 1 0,-1-1 1,1 1-1,-1-1 0,1 1 1,0-1-1,-1 1 0,1 0 1,0-1-1,0 1 0,0 2 1,1-2 0,-1-1 0,1 0 0,0 1 0,-1-1 0,1 0 0,0 0 0,0 1 0,0-1 0,0 0 0,0 0 0,0 0 0,0 0 0,0 0 0,1 0 1,-1 0-1,0-1 0,2 2 0,3 1-1,1-1 0,-1 1 0,1-1 1,0-1-1,0 1 0,0-1 0,12 0 0,14-2 2,1-1 0,-1-2 0,0-1 0,0-1 0,0-2 0,-1-2-1,0-1 1,51-24 0,-13-2 2,-2-3-1,99-74 0,-112 70 21,-2-1 0,-2-3 0,78-97 0,-71 70 49,-4-3 1,55-106 0,-63 102-13,-11 20-27,-2-2-1,29-82 0,-62 146-32,1 0-1,-1 0 0,0-1 0,0 1 0,0 0 1,0 0-1,0 0 0,1 0 0,-1 0 0,0 0 1,0 0-1,0-1 0,0 1 0,0 0 0,0 0 1,0 0-1,0 0 0,0 0 0,0-1 0,0 1 1,1 0-1,-1 0 0,0 0 0,0 0 0,0-1 1,0 1-1,0 0 0,0 0 0,0 0 0,0 0 1,-1-1-1,1 1 0,0 0 0,0 0 0,0 0 1,0 0-1,0 0 0,0-1 0,0 1 0,0 0 1,0 0-1,0 0 0,0 0 0,-1 0 0,1 0 1,0-1-1,0 1 0,0 0 0,0 0 0,0 0 1,-1 0-1,1 0 0,0 0 0,-9 8-75,-15 22 2,23-28 65,-48 71-81,4 1 0,-37 85 0,26-49 34,-80 177-3,117-241 106,3 2-1,2 0 1,2 1 0,-8 65-1,19-107-23,0 2 15,0 1 0,0 0 0,1 0 0,3 19 0,-3-27-27,0 0-1,1-1 0,-1 1 0,1 0 0,-1 0 1,1-1-1,0 1 0,0 0 0,0-1 1,0 1-1,0-1 0,0 1 0,0-1 0,0 0 1,1 1-1,-1-1 0,1 0 0,-1 0 0,0 0 1,1 0-1,0 0 0,-1 0 0,1 0 0,0-1 1,-1 1-1,1 0 0,0-1 0,0 0 1,0 1-1,-1-1 0,1 0 0,4 0 0,7-1 40,0 0-1,0-1 0,1 0 0,-2-2 0,1 1 0,0-1 0,-1-1 1,24-12-1,6-8 220,44-32 1,-48 30-217,-7 2-51,-22 17 0,0 1 0,16-10 0,-25 17 0,0 0 0,1-1 0,-1 1 0,0 0 0,0 0 0,0 0 0,0 0 0,1-1 0,-1 1 0,0 0 0,0 0 0,0 0 0,1 0 0,-1 0 0,0 0 0,0 0 0,1 0 0,-1 0 0,0 0 0,0 0 0,1 0 0,-1 0 0,0 0 0,0 0 0,1 0 0,-1 0 0,0 0 0,0 0 0,0 0 0,1 0 0,-1 0 0,0 0 0,0 0 0,1 1 0,-1-1 0,0 0 0,0 0 0,0 0 0,0 0 0,1 1 0,-3 11 0,-13 22 0,12-29 0,-8 17 0,-11 37 0,19-52 0,2-1 0,-1 1 0,1 0 0,0-1 0,0 1 0,0 0 0,1 0 0,1 0 0,-1 0 0,3 11 0,-2-16 0,-1-1 0,1 1 0,0-1 0,0 1 0,0-1 0,0 1 0,1-1 0,-1 0 0,0 0 0,0 1 0,1-1 0,-1 0 0,1 0 0,-1 0 0,1-1 0,-1 1 0,1 0 0,0-1 0,-1 1 0,1-1 0,0 1 0,-1-1 0,1 0 0,0 1 0,0-1 0,-1 0 0,1 0 0,0 0 0,0-1 0,2 0 0,8 0 0,-1-1 0,1 0 0,13-5 0,24-12 0,0-1 0,-1-3 0,79-51 0,-99 58 0,-12 3 0,2-1 0,-18 14 0,0 1 0,1-1 0,-1 0 0,0 0 0,0 0 0,0 0 0,0 0 0,0 0 0,0 0 0,0 0 0,0 0 0,0 0 0,0 0 0,0 0 0,0 0 0,0 0 0,0 0 0,0 0 0,0 0 0,0 0 0,0 0 0,0 0 0,0 0 0,0 0 0,0 0 0,0 0 0,0 0 0,0 0 0,0 0 0,0 0 0,0 0 0,0 0 0,0 0 0,0 0 0,0 0 0,1 0 0,-1 0 0,0 0 0,-9 10 0,-22 23 0,-37 41 0,61-65 0,1 0 0,0 0 0,0 1 0,1 0 0,0 0 0,-6 19 0,10-26 0,0-1 0,0 1 0,1-1 0,-1 1 0,1 0 0,-1 0 0,1-1 0,0 1 0,0 0 0,1-1 0,-1 1 0,0 0 0,1-1 0,0 1 0,0 0 0,-1-1 0,4 5 0,-3-5 0,0-1 0,0 0 0,1 0 0,-1 0 0,0 0 0,1 0 0,-1-1 0,1 1 0,-1 0 0,1-1 0,-1 1 0,1-1 0,-1 1 0,1-1 0,0 0 0,-1 0 0,1 0 0,0 0 0,-1 0 0,1 0 0,-1 0 0,1 0 0,0 0 0,-1-1 0,1 1 0,-1-1 0,1 1 0,-1-1 0,3-1 0,3-1 0,-2 0 0,1-1 0,0 1 0,-1-1 0,1 0 0,-1-1 0,0 1 0,0-1 0,-1 0 0,0 0 0,0 0 0,0-1 0,6-11 0,-5 7 0,0-1 0,0 0 0,-1-1 0,-1 1 0,0-1 0,3-23 0,-5 30 0,-1 1 0,-1-1 0,1 0 0,-1 0 0,0 1 0,0-1 0,0 1 0,-1-1 0,1 1 0,-1-1 0,0 1 0,0 0 0,-1 0 0,1 0 0,-6-7 0,3 5 0,5 6 0,0-1 0,-1 1 0,1 0 0,0-1 0,-1 1 0,1-1 0,0 1 0,0-1 0,0 1 0,-1-1 0,1 1 0,0-1 0,0 1 0,0-1 0,0 1 0,0-1 0,0 1 0,0-1 0,0 1 0,0-1 0,0 1 0,0-1 0,0 1 0,0-1 0,0 1 0,0-1 0,1 1 0,-1-1 0,0 1 0,0-1 0,1 1 0,-1-1 0,0 1 0,1-1 0,-1 1 0,0 0 0,1-1 0,-1 1 0,0 0 0,1-1 0,-1 1 0,1 0 0,-1 0 0,1-1 0,-1 1 0,1 0 0,-1 0 0,1 0 0,0-1 0,32-3 0,-24 3 0,12-1 0,-1 0 0,0 2 0,38 4 0,-51-4 0,0 1 0,0 1 0,0-1 0,0 1 0,-1 0 0,1 1 0,-1 0 0,1 0 0,-1 0 0,0 1 0,0 0 0,0 0 0,-1 0 0,9 9 0,-12-9 0,0-1 0,0 1 0,0 0 0,-1 0 0,1 1 0,-1-1 0,0 0 0,0 0 0,-1 1 0,1-1 0,-1 0 0,0 1 0,0-1 0,-1 0 0,-1 8 0,2 28 0,0-40 0,1 1 0,-1-1 0,0 0 0,1 1 0,-1-1 0,0 0 0,1 0 0,-1 1 0,0-1 0,1 0 0,-1 0 0,0 0 0,1 1 0,-1-1 0,0 0 0,1 0 0,-1 0 0,1 0 0,-1 0 0,0 0 0,1 0 0,-1 0 0,1 0 0,-1 0 0,0 0 0,1 0 0,-1 0 0,1 0 0,0-1 0,13-2 0,31-17 0,-35 15 0,0 0 0,0 1 0,0 0 0,1 1 0,12-3 0,-19 6 0,-1-1 0,1 1 0,-1 0 0,1 1 0,-1-1 0,1 0 0,-1 1 0,1 0 0,-1 0 0,1 0 0,-1 0 0,1 1 0,-1-1 0,0 1 0,0 0 0,0 0 0,0 0 0,0 0 0,-1 0 0,5 4 0,7 11 0,0 1 0,0 0 0,14 27 0,-2-4 0,-26-40 8,0-1 1,0 1-1,1 0 1,-1-1-1,0 1 0,1-1 1,-1 1-1,1-1 0,-1 1 1,1-1-1,-1 1 1,1-1-1,-1 1 0,1-1 1,-1 0-1,1 1 1,0-1-1,-1 0 0,1 1 1,1-1-1,2-9-212,-5-16-5742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15544,'0'0'328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9440,'0'0'1216,"81"-17"-760,53 4-16,52-2 0,41 7 48,-16 0 16,-28 7 88,-50 1 0,-54-6 16,-14 6-8,9 7-56,-37 1 15,-8-2-279,1-6 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1058 6728,'0'0'5872,"0"-9"-5115,6-359 2106,-6 232-2209,6-98 623,0 154-754,-1 14 560,14-72-1,-19 136-1038,1 1-1,-1 0 0,0 0 0,0 0 1,0-1-1,1 1 0,-1 0 1,0 0-1,1 0 0,-1 0 0,1 0 1,0 0-1,-1 0 0,1 0 1,0 0-1,0 0 0,-1 0 0,1 0 1,0 0-1,0 0 0,0 1 0,0-1 1,0 0-1,2 0 0,-1 1-2,-1 0 0,1 0 0,0 1-1,0-1 1,-1 1 0,1-1 0,0 1 0,-1 0-1,1 0 1,-1-1 0,1 1 0,-1 0-1,1 0 1,-1 1 0,0-1 0,0 0 0,2 2-1,11 11 44,0 0 0,-1 1 0,-1 0 0,0 1 0,-1 0-1,-1 1 1,-1 1 0,0-1 0,11 33 0,-17-40-54,-1 0 0,0 0 1,0 1-1,-1-1 0,-1 1 0,1-1 1,-2 0-1,1 1 0,-2-1 0,1 0 1,-1 1-1,-1-1 0,0 0 0,0 0 0,-1-1 1,0 1-1,-1-1 0,0 0 0,0 0 1,-1 0-1,0-1 0,-1 1 0,0-2 1,0 1-1,0-1 0,-1 0 0,0-1 1,-1 1-1,0-2 0,-13 8 0,-1-4 41,-2-1-1,1-1 1,-1-1-1,0-1 1,-50 2-1,47-5-2,-1 2 0,1 0 1,0 2-1,-42 14 0,53-14-2,0 2 0,1 0 1,0 0-1,-22 16 0,34-21-50,1 0 1,-1 0-1,1 0 1,-1 0-1,1 1 1,0 0-1,0 0 1,0 0 0,1 0-1,0 0 1,-1 0-1,2 0 1,-1 1-1,0-1 1,1 1-1,0 0 1,0-1-1,0 1 1,0 0-1,1 0 1,0-1-1,0 7 1,2-2 7,-1 0-1,2 0 1,-1 0 0,1 0-1,0-1 1,1 0 0,0 1-1,0-1 1,1-1 0,0 1-1,1-1 1,-1 0 0,1 0-1,1 0 1,-1-1 0,1 0-1,0 0 1,0-1 0,1 0-1,10 6 1,-7-6-4,-1 1 0,1-2 0,0 0-1,0 0 1,0-1 0,0 0 0,1-1 0,-1 0 0,1-1-1,0 0 1,-1-1 0,1 0 0,0-1 0,-1 0 0,18-5 0,-2-4 36,0-1 0,-1-1 0,0-1 0,-1-2 0,32-24 0,-46 32-26,-6 3-8,0 1 1,0 0-1,0 1 0,1-1 1,-1 1-1,9-2 0,-12 3-12,-1 1 0,1 0 0,-1-1 0,1 1 0,0 0 0,-1 0 0,1 0 1,-1 0-1,1 0 0,0 1 0,-1-1 0,1 0 0,-1 1 0,1-1 0,-1 1 0,1-1 0,-1 1 0,1 0 0,-1 0 0,0 0 0,1 0 0,-1 0 0,0 0 0,0 0 0,0 0 0,0 0 0,0 0 0,2 3 0,3 10 45,0 1 1,0-1-1,-1 1 1,-1 0-1,4 30 1,-4-20 90,9 27 0,-10-42-78,-2-8-53,-1-1 0,0 0 0,1 1 0,-1-1 0,0 0 0,1 0 0,0 1 1,-1-1-1,1 0 0,0 0 0,0 0 0,1 2 0,-1-3-23,-1 0 0,1 0 1,0 0-1,0 0 0,0 1 0,0-1 1,0-1-1,0 1 0,0 0 0,0 0 0,-1 0 1,1 0-1,0-1 0,0 1 0,0 0 1,0-1-1,0 1 0,-1 0 0,1-1 0,0 1 1,0-1-1,-1 0 0,1 1 0,0-2 0,4-1-353,-1-1-1,0 0 0,0 0 0,0 0 1,3-6-1,-4 7-1518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353 454 8536,'0'0'-119,"-11"4"264,-17 6 324,1 1 0,0 1-1,-44 28 1,50-23-33,0 0 0,1 1 0,-25 30 0,34-34-138,0 0-1,1 0 0,1 1 0,0 0 1,1 1-1,-8 21 0,15-31-175,-1-1 0,0 1 0,1-1 0,0 1 0,1-1 0,-1 1-1,1 0 1,0 0 0,0-1 0,1 1 0,0 0 0,0-1 0,0 1 0,1-1 0,3 11 0,-3-13-51,0 1 0,1-1 1,-1 0-1,1 1 1,-1-1-1,1 0 0,0 0 1,0-1-1,0 1 1,0-1-1,1 1 0,-1-1 1,1 0-1,-1 0 1,1-1-1,0 1 0,0-1 1,0 0-1,0 0 1,0 0-1,0 0 0,0-1 1,4 1-1,10-1 91,-1-1-1,1-1 1,0 0 0,-1-1-1,0-1 1,0-1 0,31-12-1,111-60 626,-156 75-771,61-31 494,-2-3 0,103-78 1,-260 217 666,89-97-1155,-12 12 53,2 0-1,-27 38 0,40-52-55,0 0-1,0 0 1,1 0-1,-1 1 0,1-1 1,1 1-1,-1 0 1,0 0-1,1-1 0,0 1 1,0 0-1,1 0 1,-1 0-1,1 0 0,0 0 1,1 0-1,-1 0 1,1 0-1,0 0 1,3 9-1,-3-10 0,1-1 0,0 1 0,-1-1 0,1 0 0,1 0 1,-1 0-1,0 0 0,1 0 0,0 0 0,0 0 0,0-1 0,0 0 0,0 1 0,0-1 1,0 0-1,1-1 0,-1 1 0,1-1 0,-1 1 0,1-1 0,0 0 0,-1 0 0,1-1 0,0 1 1,0-1-1,0 0 0,-1 1 0,1-2 0,0 1 0,0 0 0,0-1 0,6-2 0,-1 0 29,1 0 0,-1 0 0,0-2-1,0 1 1,0-1 0,0 0 0,-1-1 0,0 0-1,0 0 1,-1 0 0,11-12 0,-9 6 19,0 0 1,-1 0 0,0-1 0,-1 0 0,0-1 0,-1 0-1,0 0 1,-1 0 0,3-17 0,-7 24-30,0 0 1,0 0 0,-1 0-1,1 0 1,-2 0-1,1 1 1,-1-1-1,0 0 1,-4-13-1,4 16-6,-1-1-1,0 1 0,-1 0 0,1 0 0,-1 0 0,0 0 1,0 0-1,0 1 0,0-1 0,0 1 0,-1 0 0,0-1 1,0 2-1,1-1 0,-8-3 0,6 4 35,1 1-1,0-1 1,-1 1-1,1 0 1,-1 0-1,0 1 1,-5 0-1,67-1 15,77 3 18,-127-1-89,0 0 0,0 0-1,0 1 1,0-1 0,-1 2-1,1-1 1,0 1 0,-1 0-1,0 1 1,0-1 0,0 1-1,0 0 1,0 1 0,6 6-1,-8-7 4,-1 0-1,0 1 1,1-1 0,-2 1-1,1 0 1,0-1-1,-1 1 1,0 0-1,0 1 1,-1-1 0,1 0-1,-1 0 1,0 1-1,-1-1 1,1 1-1,-1-1 1,0 1 0,-2 10-1,-1 0 66,0 0 0,-2 0 1,0 0-1,-1-1 0,0 1 0,-2-2 0,-8 16 0,41-51 242,-24 21-317,226-198 458,-225 197-456,1-2 6,0 1 1,1-1-1,0 1 1,-1 0-1,7-3 1,-10 5-8,1 0-1,0 0 1,-1 0 0,1 0 0,-1 0-1,1 0 1,0 0 0,-1 0-1,1 0 1,-1 0 0,1 0-1,-1 0 1,1 0 0,0 0-1,-1 1 1,1-1 0,-1 0 0,1 0-1,-1 1 1,1-1 0,-1 0-1,1 1 1,-1-1 0,1 0-1,-1 1 1,0-1 0,1 1 0,-1-1-1,0 1 1,1-1 0,-1 0-1,0 1 1,1 0 0,-1-1-1,0 1 1,0-1 0,0 1 0,0-1-1,1 1 1,-1-1 0,0 1-1,0 0 1,0-1 0,0 1-1,0-1 1,0 2 0,2 70 65,-3-50-56,2 0 1,3 27-1,-2-43-7,-1 1 0,0-1 0,1 0 0,0 0 0,1 0 0,-1-1 0,1 1 0,0 0 0,1-1 0,-1 0 0,1 0 0,6 6 0,-7-8 4,0 0 0,0-1 0,1 0 0,-1 1 0,1-1 0,0-1-1,-1 1 1,1 0 0,0-1 0,0 0 0,0 0 0,0 0 0,0-1 0,0 1 0,1-1 0,-1 0 0,0 0-1,0 0 1,0-1 0,0 1 0,0-1 0,0 0 0,0 0 0,6-3 0,2-1 16,1 0 0,-2-1 1,1 0-1,-1-1 0,0-1 1,15-11-1,0-6 22,0 0 1,-2-2-1,-1-1 1,33-51-1,64-136 133,-39 66-51,27-63 26,-75 142-39,-6 19 28,-56 121 14,-91 219-123,-117 263-111,-74 25-20,307-570 101,-8 14 8,0-1 1,-2-1-1,0 0 1,-1-1-1,-18 18 1,32-36-12,1 1 1,-1-1-1,1 1 0,-1-1 1,1 1-1,-1-1 1,1 1-1,-1-1 0,0 1 1,1-1-1,-1 0 0,1 1 1,-1-1-1,0 0 1,0 0-1,1 1 0,-1-1 1,0 0-1,1 0 1,-1 0-1,0 0 0,0 0 1,1 0-1,-1 0 1,0 0-1,1 0 0,-1 0 1,0-1-1,0 1 1,1 0-1,-1 0 0,0-1 1,1 1-1,-1 0 1,0-1-1,1 1 0,-1-1 1,1 1-1,-1-1 1,1 1-1,-1-1 0,1 1 1,-1-1-1,1 1 1,-1-1-1,1 0 0,0 1 1,-1-2-1,-1-2 6,1 0-1,0 0 1,0 0 0,0 0-1,0-1 1,1 1-1,-1-6 1,2-6-3,1 0 0,0 1-1,1-1 1,1 1 0,1 0 0,0 0 0,0 1-1,9-16 1,-2 7-30,1 1-1,0 0 0,2 1 1,22-25-1,-17 26-37,1 0-1,1 1 0,48-30 1,79-34-226,-30 28 158,-58 29 109,79-49 1,-102 51 29,-2-2 0,0-2-1,43-44 1,-60 52 23,0-1 1,-2-1-1,-1 0 0,-1-1 0,0-1 1,17-41-1,-23 46 15,-6 16-28,-1 0 1,-1-1 0,1 1-1,0-1 1,-1 1 0,0-1-1,0 1 1,0-1 0,0 0-1,-1 1 1,1-1 0,-1-4-1,0 7-15,0 1 1,0 0-1,0 0 0,0 0 0,0 0 0,0 0 0,0 0 0,0 0 0,0 0 0,0 0 0,0 0 0,0 0 0,0 0 0,0 0 0,0-1 0,0 1 0,0 0 0,0 0 0,0 0 0,-1 0 1,1 0-1,0 0 0,0 0 0,0 0 0,0 0 0,0 0 0,0 0 0,0 0 0,0 0 0,0 0 0,0 0 0,0 0 0,0 0 0,0 0 0,-1 0 0,1 0 0,0 0 0,0 0 0,0 0 1,0 0-1,0 0 0,0 0 0,0 0 0,0 0 0,0 0 0,0 0 0,0 0 0,0 0 0,-1 0 0,1 0 0,0 0 0,0 0 0,0 0 0,0 0 0,0 0 0,0 1 0,0-1 0,0 0 1,0 0-1,0 0 0,-6 7 66,-4 10 9,-1 4 9,2 1-1,1 0 1,-10 36 0,16-49-52,0 0 1,1 0-1,0 0 1,0 0-1,1 1 1,0-1 0,1 0-1,0 0 1,0 0-1,1 0 1,0 0-1,5 11 1,-7-19-26,1 0 0,-1 1 0,1-1 1,0 0-1,-1 0 0,1 0 0,0 0 0,0 0 0,0 0 0,0 0 1,0 0-1,0-1 0,0 1 0,0 0 0,0 0 0,0-1 0,0 1 1,0-1-1,0 1 0,1-1 0,-1 1 0,2-1 0,0 0 2,0 1-1,0-2 0,0 1 0,1 0 1,-2-1-1,1 1 0,0-1 0,0 0 1,5-1-1,4-4 27,-1 0 0,1-1-1,15-11 1,70-67 150,-78 65-134,1 1 0,1 1 0,1 1 0,1 1 0,39-22 0,-62 38-52,1 0-1,-1-1 1,1 1-1,-1 0 1,1 0 0,-1-1-1,1 1 1,-1 0-1,1 0 1,-1 0-1,1 0 1,-1 0-1,1-1 1,-1 1-1,1 0 1,-1 0-1,1 0 1,-1 1-1,1-1 1,-1 0-1,1 0 1,-1 0-1,1 0 1,-1 0-1,1 1 1,-1-1 0,1 0-1,-1 0 1,1 1-1,0 0 1,-1 0 1,0-1-1,0 1 0,1 0 1,-1 0-1,0 0 0,0 0 1,0 0-1,0-1 0,0 1 0,0 0 1,0 0-1,0 0 0,0 0 1,-1 1-1,-14 38 40,14-37-37,-17 31 57,-27 42 1,17-31 89,22-31-67,6-14-82,0 0 0,0 1-1,0-1 1,0 0 0,0 0-1,0 0 1,1 0 0,-1 0-1,0 0 1,0 0 0,0 1-1,0-1 1,0 0 0,0 0-1,0 0 1,1 0 0,-1 0-1,0 0 1,0 0 0,0 0-1,0 0 1,0 0 0,0 0-1,1 0 1,-1 0 0,0 0-1,0 0 1,0 0 0,0 0-1,0 0 1,1 0 0,-1 0-1,0 0 1,0 0 0,0 0-1,0 0 1,0 0 0,1 0-1,-1 0 1,0 0 0,0 0-1,0 0 1,0 0 0,0-1-1,23-15 87,-7 1-74,6-8 16,1 2 1,0 1 0,2 1 0,52-31 0,-76 49-31,0 0 0,1 0 0,-1 0 0,1 1 0,-1-1 0,1 1 0,0-1 0,-1 1 0,1-1 0,-1 1 0,1 0 0,0 0 0,-1 0 0,1 0 0,0 0 0,-1 0 0,1 0 0,0 1 0,-1-1 0,1 0 0,-1 1 0,1 0 0,0-1 0,-1 1 0,1 0 0,-1 0 0,0-1 0,1 1 0,-1 0 0,0 1 0,0-1 0,1 0 0,-1 0 0,0 0 0,0 1 0,0-1 0,0 1 0,-1-1 0,1 0 0,0 1 0,-1 0 0,1-1 0,-1 1 0,1-1 0,-1 3 0,4 9 0,-2 1 0,0-1 0,-1 1 0,0 20 0,-1-17 0,0-9-1,1-1 1,-1 1-1,2-1 0,-1 1 0,1-1 1,0 1-1,0-1 0,6 11 0,-6-15 1,0 0 0,0 0 1,0 0-1,0-1 0,0 1 0,1-1 0,-1 1 0,1-1 0,0 0 0,-1 0 0,1 0 0,0-1 0,0 1 0,0-1 0,1 1 0,-1-1 0,0 0 0,0 0 0,1-1 1,-1 1-1,6 0 0,8 0 1,0-1 0,-1 0 1,1-2-1,20-3 0,-27 3-1,0 0 0,0-1 0,0 0 0,-1 0 0,1-1-1,-1-1 1,0 1 0,11-9 0,-2 2 0,-16 10 0,0 0 0,0 0 0,0 0 0,-1 0 0,1 0 0,0-1 0,-1 1 0,1-1 0,-1 1 0,1-1 0,-1 1 0,0-1 0,1 0 0,-1 0 0,0 1 0,1-4 0,6-14 0,-1 1 0,7-27 0,-12 37 0,-1 0 0,0 0 0,0-1 0,0 1 0,-1-1 0,0 1 0,-1 0 0,-2-12 0,3 19 0,0 0 0,0 0 0,0 0 0,0 0 0,0 0 0,-1 1 0,1-1 0,0 0 0,-1 0 0,1 0 0,0 0 0,-1 1 0,1-1 0,-1 0 0,1 0 0,-1 1 0,0-1 0,1 0 0,-1 1 0,0-1 0,1 1 0,-1-1 0,0 1 0,0-1 0,1 1 0,-1-1 0,0 1 0,0 0 0,0 0 0,0-1 0,0 1 0,1 0 0,-1 0 0,0 0 0,0 0 0,0 0 0,0 0 0,0 0 0,0 0 0,0 0 0,0 0 0,1 1 0,-3-1 0,-2 3 0,0-1 0,0 1 0,0 0 0,0 1 0,-7 5 0,8-6 0,-8 7-6,0 0 0,1 1 1,0 0-1,1 0 0,1 1 0,-16 25 0,20-28 2,0 0 0,1 0-1,0 1 1,0 0-1,1 0 1,0 0 0,1 0-1,0 0 1,1 1-1,0-1 1,1 13 0,0-21 3,0 0 1,0-1-1,0 1 1,1 0-1,-1 0 0,0-1 1,1 1-1,0 0 1,-1-1-1,1 1 1,0 0-1,0-1 1,0 1-1,0-1 1,0 0-1,0 1 1,0-1-1,0 0 1,1 1-1,-1-1 1,3 2-1,-1-2 3,0 0 0,0 0 0,0 1 0,1-2 0,-1 1 0,0 0 0,0-1 0,1 1-1,-1-1 1,7 0 0,4-2 5,1 0 1,0-1-1,-1-1 0,15-5 0,4-3-1,-1-2-1,61-35 1,53-48 17,-33 20-15,-111 76-8,30-16 0,-31 17 0,-1 0 0,1-1 0,-1 1 0,1 0 0,-1 0 0,1 0 0,-1 0 0,1 0 0,-1-1 0,1 1 0,-1 0 0,1 0 0,-1 0 0,1 0 0,-1 0 0,1 1 0,-1-1 0,1 0 0,-1 0 0,1 0 0,-1 0 0,1 0 0,-1 1 0,1-1 0,-1 0 0,1 0 0,-1 1 0,0-1 0,1 0 0,-1 1 0,0-1 0,1 1 0,-1-1 0,0 0 0,1 1 0,-1-1 0,0 1 0,1-1 0,-1 1 0,0-1 0,0 1 0,0-1 0,0 1 0,0-1 0,1 1 0,-1-1 0,0 1 0,0-1 0,0 1 0,0-1 0,0 1 0,-1-1 0,1 1 0,0-1 0,0 1 0,0-1 0,0 1 0,0-1 0,-1 1 0,1 0 0,-5 15 0,0-1 0,0 1 0,-2-1 0,0 0 0,-9 14 0,-4 9 0,-19 30 0,16-30 0,21-34 0,4-3 0,8-9 0,14-14 0,-2-1 0,35-29 0,-46 43 0,1 0 0,0 1 0,1 0 0,0 1 0,20-8 0,-33 14 0,1 1 0,-1 0 0,1 0 0,-1-1 0,1 1 0,-1 0 0,1 0 0,-1-1 0,1 1 0,-1 0 0,1 0 0,-1 0 0,1 0 0,0 0 0,-1 0 0,1 0 0,-1 0 0,1 0 0,-1 0 0,1 0 0,-1 0 0,1 1 0,0-1 0,-1 0 0,1 0 0,-1 1 0,1-1 0,-1 0 0,0 0 0,1 1 0,-1-1 0,1 1 0,-1-1 0,1 0 0,-1 1 0,1 0 0,0 21 0,-2-13 0,-1 6 0,0 0 0,-7 22 0,6-24 0,3-12 0,0-1 0,0 0 0,0 0 0,0 1 0,0-1 0,0 0 0,0 0 0,0 1 0,0-1 0,0 0 0,0 0 0,0 1 0,0-1 0,0 0 0,0 0 0,1 0 0,-1 1 0,0-1 0,0 0 0,0 0 0,0 0 0,1 1 0,-1-1 0,0 0 0,0 0 0,0 0 0,1 0 0,-1 1 0,0-1 0,0 0 0,1 0 0,-1 0 0,0 0 0,0 0 0,1 0 0,-1 0 0,0 0 0,0 0 0,1 0 0,-1 0 0,0 0 0,0 0 0,1 0 0,-1 0 0,0 0 0,0 0 0,1 0 0,-1 0 0,0 0 0,0 0 0,0-1 0,1 1 0,-1 0 0,0 0 0,0 0 0,0 0 0,1-1 0,-1 1 0,0 0 0,19-9 0,3-4 0,-10 6 0,0 0 0,0 0 0,21-6 0,-32 12 0,0 1 0,0 0 0,1-1 0,-1 1 0,0 0 0,0 0 0,0 0 0,1 0 0,-1 0 0,0 0 0,0 0 0,0 0 0,1 1 0,-1-1 0,0 0 0,0 1 0,0-1 0,0 1 0,0-1 0,0 1 0,0 0 0,0-1 0,0 1 0,0 0 0,0 0 0,0 0 0,0 0 0,-1-1 0,1 1 0,0 0 0,-1 0 0,1 0 0,0 2 0,2 4 0,0 0 0,-1 1 0,1-1 0,0 12 0,4 6 0,-7-23 0,0 0 0,1 0 0,0 0 0,-1 0 0,1 0 0,0 0 0,0 0 0,0 0 0,0-1 0,1 1 0,-1 0 0,0-1 0,1 1 0,-1-1 0,1 1 0,-1-1 0,1 1 0,0-1 0,0 0 0,0 0 0,-1 0 0,1 0 0,0 0 0,0-1 0,0 1 0,1 0 0,-1-1 0,0 0 0,0 1 0,3-1 0,4 0 0,0 0 0,-1-1 0,1 0 0,0 0 0,0-1 0,0 0 0,-1-1 0,1 0 0,-1 0 0,0-1 0,12-7 0,4-3 0,-2-1 0,31-26 0,-44 33 0,0 0 0,-1 0 0,0-1 0,0 0 0,0 0 0,-2-1 0,1 0 0,-1 0 0,0 0 0,-1-1 0,5-16 0,-9 27 0,-1-1 0,0 1 0,0 0 0,0-1 0,0 1 0,0 0 0,0-1 0,0 1 0,0 0 0,0-1 0,0 1 0,0 0 0,0-1 0,0 1 0,0 0 0,0-1 0,0 1 0,0 0 0,0-1 0,-1 1 0,1 0 0,0-1 0,0 1 0,0 0 0,0 0 0,-1-1 0,1 1 0,0 0 0,0 0 0,-1-1 0,1 1 0,-13-1 0,-15 9 0,13-1 0,0 1 0,1 0 0,0 2 0,0-1 0,1 2 0,1 0 0,0 0 0,0 1 0,1 0 0,0 1 0,1 1 0,1 0 0,-13 24 0,21-36 0,0 0 0,0 0 0,0 0 0,0 0 0,1 1 0,-1-1 0,1 0 0,-1 0 0,1 0 0,0 1 0,0-1 0,0 0 0,0 1 0,0-1 0,1 0 0,-1 0 0,0 1 0,2 2 0,-1-3 0,1-1 0,-1 1 0,0-1 0,0 0 0,1 0 0,-1 0 0,0 0 0,1 0 0,-1 0 0,1 0 0,0 0 0,-1 0 0,1-1 0,0 1 0,-1 0 0,1-1 0,0 0 0,0 1 0,-1-1 0,1 0 0,0 0 0,0 0 0,2 0 0,11-1 0,0 0 0,0-1 0,0-1 0,0 0 0,20-7 0,70-33 0,-74 28 0,2 2 0,36-10 0,-66 22 0,0 0 0,0 0 0,0 1 0,0-1 0,0 1 0,0 0 0,0 0 0,0 0 0,0 0 0,1 1 0,3 0 0,-6 0 0,0-1 0,0 1 0,0 0 0,0-1 0,-1 1 0,1 0 0,0 0 0,-1 0 0,1 0 0,0-1 0,-1 1 0,1 0 0,-1 0 0,0 0 0,1 0 0,-1 0 0,0 0 0,1 0 0,-1 0 0,0 0 0,0 0 0,0 0 0,0 0 0,0 1 0,0-1 0,0 0 0,0 0 0,-1 0 0,1 0 0,0 0 0,0 0 0,-1 0 0,1 0 0,-1 1 0,-3 8 0,0 1 0,-10 16 0,9-18 0,0-1 0,1 1 0,1 0 0,-6 18 0,9-26 0,0-1 0,0 1 0,0-1 0,0 1 0,0-1 0,0 0 0,0 1 0,0-1 0,0 1 0,0-1 0,0 1 0,0-1 0,0 1 0,0-1 0,0 1 0,0-1 0,1 0 0,-1 1 0,0-1 0,0 1 0,0-1 0,1 0 0,-1 1 0,0-1 0,1 0 0,-1 1 0,0-1 0,1 0 0,-1 1 0,0-1 0,1 0 0,0 1 0,18-1 0,25-14 0,-39 13 0,2-3 0,1 2 0,0-1 0,0 1 0,0 0 0,0 1 0,9-1 0,-15 2 0,0 0 0,0 0 0,0 0 0,1 1 0,-1-1 0,0 1 0,0 0 0,0-1 0,-1 1 0,1 0 0,0 0 0,0 0 0,0 0 0,-1 0 0,1 1 0,0-1 0,-1 1 0,1-1 0,-1 1 0,0-1 0,1 1 0,-1 0 0,0-1 0,0 1 0,0 0 0,0 0 0,-1 0 0,2 4 0,0-1-1,0 2-11,0-1 1,1 0-1,-1 1 0,1-1 0,1-1 1,4 9-1,-6-12 8,0-1 1,0 1-1,0 0 1,0-1-1,0 0 1,0 1-1,0-1 1,0 0-1,0 0 1,1 0-1,-1-1 1,0 1-1,1-1 1,-1 1-1,0-1 1,1 0-1,-1 1 1,1-1-1,-1 0 1,0-1 0,5 0-1,6-1 10,1-1-1,-1 0 1,1-2-1,-1 1 1,-1-2-1,1 1 1,-1-2 0,0 0-1,0 0 1,-1-1-1,0 0 1,0-1-1,12-14 1,10-12 21,-2-2 1,38-58-1,60-115-27,-104 161 0,-2-1 0,25-78 0,-47 125 0,0 0 0,-1 0 0,1 0 0,-1 0 0,1 0 0,-1 0 0,0 0 0,0-3 0,0 6 0,0-1 0,-1 1 0,1 0 0,0-1 0,0 1 0,0-1 0,0 1 0,0 0 0,-1-1 0,1 1 0,0 0 0,0 0 0,0-1 0,-1 1 0,1 0 0,0-1 0,0 1 0,-1 0 0,1 0 0,0 0 0,-1-1 0,1 1 0,0 0 0,-1 0 0,1 0 0,-1-1 0,0 1 0,0 0 0,0 1 0,0-1 0,-1 0 0,1 0 0,0 0 0,0 1 0,0-1 0,0 1 0,0-1 0,0 1 0,0-1 0,-2 2 0,-7 6 0,-1 0 0,1 0 0,1 1 0,-1 1 0,1-1 0,-12 20 0,1 0 0,-20 41 0,22-35 0,2 1 0,-20 67 0,30-80 0,1 1 0,1-1 0,1 1 0,0 0 0,3 44 0,1-61 0,-1 0 0,1-1 0,1 1 0,-1 0 0,1 0 0,0 0 0,1-1 0,-1 1 0,1-1 0,0 0 0,1 0 0,0 0 0,4 6 0,-4-8 0,0-1 0,1 1 0,-1-1 0,1 1 0,-1-1 0,1 0 0,0-1 0,0 1 0,0-1 0,0 0 0,1-1 0,-1 1 0,1-1 0,-1 0 0,1 0 0,8 0 0,3 0 0,0-1 0,1 0 0,-1-2 0,0 0 0,0 0 0,-1-2 0,1 0 0,-1-1 0,1-1 0,-2 0 0,20-10 0,-30 12-11,4-1-149,-1 0 0,0-1 0,9-8 1,-14 12 92,-1 0 1,0-1-1,0 1 1,-1-1-1,1 1 1,0-1-1,-1 0 1,1 0-1,-1 1 1,0-1-1,0 0 1,0 0-1,-1 0 1,2-5-1,-3-17-4491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15472,'0'0'1847,"104"0"-1335,-25-3 0,12 1-88,2-2 0,6 2 24,-10-4 8,-19 1-104,-19-1 8,-21 0-184,-7 2 8,-14 4-112,-14 0 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2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14568,'0'0'824,"42"-86"-456,9 45-216,2 7 8,7 7-312,-7-1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0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8608,'0'0'4673,"10"-2"-4394,77-27 1391,-66 22-1463,0 1 0,0 0 0,0 2 0,1 1 0,-1 1 0,1 0 0,0 2 0,26 2 0,113 4 627,-142-5-692,-1-1-1,0 0 0,24-5 0,26 0 273,-14 1-75,-42 2-287,-1 1 0,1 0 0,0 1 0,0 1 0,0-1 0,16 5 0,12 0 78,-32-5-99,-1 1-1,1 0 0,-1 0 0,8 3 0,-2 0 27,-8-1-29,1-1-1,-1 0 1,1-1 0,0 1 0,0-1 0,-1 0 0,1 0 0,0-1 0,0 0 0,0 0 0,0 0 0,9-2 0,40-4 39,-15 3-24,-30 3-10,0-1 1,0 0-1,16-3 0,7-4 66,36-2 1,-23 4-13,98-24 219,-20 4-48,-114 25-212,1 0 0,0 1-1,-1 1 1,1 0-1,-1 0 1,1 1 0,-1 0-1,20 8 1,15 2 146,-22-11 110,-14-1-776,-16 0-2419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0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57 6728,'0'0'14929,"-4"13"-14569,0 5-223,0 0 0,2 0 1,0 1-1,0 30 0,7 46 406,10 311 1973,-17-381-1867,-1-22-125,0-18-269,-19-131 237,-27-156-15,32 182-279,17 111-188,-1 5-1,1 0-1,0 0 1,0 0-1,0 0 1,0 0-1,1 0 1,-1 0 0,1 0-1,0 0 1,1 0-1,-1 0 1,1 0-1,0 0 1,-1 1-1,2-1 1,4-6-1,-3 6 1,0 0-1,0 0 0,1 0 1,0 0-1,0 1 0,0 0 0,0 0 1,0 0-1,1 1 0,8-4 0,3 2 2,0 0-1,-1 1 0,1 1 1,0 0-1,1 2 0,-1-1 1,19 4-1,-19-1-4,0 1 0,0 0 0,28 11 1,-37-11-5,-1 0 0,0 0 1,0 1-1,0 0 0,0 0 1,-1 0-1,1 1 1,-1 0-1,0 1 0,7 8 1,-12-12-2,1 0 1,-1 0-1,0 0 1,0 1 0,0-1-1,0 0 1,0 1-1,0-1 1,-1 1-1,1-1 1,-1 1-1,0 0 1,0-1-1,0 1 1,0-1 0,0 1-1,-1-1 1,1 1-1,-1-1 1,1 1-1,-1-1 1,0 1-1,0-1 1,0 0-1,-2 4 1,-4 5-1,0 0 1,-1 0-1,-17 17 1,17-18 3,-43 45 157,-2-1 0,-88 68 1,132-116-111,-19 19 258,28-24-299,0-1 0,0 1 0,0 0 0,1-1 0,-1 1 0,0 0 0,0-1 0,0 1 0,1-1 0,-1 1 0,0 0 0,1-1 1,-1 1-1,0-1 0,1 1 0,-1-1 0,1 1 0,-1-1 0,1 0 0,-1 1 0,1-1 0,-1 1 0,1-1 0,-1 0 0,1 1 0,0-1 0,-1 0 0,1 0 0,-1 0 1,1 0-1,0 1 0,24 9 34,69 15 81,-67-19-82,-1 1 0,46 18 0,-25-6 0,50 26 43,-88-40-77,1 1 1,-1 0-1,0 1 0,0 0 1,-1 1-1,0-1 0,9 12 1,-15-17-9,-1 0 1,1 0 0,-1-1-1,0 1 1,0 0-1,0 0 1,0 0 0,0 1-1,0-1 1,-1 0 0,1 0-1,0 0 1,-1 1-1,0-1 1,0 0 0,0 0-1,0 1 1,0-1-1,0 0 1,0 1 0,-1-1-1,1 0 1,-1 0 0,1 0-1,-1 1 1,0-1-1,0 0 1,0 0 0,0 0-1,0 0 1,-1-1 0,1 1-1,-1 0 1,1 0-1,-1-1 1,0 1 0,-2 1-1,-4 3 6,0 0 0,0-1 0,0-1 0,-1 1 0,0-1 0,0-1 0,-15 5 0,7-5 0,1 0 0,-1 0 0,0-2 0,-21 0-1,-70-9 53,57 3-24,-2-1-15,27 3-66,-28-1 0,35 7-228,9-2-770,20-3 163,24-8-518,-24 7-1876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0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11 9848,'0'0'1730,"-12"9"-1027,0-1-525,1-1 89,-1 1 1,1 0 0,0 1 0,0 1 0,1-1-1,1 2 1,-11 13 0,18-21-176,1-1 0,0 0 0,0 1 0,0-1 0,0 1 0,0-1-1,0 1 1,1-1 0,-1 1 0,1 0 0,0-1 0,0 1 0,0 0 0,0-1 0,0 1 0,1 0 0,-1-1 0,1 1 0,0-1 0,-1 1 0,1-1 0,0 1 0,1-1-1,-1 1 1,0-1 0,1 0 0,-1 0 0,1 0 0,0 0 0,0 0 0,-1 0 0,5 3 0,-1-1 38,0 0 1,1-1-1,-1 0 1,1 0-1,-1 0 1,1-1 0,0 0-1,0 0 1,0 0-1,0-1 1,0 0-1,0 0 1,7 0-1,-5-1 3,1-1 0,-1-1 0,1 0 0,-1 0 0,0 0 1,1-1-1,-2 0 0,1-1 0,0 1 0,-1-2 0,1 1 0,-1-1 0,0 0 0,7-7 0,-11 8-60,1 1 0,0-1 0,-1 0 0,0 0 0,0-1 0,0 1 0,-1-1 0,1 1 0,-1-1 0,3-9 0,-4 11-23,-1-1-1,1 0 0,-1 1 0,0-1 0,0 0 1,0 0-1,0 1 0,-1-1 0,1 0 1,-1 1-1,0-1 0,0 1 0,0-1 0,-1 1 1,1-1-1,-3-3 0,1 3 0,1 0 1,-1 0-1,0 1 1,0-1-1,0 1 1,0 0-1,0 0 1,-1 0-1,1 1 1,-1-1-1,0 1 1,0-1-1,0 1 1,-6-2-1,4 2 11,-1 1-1,0-1 1,1 1-1,-1 0 0,0 0 1,0 1-1,0 0 0,-12 2 1,7 0-3,1 0 0,-1 1 0,1 0 0,0 1 0,0 0 1,0 1-1,0 0 0,1 1 0,-1 0 0,-13 12 0,13-10-269,-11 12 451,21-20-490,1 1 0,-1 0 1,1 0-1,-1 0 0,1 0 0,-1 0 0,1-1 0,-1 1 0,1 0 0,0 0 1,-1 0-1,1 0 0,0 2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0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7232,'0'0'9777,"19"-6"-9185,278-56 1048,120 11-235,9 32 166,-417 19-1538,343 20 1467,-285-13-1159,-44-5-83,1 0 0,0 2-1,34 9 1,-39-10 323,-12-2-879,-14 0-3232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0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7832,'0'0'2982,"2"14"-2072,14 95 696,11 98 1353,-19-13-317,-4-78-532,-4-114-2167,0 28 1567,-1-25-223,-3-19-589,-10-70-34,4 0 0,1-149 0,9 209-583,1 0-1,2 0 0,0 0 1,2 1-1,0-1 1,2 1-1,18-43 1,-18 51-23,0 1 1,2 0 0,0 0 0,0 0 0,1 1 0,1 1 0,0 0 0,1 0 0,0 1 0,1 1 0,0 0 0,20-12-1,-26 19-38,-1 0 0,1 0 0,0 1 0,0 0 0,0 1-1,0-1 1,0 1 0,0 0 0,0 1 0,1 0 0,-1 0-1,0 1 1,0 0 0,0 0 0,0 0 0,0 1-1,0 0 1,0 0 0,0 1 0,-1 0 0,1 0 0,-1 1-1,0-1 1,0 1 0,0 1 0,-1-1 0,1 1 0,-1 0-1,0 0 1,-1 1 0,1-1 0,-1 1 0,0 0-1,0 0 1,-1 1 0,0-1 0,5 14 0,-7-13 0,1 0 0,-1 0 0,-1 1-1,1-1 1,-1 1 0,0-1 0,-1 1 0,0-1 0,0 0 0,-1 0 0,0 1 0,0-1 0,0 0 0,-1 0-1,-6 10 1,-4 7 61,-2 0 0,-29 35 0,24-34 21,-2-1 0,0-1 0,-2-1 0,-1-1 0,-40 26 0,62-45-55,0 0-1,-1 0 1,1 0 0,0-1-1,-1 1 1,1-1 0,-1 0-1,0 0 1,1-1 0,-1 1-1,-4-1 1,49-8 210,-19 3-274,0 2-1,0 0 1,0 1-1,1 2 1,-1 0-1,0 1 0,1 2 1,-1 0-1,0 1 1,22 8-1,-38-10 6,0 1 0,0 0 1,0 0-1,-1 0 0,0 1 0,1 0 0,-1 0 0,-1 0 1,1 1-1,0-1 0,-1 1 0,0 0 0,0 1 0,-1-1 0,1 1 1,-1-1-1,-1 1 0,1 0 0,-1 0 0,0 0 0,0 1 1,0-1-1,-1 0 0,0 1 0,0-1 0,-1 8 0,0-7 10,0 1-1,0 0 1,-1 0-1,0-1 1,-1 1-1,0 0 0,0-1 1,0 1-1,-1-1 1,0 0-1,-1 0 1,0 0-1,0 0 1,0-1-1,0 0 0,-1 0 1,0 0-1,-1 0 1,1-1-1,-1 1 1,-9 5-1,4-5 19,-1 0-1,0-1 1,0 0-1,0-1 1,0 0 0,-1-1-1,1-1 1,-1 1-1,0-2 1,0 0 0,1-1-1,-23-1 1,6-3 63,0 0 0,0-2 0,1-1-1,-40-16 1,63 22-89,-7-4 44,0 1 1,1-2 0,0 1-1,-15-11 1,24 15-55,1 1 1,-1-1-1,1-1 0,-1 1 0,1 0 1,0 0-1,-1 0 0,1-1 1,0 1-1,0-1 0,0 1 0,0-1 1,0 1-1,0-1 0,0 1 0,1-1 1,-1 0-1,1 0 0,-1 1 0,1-1 1,-1 0-1,1 0 0,0 0 1,0 1-1,0-1 0,0 0 0,0 0 1,1 0-1,-1 1 0,0-1 0,1 0 1,-1 0-1,1 1 0,0-1 0,-1 0 1,1 1-1,0-1 0,0 1 0,2-3 1,2-1-156,0-1 0,1 1 0,-1 1 0,1-1 0,0 1 0,0 0 1,14-6-1,3 0-3679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0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 5624,'0'0'9969,"0"12"-9234,-6 232 3255,6-237-3708,0 14 606,3-18-416,3-11-10,15-37-158,40-70 138,-55 104-378,2 1 0,-1 0 0,1 0 0,1 1 0,0 0 0,0 0 1,1 1-1,11-8 0,-20 16-56,-1-1 1,1 1 0,0-1 0,-1 1 0,1-1 0,0 1-1,-1 0 1,1-1 0,0 1 0,0 0 0,0 0 0,-1 0-1,1 0 1,0-1 0,0 1 0,-1 0 0,1 0 0,0 1-1,0-1 1,0 0 0,-1 0 0,1 0 0,0 0-1,0 1 1,-1-1 0,1 0 0,1 1 0,-1 0 5,0 0 1,0 1 0,0-1-1,0 0 1,0 0 0,0 1-1,-1-1 1,1 1 0,-1-1-1,1 0 1,0 1 0,-1 0-1,1 1 1,0 8 54,0 0 0,0 0-1,-1 13 1,0-18-38,-8 131 788,10-129-592,2-7-3,9-16 6,18-38-2,-21 36-168,0-1 0,1 2-1,1-1 1,27-28 0,-37 43-52,0 0 0,0 0 0,0 0 0,0 1 0,1-1 0,-1 1 0,0-1 0,1 1 0,-1 0 0,1 0-1,0 0 1,-1 0 0,1 1 0,0-1 0,2 0 0,-4 2-4,1-1 1,-1 0-1,1 1 0,-1-1 0,0 1 0,1 0 0,-1 0 1,0-1-1,0 1 0,0 0 0,0 0 0,0 0 0,0 0 0,0 0 1,0 0-1,0 0 0,0 1 0,0-1 0,-1 0 0,1 1 0,0-1 1,-1 0-1,1 1 0,-1-1 0,0 0 0,1 1 0,-1-1 1,0 1-1,0 1 0,4 20 67,0 43 0,-3-46 40,0-1 0,1 1-1,9 37 1,-11-56-99,0 0 0,0-1 1,0 1-1,1 0 0,-1-1 0,0 1 0,0-1 0,1 1 0,-1-1 1,1 1-1,-1 0 0,0-1 0,1 1 0,-1-1 0,1 0 0,-1 1 1,1-1-1,-1 1 0,1-1 0,0 0 0,-1 1 0,1-1 0,-1 0 1,1 0-1,0 1 0,-1-1 0,1 0 0,1 0 0,0 0 4,-1 0 0,1 0 0,0-1 0,0 1 0,0-1 0,0 1 0,-1-1-1,1 0 1,0 0 0,2-1 0,7-5 17,-1 0 1,15-15-1,-19 17-13,111-102 5,63-52-518,-163 145 335,-12 10 47,-12 9-23,-11 9 172,1 0 0,0 2 0,1 0 0,1 0 0,-19 28 0,25-32 10,1 1-1,0 1 1,1-1-1,1 1 1,0 1-1,0-1 1,2 1 0,-6 29-1,9-41-34,1 0 0,0 0 0,0 0 0,0 0 0,1 1 0,-1-1-1,1 0 1,-1 0 0,1 0 0,0 0 0,0 0 0,1-1 0,-1 1 0,1 0 0,-1 0 0,1-1-1,0 1 1,0-1 0,0 0 0,0 1 0,3 2 0,-4-4-7,1-1 1,-1 1-1,0 0 1,1 0-1,-1-1 1,0 1-1,1-1 1,-1 1-1,1-1 0,-1 0 1,1 1-1,-1-1 1,1 0-1,-1 0 1,1 0-1,-1 0 1,1 0-1,1-1 0,-1 0-1,0 0 0,0 0 0,0 0 0,0 0-1,0 0 1,0 0 0,0-1 0,0 1-1,0-1 1,-1 1 0,1-1 0,-1 0-1,1 1 1,-1-1 0,2-3 0,6-12 4,0 0 1,-1 0-1,-1 0 1,0-1-1,5-25 1,-3-2-20,5-48 0,-14 72 10,0 13 64,1 18 32,0-2-69,0 0 0,1 0 0,-1-1 0,2 1 0,-1 0 0,1-1 0,0 0 1,1 1-1,-1-1 0,1-1 0,1 1 0,6 8 0,-8-11-12,1 0 0,0 0 0,0-1 1,0 1-1,0-1 0,1 0 0,-1 0 1,1 0-1,0-1 0,-1 0 0,1 1 0,0-2 1,1 1-1,-1-1 0,0 1 0,0-1 0,1-1 1,-1 1-1,6-1 0,-2-1 12,-1-1-1,1 0 0,-1 0 1,1-1-1,-1 0 1,0 0-1,0-1 1,0 0-1,13-10 1,-10 7 37,1 0-1,-1 1 1,21-7 0,-29 12-43,-1 0 0,1 1 0,-1-1 0,1 1 0,0 0 0,-1 0 0,1 0 0,-1 0 0,1 0 0,-1 0 0,1 1 0,0-1 0,-1 1 0,0 0 0,1 0 0,-1 0 0,1 0 0,-1 0 0,0 0 0,0 1 0,1-1 0,-1 1 0,0-1 0,2 4 0,4 4 86,-1 0-1,0 0 0,-1 0 0,8 17 0,12 17 447,-16-30-441,20 24 699,-28-36-875,-1 1-1,1-1 1,-1 0-1,1 1 0,-1-1 1,1 0-1,0 0 0,0 0 1,-1 0-1,1-1 1,0 1-1,0 0 0,0-1 1,0 1-1,0-1 1,0 0-1,0 0 0,0 1 1,2-2-1,14-7-2443,-13 4-1340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0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0 11656,'0'0'1544,"-10"8"-1224,-86 67 408,-188 139 1527,255-195-2003,-156 99 1810,168-106-1755,15-10-455,-1 0 0,1 0 0,-1 0 1,0 0-1,1-1 0,-1 1 0,0-1 0,0 0 0,-5 2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3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60 4616,'0'0'10758,"-11"-7"-10243,-1-1-322,1 2-1,-1-1 1,0 2-1,-1-1 1,1 2 0,-1 0-1,0 0 1,0 1 0,-26-2-1,28 5-35,-1 0-1,1 2 0,-1 0 0,1 0 0,-1 1 0,1 0 0,0 0 1,1 2-1,-1-1 0,1 1 0,-1 1 0,1 0 0,1 0 0,-1 1 1,1 1-1,1-1 0,-13 14 0,19-18-122,0 1 0,0-1 0,1 0-1,-1 0 1,1 1 0,0-1 0,0 1 0,0-1 0,1 1-1,-1 0 1,1-1 0,0 1 0,0 0 0,0-1 0,0 1 0,0-1-1,1 1 1,0 0 0,0-1 0,0 1 0,0-1 0,0 0-1,1 1 1,0-1 0,3 6 0,1 1 29,1-1-1,-1 0 1,2 0 0,-1 0-1,1-1 1,1 0 0,9 7-1,-10-8-10,1 0 1,0-1-1,0-1 0,1 1 0,0-2 0,0 1 0,0-1 0,0-1 1,14 4-1,101 28 426,-86-22-179,70 13 1,-89-23-57,0 2 0,36 12 0,-55-16-222,0-1 0,-1 0-1,1 0 1,0 1 0,0-1 0,-1 1-1,1-1 1,0 0 0,-1 1 0,1-1-1,-1 1 1,1 0 0,0-1-1,-1 1 1,1-1 0,-1 1 0,0 0-1,1-1 1,-1 1 0,1 0 0,-1 0-1,0-1 1,0 1 0,1 0-1,-1 0 1,0 1 0,0 0 9,0-1 0,0 1 1,-1 0-1,1 0 0,-1-1 0,1 1 1,-1 0-1,0-1 0,1 1 0,-1-1 1,-2 3-1,0 1 12,0-1 0,0 0-1,-1 0 1,1 0 0,-1-1 0,0 1 0,-6 3 0,-9 2 40,1-1 1,-2-1 0,1 0 0,-1-2 0,1 0 0,-1-1 0,-1-1 0,1-1-1,-22-1 1,8-1 158,1-2 0,0-2 0,1 0 0,-60-18 0,79 15-377,12-2 297,2 7-518,0 1 0,0 0 1,0-1-1,0 1 1,1 0-1,-1 0 0,0 0 1,1 0-1,-1 0 1,0 0-1,2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3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11048,'0'0'2458,"-3"12"-1743,-12 42 28,-10 38 1720,-13 97 0,32-150-831,2-28-1143,2-24-3014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3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11856,'0'0'1232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3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7432,'0'0'546,"0"11"-88,-3 57 1356,-22 122 0,20-171-1422,0 1 446,0 1 0,2-1 1,-2 33-1,5-53-804,1 0-1,-1 0 1,0 0 0,0 0-1,1 0 1,-1 0 0,0 0 0,1 0-1,-1 0 1,0 0 0,0 0-1,1 0 1,-1 0 0,0 0 0,0 0-1,1-1 1,-1 1 0,0 0 0,0 0-1,1 0 1,-1-1 0,0 1-1,0 0 1,0 0 0,0 0 0,1-1-1,-1 1 1,0 0 0,0 0-1,0-1 1,0 1 0,0 0 0,0 0-1,1-1 1,-1 1 0,0 0-1,0-1 1,56-77 1234,-20 27-325,79-88 1,-97 121-696,-10 9-17,1 0 0,1 0 1,15-11-1,-24 19-206,0 1-1,0-1 1,0 1 0,0-1-1,0 1 1,0-1-1,0 1 1,0-1 0,0 1-1,0 0 1,0 0 0,0-1-1,0 1 1,1 0-1,-1 0 1,0 0 0,0 0-1,0 0 1,0 1 0,0-1-1,0 0 1,0 0-1,0 1 1,0-1 0,0 1-1,0-1 1,0 1 0,0-1-1,0 1 1,0-1-1,0 1 1,0 0 0,-1 0-1,1-1 1,0 1 0,0 0-1,-1 0 1,1 0 0,-1 0-1,1 0 1,0 2-1,2 3 40,0 1 0,-1-1-1,0 1 1,0-1-1,1 12 1,2 27 277,-2 0 0,-2 0 0,-2 0 0,-3 1 0,-8 44 1,11-49 783,3-36-1067,2-23-3233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07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360 542 5120,'0'0'8450,"-10"0"-8034,1-1-308,2-1 46,-1 1 1,0 1-1,1-1 0,-1 1 1,0 1-1,1-1 1,-1 1-1,-9 3 1,-41 12 905,47-14-873,0 0 0,1 1 0,-1 1 0,1 0 0,-1 0 0,1 1 0,-14 8-1,6 2 228,-1-1-1,-25 29 0,41-40-339,0 0 0,1 0 0,0 0 0,-1 1 0,1-1 0,1 1 0,-1 0-1,0-1 1,1 1 0,0 0 0,0 0 0,-1 7 0,1-8-43,1-1 0,1 1 0,-1-1-1,0 1 1,0-1 0,1 1 0,0-1 0,-1 0 0,1 1 0,0-1 0,0 1 0,0-1 0,1 0-1,-1 0 1,0 0 0,1 0 0,-1 0 0,1 0 0,0 0 0,3 2 0,2 2 51,0 0 1,0-1 0,0 0 0,15 7 0,-19-10-63,1-1 0,0 0 0,0 0 0,0-1 0,0 1 0,0-1 1,0 1-1,0-1 0,0-1 0,0 1 0,0 0 0,0-1 1,4-1-1,2-1 0,0-1 0,0 0 1,0 0-1,0-1 0,-1 0 1,1-1-1,9-7 0,1-4 47,33-32 0,-39 32-40,0-1 1,-1 0-1,-1 0 0,-1-2 1,-1 1-1,11-27 1,-19 39-24,1 0 0,-1-1 0,-1 1 1,1 0-1,-1-1 0,-1 1 1,1-10-1,-7-55 52,2 35-13,2 13 13,-1 0-1,-2 1 1,0-1-1,-2 1 1,0 1-1,-2-1 1,0 1-1,-1 0 1,-2 1-1,-16-24 1,22 37-5,-1 0-1,-1 1 1,1 0 0,-1 0 0,-1 0 0,1 1 0,-1 1 0,0-1 0,0 1-1,0 1 1,-1 0 0,0 0 0,0 1 0,0 0 0,0 0 0,0 2 0,-1-1-1,-20 0 1,22 4-222,13 2 182,10 1-3253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256 282 6328,'0'0'5016,"-12"-2"-4402,5 1-499,3 0-64,0 0-1,1 0 1,-1 0-1,0 1 1,1 0-1,-1 0 1,0 0-1,0 0 1,1 0-1,-1 1 1,0 0 0,1-1-1,-1 1 1,1 1-1,-1-1 1,1 0-1,-1 1 1,1 0-1,0 0 1,0 0-1,-4 3 1,-7 10 221,1 0 1,1 0 0,0 2-1,1-1 1,0 2-1,2-1 1,0 2-1,1-1 1,-10 34-1,8-15 157,1 1 0,2 1 0,2 0-1,-1 40 1,5-62-203,2 0 0,0 0 1,0-1-1,2 1 0,7 26 0,-8-35-114,1 0 0,0-1 0,0 1 0,1-1 0,0 0 0,0 0 0,1 0 0,0 0-1,0-1 1,1 0 0,-1 0 0,1-1 0,10 8 0,-10-10-38,0 1 1,0-2-1,0 1 0,0-1 1,1 1-1,-1-2 0,1 1 0,-1-1 1,1 0-1,0 0 0,0-1 1,-1 0-1,1 0 0,10-2 1,-6 0 16,1 0 0,-1-1 1,0 0-1,0-1 0,0 0 1,0-1-1,16-8 0,-3-4 117,-1 0-1,0-1 1,32-33-1,53-72 509,-78 84-465,-1-2 0,-2 0 0,23-48 0,-34 55-94,-1 0 1,-1-1-1,-3-1 0,13-60 0,-20 73-66,0 0-1,-2 0 1,-1 0-1,-2-27 1,1 44-68,-1 1 0,1-1 1,-1 1-1,0-1 0,-1 1 0,0-1 0,1 1 1,-2 0-1,1 0 0,-1 0 0,1 0 1,-1 0-1,-1 0 0,1 1 0,-1-1 0,1 1 1,-1 0-1,0 0 0,-1 1 0,1-1 0,-1 1 1,-8-5-1,5 5 4,0 0-1,0 1 1,0-1 0,-1 1 0,1 1 0,-1 0-1,0 0 1,1 1 0,-1 0 0,0 0 0,1 1-1,-1 0 1,0 0 0,1 1 0,-13 5-1,-9 4 31,1 2 0,-54 32-1,44-22-22,-117 66 32,132-74-41,2 1-1,0 1 0,-34 34 1,53-48-23,1-1 1,0 1-1,0-1 1,0 1-1,0 0 1,0 0-1,1 0 1,-1 0-1,1 0 1,0 0-1,0 0 1,0 1-1,0-1 1,1 0-1,-1 1 0,1-1 1,0 0-1,0 1 1,0-1-1,0 0 1,2 5-1,0 0 6,0 0-1,1 0 0,0 0 1,0-1-1,1 1 0,0-1 1,8 11-1,-6-10 14,1 0 1,0 0-1,1-1 0,0 0 1,0 0-1,0 0 0,1-2 1,0 1-1,0-1 0,1 0 1,-1-1-1,1 0 0,0 0 1,0-1-1,1 0 0,-1-1 1,16 1-1,12 0 221,-1-1-1,1-2 1,57-8 0,-88 7-166,1-1 0,-1 1 0,0-1 0,0-1-1,0 1 1,-1-1 0,1 0 0,-1-1 0,1 1 0,-1-1 0,7-6 0,3-4-904,-1-1 1,19-23-1,-22 24-1244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 7736,'0'0'10034,"-2"14"-9445,-1 9-365,-13 177 3162,16-199-3352,0 0-1,0-1 1,0 1 0,0 0 0,0 0 0,0-1 0,0 1 0,0 0 0,0 0-1,0-1 1,0 1 0,1 0 0,-1-1 0,0 1 0,1 0 0,-1-1 0,0 1 0,2 1-1,-2-2-11,1 0 0,-1 0-1,0 0 1,1 0 0,-1 0-1,0 0 1,1 0 0,-1 0-1,1 0 1,-1 0 0,0 0-1,1 0 1,-1 0 0,0 0-1,1-1 1,-1 1 0,1 0 0,-1 0-1,0 0 1,1-1 0,-1 1-1,0 0 1,0 0 0,1 0-1,-1-1 1,21-24 427,100-148 415,-85 127-636,-33 42-200,0 1 1,0 0 0,0 0 0,1 0 0,-1 1-1,1-1 1,0 1 0,0 0 0,0 0-1,0 0 1,4-1 0,-7 3-22,-1-1 0,1 1 0,-1 0 0,1 0-1,-1 0 1,1 0 0,-1 0 0,1 1 0,-1-1 0,1 0 0,-1 0 0,1 0 0,-1 0-1,1 1 1,-1-1 0,1 0 0,-1 0 0,1 1 0,-1-1 0,1 0 0,-1 1 0,0-1 0,1 0-1,-1 1 1,0-1 0,1 1 0,6 18 94,-2 19 25,-11 68 516,30-120-289,6-18-182,5-6-24,-33 36-131,1 1 1,-1-1 0,0 0 0,1 1 0,-1-1-1,1 1 1,0 0 0,-1 0 0,1 0-1,0 0 1,0 0 0,-1 1 0,1-1-1,3 1 1,-4 0-9,0 0-1,-1 1 0,1-1 1,-1 1-1,1 0 0,-1-1 1,1 1-1,-1 0 0,0 0 1,1 0-1,-1 0 0,0 0 1,0 1-1,0-1 0,0 0 1,0 0-1,0 1 0,1 1 1,17 29 113,-17-28-89,5 11 95,0-1-1,-1 1 1,-1 0-1,-1 0 1,6 30-1,-11-45-132,1 0 0,0 0 1,0 1-1,0-1 0,0 0 0,0 0 0,0 0 0,0 0 1,0 1-1,0-1 0,0 0 0,1 0 0,-1 0 0,0 1 1,0-1-1,0 0 0,0 0 0,0 0 0,0 0 0,0 1 1,0-1-1,0 0 0,1 0 0,-1 0 0,0 0 0,0 0 1,0 1-1,0-1 0,0 0 0,1 0 0,-1 0 0,0 0 0,0 0 1,0 0-1,0 0 0,1 0 0,-1 0 0,0 0 0,0 0 1,0 0-1,1 0 0,7-6 42,8-21-1740,-12 20-864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12360,'0'0'2609,"-4"11"-2161,1-2-344,-6 14 464,0 1 0,2-1-1,1 1 1,2 0 0,-3 25-1,7-42-319,-1-3 38,1 1 1,0 0 0,1-1-1,-1 1 1,1-1 0,0 1-1,2 6 1,-3-10-240,1 0 0,0-1-1,0 1 1,-1 0 0,1 0 0,0 0-1,0 0 1,0-1 0,0 1 0,0 0-1,0-1 1,0 1 0,0-1 0,0 1-1,0-1 1,0 1 0,0-1 0,0 0 0,1 0-1,-1 1 1,0-1 0,0 0 0,0 0-1,0 0 1,1 0 0,-1 0 0,0-1-1,0 1 1,0 0 0,0 0 0,0-1-1,0 1 1,1-1 0,0 0 0,4-1 1,-1 0-1,1-1 1,-1 0 0,1 0 0,6-5 0,1-2-2891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13464,'0'0'2456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8640,'0'0'1725,"-1"12"-996,1-3-611,-12 109 2951,12-117-2980,-1 0 0,1-1 0,0 1 0,-1 0 0,1 0 0,0 0 0,0-1 0,0 1 0,0 0 0,0 0 0,0 0 0,0 0 0,0 0 0,0-1 0,1 1 0,-1 0 0,0 0 0,0 0 0,1-1 0,-1 1 0,1 1 0,0-2-6,1-1 0,-1 1 1,0-1-1,0 1 0,0-1 1,0 1-1,0-1 0,0 0 0,0 0 1,0 0-1,-1 1 0,1-1 1,0 0-1,0 0 0,-1 0 1,1 0-1,0-1 0,14-17 410,-7 7-203,0 1 0,1 0 1,0 1-1,1 0 0,0 0 0,1 1 0,21-14 1,-31 22-241,1 1 0,0-1 0,-1 0 0,1 1 0,0 0 0,0-1 0,-1 1 0,1 0 0,0 0 0,0 0 0,0 0 0,0 0 0,-1 0 0,1 0 0,0 1 0,0-1 0,-1 1 0,1-1 0,0 1 0,-1 0 0,1 0 0,0-1 0,-1 1 1,1 0-1,-1 0 0,1 1 0,-1-1 0,0 0 0,1 0 0,-1 1 0,0-1 0,0 1 0,0-1 0,1 3 0,3 5 118,1 1 1,-2-1-1,1 1 0,3 14 0,-6-20-78,5 24 318,5 11 707,-10-37-937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5920,'0'0'15787,"13"4"-15367,4 2-271,1-1-1,0 0 1,0-2-1,24 2 1,22 0 238,88 2 373,106 2 1678,-257-9-2421,0-1-1,0 1 1,0 0 0,-1-1-1,1 1 1,0 0-1,0-1 1,0 1 0,-1-1-1,1 0 1,0 1-1,0-1 1,-1 0 0,1 1-1,-1-1 1,1 0-1,0 0 1,-1 1 0,1-2-1,-1 2-187,1-1 0,-1 1-1,0-1 1,0 1 0,1 0-1,-1-1 1,0 1 0,0-1-1,0 1 1,1-1 0,-1 1 0,0-1-1,0 1 1,0-1 0,0 1-1,0-1 1,0 1 0,0 0-1,0-1 1,0 1 0,0-1-1,0 1 1,0-1 0,0 1-1,-1-1 1,1 1 0,0-1 0,0 1-1,0-1 1,-1 1 0,1 0-1,0-1 1,-1 1 0,0-1-1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1:5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35 7936,'0'0'2321,"-9"2"-1504,-2 0-465,5-1-22,1 0 1,-1 1-1,1-1 1,0 1-1,0 0 1,-5 3 0,27-13 1470,2 1 1,30-10-1,-18 10-936,0 2 0,48-4 0,161 14 582,-214-3-969,1 1 0,-1 1 0,1 2-1,25 8 1,-50-13-640,8 4 764,-7 2-4110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2:3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3616,'0'0'17775,"9"-5"-17657,4-1-90,78-43 605,-82 44-497,1 1 0,-1 0 0,0 0-1,20-4 1,-2 0 56,-25 8-184,-1-1 0,1 1 0,0 0 0,-1-1 1,1 1-1,0 0 0,-1 0 0,1 0 0,0 1 0,0-1 1,-1 0-1,1 0 0,0 1 0,-1-1 0,1 1 1,0 0-1,-1-1 0,1 1 0,-1 0 0,1 0 1,-1 0-1,0 0 0,1 0 0,-1 0 0,0 1 0,0-1 1,0 0-1,0 1 0,0-1 0,0 0 0,0 1 1,0-1-1,0 1 0,0 2 0,2 2 9,-1 0-1,0 0 1,-1 0-1,1 0 0,-1 0 1,-1 0-1,1 0 1,-1 12-1,-1-1 20,-1 0-1,0-1 1,-1 0-1,-1 1 1,-1-1-1,0 0 1,-1-1-1,-1 1 1,0-1-1,-12 18 1,15-27-5,0 0 1,0-1-1,0 1 1,-1-1-1,0 0 1,0 0-1,0 0 1,0-1-1,-1 1 1,0-2-1,1 1 1,-14 5-1,15-7-15,0-2 13,1 1 0,-1 1 0,1-1 1,-1 0-1,1 1 0,-6 2 0,6-4 82,9 0-4,58-6 154,-51 4-190,-1 0 1,1 1-1,0 0 1,-1 1 0,25 3-1,-20-1 115,1 0 1,31-2-1,-23 0-37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1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36 5120,'0'0'5226,"-11"5"-4706,2 0-451,-62 32 1046,63-32-866,1-1 0,0 1 0,0 0-1,0 1 1,1 0 0,0 0-1,0 0 1,-5 9 0,10-14-186,-1 1 0,1-1 0,1 1 0,-1-1 0,0 1 0,0 0-1,1 0 1,-1-1 0,0 1 0,1 0 0,0 0 0,-1 0 0,1 0 0,0-1 0,0 1 0,0 0 0,0 0 0,1 0 0,-1 0 0,0-1 0,1 1 0,-1 0 0,1 0-1,0 0 1,0-1 0,-1 1 0,1 0 0,0-1 0,0 1 0,1-1 0,-1 1 0,0-1 0,2 2 0,1 0 29,-1-1 0,1 0 0,0 0 0,0 0 0,0 0 0,0-1 0,0 1 0,0-1 0,0 0 0,0 0 0,1 0 0,-1-1 0,7 0 0,-2 0-9,0-1 0,0 0 1,-1-1-1,1 1 0,0-2 0,-1 1 1,1-2-1,-1 1 0,0-1 0,0 0 1,0 0-1,-1-1 0,1 0 0,-1-1 1,0 0-1,-1 0 0,0 0 0,1-1 1,-2 1-1,1-2 0,-1 1 0,0 0 1,-1-1-1,5-10 0,-8 16-43,0-1 1,0 1-1,0 0 1,0-1-1,-1 1 0,1-1 1,-1 1-1,1-1 0,-1 1 1,0-1-1,0 1 1,0-1-1,0 1 0,0-1 1,-1 1-1,1-1 0,-1 1 1,0-1-1,0 1 0,0 0 1,0-1-1,0 1 1,0 0-1,0 0 0,-1 0 1,1 0-1,-1 0 0,0 0 1,0 0-1,1 0 1,-1 1-1,0-1 0,0 1 1,-4-2-1,0 0 26,-1 0 0,0 1 0,0-1 0,0 2 0,0-1 0,0 1 0,0 0 0,0 1 0,-1-1 0,-9 2 0,1 1 9,1 2 0,-1-1 0,1 2-1,-1 0 1,1 1 0,1 0 0,-1 1 0,1 1 0,0 0 0,1 1 0,0 0 0,1 1 0,-13 13 0,24-23-78,0 1-1,0 0 1,1 0-1,-1 0 1,0 0-1,1 0 1,-1 0-1,0 0 1,1 0-1,-1 0 1,1 0-1,-1 0 1,1 1-1,0-1 1,0 0 0,-1 0-1,1 0 1,0 0-1,0 3 1,2 5-2979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1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5624,'0'0'6646,"11"1"-6064,21 0-253,1-1-1,-1-1 1,34-7 0,111-24 517,-81 14-421,675-81 2203,-407 39-963,-167 22-466,-183 36-1063,36-4 735,-50 6-517,0 0-345,0-1 1,0 1-1,0 0 1,0 0-1,0 0 1,0-1-1,-1 1 1,1 0-1,0 0 1,0 0-1,0 0 1,0 0-1,0-1 1,-1 1-1,1 0 0,0 0 1,0 0-1,0 0 1,0 0-1,-1 0 1,1 0-1,0 0 1,0 0-1,0-1 1,-1 1-1,1 0 1,0 0-1,0 0 1,0 0-1,-1 0 1,1 0-1,0 0 0,0 0 1,0 0-1,-1 1 1,1-1-1,0 0 1,0 0-1,0 0 1,0 0-1,-1 0 1,-40 5 167,-50 0 0,53-5-335,1 2 0,-38 8 0,34-2-2881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0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71 6128,'0'0'8717,"-8"10"-8346,-21 29-10,26-29 257,8-8-20,10-5 45,-15 3-645,97-38 1305,37-11-305,-86 31-698,-38 14-176,-1 0-1,1 0 1,0 1-1,0 0 1,11-1 0,0 2 173,-21 2-244,-1 17 173,-6-3-187,-2 0 1,0-1 0,-1 0-1,0 0 1,0-1 0,-14 11-1,-16 21 36,0 1-18,-15 18 51,41-35-57,13-24-66,0 0 0,-1 0 0,0 0 0,0-1 1,0 1-1,0-1 0,-5 6 0,3-3-3,0-1 0,1 0 1,0 1-1,-1 0 0,-1 7 0,0 17 145,21-36-172,15-7 5,1 1 1,-1 2 0,2 1 0,-1 1-1,1 2 1,60-4 0,-51 4-20,16 0-353,-58 6 242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2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24 152 4416,'0'0'9233,"3"-10"-8832,1-2-223,-2 7-36,-1 0 0,1 0 0,-1 1 0,0-1 0,0 0 0,-1 0 0,0 0 0,0-6 0,0 11 184,5-15 844,-5 15-1147,0 0-1,0 0 1,0 0 0,0 0 0,0 0-1,0 0 1,0 0 0,0 0-1,0 0 1,0 0 0,0 0 0,0 0-1,0 0 1,0 0 0,0 0 0,1 0-1,-1 0 1,0 0 0,0 0-1,0 0 1,0 0 0,0 0 0,0 0-1,0 0 1,0 0 0,0 0 0,0 0-1,0 0 1,0 0 0,0 0-1,0 0 1,0 0 0,0 0 0,0 0-1,1 0 1,-1 0 0,0 0 0,0 0-1,0 0 1,0 0 0,0 0-1,0 0 1,0 0 0,0 0 0,0 0-1,0 0 1,0 0 0,0 0 0,0 0-1,0 0 1,0-1 0,0 1-1,0 0 1,0 0 0,0 0 0,1 25 1910,-1 0-2060,34 174 788,0-3-2,-26-138-370,-4-28-67,1 37 0,6 64 435,-8-125-539,-3-6-112,1 1 0,-1-1 0,0 0 0,0 0-1,0 0 1,0 1 0,1-1 0,-1 0 0,0 0 0,0 1 0,0-1 0,0 0-1,0 0 1,0 1 0,0-1 0,0 0 0,0 1 0,0-1 0,0 0-1,0 0 1,0 1 0,0-1 0,0 0 0,0 0 0,0 1 0,0-1 0,0 0-1,0 1 1,-3-3 524,-2-10-396,-3-18-110,-8-33 118,-25-65 0,21 75-57,-21-88 0,36 119-61,2-1 0,0 1 0,1-1 0,1 1 0,2-1 1,0 1-1,4-25 0,-3 40-17,0 1-1,0 0 1,1 1-1,-1-1 1,1 0 0,1 1-1,-1-1 1,1 1 0,0 0-1,0 0 1,0 1-1,9-8 1,-4 4-1,0 1 0,0 1 0,1-1 0,0 2 0,0-1 0,11-3 0,19-6 30,1 3 0,42-8 0,-80 19-31,1 0 1,-1 1-1,0 0 1,1 0 0,-1 0-1,1 0 1,-1 0-1,1 1 1,-1 0-1,0-1 1,1 1-1,-1 0 1,0 1-1,0-1 1,0 1-1,0-1 1,0 1-1,0 0 1,0 0-1,0 0 1,-1 0-1,1 1 1,-1-1-1,0 1 1,0-1 0,0 1-1,0 0 1,0 0-1,0 0 1,-1 0-1,1 0 1,-1 0-1,1 5 1,2 4 0,-1 0 0,0 0 1,-1 0-1,-1 0 1,0 1-1,0-1 0,-2 0 1,-1 16-1,0-17 5,-1 1 1,0 0-1,0-1 0,-1 0 0,-1 0 1,0 0-1,-1-1 0,-9 15 0,-2-1 38,-2 0-1,-26 26 1,27-35 18,0 0 1,-1-1-1,0-2 0,-1 0 1,-33 15-1,36-24 110,12-4-34,11 1-40,2-1-111,0 0 0,1 0 0,-1-1 0,15-6 0,17-3-15,-26 9 16,0 1 0,0 1 0,0 0 1,0 1-1,0 1 0,0 0 0,0 0 0,0 2 0,-1-1 1,1 2-1,-1 0 0,0 0 0,-1 2 0,1-1 0,-1 2 1,0-1-1,-1 2 0,0-1 0,0 2 0,-1-1 1,0 1-1,-1 1 0,0 0 0,8 13 0,-15-20 8,0-1 0,0 1 0,0 0 0,-1-1 0,0 1 0,1 0 0,-1 0 0,-1 0-1,1 0 1,-1 0 0,1 0 0,-1 0 0,0 0 0,-1 0 0,1 0 0,-1-1 0,1 1 0,-1 0 0,0 0-1,-1 0 1,1 0 0,-1-1 0,-3 6 0,2-3 6,-1-2 0,1 1 1,-1 0-1,0-1 0,-1 0 0,1 1 0,-1-2 0,0 1 0,0-1 0,0 1 1,0-1-1,-1-1 0,1 1 0,-1-1 0,-6 2 0,-8 0 28,-1 0 0,0-2 0,0 0 0,1-1-1,-1-2 1,0 0 0,-28-5 0,16 2 29,22 3-45,-28-2 126,37 3-149,0 0 0,0 0 0,0 0 0,0 0 0,0 1 0,0-1 0,0 1 0,0-1 1,0 1-1,1 0 0,-1-1 0,0 1 0,0 0 0,-2 2 0,-1 5-3634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22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101 234 6016,'0'0'6009,"6"15"-5390,-4-11-572,6 14 201,0 0-1,-1 0 1,-1 1-1,4 29 1,33 319 3902,-36-315-3495,0 12 940,-6-59-1113,0-6 46,0-11-48,-83-369 699,64 309-832,4-1-1,-9-122 1,22 184-311,0 1 33,1 1 0,0-1 0,3-16 0,-3 23-54,1 1 0,-1-1 0,1 1-1,0-1 1,0 1 0,0-1 0,0 1 0,1 0-1,-1-1 1,1 1 0,-1 0 0,1 0-1,0 0 1,0 0 0,0 1 0,0-1 0,0 0-1,3-1 1,1-1 13,-3 2-18,-1 1-1,1-1 1,-1 1-1,1-1 1,-1 1-1,1 0 1,0 0-1,0 0 0,0 0 1,0 1-1,-1-1 1,1 1-1,0-1 1,0 1-1,0 0 1,0 0-1,0 1 1,5 0-1,12 3 21,0 1-1,-1 1 1,0 0-1,0 1 1,32 18-1,-42-19-16,-1-1-1,1 1 1,-1 1-1,-1-1 0,1 1 1,-1 1-1,-1-1 1,1 1-1,-1 0 0,0 1 1,-1-1-1,0 1 0,6 16 1,-7-13-1,0-1 0,0 0 0,-2 1 0,3 19 0,-4-25-7,-1-1 1,0 1-1,-1-1 1,1 0 0,-1 1-1,0-1 1,-1 0-1,1 1 1,-1-1-1,0 0 1,0 0-1,-5 7 1,0-1 18,0 0 0,-1 0 1,0-1-1,-1 0 0,0 0 1,-1-1-1,1 0 0,-2-1 1,1 0-1,-1 0 0,-1-2 0,1 1 1,-1-1-1,0-1 0,-1 0 1,1-1-1,-16 4 0,-143 12 540,147-21-222,21-2-176,15-1-166,9 0-12,0 0 0,0 2 0,0 0 0,0 2 1,0 0-1,22 4 0,2 2-2,78 22 1,-103-22 12,0 1-1,0 0 1,32 18 0,-45-21-5,1 0-1,-1 1 1,-1 0-1,1 1 1,-1-1-1,0 1 1,0 1-1,0-1 0,-1 1 1,0 0-1,0 0 1,4 10-1,-4-7 0,3 7 9,0 1 1,7 28-1,-14-41 6,1-1 1,-1 1-1,-1 0 0,1 0 0,-1 0 0,0 0 0,0 0 0,0 0 0,-1 0 0,0 0 0,0 0 0,0 0 0,0 0 0,-1-1 0,-2 6 1,-4 4 13,-1-1 0,0-1 0,-1 0 0,0 0 0,0-1 0,-2 0 0,1-1 0,-1 0 0,-1-1 0,-24 14 0,10-9 40,-1-1 1,-1-1-1,0-2 0,-45 11 0,45-16 52,0-2 0,0-1 0,0-1 1,0-1-1,-57-9 0,85 9-111,-1 0 0,1 0 0,-1 0 0,1 0 0,0-1 0,-1 1 0,1 0-1,0-1 1,-1 1 0,1-1 0,0 1 0,0-1 0,-1 0 0,1 1 0,0-1 0,0 0 0,0 0 0,0 0 0,0 0 0,0 0-1,0 0 1,0 0 0,1 0 0,-1 0 0,0-1 0,1 1 0,-1 0 0,1 0 0,-1-1 0,1 1 0,-1 0 0,1-1-1,0 1 1,0 0 0,0-1 0,0 1 0,0-1 0,0 1 0,0-3 0,1 0-22,0-1 0,1 1 0,-1 0 0,1-1 0,0 1-1,0 0 1,0 0 0,1 0 0,-1 0 0,1 0 0,3-3 0,9-7-357,27-21 0,-23 21-2876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0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38 3712,'0'0'15481,"-9"-6"-15396,-31-16-4,36 20-58,-1 1-1,0-1 1,1 1-1,-1 0 1,0 0-1,0 0 1,0 1-1,0-1 1,0 1-1,0 1 1,0-1-1,0 1 1,-8 1-1,-2 1 39,6-2-18,1 2-1,-1-1 1,1 1-1,-1 0 1,1 1 0,0 0-1,1 0 1,-12 9-1,4-2 103,0 0 0,1 2 0,-14 14 0,25-23-99,-1 1-1,1 0 0,-1-1 1,1 1-1,1 0 1,-1 0-1,1 1 1,0-1-1,0 1 1,-1 5-1,2-8-31,1 0 0,-1 0 0,1 1 0,0-1 0,0 0 0,0 0 0,0 1 0,0-1 0,1 0 0,0 0 0,-1 0 0,1 0 0,1 0 0,-1 0 0,0 0 0,1 0 0,-1 0 0,1 0 0,2 2 0,1 1 4,0 0 0,1 0 0,0 0 0,0-1 1,0 0-1,0-1 0,1 1 0,0-1 0,0-1 0,0 1 0,9 2 0,107 26 108,-101-27-81,3 0 28,-4-1 94,30 10 0,-46-12-127,0-1 0,0 2 0,0-1-1,-1 0 1,1 1 0,-1 0-1,1 0 1,-1 0 0,0 1 0,0-1-1,4 6 1,-6-5-23,0 0 0,0 0 0,-1 0 0,1 0 0,-1 0 0,0 0 0,0 0 0,0 0 0,-1 1 0,0-1 1,0 0-1,0 0 0,0 1 0,0-1 0,-1 0 0,0 0 0,0 0 0,0 0 0,-2 5 0,0 0 14,0-1-1,-1 0 1,1 1-1,-2-2 1,1 1-1,-1 0 1,-1-1-1,-7 9 1,2-6 41,0-1 0,-1 0 0,0-1 1,0 0-1,-1-1 0,0-1 0,0 0 0,-1 0 1,1-2-1,-1 1 0,0-2 0,-1 0 0,1-1 0,-28 2 1,42-4-70,0-1 0,0 1 0,0 0 0,1 0 0,-1 0 0,0 0 0,0-1 0,0 1 0,0 0 0,0 0 0,0 0 0,0 0 0,0-1 0,0 1 0,0 0 0,0 0 0,0 0 0,0-1 0,0 1 0,0 0 0,0 0 0,0 0 0,0-1 0,0 1 0,0 0 0,0 0 0,0 0 0,0-1 0,0 1 0,0 0 0,0 0 0,0 0 0,0 0 0,0-1 0,-1 1 0,1 0 0,0 0 0,0 0 0,0 0 0,0 0 0,0 0 0,-1-1 0,1 1 0,0 0 0,0 0 0,0 0 0,-1 0 0,1 0 0,0 0 0,0 0 0,0 0 0,0 0 0,-1 0 0,1 0 0,0 0 0,0 0 0,0 0 0,-1 0 0,1 0 0,0 0 0,0 0 0,17-10 92,37-8-72,0-2 1,-1-3-1,-1-2 1,-2-2-1,0-3 1,-2-1-1,72-63 1,-96 72 25,0-2 1,-1 0 0,-2-2-1,-1 0 1,33-56-1,-46 61 43,-5 11-42,-2 10-49,0 0 0,1-1 1,-1 1-1,0 0 0,0 0 0,0 0 1,0 0-1,0 0 0,0 0 0,0 0 1,0-1-1,0 1 0,0 0 1,-1 0-1,1 0 0,0 0 0,0 0 1,0 0-1,0 0 0,0 0 1,0-1-1,0 1 0,0 0 0,0 0 1,0 0-1,0 0 0,0 0 0,0 0 1,0 0-1,-1 0 0,1 0 1,0 0-1,0 0 0,0 0 0,0-1 1,0 1-1,0 0 0,0 0 1,0 0-1,-1 0 0,1 0 0,0 0 1,0 0-1,0 0 0,0 0 1,0 0-1,0 0 0,0 0 0,-1 0 1,1 0-1,-1 2 5,-1-1 0,1 0 0,0 1 1,-1-1-1,1 1 0,0 0 0,0-1 0,0 1 0,0 0 1,0-1-1,1 1 0,-2 4 0,-3 4 5,-7 13-1,1 1 0,1 0 1,-10 37-1,16-47-8,0 1-1,2 1 1,0-1 0,0 0-1,2 1 1,-1-1 0,4 20-1,-3-32 2,1 1 0,-1-1 0,1 0 0,0 0 0,0 0 0,0 0 0,1 0 0,-1 0 0,1 0 0,-1 0 0,1-1 0,0 1 0,0-1 0,0 1 0,0-1 0,1 0 0,-1 1 0,1-1 0,-1 0 0,1-1 0,0 1 0,0 0 0,0-1 0,4 2 0,-1-1 5,0-1-1,-1 0 1,1 0-1,0-1 1,0 0-1,0 0 1,-1 0-1,1 0 0,0-1 1,0 0-1,-1-1 1,10-2-1,3-3 15,0-1 0,-1-1 0,-1 0 0,0-1 0,0-1 0,15-12 0,82-83 180,-92 85-151,3-6 45,-16 18-65,-1 1 1,1 0-1,1 0 1,-1 0-1,1 1 1,0 1-1,16-9 1,-24 14-29,1 0 1,0 1 0,-1-1-1,1 0 1,0 1-1,0-1 1,-1 1-1,1 0 1,0 0-1,0-1 1,0 1-1,0 0 1,-1 1 0,1-1-1,0 0 1,0 0-1,0 1 1,-1-1-1,1 1 1,0 0-1,-1-1 1,1 1 0,0 0-1,-1 0 1,1 0-1,-1 0 1,1 0-1,-1 0 1,0 1-1,1-1 1,-1 0 0,0 1-1,0-1 1,0 1-1,0-1 1,0 1-1,0 0 1,-1-1-1,1 1 1,0 3 0,2 4 4,0 0 0,-1 0 0,0 1 0,-1-1 0,0 0 0,0 12 1,-2-9 9,0 0 1,-5 20-1,4-21 41,0 1 1,-1 19-1,21-58 126,3-13-99,18-30 32,-35 64-99,0 1 1,1-1 0,-1 1 0,1 0-1,0 0 1,0 0 0,1 1 0,9-7-1,-14 11-14,-1-1-1,1 1 1,0-1-1,0 1 0,0 0 1,0-1-1,0 1 1,-1 0-1,1 0 0,0 0 1,0 0-1,0 0 0,0-1 1,0 2-1,0-1 1,0 0-1,0 0 0,0 0 1,0 0-1,-1 1 1,1-1-1,0 0 0,1 1 1,0 0 1,-1 0 1,0 1 0,1-1 0,-1 0 0,0 1-1,0-1 1,1 1 0,-1-1 0,-1 1-1,1-1 1,1 4 0,2 5 23,-1 1-1,0-1 1,2 16-1,-3-13 2,5 21 66,-6-23-45,1 0 1,0 0-1,1 0 1,0-1-1,1 1 0,0-1 1,1 0-1,8 14 0,-12-22-40,0-1 0,0 0-1,0 0 1,0 0-1,1 0 1,-1 0-1,0 0 1,1 0-1,-1 0 1,0 0-1,1-1 1,-1 1 0,1 0-1,-1-1 1,1 1-1,0-1 1,-1 0-1,1 1 1,-1-1-1,1 0 1,0 0-1,-1 0 1,1 0 0,-1-1-1,1 1 1,0 0-1,-1-1 1,1 1-1,-1-1 1,3 0-1,-1 0-17,0-1 0,0 0-1,0 1 1,0-1 0,-1 0-1,1 0 1,-1-1 0,1 1-1,-1 0 1,0-1 0,0 0-1,0 1 1,3-6 0,6-21-415,-7 18-3399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0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22 112 11760,'0'0'3008,"-21"-62"-2688,42 46 0,15-1-128,9 0-8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0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7232,'0'0'4737,"5"-10"-4017,-1 2-527,-3 5-134,0 0 0,0 0 1,1 0-1,-1 1 0,1-1 1,0 0-1,0 1 0,-1-1 1,2 1-1,-1-1 0,0 1 1,1 0-1,-1 0 0,1 0 1,-1 0-1,1 1 0,0-1 1,0 1-1,0-1 0,4 0 1,0 0 113,0 1 1,0-1 0,0 2 0,0-1 0,0 1 0,0 0 0,0 0 0,0 1 0,1 0-1,-1 1 1,-1-1 0,14 6 0,-15-5-77,1 1-1,-1 0 0,0 0 1,0 1-1,0 0 1,-1 0-1,1 0 1,-1 0-1,0 1 1,0-1-1,0 1 1,-1 0-1,1 1 1,-1-1-1,3 7 0,-4-4-33,1-1 0,-1 0 0,0 1 0,-1 0 0,0-1 0,0 1 0,0 0 0,-1 0 0,0-1 0,-1 1 0,0 0 0,0-1 0,-1 1 0,0 0 0,0-1 0,0 0 0,-1 1 0,-4 6 0,0 0 28,-1 0 0,-1 0-1,0 0 1,-1-1 0,0-1 0,-1 0-1,-20 17 1,19-20 150,-26 16 1,11-9 423,33-18-513,0 0-1,-1 1 1,1-1-1,0 1 1,0 0-1,0 1 1,11 0-1,52 1 253,-42 1-22,1 1 1,-1 1-1,0 1 1,35 12-1,-43-11-311,-13-4-3343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0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116 148 7936,'0'0'4249,"-7"11"-3652,-10 17-122,1-1 1,2 2-1,0 0 0,-10 37 0,17-38-129,1 0 0,2 0 0,0 0 0,2 0 0,2 0 0,0 1 0,2-1 0,1 0 0,11 46 1,-11-60-212,1 0 0,1 0 0,1-1 1,-1 0-1,2 0 0,0-1 0,1 1 1,0-2-1,0 1 0,1-1 0,1 0 1,0-1-1,1 0 0,-1-1 0,2 0 1,-1-1-1,1 0 0,1-1 0,-1 0 1,1-1-1,14 5 0,-16-7-67,0-1-1,1 0 1,-1-1-1,0-1 1,1 1 0,-1-2-1,1 1 1,-1-2-1,1 0 1,-1 0 0,18-4-1,-15 0-5,1 0-1,-1 0 0,0-1 1,0-1-1,-1 0 0,0-1 1,-1-1-1,13-9 0,-5 0 10,-1-1-1,0 0 0,-2-2 1,0 0-1,-1-1 0,-1 0 1,-2-2-1,0 1 0,15-40 1,-17 33-2,-1 0 1,-2-1 0,-1 0 0,-1 0-1,1-33 1,-6 47-35,-1 1 1,0-1-1,-2 0 1,0 1-1,0-1 0,-2 1 1,0-1-1,0 1 0,-2 1 1,0-1-1,-12-20 0,10 22 4,0 1 0,-1 0-1,-1 1 1,0-1-1,-16-13 1,18 19-18,0 1-1,0 0 1,-1 0 0,0 1-1,-1 0 1,1 1 0,-1 0 0,0 0-1,-11-2 1,7 3-1,0 1 1,0 0-1,0 1 0,-1 0 0,1 1 1,-1 0-1,1 2 0,0-1 1,0 2-1,0 0 0,0 1 1,0 0-1,0 1 0,1 0 1,0 1-1,0 1 0,1 0 0,-1 1 1,2 0-1,-1 1 0,1 0 1,1 1-1,-1 0 0,2 1 1,-12 15-1,-65 112-16,75-116-30,1 0 1,-8 27-1,-6 13-76,3 3-47,16-47 130,5-17 20,0-1-1,0 1 0,0-1 1,-1 1-1,1-1 0,0 1 1,0-1-1,0 1 1,0-1-1,0 1 0,1-1 1,-1 1-1,0 0 0,0-1 1,0 0-1,0 1 0,0-1 1,1 1-1,-1-1 1,0 1-1,1-1 0,-1 1 1,0-1-1,0 0 0,1 1 1,-1-1-1,1 1 1,0-1-1,17 6 26,21-6 32,-2-6 49,63-20 1,-45 11 9,2-1 45,-28 7 54,0 1 0,0 1 0,1 2 0,34-2 1,-49 5 297,-13 2-253,-4 3-2103,0 1-213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07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6424,'0'0'5305,"3"12"-4454,7 39 835,5 103 0,-15-86-624,-2-44-313,2 0 0,0 0 0,2 1 0,9 45 0,-8-72 973,1-13-1062,6-28-586,-7 28 186,4-22-10,-2 12-8,8-28 0,-11 47-171,0 0 1,0 0 0,1 0 0,0 0 0,0 1 0,0-1 0,1 1 0,0 0-1,8-9 1,-12 13-55,1 0-1,0 0 1,0 0 0,0 0-1,1 0 1,-1 0-1,0 0 1,0 0-1,0 1 1,1-1-1,-1 0 1,0 1 0,1-1-1,-1 1 1,1-1-1,-1 1 1,1 0-1,-1 0 1,0-1-1,1 1 1,-1 0 0,1 0-1,-1 1 1,1-1-1,-1 0 1,1 0-1,-1 1 1,1-1 0,-1 1-1,0-1 1,1 1-1,-1 0 1,0-1-1,0 1 1,1 0-1,-1 0 1,0 0 0,0 0-1,0 0 1,0 0-1,1 2 1,4 5 39,-1 0 0,0 1 0,0 0 0,-1 0 0,4 11 0,1 1 46,-5-12-45,-3-5-19,1 0 1,-1 0-1,1-1 1,0 1-1,0-1 0,0 1 1,1-1-1,-1 0 0,6 4 1,-7-7-27,0 0 0,0 0 0,1 0 0,-1 0 0,0 0 0,0-1 0,1 1 0,-1-1 0,0 1 0,0-1 0,0 1 0,0-1 0,1 0 0,-1 1 0,0-1 0,0 0 1,0 0-1,-1 0 0,1 0 0,1-1 0,3-3 24,57-51 198,-48 42-173,0 0 1,1 1-1,0 0 1,1 2-1,24-15 1,-38 25-45,1 0-1,-1 0 1,1 0 0,-1 0 0,1 1-1,-1-1 1,1 1 0,-1-1 0,1 1-1,0 0 1,-1 0 0,1 0 0,-1 0-1,1 1 1,0-1 0,-1 1 0,1-1-1,2 2 1,-1 0 15,-1 0 0,0 0 0,0 0-1,1 0 1,-1 1 0,-1-1 0,1 1 0,0 0-1,-1 0 1,1 0 0,2 4 0,0 3 64,1 0 1,-1 0-1,-1 1 1,0 0-1,0 0 1,-1 0-1,2 15 1,-5-20-19,1 0 1,-1 0-1,-1 0 1,-1 12-1,-1 9 199,3-26-279,1-1 1,-1 1-1,0-1 0,1 1 0,-1-1 0,0 0 1,1 1-1,-1-1 0,0 1 0,1-1 1,-1 0-1,1 1 0,-1-1 0,0 0 1,1 1-1,-1-1 0,1 0 0,-1 0 0,1 0 1,-1 1-1,1-1 0,0 0 0,-1 0 1,1 0-1,-1 0 0,1 0 0,-1 0 1,1 0-1,-1 0 0,1 0 0,-1 0 0,1 0 1,0-1-1,-1 1 0,1 0 0,0-1 1,16-3-3946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31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4616,'0'0'14761,"9"-3"-14500,5-1-70,0 0-1,0 1 1,0 0 0,23-1-1,143 1 781,-69-1-376,165 15-1,-223-5-389,-25-5 60,-1 3 1,0 0-1,33 10 1,-34-4 26,-24-8-235,1 0 0,0-1 0,0 1 0,0-1 0,0 0 0,0 0 0,0 0 0,0-1 0,0 1 0,0-1 0,0 1 0,0-1-1,0 0 1,0 0 0,1-1 0,-1 1 0,0-1 0,0 1 0,0-1 0,0 0 0,4-2 0,-7 3-85,17-10 571,-16 10-606,-1-1-1,0 1 0,0 0 0,1 0 0,-1 0 1,0 0-1,0 0 0,0-1 0,1 1 0,-1 0 1,0 0-1,0-1 0,0 1 0,0 0 0,0 0 1,0 0-1,1-1 0,-1 1 0,0 0 0,0 0 1,0-1-1,0 1 0,0 0 0,0-1 1,0 1-1,0 0 0,0 0 0,0-1 0,0 1 1,0 0-1,0 0 0,0-1 0,0 1 0,-1 0 1,1 0-1,0-1 0,0 1 0,0 0 0,0 0 1,0 0-1,-1-1 0,1 1 0,0 0 0,0 0 1,0 0-1,0-1 0,-1 1 0,1 0 0,0 0 1,0 0-1,-1 0 0,1 0 0,0 0 1,0-1-1,-1 1 0,1 0 0,0 0 0,0 0 1,-1 0-1,1 0 0,0 0 0,-1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4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51 4416,'0'0'10633,"-10"-8"-10237,-1-1-262,6 5-55,1 0 1,-1 0-1,0 1 1,0 0-1,0 0 0,-1 0 1,-5-2-1,9 4 43,-1 0 1,1 0-1,0 1 0,-1-1 0,1 1 0,-1 0 0,0 0 1,1-1-1,-1 2 0,1-1 0,-1 0 0,1 0 1,-5 2-1,-31 14 896,4-2-314,-11 0 118,26-7-386,0-1 1,-1-1-1,-29 4 0,21-7-448,-63 8 994,35 3-4147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52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11152,'0'0'0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2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11 4720,'0'0'12566,"4"10"-12471,13 35-10,-14-34-51,5 6 248,-8-17-269,1 0-1,0 0 0,0 0 0,-1 0 0,1 0 0,0-1 0,0 1 0,-1 0 0,1-1 0,0 1 0,-1 0 0,1-1 0,0 1 0,-1-1 0,1 1 0,-1-1 0,1 1 0,0-1 0,3-2-8,2-1 36,-1-1-1,0 1 0,0-1 0,0 1 0,5-8 0,-9 11-25,0 0 1,0-1 0,0 1-1,-1 0 1,1-1-1,0 1 1,-1-1 0,1 1-1,-1-1 1,1 1-1,-1-1 1,0 1-1,1-1 1,-1 1 0,0-1-1,0 0 1,0 1-1,0-1 1,-1 1 0,1-1-1,0 1 1,-1-1-1,1 0 1,-1 1 0,1 0-1,-1-1 1,0 1-1,1-1 1,-2-1-1,1 3 5,0-1-1,0 1 1,1-1-1,-1 1 1,0-1-1,0 1 1,0 0-1,0-1 1,1 1-1,-1 0 1,0 0-1,0 0 1,0 0-1,0 0 1,0 0-1,0 0 1,0 0-1,0 0 1,1 0-1,-1 0 1,0 0-1,0 1 1,0-1-1,-1 1 1,-24 9 174,24-8-161,-21 8 111,-24 11 96,43-19-211,1 0-1,0 0 0,-1 0 1,1 1-1,0-1 1,0 1-1,0 0 1,0 0-1,-3 5 0,5-6-54,1 0 0,-1 0-1,1 0 1,-1 0 0,1 0 0,-1 0-1,1 0 1,0 0 0,0 0-1,1 4 1,-1 0-2141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6928,'0'0'1992,"65"-20"-1576,-25 10 0,2 0 64,3-2-8,1 0-128,-8 0 8,2-1-168,-5 3 16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4:5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3616,'0'0'4253,"-9"7"-3818,-30 21-9,36-25 152,0-1 0,-1 1 0,1-1 0,-1 1 0,0-1 0,-6 2 0,9-4-516,1 0 0,0 1 0,0-1 1,-1 0-1,1 0 0,0 0 0,-1 0 1,1 0-1,0 0 0,0 0 0,-1 1 0,1-1 1,0 0-1,0 0 0,-1 0 0,1 1 1,0-1-1,0 0 0,0 0 0,-1 1 1,1-1-1,0 0 0,0 0 0,0 1 1,0-1-1,0 0 0,0 0 0,-1 1 0,1-1 1,0 0-1,0 1 0,0-1 0,0 0 1,0 1-1,0-1 0,0 0 0,0 0 1,0 1-1,0-1 0,1 0 0,-1 1 1,0-1-1,0 1 0,0 0 1155,-23-3 6442,-7-7-6964,15 3-38,-25-5 88,119-6 1628,-65 13-2287,-1 0 0,1 2 0,0 0 0,0 0-1,0 1 1,0 1 0,0 0 0,15 3-1,-17-2-26,-1 0-1,1 0 1,0-2-1,18-1 0,15-1 109,15 1-25,-26 0 7,38 4 0,-36 4-21,-26-4-87,0 0 0,0-1 0,10 1 0,2 0-15,9 0 43,-26-2-57,1 0 0,-1 0 0,0 1 0,10 1 0,15 2 64,57 6 30,-82-11-104,0 1-1,1-1 0,-1-1 0,0 1 0,0 0 0,5-3 0,2-1 22,-5 4 6,0 0-1,1 0 1,-1 1-1,0 0 1,1 0 0,7 1-1,9 1 127,-3-2 125,38 5 0,-34-3 240,-19-3-1476,-17-1-3771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1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67 4912,'0'0'10421,"-1"11"-10129,-2 9-181,-5 61 1176,11-52-776,-2 7 68,-1-34-487,0 0 0,0 0 0,1 0-1,-1 0 1,0-1 0,1 1 0,-1 0 0,1 0 0,0-1 0,1 3 0,3 17 2113,-8-2-1568,3-11-65,1-15-313,2-29-215,-1 16 25,-1-1 2,2 0 0,1 0 0,0 0 0,10-24 0,-9 30-41,-4 11-2,0-1-1,1 1 0,0-1 1,0 1-1,0 0 0,1 0 1,3-6-1,0 3 54,-4 4-58,-1 1-1,1 0 1,0 0 0,0 0-1,0 0 1,0 0-1,0 0 1,0 0-1,0 1 1,1-1-1,4-1 1,-2 1 29,-5 1-45,1 1 0,-1 0 0,1 0 0,-1-1 0,0 1 0,1 0 0,-1 0 0,1 0 0,-1 0 0,1-1 0,-1 1 0,0 0 0,1 0 0,-1 0 0,1 0 0,-1 0 0,1 0 0,-1 0 0,1 0 0,-1 0 0,1 0 0,-1 1 0,0-1 0,1 0 0,-1 0-1,1 0 1,-1 0 0,0 1 0,1-1 0,-1 0 0,1 0 0,-1 1 0,0-1 0,1 0 0,-1 1 0,0-1 0,1 0 0,-1 1 0,0-1 0,0 1 0,0-1 0,1 0 0,-1 1 0,0-1 0,0 1 0,0-1 0,0 1 0,0-1 0,0 1 0,1-1 0,-1 1 0,39 160 634,-37-147-568,-2-13-56,0 0-1,0 0 1,0 1-1,0-1 1,0 0-1,0 1 1,1-1-1,-1 0 1,0 0-1,1 0 0,-1 1 1,1-1-1,-1 0 1,1 0-1,0 0 1,1 2-1,-1-1 82,-1-11-28,2-3-53,2 0 0,-1 0 1,1 1-1,11-20 0,-2 0 20,-8 20-22,0-3 3,0 1 1,13-20-1,-16 30-12,0-1 0,1 1 0,-1 0 0,1 0 0,0 0 0,0 0 0,0 0 0,0 1 0,1-1-1,-1 1 1,1 0 0,-1 0 0,8-3 0,-8 4 5,1-1-1,-1 1 0,1-1 1,-1 1-1,1 1 0,-1-1 1,1 0-1,0 1 0,-1 0 1,1-1-1,0 2 0,0-1 1,-1 0-1,1 1 0,0-1 1,-1 1-1,1 0 0,-1 1 1,1-1-1,-1 0 0,0 1 1,1 0-1,3 2 0,-2 0 19,1-1 0,-1 1 0,0 0 0,0 0 0,0 1-1,0-1 1,-1 1 0,0 0 0,0 0 0,0 1 0,-1-1 0,1 1-1,-1-1 1,-1 1 0,1 0 0,-1 1 0,0-1 0,0 0 0,0 7 0,-1-10-10,6 27 387,-2 1 0,3 45 0,5-146-479,-9 53-2862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54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105 385 5416,'0'0'8644,"-10"11"-8136,-2 2-330,2-1 0,0 1 1,0 1-1,2 0 0,-1 0 1,2 0-1,-10 25 0,14-29 51,1 1-1,0-1 0,0 1 1,1-1-1,-1 14 0,2-21-142,0 1-1,1 0 0,-1-1 1,1 1-1,-1 0 1,1-1-1,0 1 1,0-1-1,1 1 0,-1-1 1,1 0-1,0 0 1,-1 1-1,2-1 1,-1 0-1,0-1 0,0 1 1,1 0-1,2 2 1,1-1 26,-1 0 1,1-1 0,-1 0-1,1 0 1,0 0 0,0-1-1,0 0 1,1 0 0,10 2 0,-13-4-49,0 1 1,1-1-1,-1 0 1,0 0-1,0-1 1,1 0-1,-1 1 1,0-1-1,0-1 1,0 1-1,0 0 1,0-1 0,0 0-1,-1 0 1,1 0-1,5-5 1,4-3 89,0-2 0,-1 0 0,-1 0 0,0-1 0,15-23 0,37-78 908,-58 125-28,1 20-943,-1-6 15,-4-20-84,21 76 210,-19-73-186,0 0 0,1-1-1,-1 1 1,2 0 0,-1-1-1,1 0 1,10 12 0,-14-18-32,1 0 1,-1 1-1,0-1 1,1 0-1,-1 0 1,1 0 0,-1-1-1,1 1 1,0 0-1,-1-1 1,1 1-1,0-1 1,0 1-1,-1-1 1,1 0-1,0 1 1,0-1-1,2 0 1,-1-1 4,1 0 1,-1 1 0,1-1 0,-1 0-1,0-1 1,0 1 0,1 0 0,4-5-1,4-2 33,-2 0-1,1-1 1,14-17-1,-22 24-38,12-15 47,-1-1 1,0 0 0,-2-1-1,14-26 1,32-83 185,-14 28-56,-40 92-159,-2 4-9,0 1 0,0-1 1,0 0-1,-1 1 0,0-1 1,0 0-1,0 0 0,1-4 1,-2 7 34,2 16 38,3 36-37,-1 1 0,-3-1 1,-3 1-1,-1-1 1,-14 68-1,11-99-31,5-16 19,-1-1 1,1 1-1,0 0 0,0 0 0,1-1 1,-1 5-1,1-8-43,0 0 0,0 0 0,0 0 0,0 0 0,0 0 1,0-1-1,0 1 0,0 0 0,0 0 0,0 0 0,0 0 0,0 0 0,0 0 1,0 0-1,-1 0 0,1-1 0,0 1 0,0 0 0,0 0 0,0 0 0,0 0 1,0 0-1,0 0 0,0 0 0,0 0 0,0 0 0,-1 0 0,1 0 0,0 0 1,0 0-1,0 0 0,0 0 0,0 0 0,0 0 0,0 0 0,0 0 0,-1 0 0,1 0 1,0 0-1,0 0 0,0 0 0,0 0 0,0 0 0,0 0 0,0 0 0,0 0 1,-1 0-1,1 0 0,0 0 0,0 0 0,0 0 0,0 0 0,0 0 0,0 0 1,0 0-1,0 0 0,0 0 0,0 0 0,-1 1 0,1-1 0,0 0 0,0 0 1,0 0-1,0 0 0,0 0 0,0 0 0,0 0 0,0 1 0,-7-10 66,7 8-65,-9-10-25,1-2 1,1 1-1,0-1 1,1 0-1,0 0 0,-4-16 1,9 26-30,-1-5-235,7 9 18,14 5 186,64 12-39,-60-11 88,0-2 0,1 0 0,0-2 0,36 1 0,-44-4 54,-1-2-1,1 0 0,0-1 1,-1 0-1,1-1 1,-1-1-1,18-8 1,-23 8 2,0 0 0,-1 0-1,0-1 1,-1 0 0,1 0 0,-1-1 0,0 0 0,-1-1 0,1 0 0,-2 0 0,11-15 0,-15 20-16,0-1 1,0 0 0,-1 0-1,1 0 1,-1 0-1,0 0 1,0 0 0,0 0-1,0-1 1,-1 1-1,0 0 1,0-1-1,0 1 1,0 0 0,-2-8-1,2 11-5,-1 1 0,1-1 0,-1 0 0,1 1 0,-1-1 0,1 0-1,-1 1 1,0-1 0,1 1 0,-1-1 0,0 1 0,1-1 0,-1 1 0,0-1 0,0 1 0,0 0 0,1-1-1,-1 1 1,0 0 0,0 0 0,0 0 0,1-1 0,-1 1 0,0 0 0,0 0 0,0 0 0,0 0-1,0 0 1,1 1 0,-1-1 0,0 0 0,0 0 0,0 1 0,0-1 0,1 0 0,-1 1 0,0-1-1,0 1 1,0 0 0,-31 19 67,23-12-54,1 0 0,0 0 0,0 1 0,1 0 0,0 0 0,1 1 0,-7 13 0,11-19-5,-1 0 1,2 1 0,-1-1-1,0 0 1,1 1-1,0-1 1,0 1 0,0-1-1,1 1 1,-1 0 0,1-1-1,0 1 1,1 0-1,-1-1 1,1 1 0,0 0-1,0-1 1,0 1 0,1-1-1,-1 0 1,4 6-1,-3-8 1,0 1-1,0-1 0,0 0 1,0-1-1,0 1 0,0 0 0,1-1 1,-1 1-1,0-1 0,1 1 1,0-1-1,-1 0 0,1 0 0,0-1 1,-1 1-1,1 0 0,0-1 0,0 0 1,-1 1-1,1-1 0,0 0 1,0-1-1,5 0 0,7-1 16,0-1-1,-1 0 1,17-7 0,19-9 27,63-34 0,-6 2-1,13-6-24,-104 48-39,-1 0 0,-1-1 1,0-1-1,0 0 0,18-20 1,-32 31 8,-1 0 1,1 0-1,0 0 1,0 0 0,0 0-1,0 0 1,0 0-1,0 0 1,0 0-1,0 0 1,0 0-1,0 0 1,0 0-1,-1 0 1,1 0 0,0 0-1,0 0 1,0 0-1,0 0 1,0 0-1,0 0 1,0 0-1,0 0 1,0 0 0,0 0-1,0 0 1,0 0-1,-1-1 1,1 1-1,0 0 1,0 0-1,0 0 1,0 0-1,0 0 1,0 0 0,0 0-1,0 0 1,0 0-1,0 0 1,0 0-1,0 0 1,0-1-1,0 1 1,0 0-1,0 0 1,0 0 0,0 0-1,0 0 1,0 0-1,0 0 1,0 0-1,0 0 1,0 0-1,0 0 1,0-1 0,0 1-1,0 0 1,0 0-1,0 0 1,0 0-1,0 0 1,0 0-1,1 0 1,-15 3-14,-17 7-11,-6 7 32,1 1 0,1 1-1,1 3 1,0 0 0,-38 35 0,62-47 2,0 0 0,1 0 0,0 1-1,1 1 1,0-1 0,1 1 0,0 1 0,1-1-1,-7 21 1,13-32-5,-1 0 0,1 1 0,0-1-1,-1 0 1,1 1 0,0-1 0,0 1 0,0-1 0,0 0-1,0 1 1,0-1 0,0 1 0,0-1 0,0 0 0,1 1-1,-1-1 1,1 0 0,-1 1 0,1-1 0,-1 0 0,1 0-1,0 1 1,-1-1 0,1 0 0,0 0 0,0 0 0,0 0-1,0 0 1,0 0 0,0 0 0,0 0 0,1-1 0,-1 1-1,0 0 1,0-1 0,1 1 0,-1-1 0,0 1 0,1-1-1,-1 1 1,0-1 0,1 0 0,-1 0 0,1 0 0,-1 0-1,2 0 1,6 0 5,-1 0-1,1-1 0,-1 0 1,0 0-1,1 0 0,9-5 1,-2 0-6,-1 0 1,0-2-1,-1 0 1,1-1-1,-2 0 1,1-1-1,-1-1 1,-1 0-1,0 0 1,0-1-1,-1-1 1,-1 0-1,0-1 1,-1 0-1,8-16 0,0-3-21,-1 0 0,-3-1-1,0-1 1,-2 0 0,11-67-1,-16 70-5,0-3-40,0 1 0,-3-1 0,0-41 0,-3 74 58,0 1-1,0-1 0,0 1 1,0-1-1,0 1 1,-1-1-1,1 1 1,0-1-1,-1 1 0,1 0 1,-1-1-1,1 1 1,-1-1-1,0 1 1,0 0-1,0 0 0,1-1 1,-3-1-1,2 3 4,0 0 0,1 0-1,-1 0 1,0 0 0,0 0-1,1 0 1,-1 0 0,0 0-1,0 0 1,0 0 0,1 0-1,-1 0 1,0 1 0,1-1-1,-1 0 1,0 0 0,0 1-1,1-1 1,-1 1 0,0-1 0,1 0-1,-1 1 1,1-1 0,-2 2-1,-5 6-9,-1 0-1,2 0 1,-11 15 0,17-22 13,-24 37-14,2 2 1,2 0 0,2 1-1,2 1 1,1 1 0,3 0-1,1 1 1,2 0 0,-4 66-1,12-103 18,0 1 0,1-1 0,1 1 0,-1-1 0,1 1 0,0-1 0,1 1 0,0-1 0,0 0-1,5 12 1,-5-16-5,0 1 0,0-1 0,1 0 1,-1 0-1,1 0 0,0 0 0,0 0 0,0-1 0,0 1 0,0-1 0,0 0 0,1 0 0,-1 0 0,1 0 0,0 0 0,-1-1 0,1 0 0,0 0 1,0 0-1,0 0 0,0 0 0,5-1 0,6 0-120,0 0 0,1-1 0,-1-1 0,24-5 0,-6-2-3429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55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1 779 12552,'0'0'528,"15"1"-10,-3 1-423,62 1 449,-65-3-463,0 0-1,0-1 0,0-1 1,0 0-1,-1 0 0,1 0 0,13-7 1,-11 3-15,-1 0 1,-1-1 0,1 0 0,-1 0-1,0-1 1,-1 0 0,0-1 0,10-14-1,5-10 195,21-40-1,-29 46-87,19-35 395,-4-2-1,-3-1 1,29-102 0,-26 41 450,-19 75-203,-10 33 398,-13 37-471,-11 24-518,2 2 0,2 0 0,2 1 0,1 0 0,3 1 0,2 1 0,2 0 0,2 1 0,0 95 0,7-129-139,0 1 1,2-1 0,3 17-1,-4-26-38,1 0-1,0 0 0,0 0 1,0 0-1,1 0 1,0 0-1,0-1 0,1 1 1,6 8-1,-8-13-28,-1 1 0,1-1-1,0 0 1,-1 1 0,1-1 0,0 0-1,0 0 1,0 0 0,0 0-1,0 0 1,0-1 0,1 1 0,-1-1-1,0 1 1,0-1 0,0 0 0,1 0-1,-1 0 1,0 0 0,0 0-1,0 0 1,1 0 0,3-2 0,4-1 42,0-1 0,-1 1 0,17-11 0,-24 13-52,69-41 279,87-69 1,-139 98-233,-3-1 1,-15 13-49,-1 1 1,1 0-1,-1-1 1,1 1-1,-1 0 1,1-1-1,-1 1 1,1-1-1,-1 1 1,0-1-1,1 1 1,-1-1-1,0 1 1,1-1-1,-1 0 1,0 1-1,0-1 1,0 1-1,1-1 1,-1 0-1,0 1 1,0-1-1,0 1 1,0-1-1,0 0 1,0 1-1,0-1 1,0 0 0,-2 1 5,0 1 1,0 0 0,0 0 0,0 0 0,0 0 0,1 0 0,-1 0 0,1 1 0,-1-1-1,1 0 1,-1 1 0,1-1 0,-3 4 0,1-2 6,3-3-19,-16 16 60,1 1 1,0 0 0,1 0-1,0 2 1,2-1 0,-14 29-1,25-46-49,0 0 0,1 1 1,-1 0-1,0-1 0,1 1 0,-1-1 0,1 1 0,0 0 0,0 0 0,-1-1 1,1 1-1,0 0 0,0-1 0,1 1 0,-1 0 0,0-1 0,0 1 0,1 0 0,-1-1 1,1 1-1,0 0 0,-1-1 0,1 1 0,0-1 0,0 1 0,0-1 0,0 0 1,0 1-1,0-1 0,0 0 0,1 0 0,-1 0 0,0 0 0,1 0 0,-1 0 1,0 0-1,1 0 0,2 1 0,-2-2-3,0 1-1,0-1 1,1 1 0,-1-1-1,0 0 1,0 0 0,1 0-1,-1 0 1,0 0 0,0-1-1,1 1 1,-1-1 0,0 1-1,0-1 1,0 0 0,0 0-1,0 0 1,0 0 0,0 0-1,0 0 1,0 0 0,0-1-1,0 1 1,-1-1 0,1 0-1,-1 1 1,1-1-1,1-3 1,0 1-12,-1-1 1,0 1-1,-1 0 0,1-1 0,-1 1 0,0-1 0,0 0 1,0 1-1,-1-1 0,1 0 0,-1 1 0,0-1 1,-1 0-1,1 0 0,-1 1 0,0-1 0,0 0 0,0 1 1,-1-1-1,0 1 0,0 0 0,0-1 0,0 1 1,0 0-1,-1 0 0,0 0 0,0 1 0,0-1 1,0 1-1,-1 0 0,1-1 0,-1 1 0,0 1 0,0-1 1,-6-3-1,-14 3-115,20 4 45,18 4 36,53 7 24,125 6-1,-95-11-29,-60-5-258,-27-3-261,-27 0-674,-16-2-2452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55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14168,'0'0'488,"57"-7"0,47 5-8,21-8 8,23-1 47,36 0 17,37-3-208,-49 5 8,-73 9-112,-10 0 16,4-2-176,-23-2 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1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1191 6424,'0'0'2940,"8"9"-1991,27 31 7,-32-38-830,0 1-1,0-1 1,0 0 0,1 0-1,-1 0 1,1 0 0,0 0-1,-1-1 1,1 0-1,0 0 1,0 0 0,0 0-1,0-1 1,0 1 0,0-1-1,0 0 1,0 0 0,0 0-1,0-1 1,0 1 0,0-1-1,-1 0 1,1 0 0,7-3-1,4-3 123,0-1 0,0 0 0,-1-1 0,0-1 0,16-14 0,-5 1 351,37-43-1,-45 45-247,-1-1-1,-2-1 0,0 0 0,17-41 1,30-103 1680,-48 128-1414,-13 38-577,0 0 0,1 1-1,-1-1 1,0 0-1,1 0 1,-1 0 0,0 0-1,1 0 1,-1 1-1,1-1 1,-1 0 0,1 0-1,0 1 1,-1-1-1,1 0 1,1 0 0,-1 1-23,-1 0 0,0 0 0,1 0 1,-1 0-1,0 0 0,1 0 1,-1 0-1,0 0 0,1 0 0,-1 0 1,0 0-1,1 1 0,-1-1 0,0 0 1,1 0-1,-1 0 0,0 1 0,1-1 1,-1 0-1,0 0 0,0 1 0,1-1 1,-1 0-1,0 0 0,0 1 1,1-1-1,-1 1 0,13 32 318,-13-33-337,10 35 146,-3 1 0,-1 0 0,-1 0 0,-2 0 0,-2 0 0,-1 1 0,-9 65 0,8-98-123,1-1 1,-1 0 0,1 0-1,-1 0 1,0-1 0,0 1 0,0 0-1,-1 0 1,1 0 0,-1-1 0,1 1-1,-1-1 1,0 1 0,0-1-1,-3 3 1,3-4-6,1 0-1,-1 0 0,0 0 1,0 0-1,0-1 1,1 1-1,-1-1 1,0 1-1,0-1 0,0 0 1,0 0-1,0 0 1,0 0-1,0 0 1,0 0-1,0-1 0,1 1 1,-1 0-1,0-1 1,0 0-1,0 1 1,0-1-1,1 0 0,-4-2 1,-8-5 47,1-1-1,-1 0 1,2 0 0,-1-1-1,2-1 1,-1 0 0,1 0-1,-13-21 1,17 17-20,7 14-43,-1 1-1,0 0 1,0 0-1,0-1 1,0 1-1,0 0 1,1 0-1,-1-1 1,0 1-1,0 0 0,0 0 1,1 0-1,-1-1 1,0 1-1,0 0 1,1 0-1,-1 0 1,0 0-1,0 0 1,1-1-1,-1 1 1,0 0-1,1 0 1,-1 0-1,0 0 1,0 0-1,1 0 0,-1 0 1,0 0-1,1 0 1,33 9-88,-17-4 84,3-2-18,0 0 1,0-1 0,0-1 0,39-3-1,-47 0 17,1 0-1,-1-1 1,0 0-1,1-1 1,-1 0-1,-1-1 1,1-1-1,-1 0 1,11-7-1,7-8 14,-2-1-1,0-2 1,-2 0-1,-1-2 1,0-1-1,-2 0 1,-1-2-1,19-36 1,5-19 101,62-161 1,-93 206-32,-1 0 1,-2-2-1,-2 1 0,-2-1 1,-1-1-1,-3 1 0,-1-63 1,-2 103-69,0 0 1,0-1 0,0 1 0,0 0 0,0-1 0,0 1 0,-1-1-1,1 1 1,0 0 0,-1-1 0,1 1 0,-1 0 0,0 0 0,1-1 0,-1 1-1,0 0 1,1 0 0,-3-2 0,3 3-5,-1 0 0,0 0 0,1 0 1,-1 0-1,0 0 0,1 0 0,-1 0 0,0 0 0,1 0 1,-1 0-1,0 0 0,1 0 0,-1 1 0,1-1 0,-1 0 0,0 0 1,1 1-1,-1-1 0,1 0 0,-1 1 0,1-1 0,-1 1 0,1-1 1,-1 1-1,0 0 0,-5 5 13,1 1 1,-1 0-1,1 0 1,-5 10 0,-8 18 0,2 1 1,2 0-1,1 1 1,-13 59-1,12-17 24,-6 96 0,18-142-27,2 0 1,1-1-1,1 1 0,2-1 0,1 0 0,1 0 0,14 39 1,-19-67-10,1 0 1,-1 0-1,1 0 1,0 0 0,0-1-1,0 1 1,1-1-1,-1 1 1,1-1 0,0 0-1,0 0 1,0 0-1,0 0 1,1 0 0,-1-1-1,1 1 1,0-1 0,-1 0-1,1 0 1,0-1-1,0 1 1,0-1 0,1 0-1,-1 0 1,0 0-1,0 0 1,0-1 0,1 0-1,-1 0 1,0 0 0,1 0-1,-1-1 1,0 1-1,0-1 1,0 0 0,6-3-1,0 0 19,0 0-1,0-1 1,-1 0-1,0-1 1,0 0 0,0 0-1,-1-1 1,1 0-1,6-9 1,3-4 89,0-1 1,20-33-1,-32 45-53,-3 5-28,0-1-1,1 1 1,-2-1-1,1 0 1,0 0 0,-1 0-1,0-1 1,-1 1 0,1 0-1,1-11 1,-3 16 30,0 0-63,0 0 1,0 0-1,-1 0 0,1 0 1,0-1-1,0 1 0,0 0 0,0 0 1,0 0-1,0 0 0,-1 0 0,1 0 1,0-1-1,0 1 0,0 0 1,0 0-1,0 0 0,0 0 0,0 0 1,0-1-1,0 1 0,0 0 0,0 0 1,0 0-1,0 0 0,0-1 1,0 1-1,0 0 0,0 0 0,0 0 1,0 0-1,0-1 0,0 1 0,0 0 1,0 0-1,0 0 0,0 0 1,0-1-1,0 1 0,0 0 0,0 0 1,0 0-1,1 0 0,-1 0 1,0-1-1,0 1 0,0 0 0,0 0 1,0 0-1,0 0 0,1 0 0,-1 0 1,10-4 63,5 6-42,0 1-1,0 1 1,0 0 0,25 11-1,-35-12-20,0-1-1,0 1 1,0 0 0,0 1-1,0-1 1,-1 1-1,0 0 1,0 0-1,0 0 1,0 0-1,0 1 1,-1 0-1,0-1 1,0 1-1,0 1 1,-1-1-1,0 0 1,0 1-1,0-1 1,0 1-1,-1-1 1,0 1-1,0 0 1,-1-1-1,1 1 1,-2 11-1,-3 30 39,2-24-13,1 37 1,1-53-25,1 0 0,0 0 0,0-1 0,1 1 0,0 0 1,0 0-1,0-1 0,1 1 0,6 9 0,-7-14 0,-1 0-1,1 0 1,0 0-1,0-1 1,0 1-1,0 0 1,0-1-1,1 0 1,-1 0-1,0 0 1,1 0-1,-1 0 1,1 0 0,-1 0-1,1-1 1,-1 1-1,1-1 1,-1 0-1,1 0 1,2 0-1,4 0 3,0 0-1,-1-1 1,1 0-1,14-4 0,15-9 42,0-1 0,-1-2 0,0-1 0,-2-2 0,36-26 0,-53 33-22,0-1-1,0-1 1,-2-1 0,0 0 0,-1-2-1,17-23 1,-31 40-25,0 0 0,-1 0 0,1-1 0,0 1 0,0 0 0,-1-1 0,1 1 0,-1 0 1,0-1-1,1 1 0,-1-1 0,0 1 0,0-1 0,0 1 0,0 0 0,0-1 0,0-2 0,0 4-2,-1-1 0,1 1 1,0-1-1,-1 1 0,1 0 0,0-1 0,-1 1 1,1-1-1,0 1 0,-1-1 0,1 1 0,-1 0 0,1-1 1,-1 1-1,1 0 0,-1 0 0,1-1 0,-1 1 1,1 0-1,-1 0 0,1 0 0,-1-1 0,1 1 1,-1 0-1,1 0 0,-1 0 0,0 0 0,1 0 1,-1 0-1,1 0 0,-1 0 0,1 1 0,-1-1 1,1 0-1,-1 0 0,1 0 0,-1 0 0,1 1 1,-1-1-1,1 0 0,-1 1 0,1-1 0,-2 1 0,-16 9-22,1 0 0,0 1 0,0 0 0,1 2 0,0 0-1,1 1 1,-14 17 0,23-24 29,0 0 0,1 0 0,0 0 1,0 1-1,0 0 0,1 0 0,0 0 0,1 0 0,0 1 0,0 0 0,1-1 1,0 1-1,1 0 0,-1 0 0,2 0 0,-1 0 0,1 0 0,2 11 0,-2-18-1,0-1 0,0 0 0,0 1 0,1-1 0,-1 1-1,0-1 1,1 0 0,-1 1 0,1-1 0,-1 0 0,1 0-1,-1 1 1,1-1 0,0 0 0,0 0 0,0 0 0,0 0-1,0 0 1,0 0 0,0 0 0,0 0 0,0 0 0,0-1-1,0 1 1,0 0 0,1-1 0,-1 1 0,0-1 0,1 1-1,-1-1 1,0 0 0,1 1 0,1-1 0,0 0 2,0-1 0,0 0 0,-1 1 0,1-1 1,0 0-1,0-1 0,-1 1 0,1 0 0,0-1 1,-1 1-1,0-1 0,1 0 0,-1 0 0,0 0 1,3-3-1,7-9 12,-1-1 0,0-1 0,-1 0 0,0 0 0,-2-1 0,0 0 0,-1-1 0,7-22 0,-9 24-8,1-2-12,-4 11-5,0 1 0,0-1 0,1 1 1,5-11-1,-2 66-20,-3-37 20,-1 0-1,2 0 1,0 0 0,0 0-1,9 15 1,-10-21 13,0 0 1,0-1-1,1 1 0,0-1 1,0 0-1,1 0 0,-1 0 1,1 0-1,0-1 0,0 0 1,10 7-1,-10-10-2,-1 1 1,0-1-1,1 0 0,-1 0 1,1 0-1,-1-1 0,1 0 0,-1 1 1,1-2-1,-1 1 0,1 0 1,-1-1-1,1 0 0,-1 0 0,1 0 1,7-4-1,3-2 16,0 0 0,-1-1 0,17-11 0,27-25 116,-39 29-44,0 1-1,1 0 1,1 1-1,22-10 1,-42 23-85,0-1 0,0 1 0,0-1 1,0 1-1,0-1 0,0 1 0,1 0 0,-1 0 0,0-1 1,0 1-1,0 0 0,0 0 0,0 0 0,0 0 1,0 0-1,0 1 0,1-1 0,-1 0 0,0 0 1,0 1-1,0-1 0,0 1 0,0-1 0,0 1 1,1 0-1,-1 0-1,0 0 0,0 1 0,-1-1 0,1 0 0,0 1 0,0-1 0,-1 1 0,1-1 0,-1 1 0,0-1 0,1 1 0,-1-1 0,0 1 0,0 0 0,0 1 0,0 7 14,-1 0 0,0 0 0,0-1 0,-4 12-1,-6 11 27,-2 11 8,12-43-53,1 0-1,0 0 1,0 0-1,0 0 1,0 1-1,0-1 0,0 0 1,0 0-1,0 1 1,0-1-1,0 0 1,0 0-1,0 0 0,0 1 1,0-1-1,0 0 1,0 0-1,0 0 1,0 1-1,0-1 1,0 0-1,0 0 0,1 0 1,-1 1-1,0-1 1,0 0-1,0 0 1,0 0-1,0 0 0,0 0 1,1 1-1,-1-1 1,0 0-1,0 0 1,0 0-1,0 0 0,1 0 1,-1 1-1,9-5 19,12-14 8,-19 15-24,10-8-7,0-1 1,1 0-1,21-14 1,-30 23-7,0 1 1,0 0-1,0 0 0,0 0 0,0 0 1,0 1-1,1-1 0,-1 1 0,1 0 1,-1 0-1,1 1 0,-1 0 0,1-1 1,7 2-1,-11-1 4,1 1 1,0 0 0,0-1 0,0 1-1,0 0 1,-1 0 0,1 0 0,0 0-1,-1 0 1,1 0 0,-1 0 0,0 1-1,1-1 1,-1 1 0,0-1-1,2 4 1,17 31-67,-9-13 18,-9-20 52,1 1 0,-1-1 0,1-1 0,-1 1 0,1 0-1,0 0 1,0-1 0,0 0 0,0 0 0,1 0 0,-1 0 0,1 0 0,6 2 0,-3-2 5,-1-1-1,1 1 1,0-1-1,-1-1 1,1 1-1,0-1 0,10-2 1,-1 0 5,0-1-1,0-1 1,0-1 0,0 0-1,27-14 1,-17 6 13,-1-2-1,31-22 1,-47 30-13,-1 0-1,1 0 1,-1-1-1,-1 0 1,1-1-1,-1 1 1,-1-2-1,0 1 1,6-11-1,-12 20-8,0-1-1,0 1 1,1 0-1,-1 0 1,0-1 0,0 1-1,0 0 1,0 0-1,0-1 1,0 1-1,1 0 1,-1-1-1,0 1 1,0 0-1,0 0 1,0-1-1,0 1 1,0 0-1,0-1 1,0 1-1,0 0 1,-1 0 0,1-1-1,0 1 1,0 0-1,0-1 1,0 1-1,0 0 1,0 0-1,-1-1 1,1 1-1,0 0 1,0 0-1,0-1 1,0 1-1,-1 0 1,1 0-1,0 0 1,0 0-1,-1-1 1,-14 1-47,-20 12-21,20-4 38,0 0 0,0 1 0,1 1 0,0 1 0,1 0 0,-15 15 0,20-18 9,0 0 0,1 1 1,1 0-1,-1 0 0,1 1 1,1-1-1,0 1 0,0 1 0,1-1 1,-5 19-1,8-26 16,1 0 0,-1-1 0,1 1 0,0 0-1,0 0 1,0-1 0,0 1 0,0 0 0,0 0 0,1-1 0,0 1 0,-1 0-1,1-1 1,0 1 0,0 0 0,1-1 0,-1 1 0,0-1 0,1 0 0,-1 1-1,1-1 1,0 0 0,0 0 0,0 0 0,0 0 0,0-1 0,0 1 0,1 0-1,-1-1 1,3 2 0,-1-2 4,-1 0-1,1 1 1,-1-1-1,1-1 1,0 1-1,-1 0 1,1-1-1,0 0 1,0 0-1,-1 0 1,1 0 0,0-1-1,-1 0 1,1 1-1,0-1 1,-1 0-1,1-1 1,-1 1-1,0-1 1,1 1-1,-1-1 1,4-3-1,0-1 15,0 0 0,-1-1 0,1 1 0,-1-1 0,-1-1 0,1 1 0,-1-1 0,-1 0 0,5-9 0,4-15 100,11-35 0,-18 49-49,-3 4 28,-9 16-9,-11 21-40,1 11-59,1 1 0,2 1 0,-12 51 0,-14 38-47,5-29-1,15-40 5,-2-2-1,-54 100 0,43-108 85,30-44-16,-1 1-1,1 0 1,-1-1-1,0 1 1,0-1 0,0 0-1,0 0 1,0 0-1,0 0 1,0 0 0,-1-1-1,-6 3 1,8-4-11,0 0 1,0-1-1,0 1 0,0 0 1,0-1-1,0 1 1,0-1-1,0 0 1,0 0-1,1 0 1,-1 0-1,0 0 0,0 0 1,1 0-1,-1 0 1,1-1-1,-1 1 1,1 0-1,0-1 1,-1 1-1,1-1 0,0 0 1,0 1-1,0-1 1,0 0-1,0 0 1,0-3-1,-3-3-22,1 0-1,0-1 1,0 1-1,-2-18 1,3 14-10,1 1 0,1-1-1,0 1 1,0-1 0,1 1 0,1 0 0,0-1 0,4-13-1,-3 18 13,0 0-1,0-1 1,0 1-1,1 1 0,0-1 1,1 1-1,-1-1 1,1 1-1,1 0 1,-1 1-1,1 0 1,0-1-1,7-3 0,21-12-71,2 1-1,50-20 0,-29 15 34,12-8 26,83-52-1,-131 70 31,0 1-1,-1-2 1,0-1 0,-1-1-1,-1 0 1,-1-1 0,24-36-1,-32 41 13,-1-1-1,-1 0 1,0 0-1,-1-1 1,-1 1-1,5-21 1,-10 33-3,0 1 0,1-1 0,-1 0 0,0 1 0,-1-1 0,1 0 0,0 1 0,-1-1 1,1 1-1,-1-1 0,0 1 0,0-1 0,0 1 0,0-1 0,-2-2 0,2 4-4,1 0 0,-1 1 0,0-1 0,1 0 0,-1 1-1,0-1 1,0 1 0,1-1 0,-1 1 0,0-1 0,0 1 0,0-1 0,0 1-1,1 0 1,-1 0 0,0-1 0,0 1 0,0 0 0,0 0 0,0 0 0,0 0-1,0 0 1,0 0 0,0 0 0,0 0 0,1 1 0,-1-1 0,0 0 0,0 1 0,0-1-1,0 0 1,0 1 0,1-1 0,-1 1 0,0-1 0,0 1 0,1-1 0,-1 1-1,0 0 1,1-1 0,-1 1 0,0 0 0,0 1 0,-4 3-2,0 1 1,1 0-1,-1 0 1,1 0-1,1 0 1,-1 1-1,1 0 1,0 0-1,0 0 1,1 0-1,0 0 0,1 0 1,-1 0-1,1 1 1,0-1-1,1 13 1,0-15 7,1 0 0,-1 0 0,1 0 0,0 0 0,0-1 0,1 1 0,-1 0 0,1 0 1,0-1-1,0 1 0,1-1 0,0 0 0,-1 1 0,1-1 0,1 0 0,-1-1 0,0 1 0,1-1 0,0 1 0,0-1 0,0 0 1,0 0-1,0-1 0,9 4 0,-7-4 8,0 0 0,0 0 0,1-1 1,-1 0-1,1-1 0,-1 1 0,0-1 1,1-1-1,-1 1 0,1-1 0,-1 0 1,0 0-1,1-1 0,-1 0 0,0 0 1,0 0-1,0-1 0,10-6 0,8-6 54,-1-1 0,41-36 0,-58 47-51,25-25 37,-1 0-1,-1-2 1,-2-2 0,-1 0 0,-2-1 0,28-54 0,-14 11-4,-4-1 1,29-99-1,-52 132-85,-1 0-1,6-86 0,-15 130 30,-1 0 0,0 0 0,0 1 0,0-1 0,0 0 0,0 0 0,0 0 0,0 1 0,-1-1 0,1 0 0,-1 1 0,1-1 0,-1 0 0,1 1 0,-1-1 0,0 0 0,0 1 0,0-1 0,0 1 1,-2-2-1,2 3 2,0-1 1,0 1-1,0-1 1,0 1-1,0 0 1,0 0-1,0-1 1,-1 1 0,1 0-1,0 0 1,0 0-1,0 0 1,0 1-1,0-1 1,-1 0-1,1 0 1,0 1 0,0-1-1,0 1 1,0-1-1,0 1 1,0-1-1,0 1 1,0-1-1,0 1 1,0 0 0,0 0-1,1 0 1,-1-1-1,-1 3 1,-8 7-14,0 0 0,1 1-1,0 1 1,0 0 0,2 0 0,-12 22 0,-30 87-78,28-64 59,5-16 50,2 0 0,1 1-1,2 0 1,3 1 0,1 0 0,2 0 0,2 1 0,3 52 0,1-84 53,0-1 1,1 0 0,1 1-1,0-1 1,0-1 0,1 1-1,1 0 1,-1-1 0,2 0-1,0 0 1,10 14 0,-14-22-42,0-1 0,1 1 0,-1-1 0,0 1 0,1-1 0,-1 0 1,1 0-1,-1 0 0,1 0 0,-1-1 0,1 1 0,0-1 0,-1 1 0,1-1 1,0 0-1,0 0 0,-1 0 0,1-1 0,0 1 0,-1 0 0,1-1 0,-1 0 1,1 0-1,0 0 0,2-1 0,2-1 25,0 0 0,0 0 0,0-1 0,0 0 0,0 0 0,-1 0 0,9-9 0,45-32 317,-60 45-365,0 0 0,0 0 0,0 0 0,0-1 0,0 1 0,1 0 0,-1 0 0,0 0 0,0 0 0,0 0 0,0-1 0,1 1 0,-1 0 0,0 0 0,0 0 0,0 0 0,1 0 0,-1 0 0,0 0 0,0 0 0,0 0 0,1 0 0,-1 0 0,0 0 1,0 0-1,0 0 0,1 0 0,-1 0 0,0 0 0,0 0 0,1 0 0,-1 0 0,0 0 0,0 0 0,0 1 0,0-1 0,1 0 0,-1 0 0,0 0 0,0 0 0,0 0 0,0 0 0,1 1 0,-1-1 0,0 0 0,0 0 0,3 15 53,-5 15 5,2-29-57,-13 148 261,12-148-251,1 1 1,0-1-1,0 1 1,0-1-1,0 1 0,0-1 1,1 1-1,-1-1 1,0 1-1,1-1 0,0 2 1,-1-3-6,0 1-1,1-1 1,-1 0 0,0 1 0,0-1 0,1 0-1,-1 0 1,0 1 0,1-1 0,-1 0-1,0 0 1,0 0 0,1 0 0,-1 1 0,0-1-1,1 0 1,-1 0 0,0 0 0,1 0 0,-1 0-1,1 0 1,-1 0 0,0 0 0,1 0 0,-1 0-1,0 0 1,1 0 0,0 0 0,2-2 18,0 1 1,1-1-1,-1 0 1,0 0-1,0 0 1,0 0-1,5-6 1,31-32-12,-30 29-16,1 1 1,0 0 0,0 0 0,1 1-1,1 0 1,23-13 0,-35 22 0,1-1 0,-1 1 0,1 0 0,-1 0 0,1-1 0,0 1 0,-1 0 0,1 0 0,-1 0 0,1 0 0,0 0 0,-1 0 0,1 0 0,0 0 0,-1 0 0,1 0 0,-1 0 0,1 0 0,0 0 0,-1 1 0,1-1 0,-1 0 0,1 0 0,-1 1 0,1-1 0,0 0 0,-1 1 0,1-1 0,-1 1 0,0-1 0,1 0 0,-1 1 0,1-1 0,-1 1 0,0-1 0,1 1 0,-1 0 0,0-1 0,1 1 0,-1-1 0,0 1 0,0-1 0,0 1 0,0 0 0,0-1 0,1 2 0,-1 3 0,1 0 0,-1-1 0,1 1 0,-1 0 0,-1 7 0,-3 12 0,-1 1 0,-1-1 0,0 0 0,-14 30 0,0-9 0,-32 53 0,24-51 0,-60 76 0,71-102 0,-2-1 0,0-1 0,-2 0 0,0-2 0,-37 24 0,36-31 0,22-10 0,-1 0 0,1 0 0,-1 0 0,1 1 0,-1-1 0,1 0 0,-1 0 0,1 0 0,-1 0 0,1 0 0,0 0 0,-1-1 0,1 1 0,-1 0 0,1 0 0,-1 0 0,1 0 0,-1 0 0,1-1 0,0 1 0,-1 0 0,1 0 0,0-1 0,-1 1 0,1 0 0,0-1 0,-1 1 0,1 0 0,0-1 0,-1 1 0,1 0 0,0-1 0,0 1 0,-1-1 0,1 1 0,0 0 0,0-1 0,0 1 0,0-1 0,0 1 0,0-1 0,0 1 0,0-1 0,0 1 0,0-1 0,0 1 0,0 0 0,0-1 0,0 1 0,0-1 0,1-3 0,0 0 0,0 0 0,0 0 0,0 0 0,1 0 0,0 0 0,-1 1 0,2-1 0,-1 0 0,0 1 0,4-4 0,34-37 0,-35 39 0,21-18 0,0 2 0,57-36 0,-11 9 0,-66 45-144,-1-1 0,0 1 0,0-1 0,0-1 0,0 1 0,-1-1 0,0 0 0,0 1 0,0-2 0,3-5 0,-7 10 27,0 1-1,0-1 1,0 1-1,0-1 1,0 0-1,0 1 1,0-1-1,0 1 1,0-1-1,0 0 1,-1 1-1,1-1 0,0 1 1,0-1-1,-1 1 1,1-1-1,0 1 1,-1-1-1,1 1 1,0-1-1,-1 1 1,1-1-1,-1 1 1,1 0-1,-1-1 1,1 1-1,-1 0 1,1-1-1,-2 1 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2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6224,'0'0'5836,"10"6"-5240,-7-4-543,9 6 137,1-1 0,-1-1 0,1 0 0,0-1 0,17 5 0,40 5 642,1-3 0,75 3 1,144-12 1636,-244-4-1927,0 2 0,45 7-1,-16 4-2788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4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0 16479,'0'0'3048,"-51"78"-1904,24-44-264,4-4 8,10-5-440,7-4 8,1-6-248,1-8 0,2-1-112,-2 0 8,4-2-184,4-3-8,4-1-256,7-1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4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0 8840,'0'0'4392,"-5"17"-3606,4-12-706,-10 35 710,-20 46 0,-27 60 3037,52-133-3186,-1 3 742,4-15-1794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5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8936,'0'0'3393,"2"14"-2572,14 260 3058,-8-171-1481,-5-80-1288,-3-22-1081,0-1 1,0 0 0,0 1 0,0-1-1,0 0 1,0 0 0,0 1-1,0-1 1,0 0 0,0 1 0,0-1-1,0 0 1,0 0 0,0 1-1,0-1 1,0 0 0,0 1 0,0-1-1,0 0 1,1 0 0,-1 1-1,0-1 1,0 0 0,0 0 0,0 1-1,1-1 1,-1 0 0,0 0-1,0 0 1,1 0 0,-1 1-1,0-1 1,0 0 0,1 0 0,-1 0-1,0 0 1,0 0 0,1 0-1,-1 1 1,0-1 0,1 0 0,-1 0-1,1 0 1,10-13 528,-2-5-358,0 0 0,9-28 0,-14 32-71,1 0 0,0 0 0,1 1 0,1 0 0,0 0 0,1 1 0,17-22 0,-23 32-90,0 0 1,0 0-1,0 0 0,0 0 1,0 1-1,1-1 0,-1 1 1,0 0-1,1-1 0,0 1 0,-1 0 1,1 0-1,-1 1 0,6-2 1,-7 2-28,1 1 1,0-1-1,-1 0 1,1 1-1,-1-1 1,1 1-1,-1-1 1,1 1-1,-1 0 1,0-1-1,1 1 1,-1 0-1,0 0 1,1 0-1,-1 0 1,0 0-1,0 1 1,0-1-1,0 0 1,0 0-1,0 1 1,0-1-1,-1 1 1,1-1-1,0 1 1,-1-1-1,1 3 1,2 5 15,-1 0 1,0 0-1,0 0 1,-1 0-1,0 0 0,-1 0 1,-1 11-1,1-9 40,-1-1-1,2 0 1,0 0 0,0 1 0,4 15-1,-4-25-56,-1-1-1,0 1 0,0-1 1,1 1-1,-1-1 0,0 1 1,1-1-1,-1 1 0,1-1 1,-1 1-1,1-1 0,-1 1 1,1-1-1,-1 0 0,1 1 1,-1-1-1,1 0 0,-1 0 1,1 1-1,-1-1 0,1 0 1,0 0-1,-1 0 0,1 0 1,-1 0-1,1 0 0,0 1 1,-1-1-1,1-1 0,-1 1 1,1 0-1,0 0 0,-1 0 1,1 0-1,-1 0 1,1-1-1,0 1 0,-1 0 1,1 0-1,-1-1 0,1 1 1,-1 0-1,1-1 0,-1 1 1,1-1-1,0 0 0,27-22 151,-24 19-134,17-16 55,121-120 314,-136 133-372,0 1-1,0 0 1,1 1-1,0-1 1,0 1-1,0 0 1,0 1-1,12-6 1,-17 10-13,1-1 0,-1 0 0,0 1 0,0-1 0,0 1 0,1 0 0,-1-1 0,0 1 0,1 0 1,-1 0-1,0 1 0,0-1 0,1 0 0,-1 1 0,0 0 0,0-1 0,0 1 0,0 0 1,0 0-1,0 0 0,0 0 0,0 1 0,0-1 0,0 0 0,-1 1 0,1-1 0,0 1 0,-1 0 1,1-1-1,-1 1 0,0 0 0,0 0 0,1 0 0,-1 0 0,-1 0 0,1 0 0,1 3 1,1 2 24,-1 0 1,1 0 0,-2 1 0,1-1 0,-1 1-1,0-1 1,0 1 0,-1 0 0,0-1 0,-2 15 0,-2-1 107,0 0 0,-12 32 0,8-33-174,-1 4-324,7-6-3753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3808,'0'0'5094,"-10"8"-4775,-31 26-10,23-24 3326,18-10-3591,0 0-10,0 0-1,0 0 1,0 0 0,0 0-1,0 0 1,0 0 0,0 0-1,0 0 1,0 0 0,0 0-1,0 0 1,0 0 0,0 0-1,0 0 1,0 0 0,0 0 0,0 0-1,0 0 1,0-1 0,1 1-1,-1 0 1,0 0 0,0 0-1,0 0 1,0 0 0,0 0-1,0 0 1,0 0 0,0 0-1,0 0 1,0 0 0,0 0-1,0 0 1,0 0 0,0 0 0,0 0-1,0-1 1,0 1 0,0 0-1,0 0 1,0 0 0,0 0-1,-1 0 1,1 0 0,0 0-1,0 0 1,0 0 0,0 0-1,0 0 1,0 0 0,0 0-1,0 0 1,0 0 0,0 0-1,0 0 1,0 0 0,9-6 417,13-4-375,-1 5 88,0 1 1,1 1 0,36 0 0,-5 0-2184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5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10344,'0'0'2353,"1"15"-1566,-3 183 2388,7-144 1464,13-108-7500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6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11856,'0'0'1354,"4"12"-851,10 38 342,10 71 1,-9 116 3352,-13-221-3169,-2-15-1093,0-1-1,0 1 1,1-1 0,-1 1 0,0-1-1,0 1 1,0-1 0,0 1 0,1-1-1,-1 1 1,0-1 0,0 1 0,1-1-1,-1 0 1,0 1 0,1-1-1,-1 0 1,1 1 0,-1-1 0,0 0-1,1 1 1,-1-1 0,1 0 0,-1 0-1,1 1 1,-1-1 0,1 0-1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7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0 500 8744,'0'0'3310,"15"-7"-2399,-5 2-751,12-5 211,0-1 0,-1-1 0,24-19 0,32-31 1310,96-99-1,-150 137-1150,21-32-1,-37 46-223,0 0-1,-1-1 1,0 0-1,0 0 0,-1-1 1,4-15-1,-9 27-280,0-1 0,0 1 0,0 0 0,0 0 0,0-1 0,1 1 0,-1 0 0,0-1 0,0 1 0,0 0 0,0-1 0,0 1 0,0 0 0,0 0 0,0-1 0,-1 1-1,1 0 1,0-1 0,0 1 0,0 0 0,0-1 0,0 1 0,0 0 0,-1 0 0,1-1 0,0 1 0,0 0 0,0 0 0,-1 0 0,1-1 0,0 1 0,0 0 0,-1 0 0,1 0 0,0-1 0,0 1-1,-1 0 1,1 0 0,0 0 0,-1 0 0,1 0 0,0 0 0,0 0 0,-1 0 0,1 0 0,0 0 0,-1 0 0,1 0 0,0 0 0,-1 0 0,1 0 0,0 0 0,-1 0 0,-17 7 577,2 6-447,2 1 0,0 0 0,0 1-1,1 0 1,1 1 0,1 0 0,0 1 0,-16 35 0,19-36-22,1 1-1,-6 21 0,12-34-97,0 0-1,0 0 0,0 0 1,0 0-1,1 0 0,0 0 0,0 0 1,0 0-1,0 0 0,1 0 1,-1 0-1,1 0 0,0 0 0,0 0 1,0 0-1,4 5 0,-3-6-6,0-1 0,0 0-1,0 0 1,1 0-1,-1 0 1,1 0 0,-1 0-1,1-1 1,0 1 0,0-1-1,-1 0 1,1 0 0,0 0-1,6 1 1,0 0 13,0-1 1,0 0 0,0 0-1,9-1 1,-5-1 6,0-1 0,0 0 1,0-1-1,-1-1 0,1 0 0,-1 0 1,0-1-1,0-1 0,-1 0 0,0-1 1,0 0-1,0 0 0,-1-1 0,16-16 0,7-11 359,-1-2 0,44-66-1,-35 45 177,-30 39-326,-10 16-170,1 1-1,-1-1 1,0 0-1,1 1 1,0-1-1,0 1 0,-1 0 1,2-1-1,-1 1 1,5-4-1,-8 12 35,1-1-1,-1 0 1,1 0 0,-4 10-1,-1 1-77,-36 117 181,35-118-182,-1 1 1,-1-1-1,0-1 0,-1 1 0,0-1 1,-14 15-1,22-28-29,0 0 1,0 0 0,0 0 0,0 0-1,0 0 1,0 0 0,0-1 0,0 1-1,0 0 1,0-1 0,-1 1-1,-1 0 1,3-4 102,10-5-86,8-3-15,1 1 0,1 1 0,0 1 0,36-11 0,90-13 1,-75 17-10,63-8-427,-134 23 393,0 0 1,0 0 0,0 0 0,0 0-1,0 0 1,0 0 0,0 0 0,0 0-1,0 0 1,0 0 0,0 0 0,0 0-1,0 0 1,0 0 0,0 0 0,0 0-1,0-1 1,0 1 0,0 0 0,0 0-1,0 0 1,0 0 0,0 0 0,0 0-1,0 0 1,0 0 0,0 0 0,0 0-1,0 0 1,0 0 0,0 0 0,-6 0-4641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47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14672,'0'0'1408,"103"-34"-1848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57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575 683 6016,'0'0'6205,"-15"2"-5636,-30 5-50,1 2 0,-71 24-1,76-17-149,0 2 0,2 2 0,0 1 0,1 2-1,1 2 1,2 0 0,-36 36 0,65-57-240,0 0 1,0 0 0,1 0-1,-1 1 1,-4 8-1,7-12-102,1 0-1,-1 0 0,1 0 0,0-1 1,-1 1-1,1 0 0,0 0 0,0 0 1,-1 0-1,1 0 0,0 0 0,0 0 1,0 0-1,0 0 0,0 0 0,0 0 0,1 0 1,-1-1-1,0 1 0,0 0 0,1 0 1,-1 0-1,0 0 0,1 0 0,-1 0 1,1-1-1,-1 1 0,1 0 0,0 0 1,-1-1-1,1 1 0,0 0 0,-1-1 0,1 1 1,0-1-1,0 1 0,-1-1 0,1 1 1,0-1-1,1 1 0,5 1 51,1 1-1,-1-2 1,0 1-1,0-1 1,1 0-1,-1-1 1,1 1-1,-1-1 1,1-1-1,-1 0 1,1 0-1,10-3 1,12-4 183,48-20 0,-35 8-80,0-1 0,-1-2 0,-1-2 0,-2-2 1,-1-1-1,0-2 0,54-58 0,-72 65-101,0-1-1,-2-1 1,-1-1 0,-1 0-1,-1-1 1,-1-1 0,10-32-1,-16 39-31,-1 0-1,-2-1 1,0 0 0,-1 0-1,-1 0 1,-1-1-1,-1 1 1,-2-1-1,0 1 1,-5-32-1,4 47-32,1 0 0,-2 0-1,1 0 1,-1 1 0,0-1 0,0 1-1,0 0 1,-1 0 0,-7-9 0,9 13-11,1 0 0,-1 1 0,0-1 1,1 1-1,-1-1 0,0 1 0,0 0 1,0 0-1,0 0 0,0 0 0,0 0 0,0 0 1,0 0-1,0 1 0,0-1 0,0 1 1,-1-1-1,1 1 0,0 0 0,0 0 1,-1 0-1,1 0 0,0 0 0,0 1 1,0-1-1,-1 1 0,1-1 0,0 1 1,0 0-1,0 0 0,0 0 0,0 0 0,0 0 1,-2 2-1,-5 4 7,1 0 0,0 0 0,0 1 0,0 0 0,1 0 0,0 1 0,1 0 0,0 0 0,1 1 0,-1-1 0,-5 19-1,0 3 21,1 1-1,-9 52 0,14-57-15,1 0 1,2 1-1,0-1 1,2 1-1,1-1 1,1 1-1,7 36 1,-5-50 0,-1 0 0,2-1 0,0 0 0,0 0 1,1 0-1,1 0 0,0-1 0,1 0 1,0-1-1,1 0 0,0 0 0,0-1 0,1 0 1,1 0-1,0-1 0,14 9 0,-17-13 5,0 0 0,1-1-1,-1 0 1,1-1 0,0 0-1,0 0 1,0-1 0,0 0 0,1 0-1,-1-1 1,0 0 0,1-1-1,-1 0 1,13-2 0,-9 0 14,0-1 1,0 0 0,0-1-1,-1-1 1,0 0-1,0-1 1,0 0-1,0 0 1,17-14 0,-18 11-3,-1 0 1,0-1-1,0 0 1,-1 0-1,0-1 1,-1 0-1,8-14 1,-13 20-15,1-1 0,-2 1 0,1-1 1,-1 1-1,0-1 0,0 0 0,0 0 0,-1 0 0,0 0 0,0 0 1,-1 0-1,1-1 0,-1 1 0,-1 0 0,1 0 0,-1 0 1,0 0-1,-3-9 0,3 13-10,0 0 0,1 0 0,-1 0-1,0 1 1,0-1 0,-1 0 0,1 1 0,0-1 0,0 1 0,-1-1 0,1 1 0,-1 0 0,1-1-1,-1 1 1,0 0 0,0 0 0,1 0 0,-1 0 0,-3 0 0,2 0 0,0 0 1,-1 1-1,1 0 0,0-1 1,-1 1-1,1 0 0,0 1 1,-1-1-1,1 1 0,-6 1 1,-1 1 6,0 1 1,1 0-1,0 1 1,0 0-1,0 1 1,-13 10 0,11-8-5,1 2 0,0 0 1,1 0-1,0 1 1,0 0-1,2 0 0,-1 1 1,1 0-1,1 0 1,-8 20-1,12-26-6,1-1 0,-1 0 1,1 1-1,0-1 0,0 1 0,1-1 0,-1 1 0,1-1 0,0 1 1,1-1-1,0 1 0,-1-1 0,2 1 0,-1-1 0,1 1 0,0-1 0,0 0 1,0 0-1,0 0 0,1 0 0,0-1 0,0 1 0,1-1 0,-1 1 1,1-1-1,0 0 0,0 0 0,9 5 0,-5-3 11,2-1 1,-1 0-1,0 0 0,1-1 0,0-1 1,0 0-1,0 0 0,1-1 0,18 2 1,-15-2 7,1-2 0,0 0 0,-1 0 0,1-2 0,-1 0 0,23-6 0,-3-4 52,-1-1 1,-1-2 0,0-1-1,-1-2 1,-1-1-1,37-30 1,-30 19 36,37-28 278,-61 50-230,-7 9 137,-7 1-271,1 0 0,0 0 0,0 0 0,-1 0 0,1 0 0,-1 0 0,1-1 0,-1 1 0,0 0 0,0 0 0,-1 2-1,-11 23 140,-2-1 0,-27 38 0,36-53-16,8-8 78,18-12-81,52-39-99,30-16 27,-91 58-71,0 1 1,0 0 0,1 0-1,0 1 1,0 1 0,0 0-1,18-1 1,-28 4-4,0-1 1,1 1-1,-1 0 0,0 0 1,1 1-1,-1-1 0,0 0 0,1 1 1,-1 0-1,0-1 0,0 1 1,0 0-1,1 0 0,-1 0 0,0 0 1,0 1-1,-1-1 0,4 3 1,-3-2 2,0 1 1,0 0 0,0 0-1,0-1 1,-1 1 0,1 0-1,-1 0 1,0 1 0,0-1 0,0 0-1,1 6 1,-1 6 16,0 1 0,-1 0 0,-1 0 1,-3 22-1,2-27-16,2-9 3,0 1 0,-1-1 0,1 1 0,0 0 1,0-1-1,0 1 0,1-1 0,-1 1 0,1 0 0,0 3 0,0-6-4,-1 1-1,1 0 1,0-1-1,-1 1 1,1-1-1,0 1 1,-1 0 0,1-1-1,0 1 1,0-1-1,-1 0 1,1 1-1,0-1 1,0 0 0,0 1-1,0-1 1,0 0-1,-1 0 1,1 0-1,0 0 1,0 0 0,0 0-1,0 0 1,0 0-1,0 0 1,0 0-1,-1 0 1,1-1-1,0 1 1,0 0 0,0-1-1,0 1 1,12-5-10,0 1 0,-1-1 1,0-1-1,0-1 0,20-13 0,52-50-266,-25 21-211,-58 48 478,-1 1-1,0 0 0,0 0 0,0-1 1,0 1-1,0 0 0,0 0 0,1 0 0,-1 0 1,0-1-1,0 1 0,0 0 0,1 0 0,-1 0 1,0 0-1,0-1 0,0 1 0,1 0 1,-1 0-1,0 0 0,0 0 0,1 0 0,-1 0 1,0 0-1,0 0 0,1 0 0,-1 0 0,0 0 1,0 0-1,1 0 0,-1 0 0,0 0 1,0 0-1,1 0 0,-1 0 0,0 0 0,0 0 1,0 0-1,1 1 0,-1-1 0,0 0 0,0 0 1,1 0-1,-1 1 0,-2 13-114,-17 31 58,14-35 24,4-7 35,-21 57-62,21-56 69,0 1 0,0-1 0,0 0 0,1 0 0,0 1 0,0-1 0,0 0 0,0 1 0,0-1 0,1 0 0,0 0 0,2 7 0,-3-10 0,1 1 0,0-1 0,0 0 0,-1 0 0,1 1 0,0-1 0,0 0 0,0 0 0,1 0 0,-1 0 0,0 0 0,0 0 0,1 0 0,-1-1 0,0 1 0,1 0 0,-1-1 0,0 1 0,1-1 0,-1 1 0,1-1 0,-1 0 0,1 1 0,-1-1 0,1 0 0,-1 0 0,1 0 0,-1 0 0,1-1 0,0 1 0,-1 0 0,0-1 0,1 1 0,-1-1 0,2 0 0,2 0 3,-1-1 0,0 0 1,0 0-1,-1 0 0,1 0 0,0-1 1,-1 0-1,1 1 0,-1-1 1,0 0-1,4-5 0,-3 1-11,1-1-1,-1 0 0,0 0 1,-1-1-1,0 1 1,0-1-1,-1 1 1,0-1-1,0 0 1,-1 0-1,-1 0 0,1 0 1,-1 0-1,-1 0 1,1 0-1,-2 0 1,1 0-1,-4-10 0,3 16-6,1 0-1,-1-1 1,0 1-1,0 0 0,0 0 1,-1 0-1,1 0 0,-1 0 1,0 0-1,0 1 0,-4-4 1,5 5 4,1 0 0,-1 0 0,1 0 0,-1 0 0,0 1 0,1-1 0,-1 0 0,0 1 0,0-1 0,1 1 0,-1 0 1,0-1-1,0 1 0,0 0 0,1 0 0,-1 0 0,0 1 0,0-1 0,0 0 0,1 1 0,-1-1 0,0 1 0,0-1 0,1 1 0,-3 1 0,4-2 7,-1 1 0,0-1 0,0 1 0,1 0-1,-1-1 1,1 1 0,-1 0 0,1-1-1,-1 1 1,1 0 0,-1-1 0,1 1-1,-1 0 1,1 0 0,0 0 0,-1 0-1,1-1 1,0 1 0,0 0 0,0 0 0,0 0-1,0 0 1,0 0 0,0 0 0,0-1-1,0 1 1,0 0 0,0 0 0,0 0-1,1 0 1,-1 0 0,0-1 0,1 1-1,-1 0 1,1 0 0,-1 0 0,1-1 0,-1 1-1,1 0 1,-1-1 0,1 1 0,0 0-1,-1-1 1,2 1 0,1 3 4,1-1 0,-1 0 0,1 0 0,0 0 1,-1-1-1,1 1 0,6 2 0,-2-2 5,1-1 0,-1 1 0,0-2 0,1 1 0,-1-1 0,1 0 0,-1-1 0,1 0-1,-1 0 1,15-3 0,-10 0 4,0 0 0,-1-1 0,0-1 0,0 1 0,0-2 0,17-10 0,-10 3 11,-1-1-1,0 0 1,-1-1-1,0-1 1,-2-1-1,0 0 1,23-35-1,-20 23 14,-3 0-1,0-1 1,-2-1-1,-1 0 0,-2-1 1,9-42-1,-10 26 74,-2-1-1,-3 0 1,-2-81 0,-7 92 99,5 38-206,0-1 0,0 1 0,0 0 0,0 0 0,0 0 0,0 0 1,0 0-1,0-1 0,0 1 0,0 0 0,0 0 0,0 0 0,0 0 0,0 0 0,0-1 0,-1 1 0,1 0 0,0 0 0,0 0 0,0 0 0,0 0 0,0 0 0,0-1 1,0 1-1,0 0 0,0 0 0,-1 0 0,1 0 0,0 0 0,0 0 0,0 0 0,0 0 0,0 0 0,-1 0 0,1 0 0,0 0 0,0 0 0,0-1 0,0 1 1,0 0-1,-1 0 0,1 0 0,0 0 0,0 0 0,0 1 0,0-1 0,0 0 0,-1 0 0,-5 8 75,-3 14 14,-5 30 23,2 1 1,2 0-1,-2 59 0,4 162 232,8-198-102,3 0 0,20 110 0,-23-166-892,-2-18-331,-3-13 83,-1-7-3281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58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13264,'0'0'3152,"14"7"-2701,8 5-228,1-1 0,1-2 0,39 12 0,140 20 1211,-18-5-9,-137-24-368,0-2 1,1-2-1,60 1 0,-120 4-685,-19 9-671,14-12-2798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5:58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0 177 13864,'0'0'904,"14"2"-547,0 1-227,-7-2-47,1 1 0,-1-1 0,1 0 0,-1-1 0,1 0 0,0 0 0,-1-1 0,1 0 0,0 0 0,10-3 0,-9 0 60,1 0 0,-1 0 1,0-1-1,0-1 1,0 1-1,-1-1 1,0-1-1,13-11 1,-18 15-75,0-1 1,0 1-1,0 0 1,0-1-1,-1 1 1,0-1-1,1 0 1,-1 0-1,-1 0 1,1 0-1,0 0 1,-1-1-1,0 1 1,0 0-1,0-1 0,-1 1 1,1 0-1,-1-1 1,0 1-1,-1-1 1,1 1-1,-2-7 1,2 9-47,-1 1 1,1 0 0,0 0-1,-1 0 1,1 0 0,-1 0-1,1 0 1,-1 0 0,0 0 0,1 0-1,-1 0 1,0 0 0,0 0-1,0 1 1,1-1 0,-1 0-1,0 0 1,0 1 0,0-1-1,0 1 1,0-1 0,0 1-1,-1-1 1,1 1 0,-1-1-1,-1 1 11,1 0-1,-1 0 0,0 0 0,1 1 0,-1-1 0,1 0 0,-1 1 1,1 0-1,-1 0 0,1 0 0,-3 1 0,-4 3 65,0 0 0,0 1 0,0 0 0,-13 12-1,13-9-12,0 0 0,1 1-1,0 0 1,1 0 0,0 1 0,0 0-1,1 0 1,1 0 0,0 1-1,0 0 1,1 0 0,-3 16 0,6-21-23,0-1 0,0 1 1,1 0-1,-1 0 1,2 0-1,-1-1 0,1 1 1,0 0-1,0 0 1,1-1-1,0 1 0,0-1 1,0 0-1,1 1 1,0-1-1,1 0 0,-1-1 1,1 1-1,0 0 1,0-1-1,1 0 0,-1 0 1,1 0-1,8 5 1,-3-4 36,1 1 1,0-1 0,0-1-1,1 0 1,-1-1 0,1 0-1,0-1 1,0 0-1,0-1 1,24 2 0,-8-3 77,1-1 0,-1-2 0,47-7 0,-35-1-82,0-2 1,70-30-1,-50 15-2623,-55 25 1950,15-7-15283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1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1 888 6520,'0'0'4870,"9"-4"-4327,2 0-380,-1-1 0,1 0 1,-2-1-1,1 0 0,-1-1 0,16-13 1,1-8 166,-2-1 0,0 0 1,-2-2-1,-2-1 0,-1 0 0,-1-2 1,15-40-1,-6 2 312,-3-1 1,22-115-1,-44 180-574,13-84 587,-14 82-449,-1-1 0,0 1 0,0 0-1,-1-1 1,0 1 0,-4-17 0,5 27-192,0 0 0,0 0 0,0-1 0,0 1 0,-1 0 0,1 0 0,0-1 0,0 1 0,0 0 0,0 0 0,0-1-1,0 1 1,0 0 0,0 0 0,-1-1 0,1 1 0,0 0 0,0 0 0,0 0 0,0 0 0,-1-1 0,1 1 0,0 0 0,0 0 0,0 0 0,-1 0 0,1 0 0,0-1 0,0 1 0,-1 0 0,1 0 0,0 0 0,0 0 0,-1 0 0,1 0 0,0 0 0,0 0 0,-1 0 0,1 0 0,0 0 0,0 0 0,-1 0 0,1 0 0,0 0 0,0 0 0,-1 0 0,1 1 0,0-1 0,0 0 0,-1 0 0,1 0 0,0 0 0,0 0 0,0 1 0,-1-1 0,-11 14 319,-7 20-110,0 0 1,3 1-1,1 0 1,1 1-1,-15 65 1,10-17 136,2 1 0,5 1 0,-3 125 0,15-199-279,0 1-1,1 0 1,0-1 0,1 1 0,0 0-1,1-1 1,0 0 0,6 14 0,-8-24-65,-1-1 0,1 0 1,0 0-1,-1 0 0,1 0 1,0 0-1,-1 0 0,1 0 1,0 0-1,0 0 0,0-1 1,0 1-1,0 0 0,0 0 1,0-1-1,0 1 0,0-1 1,0 1-1,0-1 0,0 1 1,1-1-1,-1 0 0,0 1 1,0-1-1,1 0 0,-1 0 1,0 0-1,0 0 0,0 0 1,1 0-1,-1 0 1,0 0-1,0-1 0,0 1 1,1-1-1,-1 1 0,0 0 1,0-1-1,0 0 0,0 1 1,2-2-1,4-3 46,0 0 0,0 0 1,0-1-1,9-10 0,-1-1 13,1-2 0,-2 0 0,0-1 0,-2 0 0,0-1 0,-1 0 0,-1-1 0,-1 0 0,-2-1 0,0 0 0,6-33 0,-13 54-62,1 0 1,-1 0-1,0 1 0,0-1 1,0 0-1,0 0 0,0 0 1,0 0-1,0 0 0,0 0 1,-1 1-1,1-1 0,-1 0 1,0 0-1,-1-3 0,2 5-11,0 0 0,0 0 0,0 0 0,0 0 0,-1-1 0,1 1 0,0 0 0,0 0 0,0 0 0,0 0 0,0 0 0,0-1 0,0 1 0,0 0 0,0 0 0,0 0 0,0 0 0,0 0 0,0-1 0,1 1 0,-1 0 0,0 0 0,0 0 0,0 0 0,0 0 0,0 0 0,0-1-1,0 1 1,0 0 0,0 0 0,0 0 0,1 0 0,-1 0 0,0 0 0,0 0 0,0 0 0,0-1 0,0 1 0,0 0 0,1 0 0,-1 0 0,0 0 0,0 0 0,0 0 0,0 0 0,0 0 0,0 0 0,1 0 0,-1 0 0,0 0 0,0 0 0,0 0 0,0 0 0,0 0 0,1 0 0,-1 0 0,0 0 0,0 0 0,0 0 0,0 1 0,0-1 0,1 0 0,-1 0 0,0 0 0,0 0-1,17 3 18,-11-1 2,72 12 26,81 11 53,-134-23-83,0-1 0,0-1 0,0-1 0,35-5-1,-43 2-4,26-2 42,-56 22 19,-49 40 9,-11 10-25,72-64-55,-14 12 42,1 1 0,0 1 1,1 1-1,1 0 0,-17 31 1,28-46-37,0 1 0,0-1 0,0 1 1,1-1-1,-1 1 0,1-1 0,0 1 1,-1-1-1,1 1 0,0 0 0,1-1 0,-1 4 1,1-5-5,-1 0-1,0 0 1,1-1 0,-1 1 0,0 0 0,1 0 0,-1-1 0,1 1 0,-1 0 0,1-1 0,0 1 0,-1 0 0,1-1 0,0 1 0,-1-1-1,1 1 1,0-1 0,0 0 0,-1 1 0,1-1 0,0 0 0,0 1 0,0-1 0,0 0 0,-1 0 0,1 0 0,0 0 0,0 0 0,0 0-1,0 0 1,0 0 0,-1 0 0,1 0 0,0 0 0,0 0 0,0-1 0,0 1 0,-1 0 0,2-1 0,6-2 14,-1 0-1,1-1 1,-1 1 0,0-1 0,0-1-1,-1 1 1,1-1 0,-1 0-1,9-10 1,-3 1 5,0 1 0,-1-2 0,11-19 0,-12 18-24,-2 0-1,0-1 0,9-33 1,-14 42-19,-1 0 0,0-1 0,-1 1 0,0 0 0,0-1 0,-1 0 0,0 1 0,-1-1 1,1 1-1,-4-13 0,3 19 10,1-1 0,-1 1 0,0 0 0,0 0 0,0 0 0,0 0 1,0 1-1,0-1 0,-1 0 0,1 0 0,-1 1 0,1-1 0,-1 1 0,1-1 0,-1 1 0,0 0 1,0-1-1,0 1 0,1 0 0,-1 0 0,0 0 0,-1 1 0,1-1 0,0 0 0,0 1 1,0 0-1,0-1 0,0 1 0,-1 0 0,1 0 0,0 0 0,0 0 0,0 0 0,0 1 0,-1-1 1,1 1-1,0-1 0,0 1 0,0 0 0,0 0 0,0 0 0,0 0 0,0 0 0,-3 3 0,4-3 8,0 0 0,0 0-1,0 0 1,-1 0-1,1 0 1,0 1 0,0-1-1,1 0 1,-1 1-1,0-1 1,0 1 0,1-1-1,-1 1 1,1-1-1,-1 1 1,1-1-1,-1 1 1,1-1 0,0 1-1,0 0 1,0 2-1,1-2 4,-1 0 0,1 0 0,-1 0 0,1 0 0,0 0-1,0 0 1,0-1 0,0 1 0,1 0 0,-1 0 0,0-1 0,1 1-1,-1-1 1,1 1 0,0-1 0,1 2 0,6 2 36,0 1 1,0-2-1,1 1 1,-1-1-1,11 3 0,30 13 200,-47-18-220,-2-1 0,-1 0 1,1-1-1,0 1 0,0 0 0,0-1 0,0 1 0,0-1 1,0 1-1,0-1 0,0 0 0,0 1 0,1-1 1,-1 0-1,0 0 0,0 0 0,0 0 0,0 0 1,0 0-1,0 0 0,1 0 0,-1 0 0,0-1 1,0 1-1,0 0 0,2-1 0,25-12 516,14-3-305,3-13-199,-3-2-1,0-1 1,-2-3-1,-2-1 0,-1-2 1,48-63-1,-84 99-27,8-9 17,0 0 0,-1 0-1,-1 0 1,1-1-1,-2 0 1,0-1 0,0 0-1,4-18 1,-7 22-11,-1-5 123,-3 14-125,1 0 0,-1 0 0,0 0 0,1 1-1,-1-1 1,1 0 0,-1 0 0,1 1 0,-1-1 0,1 0-1,-1 1 1,1-1 0,-1 1 0,1-1 0,-1 0-1,1 1 1,0-1 0,-1 1 0,1-1 0,0 1-1,-1 0 1,1 0 0,-41 46-11,16-20 6,-29 42 0,48-60 6,0 1 0,0 0 0,1 0 0,0 1 0,1 0 0,1-1 0,-1 1 0,-2 19 0,-11 220 34,17-219-77,9 57-1,-1-21 148,-8-65-101,0 0 0,0 0 0,0 0 0,0 0 0,1 0 0,-1 0 0,1 1 0,-1-1 0,1 0 0,0-1 0,0 1 0,0 0 0,0 0 0,0 0 0,1 0 0,-1-1-1,0 1 1,1-1 0,-1 1 0,1-1 0,-1 1 0,1-1 0,0 0 0,0 0 0,0 0 0,0 0 0,-1 0 0,1 0 0,0 0 0,0-1 0,1 1 0,-1-1 0,0 1 0,0-1 0,3 0 0,2 0 11,0-1-1,-1 0 0,1 0 1,0 0-1,-1-1 1,1 0-1,-1 0 0,0-1 1,12-6-1,3-4 20,0-2 0,-1 0-1,-1-1 1,24-25 0,-7 2 36,31-46 0,-38 43-7,47-92 0,9-54 10,-52 114-52,-22 50-15,-1-1-1,0 0 1,-2 0 0,-1-1-1,4-32 1,-5 0 62,-5 58-72,-1 0-1,0 0 0,0 0 0,0 0 1,0-1-1,0 1 0,0 0 0,0 0 0,0 0 1,0-1-1,0 1 0,0 0 0,0 0 1,0 0-1,0 0 0,0-1 0,0 1 1,0 0-1,0 0 0,0 0 0,0-1 1,0 1-1,0 0 0,0 0 0,0 0 0,0 0 1,0-1-1,-1 1 0,1 0 0,0 0 1,0 0-1,0 0 0,0 0 0,0-1 1,-1 1-1,1 0 0,0 0 0,0 0 0,0 0 1,0 0-1,-1 0 0,1 0 0,0 0 1,0 0-1,0 0 0,0 0 0,-1 0 1,1 0-1,0 0 0,0 0 0,0 0 0,-1 0 1,1 0-1,0 0 0,0 0 0,0 0 1,-1 0-1,1 0 0,0 0 0,0 0 1,0 0-1,0 0 0,-1 0 0,1 1 1,-9 13-41,-171 618 66,140-432 251,37-189-228,0-2 146,7-15 72,55-70-31,-22 30-159,-19 21-47,-12 16-23,-1 1 1,2-1-1,-1 1 0,1 1 1,1-1-1,13-11 0,-20 19-8,0-1-1,-1 1 0,1 0 0,-1 0 1,1-1-1,0 1 0,-1 0 1,1 0-1,0 0 0,-1 0 0,1-1 1,0 1-1,-1 0 0,1 0 0,0 1 1,-1-1-1,1 0 0,0 0 1,-1 0-1,1 0 0,0 0 0,-1 1 1,1-1-1,0 0 0,-1 1 0,1-1 1,-1 0-1,1 1 0,-1-1 1,1 1-1,-1-1 0,1 1 0,0 0 1,13 22-51,-12-19 48,31 80-68,-21-53 47,21 44 1,-28-66 27,0 0 0,1 0 1,0-1-1,1 1 1,0-1-1,0-1 0,1 1 1,14 10-1,-17-15 7,-1-1 0,1 0 0,-1 0 0,1 0 0,0 0 0,-1-1 0,1 0 1,0 0-1,0 0 0,0 0 0,0-1 0,0 0 0,0 0 0,0-1 0,0 1 0,0-1 0,0 0 0,0 0 0,0 0 0,-1-1 0,9-4 0,-11 5-50,0 0 0,0 0 0,0 0 0,0-1 0,-1 1 0,1 0 0,0-1 0,-1 0 0,1 1 0,-1-1 0,0 0 0,1 0 0,-1 0 0,0 0 0,0 0 0,0 0 0,0 0 0,-1 0-1,1 0 1,-1 0 0,1-4 0,0 1-145,0 0 0,-1 1-1,0-1 1,0 0 0,-1 1-1,1-1 1,-1 0-1,0 1 1,-2-9 0,-3 0-371,0 0 1,-1 0 0,-14-22-1,3 13-3177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1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11256,'0'0'64,"9"0"336,111 10 609,210 0 450,42 3 634,-316-6-1616,1-3 0,70-4 1,-99-2-2542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2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 4216,'0'0'6337,"-15"2"-5400,7-1-810,1 0-12,-1 0 0,0 0 1,1 1-1,-1 0 0,1 1 1,0-1-1,-1 1 0,1 1 1,1-1-1,-1 1 1,0 1-1,1-1 0,-8 7 1,4 1 169,-1 0 0,1 1 0,1 0 0,0 1 0,1 0 0,-6 15 0,11-22-155,0-1 1,0 1 0,1-1-1,0 1 1,1 0 0,-1 0-1,1 0 1,1 0-1,-1 0 1,1 0 0,0-1-1,1 1 1,0 0 0,0 0-1,0 0 1,4 8-1,-4-11-40,1 0-1,1 0 1,-1 0-1,0 0 1,1-1-1,0 1 0,0-1 1,0 0-1,0 0 1,1 0-1,-1 0 0,1 0 1,-1-1-1,1 0 1,0 1-1,0-2 0,0 1 1,0 0-1,1-1 1,-1 0-1,0 0 0,1 0 1,-1 0-1,0-1 1,1 1-1,-1-1 0,1 0 1,-1-1-1,1 1 1,-1-1-1,0 0 1,1 0-1,-1 0 0,6-3 1,4-3 74,-1-1 0,0 0 0,0-1 1,0-1-1,-1 0 0,-1 0 1,0-1-1,0-1 0,-1 1 0,0-2 1,-1 0-1,-1 0 0,0 0 0,11-26 1,-10 57 1055,-2-3-1074,1 1-1,13 17 1,-17-28-113,0-1 0,0 0-1,1-1 1,0 1 0,0-1 0,0 0 0,0 0-1,0 0 1,0-1 0,1 1 0,0-1 0,-1-1-1,1 1 1,0-1 0,0 0 0,-1 0 0,1-1-1,9 0 1,6-2-413,-1 0 0,0-1-1,35-11 1,-27 7-1641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4512,'0'0'7445,"11"8"-7130,31 27-6,-40-32-280,0-1-1,0 1 1,0-1-1,0 1 1,-1 0 0,0-1-1,1 1 1,-1 0 0,0 0-1,0 0 1,-1 0-1,1 0 1,-1 0 0,1 0-1,-1 0 1,0 0-1,0 4 1,0 2 56,2 176 1148,5 53-167,-4-203-944,24 172 517,-11-102-248,-5 1 0,-3 208 0,0 128 54,4-350-341,41 154-1,-34-165-40,14 23 81,-32-95-105,0 0 0,0 0 0,-2 14 1,0-2-69,-4-31-2498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3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50 199 5120,'0'0'2000,"5"-10"-1400,1 1-466,1-3 307,0 0 1,0-1 0,-1 0-1,-1 0 1,0 0-1,5-24 1,-10 35-298,0-1-1,1 1 1,-1 0-1,-1 0 1,1 0-1,0 0 1,-1 0-1,1 0 1,-1 0-1,1-1 1,-1 1-1,0 1 1,0-1-1,0 0 1,0 0 0,0 0-1,0 0 1,-1 1-1,1-1 1,-1 0-1,1 1 1,-4-3-1,1 1 110,-1 1-1,0-1 0,0 1 1,0 0-1,0 0 0,0 0 1,-10-1-1,14 3-182,-1 0 0,1-1 1,-1 1-1,1 0 0,-1 0 0,1 0 1,-1 1-1,1-1 0,-1 0 0,1 1 1,-1-1-1,1 1 0,-1-1 0,1 1 1,0-1-1,-1 1 0,1 0 0,0 0 1,0 0-1,-1 0 0,1 0 0,-1 1 1,1-1-49,1 0 1,-1 0 0,1-1 0,-1 1-1,1 0 1,-1 0 0,1 0 0,0 0 0,-1 0-1,1 0 1,0-1 0,0 1 0,0 0 0,0 0-1,0 0 1,0 0 0,0 0 0,0 0-1,0 0 1,0 0 0,0 0 0,0 0 0,1 0-1,-1 0 1,0 0 0,1-1 0,-1 1 0,1 0-1,-1 0 1,1 0 0,-1-1 0,1 1 0,0 0-1,0 0 1,15 11-2284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5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 7328,'0'0'9967,"-2"14"-9125,0-6-703,0 11 214,-2 0 0,-1 0 0,-9 25 1,1-11 209,-36 102 1572,31-88-1371,12-32-252,0 0-1,-3 18 1,8-30-339,-2 10 577,5-12-245,6-7 59,84-106 193,19-19-295,-95 114-391,1 1 1,1 1-1,0 1 0,1 0 0,27-14 0,-45 28-63,-1-1 0,1 1 0,0-1 0,0 1 0,-1 0 0,1-1 0,0 1-1,0 0 1,0 0 0,-1-1 0,1 1 0,0 0 0,0 0 0,0 0 0,0 0 0,-1 0-1,1 0 1,0 0 0,0 1 0,0-1 0,-1 0 0,1 0 0,0 1 0,0-1-1,1 1 1,-2 0 2,1 0 1,0 0-1,0 0 0,0 0 0,-1 0 0,1 0 0,0 0 0,-1 1 0,1-1 1,-1 0-1,0 0 0,1 1 0,-1-1 0,0 2 0,1 6 29,0 0 0,-1-1 1,-2 17-1,-2-1 41,-2 0 1,0 0 0,-1-1-1,-1 0 1,-2 0 0,0-1-1,-22 36 1,32-58-74,0 0 1,0 0-1,0 0 0,0 0 1,0 0-1,1 0 0,-1 0 0,0 0 1,0 0-1,0 0 0,0 0 0,0 0 1,0 1-1,1-1 0,-1 0 1,0 0-1,0 0 0,0 0 0,0 0 1,0 0-1,0 0 0,0 0 1,0 0-1,1 1 0,-1-1 0,0 0 1,0 0-1,0 0 0,0 0 1,0 0-1,0 0 0,0 1 0,0-1 1,0 0-1,0 0 0,0 0 1,0 0-1,0 0 0,0 1 0,0-1 1,0 0-1,0 0 0,0 0 1,0 0-1,15-10 120,9-13-7,31-38 1,-41 44-92,1-1 0,0 2 0,1 0 1,1 1-1,36-24 0,-52 38-26,1 0 0,0 0 0,-1 0 0,1 0 0,0 0-1,0 0 1,-1 1 0,1-1 0,0 1 0,0-1 0,0 1 0,0 0 0,0-1 0,0 1 0,0 0 0,0 0 0,0 1 0,-1-1 0,1 0 0,0 1 0,2 0 0,-1 1 3,-2-1 0,1 1 1,0 0-1,0 0 1,0 0-1,-1 0 0,1 0 1,-1 0-1,0 0 0,1 0 1,-1 1-1,0-1 0,0 0 1,-1 1-1,2 2 0,2 12 76,0 1-1,-1-1 1,-1 1-1,0-1 1,-2 1-1,0-1 1,-1 1-1,0 0 0,-2-1 1,0 0-1,-10 32 1,13-49-76,0 1 1,0-1-1,0 1 1,0-1-1,0 1 1,0 0-1,-1-1 1,1 1-1,0-1 1,0 1-1,-1-1 0,1 1 1,0-1-1,-1 1 1,1-1-1,0 1 1,-1-1-1,1 1 1,-1-1-1,1 0 1,0 1-1,-1-1 1,1 0-1,-1 1 1,0-1-1,1 0 1,-1 0-1,1 1 1,-1-1-1,1 0 1,-1 0-1,1 0 1,-1 0-1,0 0 1,1 0-1,-1 0 0,0 0 1,-6-3-5332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5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 13864,'0'0'4709,"1"12"-4203,-1-3-393,1 1 0,-1-1-1,0 0 1,-1 0 0,0 0-1,-1 0 1,0 0 0,0 0-1,-6 15 1,0-7 352,1 1 0,-7 25-1,12-35-204,0-1-1,1 1 1,0 0 0,0 0-1,0 0 1,1 0-1,1 0 1,1 11 0,-2-17-156,1 0 0,-1 0-1,1 1 1,0-1 0,0 0 0,0 0 0,0 0 0,0 0 0,0 0 0,1 0 0,-1 0 0,1 0 0,-1-1 0,1 1 0,0 0 0,0-1 0,-1 1 0,5 1 0,-4-2-80,-1-1 1,1 1 0,0-1 0,-1 1 0,1-1-1,0 0 1,-1 0 0,1 0 0,0 0 0,-1 0-1,1 0 1,0-1 0,-1 1 0,1 0 0,-1-1-1,1 1 1,0-1 0,-1 0 0,1 1 0,-1-1-1,0 0 1,1 0 0,-1 0 0,0 0 0,1 0-1,-1 0 1,2-2 0,7-9-107,-1 0 0,0 0 0,0-1 1,7-15-1,0-1-2460,-14 25 1602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5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14368,'0'0'2103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6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55 9648,'0'0'1281,"-3"9"-545,-6 23-103,1-6 1203,-6 33-1,15-47-659,7-12 138,13-19-92,20-27-420,-28 30-550,1 0 1,1 0-1,0 1 1,1 1-1,1 1 1,30-20-1,-45 32-227,-1 0-1,0 1 1,0-1-1,1 1 1,-1-1-1,0 1 1,0 0 0,1 0-1,-1-1 1,0 1-1,1 0 1,-1 0-1,0 0 1,1 0 0,-1 1-1,0-1 1,1 0-1,-1 0 1,0 1-1,1-1 1,-1 1 0,0-1-1,0 1 1,0 0-1,0-1 1,1 1 0,-1 0-1,0 0 1,0 0-1,0 0 1,0 0-1,-1 0 1,1 0 0,0 0-1,0 1 1,4 5 55,-2 1 1,1-1-1,-1 1 1,4 13 0,-2-6 15,1 5 154,-1 1 0,-1 0 1,0 0-1,-1 0 0,-2 0 1,0 0-1,-1 0 0,-1 1 0,-5 23 1,6-45-239,0 0 1,0 0 0,0 0 0,0 1-1,0-1 1,0 0 0,0 0 0,0 0 0,0 1-1,0-1 1,0 0 0,0 0 0,0 0-1,0 1 1,0-1 0,0 0 0,0 0 0,0 0-1,1 1 1,-1-1 0,0 0 0,0 0 0,0 0-1,0 0 1,0 1 0,0-1 0,1 0-1,-1 0 1,0 0 0,0 0 0,0 0 0,0 0-1,1 1 1,-1-1 0,0 0 0,0 0-1,0 0 1,1 0 0,-1 0 0,0 0 0,0 0-1,0 0 1,1 0 0,-1 0 0,0 0 0,0 0-1,0 0 1,1 0 0,-1 0 0,0 0-1,0 0 1,0 0 0,1 0 0,-1-1 0,0 1-1,0 0 1,0 0 0,1 0 0,-1 0 0,0 0-1,0 0 1,0-1 0,17-8-80,-14 7 78,36-27-589,-26 19-2568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8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385 1173 6728,'0'0'6592,"-11"-15"-5695,0 1-666,3 4-71,0 0 1,1 0 0,1 0 0,-1-1 0,2 0 0,-1-1 0,2 1 0,-7-22 0,-2-50 979,3-1 1,2-114-1,4 75-244,1 24 654,18-166 1,-14 254-1390,1 0 1,0 0-1,1 1 1,0-1-1,1 1 1,0 0-1,1 0 1,0 0-1,1 0 1,6-8-1,-9 13-86,0 1 0,1 0 0,-1 1-1,1-1 1,0 1 0,0-1 0,0 1-1,0 1 1,1-1 0,-1 0 0,1 1-1,0 0 1,0 0 0,-1 0 0,1 1 0,0 0-1,0 0 1,1 0 0,-1 0 0,0 1-1,0 0 1,9 1 0,-3 0-4,-1 1 1,1 0-1,-1 1 1,0 0 0,0 1-1,0 0 1,0 0-1,12 9 1,-18-10-48,0-1 0,-1 1 1,1-1-1,-1 1 0,0 1 1,0-1-1,0 0 0,-1 1 1,1-1-1,-1 1 0,1 0 1,-1-1-1,-1 1 0,1 0 1,0 1-1,-1-1 0,0 0 1,0 0-1,0 1 0,0-1 1,-1 0-1,0 1 0,0 6 1,-1-4 5,0 0-1,0 0 1,0 0 0,-1 0 0,0 0 0,-1 0-1,1 0 1,-1-1 0,-6 10 0,3-7 12,-1-1 0,0 1 0,-1-1 0,0-1 0,-15 12 0,-150 104 436,145-105-415,0 1 0,2 1 0,0 2 0,2 0 0,0 2 0,2 0 0,-24 34 0,32-38-39,1 0 1,1 1-1,1 0 1,1 1-1,1 0 1,0 1-1,2 0 1,1 1-1,1-1 1,-4 41-1,8-48-3,0 0 1,1 0-1,1 0 0,5 28 0,-5-38-8,1 1-1,0-1 1,0 0 0,1 0-1,0 0 1,0-1-1,0 1 1,1 0-1,0-1 1,0 0-1,0 0 1,0 0 0,1-1-1,10 8 1,-10-8-1,1 0 1,0 0-1,0-1 1,0 0-1,1 0 1,-1 0 0,1-1-1,-1 0 1,1 0-1,0-1 1,0 0-1,0 0 1,0-1-1,11 0 1,-9-1 3,0-1 0,0 0 0,-1 0 0,1-1 0,-1 0 0,1 0 1,-1-1-1,0 0 0,0-1 0,-1 0 0,8-6 0,6-5-18,-2-2 0,0 0 0,-1-1 0,-1 0 0,-1-2 0,-1 0 0,0-1 1,-2 0-1,0-1 0,9-25 0,-24 53-30,1 0 0,1 0 0,-1-1 0,1 1 0,0 0-1,0 0 1,1 7 0,7 45 101,-6-42-80,3 14 34,-3-8 22,2 0 0,0-1 0,10 26 0,-3-19 107,-4-38-434,15-52-385,-16 40-1982,-5 18 1275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09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1 5920,'0'0'1984,"-9"0"-1368,-7 0-303,0 2 0,0 0 1,0 0-1,0 2 0,1 0 1,-1 1-1,1 0 0,0 1 1,-21 13-1,24-11-14,0 1 1,1 0-1,0 1 0,1 0 1,0 1-1,-8 11 0,14-16-83,0 0 0,1-1-1,0 1 1,0 1 0,0-1-1,-3 12 1,5-15-81,1 1 0,-1-1-1,1 1 1,0-1 0,0 1 0,0-1-1,0 0 1,0 1 0,1-1 0,0 1-1,0-1 1,0 0 0,0 1 0,2 2-1,-1-3-44,0 0 0,0 0-1,0 0 1,1 0-1,-1-1 1,1 1-1,-1-1 1,1 0-1,0 0 1,0 0 0,0 0-1,0 0 1,1-1-1,-1 0 1,0 1-1,1-1 1,-1 0-1,1 0 1,-1-1 0,1 1-1,-1-1 1,1 0-1,3 0 1,1 0 10,0 0 1,-1-1-1,1 0 0,0 0 1,-1-1-1,1 0 1,-1 0-1,0 0 0,13-7 1,2-5 160,0 0 1,20-17 0,-36 25-189,1 1-1,-1-1 1,0 0-1,0-1 1,-1 1-1,0-1 1,0 0-1,-1-1 1,8-14-1,-11 19 208,-1 5-95,-2 14-12,-7 22-37,-3 6 25,4-21 54,2 0-1,0 0 0,-3 34 0,11-32 206,-2-25-408,0 0 0,0 1 0,0-1 0,0 0 0,0 1 0,0-1 0,0 1 0,0-1 0,0 0 0,0 1 0,0-1 0,1 0 0,-1 1 0,0-1 0,0 0 0,0 1 0,0-1 0,1 0 0,-1 1 0,0-1 0,0 0-1,1 0 1,-1 1 0,0-1 0,0 0 0,1 0 0,-1 1 0,0-1 0,1 0 0,-1 0 0,0 0 0,1 0 0,-1 1 0,0-1 0,1 0 0,-1 0 0,0 0 0,1 0 0,-1 0 0,1 0 0,-1 0 0,0 0 0,1 0-1,-1 0 1,0 0 0,1 0 0,-1 0 0,0-1 0,1 1 0,-1 0 0,1 0 0,-1 0 0,0 0 0,0-1 0,1 1 0,-1 0 0,0 0 0,1-1 0,-1 1 0,0 0 0,0 0 0,1-1 0,-1 1 0,11-13-387,17-26 0,-21 28-2182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11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5720,'0'0'4832,"9"10"-4034,0-3-586,-5-4-125,0 1 0,0-1-1,-1 1 1,1 0-1,-1 0 1,0 0-1,0 0 1,0 1 0,-1-1-1,1 1 1,-1 0-1,0-1 1,0 1-1,-1 0 1,2 5 0,-1 12 540,-1 1 0,-1-1 0,-5 44 0,0 20 2148,4-85-2703,1-1-1,0 0 1,0 1-1,0-1 0,0 1 1,0-1-1,0 1 1,0-1-1,0 1 0,0-1 1,0 1-1,0-1 1,0 0-1,0 1 0,0-1 1,0 1-1,0-1 1,0 1-1,1-1 0,-1 1 1,0-1-1,0 0 1,1 1-1,-1-1 0,0 0 1,0 1-1,1-1 1,-1 0-1,0 1 0,1-1 1,-1 0-1,0 1 1,1-1-1,-1 0 0,1 0 1,0 1-1,0-2 9,0 1 1,0-1-1,1 0 0,-1 1 0,0-1 1,0 0-1,0 0 0,0 0 0,0 0 0,0 0 1,-1 0-1,2-1 0,24-40 405,62-108 395,-49 87-411,-26 47 8,-13 16-469,0 0 0,0 0 0,0 1-1,1-1 1,-1 0 0,0 0-1,0 0 1,0 0 0,1 1-1,-1-1 1,0 0 0,0 0 0,0 0-1,0 1 1,0-1 0,1 0-1,-1 0 1,0 1 0,0-1-1,0 0 1,0 0 0,0 1 0,0-1-1,0 0 1,0 0 0,0 1-1,0-1 1,0 0 0,0 0-1,0 1 1,0-1 0,0 0 0,0 0-1,0 1 1,0-1 0,-1 0-1,-6 43 204,5-33-188,-2 6 51,-1 0 1,0-1-1,-1 1 1,-1-1-1,-13 20 1,0 3 378,23-38 117,5-8-441,2-5-50,99-122 352,-102 127-396,1 0 0,15-11-1,-20 17-23,0 0 0,0 0 0,0 0-1,0 1 1,0-1 0,0 1 0,0 0-1,1-1 1,-1 2 0,1-1 0,6-1 0,-9 2-8,0 1 1,1-1 0,-1 0 0,0 0 0,0 1 0,1-1 0,-1 0 0,0 1 0,0 0 0,0-1 0,0 1 0,0-1 0,0 1 0,0 0 0,0 0 0,0 0 0,0 0 0,0 0 0,0 0 0,0 0 0,-1 0 0,1 0 0,0 0 0,-1 0 0,1 0 0,-1 0 0,1 1 0,-1-1 0,0 0 0,1 0 0,-1 3 0,1 4 13,0 0 1,0 0-1,-1 15 1,-1-17-8,0 23 71,-10 46 0,10-74-72,1 0 1,0 1-1,-1-1 0,1 0 1,0 1-1,0-1 1,0 0-1,0 1 0,0-1 1,0 0-1,0 0 0,0 1 1,1-1-1,-1 0 1,0 0-1,1 1 0,-1-1 1,1 0-1,0 0 1,-1 0-1,1 0 0,0 1 1,1 0-1,-1-1 10,1 0 0,-1 0 0,1-1 0,-1 1-1,1-1 1,0 1 0,-1-1 0,1 0 0,-1 1 0,1-1 0,0 0 0,-1 0 0,1 0-1,0 0 1,2-1 0,7-1 43,0-1 0,0 0-1,-1-1 1,12-5 0,4-3-5,0-1 0,0-1 0,-2-1 0,1-1 0,-2-1 0,0-1 0,20-22 0,-29 28-27,-12 11-20,0 0 0,0-1 0,0 1 0,0-1 0,0 0 0,-1 1 0,1-1-1,-1 0 1,1 0 0,-1 0 0,2-4 0,-32 18 65,11-3-61,0 0 0,1 2 0,0 0 0,1 1 0,0 0 0,1 1 0,0 1 1,1 1-1,1 0 0,0 1 0,1 0 0,1 1 0,-11 22 0,21-38-12,0 0 0,1 0 0,-1-1 1,1 1-1,-1 0 0,1 0 0,-1 0 0,1 0 0,0 1 0,-1-1 0,1 0 0,0 0 1,0 0-1,0 0 0,0 0 0,0 0 0,0 0 0,0 0 0,0 0 0,1 0 1,-1 0-1,0 0 0,1 0 0,-1 0 0,0 0 0,1 0 0,-1 0 0,1 0 0,0 0 1,-1 0-1,1 0 0,0 0 0,0-1 0,-1 1 0,1 0 0,0 0 0,0-1 0,2 2 1,-1-1-1,0-1 1,0 1 0,0 0 0,1-1 0,-1 1 0,0-1 0,1 0 0,-1 0 0,0 0 0,1 0-1,-1 0 1,0 0 0,1-1 0,-1 1 0,0-1 0,0 0 0,5-1 0,-1-2 3,0 1 1,0-1-1,0-1 1,0 1-1,-1-1 1,1 0-1,-1 0 1,5-7-1,32-50-1,-28 40-7,-5 9-1,4-6-35,-2 1 0,1-2 1,-2 1-1,14-40 0,-31 139-561,7-66 620,-1-1-1,2 1 0,0-1 1,1 1-1,0-1 1,6 22-1,-7-35-11,-1 1-1,0 0 1,1 0 0,-1 0-1,1-1 1,-1 1-1,1 0 1,-1 0 0,1-1-1,0 1 1,-1 0-1,1-1 1,0 1 0,0-1-1,-1 1 1,1-1-1,0 1 1,0-1 0,0 1-1,-1-1 1,1 0-1,0 0 1,0 1 0,0-1-1,0 0 1,0 0-1,0 0 1,0 0 0,0 0-1,0 0 1,-1 0-1,1 0 1,0 0 0,0-1-1,0 1 1,0 0-1,1-1 1,4-2 21,-1 0-1,1 0 1,-1 0 0,8-6-1,-8 6-25,13-12 73,32-34 1,-31 29-27,24-18 1,-36 32-42,1 1-1,-1 0 1,1 0 0,1 1 0,-1 0-1,0 0 1,12-3 0,-17 6-9,0 1-1,0-1 1,0 1 0,0 0 0,1 0-1,-1 0 1,0 0 0,0 0 0,0 1-1,0 0 1,1-1 0,-1 1 0,0 0-1,0 0 1,0 1 0,-1-1 0,1 1-1,0-1 1,0 1 0,-1 0 0,1 0-1,-1 0 1,0 0 0,1 1 0,2 4-1,5 6 23,-1 0-1,-1 1 1,0 0-1,6 15 0,-3-6 12,5 12 95,16 53 0,-6-14 153,-11-44-62,-11-24-72,-1-1 0,0 1 1,0 0-1,2 8 0,-4-11 54,-1-5-126,-2-9-252,-4-12-298,1-1-1,1 0 1,-2-39 0,6 12-3916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11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563 0 15064,'0'0'1040,"-40"59"-792,-9-8 15,-20 14 73,-3-9 8,4 1 112,8-4 0,5-4 136,15-9 16,6-8 104,9-15 16,4-5-112,8-5-8,2-3-240,5-4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13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0 4024,'0'0'12865,"-5"10"-12369,-17 32 2,12-14 595,10-28-1059,0 0-1,0 1 0,0-1 0,0 0 0,0 1 0,0-1 0,0 0 0,0 1 0,0-1 0,0 0 0,0 1 0,0-1 0,0 0 1,0 0-1,1 1 0,-1-1 0,0 0 0,0 1 0,0-1 0,0 0 0,0 0 0,1 1 0,-1-1 0,0 0 0,0 0 0,0 0 1,1 1-1,-1-1 0,0 0 0,0 0 0,1 0 0,-1 0 0,0 1 0,0-1 0,1 0 0,-1 0 0,0 0 0,1 0 0,-1 0 1,0 0-1,1 0 0,-1 0 0,0 0 0,0 0 0,1 0 0,0-1 19,-1 0 0,1 0 0,0 0 0,-1-1 0,1 1 0,-1 0 0,0 0-1,1-1 1,-1 1 0,0 0 0,0-1 0,0 1 0,0 0 0,0-1 0,0 1 0,0 0 0,-1-2 0,-5-28-2547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5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83 5520,'0'0'5710,"2"14"-5246,3 22-185,-1 5 498,3 1 0,12 42 0,-15-45 510,-6-30-551,-3-28-470,-28-160 214,31 170-404,1-1-1,0 1 1,1-1 0,0 1 0,1-1 0,-1 0-1,2 1 1,-1-1 0,2 1 0,-1 0 0,1-1-1,0 1 1,7-11 0,-9 19-59,0 0 0,0 1 0,0-1 1,0 0-1,0 1 0,0-1 0,0 1 0,0 0 0,0-1 0,0 1 0,1 0 1,-1 0-1,0-1 0,0 1 0,0 0 0,0 0 0,1 1 0,-1-1 0,0 0 1,0 0-1,0 0 0,0 1 0,0-1 0,2 1 0,27 11 243,16 24 313,-45-35-741,5 4 737,-1-3-3270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27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7432,'0'0'14121,"10"1"-13696,30 7-18,-38-7-376,-1 0 0,0 0-1,1 0 1,-1-1 0,0 1 0,0 0 0,1 1 0,-1-1 0,0 0 0,0 0 0,0 0 0,-1 1 0,1-1 0,0 1 0,0-1 0,-1 0 0,1 1 0,0-1 0,-1 3 0,5 31 443,-4-23-342,4 33 295,1-1 1,3 1-1,1-1 0,2-1 1,30 70-1,43 46 1291,-82-153-1629,6 7 428,-9-13-505,1 0-1,-1 0 0,1 0 0,-1 0 1,1 0-1,-1 0 0,1 0 0,-1 0 1,1 0-1,-1 0 0,1-1 0,-1 1 1,1 0-1,-1 0 0,0-1 0,1 1 1,-1 0-1,1 0 0,-1-1 0,0 1 0,1-1 1,-1 1-1,0 0 0,1-1 0,-1 1 1,0-1-1,1 1 0,-1-1 0,0 1 1,0 0-1,0-1 0,0 1 0,1-1 1,-1 1-1,0-2 0,13-26 151,17-55 1,-5 9-31,-5 27-39,-8 22-31,-2 0 1,-1 0-1,6-28 1,-15 53-55,0-1 0,0 0-1,0 1 1,0-1 0,1 0 0,-1 1-1,0-1 1,0 0 0,1 1-1,-1-1 1,0 1 0,1-1 0,-1 1-1,1-1 1,-1 1 0,1-1 0,-1 1-1,1-1 1,-1 1 0,1 0 0,0-1-1,0 1-1,-1 0 1,1 0-1,-1 0 0,1 0 0,-1 0 0,1 0 0,-1 0 0,1 0 1,-1 0-1,1 1 0,-1-1 0,0 0 0,1 0 0,-1 1 0,1-1 1,-1 0-1,0 0 0,1 1 0,-1-1 0,0 0 0,1 1 1,-1-1-1,0 1 0,1-1 0,-1 0 0,0 1 0,0-1 0,0 1 1,1-1-1,-1 1 0,0-1 0,0 1 0,0-1 0,0 1 0,4 15 40,0 0-1,-1 0 1,-1 0-1,0 19 1,3 15 29,3 18 25,32 185 391,-39-251-477,-1 0 1,0 0-1,1-1 0,-1 1 1,1 0-1,0 0 1,0-1-1,-1 1 0,1 0 1,0-1-1,0 1 1,1-1-1,-1 1 1,2 1-1,-2-3-6,0 1-1,0-1 1,0 0-1,0 0 1,0 0-1,0 0 1,0 0-1,0 0 1,0 0-1,0 0 1,0 0-1,0 0 1,0-1-1,0 1 1,0 0-1,0-1 1,0 1-1,0 0 1,0-1-1,0 0 1,-1 1-1,1-1 1,0 1-1,0-1 1,0 0-1,-1 0 1,1 1-1,0-1 1,0-1-1,19-21 42,0-1 0,-2 0 0,-1-2 0,15-29 0,5-6 41,14-14 160,4 2 0,2 2 1,69-65-1,-125 136-281,-1 0 0,0-1 0,1 1-1,-1-1 1,0 1 0,1 0 0,-1-1 0,0 1 0,1-1-1,-1 1 1,0-1 0,0 1 0,0-1 0,0 1 0,0-1 0,1 1-1,-1-1 1,0 1 0,0-1 0,0 0 0,0 1 0,0-1 0,-1 1-1,1-1 1,0 1 0,0-1 0,0 1 0,0-1 0,0 1-1,-1-1 1,1 1 0,0-1 0,-1 1 0,1 0 0,0-1 0,-1 1-1,1-1 1,0 1 0,-1 0 0,1-1 0,-1 1 0,1 0-1,0-1 1,-1 1 0,1 0 0,-1 0 0,0-1 0,0 1-77,-1-1 1,1 0 0,0 1 0,-1-1-1,1 1 1,-1-1 0,1 1-1,0 0 1,-1 0 0,1-1-1,-1 1 1,1 0 0,-1 0 0,1 1-1,0-1 1,-1 0 0,-1 1-1,2 5-5037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28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16 9344,'0'0'3497,"-15"1"-2780,12-1-672,-7 0 76,1 0 0,-1 1 0,1 0 0,-1 1 0,1 0 0,0 1 0,-1-1 0,1 2 0,1-1 0,-1 2 0,-9 4 1,3 2 163,0 0 1,1 1 0,0 1 0,1 0 0,1 1 0,0 0 0,0 1 0,-14 25 0,24-35-184,0 0-1,0 0 1,0 0 0,0 0 0,1 0-1,0 0 1,0 0 0,0 1-1,1-1 1,0 0 0,0 0 0,0 1-1,1-1 1,-1 0 0,3 6 0,-2-8-29,0 0 0,0 0 0,0 0 0,1 0 1,-1 0-1,1 0 0,0 0 0,0-1 0,0 1 0,1-1 1,-1 1-1,0-1 0,1 0 0,-1 0 0,1 0 0,0 0 1,0-1-1,0 1 0,0-1 0,0 1 0,0-1 0,0 0 1,0 0-1,7 0 0,-4 0-6,0-1 0,-1 0 0,1 0 0,0-1 0,0 0 1,-1 0-1,1 0 0,0 0 0,-1-1 0,1 0 0,-1-1 0,0 1 0,0-1 0,0 0 0,0 0 0,0 0 1,7-8-1,2-1 78,0-2-1,-1 0 1,-1 0 0,11-18 0,-7 8 163,-2-1-1,-1-1 1,-1 0 0,13-43 0,-23 58 903,-6 27-665,1 11-209,-1 49 0,4-64-263,1 1 0,1-1 0,0 0 0,0 1 1,1-1-1,6 15 0,-8-23-40,1 0-1,0 0 1,0 0 0,1 0-1,-1 0 1,1-1 0,-1 1-1,1-1 1,0 1 0,1-1-1,-1 0 1,1 0 0,-1-1-1,1 1 1,0-1 0,0 0-1,4 3 1,-4-4-11,0 0-1,1 0 1,-1-1 0,0 1 0,0-1-1,0 0 1,0 0 0,0 0-1,0-1 1,1 1 0,-1-1 0,0 0-1,0 0 1,0 0 0,-1-1-1,1 1 1,0-1 0,5-3-1,17-12 75,-1 0 0,-1-2 0,35-33 0,59-75 195,-78 82-162,-35 39-135,14-12 175,-15 23-56,-5 11-61,-7 36 8,4-30-15,0 0 0,1 45-1,3-67-39,-1 1 0,1-1 0,0 1 0,0 0 0,0-1 0,0 1 0,0-1 0,0 1 0,0-1 0,0 1 0,0-1 0,0 1 0,1-1 0,-1 1 0,0-1 0,0 1 0,0-1 0,1 1 0,-1-1 0,0 1 0,0-1 0,1 0 0,-1 1-1,0-1 1,1 1 0,-1-1 0,1 0 0,-1 1 0,1-1 0,-1 0 0,0 0 0,1 1 0,-1-1 0,1 0 0,-1 0 0,1 0 0,-1 1 0,1-1 0,-1 0 0,1 0 0,-1 0 0,1 0 0,0 0 0,-1 0 0,1 0 0,-1 0 0,1 0 0,-1 0-1,1-1 1,-1 1 0,1 0 0,0-1 0,23-16 249,-5-3-102,16-22 0,-23 27-44,0 1 0,0 0 0,2 0 0,27-21 0,-41 34-102,1 1 1,-1 0 0,0-1-1,1 1 1,-1-1 0,1 1-1,-1 0 1,1 0 0,-1-1-1,1 1 1,-1 0 0,1 0-1,-1-1 1,1 1-1,-1 0 1,1 0 0,-1 0-1,1 0 1,0 0 0,-1 0-1,1 0 1,-1 0 0,1 0-1,-1 0 1,1 0 0,-1 0-1,1 1 1,-1-1 0,1 0-1,-1 0 1,1 0 0,-1 1-1,2 0 1,6 20 174,-8-18-184,4 16 37,-1 1-1,-1 0 1,-1 0 0,-1 0 0,-4 31 0,-21 102 88,-49 115 59,58-223-150,-2-1 1,-2 0-1,-46 72 1,60-106-27,-1 0 0,0-1 0,0 1 0,-1-2 1,0 1-1,-1-1 0,-18 13 0,25-20-5,0 0-1,-1 0 1,1 0-1,0 0 1,-1 0-1,1-1 1,-1 0-1,1 1 1,-1-1-1,1 0 1,-1 0-1,1 0 1,-1 0-1,1-1 1,-1 1-1,1-1 1,-1 0-1,1 1 1,0-1-1,-1 0 1,-1-2-1,-4-1-4,0-1 1,1 0-1,-1 0 0,-11-11 0,7 2-22,0 0 1,0 0-1,2-1 0,0-1 0,0 0 1,2 0-1,0-1 0,1 0 1,0-1-1,2 1 0,0-1 0,1 0 1,-3-25-1,6 36 5,1 0 0,0 0 0,1 0 1,-1 0-1,1 0 0,0 0 0,1 1 0,0-1 0,0 0 1,0 1-1,1-1 0,0 1 0,0 0 0,1 0 0,0 0 1,5-7-1,-2 6 2,0 1 0,0-1 0,1 1 0,0 0 0,0 1 0,0 0 0,1 0 0,-1 1 0,1 0 1,0 1-1,12-3 0,13-2 5,0 2 0,1 1 1,62 0-1,40-5 57,-112 6-64,0-1 1,43-14-1,9 0-832,-31-2 86,-29 13-2174,-15 7 2016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0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0 981 7432,'0'0'2654,"14"-8"-1874,1-2-554,0 0 0,0 0 0,-1-2 0,-1 0 0,0 0 0,21-26 0,27-48 862,-4-2 1,-4-3 0,-3-1 0,60-162-1,-26 36 712,-83 217-1771,-1 0 43,1 0 0,0-1 0,0 1 0,-1-1 0,1 1 0,-1-1 0,1 1 0,-1-1 0,1 1 0,-1-1 0,0 1 0,0-1 0,0 0 0,0 1 0,0-1 0,0 1-1,-1-1 1,1 0 0,0 1 0,-1-1 0,1 1 0,-1-1 0,-1-2 0,-2 11 771,-14 28-546,2 1 0,2 1 0,1 0 0,1 1 0,-8 53 0,9-15 96,-2 138 1,12-192-282,2 0 0,0 0 0,2 0 0,9 40 0,-10-54-53,0 0-1,1-1 1,1 1 0,-1-1-1,1 0 1,0 0-1,0 0 1,1 0 0,0-1-1,0 0 1,1 0-1,0 0 1,0 0-1,0-1 1,1 0 0,10 6-1,-13-9-21,0 0 1,0-1-1,1 1 0,-1-1 0,0 0 0,1 0 1,-1 0-1,1 0 0,0-1 0,-1 0 0,1 0 1,5-1-1,-1 0 14,-1-1 1,0 0-1,0 0 1,0-1-1,-1 0 1,10-5-1,3-4 87,-1-1-1,0 0 0,32-31 0,-37 30 12,-1 0-1,0-1 0,-2-1 0,1 0 1,17-35-1,-30 50 233,-4 3-266,-7 7-61,-8 15 77,-30 44 1,45-61-107,0 1 1,1 0-1,0 1 1,0-1-1,1 1 1,0 0-1,0 0 1,1 0-1,0 0 1,0 14-1,1-20-9,2 0 0,-1 0 0,0 0 0,1 0 0,-1 0 0,1 0-1,0 0 1,0-1 0,0 1 0,0 0 0,0 0 0,1-1 0,-1 1 0,4 3 0,-4-5-12,-1 0 0,1-1 0,0 1 0,-1-1 0,1 1 0,0-1 0,0 0 0,-1 1 0,1-1 0,0 0 0,0 1 0,-1-1 0,1 0 1,0 0-1,0 0 0,0 0 0,0 0 0,-1 0 0,1 0 0,0 0 0,1 0 0,0-1-2,-1 1-1,1-1 1,0 0 0,-1 0 0,1 0-1,-1 0 1,1 0 0,-1 0-1,0 0 1,1 0 0,-1-1 0,0 1-1,2-3 1,0 0-1,-1 0 0,0 0 0,0 0 0,0 0 0,0-1 0,-1 1 1,0-1-1,0 1 0,1-7 0,2-47-16,-3 36-18,-4-17-41,2 33 12,0 0 0,0 0 0,1 0 0,0-1 0,1-10 0,-1 17 59,0 0-1,1 0 0,-1-1 1,0 1-1,0 0 0,0-1 0,1 1 1,-1 0-1,0 0 0,1-1 1,-1 1-1,0 0 0,0 0 1,1 0-1,-1 0 0,0-1 0,1 1 1,-1 0-1,0 0 0,1 0 1,-1 0-1,0 0 0,1 0 0,-1 0 1,0 0-1,1 0 0,-1 0 1,1 0-1,-1 0 0,0 0 1,1 0-1,16 3-19,-10-2 14,182 44 135,-169-39-91,0-1 1,0-1-1,1 0 0,0-2 0,-1 0 0,30-2 0,-39-3-18,-11 3-98,0 0 1,0 0-1,0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0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0 112 14672,'0'0'1152,"80"-13"-776,7 0 39,17-1 1,21-3 72,-9 2 0,-22 10 40,-29-1 8,-7-6-64,9 3-8,-9 7-288,-7-4 16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2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1 965 5624,'0'0'1944,"0"12"-1264,1 36-34,-1-47-589,0 1-1,0 0 0,1 0 0,-1-1 0,1 1 0,-1 0 0,1 0 0,-1-1 0,1 1 1,0 0-1,0-1 0,0 1 0,-1-1 0,2 1 0,-1-1 0,0 0 0,0 1 0,0-1 1,1 0-1,-1 0 0,1 0 0,-1 0 0,1 0 0,-1 0 0,1 0 0,-1 0 0,1-1 1,0 1-1,-1-1 0,1 1 0,0-1 0,0 0 0,0 1 0,-1-1 0,5 0 0,1-1 89,1 1-1,-1-2 1,0 1-1,1-1 0,-1 0 1,11-4-1,5-4 78,-1-1-1,0-2 1,-1 0 0,-1 0 0,0-2 0,-1-1-1,22-22 1,109-139 1472,-103 117-1098,-1-1 205,-3-2 1,51-97-1,44-146 1863,-138 306-2640,0 0 0,1-1 0,-1 1 0,0-1 0,0 1 0,1-1 1,-1 1-1,0-1 0,0 0 0,0 1 0,1-1 0,-1 1 0,0-1 0,0 1 1,0-1-1,0 0 0,0 1 0,0-1 0,0 1 0,0-1 0,-1 1 0,1-1 1,0 1-1,0-1 0,0 0 0,-1 0 0,0 1 7,0 1-1,0-1 1,0 0 0,0 1 0,0-1-1,-1 1 1,1-1 0,0 1-1,0-1 1,0 1 0,1 0 0,-1-1-1,0 1 1,-1 1 0,-6 5 36,0 1 1,1 0-1,-1 0 0,2 1 1,-11 17-1,9-13-23,-26 41 114,4 1 1,2 2 0,2 1-1,3 1 1,2 1 0,3 1-1,-16 105 1,31-152-91,2 1 1,0 0-1,1-1 1,1 1-1,0 0 1,1-1 0,0 1-1,1-1 1,1 0-1,0 0 1,1 0-1,7 14 1,-11-25-44,1 1 1,0-1 0,0 1-1,0-1 1,1 0 0,-1 0 0,1 0-1,0 0 1,0 0 0,0-1 0,0 1-1,0-1 1,0 0 0,1 0-1,-1 0 1,1 0 0,0-1 0,4 2-1,-4-2 3,1 0 0,0 0 0,0-1 0,0 0 0,0 0 0,-1 0-1,1 0 1,0-1 0,0 1 0,0-1 0,-1-1 0,1 1 0,0-1-1,-1 1 1,6-4 0,9-6 28,-2 0 0,1-1 0,-2-1 0,1-1 0,18-20 0,68-87 140,-53 55-120,-4-2 1,-3-2-1,-3-2 0,-3-1 0,-3-3 0,31-101 1,-55 142-18,5-42 1,-7 34 48,-8 43-104,0 0 0,1 0-1,-1 0 1,0 0 0,0-1-1,0 1 1,0 0 0,0 0-1,0 0 1,0 0-1,0-1 1,0 1 0,1 0-1,-1 0 1,0 0 0,0-1-1,0 1 1,0 0-1,0 0 1,0 0 0,0 0-1,0-1 1,0 1 0,-1 0-1,1 0 1,0 0-1,0-1 1,0 1 0,0 0-1,0 0 1,0 0 0,0 0-1,0-1 1,0 1 0,-1 0-1,1 0 1,0 0-1,0 0 1,0 0 0,0 0-1,0-1 1,-1 1 0,1 0-1,0 0 1,0 0-1,0 0 1,0 0 0,-1 0-1,1 0 1,0 0 0,0 0-1,0 0 1,-1 0-1,1 0 1,0 0 0,0 0-1,0 0 1,0 0 0,-1 0-1,1 0 1,0 0-1,0 0 1,-11 8 129,-20 38 5,2 1 0,2 2 0,-22 54 0,-53 162 245,31-71-52,47-129-198,17-42-35,-1-1-1,-1 1 1,-1-2 0,-1 1-1,-16 23 1,24-43 188,7-10-207,10-16-59,27-35 11,-23 31-12,0 2-1,2 0 1,42-42 0,-57 63-27,1 0 0,0 1 0,0 0 1,11-6-1,-16 9 6,1 0 1,-1 1 0,0-1-1,0 1 1,1-1-1,-1 1 1,0 0 0,1-1-1,-1 1 1,0 0-1,1 0 1,-1 0-1,1 0 1,-1 0 0,0 0-1,1 0 1,-1 0-1,0 1 1,1-1 0,-1 1-1,0-1 1,1 1-1,-1-1 1,0 1 0,0 0-1,0-1 1,1 1-1,-1 0 1,0 0 0,0 0-1,1 2 1,7 11-4,-1 1 1,0 0 0,-1 0-1,7 22 1,13 28 27,-21-53-12,1-1 0,0 0 0,10 11 0,-15-19 4,1 0 0,0 0-1,0 0 1,0 0 0,0-1-1,0 1 1,1-1 0,-1 0-1,1 0 1,-1 0-1,1 0 1,0-1 0,0 1-1,4 0 1,-6-2-6,0 0-1,-1 0 1,1-1-1,0 1 1,-1 0-1,1-1 1,-1 0-1,1 1 1,-1-1-1,1 0 1,-1 1-1,1-1 1,-1 0-1,1 0 1,-1 0-1,0 0 1,1-2-1,22-23 63,-18 19-48,11-17 39,0 0 1,-2-2 0,-1 0 0,19-46-1,1-2 162,-41 95-178,0 0 0,2 1 0,1-1 0,0 1 1,2 0-1,0 37 0,2-52-30,1 0-1,1 1 1,-1-1 0,1 0 0,0 0 0,1 0 0,0 0 0,3 6-1,-5-12-10,0 0 0,-1 0-1,1 0 1,0 0-1,0 0 1,0 0 0,0-1-1,0 1 1,0 0-1,0-1 1,0 1 0,0 0-1,0-1 1,1 0 0,-1 1-1,0-1 1,0 0-1,0 1 1,1-1 0,-1 0-1,0 0 1,0 0-1,1 0 1,-1 0 0,0 0-1,0 0 1,0-1-1,1 1 1,0-1 0,35-14 64,-2-6 10,-1-2-1,-1-1 0,56-55 0,-55 49-39,-30 26-30,24-19 14,-26 22-15,-1 0 0,1 1 0,0-1 0,0 0 0,-1 0 0,1 1 0,0-1-1,0 1 1,0-1 0,-1 1 0,1 0 0,0 0 0,0 0 0,0 0 0,0 0 0,2 1 0,-3-1 0,-1 0 0,1 0 0,-1 1 0,1-1 0,-1 0 0,0 1 0,1-1 0,-1 1 0,1-1 0,-1 0 0,0 1 0,1-1 0,-1 1 0,0-1 0,1 1 0,-1-1 0,0 1 0,0-1 0,1 1 0,-1 0 0,0-1 0,0 1 0,0-1 0,0 1 0,0 0 0,0 18 51,0-15-37,-1 10 56,-1 1-1,0 0 1,-1-1 0,-1 0-1,-7 22 1,11-36-78,0-1 0,0 1 0,0 0 0,0 0 0,0 0 0,0 0 0,0 0 0,0 0 0,0 0 0,0 0 1,0 0-1,0 0 0,0 0 0,0 0 0,0 0 0,0 0 0,0 0 0,0 0 0,0 0 0,0 0 0,1 0 0,-1 0 1,0 0-1,0 0 0,0-1 0,0 1 0,0 0 0,0 0 0,0 0 0,0 0 0,0 0 0,0 0 0,0 1 0,0-1 1,0 0-1,1 0 0,-1 0 0,0 0 0,0 0 0,0 0 0,0 0 0,0 0 0,0 0 0,0 0 0,0 0 0,0 0 1,0 0-1,0 0 0,0 0 0,0 0 0,0 0 0,0 0 0,0 0 0,0 0 0,0 0 0,0 0 0,1 1 0,-1-1 1,0 0-1,0 0 0,0 0 0,0 0 0,0 0 0,0 0 0,10-7 1,11-10-2,29-37 1,-40 41 0,1 1 0,0 0 0,1 0 0,1 1 0,21-14 0,-34 25 0,0 0 0,0 0 0,1-1 0,-1 1 0,0 0 0,1 0 0,-1 0 0,0 0 0,1 0 0,-1 0 0,0 0 0,0 0 0,1 0 0,-1 0 0,0 0 0,1 0 0,-1 0 0,0 0 0,1 0 0,-1 0 0,0 0 0,1 0 0,-1 0 0,0 0 0,0 0 0,1 0 0,-1 1 0,0-1 0,1 0 0,-1 0 0,0 0 0,0 1 0,1-1 0,4 14 0,-2 19 0,-3-31 0,1 29 0,-1 4 0,9 59 0,-8-91 0,-1-1 0,0 0 0,1 0 0,-1 0 0,1 1 0,0-1 0,0 0 0,0 0 0,0 0 0,0 0 0,0 0 0,1 0 0,-1 0 0,1-1 0,-1 1 0,4 2 0,-4-3 0,1 0 0,0-1 0,0 1 0,-1-1 0,1 1 0,0-1 0,0 0 0,0 0 0,0 0 0,0 0 0,0 0 0,-1 0 0,1 0 0,0-1 0,0 1 0,0-1 0,-1 1 0,1-1 0,0 0 0,2-1 0,10-5 0,-1 0 0,0-1 0,-1 0 0,1-1 0,-2-1 0,1 0 0,-2 0 0,1-1 0,11-16 0,7-14 0,36-65 0,-36 55 0,-9 15-22,-1-1-1,-2-2 1,-1 1 0,-3-2-1,-1 0 1,-1 0-1,-3-1 1,5-58 0,-14 89-24,-4 13 45,-7 20 20,-34 100 57,6 2 1,-45 242-1,83-357-76,-1 6 0,4-16 0,4-9 0,12-19 0,0 1 0,2 1 0,1 1 0,1 1 0,31-29 0,-47 47 0,1 0 0,0 1 0,1-1 0,-1 2 0,1-1 0,0 1 0,0 0 0,1 0 0,-1 0 0,1 1 0,0 1 0,11-4 0,-18 6 0,-1 0 0,1 0 0,-1 0 0,0 0 0,1 1 0,-1-1 0,1 0 0,-1 0 0,0 0 0,1 0 0,-1 0 0,1 1 0,-1-1 0,0 0 0,1 0 0,-1 1 0,0-1 0,1 0 0,-1 1 0,0-1 0,0 0 0,1 1 0,-1-1 0,0 0 0,0 1 0,0-1 0,1 1 0,-1-1 0,0 0 0,0 1 0,0-1 0,0 1 0,0-1 0,0 0 0,0 1 0,0-1 0,0 1 0,0-1 0,0 1 0,0-1 0,0 0 0,0 1 0,0-1 0,0 1 0,0-1 0,-1 0 0,1 1 0,0-1 0,0 1 0,-1-1 0,1 0 0,0 1 0,-12 23 0,-3-1 0,-26 29 0,22-29 0,-16 26 0,33-46 0,1 0 0,0 0 0,-1 0 0,1 0 0,0 0 0,1 0 0,-1 1 0,0-1 0,1 0 0,0 0 0,0 0 0,0 1 0,0-1 0,0 0 0,1 0 0,-1 1 0,1-1 0,0 0 0,0 0 0,2 5 0,3 3 0,0 0 0,0 0 0,15 18 0,-13-18 0,4 4 0,1 0 0,1 0 0,0-1 0,1-1 0,1-1 0,0 0 0,0-1 0,1 0 0,31 13 0,-46-23 0,-1 0 0,1-1 0,0 1 0,0 0 0,0-1 1,0 1-1,0-1 0,0 1 0,1-1 0,-1 0 0,0 0 0,0 0 0,0 0 0,0 0 0,0-1 1,0 1-1,0-1 0,0 1 0,2-2 0,-2 1 0,-1 0-1,0 0 1,0-1-1,0 1 1,0-1 0,0 1-1,-1-1 1,1 1-1,0-1 1,-1 1 0,1-1-1,-1 0 1,1 1-1,-1-1 1,0 0 0,0 1-1,0-1 1,0 0-1,0 1 1,0-1 0,0 0-1,0 0 1,-1 1-1,0-3 1,-2-10-108,-1 0-1,0 1 1,-1 0-1,-1 0 1,-9-17-1,-5-4-2560,14 24 694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2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 14672,'0'0'216,"21"-79"-216,-10 54 8,2 8-200,-1 6-8,-5-3-248,-3 3 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3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9144,'0'0'1032,"150"2"-656,-14-4 8,32-2 256,48 8 0,42 2-16,-54-10 8,-73-8-24,-38 7 8,-23 5-72,-2-10 16,-7-9-168,-33 2 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5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456 1 5016,'0'0'7509,"-1"11"-6985,1 1-377,0-6-62,0 1 0,0-1 0,-1 0 0,0 1 0,0-1 0,0 0 0,-1 0 0,0 0 0,-5 12 0,-2-2 168,-1-1-1,0 0 0,-1 0 1,-1-1-1,-14 14 0,-74 59 1035,69-61-837,2 2-1,0 1 0,2 2 1,2 0-1,-43 68 0,60-84-290,1 0 0,0 0-1,0 1 1,2 0 0,0 0-1,1 0 1,1 0-1,0 1 1,1 0 0,1-1-1,0 1 1,2 0-1,0 0 1,0-1 0,8 30-1,-6-32-39,1-1 0,1 0 0,0 0 0,1-1-1,0 1 1,1-1 0,0-1 0,1 1 0,0-1 0,1-1-1,0 1 1,1-1 0,0-1 0,1 0 0,0-1 0,0 0-1,0 0 1,1-1 0,22 9 0,-13-8 24,0-1 0,0-2 0,1 0 0,0-1 0,0-1 0,0-1 1,0-1-1,1-1 0,-1-1 0,35-6 0,-37 4-35,-1-1-1,1-1 1,-1-1 0,-1-1 0,1-1-1,-1 0 1,0-1 0,-1-1 0,0-1-1,-1 0 1,0-1 0,17-18 0,-15 12 16,-1-2 0,-1 0 1,-1-1-1,0 0 0,-2-1 1,-1-1-1,0 0 0,-2-1 1,13-43-1,-19 51-57,0 0-1,-1 0 1,-1-1 0,-1 1-1,0 0 1,-1-1 0,-1 1-1,-1-1 1,0 1 0,-1 0 0,0 0-1,-2 0 1,0 0 0,-1 0-1,0 1 1,-12-21 0,8 21 11,0 1 0,-1-1 0,-1 2 1,0 0-1,-1 0 0,0 1 0,-1 1 0,0 0 0,-1 0 1,0 2-1,-1 0 0,0 1 0,-32-12 0,30 14-11,-1 1 0,0 0 0,0 1 0,0 1 0,0 1 0,-1 1 0,1 1 0,0 0 0,-1 1 0,1 2 0,0 0 0,-34 9 0,20-1-15,-42 20 1,64-25-59,0 0 0,0 0 0,1 1 0,0 0 0,0 0 0,0 2 0,-10 11 0,16-16-8,0 1-1,1 0 0,0 0 0,0 0 1,0 1-1,0-1 0,1 1 0,0-1 0,0 1 1,1 0-1,0-1 0,-1 1 0,2 0 1,-1 0-1,1 0 0,0 0 0,0 0 1,1 0-1,1 7 0,0-5-3,0-1 1,1 1-1,0 0 0,0-1 1,1 0-1,0 0 0,0 0 1,1 0-1,0 0 0,0-1 1,0 0-1,1 0 0,11 9 1,3-1 9,-1-1 0,2-1 0,-1-1 1,2-1-1,-1-1 0,2 0 0,32 7 1,-12-6 92,1-2-1,-1-2 1,50 1 0,-85-8 28,0 1 0,0 1 0,0 0 0,-1 0-1,1 1 1,0-1 0,0 2 0,13 5 0,-19-9-99,0 1 0,0-1 0,1 1 1,-1-1-1,0 0 0,0 0 0,0 0 0,0 0 0,0 0 1,4-3-1,0 0-53,17-9-537,69-36 240,-34 26-4374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5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0 9848,'0'0'1342,"0"14"-620,0 16-140,-2 0 0,-2-1 1,-11 49-1,1-32 938,-9 60 0,22-104-1350,1 0 0,0-1 0,0 1 0,-1 0 0,1 0 0,0 0 0,1 0 0,-1 0 0,0 0 0,1 3 0,6-3 901,7-9-674,-3-2-208,0-1 0,-1-1 0,0 0 0,0 0-1,-1-1 1,-1 0 0,10-19 0,24-32 504,-40 60-639,55-64 903,-51 60-783,1 1-1,0 0 1,0 0 0,1 1 0,-1 0 0,1 0 0,12-5 0,-19 10-139,0-1 0,1 1 1,-1 0-1,0 0 1,1-1-1,-1 1 0,0 0 1,1 0-1,-1 1 1,0-1-1,0 0 0,1 0 1,-1 1-1,0-1 1,1 0-1,-1 1 0,0-1 1,0 1-1,0 0 1,0-1-1,0 1 0,0 0 1,0 0-1,0 0 1,0 0-1,0 0 0,0 0 1,0 0-1,0 0 1,-1 0-1,1 0 0,0 0 1,-1 0-1,1 1 1,-1-1-1,1 0 0,-1 2 1,3 5 72,-1-1 0,0 1 0,0 0 0,1 13 0,-1-6 78,-2 0 0,0 0 0,0 0 0,-1 0 0,-1 0 1,-1 0-1,0-1 0,0 1 0,-10 22 0,24-62-12,2 1-1,1 0 1,1 1 0,1 1-1,1 0 1,1 1 0,26-24-1,-38 39-145,0 1 0,0 0 0,1 1 0,-1-1 0,1 1 0,0 1 0,0-1 0,0 1 0,0 0 0,12-2 0,-17 5-21,-1-1 0,1 1 0,-1 0-1,1 1 1,-1-1 0,1 0-1,-1 0 1,0 0 0,1 1-1,-1-1 1,1 1 0,-1-1 0,0 1-1,1 0 1,-1-1 0,0 1-1,0 0 1,2 2 0,0-1 5,-1 1-1,1 0 1,-1 0 0,0 0 0,0 0 0,0 0 0,1 5-1,2 3 29,-1 1 0,-1 0 0,3 17 0,-3-11 29,-2-1 1,0 1-1,-1-1 1,-1 1-1,0-1 1,-7 29-1,5-37-34,7-22-423,4-5-3754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7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1 431 5224,'0'0'6254,"13"4"-5659,-2 1-434,-6-3-102,-1 0-1,1 0 1,0 0-1,0-1 0,0 1 1,0-1-1,0 0 1,1-1-1,-1 1 1,0-1-1,0 0 0,1 0 1,-1-1-1,0 0 1,6-1-1,1-3 109,-1 1 1,0-2-1,-1 0 0,1 0 1,-1-1-1,-1 0 0,1-1 1,-1 0-1,15-17 0,4-8 329,31-51 0,-44 62-289,65-112 960,-34 53 43,-35 68 458,-11 18-907,-6 19-472,1 1 1,1 0-1,2 0 0,0 0 0,2 0 0,3 36 0,-2-55-225,0-1-1,0 0 0,1 1 1,-1-1-1,1 0 0,1 0 0,-1 0 1,6 9-1,-6-11-27,0-1 1,0 0-1,-1 0 0,1 0 0,1 0 0,-1-1 1,0 1-1,0-1 0,1 1 0,-1-1 1,1 0-1,-1 1 0,1-1 0,-1-1 1,1 1-1,0 0 0,-1-1 0,1 1 0,0-1 1,3 0-1,3 0 27,0-2 0,-1 1 0,1-1-1,-1 0 1,0-1 0,1 0 0,-1 0 0,0-1 0,-1 0 0,1 0 0,-1-1 0,0 0-1,0 0 1,6-7 0,11-10 137,-2 0-1,28-38 0,-13 4 93,-29 42-133,0 1 0,1 0 0,17-20 0,-25 32-151,-1 1-1,0 0 1,0 0-1,0 0 1,1-1-1,-1 1 1,0 0-1,0 0 1,0 0-1,1 0 1,-1-1-1,0 1 1,0 0-1,1 0 1,-1 0-1,0 0 1,1 0-1,-1 0 1,0 0-1,0 0 1,1 0-1,-1 0 1,0 0-1,0 0 1,1 0-1,-1 0 1,0 0-1,1 0 1,-1 0-1,0 0 1,0 0-1,1 1 1,-1-1-1,0 0 1,0 0-1,1 0 1,-1 0-1,0 1 1,0-1-1,0 0 1,1 0-1,-1 0 1,0 1-1,0-1 1,0 0-1,0 0 0,0 1 1,1-1-1,-1 0 1,0 1-1,5 16 101,-2 6-54,-1 1 1,-1-1 0,-1 0-1,-1 0 1,-1 0-1,-1 0 1,-1 0 0,-1 0-1,-9 23 1,7-27 29,-2-1 0,0-1 0,-15 23 0,24-40-80,0 0-1,0 0 1,0 0-1,0-1 0,0 1 1,0 0-1,-1 0 1,1 0-1,0-1 1,0 1-1,0 0 1,0 0-1,0 0 1,0 0-1,0-1 1,0 1-1,0 0 0,0 0 1,0 0-1,-1 0 1,1-1-1,0 1 1,0 0-1,0 0 1,0 0-1,0 0 1,-1 0-1,1 0 1,0 0-1,0 0 0,0-1 1,-1 1-1,1 0 1,0 0-1,0 0 1,0 0-1,0 0 1,-1 0-1,1 0 1,0 0-1,0 0 1,0 0-1,-1 0 1,1 0-1,0 0 0,0 0 1,0 0-1,0 1 1,-1-1-1,1 0 1,0 0-1,0 0 1,0 0-1,0 0 1,-1 0-1,1 0 1,0 1-1,0-1 0,0 0 1,0 0-1,0 0 1,0-17 48,3 9-45,1-1-1,0 1 1,0 0 0,1 1 0,0-1 0,0 1 0,1 0 0,0 0-1,0 1 1,1-1 0,0 1 0,0 1 0,10-7 0,-4 5-13,0 0 0,0 1 0,0 1 0,1 0 1,-1 1-1,1 1 0,24-4 0,-31 6 3,23-2-51,0-2 0,0-2 0,36-11 0,-63 16-5,0 1 0,0 0 0,0-1 0,-1 0 0,1 0 0,0 0 0,-1 0 0,0 0-1,1 0 1,-1-1 0,3-3 0,4-9-3942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5520,'0'0'6540,"10"-2"-6167,177-46 1827,-143 40-1514,-36 7-464,-1 0 0,1 0 0,-1-1 0,1 0-1,10-4 1,-15 4 59,-3 1-249,0 0 1,1 1 0,-1-1 0,1 1 0,-1-1 0,1 1 0,0 0 0,-1-1 0,1 1 0,-1-1 0,1 1 0,0 0-1,-1 0 1,1-1 0,0 1 0,-1 0 0,1 0 0,0 0 0,-1 0 0,1-1 0,0 1 0,0 0 0,-1 0 0,1 1-1,0-1 1,-1 0 0,1 0 0,0 0 0,-1 0 0,1 1 0,0-1 0,1 1 0,-2 7-2430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7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12552,'0'0'528,"86"-55"-1064,-14 38-16,11 2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9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1103 6224,'0'0'810,"13"-3"-91,9-4-258,0-1 0,-1 0 0,0-2 0,24-14 0,-18 5 43,-1-2 0,0-1 0,-2-1 0,0-2 0,25-34 0,86-142 1420,-36 47-371,11-23 1029,-103 168-1920,-7 10-43,-10 17 170,3-6-817,-105 204 841,94-177-630,3 1-1,1 1 1,-16 74-1,29-106-132,0 0 1,0 0-1,1 0 1,0 0-1,0 0 1,1 0-1,0 0 1,1 0-1,3 11 0,-4-17-32,0 0 0,0 0 0,1 0 1,-1 0-1,1-1 0,-1 1 0,1 0 0,0-1 0,0 1 0,0-1 0,1 0 0,-1 1 0,0-1 0,1 0 0,0-1 0,-1 1 0,1 0 0,0-1 0,0 1 0,0-1 0,0 0 0,0 0 0,0 0 0,0 0 0,0-1 0,0 1 0,0-1 0,1 0 0,3 0 0,2-1 4,1-1 0,-1 0 0,0 0-1,1-1 1,-1 0 0,-1 0 0,1-1 0,0 0-1,-1-1 1,0 0 0,0 0 0,10-9 0,8-9 37,46-50 1,50-73 61,-100 116-92,-1-1 0,-1-1-1,16-38 1,3-26 27,43-154 0,-77 233-15,-1 0 0,0-1 0,-1 1 0,-2-1 0,1 0 0,-3-31 0,-3 39 179,-1 10 41,-9 18 93,11-13-353,-18 30 157,2 0 1,-20 51-1,-23 82 149,32-81-131,-55 161 282,-28 78 665,111-323-1151,-7 24 515,9-27-481,0 0 1,0 0-1,0 0 1,0 0-1,1 0 1,-1 0 0,0 0-1,0 0 1,0 0-1,0 0 1,0 0-1,0 0 1,0 0-1,0 0 1,0 0-1,0 0 1,0 0-1,0 0 1,0 0-1,0 0 1,1 0 0,-1 0-1,0 0 1,0 0-1,0 0 1,0 1-1,0-1 1,0 0-1,0 0 1,0 0-1,0 0 1,0 0-1,0 0 1,0 0-1,0 0 1,0 0-1,0 0 1,0 0 0,0 0-1,0 0 1,0 0-1,0 1 1,0-1-1,0 0 1,0 0-1,0 0 1,0 0-1,0 0 1,0 0-1,0 0 1,0 0-1,0 0 1,0 0 0,0 0-1,0 0 1,0 0-1,0 1 1,0-1-1,0 0 1,10-14 214,-3 2-162,22-34 80,1 1-1,55-61 1,-78 99-125,0 1 0,0 0 0,12-8 0,-16 12-14,0 0 0,0 0 1,0 1-1,0 0 0,0-1 1,1 1-1,-1 0 0,0 1 1,1-1-1,-1 0 0,1 1 1,5 0-1,-8 0-1,1 1 0,-1-1 0,1 1 0,-1 0 0,1-1 0,-1 1 0,0 0 0,1 0 0,-1 0 0,0 0 0,0 0 1,1 0-1,-1 0 0,0 0 0,0 1 0,0-1 0,0 0 0,-1 1 0,1-1 0,0 0 0,0 1 0,-1-1 0,1 1 0,0 1 0,10 46-25,-8-32 7,1 4 0,11 35-25,-14-52 41,1 0 0,-1 0 0,1 0 0,0 0 0,0-1 0,1 1 0,-1-1 0,1 0 0,-1 0 0,1 1 0,4 1 0,-5-3 2,0-1 0,0 0 0,0 0 0,1 0 0,-1-1 0,0 1 0,0-1 0,1 1 0,-1-1 0,1 0 0,-1 0 0,0 1 0,1-2 0,-1 1 0,1 0 0,-1 0 0,0-1 0,1 0 0,-1 1 0,0-1 0,0 0 0,0 0 0,1 0 0,1-2 0,2 0 7,0-1 0,0 0-1,-1 0 1,1 0 0,-1-1-1,9-10 1,-5 2 0,0 0 0,-2 0 0,0-1 0,0 0 0,-1 0 0,-1-1 1,0 1-1,-1-1 0,-1 0 0,0 0 0,0-16 0,-2 30-5,-1 0-1,0 0 1,0 0-1,0 0 0,1 0 1,-1 0-1,0 0 1,0 0-1,0 0 1,0 0-1,-1 0 1,1 0-1,0 0 1,0 0-1,-1 0 1,1 0-1,0 0 1,-1 0-1,1 0 1,-1 0-1,1 0 1,-1 1-1,0-1 1,1 0-1,-2-1 1,0 2-1,1 0 0,0 0 0,0 0 0,0 0 0,0 0 0,0 0 1,0 0-1,0 0 0,0 1 0,0-1 0,-1 0 0,1 1 0,0-1 0,0 1 1,1-1-1,-1 1 0,0 0 0,-2 1 0,-2 2 5,-1 1-1,1-1 1,0 1-1,1 0 1,-1 1-1,-5 8 1,7-8 5,1 0 0,-1 0 0,1 0 0,0 0 0,1 0 0,0 1 0,0-1 0,0 0 0,0 1 0,1-1 0,0 1 0,1-1 0,-1 1 0,1-1 0,0 0 0,1 1 0,0-1 0,0 0 0,0 0 1,1 0-1,-1 0 0,1-1 0,1 1 0,-1-1 0,1 1 0,0-1 0,0-1 0,1 1 0,-1 0 0,1-1 0,0 0 0,0 0 0,9 4 0,-3-1 18,1-1 1,0 0-1,0-1 0,0 0 0,1-1 1,0 0-1,0-1 0,0-1 0,0 0 1,15 0-1,-20-2-81,-1 0 0,1 0 1,-1-1-1,1 0 0,-1 0 1,0-1-1,0 0 0,0 0 1,0-1-1,0 0 0,0 0 1,0-1-1,-1 1 0,0-2 1,0 1-1,0 0 0,0-1 1,-1 0-1,9-11 0,-4-6-1221,-9 14-1846,0 8 2855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39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 13768,'0'0'576,"108"-8"-272,-17 3 8,19-5 0,7 4 8,4 3 128,-1-3-1,-9-7 65,-3-8 8,4 10-240,-14-7 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1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160 966 8136,'-1'11'416,"-52"259"1624,-23 51 908,52-229-1567,19-70-546,5-21-367,2-5-23,15-39 284,-16 42-753,88-261 941,-38 109-447,-33 103-123,39-81 1,-46 111-197,1-1-1,1 2 1,1 0 0,0 0 0,2 1 0,22-20-1,-34 34-101,0 1 0,1 0-1,-1 0 1,1 0 0,-1 1 0,1 0-1,0-1 1,-1 2 0,1-1-1,0 0 1,0 1 0,1 0-1,-1 0 1,6 1 0,-8 0-13,1 0 0,0 0 0,0 1 0,-1-1 0,1 1 0,0 0 0,-1 0 0,1 0 0,-1 1 0,1 0 0,-1-1 0,0 1 0,1 0 0,-1 0 0,0 1 0,0-1 0,-1 1 0,1-1 0,4 6 0,-2 0 28,0 1 0,-1-1-1,1 1 1,-2-1 0,1 1 0,-1 0-1,-1 0 1,0 1 0,0-1 0,0 0-1,-1 1 1,-1 14 0,0-14 4,0 0-1,-1-1 1,0 1 0,-1 0-1,0-1 1,0 1 0,-1-1 0,0 0-1,-1 1 1,0-2 0,-1 1 0,-6 10-1,9-16-25,-1 1 0,0-1-1,0 1 1,0-1-1,-1 0 1,1 0 0,-1 0-1,0-1 1,1 1-1,-1-1 1,0 0 0,0 0-1,-1 0 1,1-1 0,0 1-1,-1-1 1,1 0-1,0-1 1,-1 1 0,1-1-1,-1 1 1,0-1-1,1-1 1,-1 1 0,1-1-1,-1 1 1,1-1 0,0-1-1,-1 1 1,1-1-1,0 1 1,0-1 0,0 0-1,0-1 1,0 1-1,0-1 1,1 1 0,-1-1-1,1 0 1,0-1 0,0 1-1,0 0 1,0-1-1,1 0 1,-1 0 0,-2-5-1,3 7-9,1-2-1,-1 1 1,1 0-1,-1 0 1,1 0 0,0-1-1,-1-5 1,2 8-26,0 0 0,0 0 1,0-1-1,1 1 1,-1 0-1,0 0 0,1 0 1,-1 0-1,1 0 1,-1 0-1,1 0 0,-1 0 1,1 0-1,0 0 1,-1 0-1,1 0 0,0 0 1,0 1-1,0-1 1,0 0-1,0 0 1,0 1-1,0-1 0,0 1 1,0-1-1,1 0 1,10-4-4,0 0 0,0 1 0,0 0-1,1 0 1,-1 2 0,1-1 0,0 2 0,16-1 0,17 2-24,44 7-1,-70-5 25,217 26-24,-219-26 30,-12-1 34,0-1 1,-1 1-1,1-1 1,0 0 0,0-1-1,0 1 1,-1-1 0,12-3-1,-17 4 17,1 0-1,0-1 1,0 1-1,0 0 1,-1-1-1,1 1 1,0 0-1,0-1 1,-1 1-1,1-1 1,0 1 0,0-1-1,-1 0 1,1 1-1,-1-1 1,1 0-1,-1 1 1,1-1-1,-1 0 1,1 0-1,-1 1 1,0-1-1,1 0 1,-1 0-1,0 0 1,0 0-1,1 1 1,-1-1 0,0 0-1,0 0 1,0-1-1,0-1-24,1 0 1,-1 0-1,1 0 0,0 1 1,0-1-1,0 0 0,0 0 1,3-4-1,3-3-26,145-241 64,-96 160-66,-93 125 222,19-14-77,-27 24-1,42-41-109,2-2-28,-1 0 1,1 0 0,0 0-1,0 0 1,0 0 0,0 1-1,0-1 1,0 0-1,0 1 1,1-1 0,-1 0-1,0 3 1,-25 60 195,10-20-197,6-17 17,-9 43 0,14-47-9,4-19-15,0-1-1,1 1 0,-1-1 1,1 1-1,0-1 1,0 1-1,0 0 0,0-1 1,1 1-1,-1-1 1,1 1-1,0-1 1,0 0-1,3 7 0,-2-8-2,-1 0 0,0 0 0,0-1 0,1 1 1,-1 0-1,1-1 0,0 1 0,-1-1 0,1 0 0,0 0 0,0 1 0,0-1 0,-1 0 0,1-1 0,1 1 0,-1 0 0,0 0 0,0-1 0,0 0 0,0 1 0,0-1 0,0 0 0,1 0 0,-1 0 0,0 0 0,3-1 0,7-1 4,1 0-1,0-1 1,-1-1 0,1 0 0,-1-1-1,0-1 1,0 1 0,14-11 0,87-68 29,-78 56-43,13-10 3,-2-2 0,-2-2 0,-2-2 0,-2-1-1,-2-3 1,60-95 0,-73 98 7,25-40 35,66-155 0,-108 218-30,-1 0 0,-1 0 0,-1 0 0,-2-1 0,3-32 0,-6 55-7,0-1 1,0 0-1,0 1 1,0-1-1,0 1 1,0-1-1,0 0 1,0 1-1,0-1 0,0 1 1,-1-1-1,1 0 1,0 1-1,0-1 1,0 1-1,-1-1 1,1 1-1,0-1 1,-1 1-1,1-1 1,-1 1-1,1-1 1,0 1-1,-1-1 1,1 1-1,-1 0 1,1-1-1,-1 1 0,0 0 1,1-1-1,-1 1 1,1 0-1,-1 0 1,1-1-1,-1 1 1,0 0-1,1 0 1,-1 0-1,1 0 1,-1 0-1,0 0 1,1 0-1,-1 0 1,0 0-1,1 0 0,-1 0 1,1 1-1,-1-1 1,0 0-1,1 0 1,-1 1-1,1-1 1,-1 0-1,0 1 1,-4 2 11,-1-1 0,1 1 0,0 1 0,-6 4 0,-9 11 9,0 0 0,2 1-1,1 0 1,0 2 0,2 0 0,0 1-1,2 0 1,0 1 0,2 1-1,-17 51 1,13-23 19,2 1 0,2 1 0,3 0 0,-2 76 0,10-85 58,1-1 0,3 1-1,11 50 1,-1-45 27,-12-47-105,-1 0 1,1-1-1,0 1 0,0-1 1,0 1-1,0-1 1,1 0-1,-1 0 0,1 0 1,0 0-1,4 3 1,-5-5-8,-1 0 1,1-1-1,0 1 0,-1-1 1,1 1-1,0-1 1,0 0-1,-1 0 1,1 0-1,0 0 1,0 0-1,-1 0 0,1 0 1,3-1-1,24-8 66,46-31 17,-3 1-49,-48 29-55,0-2-1,-1-1 1,-1 0-1,36-29 1,-50 37-20,-6 4 19,-1 0-1,1 1 1,-1-1-1,0 0 1,1 0-1,-1 0 1,0 0-1,1 0 1,-1-1-1,0 1 0,0 0 1,1-2-1,-24 9-45,1 1 31,0 2 1,1 0-1,0 1 1,1 1-1,0 1 1,1 1-1,0 0 1,-16 17-1,31-27 19,-1 1-1,1 0 1,0 0-1,0 0 1,0 0 0,0 1-1,1-1 1,0 1-1,0-1 1,-3 8-1,5-10 7,0 0-1,-1 0 0,1 0 1,0 0-1,0 0 1,0 0-1,1 0 0,-1 0 1,0 0-1,1 0 0,-1-1 1,1 1-1,-1 0 0,1 0 1,0 0-1,0-1 0,0 1 1,0 0-1,0-1 0,0 1 1,1-1-1,-1 1 1,0-1-1,1 0 0,-1 1 1,1-1-1,-1 0 0,1 0 1,3 1-1,1 1 8,1 0 1,-1-1-1,1 0 1,-1 0-1,1-1 0,0 1 1,0-2-1,0 1 1,0-1-1,11-1 0,7-1 28,41-9-1,-37 4-30,-1-2 0,1-1 0,-1-1 1,-1-1-1,39-25 0,-21 9-22,-2-3 1,52-47 0,-71 55-22,-2 0 0,0-2 0,-2 0 0,-1-2 0,28-49 0,-15 12-68,36-102 0,-51 121 27,-2-1 1,-3-1 0,-1 0-1,6-66 1,-18 100 57,-2 11 28,-8 15 43,7-8-39,-21 33 57,2 1 0,1 1 1,-28 74-1,-31 134 212,19-52 87,22-93-73,-18 61 317,57-153-604,8-16-6,11-18-4,1-4 2,-5 6 0,0 1 0,0 1 0,2 0 0,1 1 0,26-23 0,-41 40 0,0-1 0,0 1 0,-1 0 0,1 0 0,0 0 0,0 0 0,0 1 0,0-1 0,0 0 0,0 1 0,1-1 0,-1 1 0,0 0 0,0 0 0,0 0 0,0 0 0,1 0 0,-1 0 0,0 1 0,0-1 0,0 0 0,0 1 0,0 0 0,0 0 0,3 1 0,1 2 0,0 0 0,0 1 0,0 0 0,0 0 0,8 10 0,0 0 0,38 41 0,-28-30 0,29 27 0,-45-46 0,0-1 0,1 1 0,0-1 0,0-1 0,1 0 0,-1 0 0,22 7 0,-30-12 1,1 1 0,0-1 0,0 1 0,1-1 0,-1 0 0,0 1 0,0-1 0,0-1 0,0 1 0,0 0 0,0 0 0,0-1 0,0 1 0,0-1 0,0 1 0,0-1 0,0 0 0,-1 0 0,1 0 0,0 0 0,0 0 0,-1 0 0,1-1 0,0 1 0,-1-1 0,0 1 0,1-1 0,-1 1 0,0-1 0,0 0 1,0 1-1,0-1 0,0 0 0,0 0 0,0 0 0,-1 0 0,2-3 0,0-1-19,-1-1 1,0 1-1,0-1 0,0 1 1,-1-1-1,0 0 1,0 1-1,-1-1 0,1 1 1,-4-13-1,-10-16-4580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2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13168,'0'0'753,"11"-1"-368,167 1 413,-98 3-558,302 19 999,-203-12-367,-26-2 415,-133-6-1074,3 0-2347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2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12552,'0'0'1024,"120"-12"-888,-30 3 8,15 3-216,16 1 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4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206 688 6520,'0'0'6326,"-9"12"-5724,-21 26-179,0-2 197,1 2 0,2 1-1,-25 47 1,46-71-346,0 0-1,-6 28 1,10-39-185,1 1 1,1 0 0,-1 1 0,1-1 0,-1 0 0,1 0 0,1 0 0,-1 0 0,1 0 0,0 0 0,0 0 0,3 9-1,-3-12-43,1-1 0,-1 1 0,0 0 0,0-1-1,1 1 1,-1-1 0,1 1 0,-1-1 0,1 0-1,0 0 1,0 0 0,-1 0 0,1 0-1,0 0 1,0 0 0,0 0 0,0-1 0,0 1-1,0-1 1,0 1 0,0-1 0,4 0 0,-2 0 22,1 0 0,0 0 0,0-1 0,0 1 0,-1-1 0,1 0 0,0-1 0,7-2 0,-2-1 19,0-1 0,-1 1-1,1-2 1,-1 1 0,-1-1 0,1 0 0,-1-1 0,-1 0 0,1-1 0,-1 1 0,-1-1-1,0 0 1,8-16 0,1-7 206,-2-1 0,16-65 0,-17 56-59,-9 30-137,0 6-21,-1 0 0,0-1 0,-1 1 0,1-1 0,-1 1 0,-1-1 0,1 0 0,-1 1 0,0-1 0,-1 0 0,-1-8 0,2 14 151,-4 5 185,-1 11-313,1 1 0,0-1 0,1 1-1,1 0 1,1 0 0,0 0 0,1 0 0,0 0 0,1 0 0,1 0 0,4 15 0,-4-25-54,0-1 0,0 0 1,1 0-1,-1 0 1,1 0-1,0 0 1,1-1-1,-1 1 1,1-1-1,0 0 1,5 5-1,-7-7-17,0-1 1,0 1 0,0-1-1,1 1 1,-1-1-1,0 0 1,1 0-1,-1 0 1,1 0-1,-1 0 1,1-1-1,-1 1 1,1-1-1,-1 1 1,1-1-1,0 0 1,-1 0-1,1 0 1,-1-1-1,1 1 1,0-1-1,-1 1 1,1-1-1,-1 0 1,5-2-1,12-9 79,0-1 0,-1-1 0,0-1 0,-1 0 0,25-31 0,-1 3 54,-38 39-149,9-8 44,0-1 0,1 2 0,0 0 0,1 0 0,0 1 0,22-11 0,-36 21-51,1-1 1,0 1-1,-1-1 0,1 1 1,-1 0-1,1-1 1,0 1-1,-1 0 1,1 0-1,0 0 0,-1-1 1,1 1-1,0 0 1,0 0-1,-1 0 0,1 0 1,0 0-1,-1 0 1,1 0-1,0 1 1,-1-1-1,1 0 0,0 0 1,-1 0-1,1 1 1,0-1-1,-1 0 0,1 1 1,0-1-1,-1 0 1,1 1-1,-1-1 0,1 1 1,-1-1-1,1 1 1,-1-1-1,1 1 1,-1 0-1,0-1 0,1 1 1,-1-1-1,0 1 1,1 0-1,-1-1 0,0 1 1,0 0-1,0-1 1,0 1-1,0 0 1,1 1-1,-1 4 32,0 1 0,0-1 0,-1 0 0,-1 11 0,1-14-33,-4 27 89,-1-1 0,-2 0-1,-1-1 1,-1 0 0,-1 0 0,-25 43-1,80-121 1018,-41 46-1104,30-37 100,51-48 1,-72 77-97,0 2 1,1 0-1,0 0 1,1 1-1,0 1 1,0 0-1,1 1 1,30-10-1,-44 17-11,1-1-1,-1 1 1,0 0-1,0 0 1,0 0-1,0-1 1,1 1-1,-1 0 1,0 0-1,0 1 1,1-1-1,-1 0 1,0 0-1,0 0 1,0 1-1,0-1 1,1 1-1,-1-1 1,0 1-1,0-1 1,0 1-1,0 0 1,0-1-1,0 1 1,0 0-1,-1 0 1,1 0-1,0 0 1,0 0-1,0 0 1,-1 0-1,1 0 1,-1 0-1,1 0 1,-1 0-1,1 0 1,-1 0-1,0 1 1,1 0-1,1 6 10,-1 0-1,0 0 1,0 0-1,-1 14 0,0-14 3,-3 49 67,2-28-4,1 32-1,0-60-67,0 0-1,0 0 1,1 0-1,-1 1 1,0-1-1,0 0 0,1 0 1,-1 0-1,1 0 1,-1 1-1,1-1 1,-1 0-1,1 0 0,-1 0 1,1 0-1,0 0 1,0-1-1,0 1 1,-1 0-1,1 0 0,0 0 1,0-1-1,0 1 1,0 0-1,0-1 0,0 1 1,1-1-1,-1 1 1,0-1-1,0 0 1,0 1-1,0-1 0,1 0 1,-1 0-1,0 0 1,2 0-1,4 0 7,0-1-1,0 0 1,0-1-1,0 1 1,7-4-1,-11 4-11,53-20-75,0-3 1,82-49-1,-44 21-100,12-3-119,-96 47 152,-26 14 44,-47 28 18,1 3 0,2 2 1,-103 87-1,154-117 51,1 0 0,0 1 0,0 0 0,-6 11 1,8-13-21,6-7-10,12-8-178,51-63-111,10-9 10,-72 78 330,0 0 0,-1 1 0,1-1 0,0 0 0,0 1 0,-1-1 0,1 1 0,0-1 1,0 1-1,0-1 0,0 1 0,0 0 0,0-1 0,-1 1 0,1 0 0,2 0 0,-2 0 3,-1 0 0,1 0-1,-1 0 1,0 0 0,1 1 0,-1-1-1,1 0 1,-1 0 0,1 1 0,-1-1-1,0 0 1,1 1 0,-1-1-1,0 0 1,1 1 0,-1-1 0,0 1-1,1-1 1,-1 0 0,0 1 0,0-1-1,0 1 1,1 0 0,0 4-15,0 0 1,0 0-1,0-1 1,-1 1-1,0 6 0,0 23 3,-2-1 0,-1 0 0,-2 0 0,-1 0 0,-16 46 0,3-24 28,-2-2 1,-38 69-1,44-95 31,-1-2-1,-1 0 1,-39 43 0,55-67-36,1 0 1,-1 0 0,0 0-1,0 0 1,0 0-1,0 0 1,0-1-1,0 1 1,0 0-1,0 0 1,-1-1 0,1 1-1,0-1 1,0 1-1,-3-1 1,4 0-4,-1 0 1,1 0 0,-1 0-1,1 0 1,0 0-1,-1-1 1,1 1-1,-1 0 1,1 0-1,0-1 1,-1 1-1,1 0 1,0-1 0,-1 1-1,1 0 1,0-1-1,0 1 1,-1 0-1,1-1 1,0 1-1,0-1 1,0 1 0,-1-1-1,1 1 1,0 0-1,0-1 1,0 1-1,0-2 1,-1-3 7,1-1 0,0 0 0,0 0 0,0 0 1,3-11-1,4-14-15,1 1 0,2-1 0,1 2 1,1 0-1,2 0 0,0 1 0,33-45 0,-15 30-41,3 1-1,1 1 0,73-61 0,86-56-134,129-119-160,-283 237 294,-3-1 0,-1-3 0,-2-1 0,-3-1 0,41-76 1,-68 113 40,37-84-58,-38 82 63,0 1 1,-1-1-1,-1 1 0,0-1 0,0 0 0,-1 0 0,-1-12 1,0 21 0,0 1 0,0 0 1,0 0-1,0 0 0,0 0 1,-1-1-1,1 1 0,0 0 1,-1 0-1,1 0 0,-1 0 1,1 0-1,-1 0 0,1 0 1,-1 0-1,0 0 0,0 0 1,1 0-1,-1 0 1,0 1-1,0-1 0,0 0 1,0 1-1,0-1 0,0 0 1,0 1-1,0-1 0,0 1 1,0 0-1,-1-1 0,1 1 1,0 0-1,0 0 0,0-1 1,0 1-1,-1 0 1,1 0-1,0 0 0,0 0 1,0 1-1,-1-1 0,1 0 1,-1 1-1,-7 1 6,0 0 0,1 1 0,0 0 0,-14 7 0,5 0 11,0 1 0,0 1-1,1 0 1,1 1 0,0 0 0,1 2 0,0-1 0,1 2-1,-11 18 1,-15 25 80,-36 76 0,72-128-90,-4 6 11,-28 52 109,-33 91-1,61-135-74,0 1 0,1 0 1,1 0-1,1 0 0,1 1 0,2 0 0,0-1 0,3 40 0,-1-55-27,0 0 1,0 0-1,1 0 0,-1-1 1,2 1-1,-1 0 0,1-1 1,0 0-1,0 1 0,1-1 0,-1 0 1,1-1-1,1 1 0,-1-1 1,1 0-1,0 0 0,0 0 0,0-1 1,1 0-1,0 0 0,0 0 1,0 0-1,0-1 0,0 0 1,1-1-1,-1 1 0,1-1 0,0 0 1,0-1-1,0 0 0,0 0 1,0 0-1,0-1 0,0 0 1,12-2-1,2-3 12,0 0 0,-1-2 1,0-1-1,0 0 0,-1-1 1,0-2-1,0 0 0,30-23 1,-34 22-29,-1 0 1,0-1 0,-1-1-1,14-17 1,-22 25-14,0 0 1,-1-1 0,1 0-1,-1 0 1,-1 0-1,0 0 1,0-1 0,0 1-1,-1-1 1,0 0 0,0 0-1,1-12 1,-3 18 0,0 0 1,0 0-1,0 0 1,0 0-1,-1 0 1,1 1-1,0-1 0,-1 0 1,1 0-1,-1 0 1,0 0-1,0 0 1,0 1-1,0-1 1,0 0-1,0 1 1,0-1-1,0 1 0,0-1 1,-1 1-1,1-1 1,-1 1-1,1 0 1,-1 0-1,0 0 1,1 0-1,-1 0 1,0 0-1,0 0 1,0 1-1,1-1 0,-1 0 1,0 1-1,0 0 1,0-1-1,0 1 1,0 0-1,-2 0 1,-3 0-5,-1 1 0,1 0 0,-1 0-1,1 0 1,-1 1 0,1 0 0,0 1 0,-12 5 0,9-3 10,0 0 1,1 0-1,0 1 0,0 1 0,0 0 1,0 0-1,-13 16 0,19-20 8,1 0-1,0 0 1,0 1-1,0-1 1,0 1-1,1 0 1,-1-1-1,1 1 1,0 0-1,0 0 0,0 0 1,1 0-1,-1 0 1,1 0-1,0 0 1,0 0-1,0 0 1,1 0-1,-1 0 1,1 0-1,0 0 1,0 0-1,1-1 1,2 8-1,1-2 18,1 1 0,0-1 0,0-1 0,1 1 0,0-1 0,1 0 0,0 0-1,0-1 1,0 0 0,1-1 0,0 0 0,14 7 0,-7-4 20,0-2-1,1 0 1,0-1-1,0-1 1,0 0 0,31 4-1,-18-8-9,-1-1 0,1-1-1,-1-1 1,0-2 0,0-1 0,0-1 0,-1-2-1,50-19 1,-57 18-1119,-1-1-1,0-1 1,26-18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7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182 424 7632,'0'0'5794,"-10"14"-5112,-22 35 329,-48 101 0,77-142-916,-39 107 1085,38-103-986,1 0 0,0 0 0,1 1 0,1-1 1,0 1-1,1-1 0,1 18 0,0-25-112,-1-1-1,1 0 1,0 0 0,0 0-1,0 0 1,1 0 0,-1 0-1,1 0 1,0 0-1,0 0 1,0-1 0,1 1-1,-1-1 1,1 0 0,0 0-1,0 1 1,0-2 0,0 1-1,0 0 1,1-1-1,-1 1 1,6 1 0,-4-2-8,1 0 0,0-1 0,-1 1 0,1-2 0,0 1 0,0 0 0,0-1 0,0 0 0,0-1 0,-1 1 0,1-1 0,0 0 0,0 0 1,-1-1-1,9-3 0,13-7 144,-1-2 0,-1-1 0,0-1 0,-1 0 0,38-36 0,-36 26 60,-2 0 1,41-57 0,-24 28 61,-33 44-152,0-1 1,12-22 0,-28 51-129,0 0 0,2 0 0,0 1 0,1 0 0,1 0 0,0 0 0,2 1-1,0-1 1,1 1 0,0-1 0,2 1 0,5 30 0,-6-46-53,1 0 0,0 1 0,0-1 0,0 0 0,1 0 0,-1 0 0,1 0 0,-1 0 0,1 0 0,0 0 0,0-1 0,1 1 1,-1-1-1,0 1 0,1-1 0,0 0 0,-1 0 0,1 0 0,0 0 0,4 1 0,-2-1 10,0 0 0,0-1 1,0 0-1,0 0 0,0-1 0,0 0 1,0 1-1,0-2 0,0 1 0,0 0 1,0-1-1,0 0 0,6-2 0,-3 0-2,0 1 1,0-2-1,-1 1 0,1-1 0,-1 0 0,0-1 0,0 0 0,0 0 1,-1 0-1,1-1 0,-2 0 0,1 0 0,0-1 0,-1 0 0,0 1 1,-1-2-1,0 1 0,0 0 0,0-1 0,2-9 0,0 1 13,-1-1 0,-1 1 1,-1-1-1,0 1 0,-1-1 0,-1 0 0,-1 0 0,0 0 0,-3-18 0,3 32-19,-1 0 1,1 1-1,0-1 1,-1 0-1,1 1 1,-1-1-1,0 1 0,0-1 1,0 1-1,0-1 1,-1 1-1,1 0 1,0-1-1,-1 1 1,0 0-1,0 0 1,1 0-1,-1 0 0,0 1 1,0-1-1,-5-2 1,3 0 201,15 11-97,0 0-95,1-1 0,-1-1-1,1 1 1,0-2 0,18 5 0,-4 0 8,-2-2 16,1-1-1,1 0 0,-1-2 1,1-1-1,-1-1 1,1-2-1,0 0 0,0-2 1,42-7-1,-43-4 278,-24 12-237,1 0 1,0 0 0,-1 0-1,1 0 1,0 0 0,0 0-1,0 0 1,-1 1-1,5-1 614,2-11-262,-2 6-420,0 1-1,-1-1 1,1 0-1,-1 0 1,0-1-1,-1 1 1,5-9-1,12-16 2,52-74-122,89-165 1,-136 224 61,-19 31 1,0 1-1,8-24 1,-33 56 20,-19 40 50,2 0-1,-37 92 0,-39 135 118,30-71-78,41-129-10,26-57 16,0 0 0,-11 39 0,23-51 75,3-16-136,0-1 0,0 1 0,-1 0 0,1-1 0,0 1 0,0 0 0,-1-1 0,1 1 0,0-1 0,-1 1 0,1-1 0,-1 0 0,1 1 0,-1-1 0,1 0 0,-1 1 0,1-1 0,-1 0 0,1-1 0,241-297 230,-234 291-247,0-1 0,1 1 0,0 1-1,0-1 1,1 2 0,16-10-1,-26 16 8,1 0-1,-1 0 0,0 0 1,1 0-1,-1 0 0,0 0 1,1 0-1,-1 0 0,1 0 0,-1 0 1,0 1-1,1-1 0,-1 0 1,0 0-1,1 0 0,-1 0 1,0 0-1,1 1 0,-1-1 1,0 0-1,0 0 0,1 1 0,-1-1 1,0 0-1,0 0 0,1 1 1,-1-1-1,0 0 0,0 1 1,0-1-1,0 0 0,1 1 1,-1-1-1,0 0 0,0 1 0,0-1 1,0 0-1,0 1 0,0-1 1,0 0-1,0 1 0,0-1 1,0 1-1,0-1 0,0 0 0,0 1 1,0-1-1,0 27 22,-1-20-16,0 51 30,-1-30 5,2-1 0,1 0 0,8 52 0,-9-77-36,1 0 0,-1 0 0,1 0 0,-1-1 0,1 1 0,0 0 0,0 0 0,0-1 0,0 1 0,0-1 0,0 1 0,1-1 0,-1 1 0,0-1 0,1 0 0,-1 1 0,1-1 0,-1 0 0,1 0 0,0 0 0,-1 0 0,1-1 0,0 1 0,0 0 0,0-1 0,0 1 0,-1-1 0,1 0 0,0 1 0,0-1 0,0 0 0,0 0 0,0 0 0,3-1 0,6-1 10,0 0 0,-1 0 0,1-1 0,17-8 1,-7 2-16,0-1 1,-1-1-1,-1 0 1,0-2 0,0 0-1,-1-1 1,-1-1-1,-1-1 1,0 0 0,-1-1-1,0-1 1,-2 0-1,0-1 1,-1 0-1,12-27 1,-22 39-12,1 0 0,-1 0 0,-1-1 0,1 1 0,-1-1-1,-1 1 1,1 0 0,-1-1 0,-2-12 0,2 19 8,0-1 0,0 0 0,-1 0 0,1 1 0,0-1 0,-1 0 0,1 1 0,-1-1-1,0 0 1,0 1 0,0-1 0,1 1 0,-1-1 0,-1 1 0,1 0 0,0-1 0,0 1 0,0 0 0,-1 0 0,1-1 0,-1 1 0,1 0 0,-1 1-1,1-1 1,-1 0 0,1 0 0,-1 1 0,0-1 0,1 1 0,-1-1 0,0 1 0,0 0 0,1 0 0,-1-1 0,0 1 0,0 0 0,1 1 0,-1-1-1,0 0 1,0 0 0,1 1 0,-1-1 0,0 1 0,1 0 0,-3 1 0,-4 1 4,0 1-1,1 0 1,0 0-1,0 1 1,0 0-1,1 1 1,-1-1-1,1 1 1,1 0-1,-9 12 1,5-7 12,1 0 0,1 1 1,0 1-1,1-1 0,-8 23 0,10-23 11,1 1 0,1-1 0,0 1-1,0 16 1,2-22-9,0 0 0,0 1 0,1-1 0,0 0 0,0 0 0,1 0 0,0 1 0,4 11 0,-3-16-6,-1 1 1,0-1-1,1 0 0,0 1 1,0-1-1,0 0 1,0-1-1,0 1 0,1-1 1,-1 1-1,1-1 1,-1 0-1,1 0 0,0-1 1,0 1-1,5 0 1,-2 0 3,0 0 0,0-1 0,0 0 0,0 0 0,0-1 0,1 1 0,-1-2 0,10-1 0,2-2 19,0-1-1,-1 0 1,1-2 0,-1 0-1,-1-1 1,30-19 0,90-75 91,-12 9-41,-123 91-75,-1 1 0,1 0 0,0 0 0,-1 0 1,1 0-1,0 1 0,0-1 0,0 0 0,-1 1 0,5-1 1,-6 1-6,0 0 1,0 0 0,1 0 0,-1 0 0,0 1 0,0-1-1,1 0 1,-1 0 0,0 0 0,0 0 0,1 0 0,-1 1-1,0-1 1,0 0 0,0 0 0,0 1 0,1-1 0,-1 0-1,0 0 1,0 0 0,0 1 0,0-1 0,0 0 0,0 1 0,0-1-1,0 0 1,1 0 0,-1 1 0,0-1 0,0 0 0,0 0-1,0 1 1,-1-1 0,1 0 0,0 0 0,0 1 0,0-1-1,0 0 1,0 1 0,0-1 0,-2 7 34,-1 0 1,0 0-1,-6 11 1,6-13-43,-12 25 32,-2-1 1,0 0-1,-2-2 1,-36 41-1,42-56-27,17-20 0,21-24 0,23-29 0,-18 22 0,55-54 0,-83 91 0,5-5 0,0 0 0,1 1 0,8-5 0,-15 10 0,0 0 0,0 0 0,0 1 0,0-1 0,0 0 0,0 1 0,0-1 0,0 1 0,0-1 0,0 1 0,0 0 0,0 0 0,0-1 0,0 1 0,1 0 0,-1 0 0,0 0 0,0 0 0,0 0 0,0 0 0,1 0 0,-1 1 0,0-1 0,0 0 0,0 0 0,0 1 0,0-1 0,0 1 0,0-1 0,0 1 0,0 0 0,0-1 0,0 1 0,0 0 0,1 1 0,4 9 0,-1 0 0,0 1 0,-1-1 0,0 1 0,3 20 0,1-1 0,21 126 0,-18-92 0,-11-61 0,1 0 0,-1 0 0,1 0 0,-1 0 0,1-1 0,0 1 0,0 0 0,1 0 0,-1-1 0,1 1 0,0-1 0,0 1 0,0-1 0,0 0 0,4 4 0,-5-7 0,0 1 0,1-1 0,-1 0 0,0 0 0,0 1 0,0-1 0,1 0 0,-1 0 0,0 0 0,0-1 0,0 1 0,1 0 0,-1 0 0,0-1 0,0 1 0,0-1 0,0 1 0,1-1 0,-1 1 0,0-1 0,0 0 0,0 1 0,0-1 0,0 0 0,-1 0 0,1 0 0,0 0 0,0 1 0,0-3 0,24-24 0,27-38 0,-5 6 0,11-11-4043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8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37 123 8840,'0'0'4370,"1"15"-3420,9 89 216,13 198 1558,-23-285-2562,19 332 3243,-18-347-3334,-1 2 143,0 1 1,0-1-1,1 0 0,0 1 0,0-1 0,0 0 1,3 8-1,-3-13-167,0 0-1,-1 0 1,1 1 0,0-1 0,-1 0-1,1 0 1,-1 0 0,1 0 0,-1 1-1,1-1 1,-1 0 0,0 0 0,1 0-1,-1 0 1,0 0 0,0 0-1,0 0 1,0 0 0,0 0 0,0-2-1,1-3 89,8-37 374,5-89 1,-11-50 19,-3 144-404,-1-26 40,10-214 517,-8 269-655,0 1 0,1-1 0,1 1 0,-1 0 0,1 0 0,0 0 0,1 0 0,0 1 0,0-1 0,1 1 0,0 0 0,0 0 0,0 0 0,1 1 0,0 0 0,1 0 0,-1 1 0,9-7 0,-5 6-1,1 0 1,-1 1 0,1 0 0,0 0 0,0 1-1,0 0 1,0 1 0,1 0 0,-1 1 0,1 1 0,0 0-1,20 0 1,-15 2 10,0 1 0,-1 1 0,1 0 0,-1 1 0,0 0 0,0 2 0,30 14 1,-40-17-23,-1 1 0,1-1 1,-1 1-1,0 0 0,0 1 1,0-1-1,-1 1 0,1 0 1,-1 0-1,4 8 0,-5-9-3,-1 1 0,0-1-1,-1 1 1,1-1 0,-1 1-1,0 0 1,0 0 0,0-1-1,-1 1 1,0 0 0,0 0-1,0 0 1,0 0 0,-1 0-1,-2 6 1,0 1 11,-1 0 1,-1-1-1,0 1 0,0-1 0,-1 0 0,-1-1 1,0 0-1,0 0 0,-1 0 0,0-1 0,-11 10 1,-14 10 120,-62 42 1,70-53 3,-2-1-1,0-1 0,-1-1 1,-50 19-1,148-28 347,-31-3-503,-1 1 1,1 2 0,-1 1-1,-1 2 1,1 2-1,55 25 1,-87-34 2,0 1 0,0 0 0,-1 0 0,0 1 1,1 0-1,-1 0 0,-1 0 0,1 0 0,0 1 0,-1 0 0,0 0 0,0 0 0,-1 0 0,0 1 0,1-1 1,-2 1-1,1 0 0,-1 0 0,0 0 0,0 0 0,0 0 0,-1 1 0,0-1 0,0 0 0,-1 1 0,0-1 1,0 1-1,0-1 0,-1 0 0,0 1 0,0-1 0,-1 0 0,0 0 0,0 0 0,0 0 0,-5 9 0,1-3 10,-1 1 0,-1-1 0,0 0 1,-1-1-1,0 0 0,-1 0 0,0-1 0,-1 0 0,1-1 0,-2 0 0,0-1 0,0 0 0,0-1 0,-1 0 0,0-1 0,-17 6 0,-4-1 45,0-2-1,0-1 1,-1-1 0,0-3 0,-53 2 0,73-5-30,0-1 1,0-1 0,1 0 0,-1 0-1,0-2 1,1 0 0,0 0-1,0-2 1,0 0 0,0 0-1,0-1 1,-17-12 0,28 17-35,1-1 1,-1 0 0,1 0 0,-1-1 0,1 1-1,0 0 1,0-1 0,0 1 0,0-1-1,1 0 1,-1 0 0,1 0 0,-1 0-1,1 0 1,0 0 0,0 0 0,0 0-1,1 0 1,-1 0 0,1 0 0,0-1-1,0 1 1,0 0 0,0 0 0,0 0-1,1-1 1,-1 1 0,1 0 0,0 0-1,0 0 1,0 0 0,3-5 0,4-8-120,0 1 0,1 1 1,1-1-1,22-24 0,19-16-3879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9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0 12360,'0'0'1720,"-60"110"-1072,18-40 8,-3-4 88,9-5-1,3-15-31,15-14 8,6-15-96,6-10 16,6 3-128,2-6 0,4-4-256,11-10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5416,'0'0'5288,"11"-3"-4856,20-6-174,-2-1 441,1 2 1,0 1-1,56-5 1,-77 12-451,-3 0 6,-1-1 1,0 1-1,0 1 1,1-1 0,-1 1-1,0-1 1,0 2-1,0-1 1,0 0 0,0 1-1,0 0 1,8 5-1,-13-7-423,4 0-1774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49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7432,'0'0'7862,"19"3"-7284,21 3-200,-1-2 1,55-1-1,-68-3-188,50-3 748,115-18 1,-41-2 449,-116 13-599,-34 10-759,-1 0 0,1 0-1,0 1 1,0-1-1,0 0 1,-1 0 0,1 0-1,0 0 1,0 1-1,0-1 1,0 0 0,0 0-1,-1 0 1,1 1 0,0-1-1,0 0 1,0 0-1,0 0 1,0 1 0,0-1-1,0 0 1,0 0-1,0 1 1,0-1 0,0 0-1,0 0 1,0 1 0,0-1-1,0 0 1,0 0-1,0 1 1,0-1 0,0 0-1,0 0 1,0 1-1,0-1 1,0 0 0,1 0-1,-1 0 1,0 1 0,0-1-1,0 0 1,0 0-1,1 0 1,-1 1 0,0-1-1,0 0 1,0 0-1,1 0 1,-1 0 0,0 0-1,-60-2-481,38-1-2645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0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9848,'0'0'3658,"1"10"-3130,-1-6-472,-1-2-23,1 0 0,0 0-1,0 1 1,0-1-1,0 0 1,0 0 0,1 0-1,-1 0 1,0 0-1,1 0 1,0 0-1,-1 0 1,1 0 0,0 0-1,0 0 1,0 0-1,0 0 1,1-1 0,-1 1-1,0 0 1,1-1-1,-1 1 1,1-1-1,0 0 1,-1 1 0,1-1-1,0 0 1,0 0-1,0 0 1,-1 0 0,1-1-1,0 1 1,0 0-1,1-1 1,2 1 0,33 6 517,0-3 1,1-1-1,-1-2 1,1-1 0,51-8-1,-42 3-5,-34 4-337,0 0 0,-1-1 0,1 0 0,-1-1 0,0-1 0,0 0 0,0-1-1,23-12 1,-16 3-2786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1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9 10656,'0'0'417,"-2"10"23,-9 65 1169,0 141-1,1-15 295,4-87-742,5-74-532,-1 1 1,-3-1 0,-1 0-1,-15 55 1,19-87-314,0-1 0,1 1 0,0-1 0,1 1 0,-1 12 0,1-17-153,3-6 53,-1 0 1,0 0 0,0 0-1,0 0 1,0 0 0,-1 0-1,2-5 1,11-50 117,-4 0-1,-2-1 1,1-61-1,-16-179 90,6 280-382,1 0 1,0-1-1,2 1 0,0 0 1,1 0-1,1 0 0,1 0 0,13-36 1,-15 48-29,1 0 0,-1 1 1,1-1-1,1 1 0,-1-1 1,1 1-1,0 1 0,0-1 0,1 1 1,-1-1-1,1 2 0,1-1 1,-1 1-1,0 0 0,1 0 1,0 0-1,0 1 0,0 1 0,0-1 1,1 1-1,-1 0 0,1 0 1,-1 1-1,1 0 0,9 0 1,4 1 21,1 0 0,-1 2 1,1 0-1,-1 1 0,23 7 1,-37-8-25,0 0 0,-1 0 0,0 0 0,0 1 0,1 0 1,-2 1-1,1-1 0,0 1 0,-1 1 0,0-1 0,0 0 1,0 1-1,0 0 0,-1 0 0,0 1 0,0-1 1,0 1-1,-1 0 0,1 0 0,2 8 0,-5-8-3,1 0 1,-1 0-1,-1 1 0,1-1 0,-1 0 1,0 0-1,-1 0 0,1 0 1,-1 0-1,-1 0 0,1 0 0,-1 0 1,0 0-1,0 0 0,0-1 0,-1 1 1,0-1-1,0 0 0,-5 6 0,-3 5 21,-1 0 0,-1-1-1,-1-1 1,-28 24-1,6-10 46,-3-2 1,0-2-1,-1-1 0,-1-2 0,-55 20 0,66-32 36,-33 6-1,18-4 492,55-14-570,0 1-1,0 0 0,0 1 0,0 0 1,0 1-1,13 0 0,-4 1-20,13-1-20,0 2 0,0 1 0,0 2 0,-1 1 0,1 1 0,-1 2 0,43 18 0,-52-18-3,5 2-51,1 1 0,-2 1 1,44 29-1,-66-39 52,-1 0 1,0 0 0,0 0-1,0 0 1,0 0 0,-1 1-1,1-1 1,-1 1 0,0 0-1,0 0 1,0-1 0,0 2-1,-1-1 1,0 0 0,0 0-1,0 0 1,0 0-1,0 1 1,-1-1 0,0 0-1,0 1 1,0-1 0,-1 0-1,1 1 1,-1-1 0,0 0-1,0 0 1,-3 8 0,0-3 5,0 1 1,-1-1 0,0 0-1,0 0 1,-1-1 0,0 0-1,-1 0 1,0 0-1,0-1 1,-16 13 0,-1-4 9,0-1 1,0-1-1,-2-1 0,1-1 1,-2-2-1,1 0 1,-1-2-1,-36 6 0,38-10-10,-1 0-1,0-2 1,0-1-1,0-1 0,-1-1 1,2-2-1,-1 0 0,0-2 1,-28-9-1,53 14 7,-4-1-33,0-1 0,-1 0 1,1-1-1,-7-3 0,11 5 11,0 0-1,-1 1 0,1-1 1,0 0-1,1 0 1,-1 0-1,0 0 0,0 0 1,0 0-1,0 0 0,1 0 1,-1 0-1,1-1 1,-1 1-1,1 0 0,-1 0 1,1 0-1,0-1 0,-1 1 1,1 0-1,0-1 1,0 1-1,0 0 0,0-1 1,0-1-1,6-14-3731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2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10 10152,'0'0'1634,"-1"13"-1059,-6 46 131,-13 110 2259,16-145-1818,-12 36 1,13-52 1071,9-17-1650,36-77 99,-30 59-439,29-50 0,16-15 249,-55 89-447,0 0 0,0 0 0,1 0 0,-1 1-1,1-1 1,-1 1 0,1 0 0,0 0 0,0 0 0,0 0 0,0 0-1,1 0 1,-1 1 0,0 0 0,1 0 0,5-2 0,-7 3-9,0 0 0,0 0 1,0 0-1,0 1 1,0-1-1,0 0 1,0 1-1,0-1 1,-1 1-1,1 0 1,0-1-1,0 1 0,-1 0 1,1 0-1,0 0 1,-1 0-1,1 1 1,-1-1-1,0 0 1,1 1-1,-1-1 1,0 1-1,0-1 0,0 1 1,0 0-1,0-1 1,0 1-1,0 0 1,0 0-1,-1-1 1,1 1-1,0 3 1,1 4 38,0 0 0,0 0 1,-1 0-1,-1 0 1,1 0-1,-3 16 1,-11 58 381,3-25 1,3-39 187,9-22-378,25-42 87,57-72 0,-70 99-286,2 1 0,-1 0 0,24-18 0,-35 31-45,2-1-1,-1 2 0,0-1 1,1 1-1,0-1 0,-1 1 1,1 1-1,1-1 1,-1 1-1,0 0 0,0 1 1,1 0-1,-1 0 0,1 0 1,-1 0-1,9 2 0,-13-1-5,0 0-1,-1 1 1,1 0-1,0-1 1,0 1-1,-1 0 1,1 0-1,0 0 1,-1 0-1,1 0 0,-1 0 1,1 1-1,-1-1 1,0 0-1,1 1 1,-1-1-1,0 1 1,0-1-1,0 1 0,0 0 1,1 2-1,1 4 10,0 0-1,-1 0 0,3 12 0,-5-18-8,7 30 62,-2-1 1,-2 1-1,-1 0 1,-1 0 0,-4 43-1,2-71-39,1-3-12,-1 0 0,1 0-1,0 0 1,-1 0 0,1 1-1,0-1 1,0 0 0,0 0-1,0 0 1,0 0 0,0 1-1,1-1 1,-1 0 0,0 0-1,1 0 1,-1 0-1,0 0 1,1 0 0,-1 0-1,1 0 1,0 2 0,0-17 86,4-36-2595,-5 48 1381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6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0 6224,'0'0'7257,"-14"4"-6220,-21 5-252,1 1-1,-36 18 0,61-24-413,-15 7 352,24-11-627,-1 0 0,0 0 0,1 1 0,-1-1 0,1 0 1,-1 0-1,1 1 0,-1-1 0,1 0 0,-1 1 0,1-1 0,-1 1 0,1-1 0,0 0 0,-1 1 0,1-1 1,0 1-1,-1-1 0,1 1 0,0-1 0,-1 1 0,1-1 0,0 1 0,0 0 0,0 0 0,2 0 41,1 0-1,0-1 1,0 1-1,0-1 1,0 0-1,0 0 1,0 0-1,-1 0 1,1 0-1,5-2 1,15-2 190,-1-1 0,1-2 0,-1 0 0,0-1 0,23-13 0,-45 21-306,1 0 0,-1 0 0,0 0 0,1 0 0,-1 0 0,0-1-1,0 1 1,1 0 0,-1 0 0,0 0 0,0-1 0,1 1 0,-1 0 0,0 0-1,0 0 1,0-1 0,1 1 0,-1 0 0,0-1 0,0 1 0,0 0 0,0 0-1,0-1 1,1 1 0,-1 0 0,0-1 0,0 1 0,0 0 0,0-1 0,0 0-1,0 1-5,-1 0-1,1 0 1,0 0-1,0 0 0,-1 0 1,1 0-1,0 0 1,-1 0-1,1 0 1,0 0-1,0 0 0,-1 0 1,1 0-1,0 0 1,0 0-1,-1 0 0,1 0 1,0 0-1,0 0 1,-1 0-1,1 0 0,0 0 1,0 0-1,-1 1 1,1-1-1,0 0 0,0 0 1,-1 0-1,1 0 1,0 1-1,0-1 0,0 0 1,0 0-1,-1 0 1,1 1-1,0-1 1,0 1-1,-9 8 70,-1 1 1,0-2-1,0 1 1,-1-1-1,0-1 1,0 0-1,-16 7 1,19-9-19,11-3-214,2 1-3066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7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20 9040,'0'0'2785,"-10"0"-2290,5-1-325,1 1-27,1 0-1,0 0 1,0 0-1,0 0 1,0 0-1,-1 0 1,1 1 0,0 0-1,0-1 1,0 1-1,0 0 1,0 1-1,0-1 1,0 0-1,1 1 1,-1 0-1,0-1 1,1 1-1,-1 0 1,-2 4 0,4-6-61,1 0 0,0 0 0,0 1 0,-1-1 0,1 0 0,0 0 0,0 1 0,-1-1 0,1 0 0,0 1 0,0-1 0,0 0 0,0 1 0,-1-1 0,1 0 0,0 1 0,0-1 1,0 0-1,0 1 0,0-1 0,0 0 0,0 1 0,0-1 0,0 1 0,0-1 0,0 0 0,0 1 0,0-1 0,0 0 0,1 1 0,-1-1 0,0 0 0,0 1 0,0-1 0,14 2 1633,16-9-343,-29 6-1312,1 0-1,-1 0 1,0 0-1,1 0 1,-1 0 0,0 0-1,0-1 1,0 1 0,0 0-1,0-1 1,0 1-1,0-1 1,0 1 0,-1-1-1,1 1 1,-1-1 0,1 1-1,-1-1 1,0 0-1,1 1 1,-1-1 0,0 0-1,0 1 1,0-1-1,0 0 1,0 1 0,-1-3-1,1-2-2131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8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8032,'0'0'5673,"0"9"-4386,-2 19-617,-2-1 0,0 0-1,-2 0 1,-1-1 0,-12 31 0,-40 101 2481,57-153-2609,2-8 143,2-7-3389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8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1 14968,'0'0'1208,"-29"74"-577,7-14 17,-13 12 304,3 0 8,10-7-152,5-12 8,-1-10-120,5-7-8,4-13-112,7-10 8,8-7-200,1-6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5720,'0'0'7457,"10"4"-6320,-3-2-910,-4-1-146,0-1 0,1 1 0,-1 0 0,0 0 1,-1 1-1,1-1 0,0 0 0,0 1 1,0 0-1,-1 0 0,1 0 0,-1 0 0,0 0 1,1 0-1,-1 1 0,0-1 0,0 1 1,-1-1-1,1 1 0,2 5 0,10 35 1511,16 79-1,-11-36-79,-16-70-1083,4 15 276,-7-30-574,1 0-1,-1 1 0,1-1 0,-1 0 0,1 0 0,-1 1 0,1-1 1,0 0-1,-1 0 0,1 0 0,0 0 0,0 0 0,0 0 0,0 0 1,0 0-1,0-1 0,1 2 0,-1-2-115,-1 0 0,0 0 1,1 0-1,-1 0 0,1 0 1,-1 0-1,0 0 0,1 0 0,-1 0 1,1 0-1,-1-1 0,0 1 0,1 0 1,-1 0-1,0 0 0,1 0 1,-1-1-1,0 1 0,1 0 0,-1 0 1,0-1-1,0 1 0,1 0 0,-1-1 1,0 1-1,0 0 0,1-1 1,-1 1-1,0 0 0,0-1 0,0 1 1,7-18-25,-1-7-3158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6:59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14872,'0'0'2815,"4"102"-1879,-10-42-8,-3 1-8,3-12-8,4-5 0,-2-10-96,2-8 0,-1-14-112,1-3-8,2-7 80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1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 9744,'0'0'1510,"-5"14"-1147,-33 86 422,33-85-493,0 0 0,1 0 0,1 1 0,0-1-1,1 1 1,-1 30 0,4-39-181,-1 0 0,1 0 0,0 0-1,1 0 1,0-1 0,0 1 0,0-1 0,1 1 0,0-1 0,0 0 0,0 0-1,1 0 1,0 0 0,0-1 0,1 1 0,-1-1 0,1 0 0,7 5-1,-4-4-13,0 0 0,0-1 0,1-1 0,-1 1 0,1-1 0,0-1 0,0 0 0,1 0-1,-1-1 1,0 0 0,1 0 0,18 0 0,-22-2-41,-1 0 0,1-1-1,-1 1 1,1-1 0,-1 0 0,0-1 0,1 1 0,-1-1 0,0 0-1,0-1 1,0 1 0,0-1 0,0 0 0,-1 0 0,1 0 0,-1-1 0,0 1-1,0-1 1,0 0 0,-1-1 0,1 1 0,-1 0 0,0-1 0,3-6-1,-1-1 49,-1 1 0,0 0-1,-1-1 1,0 0 0,-1 0 0,0 0-1,-1 0 1,0 0 0,-1 0-1,0 0 1,-3-16 0,1 13-1,-1 1 0,0-1 1,-1 0-1,-1 1 1,0 0-1,-1 0 0,-1 0 1,-13-21-1,17 31-74,1 0 0,-1 0 0,0 1 0,0-1 0,0 1 0,-1-1 0,1 1-1,-1 0 1,0 1 0,0-1 0,0 1 0,0-1 0,0 1 0,0 0 0,-1 1 0,1-1 0,-1 1 0,1 0 0,-1 0 0,1 0 0,-1 1-1,0-1 1,1 1 0,-1 0 0,0 1 0,1-1 0,-1 1 0,0 0 0,1 0 0,-1 0 0,1 1 0,-6 2 0,-2 1-108,0 1-1,1 0 1,0 1 0,0 0 0,0 1 0,1 0 0,0 1 0,-15 16 0,22-19-2887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7:5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5624,'0'0'9177,"-2"9"-8928,1-3-115,-1 0 93,1 0 0,0 0 0,0 0 0,0 0 0,1 0 1,0 0-1,1 12 0,0-17-184,-1-1 1,1 1-1,-1-1 0,1 1 1,-1 0-1,1-1 1,0 1-1,-1-1 1,1 0-1,0 1 0,-1-1 1,1 0-1,0 1 1,-1-1-1,1 0 0,0 0 1,0 1-1,-1-1 1,1 0-1,0 0 1,0 0-1,0 0 0,-1 0 1,1 0-1,0 0 1,1-1-1,27-3 914,-20 2-820,24-2 689,31-2 472,-31 4-842,0-1 0,49-12-1,-45 8-199,53-4 0,16-3 84,-74 8-197,61-2-1,-53 10-20,-1 2 0,46 10 0,1 0 258,-31 0 18,-44-11-216,1 0-1,-1 0 0,0-1 1,21 1-1,-41-4-421,3 0-2945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7:5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5624,'0'0'13289,"9"-2"-13129,4-1-114,-1-1 113,0 1 0,1 1-1,20-1 1,32-1 604,74-12 1,-95 9-442,-24 5-132,1 0 0,-1 2 0,1 0-1,-1 1 1,33 6 0,-35-5-120,1 0 0,0-1 0,0-1 0,25-3 0,75-16 81,-101 16-129,93-7 186,-68 4-171,72-7-80,-145 14-3343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7:53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4816,'0'0'10629,"11"1"-10265,79 4 609,-57-7-360,0-1 1,47-11-1,-48 7 13,1 2 1,48-2-1,14 12 404,-56-2-687,77-5 0,48-3 47,-53 4-138,-88 0-119,0 0-1,0-1 0,0-2 0,26-7 1,-38 2-206,-9 4-2988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7:5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5016,'0'0'16889,"-3"14"-16553,1-5-273,-2 10 77,1 0 0,0 0 0,1 23-1,17 260 1660,-12-238-1432,5 38 399,-7-64 44,-1-18-4070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7:5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9200,'0'0'7263,"10"1"-6856,167 14 1645,-43-18-1233,213-35 0,-31 2-170,-289 34-600,157-7 329,-143 9-229,1 2-1,57 11 1,109 32 843,-203-44-942,0-1 0,0 1 0,-1-1-1,1 0 1,0-1 0,6 0 0,-10 1-48,0 0 1,0 0-1,-1-1 1,1 1-1,0 0 1,0 0-1,-1-1 1,1 1-1,0 0 1,-1-1-1,1 1 0,0 0 1,-1-1-1,1 1 1,-1-1-1,1 1 1,-1-1-1,1 0 1,-1 1-1,1-1 1,-1 1-1,1-1 0,-1 0 1,0 1-1,1-1 1,-1 0-1,0 0 1,0 1-1,0-1 1,1 0-1,-1 0 1,0 1-1,0-1 0,0 0 1,0 0-1,0 1 1,0-1-1,0 0 1,-1 0-1,1 1 1,0-1-1,0 0 1,-1 1-1,1-1 0,0 0 1,-1 0-1,1 1 1,-1-2-1,-4-7-3003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7:5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120 125 4312,'0'0'11405,"-4"12"-10801,4-9-566,-5 16 285,0 0-1,2-1 1,0 1 0,1 33 0,35 341 3575,-24-289-3048,4 34 700,-10-109-996,-3-24-356,0 1 1,1-1 0,0 0-1,2 9 1,-15-36 673,-19-78-624,-37-140 1,55 168-204,-6-92 1,19 152-39,0 0 1,1 0-1,1 1 0,0-1 1,0 0-1,1 1 0,1-1 1,0 1-1,7-13 1,-3 6 5,2 1 0,0 1-1,0-1 1,25-26 0,-20 29-25,0 0 0,1 1-1,1 1 1,0 0-1,1 1 1,0 1-1,1 1 1,21-8-1,-33 14 14,0 0-1,1 1 0,-1 0 0,1 0 0,-1 1 0,1 0 0,0 0 0,-1 1 0,1 0 0,0 0 0,10 3 1,-14-3 3,0 1 1,0 0 0,0 1-1,0-1 1,0 1 0,-1-1-1,1 1 1,-1 0 0,1 1 0,-1-1-1,0 1 1,1-1 0,-1 1-1,-1 0 1,1 0 0,0 0 0,-1 1-1,0-1 1,1 0 0,-1 1-1,0 0 1,2 6 0,-1 1 2,0 0 1,-1 0-1,0 1 1,-1 0-1,0-1 1,-1 1-1,0 0 1,-1-1-1,0 1 1,-1-1-1,0 1 1,-1-1-1,0 0 1,-1 0-1,0 0 1,-8 13-1,5-10-12,-1 1 1,-1-2-1,0 1 0,-1-1 0,0-1 1,-1 0-1,-1 0 0,0-1 1,0-1-1,-1 0 0,-18 11 0,20-15-2,-2-1 0,1 0 0,-1 0 0,1-1 0,-1-1 0,0 0-1,-19 1 1,-95 0-122,91-4 48,12-4-96,42 8 80,3 3 104,-4-2 23,-1 0 0,0 1 0,0 0 0,-1 1 0,0 1 0,0 1 0,23 18 0,-1 6 146,-1 1 1,47 61-1,-34-17-7,-39-59-145,1 0-1,2-1 1,-1 0-1,18 17 1,-23-27-38,-5-5-7,0 0 0,1 0 1,0-1-1,-1 1 0,1-1 0,0 1 1,0-1-1,0 0 0,1 0 1,-1 0-1,0-1 0,1 1 1,4 1-1,-7-4-3,-1 1 0,0-1 0,0 1 0,1-1 0,-1 1 0,0 0 1,0-1-1,0 1 0,0-1 0,1 1 0,-1-1 0,0 1 0,0-1 0,0 1 0,0-1 1,0 1-1,0-1 0,0 1 0,-1-1 0,1 1 0,0-1 0,0 1 0,0-1 0,0 1 0,0 0 1,-1-2-1,-5-15-2714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0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5920,'0'0'11425,"3"12"-11133,22 100 700,-14-11 217,-10-86-952,-2-1 0,-1 20 1,-1 4 1319,3-39-1469,4-19 83,9-31 1,1-1-116,-10 34-49,0 1 1,8-19-1,-10 30-26,1 1-1,-1-1 1,1 1-1,0 0 1,1 0-1,-1 0 1,1 1-1,0-1 1,0 1-1,6-5 1,-5 5 24,0 0 0,1 0 0,0 1-1,-1 0 1,1 0 0,1 0 0,10-3 0,-16 6-8,1 0 1,0-1 0,0 1 0,0 0-1,0 0 1,0 0 0,0 0-1,-1 1 1,1-1 0,0 0-1,0 1 1,0 0 0,0-1 0,-1 1-1,1 0 1,0 0 0,-1 0-1,1 0 1,0 0 0,-1 0 0,1 0-1,-1 0 1,0 1 0,1-1-1,-1 1 1,0-1 0,0 1-1,0-1 1,0 1 0,0 0 0,0 2-1,3 4 61,-1 1 0,-1 0 0,1 0 0,-2 1-1,1-1 1,-1 0 0,-1 1 0,0 9 0,3 28 407,-2-42-412,2 3 510,6-19-314,0-4-208,0 0-1,8-24 1,9-16 40,-18 40-74,13-21 26,-20 34-49,0-1 0,1 1 0,0 0-1,-1 0 1,1 0 0,0 1 0,0-1 0,0 0 0,0 1 0,0-1-1,1 1 1,1-2 0,-3 3 1,0 0-1,0 0 1,0 0-1,0 0 0,0-1 1,0 1-1,0 0 1,0 1-1,0-1 1,0 0-1,0 0 1,0 0-1,0 0 1,0 1-1,0-1 0,0 0 1,-1 1-1,1-1 1,0 1-1,0-1 1,0 1-1,1 1 1,0 0 4,0 0 0,0 1 1,1-1-1,-2 1 1,1 0-1,3 5 0,0 3 14,-1-1 0,0 1 0,2 12 0,10 78 221,-6-27 60,4-36-6,-14-35-397,-2-8-3396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11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4720,'0'0'12639,"2"16"-12239,29 258 988,-19-114-701,15 152 765,-23-276-1193,1 2 465,12 55 1,-16-86-580,2 9 293,-3-16-424,0 0 1,0 0-1,0 0 0,0 0 0,0 0 1,0 0-1,0 0 0,1-1 1,-1 1-1,0 0 0,0 0 0,0 0 1,0 0-1,0 0 0,0 0 0,0 0 1,0 0-1,1 0 0,-1 0 0,0 0 1,0 0-1,0 0 0,0 0 1,0 0-1,0 0 0,0 0 0,0 0 1,1 0-1,-1 0 0,0 0 0,0 0 1,0 0-1,0 0 0,0 0 0,0 0 1,0 0-1,0 1 0,0-1 1,1 0-1,-1 0 0,0 0 0,0 0 1,0 0-1,0 0 0,0 0 0,0 0 1,0 0-1,0-1 19,0-1 1,0 0-1,0 0 1,0 0-1,0 0 1,0 0-1,-1 1 0,1-1 1,-1 0-1,-1-2 1,0-4 31,-65-277 841,54 210-566,-6-143 0,19 193-273,1 0 0,1 0 0,1 0 0,1 0 1,2 0-1,15-42 0,-16 54-35,0 0-1,1 1 1,1-1-1,0 1 1,1 1-1,0-1 1,1 1-1,0 1 1,1-1-1,0 1 1,0 1-1,1 0 1,21-13 0,-25 19-21,1 0 1,0 0-1,-1 1 1,1 0-1,0 1 1,0-1-1,0 1 1,0 1 0,0 0-1,0 0 1,0 0-1,0 1 1,0 0-1,-1 1 1,1-1-1,0 2 1,0-1 0,9 5-1,-6-2-5,0 0 1,-1 0-1,0 1 0,1 1 0,-2 0 1,1 0-1,-1 1 0,0 0 0,-1 0 1,0 1-1,13 18 0,-18-22-8,1 2 1,-2-1-1,1 0 0,0 1 0,-1-1 0,-1 1 1,1-1-1,-1 1 0,0 0 0,0 0 1,-1 0-1,0 0 0,0-1 0,-1 1 0,1 0 1,-2 0-1,1 0 0,-1-1 0,0 1 0,0-1 1,-1 1-1,0-1 0,0 0 0,0 0 1,-8 10-1,0-2 2,0-1-1,0 0 1,-1 0 0,-1-2 0,0 1 0,0-2 0,-1 0-1,-1 0 1,-19 9 0,-78 31 0,60-29-44,-52 31 0,103-52 42,1 0-1,-1 1 1,0-1 0,1 0-1,-1 1 1,1-1 0,-1 0-1,1 1 1,-1-1 0,1 1-1,-1-1 1,1 1-1,-1-1 1,1 1 0,-1-1-1,1 1 1,0 0 0,-1-1-1,1 1 1,0-1 0,0 1-1,-1 0 1,1-1-1,0 1 1,0 0 0,0-1-1,0 1 1,0 0 0,0-1-1,0 1 1,0 0 0,0 0-1,0-1 1,0 1 0,0 0-1,1-1 1,-1 1-1,0-1 1,1 1 0,-1 0-1,0-1 1,1 1 0,-1-1-1,0 1 1,1 0 0,-1-1-1,1 1 1,-1-1-1,1 0 1,-1 1 0,1-1-1,0 1 1,-1-1 0,2 1-1,4 3-14,1 1 0,0-1-1,13 5 1,-16-7 8,51 22-79,-19-10 43,-1 2 0,0 2-1,62 43 1,-74-43 68,-1 1-1,-1 0 1,-1 2 0,21 27-1,-33-36 17,-2 0-1,1 0 1,-2 1 0,7 18-1,-1 0 132,-6-29-682,1-8 483,8-16-1516,-9 14-1192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12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40 5224,'0'0'9793,"-1"11"-9137,-11 158 2186,5-109-1817,3-35 217,0 28 1,14-65-563,6-24-346,42-65 1,-35 67-209,-5 8 62,27-33 1,-44 57-173,0 1 0,0 0 1,0-1-1,1 1 1,-1 0-1,0 0 0,0 0 1,1 0-1,-1 0 1,1 0-1,-1 1 0,1-1 1,-1 0-1,1 1 0,-1-1 1,1 1-1,0-1 1,-1 1-1,1 0 0,0 0 1,-1-1-1,1 1 1,2 1-1,-2 0 5,0-1-1,-1 1 1,1 0 0,0 0-1,-1 1 1,1-1 0,0 0-1,-1 1 1,0-1 0,1 0-1,-1 1 1,0 0 0,0-1-1,1 1 1,-1 0 0,0 2-1,5 8 74,-1 1-1,-1-1 0,0 1 0,2 18 0,-5-22-28,0 0 0,-1 1 0,1-1 0,-3 15 0,0 12 628,9-47-265,4-12-362,-1 0-22,0 1 0,2 1 0,0 0 0,19-23-1,-21 32-22,0 0 0,1 0-1,0 1 1,1 1-1,0 0 1,1 1 0,25-15-1,-35 22-14,0 1 0,0-1 0,0 1 0,0 0 0,1 0 1,-1 0-1,0 1 0,1-1 0,-1 1 0,1-1 0,-1 1 0,1 0 0,-1 1 0,0-1 0,1 0 0,-1 1 0,1 0 0,-1 0 0,0 0 0,0 0 0,1 0 0,-1 1 0,0 0 0,0-1 1,-1 1-1,1 0 0,0 0 0,0 1 0,-1-1 0,0 1 0,1-1 0,-1 1 0,0 0 0,0-1 0,0 1 0,2 6 0,4 9 51,0-1 1,-1 1-1,-2 0 0,0 1 0,0-1 1,-2 1-1,0 0 0,-1 0 0,-1 0 0,-1 0 1,-1 0-1,-5 33 0,-2-28 503,6-27-335,4-13-290,3-9-3581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15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5920,'0'0'12042,"15"8"-11774,-1 0-193,-8-4-42,1-1 0,-1 1 0,1-1 0,0 0 0,0 0 0,0-1 0,1 0 0,-1 0 0,0-1 0,1 0 0,-1 0 0,11-1 0,36-6 322,-1-2 1,0-2-1,54-18 0,90-17 892,-184 44-1072,0 0 1,0 1-1,0 0 0,0 1 1,14 3-1,-23-3-111,-1 0 1,0 0-1,1 1 0,-1-1 1,0 1-1,0 0 1,0-1-1,0 1 0,0 1 1,0-1-1,0 0 0,-1 1 1,1-1-1,-1 1 0,2 3 1,-3-4-381,0-1 0,0 1 1,0-1-1,0 1 0,-1 0 1,1 0-1,0-1 0,-1 1 0,0 0 1,1 0-1,-1 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5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8584,'0'0'-24,"-12"4"1,-137 46 1358,140-47-949,0 1 0,0 0 1,-16 10-1,24-14-301,0 1 0,-1 1 1,2-1-1,-1 0 0,0 0 0,0 0 1,0 0-1,0 1 0,1-1 0,-1 0 1,1 1-1,-1-1 0,1 0 0,-1 1 1,1-1-1,0 1 0,0-1 0,0 1 1,-1-1-1,2 0 0,-1 4 0,9 34 14,-3-16 35,48 278 605,-43-216-592,-2 110 0,-10 11 5,6 127 36,-3-312-178,37 325 104,-28-268-49,0 143 0,-10-162-16,1-22 16,-5 45-1,-8-3 30,5-52-25,3 1-1,0 0 1,1 1 0,3 31 0,0-55-20,-1-1 0,1 0 1,0 0-1,0 1 0,0-1 1,0 0-1,1 0 0,0 0 1,0 0-1,0 0 0,0-1 1,0 1-1,1-1 0,0 1 1,-1-1-1,1 0 0,6 5 0,4 7 72,-12-14-112,0 1 0,0-1-1,0 1 1,0 0 0,1-1-1,-1 0 1,0 1-1,1-1 1,-1 0 0,3 1-1,11 5 44,0 0 0,1-2 0,0 0 0,23 4 0,10 3 74,-43-11-112,6 3 32,0-1 0,0 0 1,0-1-1,15 1 0,-27-6-2296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16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9040,'0'0'6301,"11"3"-5682,33 5 282,65 4 1,-38-10 356,108-10 0,-136 3-797,0-2 1,0-2-1,71-24 1,-101 27-458,-11 5-297,0-1 1,0 1 0,0 1 0,1-1 0,-1 0 0,0 1 0,0-1 0,1 1 0,1-1-1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17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3712,'0'0'8632,"9"-3"-8040,9-2-256,0 1 0,0 1 0,0 0 1,31 0-1,-7 8 321,-1 1-1,0 2 1,-1 2 0,65 24 0,-91-29-382,0-1 1,1 0-1,-1-1 1,1-1-1,0 0 1,-1-1-1,1 0 0,0-1 1,24-4-1,-35 3-296,0-1-1,0 1 0,-1-1 0,1 0 0,-1 1 0,1-2 0,-1 1 1,0 0-1,4-4 0,-1 1-1796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19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30 110 5920,'0'0'5313,"1"15"-4622,10 205 1169,31 87 826,-35-255-2055,-7-40-240,1 0 0,1-1 0,0 1 1,7 21-1,-27-84 785,-15-70 0,-7-68-527,34 158-404,3 12-131,1 0-1,1 0 0,0-1 0,1 1 0,1 0 1,1-1-1,1 1 0,1 0 0,0 0 1,1 1-1,1-1 0,15-29 0,-16 40-76,0 0-1,1-1 1,1 2 0,-1-1-1,1 1 1,0 0-1,1 0 1,0 1 0,0 0-1,0 1 1,1-1-1,0 2 1,0-1 0,0 1-1,0 1 1,1-1-1,-1 2 1,1-1 0,0 1-1,0 1 1,0 0-1,0 0 1,0 1 0,0 0-1,0 1 1,0 0-1,0 0 1,-1 1 0,1 1-1,0-1 1,-1 2-1,1-1 1,-1 1 0,0 1-1,0 0 1,-1 0-1,0 0 1,1 1 0,11 12-1,-15-12-21,0-1-1,0 1 0,-1-1 1,0 1-1,0 1 0,0-1 0,-1 0 1,0 1-1,0 0 0,-1-1 1,1 1-1,-2 0 0,1 0 1,-1 1-1,0-1 0,0 0 1,-1 0-1,0 1 0,0-1 1,-1 0-1,0 0 0,0 0 1,-1 0-1,0 0 0,0 0 1,-7 13-1,3-8 17,-1 0 1,0 0-1,-1-1 1,0 0-1,-1-1 0,0 0 1,0 0-1,-1-1 1,-1 0-1,1-1 1,-2 0-1,1-1 0,-25 12 1,10-13 198,22-5-94,15-2-113,14-1-53,1 1-1,-1 1 1,30 4-1,-46-3 20,-1 0 1,0 1-1,0 0 1,0 0-1,0 1 0,0 0 1,-1 1-1,1-1 1,-1 1-1,0 1 0,0 0 1,0 0-1,11 11 1,-13-10-8,0 1 1,0 1-1,-1-1 1,0 0-1,0 1 1,-1 0 0,0 0-1,0 0 1,-1 0-1,0 0 1,0 1 0,-1-1-1,0 1 1,0-1-1,-2 17 1,0-21 10,0 0 0,-1 0 1,0 0-1,0 0 0,0-1 1,0 1-1,0-1 0,-1 1 1,1-1-1,-1 0 0,0 0 0,0 0 1,0 0-1,0-1 0,-1 1 1,1-1-1,-1 0 0,0 0 1,1 0-1,-8 2 0,-6 2 20,-1 0 0,-1-1 0,-22 2 0,28-4 4,-103 15 138,-35 7 353,150-25-519,0 1 0,0-1 0,0 0 1,0 0-1,0 0 0,0 0 0,0 1 1,0-1-1,0 1 0,0-1 0,0 1 1,0-1-1,0 1 0,1-1 0,-1 1 1,-1 0-1,12 5-179,22-1-3967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20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9440,'0'0'2880,"5"13"-2232,2 2-418,-3-7-96,-1-1-1,0 1 1,0 0-1,0 0 1,-1 0-1,-1 0 1,2 14-1,-2-10 195,1-1 348,-1-1 0,0 1 0,-1 0 0,0 0 0,-3 12 0,7-31-513,-1 0 0,-1-1 0,0 1 0,0-1 0,1-15 0,2-9 8,5-3 199,25-57 0,-21 59-148,-13 30-186,1 1 0,-1 0 0,1 0 0,-1 1 1,1-1-1,0 0 0,0 1 0,1-1 0,4-4 0,-7 7-21,1-1-1,0 1 0,-1 0 0,1-1 0,0 1 0,0-1 0,0 1 0,-1 0 0,1 0 0,0-1 1,0 1-1,0 0 0,0 0 0,0 0 0,0 0 0,-1 0 0,1 0 0,0 0 0,0 0 0,0 1 1,0-1-1,0 0 0,-1 0 0,1 1 0,0-1 0,0 1 0,-1-1 0,1 1 0,0-1 0,0 1 0,-1-1 1,1 1-1,0-1 0,-1 1 0,1 0 0,-1-1 0,1 1 0,-1 0 0,1 0 0,-1-1 0,0 1 1,1 1-1,3 9 51,0 0 0,-1 0 0,0 0 0,-1 0 0,0 0 0,0 0 0,-1 18 0,1-1 119,-2-19-121,1 12 315,3-18-124,4-11 3,14-26-31,28-38 42,-44 66-243,-1-1 0,1 1 0,0 1 0,1-1-1,0 1 1,-1 0 0,2 0 0,7-3 0,-12 7-18,-1 0 1,1 0-1,0 0 0,0 0 0,-1 0 0,1 1 0,0 0 1,0-1-1,0 1 0,0 0 0,-1 1 0,1-1 0,0 0 1,0 1-1,0-1 0,-1 1 0,1 0 0,0 0 0,-1 0 0,1 0 1,0 1-1,-1-1 0,0 1 0,1-1 0,-1 1 0,0 0 1,0 0-1,0 0 0,0 0 0,3 4 0,3 6 26,0 0 0,-1 0 0,0 0 0,9 25 0,-9-22 103,-1 1-1,-1 1 1,0-1-1,-1 1 1,-1-1 0,2 32-1,-8-45-13,-1-9 296,-4-6-3931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21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7328,'0'0'4576,"15"-1"-4092,265-25 1769,216-22 677,-339 36-2030,-62 6-94,0 4 0,176 18 0,-115-4 498,-154-12-1295,1 0-1,-1 0 1,0 0 0,1 0 0,-1 0 0,0-1 0,0 1 0,1-1 0,-1 1 0,0-1 0,0 0 0,0 0-1,0 0 1,0 0 0,0 0 0,0-1 0,0 1 0,0 0 0,0-1 0,-1 0 0,1 1 0,0-1-1,-1 0 1,2-2 0,9-17-2981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23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0 150 6424,'0'0'5249,"1"9"-4482,4 37 206,3 0 0,18 63 1,10 27 467,7 23-89,12 38 1289,-53-192-2548,-2-4-43,1 0-1,-1-1 1,1 1-1,-1 0 0,0 0 1,1 0-1,-1 0 0,0 0 1,0 0-1,1 0 1,-1 0-1,0 0 0,0 0 1,0 0-1,0 0 0,-1 0 1,1 0-1,0-1 1,0 1-1,0 0 0,-1 0 1,1 0-1,0 0 0,-1 0 1,1 0-1,-1-1 1,-1 3-1,1-4-5,-1-1-1,1 1 1,0-1-1,-1 1 1,1-1-1,0 1 1,0-1-1,0 1 1,0-1-1,0 0 1,1 0-1,-1 0 1,0-2-1,-2-1 15,-25-49 200,16 34-160,2-1 0,0 0 0,1 0 1,-9-34-1,8 4 74,3 0 0,2 0 0,2-1 0,4-65 0,1 101-133,0 0 0,1-1 0,0 1 0,2 1-1,0-1 1,1 1 0,0-1 0,1 2 0,1-1 0,0 1 0,1 0 0,19-22 0,-18 25-15,0 0 1,0 1 0,1 0 0,1 1 0,0 0 0,0 0 0,1 2 0,0-1-1,0 2 1,0 0 0,1 0 0,0 1 0,0 1 0,19-3 0,-27 6-9,0 1 0,-1 0 0,1 0 0,0 0 0,0 1 0,0-1 0,0 1 0,0 1 0,0-1 0,-1 1 0,1 0 0,-1 1 0,1-1 0,-1 1 1,8 5-1,-9-5 4,-1 0 1,1 0 0,-1 0 0,0 0 0,0 1 0,0-1 0,-1 1-1,1 0 1,-1 0 0,0-1 0,0 2 0,0-1 0,0 0 0,-1 0-1,1 1 1,-1-1 0,0 0 0,-1 1 0,1-1 0,-1 1 0,0 5 0,-1 2 13,-1 1 0,-1-1 0,0 0 0,0 0 0,-1 0 0,-1-1 0,0 0 0,0 1 0,-1-2 0,-1 1 0,-10 14 0,-12 10 134,-60 56 0,52-55-79,-3-2 146,50-34-189,6 1-87,0 1-1,-1 0 0,1 1 1,0 1-1,-1 1 0,0 0 1,0 1-1,0 0 1,-1 1-1,0 1 0,0 0 1,-1 1-1,0 1 0,15 14 1,-20-16-3,0 0 1,0 0-1,-1 1 1,0 0-1,-1 1 1,0-1-1,0 1 1,-1 1-1,5 13 0,-8-16 30,0 0 0,0 0 0,-1 0 0,0 0 0,0 0 0,-1 0 0,0 0 0,0 0 0,-1 1 0,0-1 0,0 0 0,-1 0 0,0-1 0,-4 9 0,3-8 19,-1 1 0,0-1 0,-1 0 0,0 0 0,0-1 0,-1 0 0,0 0 1,0 0-1,-1 0 0,1-1 0,-2 0 0,1-1 0,0 1 0,-12 5 0,-8 2 110,0-2-1,-1 0 0,-30 7 1,8-3 72,47-13-176,0-1 0,0 0 0,-1-1 0,1 1 0,0-1 0,-1 1 0,1-1 0,-1 0 0,1 0 0,0-1 0,-1 1 0,1-1 0,0 1 0,-1-1 0,1 0 0,0 0 0,-4-2 1,7 2-20,-1 1 1,1 0-1,0-1 1,-1 1-1,1 0 1,0-1-1,0 1 1,-1-1-1,1 1 1,0 0 0,0-1-1,-1 1 1,1-1-1,0 1 1,0-1-1,0 1 1,0-1-1,0 1 1,0-1-1,0 1 1,0-1 0,0 1-1,0-1 1,0 1-1,0-1 1,0 1-1,0 0 1,0-1-1,0 1 1,1-1-1,-1 1 1,0-1 0,0 1-1,0-1 1,1 1-1,-1 0 1,0-1-1,1 1 1,-1 0-1,1-1 1,14-16-265,-15 16 250,42-42-450,-12 13-3450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23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0 10544,'0'0'433,"3"10"-332,-1-5-79,0 1 19,0 1 1,0 0 0,-1 0 0,0 0-1,0-1 1,0 1 0,-1 1-1,0-1 1,-2 12 0,-3 9 227,1-11-1,1 0 1,0-1-1,2 1 0,0 0 0,2 23 1,-1-39-195,0 1 0,0 0 0,0-1 0,0 1-1,1-1 1,-1 1 0,1-1 0,-1 1 0,1-1 0,0 1 0,-1-1 0,1 1 0,0-1 0,0 0 0,0 1 0,0-1 0,0 0 0,0 0 0,0 0 0,1 0 0,-1 0 0,0 0 0,3 1 0,-2-1 8,0-1 0,0 1 1,0-1-1,1 0 0,-1 0 0,0 0 0,0 0 0,1 0 0,-1 0 0,0-1 0,0 1 1,0-1-1,0 1 0,4-3 0,3-1 99,0 0 0,-1-1-1,1-1 1,-1 1 0,0-1 0,8-9 0,-12 11-91,0 0 1,-1 0-1,1 0 1,-1 0-1,0-1 1,0 0-1,-1 1 1,1-1-1,-1 0 1,0 0-1,0 0 0,1-8 1,-3 10-43,1 0-1,-1 0 1,0 0-1,-1 0 1,1 1-1,0-1 1,-1 0-1,0 0 1,1 0 0,-1 0-1,0 1 1,-1-1-1,1 0 1,0 1-1,-1-1 1,1 1 0,-1-1-1,0 1 1,0 0-1,0 0 1,0 0-1,0 0 1,-1 0-1,-3-2 1,1 0 25,-1 1-1,0 0 1,1 1 0,-1-1-1,0 1 1,-1 0 0,1 1-1,0-1 1,0 1 0,-1 0-1,1 1 1,0 0 0,-1 0-1,-6 1 1,4 0 9,1 0 1,0 1-1,0 0 1,-1 0-1,1 1 0,1 0 1,-1 0-1,0 1 0,1 0 1,-9 6-1,-3 3 78,12-9-102,1 0 1,0 1-1,-10 9 0,16-14-58,0 0 0,-1 0 0,1 0-1,0 1 1,0-1 0,0 0 0,0 0-1,-1 0 1,1 0 0,0 0 0,0 0-1,0 0 1,0 0 0,0 0 0,-1 1-1,1-1 1,0 0 0,0 0 0,0 0-1,0 0 1,0 1 0,0-1 0,0 0-1,0 0 1,-1 0 0,1 0 0,0 1-1,0-1 1,0 0 0,0 0 0,0 0-1,0 0 1,0 1 0,0-1 0,0 0-1,0 0 1,0 0 0,0 1 0,0-1-1,0 0 1,1 0 0,-1 0 0,0 0-1,0 1 1,0-1 0,0 0 0,0 0-1,0 0 1,0 0 0,0 0 0,1 1-1,-1-1 1,0 0 0,0 0 0,0 0-1,0 0 1,0 0 0,1 0 0,-1 0-1,0 1 1,11-2-1766,-9 1 462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27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5520,'0'0'14655,"14"7"-14285,87 49 303,283 131 2379,-317-153-1828,-49-20-476,-17-14-723,-1 1 0,1-1-1,-1 1 1,1-1 0,-1 1-1,1-1 1,-1 1 0,1 0-1,-1-1 1,0 1 0,1 0-1,-1-1 1,0 1 0,0 0-1,1 0 1,-1-1 0,0 1-1,0 0 1,0 0 0,0-1 0,0 1-1,0 1 1,-20 22 204,11-14-202,0-1 0,0 0-1,0 0 1,-1-1 0,-1 0-1,-13 8 1,-8 7 17,-88 60 109,-28 22 247,137-97-312,0-1-1,-21 9 1,25-12-66,6-4-29,1 0 0,0 0 0,0 0-1,-1 1 1,1-1 0,0 0 0,0 0 0,0 0-1,-1 0 1,1 0 0,0 0 0,0 1-1,0-1 1,0 0 0,-1 0 0,1 0-1,0 0 1,0 1 0,0-1 0,0 0-1,0 0 1,0 0 0,-1 1 0,1-1-1,0 0 1,0 0 0,0 1 0,0-1-1,0 0 1,0 0 0,0 1 0,0-1-1,0 0 1,0 0 0,0 1 0,0-1-1,0 0 1,0 0 0,0 0 0,1 1-1,-1-1 1,0 0 0,0 0 0,0 0-1,0 1 1,0-1 0,0 0 0,1 0-1,-1 0 1,0 1 0,0-1 0,0 0-1,1 0 1,-1 0 0,0 0 0,0 0-1,0 0 1,1 1 0,-1-1 0,0 0-1,1 0 1,14 6-531,-2-6-3122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28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6424,'0'0'16961,"2"17"-16792,-2 366 928,0-297-365,4 0-1,20 127 1,-22-178 157,-2-31-533,0-18-414,0 10-8,0-18-3544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1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 6128,'0'0'12047,"-9"1"-11532,2 1-396,0 0-1,0 0 0,1 1 1,-1-1-1,1 2 1,-1-1-1,1 1 1,0-1-1,0 2 1,0-1-1,-7 8 0,-11 13 220,1 1-1,2 1 0,0 1 0,2 1 0,1 0 0,2 2 0,-16 39 1,25-50 7,2 1 0,-3 22 0,2-8 474,6-34-800,0-1 0,0 1-1,0 0 1,0-1 0,0 1 0,1-1-1,-1 1 1,0 0 0,0-1 0,0 1-1,1-1 1,-1 1 0,0-1 0,1 1-1,-1-1 1,1 1 0,-1-1 0,0 1-1,1-1 1,-1 1 0,1-1 0,-1 0-1,1 1 1,-1-1 0,1 0-1,0 1 1,-1-1 0,1 0 0,-1 0-1,1 0 1,0 1 0,-1-1 0,1 0-1,0 0 1,-1 0 0,1 0 0,-1 0-1,1 0 1,0 0 0,-1 0 0,2-1-1,28-3-414,-8-4-2979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5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3000,'0'0'7680,"-11"6"-7340,-37 18-16,45-23-274,0 0 0,1 0 0,-1 0 0,0 0 0,0-1 0,1 1 0,-1-1 0,0 0 0,0 0 1,-4 0-1,-11 1 344,-13 7 63,23-5-183,-1-1-1,1 0 0,-1 0 1,-15 0-1,15-1 261,16 2-70,19-1-133,115-27 263,-122 23-340,35 1 1,-37 1-46,-11 11-2274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1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7736,'0'0'3776,"3"11"-3023,-1-6-639,1 4 79,-1 0 1,1-1 0,-2 1-1,1 1 1,-2-1-1,1 0 1,-2 18 0,-28 119 2435,19-102-1795,-5 5 276,10-36-467,1-1 0,1 1 0,-3 16 0,6-29-604,0 1 1,0-1 0,0 0-1,0 1 1,0-1 0,0 1-1,0-1 1,0 1 0,0-1-1,0 0 1,0 1-1,0-1 1,1 1 0,-1-1-1,0 0 1,0 1 0,1-1-1,-1 1 1,0-1 0,0 0-1,1 1 1,-1-1 0,0 0-1,1 0 1,-1 1-1,0-1 1,1 0 0,-1 0-1,0 0 1,1 1 0,-1-1-1,1 0 1,-1 0 0,1 0-1,-1 0 1,0 0 0,1 0-1,-1 0 1,1 0 0,-1 0-1,1 0 1,-1 0-1,0 0 1,1 0 0,-1 0-1,1 0 1,0-1 0,20-5-1679,-19 6 599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3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5120,'0'0'9580,"1"15"-8903,0 4-510,10 227 2755,2-77-988,-5-91-281,-5-66-1087,1-11 151,-2-3-660,-1 0 1,0 1 0,0-1-1,0 0 1,0 0-1,0 0 1,-1 0-1,1 0 1,0-3-1,32-150 544,-24 100-264,27-87 0,-34 135-294,16-38 210,-17 41-214,1 1 1,-1 0 0,1-1 0,0 1-1,1 0 1,-1 0 0,0 0 0,1 1-1,4-5 1,-6 6-28,0 1-1,0 0 0,0-1 1,0 1-1,0 0 0,0-1 1,0 1-1,0 0 0,0 0 1,0 0-1,0 0 0,0 0 1,0 0-1,0 0 0,0 1 1,-1-1-1,1 0 0,0 0 1,0 1-1,0-1 1,0 0-1,0 1 0,0-1 1,0 1-1,-1-1 0,1 1 1,0 0-1,0-1 0,-1 1 1,1 0-1,0 0 0,-1-1 1,1 1-1,-1 0 0,1 1 1,21 37 145,-17-30-115,2 7 15,-1 0 0,0 0-1,-1 0 1,-1 1 0,3 24-1,-3 1 318,-1 47 0,10-121 147,-2-2-436,2 0-1,2 1 0,0 0 0,3 1 1,30-44-1,-47 73-80,1 1 1,0-1-1,0 1 1,0 0-1,0 0 0,0 0 1,0 0-1,0 0 1,1 0-1,-1 0 1,0 1-1,1-1 1,0 1-1,-1 0 1,1-1-1,0 1 0,4-1 1,-4 2-1,0 0 0,0 1 0,0-1 0,-1 1 1,1-1-1,0 1 0,0 0 0,0 0 0,-1 0 0,1 0 0,0 0 1,-1 1-1,0-1 0,1 1 0,-1 0 0,0 0 0,4 3 0,2 4 10,0 0 0,0 0-1,-1 1 1,-1 0 0,0 0-1,0 1 1,-1 0 0,0-1-1,6 23 1,-5-11 38,0 1 1,-2 0-1,-1 0 1,1 24-1,-4-34 69,-1 0 0,0 0 0,-1 0 1,0 0-1,-5 12 0,8-24-120,-1-1 0,0 0 0,0 0 0,0 1 0,0-1 0,0 0 0,0 0 0,0 1 0,0-1 0,0 0 0,0 1 0,0-1 0,0 0 0,0 0 0,-1 1 0,1-1 0,0 0 0,0 0 0,0 1 0,0-1 0,0 0 0,-1 0 0,1 1 0,0-1 0,0 0 0,0 0 0,0 0 0,-1 0 0,1 1 0,0-1 0,0 0 0,-1 0 0,1 0 0,0 0 0,0 0 0,-1 0 0,1 1 0,0-1 1,0 0-1,-1 0 0,1 0 0,0 0 0,0 0 0,-1 0 0,1 0 0,0 0 0,-1 0 0,1 0 0,0 0 0,0-1 0,-1 1 0,1 0 0,0 0 0,0 0 0,-1 0 0,1 0 0,0 0 0,0-1 0,-1 1 0,1 0 0,0 0 0,0 0 0,0-1 0,0 1 0,-1 0 0,1 0 0,0 0 0,0-1 0,0 1 0,-9-21-872,7 4-3136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3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11856,'0'0'1893,"9"2"-1617,-1 0-205,-6-2-49,1 1-1,-1-1 1,1 1 0,0 0 0,-1 0 0,1 0 0,-1 0 0,0 0 0,1 0-1,-1 0 1,0 1 0,0 0 0,0-1 0,0 1 0,0 0 0,0 0 0,0 0-1,0 0 1,-1 0 0,1 0 0,1 5 0,3 10 198,-1 1 0,-1-1-1,0 1 1,-2 0 0,0 0 0,-1 29 0,3 21 655,-3-63-714,0 1-1,-1-1 0,0 0 0,0 1 0,0-1 0,-1 0 0,0 1 0,0-1 1,0 0-1,-3 6 0,7-59 668,0-62-3720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3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10152,'0'0'2120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4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2 149 7832,'0'0'944,"0"14"-562,0 1-293,-1 33 1414,3 1-1,10 68 0,-12-117-1385,0 1 0,0 0 0,0 0 0,1 0 0,-1 0 0,0 0 0,0-1 0,0 1 0,1 0 0,-1 0 0,1 0 0,-1-1 0,0 1 0,1 0 0,0-1 0,-1 1 0,1 0 1,0 0-1,0-1-58,-1 0 1,1-1 0,-1 1 0,1 0-1,-1-1 1,0 1 0,1 0-1,-1-1 1,1 1 0,-1-1 0,0 1-1,0-1 1,1 1 0,-1-1 0,0 1-1,0-1 1,0 1 0,1-1 0,-1 1-1,0-2 1,8-41 646,-7 40-703,8-144 656,-9 105-267,2 0-1,13-68 0,-15 110-370,0-1 0,0 1 0,0-1 0,0 1 0,0-1 0,1 1 0,-1 0 0,0-1 0,0 1 1,0-1-1,1 1 0,-1 0 0,0-1 0,1 1 0,-1-1 0,0 1 0,1 0 0,-1-1 0,0 1 0,1 0 0,-1 0 0,1-1 0,-1 1 0,0 0 0,1 0 0,-1 0 0,1-1 0,-1 1 0,2 0 1,14 5 275,17 21-78,-29-24-164,10 12 157,26 31 0,-26-27 24,21 20 1,-19-23 403,-1 1-1,-1 1 1,15 21 0,-29-38-621,0 0 1,0 0-1,0 0 1,0 0-1,0 0 1,0 0-1,0 0 1,0 0-1,1 0 1,-1 0-1,0-1 1,0 1-1,0 0 1,0 0-1,0 0 1,0 0-1,0 0 1,0 0-1,0 0 1,1 0-1,-1 0 1,0 0-1,0 0 1,0 0-1,0 0 1,0 0-1,0 0 1,0 0-1,1 0 1,-1 0-1,0 0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5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13360,'1'5'726,"54"122"783,-14-36-751,-37-82-508,-1 1 0,0-1 0,-1 0 0,0 1 0,0-1 0,-1 1 0,0 13 0,-12-158 2122,0 31-1898,8 66-271,1 21 8,1 0 0,0-1 0,2 1 0,3-28 0,-4 44-194,0 1 1,0-1 0,0 1 0,0-1-1,1 1 1,-1-1 0,0 1-1,0 0 1,0-1 0,1 1 0,-1-1-1,0 1 1,1 0 0,-1-1 0,0 1-1,1 0 1,-1-1 0,0 1 0,1 0-1,-1-1 1,1 1 0,-1 0-1,0 0 1,1 0 0,-1-1 0,1 1-1,-1 0 1,1 0 0,17 3 265,16 15 0,-31-16-221,14 10 163,25 21-1,3 2 98,-35-28-144,-1 1 0,1 0 0,-1 0 0,-1 1 0,15 18 0,-23-27-172,0 0 0,0 1 1,1-1-1,-1 0 0,0 0 0,0 0 1,1 0-1,-1 0 0,0 0 0,0 0 0,1 0 1,-1 0-1,0 0 0,0 0 0,0 0 1,1 0-1,-1 0 0,0 0 0,0 0 0,1 0 1,-1-1-1,0 1 0,0 0 0,1 0 1,-1 0-1,0 0 0,0 0 0,0-1 1,1 1-1,-1 0 0,0 0 0,0 0 0,0-1 1,0 1-1,1 0 0,9-12-444,-4 5-2956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5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14064,'0'0'1490,"-1"5"-581,-11 50-343,5-27-359,-5 42 0,11-60-145,0 1 1,1-1-1,1 1 1,0-1 0,0 1-1,1-1 1,5 18-1,-5-23-13,1 0 0,-1 0 0,1 0-1,0-1 1,1 1 0,-1-1 0,1 1-1,0-1 1,0 0 0,0-1-1,0 1 1,1-1 0,-1 0 0,1 0-1,0 0 1,0-1 0,0 1 0,1-1-1,-1 0 1,0-1 0,1 1-1,-1-1 1,11 1 0,-9-1 27,1-1 1,0 1-1,-1-1 1,1-1-1,0 1 1,-1-1-1,1 0 1,-1-1-1,1 0 1,-1 0-1,0-1 1,0 0-1,0 0 1,0 0 0,0-1-1,-1 0 1,8-6-1,-5 2 79,-1 0-1,-1-1 1,1 1-1,-1-1 1,6-11-1,-11 15-75,1 1 0,-1-1 0,0 0 0,0 0 0,-1 0 0,0-1 0,1 1 0,-2 0-1,1 0 1,0-1 0,-1 1 0,0 0 0,-1-8 0,-1 4 32,0-1 0,0 0-1,0 1 1,-1-1 0,-1 1 0,0 0-1,0 0 1,-1 0 0,-9-14 0,11 19-56,-1 0 0,1 0 1,-1 0-1,0 0 1,0 1-1,-1 0 0,1 0 1,-1 0-1,1 0 0,-1 1 1,0-1-1,0 1 0,0 1 1,0-1-1,0 1 0,-1-1 1,1 2-1,0-1 0,-10 0 1,2 2 28,0 1 0,0 0 1,0 0-1,1 1 1,0 1-1,-20 8 0,-5 2-12,48-18-584,42-13-2942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5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1 312 12760,'0'0'842,"5"14"-548,40 96 578,-44-105-691,4 9 165,-5-14-324,0 0 1,0 0-1,0 0 0,0 0 1,0 0-1,0-1 0,1 1 0,-1 0 1,0 0-1,0 0 0,0 0 0,0 0 1,0 0-1,0 0 0,0-1 1,0 1-1,0 0 0,0 0 0,0 0 1,0 0-1,1 0 0,-1 0 0,0 0 1,0 0-1,0 0 0,0 0 1,0 0-1,0 0 0,0 0 0,1 0 1,-1-1-1,0 1 0,0 0 0,0 0 1,0 0-1,0 0 0,0 0 1,1 0-1,-1 0 0,0 1 0,0-1 1,0 0-1,0 0 0,0 0 0,0 0 1,1 0-1,-1 0 0,0 0 1,0 0-1,0 0 0,0 0 0,0 0 1,0 0-1,0 0 0,0 0 0,1 1 1,-1-1-1,0 0 0,0 0 0,1-5 96,0 0-1,-1 0 0,1-1 1,-1 1-1,0-6 0,0-10 114,1-16 74,0-11 234,1-1 0,3 2 0,18-77 0,-22 118-428,1 1-1,0-1 0,0 1 1,1 0-1,-1-1 0,1 1 1,0 0-1,1 0 0,-1 1 1,1-1-1,0 1 0,8-7 1,-9 8-27,1 1 0,0 0 0,0 0 0,-1 0 0,1 1 0,0-1 0,1 1 0,-1 0 0,0 0 1,0 0-1,0 1 0,1-1 0,-1 1 0,0 0 0,0 0 0,1 1 0,7 1 0,1 2 89,0 0 1,0 1-1,0 0 0,-1 1 0,0 0 0,0 1 0,13 11 0,23 12 429,-43-27-575,0 0-1,0-1 1,-1 0 0,1 1 0,1-2-1,-1 1 1,0-1 0,0 1-1,1-1 1,-1-1 0,0 1 0,1-1-1,-1 0 1,1 0 0,-1-1-1,1 1 1,-1-1 0,0-1 0,0 1-1,1-1 1,-1 1 0,8-5 0,41-27-528,-36 21-2449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8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2 193 9144,'0'0'6304,"0"13"-5352,-1-4-753,1 0-47,-1-1 1,1 1 0,1-1 0,0 1 0,0-1 0,1 0 0,0 1 0,3 7 0,0-1 136,53 158 1804,-35-111-867,-42-135-504,3-1 0,-7-85 0,0 3-114,22 150-537,0-1 0,1 1 0,-1-1 0,1 1 1,1-1-1,-1 1 0,2-8 0,-2 13-52,1-1-1,-1 1 1,1 0 0,-1-1-1,1 1 1,-1 0-1,1 0 1,0-1 0,-1 1-1,1 0 1,0 0 0,0 0-1,0 0 1,0 0-1,0 0 1,0 0 0,0 0-1,0 0 1,0 0 0,1 1-1,-1-1 1,0 0 0,1 1-1,-1-1 1,0 1-1,1 0 1,-1-1 0,0 1-1,1 0 1,-1 0 0,1 0-1,-1 0 1,0 0-1,1 0 1,-1 0 0,1 0-1,2 1 1,14 5 57,0 0 0,0 1-1,0 1 1,-1 1 0,0 0 0,22 17 0,35 18 169,-65-40-149,0 1-1,0-1 1,1-1 0,-1 0-1,1 0 1,0-1 0,0 0-1,13 1 1,-10-1 79,3 1-30,-16-3-133,1 0 0,-1 0 0,0 0 0,1 0 0,-1 0 0,0 0 0,0 0 0,1 0 0,-1 0 0,0 0 0,0 0 0,1 0 0,-1 0 0,0 0 0,0 0 0,1-1 0,-1 1 0,0 0 0,0 0 0,1 0 0,-1-1 0,0 1-1,0 0 1,0 0 0,1 0 0,-1-1 0,0 1 0,0 0 0,0 0 0,0-1 0,0 1 0,0 0 0,0 0 0,1-1 0,-1 1 0,0 0 0,0-1 0,0 1 0,0-1 0,0 1 70,-1 0-314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8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34 11760,'0'0'2410,"-14"12"-2051,-25 18-107,-95 81 951,89-69-591,21-20 63,-39 45 0,57-60-524,1 0-1,0 0 1,0 1-1,1 0 1,0 0-1,0 0 1,1 0 0,0 1-1,1-1 1,-1 1-1,0 11 1,2-17-83,1 0 0,0 0 0,0-1 0,0 1 0,0 0-1,1 0 1,-1 0 0,1 0 0,-1 0 0,1-1 0,0 1 0,0 0 0,0-1 0,1 1 0,-1-1 0,1 1 0,-1-1 0,1 1 0,0-1 0,0 0 0,0 0 0,0 0 0,0 0 0,0 0 0,1-1 0,-1 1 0,1 0 0,-1-1-1,1 0 1,3 2 0,0-2 5,-1 1 0,1-1 0,0 0-1,0 0 1,-1-1 0,1 1 0,0-1-1,0 0 1,0-1 0,0 0 0,-1 0-1,1 0 1,10-4 0,-1-2 26,0 0 1,-1-1-1,0 0 1,0-1-1,-1-1 1,0 0-1,0-1 1,-2 0-1,1-1 1,-1 0-1,-1-1 1,12-18-1,-11 13-13,-1 0 1,-1 0-1,-1-1 0,0 0 0,-1 0 0,-1-1 0,-1 0 0,-1 0 0,3-30 1,-6 28-17,1 12-29,-1-1 1,0 0-1,-1 1 0,0-1 0,-1 0 0,-1 0 0,-3-18 1,5 30-38,0-1 1,-1 0-1,1 0 1,0 1 0,0-1-1,0 0 1,0 0 0,0 1-1,0-1 1,0 0-1,-1 0 1,1 0 0,0 0-1,0 1 1,0-1-1,-1 0 1,1 0 0,0 0-1,0 0 1,0 1 0,-1-1-1,1 0 1,0 0-1,0 0 1,-1 0 0,1 0-1,0 0 1,0 0 0,-1 0-1,1 0 1,0 0-1,0 0 1,-1 0 0,1 0-1,0 0 1,0 0-1,-1 0 1,1 0 0,0 0-1,0 0 1,-1 0 0,1-1-1,0 1 1,0 0-1,-1 0 1,1 0 0,0 0-1,0-1 1,0 1 0,0 0-1,-1 0 1,1 0-1,0 0 1,0-1 0,0 1-1,0 0 1,0 0-1,-1-1 1,1 1 0,0 0-1,0 0 1,0-1 0,0 1-1,0 0 1,0-1-1,-8 23 137,4-1-52,1 1 0,1-1 1,1 0-1,0 1 0,2-1 0,0 1 1,2-1-1,0 0 0,2 0 0,0 0 1,1 0-1,1-1 0,1 0 0,16 29 1,17 4 473,-41-53-562,0 1-1,1-1 1,-1 0-1,0 0 1,0 0-1,1 0 1,-1 0-1,0 0 1,0 0-1,1 0 1,-1 0-1,0 0 1,0 0-1,1 0 1,-1 0-1,0 0 0,1 0 1,-1 0-1,0 0 1,0 0-1,1-1 1,-1 1-1,0 0 1,0 0-1,0 0 1,1 0-1,-1 0 1,0-1-1,0 1 1,0 0-1,1 0 0,-1 0 1,0-1-1,0 1 1,0 0-1,0 0 1,0-1-1,0 1 1,1 0-1,-1 0 1,0-1-1,0 1 1,9-15-128,1-11-3449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5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59 3712,'0'0'7129,"-11"-3"-6842,-8-2 23,0 2 1,-1 0 0,-28-1-1,21 7 760,46-7-302,14-6-917,0 1 1,0 2 0,1 1 0,43-1-1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39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 7936,'0'0'5814,"3"9"-4996,2 7-526,-2-1-1,1 1 1,-2 0 0,0 0 0,-1 1 0,-1-1 0,-2 29 0,-25 129 1603,19-131-1460,-54 443 4077,61-478-4332,1 1 1,1-1 0,-1 1-1,1 0 1,1-1 0,-1 0-1,2 1 1,-1-1 0,1 0-1,0 0 1,8 13 0,-8-17-83,1-1 1,-1 1-1,1-1 1,0 0-1,0 0 1,0-1 0,0 1-1,8 2 1,38 14 372,-30-15-348,-1-1-1,0-1 1,1 0-1,35-3 1,82-15 325,-9 2-26,-126 14-415,1-1 1,-1 1 0,0 0 0,1-1-1,-1 0 1,1 1 0,-1-1-1,0 0 1,0 0 0,1 0 0,-1-1-1,0 1 1,0 0 0,0-1-1,0 1 1,-1-1 0,1 0 0,0 0-1,-1 0 1,1 0 0,-1 0-1,0 0 1,1 0 0,-1 0 0,0 0-1,0 0 1,0-1 0,-1 1-1,1-1 1,-1 1 0,1-3 0,1-7-593,-1-1 1,-1 1-1,0-1 1,-2-20-1,0 15-1720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4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9344,'0'0'2264,"11"5"-1586,27 10-153,1-1-1,0-2 0,1-2 1,0-2-1,1-1 1,-1-2-1,1-2 0,0-2 1,68-6-1,148-15 3611,-253 19-3997,0 2 67,0-1 0,0 0 0,1-1 1,-1 1-1,0-1 0,0 1 0,0-1 0,0-1 0,0 1 0,0 0 1,0-1-1,4-2 652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40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10656,'0'0'349,"1"12"-230,0 73 1593,-12 94 1,4-85 1043,7-81-1644,2-11-253,8-18 0,5-27-3296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40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11952,'0'0'2024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41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0 8336,'0'0'825,"-8"15"-428,-13 27-133,-13 22 801,-32 89 0,65-150-957,0-1 0,0 1 0,0-1 0,1 1 0,-1 0 0,1-1 0,0 1 0,-1 0 0,1-1 0,1 1 0,-1 0 0,0-1 0,2 6 0,-2-7-45,1 0 0,0 0 0,0 0 0,0 0 0,0 0 0,0 0 0,0 0-1,0 0 1,0-1 0,0 1 0,1 0 0,-1-1 0,0 1 0,0-1 0,1 1 0,-1-1 0,0 0 0,1 1 0,-1-1 0,0 0-1,1 0 1,-1 0 0,0 0 0,1 0 0,-1 0 0,0 0 0,1-1 0,1 1 0,7-2 106,-1 0 0,1-1 0,0 1-1,-1-2 1,1 0 0,-1 0 0,0 0 0,0-1 0,-1 0 0,1-1 0,-1 0 0,8-8 0,-4 2 39,1 0 1,-2-1-1,0-1 1,0 0 0,-1 0-1,10-21 1,-19 33-176,0 0 0,0 1-1,0-1 1,0 0 0,0 0 0,0 0 0,-1 0 0,1 0 0,-1 0 0,1 0 0,-1 0 0,0 0-1,0 0 1,0 0 0,0 0 0,0 0 0,0 0 0,-1-3 0,-1 3 11,1 0 0,-1 0 1,1 1-1,-1-1 0,0 0 0,0 1 1,0-1-1,0 1 0,0-1 0,0 1 1,0 0-1,0 0 0,0 0 1,0 0-1,-4-1 0,-3 0 31,-1-1 0,1 1-1,0 0 1,-1 1 0,1 0-1,-1 1 1,1 0 0,-1 1 0,1-1-1,-1 2 1,1-1 0,-19 7 0,18-5 41,1 0 0,-1 1 1,1 1-1,0-1 0,0 2 1,0-1-1,1 1 1,0 0-1,0 1 0,0 0 1,-12 15-1,35-46-146,-6 10-2568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41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10344,'0'0'1529,"5"12"-784,80 184 2294,-76-175-2622,8 17 1169,-2 1 0,13 52 1,-28-90-1468,0 1 0,0-1 1,0 0-1,0 0 0,1 0 0,-1 0 1,1 0-1,-1 0 0,0 0 0,1 0 1,0 0-1,-1 0 0,1 0 0,0 0 1,-1 0-1,2 0 0,-1 0-84,-1-1 1,1 0-1,-1 0 0,0 0 0,1 0 0,-1 0 0,1 0 1,-1 0-1,0-1 0,1 1 0,-1 0 0,1 0 0,-1 0 1,0 0-1,1 0 0,-1-1 0,0 1 0,1 0 1,-1 0-1,0 0 0,1-1 0,-1 1 0,0 0 0,1-1 1,-1 1-1,0 0 0,0-1 0,1 0 0,2-4 28,0 0 1,0-1-1,0 1 0,3-10 1,12-49-199,-11 30-2928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8:41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13264,'0'0'1512,"19"106"-784,-15-45 8,-4 9 31,-4-10 9,2-9-24,-2-9 8,3-2-64,-3-6-8,2-6-112,-2-7 0,2-6-200,-2-3 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36 5120,'0'0'5226,"-11"5"-4706,2 0-451,-62 32 1046,63-32-866,1-1 0,0 1 0,0 0-1,0 1 1,1 0 0,0 0-1,0 0 1,-5 9 0,10-14-186,-1 1 0,1-1 0,1 1 0,-1-1 0,0 1 0,0 0-1,1 0 1,-1-1 0,0 1 0,1 0 0,0 0 0,-1 0 0,1 0 0,0-1 0,0 1 0,0 0 0,0 0 0,1 0 0,-1 0 0,0-1 0,1 1 0,-1 0 0,1 0-1,0 0 1,0-1 0,-1 1 0,1 0 0,0-1 0,0 1 0,1-1 0,-1 1 0,0-1 0,2 2 0,1 0 29,-1-1 0,1 0 0,0 0 0,0 0 0,0 0 0,0-1 0,0 1 0,0-1 0,0 0 0,0 0 0,1 0 0,-1-1 0,7 0 0,-2 0-9,0-1 0,0 0 1,-1-1-1,1 1 0,0-2 0,-1 1 1,1-2-1,-1 1 0,0-1 0,0 0 1,0 0-1,-1-1 0,1 0 0,-1-1 1,0 0-1,-1 0 0,0 0 0,1-1 1,-2 1-1,1-2 0,-1 1 0,0 0 1,-1-1-1,5-10 0,-8 16-43,0-1 1,0 1-1,0 0 1,0-1-1,-1 1 0,1-1 1,-1 1-1,1-1 0,-1 1 1,0-1-1,0 1 1,0-1-1,0 1 0,0-1 1,-1 1-1,1-1 0,-1 1 1,0-1-1,0 1 0,0 0 1,0-1-1,0 1 1,0 0-1,0 0 0,-1 0 1,1 0-1,-1 0 0,0 0 1,0 0-1,1 0 1,-1 1-1,0-1 0,0 1 1,-4-2-1,0 0 26,-1 0 0,0 1 0,0-1 0,0 2 0,0-1 0,0 1 0,0 0 0,0 1 0,-1-1 0,-9 2 0,1 1 9,1 2 0,-1-1 0,1 2-1,-1 0 1,1 1 0,1 0 0,-1 1 0,1 1 0,0 0 0,1 1 0,0 0 0,1 1 0,-13 13 0,24-23-78,0 1-1,0 0 1,1 0-1,-1 0 1,0 0-1,1 0 1,-1 0-1,0 0 1,1 0-1,-1 0 1,1 0-1,-1 0 1,1 1-1,0-1 1,0 0 0,-1 0-1,1 0 1,0 0-1,0 3 1,2 5-2979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5624,'0'0'6646,"11"1"-6064,21 0-253,1-1-1,-1-1 1,34-7 0,111-24 517,-81 14-421,675-81 2203,-407 39-963,-167 22-466,-183 36-1063,36-4 735,-50 6-517,0 0-345,0-1 1,0 1-1,0 0 1,0 0-1,0 0 1,0-1-1,-1 1 1,1 0-1,0 0 1,0 0-1,0 0 1,0 0-1,0-1 1,-1 1-1,1 0 0,0 0 1,0 0-1,0 0 1,0 0-1,-1 0 1,1 0-1,0 0 1,0 0-1,0-1 1,-1 1-1,1 0 1,0 0-1,0 0 1,0 0-1,-1 0 1,1 0-1,0 0 0,0 0 1,0 0-1,-1 1 1,1-1-1,0 0 1,0 0-1,0 0 1,0 0-1,-1 0 1,-40 5 167,-50 0 0,53-5-335,1 2 0,-38 8 0,34-2-2881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24 152 4416,'0'0'9233,"3"-10"-8832,1-2-223,-2 7-36,-1 0 0,1 0 0,-1 1 0,0-1 0,0 0 0,-1 0 0,0 0 0,0-6 0,0 11 184,5-15 844,-5 15-1147,0 0-1,0 0 1,0 0 0,0 0 0,0 0-1,0 0 1,0 0 0,0 0-1,0 0 1,0 0 0,0 0 0,0 0-1,0 0 1,0 0 0,0 0 0,1 0-1,-1 0 1,0 0 0,0 0-1,0 0 1,0 0 0,0 0 0,0 0-1,0 0 1,0 0 0,0 0 0,0 0-1,0 0 1,0 0 0,0 0-1,0 0 1,0 0 0,0 0 0,0 0-1,1 0 1,-1 0 0,0 0 0,0 0-1,0 0 1,0 0 0,0 0-1,0 0 1,0 0 0,0 0 0,0 0-1,0 0 1,0 0 0,0 0 0,0 0-1,0 0 1,0-1 0,0 1-1,0 0 1,0 0 0,0 0 0,1 25 1910,-1 0-2060,34 174 788,0-3-2,-26-138-370,-4-28-67,1 37 0,6 64 435,-8-125-539,-3-6-112,1 1 0,-1-1 0,0 0 0,0 0-1,0 0 1,0 1 0,1-1 0,-1 0 0,0 0 0,0 1 0,0-1 0,0 0-1,0 0 1,0 1 0,0-1 0,0 0 0,0 1 0,0-1 0,0 0-1,0 0 1,0 1 0,0-1 0,0 0 0,0 0 0,0 1 0,0-1 0,0 0-1,0 1 1,-3-3 524,-2-10-396,-3-18-110,-8-33 118,-25-65 0,21 75-57,-21-88 0,36 119-61,2-1 0,0 1 0,1-1 0,1 1 0,2-1 1,0 1-1,4-25 0,-3 40-17,0 1-1,0 0 1,1 1-1,-1-1 1,1 0 0,1 1-1,-1-1 1,1 1 0,0 0-1,0 0 1,0 1-1,9-8 1,-4 4-1,0 1 0,0 1 0,1-1 0,0 2 0,0-1 0,11-3 0,19-6 30,1 3 0,42-8 0,-80 19-31,1 0 1,-1 1-1,0 0 1,1 0 0,-1 0-1,1 0 1,-1 0-1,1 1 1,-1 0-1,0-1 1,1 1-1,-1 0 1,0 1-1,0-1 1,0 1-1,0-1 1,0 1-1,0 0 1,0 0-1,0 0 1,-1 0-1,1 1 1,-1-1-1,0 1 1,0-1 0,0 1-1,0 0 1,0 0-1,0 0 1,-1 0-1,1 0 1,-1 0-1,1 5 1,2 4 0,-1 0 0,0 0 1,-1 0-1,-1 0 1,0 1-1,0-1 0,-2 0 1,-1 16-1,0-17 5,-1 1 1,0 0-1,0-1 0,-1 0 0,-1 0 1,0 0-1,-1-1 0,-9 15 0,-2-1 38,-2 0-1,-26 26 1,27-35 18,0 0 1,-1-1-1,0-2 0,-1 0 1,-33 15-1,36-24 110,12-4-34,11 1-40,2-1-111,0 0 0,1 0 0,-1-1 0,15-6 0,17-3-15,-26 9 16,0 1 0,0 1 0,0 0 1,0 1-1,0 1 0,0 0 0,0 0 0,0 2 0,-1-1 1,1 2-1,-1 0 0,0 0 0,-1 2 0,1-1 0,-1 2 1,0-1-1,-1 2 0,0-1 0,0 2 0,-1-1 1,0 1-1,-1 1 0,0 0 0,8 13 0,-15-20 8,0-1 0,0 1 0,0 0 0,-1-1 0,0 1 0,1 0 0,-1 0 0,-1 0-1,1 0 1,-1 0 0,1 0 0,-1 0 0,0 0 0,-1 0 0,1 0 0,-1-1 0,1 1 0,-1 0 0,0 0-1,-1 0 1,1 0 0,-1-1 0,-3 6 0,2-3 6,-1-2 0,1 1 1,-1 0-1,0-1 0,-1 0 0,1 1 0,-1-2 0,0 1 0,0-1 0,0 1 1,0-1-1,-1-1 0,1 1 0,-1-1 0,-6 2 0,-8 0 28,-1 0 0,0-2 0,0 0 0,1-1-1,-1-2 1,0 0 0,-28-5 0,16 2 29,22 3-45,-28-2 126,37 3-149,0 0 0,0 0 0,0 0 0,0 0 0,0 1 0,0-1 0,0 1 0,0-1 1,0 1-1,1 0 0,-1-1 0,0 1 0,0 0 0,-2 2 0,-1 5-3634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3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83 6128,'0'0'8474,"5"-10"-8204,13-32 2,-6 18 459,-5 18 237,-6 6-765,-7 35 559,5-31-732,-1-1-1,2 0 1,-1 1-1,0-1 0,1 0 1,-1 1-1,1-1 1,0 1-1,0-1 1,0 1-1,1-1 0,-1 0 1,1 1-1,0-1 1,0 1-1,0-1 1,2 5-1,1-3 7,-3-2 11,1 1-1,0-1 0,0 0 1,1 0-1,-1 0 0,1-1 1,4 6-1,-5-8-30,-1 1 0,0-1-1,0 1 1,1-1 0,-1 1 0,0-1 0,1 0-1,-1 0 1,0 0 0,1 0 0,-1 0-1,0 0 1,1 0 0,-1 0 0,0 0 0,1-1-1,-1 1 1,0 0 0,0-1 0,1 1 0,-1-1-1,0 0 1,0 1 0,0-1 0,0 0 0,2-1-1,0 0 14,0-1-1,0 1 0,-1-1 1,1 0-1,-1 0 0,1 0 0,-1 0 1,0 0-1,0-1 0,-1 1 0,1 0 1,-1-1-1,0 1 0,1-1 1,-2 0-1,1 1 0,0-1 0,-1 0 1,1 0-1,-1 1 0,0-1 0,-1 0 1,1 0-1,0 1 0,-1-1 1,0 0-1,0 1 0,-2-7 0,2 10-18,1-1-1,0 0 1,-1 1-1,1-1 0,0 0 1,-1 1-1,1-1 0,-1 0 1,1 1-1,-1-1 1,1 1-1,-1-1 0,0 1 1,1-1-1,-1 1 0,0-1 1,1 1-1,-1 0 1,0-1-1,1 1 0,-1 0 1,0-1-1,0 1 1,1 0-1,-1 0 0,0 0 1,0 0-1,0 0 0,1 0 1,-1 0-1,0 0 1,0 0-1,0 0 0,1 0 1,-1 1-1,0-1 0,0 0 1,1 1-1,-1-1 1,0 0-1,1 1 0,-1-1 1,0 1-1,1-1 1,-1 1-1,0 0 0,-4 3 24,1-1 0,0 1 0,0-1 0,1 1 0,-6 7 0,3-2-7,1 1 1,1-1-1,-1 1 0,1 0 1,1 0-1,0 0 1,1 0-1,-3 15 0,0 17-2687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0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4416,'0'0'9161,"0"10"-9040,4 136 423,-1-112-446,0 9 211,2 1-1,2-1 1,18 60-1,-8-45 328,-16-48-67,-1-8-251,0-6-214,-1-12 98,-1-1 0,-4-16 1,-1-11 6,4-10 197,4-65 0,-1 107-344,1 0 0,0 1 1,1-1-1,0 0 0,1 1 1,0 0-1,1-1 0,1 1 0,-1 1 1,13-21-1,-14 29-57,0 0-1,0 0 1,0 0 0,1 0 0,-1 1-1,1-1 1,-1 1 0,1 0-1,-1 0 1,1 0 0,0 0 0,-1 1-1,1 0 1,4-1 0,0 2 0,-1-1 1,0 1 0,1 0-1,-1 1 1,0-1 0,0 2 0,0-1-1,0 1 1,0 0 0,0 0-1,-1 1 1,0-1 0,1 2-1,4 4 1,25 11 69,-36-20-71,1 0 0,-1 0 0,1 0-1,-1 1 1,1-1 0,-1 0 0,0 1 0,1-1 0,-1 0 0,0 1 0,1-1 0,-1 0 0,0 1 0,1-1 0,-1 1 0,0-1-1,0 0 1,1 1 0,-1-1 0,0 1 0,0-1 0,0 1 0,0-1 0,0 1 0,0-1 0,0 1 0,0-1 0,0 1 0,0-1 0,0 1-1,0-1 1,0 1 0,0 0 0,0 4 29,0-4-22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101 234 6016,'0'0'6009,"6"15"-5390,-4-11-572,6 14 201,0 0-1,-1 0 1,-1 1-1,4 29 1,33 319 3902,-36-315-3495,0 12 940,-6-59-1113,0-6 46,0-11-48,-83-369 699,64 309-832,4-1-1,-9-122 1,22 184-311,0 1 33,1 1 0,0-1 0,3-16 0,-3 23-54,1 1 0,-1-1 0,1 1-1,0-1 1,0 1 0,0-1 0,0 1 0,1 0-1,-1-1 1,1 1 0,-1 0 0,1 0-1,0 0 1,0 0 0,0 1 0,0-1 0,0 0-1,3-1 1,1-1 13,-3 2-18,-1 1-1,1-1 1,-1 1-1,1-1 1,-1 1-1,1 0 1,0 0-1,0 0 0,0 0 1,0 1-1,-1-1 1,1 1-1,0-1 1,0 1-1,0 0 1,0 0-1,0 1 1,5 0-1,12 3 21,0 1-1,-1 1 1,0 0-1,0 1 1,32 18-1,-42-19-16,-1-1-1,1 1 1,-1 1-1,-1-1 0,1 1 1,-1 1-1,-1-1 1,1 1-1,-1 0 0,0 1 1,-1-1-1,0 1 0,6 16 1,-7-13-1,0-1 0,0 0 0,-2 1 0,3 19 0,-4-25-7,-1-1 1,0 1-1,-1-1 1,1 0 0,-1 1-1,0-1 1,-1 0-1,1 1 1,-1-1-1,0 0 1,0 0-1,-5 7 1,0-1 18,0 0 0,-1 0 1,0-1-1,-1 0 0,0 0 1,-1-1-1,1 0 0,-2-1 1,1 0-1,-1 0 0,-1-2 0,1 1 1,-1-1-1,0-1 0,-1 0 1,1-1-1,-16 4 0,-143 12 540,147-21-222,21-2-176,15-1-166,9 0-12,0 0 0,0 2 0,0 0 0,0 2 1,0 0-1,22 4 0,2 2-2,78 22 1,-103-22 12,0 1-1,0 0 1,32 18 0,-45-21-5,1 0-1,-1 1 1,-1 0-1,1 1 1,-1-1-1,0 1 1,0 1-1,0-1 0,-1 1 1,0 0-1,0 0 1,4 10-1,-4-7 0,3 7 9,0 1 1,7 28-1,-14-41 6,1-1 1,-1 1-1,-1 0 0,1 0 0,-1 0 0,0 0 0,0 0 0,0 0 0,-1 0 0,0 0 0,0 0 0,0 0 0,0 0 0,-1-1 0,-2 6 1,-4 4 13,-1-1 0,0-1 0,-1 0 0,0 0 0,0-1 0,-2 0 0,1-1 0,-1 0 0,-1-1 0,-24 14 0,10-9 40,-1-1 1,-1-1-1,0-2 0,-45 11 0,45-16 52,0-2 0,0-1 0,0-1 1,0-1-1,-57-9 0,85 9-111,-1 0 0,1 0 0,-1 0 0,1 0 0,0-1 0,-1 1 0,1 0-1,0-1 1,-1 1 0,1-1 0,0 1 0,0-1 0,-1 0 0,1 1 0,0-1 0,0 0 0,0 0 0,0 0 0,0 0 0,0 0-1,0 0 1,0 0 0,1 0 0,-1 0 0,0-1 0,1 1 0,-1 0 0,1 0 0,-1-1 0,1 1 0,-1 0 0,1-1-1,0 1 1,0 0 0,0-1 0,0 1 0,0-1 0,0 1 0,0-3 0,1 0-22,0-1 0,1 1 0,-1 0 0,1-1 0,0 1-1,0 0 1,0 0 0,1 0 0,-1 0 0,1 0 0,3-3 0,9-7-357,27-21 0,-23 21-2876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38 3712,'0'0'15481,"-9"-6"-15396,-31-16-4,36 20-58,-1 1-1,0-1 1,1 1-1,-1 0 1,0 0-1,0 0 1,0 1-1,0-1 1,0 1-1,0 1 1,0-1-1,0 1 1,-8 1-1,-2 1 39,6-2-18,1 2-1,-1-1 1,1 1-1,-1 0 1,1 1 0,0 0-1,1 0 1,-12 9-1,4-2 103,0 0 0,1 2 0,-14 14 0,25-23-99,-1 1-1,1 0 0,-1-1 1,1 1-1,1 0 1,-1 0-1,1 1 1,0-1-1,0 1 1,-1 5-1,2-8-31,1 0 0,-1 0 0,1 1 0,0-1 0,0 0 0,0 0 0,0 1 0,0-1 0,1 0 0,0 0 0,-1 0 0,1 0 0,1 0 0,-1 0 0,0 0 0,1 0 0,-1 0 0,1 0 0,2 2 0,1 1 4,0 0 0,1 0 0,0 0 0,0-1 1,0 0-1,0-1 0,1 1 0,0-1 0,0-1 0,0 1 0,9 2 0,107 26 108,-101-27-81,3 0 28,-4-1 94,30 10 0,-46-12-127,0-1 0,0 2 0,0-1-1,-1 0 1,1 1 0,-1 0-1,1 0 1,-1 0 0,0 1 0,0-1-1,4 6 1,-6-5-23,0 0 0,0 0 0,-1 0 0,1 0 0,-1 0 0,0 0 0,0 0 0,0 0 0,-1 1 0,0-1 1,0 0-1,0 0 0,0 1 0,0-1 0,-1 0 0,0 0 0,0 0 0,0 0 0,-2 5 0,0 0 14,0-1-1,-1 0 1,1 1-1,-2-2 1,1 1-1,-1 0 1,-1-1-1,-7 9 1,2-6 41,0-1 0,-1 0 0,0-1 1,0 0-1,-1-1 0,0-1 0,0 0 0,-1 0 1,1-2-1,-1 1 0,0-2 0,-1 0 0,1-1 0,-28 2 1,42-4-70,0-1 0,0 1 0,0 0 0,1 0 0,-1 0 0,0 0 0,0-1 0,0 1 0,0 0 0,0 0 0,0 0 0,0 0 0,0-1 0,0 1 0,0 0 0,0 0 0,0 0 0,0-1 0,0 1 0,0 0 0,0 0 0,0 0 0,0-1 0,0 1 0,0 0 0,0 0 0,0 0 0,0-1 0,0 1 0,0 0 0,0 0 0,0 0 0,0 0 0,0-1 0,-1 1 0,1 0 0,0 0 0,0 0 0,0 0 0,0 0 0,0 0 0,-1-1 0,1 1 0,0 0 0,0 0 0,0 0 0,-1 0 0,1 0 0,0 0 0,0 0 0,0 0 0,0 0 0,-1 0 0,1 0 0,0 0 0,0 0 0,0 0 0,-1 0 0,1 0 0,0 0 0,0 0 0,17-10 92,37-8-72,0-2 1,-1-3-1,-1-2 1,-2-2-1,0-3 1,-2-1-1,72-63 1,-96 72 25,0-2 1,-1 0 0,-2-2-1,-1 0 1,33-56-1,-46 61 43,-5 11-42,-2 10-49,0 0 0,1-1 1,-1 1-1,0 0 0,0 0 0,0 0 1,0 0-1,0 0 0,0 0 0,0 0 1,0-1-1,0 1 0,0 0 1,-1 0-1,1 0 0,0 0 0,0 0 1,0 0-1,0 0 0,0 0 1,0-1-1,0 1 0,0 0 0,0 0 1,0 0-1,0 0 0,0 0 0,0 0 1,0 0-1,-1 0 0,1 0 1,0 0-1,0 0 0,0 0 0,0-1 1,0 1-1,0 0 0,0 0 1,0 0-1,-1 0 0,1 0 0,0 0 1,0 0-1,0 0 0,0 0 1,0 0-1,0 0 0,0 0 0,-1 0 1,1 0-1,-1 2 5,-1-1 0,1 0 0,0 1 1,-1-1-1,1 1 0,0 0 0,0-1 0,0 1 0,0 0 1,0-1-1,1 1 0,-2 4 0,-3 4 5,-7 13-1,1 1 0,1 0 1,-10 37-1,16-47-8,0 1-1,2 1 1,0-1 0,0 0-1,2 1 1,-1-1 0,4 20-1,-3-32 2,1 1 0,-1-1 0,1 0 0,0 0 0,0 0 0,0 0 0,1 0 0,-1 0 0,1 0 0,-1 0 0,1-1 0,0 1 0,0-1 0,0 1 0,0-1 0,1 0 0,-1 1 0,1-1 0,-1 0 0,1-1 0,0 1 0,0 0 0,0-1 0,4 2 0,-1-1 5,0-1-1,-1 0 1,1 0-1,0-1 1,0 0-1,0 0 1,-1 0-1,1 0 0,0-1 1,0 0-1,-1-1 1,10-2-1,3-3 15,0-1 0,-1-1 0,-1 0 0,0-1 0,0-1 0,15-12 0,82-83 180,-92 85-151,3-6 45,-16 18-65,-1 1 1,1 0-1,1 0 1,-1 0-1,1 1 1,0 1-1,16-9 1,-24 14-29,1 0 1,0 1 0,-1-1-1,1 0 1,0 1-1,0-1 1,-1 1-1,1 0 1,0 0-1,0-1 1,0 1-1,0 0 1,-1 1 0,1-1-1,0 0 1,0 0-1,0 1 1,-1-1-1,1 1 1,0 0-1,-1-1 1,1 1 0,0 0-1,-1 0 1,1 0-1,-1 0 1,1 0-1,-1 0 1,0 1-1,1-1 1,-1 0 0,0 1-1,0-1 1,0 1-1,0-1 1,0 1-1,0 0 1,-1-1-1,1 1 1,0 3 0,2 4 4,0 0 0,-1 0 0,0 1 0,-1-1 0,0 0 0,0 12 1,-2-9 9,0 0 1,-5 20-1,4-21 41,0 1 1,-1 19-1,21-58 126,3-13-99,18-30 32,-35 64-99,0 1 1,1-1 0,-1 1 0,1 0-1,0 0 1,0 0 0,1 1 0,9-7-1,-14 11-14,-1-1-1,1 1 1,0-1-1,0 1 0,0 0 1,0-1-1,0 1 1,-1 0-1,1 0 0,0 0 1,0 0-1,0 0 0,0-1 1,0 2-1,0-1 1,0 0-1,0 0 0,0 0 1,0 0-1,-1 1 1,1-1-1,0 0 0,1 1 1,0 0 1,-1 0 1,0 1 0,1-1 0,-1 0 0,0 1-1,0-1 1,1 1 0,-1-1 0,-1 1-1,1-1 1,1 4 0,2 5 23,-1 1-1,0-1 1,2 16-1,-3-13 2,5 21 66,-6-23-45,1 0 1,0 0-1,1 0 1,0-1-1,1 1 0,0-1 1,1 0-1,8 14 0,-12-22-40,0-1 0,0 0-1,0 0 1,0 0-1,1 0 1,-1 0-1,0 0 1,1 0-1,-1 0 1,0 0-1,1-1 1,-1 1 0,1 0-1,-1-1 1,1 1-1,0-1 1,-1 0-1,1 1 1,-1-1-1,1 0 1,0 0-1,-1 0 1,1 0 0,-1-1-1,1 1 1,0 0-1,-1-1 1,1 1-1,-1-1 1,3 0-1,-1 0-17,0-1 0,0 0-1,0 1 1,0-1 0,-1 0-1,1 0 1,-1-1 0,1 1-1,-1 0 1,0-1 0,0 0-1,0 1 1,3-6 0,6-21-415,-7 18-3399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22 112 11760,'0'0'3008,"-21"-62"-2688,42 46 0,15-1-128,9 0-8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7232,'0'0'4737,"5"-10"-4017,-1 2-527,-3 5-134,0 0 0,0 0 1,1 0-1,-1 1 0,1-1 1,0 0-1,0 1 0,-1-1 1,2 1-1,-1-1 0,0 1 1,1 0-1,-1 0 0,1 0 1,-1 0-1,1 1 0,0-1 1,0 1-1,0-1 0,4 0 1,0 0 113,0 1 1,0-1 0,0 2 0,0-1 0,0 1 0,0 0 0,0 0 0,0 1 0,1 0-1,-1 1 1,-1-1 0,14 6 0,-15-5-77,1 1-1,-1 0 0,0 0 1,0 1-1,0 0 1,-1 0-1,1 0 1,-1 0-1,0 1 1,0-1-1,0 1 1,-1 0-1,1 1 1,-1-1-1,3 7 0,-4-4-33,1-1 0,-1 0 0,0 1 0,-1 0 0,0-1 0,0 1 0,0 0 0,-1 0 0,0-1 0,-1 1 0,0 0 0,0-1 0,-1 1 0,0 0 0,0-1 0,0 0 0,-1 1 0,-4 6 0,0 0 28,-1 0 0,-1 0-1,0 0 1,-1-1 0,0-1 0,-1 0-1,-20 17 1,19-20 150,-26 16 1,11-9 423,33-18-513,0 0-1,-1 1 1,1-1-1,0 1 1,0 0-1,0 1 1,11 0-1,52 1 253,-42 1-22,1 1 1,-1 1-1,0 1 1,35 12-1,-43-11-311,-13-4-3343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116 148 7936,'0'0'4249,"-7"11"-3652,-10 17-122,1-1 1,2 2-1,0 0 0,-10 37 0,17-38-129,1 0 0,2 0 0,0 0 0,2 0 0,2 0 0,0 1 0,2-1 0,1 0 0,11 46 1,-11-60-212,1 0 0,1 0 0,1-1 1,-1 0-1,2 0 0,0-1 0,1 1 1,0-2-1,0 1 0,1-1 0,1 0 1,0-1-1,1 0 0,-1-1 0,2 0 1,-1-1-1,1 0 0,1-1 0,-1 0 1,1-1-1,14 5 0,-16-7-67,0-1-1,1 0 1,-1-1-1,0-1 1,1 1 0,-1-2-1,1 1 1,-1-2-1,1 0 1,-1 0 0,18-4-1,-15 0-5,1 0-1,-1 0 0,0-1 1,0-1-1,-1 0 0,0-1 1,-1-1-1,13-9 0,-5 0 10,-1-1-1,0 0 0,-2-2 1,0 0-1,-1-1 0,-1 0 1,-2-2-1,0 1 0,15-40 1,-17 33-2,-1 0 1,-2-1 0,-1 0 0,-1 0-1,1-33 1,-6 47-35,-1 1 1,0-1-1,-2 0 1,0 1-1,0-1 0,-2 1 1,0-1-1,0 1 0,-2 1 1,0-1-1,-12-20 0,10 22 4,0 1 0,-1 0-1,-1 1 1,0-1-1,-16-13 1,18 19-18,0 1-1,0 0 1,-1 0 0,0 1-1,-1 0 1,1 1 0,-1 0 0,0 0-1,-11-2 1,7 3-1,0 1 1,0 0-1,0 1 0,-1 0 0,1 1 1,-1 0-1,1 2 0,0-1 1,0 2-1,0 0 0,0 1 1,0 0-1,0 1 0,1 0 1,0 1-1,0 1 0,1 0 0,-1 1 1,2 0-1,-1 1 0,1 0 1,1 1-1,-1 0 0,2 1 1,-12 15-1,-65 112-16,75-116-30,1 0 1,-8 27-1,-6 13-76,3 3-47,16-47 130,5-17 20,0-1-1,0 1 0,0-1 1,-1 1-1,1-1 0,0 1 1,0-1-1,0 1 1,0-1-1,0 1 0,1-1 1,-1 1-1,0 0 0,0-1 1,0 0-1,0 1 0,0-1 1,1 1-1,-1-1 1,0 1-1,1-1 0,-1 1 1,0-1-1,0 0 0,1 1 1,-1-1-1,1 1 1,0-1-1,17 6 26,21-6 32,-2-6 49,63-20 1,-45 11 9,2-1 45,-28 7 54,0 1 0,0 1 0,1 2 0,34-2 1,-49 5 297,-13 2-253,-4 3-2103,0 1-213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6424,'0'0'5305,"3"12"-4454,7 39 835,5 103 0,-15-86-624,-2-44-313,2 0 0,0 0 0,2 1 0,9 45 0,-8-72 973,1-13-1062,6-28-586,-7 28 186,4-22-10,-2 12-8,8-28 0,-11 47-171,0 0 1,0 0 0,1 0 0,0 0 0,0 1 0,0-1 0,1 1 0,0 0-1,8-9 1,-12 13-55,1 0-1,0 0 1,0 0 0,0 0-1,1 0 1,-1 0-1,0 0 1,0 0-1,0 1 1,1-1-1,-1 0 1,0 1 0,1-1-1,-1 1 1,1-1-1,-1 1 1,1 0-1,-1 0 1,0-1-1,1 1 1,-1 0 0,1 0-1,-1 1 1,1-1-1,-1 0 1,1 0-1,-1 1 1,1-1 0,-1 1-1,0-1 1,1 1-1,-1 0 1,0-1-1,0 1 1,1 0-1,-1 0 1,0 0 0,0 0-1,0 0 1,0 0-1,1 2 1,4 5 39,-1 0 0,0 1 0,0 0 0,-1 0 0,4 11 0,1 1 46,-5-12-45,-3-5-19,1 0 1,-1 0-1,1-1 1,0 1-1,0-1 0,0 1 1,1-1-1,-1 0 0,6 4 1,-7-7-27,0 0 0,0 0 0,1 0 0,-1 0 0,0 0 0,0-1 0,1 1 0,-1-1 0,0 1 0,0-1 0,0 1 0,0-1 0,1 0 0,-1 1 0,0-1 0,0 0 1,0 0-1,-1 0 0,1 0 0,1-1 0,3-3 24,57-51 198,-48 42-173,0 0 1,1 1-1,0 0 1,1 2-1,24-15 1,-38 25-45,1 0-1,-1 0 1,1 0 0,-1 0 0,1 1-1,-1-1 1,1 1 0,-1-1 0,1 1-1,0 0 1,-1 0 0,1 0 0,-1 0-1,1 1 1,0-1 0,-1 1 0,1-1-1,2 2 1,-1 0 15,-1 0 0,0 0 0,0 0-1,1 0 1,-1 1 0,-1-1 0,1 1 0,0 0-1,-1 0 1,1 0 0,2 4 0,0 3 64,1 0 1,-1 0-1,-1 1 1,0 0-1,0 0 1,-1 0-1,2 15 1,-5-20-19,1 0 1,-1 0-1,-1 0 1,-1 12-1,-1 9 199,3-26-279,1-1 1,-1 1-1,0-1 0,1 1 0,-1-1 0,0 0 1,1 1-1,-1-1 0,0 1 0,1-1 1,-1 0-1,1 1 0,-1-1 0,0 0 1,1 1-1,-1-1 0,1 0 0,-1 0 0,1 0 1,-1 1-1,1-1 0,0 0 0,-1 0 1,1 0-1,-1 0 0,1 0 0,-1 0 1,1 0-1,-1 0 0,1 0 0,-1 0 0,1 0 1,0-1-1,-1 1 0,1 0 0,0-1 1,16-3-3946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4616,'0'0'14761,"9"-3"-14500,5-1-70,0 0-1,0 1 1,0 0 0,23-1-1,143 1 781,-69-1-376,165 15-1,-223-5-389,-25-5 60,-1 3 1,0 0-1,33 10 1,-34-4 26,-24-8-235,1 0 0,0-1 0,0 1 0,0-1 0,0 0 0,0 0 0,0 0 0,0-1 0,0 1 0,0-1 0,0 1 0,0-1-1,0 0 1,0 0 0,1-1 0,-1 1 0,0-1 0,0 1 0,0-1 0,0 0 0,4-2 0,-7 3-85,17-10 571,-16 10-606,-1-1-1,0 1 0,0 0 0,1 0 0,-1 0 1,0 0-1,0 0 0,0-1 0,1 1 0,-1 0 1,0 0-1,0-1 0,0 1 0,0 0 0,0 0 1,0 0-1,1-1 0,-1 1 0,0 0 0,0 0 1,0-1-1,0 1 0,0 0 0,0-1 1,0 1-1,0 0 0,0 0 0,0-1 0,0 1 1,0 0-1,0 0 0,0-1 0,0 1 0,-1 0 1,1 0-1,0-1 0,0 1 0,0 0 0,0 0 1,0 0-1,-1-1 0,1 1 0,0 0 0,0 0 1,0 0-1,0-1 0,-1 1 0,1 0 0,0 0 1,0 0-1,-1 0 0,1 0 0,0 0 1,0-1-1,-1 1 0,1 0 0,0 0 0,0 0 1,-1 0-1,1 0 0,0 0 0,-1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51 4416,'0'0'10633,"-10"-8"-10237,-1-1-262,6 5-55,1 0 1,-1 0-1,0 1 1,0 0-1,0 0 0,-1 0 1,-5-2-1,9 4 43,-1 0 1,1 0-1,0 1 0,-1-1 0,1 1 0,-1 0 0,0 0 1,1-1-1,-1 2 0,1-1 0,-1 0 0,1 0 1,-5 2-1,-31 14 896,4-2-314,-11 0 118,26-7-386,0-1 1,-1-1-1,-29 4 0,21-7-448,-63 8 994,35 3-4147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11152,'0'0'0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3616,'0'0'4253,"-9"7"-3818,-30 21-9,36-25 152,0-1 0,-1 1 0,1-1 0,-1 1 0,0-1 0,-6 2 0,9-4-516,1 0 0,0 1 0,0-1 1,-1 0-1,1 0 0,0 0 0,-1 0 1,1 0-1,0 0 0,0 0 0,-1 1 0,1-1 1,0 0-1,0 0 0,-1 0 0,1 1 1,0-1-1,0 0 0,0 0 0,-1 1 1,1-1-1,0 0 0,0 0 0,0 1 1,0-1-1,0 0 0,0 0 0,-1 1 0,1-1 1,0 0-1,0 1 0,0-1 0,0 0 1,0 1-1,0-1 0,0 0 0,0 0 1,0 1-1,0-1 0,1 0 0,-1 1 1,0-1-1,0 1 0,0 0 1155,-23-3 6442,-7-7-6964,15 3-38,-25-5 88,119-6 1628,-65 13-2287,-1 0 0,1 2 0,0 0 0,0 0-1,0 1 1,0 1 0,0 0 0,15 3-1,-17-2-26,-1 0-1,1 0 1,0-2-1,18-1 0,15-1 109,15 1-25,-26 0 7,38 4 0,-36 4-21,-26-4-87,0 0 0,0-1 0,10 1 0,2 0-15,9 0 43,-26-2-57,1 0 0,-1 0 0,0 1 0,10 1 0,15 2 64,57 6 30,-82-11-104,0 1-1,1-1 0,-1-1 0,0 1 0,0 0 0,5-3 0,2-1 22,-5 4 6,0 0-1,1 0 1,-1 1-1,0 0 1,1 0 0,7 1-1,9 1 127,-3-2 125,38 5 0,-34-3 240,-19-3-1476,-17-1-3771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5 143 3000,'0'0'9912,"-1"-10"-9552,-3-35 0,4 44-325,0-1 0,0 0 1,1 1-1,-1-1 1,0 0-1,1 1 1,-1-1-1,1 1 0,0-1 1,-1 0-1,1 1 1,0 0-1,0-1 1,0 1-1,0 0 0,0-1 1,0 1-1,1 0 1,-1 0-1,0 0 0,2-1 1,3-3 154,0-1 11,0 0 0,0 1-1,0 0 1,1 0 0,0 0 0,0 1 0,14-6 0,-18 9-167,-1 0 0,0 1 0,0-1 1,1 1-1,-1-1 0,0 1 1,1 0-1,-1 0 0,0 0 1,0 0-1,1 0 0,-1 1 0,0-1 1,1 1-1,-1-1 0,0 1 1,0 0-1,0 0 0,0 0 1,0 0-1,0 0 0,0 1 0,0-1 1,0 0-1,0 1 0,-1 0 1,1-1-1,0 1 0,-1 0 1,0 0-1,1 0 0,1 4 0,0-1-7,-1 0-1,0 0 0,0 1 1,0-1-1,-1 1 0,1 0 1,-1-1-1,-1 1 0,1 0 0,-1 0 1,0 0-1,0-1 0,-1 1 1,0 0-1,-2 11 0,-4 6 59,-1 0 0,-17 35-1,6-14 13,15-33-51,-1-1-1,1 0 0,-1-1 0,-1 1 0,0-1 0,0 0 1,-13 12-1,19-20-40,0-1 0,-1 0 0,1 1 0,0-1 1,-1 0-1,1 1 0,0-1 0,-1 0 0,1 1 0,0-1 1,0 1-1,-1-1 0,1 0 0,0 1 0,0-1 0,0 1 1,0-1-1,-1 1 0,1-1 0,0 1 0,0-1 0,0 1 0,0-1 1,0 0-1,0 1 0,0-1 0,1 1 0,-1-1 0,0 1 1,0-1-1,0 1 0,0-1 0,0 1 0,1-1 0,-1 0 1,0 1-1,0-1 0,1 1 0,-1-1 0,0 0 0,1 1 1,-1-1-1,0 0 0,1 1 0,-1-1 0,1 0 0,0 1 6,1 0 0,-1-1 0,0 1-1,1 0 1,-1-1 0,0 0 0,1 1 0,-1-1-1,1 0 1,-1 1 0,1-1 0,-1 0-1,2 0 1,35-4 253,-1 1 0,62 5 0,-93-2-162,1 1 0,-1 1 0,1 0 0,9 3 0,-11-3-514,-1 0 1,1-1-1,0 1 0,0-1 1,8 0-1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67 4912,'0'0'10421,"-1"11"-10129,-2 9-181,-5 61 1176,11-52-776,-2 7 68,-1-34-487,0 0 0,0 0 0,1 0-1,-1 0 1,0-1 0,1 1 0,-1 0 0,1 0 0,0-1 0,1 3 0,3 17 2113,-8-2-1568,3-11-65,1-15-313,2-29-215,-1 16 25,-1-1 2,2 0 0,1 0 0,0 0 0,10-24 0,-9 30-41,-4 11-2,0-1-1,1 1 0,0-1 1,0 1-1,0 0 0,1 0 1,3-6-1,0 3 54,-4 4-58,-1 1-1,1 0 1,0 0 0,0 0-1,0 0 1,0 0-1,0 0 1,0 0-1,0 1 1,1-1-1,4-1 1,-2 1 29,-5 1-45,1 1 0,-1 0 0,1 0 0,-1-1 0,0 1 0,1 0 0,-1 0 0,1 0 0,-1 0 0,1-1 0,-1 1 0,0 0 0,1 0 0,-1 0 0,1 0 0,-1 0 0,1 0 0,-1 0 0,1 0 0,-1 0 0,1 0 0,-1 1 0,0-1 0,1 0 0,-1 0-1,1 0 1,-1 0 0,0 1 0,1-1 0,-1 0 0,1 0 0,-1 1 0,0-1 0,1 0 0,-1 1 0,0-1 0,1 0 0,-1 1 0,0-1 0,0 1 0,0-1 0,1 0 0,-1 1 0,0-1 0,0 1 0,0-1 0,0 1 0,0-1 0,0 1 0,1-1 0,-1 1 0,39 160 634,-37-147-568,-2-13-56,0 0-1,0 0 1,0 1-1,0-1 1,0 0-1,0 1 1,1-1-1,-1 0 1,0 0-1,1 0 0,-1 1 1,1-1-1,-1 0 1,1 0-1,0 0 1,1 2-1,-1-1 82,-1-11-28,2-3-53,2 0 0,-1 0 1,1 1-1,11-20 0,-2 0 20,-8 20-22,0-3 3,0 1 1,13-20-1,-16 30-12,0-1 0,1 1 0,-1 0 0,1 0 0,0 0 0,0 0 0,0 0 0,0 1 0,1-1-1,-1 1 1,1 0 0,-1 0 0,8-3 0,-8 4 5,1-1-1,-1 1 0,1-1 1,-1 1-1,1 1 0,-1-1 1,1 0-1,0 1 0,-1 0 1,1-1-1,0 2 0,0-1 1,-1 0-1,1 1 0,0-1 1,-1 1-1,1 0 0,-1 1 1,1-1-1,-1 0 0,0 1 1,1 0-1,3 2 0,-2 0 19,1-1 0,-1 1 0,0 0 0,0 0 0,0 1-1,0-1 1,-1 1 0,0 0 0,0 0 0,0 1 0,-1-1 0,1 1-1,-1-1 1,-1 1 0,1 0 0,-1 1 0,0-1 0,0 0 0,0 7 0,-1-10-10,6 27 387,-2 1 0,3 45 0,5-146-479,-9 53-2862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5624,'0'0'9177,"-2"9"-8928,1-3-115,-1 0 93,1 0 0,0 0 0,0 0 0,0 0 0,1 0 1,0 0-1,1 12 0,0-17-184,-1-1 1,1 1-1,-1-1 0,1 1 1,-1 0-1,1-1 1,0 1-1,-1-1 1,1 0-1,0 1 0,-1-1 1,1 0-1,0 1 1,-1-1-1,1 0 0,0 0 1,0 1-1,-1-1 1,1 0-1,0 0 1,0 0-1,0 0 0,-1 0 1,1 0-1,0 0 1,1-1-1,27-3 914,-20 2-820,24-2 689,31-2 472,-31 4-842,0-1 0,49-12-1,-45 8-199,53-4 0,16-3 84,-74 8-197,61-2-1,-53 10-20,-1 2 0,46 10 0,1 0 258,-31 0 18,-44-11-216,1 0-1,-1 0 0,0-1 1,21 1-1,-41-4-421,3 0-2945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5624,'0'0'13289,"9"-2"-13129,4-1-114,-1-1 113,0 1 0,1 1-1,20-1 1,32-1 604,74-12 1,-95 9-442,-24 5-132,1 0 0,-1 2 0,1 0-1,-1 1 1,33 6 0,-35-5-120,1 0 0,0-1 0,0-1 0,25-3 0,75-16 81,-101 16-129,93-7 186,-68 4-171,72-7-80,-145 14-3343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4816,'0'0'10629,"11"1"-10265,79 4 609,-57-7-360,0-1 1,47-11-1,-48 7 13,1 2 1,48-2-1,14 12 404,-56-2-687,77-5 0,48-3 47,-53 4-138,-88 0-119,0 0-1,0-1 0,0-2 0,26-7 1,-38 2-206,-9 4-2988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5016,'0'0'16889,"-3"14"-16553,1-5-273,-2 10 77,1 0 0,0 0 0,1 23-1,17 260 1660,-12-238-1432,5 38 399,-7-64 44,-1-18-4070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9200,'0'0'7263,"10"1"-6856,167 14 1645,-43-18-1233,213-35 0,-31 2-170,-289 34-600,157-7 329,-143 9-229,1 2-1,57 11 1,109 32 843,-203-44-942,0-1 0,0 1 0,-1-1-1,1 0 1,0-1 0,6 0 0,-10 1-48,0 0 1,0 0-1,-1-1 1,1 1-1,0 0 1,0 0-1,-1-1 1,1 1-1,0 0 1,-1-1-1,1 1 0,0 0 1,-1-1-1,1 1 1,-1-1-1,1 1 1,-1-1-1,1 0 1,-1 1-1,1-1 1,-1 1-1,1-1 0,-1 0 1,0 1-1,1-1 1,-1 0-1,0 0 1,0 1-1,0-1 1,1 0-1,-1 0 1,0 1-1,0-1 0,0 0 1,0 0-1,0 1 1,0-1-1,0 0 1,-1 0-1,1 1 1,0-1-1,0 0 1,-1 1-1,1-1 0,0 0 1,-1 0-1,1 1 1,-1-2-1,-4-7-3003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120 125 4312,'0'0'11405,"-4"12"-10801,4-9-566,-5 16 285,0 0-1,2-1 1,0 1 0,1 33 0,35 341 3575,-24-289-3048,4 34 700,-10-109-996,-3-24-356,0 1 1,1-1 0,0 0-1,2 9 1,-15-36 673,-19-78-624,-37-140 1,55 168-204,-6-92 1,19 152-39,0 0 1,1 0-1,1 1 0,0-1 1,0 0-1,1 1 0,1-1 1,0 1-1,7-13 1,-3 6 5,2 1 0,0 1-1,0-1 1,25-26 0,-20 29-25,0 0 0,1 1-1,1 1 1,0 0-1,1 1 1,0 1-1,1 1 1,21-8-1,-33 14 14,0 0-1,1 1 0,-1 0 0,1 0 0,-1 1 0,1 0 0,0 0 0,-1 1 0,1 0 0,0 0 0,10 3 1,-14-3 3,0 1 1,0 0 0,0 1-1,0-1 1,0 1 0,-1-1-1,1 1 1,-1 0 0,1 1 0,-1-1-1,0 1 1,1-1 0,-1 1-1,-1 0 1,1 0 0,0 0 0,-1 1-1,0-1 1,1 0 0,-1 1-1,0 0 1,2 6 0,-1 1 2,0 0 1,-1 0-1,0 1 1,-1 0-1,0-1 1,-1 1-1,0 0 1,-1-1-1,0 1 1,-1-1-1,0 1 1,-1-1-1,0 0 1,-1 0-1,0 0 1,-8 13-1,5-10-12,-1 1 1,-1-2-1,0 1 0,-1-1 0,0-1 1,-1 0-1,-1 0 0,0-1 1,0-1-1,-1 0 0,-18 11 0,20-15-2,-2-1 0,1 0 0,-1 0 0,1-1 0,-1-1 0,0 0-1,-19 1 1,-95 0-122,91-4 48,12-4-96,42 8 80,3 3 104,-4-2 23,-1 0 0,0 1 0,0 0 0,-1 1 0,0 1 0,0 1 0,23 18 0,-1 6 146,-1 1 1,47 61-1,-34-17-7,-39-59-145,1 0-1,2-1 1,-1 0-1,18 17 1,-23-27-38,-5-5-7,0 0 0,1 0 1,0-1-1,-1 1 0,1-1 0,0 1 1,0-1-1,0 0 0,1 0 1,-1 0-1,0-1 0,1 1 1,4 1-1,-7-4-3,-1 1 0,0-1 0,0 1 0,1-1 0,-1 1 0,0 0 1,0-1-1,0 1 0,0-1 0,1 1 0,-1-1 0,0 1 0,0-1 0,0 1 0,0-1 1,0 1-1,0-1 0,0 1 0,-1-1 0,1 1 0,0-1 0,0 1 0,0-1 0,0 1 0,0 0 1,-1-2-1,-5-15-2714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39:0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5920,'0'0'11425,"3"12"-11133,22 100 700,-14-11 217,-10-86-952,-2-1 0,-1 20 1,-1 4 1319,3-39-1469,4-19 83,9-31 1,1-1-116,-10 34-49,0 1 1,8-19-1,-10 30-26,1 1-1,-1-1 1,1 1-1,0 0 1,1 0-1,-1 0 1,1 1-1,0-1 1,0 1-1,6-5 1,-5 5 24,0 0 0,1 0 0,0 1-1,-1 0 1,1 0 0,1 0 0,10-3 0,-16 6-8,1 0 1,0-1 0,0 1 0,0 0-1,0 0 1,0 0 0,0 0-1,-1 1 1,1-1 0,0 0-1,0 1 1,0 0 0,0-1 0,-1 1-1,1 0 1,0 0 0,-1 0-1,1 0 1,0 0 0,-1 0 0,1 0-1,-1 0 1,0 1 0,1-1-1,-1 1 1,0-1 0,0 1-1,0-1 1,0 1 0,0 0 0,0 2-1,3 4 61,-1 1 0,-1 0 0,1 0 0,-2 1-1,1-1 1,-1 0 0,-1 1 0,0 9 0,3 28 407,-2-42-412,2 3 510,6-19-314,0-4-208,0 0-1,8-24 1,9-16 40,-18 40-74,13-21 26,-20 34-49,0-1 0,1 1 0,0 0-1,-1 0 1,1 0 0,0 1 0,0-1 0,0 0 0,0 1 0,0-1-1,1 1 1,1-2 0,-3 3 1,0 0-1,0 0 1,0 0-1,0 0 0,0-1 1,0 1-1,0 0 1,0 1-1,0-1 1,0 0-1,0 0 1,0 0-1,0 0 1,0 1-1,0-1 0,0 0 1,-1 1-1,1-1 1,0 1-1,0-1 1,0 1-1,1 1 1,0 0 4,0 0 0,0 1 1,1-1-1,-2 1 1,1 0-1,3 5 0,0 3 14,-1-1 0,0 1 0,2 12 0,10 78 221,-6-27 60,4-36-6,-14-35-397,-2-8-3396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0:56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224 101 4720,'0'0'9429,"-2"11"-9092,-22 113 332,-16 101 177,-13 127 360,46-297-996,4-21 80,-2 1 1,-2-1-1,-13 41 0,14-61 15,3-13 109,2-25 130,2 14-600,-4-138 424,3-114 37,1 245-385,21-257 349,-17 244-285,1-1 0,2 1-1,1 1 1,1-1 0,1 2 0,30-54 0,-38 77-57,1 0-1,-1-1 1,1 2 0,0-1-1,0 0 1,1 1 0,-1 0-1,1 0 1,0 0 0,0 1-1,9-5 1,-10 6-15,0 1 1,0-1-1,1 1 0,-1 0 0,0 0 1,0 1-1,1 0 0,-1-1 1,0 1-1,1 1 0,-1-1 1,0 1-1,0-1 0,1 1 0,-1 0 1,0 1-1,6 2 0,5 3 3,0 0-1,-1 1 1,0 1-1,0 0 1,-1 1 0,0 0-1,-1 1 1,22 25-1,-20-17 1,0 0 0,-1 1 0,-1 0 0,-1 1 0,13 34 0,-4 9 5,-3 0 0,-2 1 0,9 96-1,-18-111 4,-2 1 0,-2 0 0,-5 53 0,2-86 1,-2 0 0,0-1 0,0 1 0,-2-1 0,0 0 0,-1 0 0,-1 0 0,0-1 0,-1 1 0,-1-2 0,-1 0 0,-12 16 0,19-27-11,-1 0 0,1 0 0,-1 0 0,0-1 1,-1 0-1,1 1 0,0-2 0,-1 1 0,0 0 0,1-1 0,-1 0 0,0 0 0,0 0 0,0-1 0,-1 0 0,1 0 0,0 0 0,0-1 0,-1 1 0,1-1 0,0 0 0,-1-1 0,1 1 0,0-1 0,0 0 1,0-1-1,-6-1 0,-19-8 79,1-1 0,-43-24 0,-36-15 192,-24-6 178,118 53-367,5 0-92,24 0-267,5 1-2892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0:59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1262 8240,'0'0'2793,"12"-3"-2410,50-12 71,-22 6 176,0-2 0,69-27 0,-95 31-342,0-1 1,-1 0-1,14-11 1,-22 15-134,0 0 1,0-1 0,-1 0-1,1 0 1,-1 0 0,0-1-1,-1 1 1,1-1 0,4-11-1,-7 16-117,-1-1 1,1 1-1,0-1 0,-1 0 1,1 1-1,-1-1 0,0 0 0,1 1 1,-1-1-1,0 0 0,0 0 1,0 1-1,0-1 0,0 0 0,-1 1 1,1-1-1,-1 0 0,1 0 1,-1 1-1,1-1 0,-1 1 0,0-1 1,0 1-1,0-1 0,0 1 0,0-1 1,0 1-1,0 0 0,0-1 1,0 1-1,-1 0 0,1 0 0,0 0 1,-1 0-1,1 0 0,-1 0 1,0 1-1,1-1 0,-1 0 0,1 1 1,-4-1-1,-1-1 38,-1 0 1,0 1-1,0 0 1,0 0-1,0 1 1,0 0-1,0 0 1,-14 3-1,11-1-20,0 1 1,0 0-1,0 1 1,0 0-1,0 1 0,1 0 1,-1 0-1,1 1 1,1 0-1,-16 14 0,20-16-31,-1 1-1,1 0 0,0 0 0,0 0 0,1 0 0,-1 1 1,1 0-1,0-1 0,1 1 0,-1 0 0,1 1 1,1-1-1,-1 0 0,1 1 0,0-1 0,0 0 1,1 1-1,0-1 0,0 9 0,2-8 2,-1 1 1,1 0-1,0-1 1,0 0-1,1 1 0,0-1 1,1 0-1,-1-1 0,6 8 1,6 6 110,25 27 0,3 2 122,-39-43-219,2 1 0,-1-1 0,1 0 0,0 0-1,6 4 1,-10-8-27,0-1 1,-1 0-1,1 0 0,0 0 0,0 0 0,0 0 0,0-1 1,0 1-1,0 0 0,0-1 0,0 1 0,0-1 0,0 0 1,0 0-1,0 0 0,1 0 0,-1 0 0,0 0 1,0-1-1,0 1 0,0-1 0,0 1 0,0-1 0,0 0 1,2-1-1,47-34 328,-39 27-218,0 0 0,0 1 0,15-8 0,-19 11-68,0 0 1,-1 0-1,1-1 0,-1 0 1,-1 0-1,1-1 0,6-8 1,-5 5 38,1 1 0,16-14 0,-16 15-7,0 0 0,-1-1 0,14-18 0,-11 12-52,-2 2-19,0 0-1,8-18 1,8-12-7,16-25 20,39-87 1,18-77 19,-63 133 29,-4-2 1,-4-1-1,19-154 0,-43 237-53,4-46 77,-8 56-83,-1 10 19,-5 16 8,-130 463 4,12-28-14,62-252-6,-22 66 59,58-192-53,-56 105 0,72-159-4,-1 0 1,-1 0-1,-1-1 1,-1-1-1,0 0 1,-1-2-1,-35 29 1,43-38 4,-24 17 55,31-23-86,0-1 0,0 1 0,0-1 0,0 1 0,0-1 0,0 1 0,0-1 0,0 1 0,0-1 0,0 0 0,0 1 0,0-1 0,0 0 0,0 0 0,0 0 0,0 0 0,0 0 0,0 0 0,0 0 0,0 0 0,0-1 0,0 1 0,-1 0 0,1-1 0,0 1 0,1 0 0,-1-1 0,-1 0 0,1 0-4,1 0 1,0 1 0,-1-1 0,1 0-1,0 0 1,0 0 0,0 0 0,0 1-1,-1-1 1,1 0 0,0 0-1,1 0 1,-1 1 0,0-1 0,0 0-1,0 0 1,0 0 0,1 1 0,-1-1-1,0 0 1,1 0 0,-1 1 0,1-2-1,11-19 22,-10 18-12,17-25-3,1 2 1,35-36 0,-3 4-15,313-350 77,-201 236 15,-122 123-47,-2-2 1,56-94 0,-40 31 82,-50 99-80,-4 7 15,-9 18 10,-13 28-7,-22 66 0,25-60-21,9-21-24,1-1 1,0 1 0,2 1 0,-3 27 0,7-39-3,0 1-1,1 0 1,0 0 0,1-1-1,0 1 1,1 0 0,1-1-1,0 1 1,7 16 0,-10-27-10,1-1-1,0 1 1,0-1 0,0 1 0,0-1 0,0 0 0,0 1-1,0-1 1,0 0 0,1 0 0,-1 0 0,0 0-1,1 0 1,-1 0 0,1 0 0,-1 0 0,1 0-1,0-1 1,-1 1 0,1-1 0,0 1 0,-1-1 0,1 0-1,0 0 1,-1 1 0,1-1 0,0 0 0,0-1-1,-1 1 1,1 0 0,0 0 0,-1-1 0,1 1-1,0-1 1,-1 1 0,4-3 0,3 0 12,1-1 1,-1-1-1,0 1 1,0-2-1,11-7 1,17-18 59,-1-2-1,-2-1 1,32-41 0,-46 55-35,1 0 0,0 1 1,2 0-1,30-19 0,-41 30-13,-10 7-24,0 0 0,0 1 0,0-1 0,0 0 1,0 1-1,0-1 0,0 0 0,0 1 0,0-1 0,0 1 0,1 0 0,-1-1 0,0 1 0,0 0 0,0 0 0,1 0 0,-1 0 0,0 0 1,2 0-1,-2 1-1,0-1 0,0 0 0,-1 1 0,1-1 0,0 1 0,-1 0 0,1-1 0,-1 1 0,1 0 0,-1-1 0,1 1 0,-1 0 0,1-1 0,-1 1 0,0 0 0,1 0 0,-1 0 0,0-1 0,0 1 0,1 1 0,0 5 17,-1 0 0,1 0 0,-1 1 0,-2 11 1,-3 36 111,-7 53 198,12-107-326,0-1 0,0 0-1,0 1 1,-1-1 0,1 1 0,0-1-1,0 0 1,0 1 0,0-1 0,0 0-1,0 1 1,0-1 0,0 1-1,0-1 1,0 0 0,0 1 0,0-1-1,0 1 1,0-1 0,1 0 0,-1 1-1,0-1 1,0 0 0,0 1 0,0-1-1,1 0 1,-1 1 0,0-1 0,0 0-1,1 1 1,-1-1 0,0 0-1,1 1 1,13-6 74,14-17-1,-27 21-71,231-213 667,-232 213-669,1 0 0,-1 1 0,1-1 0,-1 1 0,1-1 0,0 0 0,-1 1 0,1 0 0,0-1 0,-1 1 0,1-1-1,0 1 1,0 0 0,-1 0 0,1-1 0,0 1 0,0 0 0,0 0 0,-1 0 0,1 0 0,0 0 0,0 0 0,0 0-1,0 0 1,-1 0 0,1 0 0,0 0 0,0 1 0,0-1 0,-1 0 0,1 1 0,0-1 0,-1 0 0,1 1 0,0-1 0,-1 1-1,1-1 1,0 1 0,-1-1 0,1 1 0,-1 0 0,1-1 0,-1 1 0,1 0 0,-1-1 0,1 1 0,-1 0 0,0 0-1,1-1 1,-1 1 0,0 0 0,0 0 0,0 0 0,1 0 0,1 9 10,1-1 0,-1 1 0,1 15 0,-2-16-6,3 20 21,-3-11-8,2 0-1,0 0 0,0-1 1,2 1-1,11 27 0,-15-42-16,0-1 1,1 1-1,-1-1 0,1 0 1,-1 1-1,1-1 0,0 0 0,0 0 1,0 0-1,0 0 0,0 0 1,0-1-1,1 1 0,-1-1 0,1 1 1,-1-1-1,1 0 0,-1 0 1,1 0-1,0 0 0,0 0 1,-1-1-1,1 1 0,0-1 0,0 0 1,0 0-1,-1 0 0,1 0 1,0 0-1,0-1 0,0 1 0,-1-1 1,1 0-1,0 0 0,2-1 1,4-2 7,0 0 0,0 0 0,-1-1 0,0-1 0,0 1 0,0-1 0,0-1 0,12-13 0,-5 2 8,0 0 0,-1-1 0,-1-1 0,0-1 0,9-22 1,-17 33-4,-1-1 0,0 0 0,-1 0 0,0 0 0,-1-1 1,0 1-1,0-1 0,-1 1 0,-1-1 0,0 1 0,-1-1 1,-2-15-1,3 26-15,-1 0 1,1 0-1,0 0 1,0 0-1,-1 0 1,1 0-1,0 0 1,-1 1-1,1-1 1,-1 0-1,1 0 1,-1 0-1,1 1 1,-1-1 0,1 0-1,-1 0 1,-1 0-1,2 1-1,-1 0 1,1 0-1,-1 0 1,1-1-1,0 1 0,-1 0 1,1 0-1,-1 0 1,1 0-1,-1 0 0,1 0 1,-1 1-1,1-1 1,-1 0-1,1 0 0,-1 0 1,1 0-1,0 0 1,-1 1-1,1-1 0,-1 0 1,1 0-1,-1 1 1,-2 2 1,1-1 0,0 0 0,-1 1 0,1 0 0,0-1 0,1 1 0,-1 0 0,-1 4 0,-3 6 0,2 0-1,0 1 1,1-1-1,0 1 1,1 0-1,0 0 0,1 0 1,1 0-1,0 0 1,1 0-1,1 0 1,0 0-1,5 18 1,-2-14-9,1 0 1,0 0 0,2 0 0,0-1 0,0 0 0,2-1 0,0 0-1,1 0 1,19 20 0,-27-33 4,0 1-1,1-1 0,-1 0 1,1 0-1,0-1 1,0 1-1,0-1 1,0 0-1,0 0 1,0 0-1,1-1 0,-1 1 1,0-1-1,1 0 1,8 0-1,-6-1 10,-1 0 0,1 0 0,0-1 0,-1 0 0,1-1 0,-1 0 0,0 0 0,0 0 0,1 0 0,5-5 0,3-2 36,0 0 0,0-2 0,-1 0 1,-1 0-1,0-1 0,0-1 0,14-19 0,-4-1 80,0-2-1,-2 0 0,-2-1 1,16-40-1,-7 23 109,-28 53-230,0 0 0,0 0 0,0 0 0,0 0 0,0 0 0,0 0 0,0-1 0,0 1 0,0 0 0,0 0 0,1 0 0,-1 0 0,0 0-1,0 0 1,0 0 0,0 0 0,0 0 0,0-1 0,0 1 0,0 0 0,0 0 0,0 0 0,1 0 0,-1 0 0,0 0 0,0 0 0,0 0-1,0 0 1,0 0 0,0 0 0,0 0 0,1 0 0,-1 0 0,0 0 0,0 0 0,0 0 0,0 0 0,0 0 0,0 0 0,0 0 0,1 0 0,-1 0-1,0 0 1,0 0 0,0 0 0,0 0 0,0 0 0,0 0 0,0 0 0,0 1 0,0-1 0,1 0 0,-1 0 0,2 9 32,-1 10-21,-1 21-3,-2 1 1,-1 0-1,-3-1 0,-1 0 0,-2 0 0,-17 47 0,25-84-7,0-1 1,0 1-1,0 0 1,0-1-1,-1 1 0,1-1 1,-1 1-1,0-1 1,0 0-1,0 0 0,0 0 1,0 0-1,0 0 0,0 0 1,-1-1-1,1 1 1,-1-1-1,1 1 0,-4 0 1,4-2-2,0 1 1,0-1 0,-1 0-1,1 0 1,0 0 0,0 0-1,0 0 1,0-1 0,-1 1 0,1-1-1,0 1 1,0-1 0,0 0-1,0 0 1,0 0 0,0 0-1,0 0 1,1 0 0,-1 0-1,0-1 1,1 1 0,-1-1-1,1 1 1,-1-1 0,-1-2-1,2 3-1,1 1-1,0 0 0,-1-1 0,1 1 1,0 0-1,0-1 0,-1 1 0,1-1 1,0 1-1,0-1 0,0 1 0,-1-1 1,1 1-1,0 0 0,0-1 0,0 1 1,0-1-1,0 1 0,0-1 0,0 1 1,0-1-1,0 1 0,0-1 0,0 1 1,1-1-1,-1 1 0,0-1 0,0 1 1,1-1-1,12-9 27,-8 8-18,0 1 0,0-1-1,0 1 1,10-1 0,13 1 4,0 2 0,0 1 0,0 1 0,50 12 0,-24-7 3,-45-7-141,0 0 1,-1 0 0,1 0-1,0 1 1,0 1-1,-1-1 1,1 2 0,15 7-1,-23-11 23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0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 3808,'0'0'4808,"-12"8"-4584,-99 61 438,-49 19 1798,157-87-2379,0 1-1,1 0 1,-1 0-1,1 0 1,-1 0-1,1 0 1,0 1-1,0-1 0,0 1 1,0-1-1,0 1 1,1 0-1,-1 0 1,1-1-1,-1 1 1,1 0-1,0 1 1,1-1-1,-1 0 1,0 0-1,1 0 0,0 0 1,-1 1-1,1-1 1,1 0-1,0 5 1,1 9 33,1 1 0,1-1 0,10 29 1,-7-21 77,31 131 480,22 206 0,-49-283-552,41 456 874,-32-276-285,-19-249-675,5 34 416,18 67 1,-19-92-311,-2-8-15,-1 0 1,-1-1-1,0 1 0,-1 0 1,0 0-1,0 0 0,-1 0 1,-4 18-1,3-21-66,0 0 0,0 1 0,-1-1 0,-6 13 0,0 3-13,7-19-36,1-1 0,-1 0-1,1 0 1,-1 1-1,-5 6 1,6-10-7,1 0 1,-1 1 0,1-1 0,-1 0-1,1 0 1,0 0 0,0 0 0,-1 0-1,1 1 1,0-1 0,0 0-1,0 2 1,-2 12 50,1-14-52,1 0 0,-1 0-1,1 0 1,-1 0 0,1 1-1,-1-1 1,1 0 0,0 1-1,-1-1 1,1 0 0,0 0-1,0 3 1,0-4-1,0 1-1,1-1 1,-1 0-1,0 1 1,0-1-1,0 0 1,0 1-1,0-1 1,1 0-1,-1 0 1,0 1-1,0-1 1,0 0-1,1 0 1,-1 1-1,0-1 1,1 0-1,-1 0 1,0 0-1,0 1 1,1-1-1,-1 0 1,0 0-1,1 0 1,-1 0-1,0 0 1,1 0-1,-1 0 1,0 0-1,1 0 1,-1 0-1,0 0 1,1 0-1,-1 0 1,0 0-1,1 0 1,-1 0-1,0 0 1,1 0 0,-1 0-1,0 0 1,1 0-1,-1-1 1,0 1-1,1 0 1,-1 0-1,0 0 1,0-1-1,1 1 1,-1 0-1,0 0 1,0-1-1,1 1 1,14-8 20,1 0 0,-1 2 1,2 0-1,-1 0 0,1 2 1,-1 0-1,1 1 0,0 0 1,0 2-1,26 0 0,1 1-80,23 0 248,-23 0-2944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0:59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69 156 11552,'0'0'736,"-66"-81"-544,64 52 112,2 14-8,5 8-176,1-3 16,0 3-72,5 1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01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1438 5224,'0'0'1758,"13"-7"-1347,5-4-239,-1-1 1,0 0-1,0-2 0,22-22 0,-4-6 351,-1-2 0,-3 0 0,44-82-1,57-157 1364,-116 246-1668,18-38 620,-4-3 0,-3 0 0,19-97 0,-79 239 226,11-7-835,3 0 0,-16 78 0,-7 125 365,33-191-291,3 1-1,3 86 1,4-152-286,-1 3 42,0 1 0,1-1 1,1 0-1,3 14 1,-5-20-50,1 0 0,-1 0 1,0 0-1,1 0 0,-1 0 1,1 0-1,0 0 0,-1 0 1,1 0-1,-1-1 1,1 1-1,0 0 0,0 0 1,-1-1-1,1 1 0,0-1 1,0 1-1,0 0 0,0-1 1,0 0-1,0 1 0,0-1 1,0 0-1,0 1 1,0-1-1,0 0 0,0 0 1,0 0-1,0 0 0,0 0 1,0 0-1,0 0 0,0 0 1,0 0-1,0 0 1,0-1-1,0 1 0,0 0 1,0-1-1,0 1 0,0-1 1,0 1-1,1-2 0,17-10 51,0-2-1,-1 0 1,-1-1-1,0 0 1,-1-2-1,20-25 1,-36 42-61,69-87 187,-3-3-1,-5-3 0,62-126 1,-85 140 65,47-141 0,4-91 468,-87 305-663,-1 0-1,1-1 1,-1 1 0,0-1 0,-1 1 0,1 0 0,-1-1 0,-2-10 0,2 17-53,0 0 1,0 0 0,0 0 0,0 0-1,0 0 1,0 0 0,0-1 0,0 1 0,0 0-1,0 0 1,0 0 0,0 0 0,0 0-1,-1 0 1,1 0 0,0 0 0,0 0 0,0 0-1,0-1 1,0 1 0,0 0 0,0 0-1,0 0 1,0 0 0,-1 0 0,1 0-1,0 0 1,0 0 0,0 0 0,0 0 0,0 0-1,0 0 1,0 0 0,-1 0 0,1 0-1,0 0 1,0 0 0,0 0 0,0 0-1,0 0 1,0 0 0,0 0 0,0 0 0,-1 0-1,1 0 1,0 0 0,0 0 0,0 1-1,0-1 1,0 0 0,0 0 0,0 0 0,0 0-1,0 0 1,-1 0 0,1 0 0,-9 10 103,-6 13-15,-6 16 20,3 1 0,1 1 0,-14 49 0,-26 136 200,35-133-198,-4 14 31,-66 309 536,86-366-564,5-35-20,0 0 0,-5 18 0,44-126 595,-7 19-510,-24 57-127,14-33 149,-19 46-164,0 0-1,0 0 0,0 1 1,1-1-1,-1 1 1,1-1-1,0 1 0,0 0 1,4-3-1,-6 6-35,-1 0 0,1 0 0,-1 1 0,1-1 0,-1 0 0,1 1 0,-1-1 0,1 0 0,-1 1 0,1-1 0,-1 1 0,0-1 0,1 1 0,-1-1 0,0 1 0,0-1 0,1 1 0,-1-1 0,0 1 0,0-1 0,0 1 0,0-1 0,1 1 0,-1-1 0,0 1 0,0-1 0,0 1 0,0 0 0,0 0 0,0 1 8,37 128 156,-35-121-164,1-1-1,0 1 1,0-1-1,1 0 1,0 0-1,0 0 1,1 0 0,0-1-1,0 0 1,1 0-1,0 0 1,0-1-1,0 1 1,1-1-1,0-1 1,13 9 0,-16-13-2,-1 1 0,1-1 0,0 0 0,-1 0 0,1 0 1,0-1-1,-1 1 0,1-1 0,0 0 0,0 0 0,0 0 1,-1-1-1,1 1 0,0-1 0,-1 0 0,1 0 0,0 0 1,-1 0-1,1-1 0,-1 1 0,0-1 0,1 0 0,-1 0 1,0 0-1,5-6 0,1 1 2,-1-1 0,-1 0 0,1 0 0,-2-1 0,1 0 0,-1 0 0,8-15 0,-7 9 11,-1 0 0,0-1 0,4-20 0,-8 29-8,-1 0 0,0 0 1,0 0-1,-1 0 1,0 0-1,0 0 0,0 0 1,-1-1-1,0 1 1,-3-7-1,4 13-4,0-1-1,0 1 1,-1 0 0,1 0-1,-1 0 1,1 0-1,-1 0 1,0 0 0,1 0-1,-1 0 1,0 0-1,1 1 1,-1-1 0,0 0-1,0 0 1,0 1-1,0-1 1,0 0-1,0 1 1,0-1 0,0 1-1,0-1 1,0 1-1,0 0 1,0-1 0,0 1-1,-1 0 1,1 0-1,0 0 1,0 0 0,0 0-1,0 0 1,0 0-1,-1 0 1,1 0 0,0 0-1,0 1 1,0-1-1,0 0 1,0 1 0,0-1-1,0 1 1,0-1-1,-2 2 1,-2 1 8,0 0 0,1 1 0,-1-1 0,1 1 0,0 0 0,0 0 0,-6 7-1,6-5-2,0 0 0,0 0 0,1 1 0,0-1 0,0 1 0,1 0 0,0 0 0,0 0 0,1 0 0,-1 0 0,1 0 0,1 0 0,0 13 0,1-10-6,0 0-1,1-1 0,1 1 0,-1-1 1,1 0-1,1 0 0,0 0 0,0 0 1,9 12-1,-5-9 4,0-1 0,1 0 0,0 0 0,1-1 0,1 0-1,-1-1 1,1 0 0,1-1 0,0 0 0,0-1 0,0 0 0,1-1 0,0 0 0,18 4 0,-23-8-19,1 0 0,-1-1 1,1 0-1,0 0 0,-1-1 0,14-2 1,-18 2-98,0-1 0,1 0 1,-1 0-1,0 0 0,0 0 1,0-1-1,0 1 0,0-1 0,0 0 1,0 0-1,-1-1 0,1 1 1,-1-1-1,6-5 0,-1-2-3644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01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8336,'0'0'2185,"13"-1"-1641,-10 1-516,14-2 182,1 2 1,-1 0-1,1 1 1,25 5-1,7 4 290,165 31 1547,-154-32-1157,95 1-1,-139-10-1111,1-1 0,-1-1 0,0-1 0,1 0-1,28-11 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0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0 904 4616,'0'0'4561,"9"-2"-4216,4-1-214,0 0-1,-1-1 0,0 0 1,0-1-1,0 0 0,0-1 1,18-13-1,5-13 272,-1-1 0,-2-1 0,32-47 0,-29 37-62,76-104 731,-97 125-821,-1 0 0,-1 0-1,-1-1 1,16-50 0,-24 64-160,8-29 565,8-60 0,-17 86-430,-1 1 0,-1-1 0,0 0 0,-1 1 1,0-1-1,-1 1 0,0-1 0,-1 1 1,-5-12-1,8 22-175,-1 0 0,1 1 0,-1-1 1,1 1-1,-1-1 0,0 1 0,0 0 0,0-1 0,1 1 1,-1 0-1,-1-1 0,1 1 0,0 0 0,0 0 1,0 0-1,-1 0 0,1 0 0,0 0 0,-1 1 1,1-1-1,-1 0 0,-1 0 0,1 1-14,0 0-1,1 0 1,-1 0-1,0 0 0,0 1 1,0-1-1,1 0 1,-1 1-1,0 0 1,0-1-1,1 1 1,-1 0-1,1 0 1,-1 0-1,1 0 1,-3 1-1,-5 6 39,1 0 0,0 1 0,0 0 1,-10 16-1,-3 7-5,2 1 1,1 1-1,-19 51 1,-25 113 89,44-123-62,3 1 0,4 0 0,-3 148 0,14-194-54,-1-11 41,1 0-1,0 0 1,2 0-1,0 0 0,9 35 1,-11-54-78,0 1 0,1 0 0,-1-1 0,0 1 0,0-1 0,1 1 1,-1-1-1,0 1 0,1-1 0,-1 1 0,1-1 0,-1 1 0,0-1 0,1 1 0,-1-1 0,1 0 0,-1 1 0,1-1 0,-1 0 1,1 1-1,0-1 0,-1 0 0,1 0 0,-1 0 0,1 1 0,1-1 0,-1 0 4,0 0-1,1 0 1,-1-1 0,0 1-1,1 0 1,-1-1 0,0 1-1,1-1 1,-1 1-1,0-1 1,2-1 0,29-26 110,-31 27-117,16-18 50,0-2 0,-1 0 1,-1-1-1,13-26 0,41-99 390,-67 143-389,-1 0 0,0 1 0,0-1 1,0 0-1,0 0 0,-1 0 0,0-6 0,0 10 69,4 3-12,9 5-85,0-1 0,1-1 1,0 1-1,1-2 0,-1 0 1,28 5-1,-14-5-18,0-2 0,53 0 0,-56-3-7,0-1 1,0-1-1,0-2 1,0 0-1,0-2 1,46-16-1,-55 15-65,-27 15 26,-7 4 63,2-1-13,0 0 1,1 2-1,1 0 1,0 1-1,0 0 1,2 1-1,0 0 0,-19 32 1,29-43-9,1-1 0,-1 1 1,1-1-1,0 1 0,0 0 0,1 0 0,-1-1 1,1 1-1,0 0 0,0 0 0,0 0 0,0-1 1,1 1-1,0 0 0,0 0 0,0-1 0,2 7 1,-2-8-4,0 1 0,1-1 0,-1 1 0,1-1 0,-1 0 0,1 0 1,0 1-1,0-1 0,0-1 0,0 1 0,0 0 0,1 0 0,-1-1 0,0 1 1,1-1-1,-1 0 0,1 0 0,0 0 0,-1 0 0,1 0 0,0 0 1,-1-1-1,1 0 0,3 1 0,1-1 1,1 0-1,-1-1 1,0 0 0,0 0-1,0-1 1,0 0-1,0 0 1,-1-1 0,1 1-1,0-1 1,-1-1 0,0 1-1,0-1 1,0 0 0,0-1-1,-1 1 1,0-1 0,1 0-1,-2-1 1,8-9 0,-10 12 2,0 1 1,0-1 0,0 1-1,-1-1 1,1 1 0,-1-1 0,0 0-1,0 0 1,0 0 0,0 0 0,0 0-1,0 0 1,-1 0 0,0 0-1,0 0 1,1 0 0,-2 0 0,1 0-1,0 0 1,-1 0 0,1 0-1,-1 0 1,0 0 0,0 0 0,0 0-1,0 0 1,-1 1 0,1-1-1,-1 0 1,1 1 0,-1-1 0,0 1-1,-4-4 1,1 0 19,-2 1 0,1 0 0,-1 0 0,1 0 0,-2 1 0,1 0 1,0 0-1,-1 0 0,1 1 0,-1 1 0,-11-4 0,3 1 42,-8-1 64,52-3-87,90-17 37,87-20-16,-188 41-45,-13 3-8,0 1-1,0 0 0,0-1 0,0 2 0,0-1 0,0 0 0,0 1 1,1 0-1,3 0 0,-7 0-6,-1 0-1,1 1 1,-1-1 0,0 0-1,1 0 1,-1 1 0,1-1 0,-1 0-1,0 0 1,1 1 0,-1-1 0,0 0-1,1 1 1,-1-1 0,0 1-1,0-1 1,1 0 0,-1 1 0,0-1-1,0 1 1,0-1 0,0 1-1,1-1 1,-1 1 0,0-1 0,0 1-1,0-1 1,0 0 0,0 1-1,0-1 1,0 1 0,0 0 0,-3 18 49,2-15-30,-9 49 119,6-38-95,0-1-1,2 1 1,0 0 0,1 0-1,0 0 1,1 0 0,0 0 0,5 23-1,-5-36-40,1 0 1,-1 0-1,1 1 0,0-1 0,0 0 0,0 0 1,0 0-1,0 0 0,0 0 0,0 0 0,1 0 0,-1 0 1,1 0-1,0-1 0,-1 1 0,1-1 0,0 1 1,0-1-1,0 1 0,0-1 0,2 1 0,-1-1 3,0-1 0,0 1 0,0-1 0,0 0 0,0 0 0,0 0 0,0 0 0,0 0 0,0-1 0,-1 1 0,1-1 0,0 0 0,0 0 0,3-1 0,6-4 23,-2 1-1,1-2 0,-1 1 1,0-2-1,0 1 0,15-16 1,1-7 171,41-61-1,-55 74-135,-11 14-47,1 1 0,0-1 0,0 0 1,0 1-1,0-1 0,1 1 0,-1 0 0,5-3 0,-7 4-15,0 1 0,1 0 0,-1 0 0,0 0 0,1 0 0,-1 0 0,1 0 0,-1 0 0,0 0 0,1 0 0,-1 0 0,0 0 0,1 0 0,-1 0 0,1 0 0,-1 0 0,0 0 0,1 1 0,-1-1 0,0 0 0,1 0 0,-1 0 0,0 1 0,1-1 0,-1 0 0,1 1 0,9 17 52,-4 4-12,8 41 0,-10-38 6,10 33 0,-13-56-44,-1-1 0,0 1 0,1-1 0,0 1 0,-1-1 0,1 1-1,0-1 1,-1 1 0,1-1 0,0 0 0,0 1 0,0-1 0,1 0 0,-1 0 0,0 0 0,0 1 0,0-1-1,1-1 1,-1 1 0,1 0 0,-1 0 0,1 0 0,-1-1 0,1 1 0,-1-1 0,1 1 0,-1-1-1,1 0 1,0 1 0,-1-1 0,1 0 0,0 0 0,-1 0 0,1-1 0,0 1 0,-1 0 0,1 0-1,-1-1 1,1 1 0,2-2 0,6-2 21,-1-1 0,1 0 0,-1-1 0,0 0 0,9-8 0,-8 6-10,150-109 428,-119 93-283,-39 22-148,0 1-1,0 0 0,0 1 0,0-1 1,1 0-1,-1 0 0,0 1 0,1 0 1,-1-1-1,0 1 0,1 0 0,-1 0 1,0 0-1,1 1 0,-1-1 0,0 0 1,4 2-1,-5-1-10,0-1 0,0 1 0,-1 0 0,1 0 1,0 0-1,-1 0 0,1 0 0,0 0 0,-1 0 0,1 0 1,-1 0-1,1 0 0,-1 0 0,0 0 0,0 0 0,1 0 1,-1 0-1,0 1 0,0-1 0,0 0 0,0 0 0,0 0 1,-1 2-1,-4 30 74,4-27-56,-4 9 51,4-12-50,0-1-1,0 1 1,0-1-1,0 1 1,1 0-1,-1-1 1,1 1-1,0 0 1,0 4-1,1-7-16,-1 0-1,1 1 0,0-1 0,-1 0 0,1 0 0,0 0 0,0 0 0,0 0 0,-1 1 0,1-1 0,0-1 0,0 1 0,-1 0 0,1 0 0,0 0 0,0 0 0,-1 0 0,1-1 1,0 1-1,0 0 0,-1-1 0,1 1 0,0 0 0,-1-1 0,1 1 0,0-2 0,22-11 61,61-47 150,-83 59-213,0 0 0,0 1 0,0-1 0,0 0 0,0 0 0,0 1 0,0-1-1,0 1 1,0-1 0,0 1 0,0-1 0,0 1 0,0 0 0,1 0 0,-1-1 0,0 1 0,0 0 0,2 0-1,-2 1 1,0-1-1,-1 0 1,1 1-1,0-1 0,-1 1 1,1-1-1,-1 0 0,1 1 1,-1 0-1,1-1 0,-1 1 1,1-1-1,-1 1 1,1 0-1,-1-1 0,0 1 1,1 0-1,-1-1 0,0 1 1,0 0-1,1 1 0,0 5 19,0 1-1,0 0 0,-1-1 0,-1 13 0,1-9 11,0-2-7,0 1 1,1-1-1,0 0 0,3 15 1,-3-22-21,-1 0 0,1 0 0,-1 0 0,1-1 0,0 1 0,0 0 0,0 0 1,0-1-1,0 1 0,0 0 0,1-1 0,-1 1 0,0-1 0,1 0 0,-1 1 1,1-1-1,-1 0 0,1 0 0,0 0 0,0 0 0,-1 0 0,1 0 0,0-1 0,0 1 1,0-1-1,0 1 0,0-1 0,2 1 0,9-1 5,-1-1 0,1 0 0,-1 0 0,0-1 0,0-1-1,0 0 1,0-1 0,17-7 0,12-8 8,39-26 1,-1 0-76,21-7 41,-93 48 3,0 0 0,-1 0 0,1 0 0,8-8 0,6-3-19,-66 27-8,16-1 29,0 1 0,2 2 0,-45 29 0,54-30 4,1 0 0,0 1 0,1 1 1,0 0-1,1 1 0,-14 21 0,27-35 7,1 0-1,-1 0 1,1 0-1,0 1 1,0-1-1,0 0 1,0 1-1,0-1 0,1 1 1,-1-1-1,1 1 1,-1-1-1,1 1 1,0-1-1,0 1 1,0-1-1,0 1 0,1-1 1,-1 1-1,2 2 1,-2-3-1,1-1 0,0 1 0,0-1 0,0 0 1,0 1-1,0-1 0,0 0 0,1 1 0,-1-1 0,0 0 1,1 0-1,-1 0 0,1 0 0,-1 0 0,1-1 1,-1 1-1,1 0 0,0-1 0,-1 1 0,1-1 0,0 0 1,-1 1-1,1-1 0,0 0 0,0 0 0,-1 0 0,1 0 1,0 0-1,-1 0 0,3-1 0,10-1-5,-1-1 0,1 0-1,-1-1 1,0 0 0,0-1-1,0-1 1,21-12 0,-16 6 1,-1 0-1,-1-1 1,0-1 0,22-24-1,-9 3 15,-1-2 1,-2-1-1,-2-1 0,20-42 0,62-155 57,-90 191-77,-2-2 0,-1 1 0,7-64 0,-19 108 9,-1 0-1,0-1 1,0 1-1,0 0 1,0-1-1,0 1 1,0 0 0,-1-1-1,0-2 1,1 5 1,-1-1 0,1 1 0,0-1-1,-1 0 1,1 1 0,0-1 0,-1 1 0,1-1 0,0 1 0,-1-1 0,1 1 0,-1 0 0,1-1 0,-1 1 0,1 0 0,-1-1 0,1 1 0,-1 0 0,0-1 0,1 1 0,-1 0 0,0 0 0,-2 0-2,1 0 0,-1 0 0,1 1 1,-1-1-1,1 1 0,0 0 0,-1 0 1,1 0-1,0 0 0,0 0 0,0 0 1,0 0-1,0 1 0,0-1 0,-2 3 1,-9 7-8,1 1-1,0 0 1,1 1 0,1 0 0,-14 22 0,7-7-24,-23 57 1,29-56 23,2 0-1,2 1 1,0 0 0,2 0 0,1 1 0,2-1 0,1 1-1,1 0 1,1 0 0,2-1 0,1 1 0,11 36-1,-14-60 4,2 1-1,-1-1 1,1 0-1,0 0 0,1 0 1,-1-1-1,1 1 1,1-1-1,6 9 0,-8-12 5,0 0 0,1-1-1,-1 1 1,0-1-1,1 1 1,0-1 0,-1 0-1,1-1 1,0 1 0,0-1-1,0 1 1,0-1-1,0 0 1,0-1 0,0 1-1,0-1 1,1 1 0,5-2-1,2 0 7,-1-1 0,1 0 0,-1-1 0,0 0 0,0-1-1,0 0 1,0 0 0,-1-1 0,12-8 0,12-9 18,40-37-1,9-5 7,-70 54 1,0 0-1,18-20 0,-21 20-5,-87 71 123,61-46-146,1 2 0,0 0-1,2 1 1,0 0 0,1 1 0,1 0-1,0 1 1,2 0 0,-10 32-1,18-50 0,0 0 0,1 0 0,-1 1-1,1-1 1,0 0 0,0 1 0,0-1-1,0 0 1,0 1 0,0-1 0,1 3 0,-1-5 2,0 1 1,0-1 0,1 0-1,-1 1 1,0-1 0,0 0-1,0 1 1,1-1 0,-1 0 0,0 1-1,0-1 1,1 0 0,-1 0-1,0 1 1,1-1 0,-1 0-1,0 0 1,1 0 0,-1 0 0,0 1-1,1-1 1,-1 0 0,0 0-1,1 0 1,-1 0 0,0 0-1,1 0 1,0 0 1,1 0 0,-1-1 1,0 1-1,0 0 0,1-1 0,-1 1 0,0-1 1,0 0-1,0 1 0,0-1 0,0 0 0,2-1 0,8-9 10,0 0 0,0-1-1,-1 0 1,15-26-1,-5 9 1,-5 9-3,-1-1 0,-1-1 0,0 0-1,11-29 1,-24 51-8,0 0 0,0 0 0,0 0 0,0 0 0,0 0 0,0 0 0,0-1 0,1 1 0,-1 0 0,0 0 0,0 0 0,0 0 0,0 0 0,0 0 0,0-1 0,0 1 0,0 0 0,0 0 0,0 0 0,0 0 0,0 0 0,0-1 0,0 1 0,0 0 0,0 0 0,0 0 0,0 0 0,0 0 0,0-1 0,0 1 0,0 0 0,0 0 0,0 0 0,0 0 0,0 0 0,0-1 0,-1 1 0,1 0 0,0 0 0,0 0 0,0 0 0,0 0 0,0 0 0,0 0 0,0-1 0,-1 1 0,1 0 0,0 0 0,0 0 0,0 0 0,0 0 0,-1 0 0,-8 6 0,-8 11 0,13-11 5,-1 0-1,2 1 0,-1 0 1,1 0-1,0 0 1,0 0-1,1 0 1,-1 1-1,2-1 1,-1 1-1,1 0 1,1-1-1,-1 13 0,1-17-4,0 0-1,0 1 0,1-1 1,-1 0-1,1 1 0,0-1 1,0 0-1,0 0 0,0 0 1,0 1-1,1-1 0,-1-1 1,1 1-1,0 0 0,0 0 1,0-1-1,0 1 0,1-1 1,-1 1-1,0-1 0,1 0 1,0 0-1,0 0 0,-1 0 1,1-1-1,0 1 0,0-1 0,0 0 1,1 0-1,-1 0 0,0 0 1,6 1-1,-3-2-1,0 0 1,0 0-1,0-1 0,0 1 0,-1-1 1,1-1-1,0 1 0,0-1 0,-1 0 0,10-4 1,5-4 19,26-18 0,-41 24-14,14-9 51,0-1-1,-1-1 0,0-1 1,-2 0-1,0-1 0,20-28 0,-34 41-22,1 0-1,-1 0 0,0 0 0,0 0 1,-1 0-1,1 0 0,-1 0 0,1-8 1,-2 11-31,0 1 1,0 0 0,0 0 0,0-1-1,1 1 1,-1 0 0,0 0 0,0-1-1,0 1 1,0 0 0,0 0 0,0 0-1,1-1 1,-1 1 0,0 0 0,0 0-1,0 0 1,1 0 0,-1-1 0,0 1-1,0 0 1,0 0 0,1 0 0,-1 0-1,0 0 1,0 0 0,1 0 0,-1 0-1,0 0 1,0 0 0,1-1-1,-1 1 1,0 0 0,0 0 0,1 1-1,-1-1 1,0 0 0,0 0 0,1 0-1,-1 0 1,0 0 0,0 0 0,0 0-1,1 0 1,-1 0 0,0 0 0,0 1-1,1-1 1,-1 0 0,0 0 0,0 0-1,0 1 1,14 7 46,-7 0-37,0 0 0,-1 1 1,1 0-1,-1 0 0,-1 0 1,0 1-1,0 0 0,-1 0 0,0 0 1,2 12-1,2 13-3,5 62 1,-4-21-5,-9-73-4,1 0 0,-1-1 0,1 1 0,0 0 0,0 0-1,0 0 1,0-1 0,0 1 0,0-1 0,1 1 0,-1-1 0,1 1 0,0-1 0,0 0 0,4 4 0,-5-5 1,1 0 0,0 0 0,0-1 0,0 1 0,0 0 1,0-1-1,0 1 0,0-1 0,0 0 0,0 1 0,0-1 1,1 0-1,-1 0 0,0 0 0,0-1 0,0 1 0,0-1 1,0 1-1,0-1 0,0 1 0,0-1 0,4-2 0,9-6 11,-1 0 1,1-1-1,-1 0 0,19-20 0,7-4 1,90-75 31,-129 109-44,-1-1 0,1 1 0,0-1 0,-1 1 0,1-1 0,0 1 0,-1-1 0,1 1 0,0-1 0,0 1 0,0 0 0,0 0 0,-1-1 0,1 1 1,0 0-1,0 0 0,0 0 0,0 0 0,0 0 0,0 0 0,-1 0 0,1 0 0,2 1 0,-3-1 0,1 1 0,0 0 0,-1-1 0,1 1 0,-1 0 0,1-1 0,-1 1 0,1 0 0,-1 0 0,1 0 0,-1-1 0,0 1 0,1 0 0,-1 0 0,0 0 0,0 0 0,1 0 0,-1 1 0,0 7 0,0 0 0,0 0 0,-2 14 0,1-16 0,-3 21 0,2-20 0,1 0 0,0 1 0,0-1 0,1 0 0,0 0 0,1 0 0,1 13 0,-1-20 1,-1-1 0,0 1 0,0 0-1,1-1 1,-1 1 0,0-1 0,1 1 0,-1-1 0,0 1 0,1 0-1,-1-1 1,1 1 0,-1-1 0,1 0 0,-1 1 0,1-1 0,-1 1-1,1-1 1,-1 0 0,1 0 0,0 1 0,-1-1 0,1 0 0,0 0-1,-1 1 1,1-1 0,0 0 0,-1 0 0,1 0 0,0 0 0,-1 0-1,1 0 1,0 0 0,-1 0 0,1-1 0,0 1 0,-1 0 0,1 0 0,-1 0-1,2-1 1,27-15 66,-25 13-54,118-96 358,-99 79-281,-9 7-11,-11 9-44,0 1-1,0 0 0,0 1 1,0-1-1,0 1 1,7-4-1,-10 6-31,0-1 1,1 1-1,-1 0 1,0 0-1,0 0 1,0 0-1,0 0 1,1 0-1,-1 0 0,0 0 1,0 0-1,0 0 1,0 0-1,1 0 1,-1 0-1,0 0 1,0 0-1,0 0 0,1 0 1,-1 0-1,0 0 1,0 1-1,0-1 1,0 0-1,0 0 1,1 0-1,-1 0 0,0 0 1,0 0-1,0 0 1,0 1-1,0-1 1,0 0-1,0 0 1,1 0-1,-1 0 0,0 0 1,0 1-1,2 10 66,-4 15-10,2-23-46,-8 44 44,-2 0 0,-27 78 0,22-79-40,-28 78 39,-6-1 0,-94 171 0,129-269-23,0-1 0,-1 0 0,-2-1 0,0-1 0,-2-1 1,-30 29-1,47-48-31,-1 0 1,0 0 0,1 0-1,-1 0 1,0-1 0,0 1 0,0-1-1,0 1 1,0-1 0,0 0-1,0 0 1,-1-1 0,1 1-1,0-1 1,0 1 0,-1-1-1,1 0 1,0 0 0,-4-1 0,2 0 3,0-1 1,1 0 0,0 1 0,-1-1 0,1-1 0,0 1 0,0 0 0,0-1 0,1 0 0,-1 0 0,1 0-1,-4-4 1,-3-5 9,1 0-1,1 0 0,0 0 0,0-1 0,2 0 1,-1-1-1,-6-21 0,10 26-17,1-1-1,0 0 1,0 0-1,1 0 1,0 0-1,1 0 1,0 0-1,1 0 1,0 0-1,0 0 1,5-18-1,-1 16-4,0-1 0,0 1 0,1 0-1,0 0 1,1 1 0,1-1 0,0 2 0,9-11-1,4 0-2,1 1-1,1 0 0,0 2 0,2 1 0,0 1 0,0 1 0,36-15 1,-26 14 40,0 2 0,0 1 0,1 2 1,0 2-1,63-9 0,-76 16 265,27-3 239,-48 4-896,1 0 0,0 0 0,0 0 0,0 0 0,-1 0 0,1-1 0,-1 1 0,1-1 0,-1 0 0,1 0 0,-1 0 0,0 0 0,4-4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2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171 918 5824,'0'0'6993,"-12"1"-6560,-2 0-226,1 2-1,-23 5 0,30-6-101,0 0 1,0 1-1,0 0 0,0 0 0,1 0 0,0 0 0,-1 1 1,1 0-1,0 0 0,-6 7 0,8-8-15,0 1-1,0 0 1,1 0-1,-1 0 1,1 0-1,0 0 1,0 0-1,0 0 1,1 1-1,-1-1 1,1 1-1,0-1 1,0 1-1,1 0 1,-1-1-1,1 7 1,1-7-28,0 0-1,-1 0 1,1 0 0,1-1 0,-1 1 0,0 0-1,1 0 1,0-1 0,0 1 0,0-1-1,0 0 1,1 1 0,-1-1 0,1 0 0,0-1-1,0 1 1,0 0 0,0-1 0,5 4-1,-2-2 34,1-1 0,0 0 0,0 1 0,0-2 0,0 1 0,1-1 0,-1 0 0,1-1 0,-1 0 0,1 0 0,-1-1 0,1 0 0,0 0 0,-1 0 0,1-1 0,-1 0 0,1-1 0,8-2 0,-10 2-4,1-1 1,-1 1-1,0-1 0,0 0 1,0-1-1,-1 1 0,1-1 1,-1 0-1,0 0 0,0-1 1,0 0-1,-1 0 0,1 0 1,-1 0-1,0-1 0,-1 1 1,1-1-1,-1 0 0,-1 0 1,5-11-1,-6 13-45,-1 1-1,1-1 1,-1 0-1,0 0 1,0 0-1,0 1 0,0-1 1,-1 0-1,1 0 1,-1 0-1,0 1 1,0-1-1,-1 1 1,1-1-1,-1 1 1,1-1-1,-1 1 1,0 0-1,-1 0 1,1-1-1,0 2 1,-1-1-1,-3-3 1,0 0 11,0 1 0,0 1 0,0-1-1,-1 1 1,0 0 0,0 0 0,0 1 0,0 0 0,0 0-1,-10-2 1,12 4-13,-1 0-1,0 0 1,1 1-1,-1 0 0,0 0 1,-5 1-1,11-1-41,0 0 0,-1 0 0,1 0-1,0 0 1,0 0 0,0 0 0,0 0-1,-1 0 1,1 0 0,0 0 0,0 0-1,0 1 1,0-1 0,0 0 0,0 0 0,-1 0-1,1 0 1,0 0 0,0 0 0,0 0-1,0 0 1,0 1 0,0-1 0,0 0-1,0 0 1,0 0 0,0 0 0,-1 0-1,1 1 1,0-1 0,0 0 0,0 0-1,0 0 1,0 0 0,0 1 0,0-1 0,0 0-1,0 0 1,0 0 0,0 0 0,0 0-1,0 1 1,1-1 0,-1 0 0,0 0-1,0 0 1,0 0 0,0 1 0,7 9 31,13 8-11,-14-12-19,1-1 0,1 0 0,-1 0 0,1-1 0,0 0 0,0 0 1,0-1-1,0 0 0,1 0 0,10 1 0,-13-3 5,-1-1 0,1 1 0,-1-2 0,1 1 0,-1 0 0,1-1 0,-1 0 0,1-1 0,-1 1 0,0-1 0,0 0 0,0 0 0,0 0 0,0-1 0,0 0 0,-1 0 0,1 0 0,4-5 0,10-9 31,-1-2-1,-1 1 0,-1-2 1,-1 0-1,13-23 1,57-117 208,-46 83-93,128-284 602,-142 299-624,30-80 452,-51 133-323,-3 15-96,-5 24-23,-95 405 244,39-190-268,-82 300 68,66-326-92,50-153-21,-43 79 1,63-133-45,-1 0 0,-1 0 0,0 0 1,0-1-1,-1 0 0,-1-1 0,1 0 0,-13 9 0,22-18-24,-1-1-1,0 1 1,1-1-1,-1 0 0,0 1 1,0-1-1,1 1 0,-1-1 1,0 0-1,0 0 0,1 1 1,-1-1-1,0 0 0,0 0 1,0 0-1,1 0 0,-1 0 1,0 0-1,0 0 1,0 0-1,1 0 0,-1-1 1,0 1-1,0 0 0,0 0 1,1-1-1,-1 1 0,0 0 1,1-1-1,-1 1 0,0-1 1,1 1-1,-1-1 0,0 1 1,1-1-1,-1 1 0,1-1 1,-1 0-1,1 1 1,-1-1-1,1 0 0,0 0 1,-1 0-1,-1-4 12,0 1 0,0-1 0,1 0-1,-1 1 1,0-11 0,0-6 12,0-1-1,2 1 1,0-1-1,2 1 1,0-1-1,2 1 1,0 0-1,1 0 1,1 1-1,1-1 1,15-29-1,-12 30-6,2 0 0,0 0 1,0 1-1,2 1 0,0 0 0,2 1 0,0 1 0,0 0 0,1 1 1,37-23-1,-28 22 12,2 1 0,-1 1 0,2 1 0,0 2 0,56-14 0,-28 12 215,84-7-1,-136 20-245,1-1 1,-1 0-1,0 0 0,0 0 1,9-4-1,-3-3-4180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1386 9536,'0'0'2306,"13"-6"-1756,-2 2-435,1-1 6,0 0 0,0 0-1,0-2 1,-1 1-1,0-1 1,15-13 0,-2-4 179,0-1 0,-2-2 0,32-47 0,47-97 881,-90 151-1022,149-288 1953,-121 220-679,45-146 0,-82 218-916,-4 14-188,-4 11-72,-25 51 46,2 0 0,3 2 0,-17 65 0,17-31 66,-20 136-1,39-175-99,0 63 0,7-90-62,1 1 0,2 0-1,10 51 1,-12-81-192,-1 1-1,0-1 0,0 0 1,1 1-1,-1-1 0,0 0 1,1 0-1,-1 1 0,1-1 1,0 0-1,-1 0 0,1 0 1,0 0-1,0 0 1,0 0-1,0 0 0,0 0 1,0 0-1,0 0 0,0 0 1,0-1-1,0 1 0,0 0 1,0-1-1,1 1 0,-1-1 1,0 1-1,0-1 1,1 0-1,-1 1 0,0-1 1,1 0-1,-1 0 0,0 0 1,1 0-1,-1 0 0,0 0 1,1 0-1,-1-1 0,0 1 1,1 0-1,-1-1 0,0 1 1,2-2-1,6-2 39,0-1 0,-1 0 0,0 0 0,14-12 0,26-26 146,50-57 1,-54 53-118,21-25 28,-4-3-1,-2-3 1,-5-2 0,-2-3-1,-5-2 1,-3-1-1,-4-3 1,-4-1 0,37-142-1,-65 197-41,-2-1 0,2-39 0,-7 68-36,-1 3 25,-8 15-29,-17 30 24,2 2 0,3 0 0,1 2 0,-14 48-1,12-35 12,-28 86 90,-37 93 82,-31 49 87,105-262-285,-1-1 0,-2 0 0,0-1 0,-32 35 0,24-29 143,-33 49-1,46-64-74,3-8 652,9-11-692,0 1 0,1 0 0,-1 0 0,1 0 1,1 0-1,-1 1 0,1-1 0,4-4 0,-5 5-29,68-61 354,-66 60-362,-1 1-1,1 0 1,1 0 0,-1 1 0,0-1 0,1 1-1,0 1 1,10-5 0,53-11 177,-35 10-115,-25 6-79,0 0-1,0 0 1,1 1-1,-1 0 1,17 1-1,-23 0-30,0 1 1,1-1-1,-1 1 0,0 0 0,1 0 0,-1 0 0,0 0 0,0 0 0,0 1 0,0 0 1,0-1-1,0 1 0,-1 0 0,1 0 0,-1 1 0,1-1 0,-1 1 0,4 4 0,1 5-60,-1 0 0,0 0 0,6 16 0,-10-19 91,2-1 1,-1 1-1,1-1 0,0 0 1,1 0-1,0-1 1,0 1-1,0-1 0,8 8 1,-11-14 11,0 0 1,0 0-1,1 0 1,-1 0 0,0 0-1,0 0 1,0-1-1,1 1 1,-1-1 0,0 1-1,0-1 1,1 0-1,-1 0 1,0 0 0,1 0-1,-1-1 1,0 1-1,1 0 1,-1-1 0,0 0-1,0 1 1,1-1-1,-1 0 1,0 0-1,2-2 1,7-3 43,0 0-1,0-1 1,11-10 0,-7 4-22,0 0 1,0-1 0,13-18-1,-23 26-34,0 0-1,-1 0 1,0-1 0,0 0-1,-1 1 1,1-1-1,-1-1 1,-1 1-1,0 0 1,0-1-1,2-10 1,-4 17-11,0 0 0,0-1 0,1 1 0,-1-1 0,0 1 0,0-1 0,0 1 0,0-1 0,-1 1 0,1-1 0,0 1 0,-1-1 0,1 1 0,-1 0 0,1-1 0,-1 1 0,0 0 0,1-1 0,-1 1 0,0 0 0,0 0 0,0 0 0,0 0 0,0-1 0,0 1 0,0 1 0,0-1 0,-1 0 0,1 0 0,0 0 0,-1 1 0,1-1 0,0 0 0,-1 1 0,1 0 0,-1-1 0,1 1 0,0 0 0,-1-1 0,-1 1 0,-1 0 0,0 1 0,0-1 0,0 1 0,0-1 0,0 1 0,0 1 0,0-1 0,0 0 0,0 1 0,1 0 0,-1 0 0,1 0 0,-7 5 0,6-4 0,-1 1 0,1 1 0,0-1 0,0 0 0,1 1 0,-1 0 0,1 0 0,0 0 0,1 0 0,-1 1 0,1-1 0,0 0 0,0 1 0,1 0 0,-1-1 0,1 1 0,1 0 0,-1 0 0,1 0 0,0 0 0,1 5 0,0-4 0,0-1 0,0 1 0,1-1 0,0 0 0,1 1 0,-1-1 0,1 0 0,0 0 0,1-1 0,-1 1 0,1-1 0,0 0 0,1 0 0,-1 0 0,1 0 0,0-1 0,0 0 0,11 7 0,-6-5 0,1-1 0,-1-1 0,1 0 0,0 0 0,0-1 0,0 0 0,0-1 0,1 0 0,15 0 0,0-1 0,1-2 0,48-7 0,-68 6 125,0 0 0,1 0 0,-1-1 0,0 0 1,-1 0-1,12-7 0,-14 7-947,-1 0 0,1 0 1,0-1-1,-1 0 0,7-7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4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20399,'0'0'2568,"97"23"-1576,-4-11-224,20 3 8,20-4-400,-2-9 0,-5-10-200,-16-12 16,-21-3-128,-49 8 8,-12 3-88,7-5-8,-5 0-56,-11-6 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5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1 4720,'0'0'7858,"-3"15"-7388,1-8-403,1 2 13,-1 1 0,0-1-1,-1 0 1,0 0 0,0 0 0,-1-1 0,0 1-1,-1-1 1,-10 14 0,-102 144 1447,116-164-1510,-8 10 174,0 1 0,-7 14 1,14-24-124,0 0 1,1 1-1,-1-1 1,1 0-1,0 1 1,0-1-1,0 1 1,1-1 0,-1 1-1,1-1 1,0 1-1,0 0 1,0-1-1,0 1 1,1 3-1,0-6-52,-1 0 0,1 0-1,-1 0 1,1 0-1,-1-1 1,1 1-1,-1 0 1,1 0-1,0-1 1,-1 1 0,1 0-1,0-1 1,-1 1-1,1-1 1,0 1-1,0-1 1,0 1-1,0-1 1,0 0 0,-1 1-1,1-1 1,0 0-1,0 0 1,0 1-1,2-1 1,25-2 162,2-6-342,-1-2 1,0-1-1,0-2 0,38-22 1,-52 26-929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5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0 12056,'0'0'2385,"-6"14"-1834,-117 255 809,104-221-930,2 1 1,2 0 0,-17 99 0,32-135 115,0-13-591,0 0 1,0 1-1,1-1 0,-1 0 0,0 0 1,0 0-1,0 0 0,0 0 0,1 0 1,-1 0-1,0 0 0,0 1 0,0-1 1,1 0-1,-1 0 0,0 0 0,0 0 1,0 0-1,1 0 0,-1 0 0,0 0 0,0 0 1,0 0-1,1 0 0,-1 0 0,0-1 1,0 1-1,0 0 0,1 0 0,-1 0 1,0 0-1,0 0 0,0 0 0,0 0 1,1 0-1,-1-1 0,0 1 0,0 0 1,0 0-1,0 0 0,0 0 0,1-1 1,-1 1-1,0 0 0,0 0 0,0 0 1,0-1-1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17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1621 11448,'0'0'1493,"11"-3"-1144,0 1-296,-1 0 1,1-2-1,-1 1 0,0-1 0,0 0 0,-1-1 1,1 0-1,-1-1 0,10-7 0,34-33 130,61-66-1,39-62 38,-118 134-171,25-30 34,89-104 203,-107 120-111,44-74 1,122-287 678,-196 387-764,0 0 0,-2-1 0,-2 0 0,0 0 0,-2-1 0,-1 0 0,2-38 0,-8 61-49,1-1 0,-1 1 0,0-1 0,0 1 0,-4-12-1,5 17-30,-1 1 0,1-1 0,-1 1 0,1 0 0,-1-1-1,0 1 1,0-1 0,1 1 0,-1 0 0,0-1 0,0 1 0,0 0-1,0 0 1,0 0 0,-1 0 0,1 0 0,0 0 0,0 0-1,-1 0 1,1 1 0,0-1 0,-1 0 0,1 1 0,-1-1 0,1 1-1,-1 0 1,1-1 0,-1 1 0,0 0 0,1 0 0,-1 0-1,1 0 1,-3 0 0,-2 2 12,0 1 0,0 0 1,1 0-1,-1 0 0,1 1 0,-1 0 0,1 0 0,0 0 0,0 1 1,-5 5-1,7-6-11,-23 24 83,0 1 0,2 1 1,2 2-1,0 0 0,-25 53 0,21-30 85,3 1 0,-29 106 0,36-100 32,4 0 0,-10 118 0,21-152-131,1 0-1,1 1 1,1-1-1,2-1 1,1 1-1,1-1 1,1 1-1,21 49 0,-24-68-47,1 0 0,0-1-1,0 0 1,1 1 0,0-2-1,1 1 1,-1-1 0,14 11-1,-16-15-18,-1 0 0,1-1 0,0 1 0,0-1 1,1 0-1,-1 0 0,0 0 0,1-1 0,-1 0 0,1 0 0,-1 0 0,1 0 0,0 0 0,-1-1 0,1 0 0,0 0 0,-1-1 0,1 1 0,-1-1 0,1 0 0,4-1 0,15-8 43,-1-2-1,-1 0 0,0-1 1,0-1-1,24-22 0,-14 12 7,-21 16-37,156-126 264,-150 119-231,-1-1-1,-1-1 1,0-1 0,-2 0 0,0 0 0,-1-2 0,13-27 0,-18 23 100,-7 23-153,0 1 0,0 0 0,0-1 0,0 1 0,0-1 0,0 1 1,0-1-1,0 1 0,0-1 0,-1 1 0,1 0 0,0-1 0,0 1 0,0-1 0,-1 1 0,1 0 0,0-1 1,0 1-1,-1 0 0,1-1 0,0 1 0,-1 0 0,1-1 0,-1 1 0,1 0 0,0 0 0,-1-1 0,1 1 0,-1 0 1,1 0-1,0 0 0,-1 0 0,1 0 0,-1 0 0,1-1 0,-1 1 0,1 0 0,-1 0 0,1 0 0,0 1 0,-1-1 1,1 0-1,-1 0 0,1 0 0,-1 0 0,1 0 0,0 0 0,-1 1 0,1-1 0,-1 0 0,-13 4 37,0 1-1,1 0 0,0 1 0,0 1 1,0 0-1,-20 15 0,15-9 2,1 1 0,1 1-1,-27 30 1,32-30-14,0-1 0,0 2 0,1-1 0,1 1 0,1 1 0,0 0 0,1 0 0,-4 20 0,9-30-16,0 1-1,0 0 1,1 0-1,1 0 1,0 0 0,0 0-1,0 0 1,1 0-1,0 0 1,0 0-1,1-1 1,0 1 0,1 0-1,-1-1 1,1 1-1,1-1 1,0 0-1,0 0 1,0 0-1,1-1 1,5 7 0,-5-8 2,0 1-1,0-1 1,1 0 0,0 0 0,0 0 0,0-1 0,1 0 0,-1-1 0,1 1 0,11 3 0,-13-5-7,-1-1 1,1-1 0,-1 1-1,1-1 1,-1 1-1,1-1 1,-1-1 0,1 1-1,-1-1 1,1 1 0,-1-1-1,1 0 1,-1-1-1,0 1 1,0-1 0,0 0-1,1 0 1,6-5 0,-2 0 12,0-1 0,0 0 0,0-1 1,-1 0-1,-1 0 0,1 0 0,-1-1 1,10-20-1,-3 1 58,0-1 0,9-32 0,-21 53-49,1-1 1,-1 1 0,0 0 0,-1-1 0,0 1-1,-1-1 1,0 1 0,0-1 0,-4-18 0,4 24-15,-1 1 1,0-1 0,0 0 0,-1 1-1,1-1 1,-1 1 0,0-1 0,0 1-1,0 0 1,0 0 0,0 0 0,-1 0-1,1 0 1,-1 0 0,0 1-1,0-1 1,0 1 0,0 0 0,0 0-1,-1 0 1,1 0 0,0 0 0,-1 1-1,0 0 1,1-1 0,-8 0 0,3 1 16,-1 0 0,1 1 1,0 0-1,0 0 0,-1 1 1,1 0-1,0 0 0,0 1 1,0 0-1,0 0 0,0 1 1,-14 7-1,21-9-29,1-1 1,-1 0 0,0 1-1,1-1 1,-1 0-1,1 1 1,-1-1-1,0 1 1,1-1 0,-1 1-1,1-1 1,0 1-1,-1 0 1,1-1-1,-1 1 1,1 0 0,0-1-1,-1 1 1,1 0-1,0-1 1,0 1-1,0 0 1,0-1-1,-1 1 1,1 0 0,0 0-1,0-1 1,0 1-1,0 0 1,1 0-1,-1-1 1,0 1 0,0 0-1,0-1 1,1 1-1,-1 0 1,0 0-1,0-1 1,1 1 0,-1-1-1,1 1 1,-1 0-1,1-1 1,0 2-1,2 1 7,1 0-1,-1 0 1,1 0-1,-1 0 0,9 4 1,2 1 3,2-1 1,-1 0-1,1-1 0,0-1 0,0-1 1,0 0-1,1-1 0,-1-1 1,1-1-1,-1 0 0,1-1 1,0 0-1,0-2 0,-1 0 1,1-1-1,28-8 0,-17 1 9,0 0 0,0-2 0,-1-1 0,-1-2 0,0 0 0,-1-1-1,0-2 1,34-32 0,-38 30 24,-2-2-1,1 0 0,-2-1 1,-1-1-1,-2-1 0,0 0 1,12-28-1,-24 46 48,-4 8 28,-5 14-1,-33 212 127,30-157-130,-3 1 1,-26 86-1,37-156-115,-12 30 81,12-30-80,1 0-1,0-1 1,-1 1-1,1 0 1,-1 0-1,1-1 1,-1 1-1,1-1 0,-1 1 1,1 0-1,-1-1 1,0 1-1,1-1 1,-1 0-1,0 1 1,1-1-1,-1 1 1,0-1-1,1 0 0,-1 0 1,0 1-1,0-1 1,0 0-1,1 0 1,-1 0-1,0 0 1,0 0-1,0 0 0,1 0 1,-1 0-1,0 0 1,0 0-1,0 0 1,1-1-1,-1 1 1,0 0-1,-1-1 1,-4-3 9,0-1 0,0 1 1,1-1-1,-1 0 1,1-1-1,0 1 1,-6-11-1,-26-47 131,12 19-30,19 25-35,6 17-66,0 0 0,-1 0 1,1 0-1,-1 0 0,0 0 1,1 0-1,-1 1 0,0-1 1,0 0-1,0 0 0,0 1 1,-2-3-1,13 8 35,0 1 0,0 1 0,16 11 0,15 10 1,-18-15-21,-1-1 0,2-1-1,-1-1 1,1-1 0,1-1-1,0-2 1,-1 0 0,42 2-1,-57-7-12,-1 0-1,0-1 1,0-1-1,1 1 1,-1-1-1,0-1 0,0 1 1,-1-1-1,1-1 1,0 1-1,6-6 1,-3 2 5,0-1 1,-1-1-1,0 0 0,-1 0 1,0-1-1,11-13 1,-2-4 28,-1 0-1,-2-1 1,0-1 0,19-58-1,24-57 215,-58 143-260,0 1 0,0 0 0,0-1 0,0 1-1,1-1 1,-1 1 0,0-1 0,0 1 0,1 0 0,-1-1 0,0 1 0,0-1-1,1 1 1,-1 0 0,1-1 0,-1 1 0,0 0 0,1 0 0,-1-1 0,1 1-1,-1 0 1,0 0 0,1-1 0,-1 1 0,1 0 0,-1 0 0,1 0 0,0 0-1,7 10 46,1 30-7,-7-32-32,8 43 33,-1 0-1,-3 0 0,-3 1 1,-1-1-1,-3 1 0,-9 65 1,10-113-36,-1 0-1,1 0 1,-1 0 0,0 0 0,-1 0-1,1-1 1,-1 1 0,0 0 0,0-1 0,-3 6-1,4-8-1,0-1 0,1 1 0,-1 0-1,0-1 1,0 1 0,0 0 0,0-1 0,0 1-1,0-1 1,0 1 0,0-1 0,0 0 0,0 1-1,0-1 1,0 0 0,0 0 0,-2 0 0,1 0 2,0 0 0,0 0 0,0-1-1,1 1 1,-1-1 0,0 0 0,0 1 0,0-1 0,0 0 0,1 0 0,-1 0 0,-2-3 0,-10-8 42,1 0-1,0-1 1,-14-20 0,13 15 68,-25-24 0,14 17 81,25 25-195,0 0 0,0 0 0,0 0 0,0 0 0,0 0 0,0 0 0,0 0 0,0 0 0,1 0 0,-1 0 0,0 0 0,0 0 0,0 0 0,0 0-1,0 0 1,0-1 0,0 1 0,0 0 0,0 0 0,0 0 0,0 0 0,1 0 0,-1 0 0,0 0 0,0 0 0,0 0 0,0 0 0,0 0 0,0 0 0,0 0 0,0 0 0,0-1 0,0 1 0,0 0 0,0 0 0,0 0 0,0 0 0,0 0 0,0 0 0,0 0 0,0 0 0,0 0 0,0 0 0,0-1 0,0 1 0,0 0 0,0 0 0,0 0 0,0 0 0,0 0 0,0 0 0,0 0 0,0 0 0,0 0 0,0 0 0,0 0 0,0-1 0,0 1 0,-1 0 0,1 0 0,0 0 0,0 0 0,0 0 0,0 0-1,19 9 51,15 8-5,1-2 0,1-1 0,0-2 0,1-1 0,0-2 0,66 8 0,-85-16-20,-1 0 0,0-1-1,1 0 1,-1-2-1,0 0 1,24-6-1,-32 5-15,1 0 0,-1-1 0,1 0 0,-1 0 0,-1-1 0,1 0 0,-1 0 0,1-1 0,-2-1 0,1 1 0,-1-1-1,11-13 1,-6 3-48,-1 0-1,0 0 0,-2-2 0,9-19 0,-4-1-3783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0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266 389 3912,'0'0'8489,"-11"-9"-8174,-38-25-14,48 34-273,-1-1-1,0 0 1,0 0-1,0 1 1,1-1 0,-1 1-1,0 0 1,0 0-1,0-1 1,0 1 0,0 0-1,0 0 1,0 1-1,0-1 1,0 0 0,0 1-1,1-1 1,-1 1 0,0 0-1,0-1 1,0 1-1,1 0 1,-3 2 0,-7 2 145,-5 1 66,1 1 1,-1 0-1,1 2 1,1-1-1,0 2 1,0 0-1,-16 16 1,28-25-218,1 0 1,0 1-1,0-1 0,0 0 1,0 1-1,0-1 1,0 0-1,0 1 0,0-1 1,0 1-1,1 0 1,-1-1-1,1 1 0,-1 0 1,1-1-1,0 1 1,-1 0-1,1-1 0,0 1 1,0 0-1,0 0 1,0-1-1,1 1 0,-1 0 1,0-1-1,1 1 1,-1 0-1,2 2 0,0-1 9,-1 0 0,1 0 0,0 0-1,0 0 1,1 0 0,-1-1 0,1 1-1,-1-1 1,1 1 0,0-1 0,0 0-1,0 0 1,4 2 0,-1-1 3,1 0 0,0 0 0,0-1 0,0 1 0,0-2 0,1 1 0,-1-1 0,0 0 0,1 0 0,-1-1 0,1 0 0,-1-1 0,0 1 0,1-1 0,-1-1 0,0 1 0,0-1 0,0-1 0,13-5 0,-6 2 24,0-1-1,-1-1 1,0 0 0,-1 0 0,1-1-1,-2-1 1,18-17 0,-24 20-19,1 0-1,-1 0 1,0 0 0,-1 0 0,1-1 0,-2 0-1,1 0 1,-1 0 0,0 0 0,-1 0 0,0-1-1,0 1 1,-1-1 0,0 1 0,0-10-1,-2 7 17,0-1-1,0 1 0,-1 0 1,-1 0-1,0 0 0,-1 0 1,0 0-1,0 1 0,-1-1 0,0 1 1,-1 0-1,0 1 0,-1-1 1,0 1-1,0 1 0,-17-15 1,7 8 50,-1 0 0,-1 1 1,0 2-1,-1-1 1,0 2-1,-1 1 1,-31-11-1,48 19-69,-1 1 1,1 0-1,-1 0 0,0 0 1,1 0-1,-1 1 0,-6-1 1,9 1-137,1 1 0,0-1 0,0 0 0,-1 0 0,1 1 0,0-1 0,-1 0 0,1 1 0,0 0 0,0-1 0,0 1 0,0-1 0,0 1 0,-1 0 0,1 0 0,0 0 0,1 0 1,-1 0-1,0 0 0,0 0 0,0 0 0,1 0 0,-1 0 0,0 0 0,1 0 0,-1 1 0,1-1 0,-1 0 0,1 2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20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371 105 14168,'0'0'1524,"-12"-9"-1488,-6-7 78,0 2 1,-1 0 0,-34-17-1,44 27-21,0 0 0,0 1 0,-1 1 0,1-1 0,-1 1-1,0 1 1,0 0 0,-11 0 0,14 1-25,1 1-1,0-1 1,0 1 0,-1 0-1,1 1 1,0-1-1,0 1 1,0 0 0,0 1-1,1 0 1,-1-1 0,1 2-1,-10 6 1,10-6-19,0 0 0,1 0 1,-1 0-1,1 1 0,0 0 1,0 0-1,0 0 0,1 0 1,-1 1-1,1-1 0,1 1 1,-1 0-1,1 0 0,0 0 1,0 0-1,1 0 0,0 0 1,0 0-1,0 1 0,1 7 1,0-1 12,2 0 1,0-1 0,0 1 0,1 0-1,0-1 1,1 0 0,1 0-1,8 16 1,-1-5 43,1-1-1,1 0 1,20 23-1,-25-34-55,1 0 0,0-1 0,1 0 0,0 0 0,0-1-1,1-1 1,0 0 0,1 0 0,26 11 0,-27-15-12,1 0 0,-1-1 1,1-1-1,-1 0 0,1 0 1,0-1-1,0-1 1,0 0-1,0-1 0,0 0 1,20-5-1,-5-2 10,0-1 1,0-1-1,-1-1 1,-1-1-1,0-2 1,-1 0-1,40-31 1,-7-2 202,94-98-1,-148 140-211,0 1 0,0-1 1,0 0-1,4-9 0,-7 13-22,0 0 0,0 0 0,-1-1 1,1 1-1,-1 0 0,1-1 0,-1 1 1,0 0-1,0-1 0,1 1 0,-1-1 1,0 1-1,0 0 0,0-1 0,0 1 1,-1-1-1,1 1 0,0-1 1,-1 1-1,1 0 0,-1-1 0,1 1 1,-1 0-1,1 0 0,-2-2 0,1 2-9,1 1-1,-1 0 0,1-1 0,-1 1 0,1 0 0,-1 0 1,1-1-1,-1 1 0,1 0 0,-1 0 0,1 0 1,-1 0-1,0 0 0,1 0 0,-1 0 0,1 0 1,-1 0-1,0 0 0,1 0 0,-1 0 0,1 0 0,-1 0 1,1 1-1,-1-1 0,0 1 0,-17 7 84,16-7-78,-11 7 33,1 0-1,-1 0 1,1 1 0,0 1-1,-16 18 1,21-20-26,1 0 0,0 1 0,0 0 0,1 0 0,0 0 0,1 1 0,0-1 0,0 1 1,-2 12-1,3-10 2,1 1 0,1 0 1,0 0-1,0 0 0,1 0 1,1 0-1,0-1 1,1 1-1,1 0 0,-1-1 1,2 1-1,7 18 0,-7-23-6,-1 0 0,1 0 0,1 0 0,0-1-1,0 0 1,0 0 0,1 0 0,0-1-1,0 1 1,0-1 0,1-1 0,0 1 0,0-1-1,1-1 1,-1 1 0,1-1 0,0 0 0,0-1-1,11 3 1,-15-5-4,-1 0-1,1-1 1,0 1 0,-1-1-1,1 0 1,0 0-1,0-1 1,-1 1-1,1-1 1,-1 0-1,1 0 1,0 0 0,-1 0-1,1-1 1,-1 1-1,0-1 1,0 0-1,0 0 1,1 0-1,-2 0 1,1-1 0,0 1-1,0-1 1,-1 1-1,0-1 1,1 0-1,-1 0 1,0 0 0,2-6-1,3-3 30,-2-1 0,1 1-1,-2-1 1,1 0 0,-2 0 0,4-25-1,-6 25-9,0 0 1,0 0-1,-1 0 0,-1-1 0,0 1 1,-1 0-1,-1 0 0,0 1 0,-7-20 0,7 23-6,-1 1 0,0 0-1,0 1 1,-1-1-1,0 1 1,0 0-1,-1 0 1,1 0 0,-2 1-1,1 0 1,-1 0-1,0 1 1,0 0-1,0 0 1,-11-5 0,5 4 38,0 0 0,-1 0 0,1 2 1,-1 0-1,0 0 0,0 1 0,-1 1 1,-26-1-1,61-8 54,25-2-64,0 1-1,75-10 1,-69 14-31,10-4 21,79-10 31,-116 19-46,0 2-1,0 0 0,43 6 1,-59-4-20,-1 1-1,0-1 1,1 2 0,-1-1-1,0 1 1,0 0 0,7 5-1,-11-7-3,-1 0 1,0 1-1,0-1 0,0 1 1,0 0-1,0 0 0,0 0 1,0 0-1,-1 0 0,1 0 1,-1 0-1,0 0 0,1 1 1,-1-1-1,0 1 0,0-1 1,0 1-1,-1-1 0,1 1 1,-1-1-1,1 1 0,-1 0 1,0-1-1,0 4 0,-2 6 18,0 1 1,-1-1-1,0 0 0,-1-1 0,0 1 0,-1-1 1,-11 19-1,-52 71 183,58-87-161,4-8 72,7-14-41,10-15-5,11-5-7,2 2 0,0 1 0,2 0 0,0 2 0,2 1 0,43-26 0,-67 45-42,0 1 0,0-1-1,0 1 1,0 1 0,0-1-1,1 0 1,-1 1-1,7-1 1,-10 2-15,0 0 0,1 0 0,-1 0 0,0 0 0,0 0 0,1 1 0,-1-1 1,0 0-1,0 1 0,0-1 0,1 1 0,-1-1 0,0 1 0,0 0 0,0-1 0,0 1 0,0 0 0,0 0 0,0 0 0,0 0 1,-1 0-1,1 0 0,0 0 0,0 0 0,-1 0 0,1 0 0,-1 0 0,1 0 0,-1 0 0,1 1 0,-1-1 0,0 0 0,1 2 0,1 10 24,-1-1 0,0 1 0,0-1 0,-1 1-1,-1 0 1,-2 16 0,1-13 17,0 0 1,2 0 0,1 18-1,-1-27-19,1-1 1,0 1-1,1-1 0,-1 1 0,1-1 1,0 0-1,1 0 0,0 0 0,5 9 0,-6-12-11,1 1-1,0-1 0,0 0 1,0-1-1,1 1 0,-1-1 1,1 1-1,-1-1 0,1 0 1,0 0-1,-1 0 0,1-1 1,0 1-1,0-1 0,1 0 1,4 0-1,5 1 11,0-1-1,0 0 1,0-1-1,0-1 1,0 0 0,0-1-1,-1-1 1,1 0-1,0-1 1,15-6 0,-4-1 7,0 0 0,-1-1 0,0-2 0,28-21 0,-36 23 2,-1 0 1,-1-1 0,19-22-1,-29 31-23,0 0 0,-1-1-1,0 1 1,0-1-1,0 0 1,0 0 0,-1 0-1,0-1 1,0 1 0,0-1-1,0 1 1,-1-1 0,0 1-1,-1-1 1,1 0-1,-1-6 1,0 10-4,0-1-1,-1 0 0,1 1 1,-1-1-1,1 1 1,-1-1-1,0 0 0,0 1 1,0 0-1,-1-1 1,1 1-1,0 0 0,-1 0 1,0-1-1,1 1 1,-1 0-1,0 1 0,0-1 1,-3-2-1,2 2 0,0 1 0,-1-1 0,1 1 0,0 0 0,0 0 0,-1 1 0,1-1 0,0 1 0,-1-1 1,1 1-1,-1 0 0,1 0 0,-5 1 0,-3 1 7,0 1 0,0 0 1,1 0-1,-1 1 0,1 0 1,0 1-1,0 0 0,-11 8 1,15-8-9,0-1 1,1 1 0,0-1-1,0 1 1,0 1 0,1-1-1,0 1 1,0 0 0,0 0-1,1 0 1,0 0 0,0 0-1,0 1 1,-2 10 0,4-12-3,0 0 1,0 0 0,1 0-1,-1 1 1,1-1-1,1 0 1,-1 1-1,1-1 1,0 0-1,0 0 1,0 0 0,1 0-1,-1 0 1,1 0-1,1 0 1,-1 0-1,1 0 1,0-1 0,0 0-1,4 5 1,0-1 5,1 0 0,0-1 0,1 0 1,0 0-1,0-1 0,0 0 0,1-1 0,0 0 1,0 0-1,0-1 0,22 5 0,-14-4 13,0-2 0,0-1-1,0 0 1,0-1-1,0-1 1,28-3 0,-13-3 52,-1-2 1,0-1 0,0-2-1,-1-1 1,0-1 0,-1-1-1,38-25 1,-65 37-58,0 0-1,0 0 0,-1 0 1,1 0-1,-1 0 1,1 0-1,3-6 1,0-4-4142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21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18191,'0'0'3910,"2"10"-3893,8 32 75,-3 1 0,4 55 0,6 44 408,-15-131-412,6 31 135,-5-30 24,-1-10-50,-2-6 64,7-45-3273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21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15776,'0'0'2343,"5"60"-1447,-5-7-184,0 12 8,0 3-352,0-4 8,4-3-160,-2-12 0,4-5-80,-1-10 8,1-6-40,0-5 8,1-6-24,3-6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36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1 430 5520,'0'0'6630,"6"9"-6179,20 28-24,-25-36-404,-1-1 0,1 1 1,-1 0-1,1-1 1,-1 1-1,1 0 0,-1-1 1,1 1-1,-1-1 1,1 1-1,0-1 0,-1 0 1,1 1-1,0-1 1,0 1-1,-1-1 0,1 0 1,0 0-1,0 1 1,-1-1-1,1 0 0,0 0 1,0 0-1,0 0 1,0 0-1,-1 0 0,1 0 1,0 0-1,0 0 1,0-1-1,-1 1 0,1 0 1,0 0-1,0-1 1,-1 1-1,1 0 0,0-1 1,-1 1-1,1-1 1,0 1-1,-1-1 0,2 0 1,2-2 94,17-9 143,-1-1 0,0 0-1,-1-1 1,-1-1 0,0-1 0,-1-1 0,26-33 0,88-144 1119,-120 177-1237,48-88 1432,-55 95-713,-6 13-408,-9 18-121,8-12-275,-35 129 550,36-123-537,-1-1-1,2 0 1,0 1-1,0-1 1,2 1-1,0 0 1,5 26 0,-5-37-45,-1-1 1,1 0 0,0 0 0,0 0 0,1 0-1,-1 0 1,1 0 0,-1 0 0,1 0 0,0-1-1,0 1 1,0-1 0,1 1 0,-1-1-1,0 0 1,4 3 0,-3-4-5,-1-1 0,0 1 1,1 0-1,-1 0 0,1-1 0,-1 0 0,1 1 0,-1-1 1,1 0-1,-1 0 0,1 0 0,-1-1 0,1 1 0,-1-1 1,1 1-1,-1-1 0,0 0 0,1 0 0,-1 0 0,0 0 1,0 0-1,3-2 0,15-9 79,-1 0 0,-1-2 1,0 0-1,18-19 0,58-71 271,-58 62-66,50-46 1,-86 88-297,1-1 1,-1 1 0,1-1 0,-1 1 0,1-1-1,0 1 1,-1-1 0,1 1 0,-1-1 0,1 1-1,0 0 1,-1-1 0,1 1 0,0 0 0,-1 0-1,1-1 1,0 1 0,0 0 0,-1 0 0,1 0-1,0 0 1,0 0 0,-1 0 0,1 0 0,0 0-1,0 0 1,0 1 0,0 0 3,0-1-1,0 1 1,-1 0-1,1 0 1,0 0 0,-1 0-1,1 0 1,-1 0-1,1 0 1,-1 0-1,1 0 1,-1 0 0,0 0-1,0 0 1,1 0-1,-1 2 1,1 7 80,-1 0 0,-1 21 0,1-28-71,-2 21 102,0-17-52,1 1-1,1-1 1,-1 1 0,1-1-1,1 1 1,-1-1 0,1 1-1,3 11 1,-4-18-65,1-1 0,-1 0 0,0 0 1,0 0-1,0 1 0,0-1 0,0 0 0,1 0 0,-1 1 1,0-1-1,0 0 0,0 0 0,0 0 0,1 0 0,-1 1 0,0-1 1,0 0-1,1 0 0,-1 0 0,0 0 0,0 0 0,1 0 1,-1 0-1,0 0 0,0 0 0,1 0 0,-1 0 0,0 0 1,0 0-1,1 0 0,-1 0 0,0 0 0,1 0 0,-1 0 1,0 0-1,0 0 0,1 0 0,-1 0 0,0 0 0,0 0 1,0-1-1,1 1 0,-1 0 0,0 0 0,12-10 86,-9 7-55,61-66 338,10-8 16,-70 73-362,0 1 0,-1 0-1,1 0 1,1 0-1,-1 1 1,5-3-1,-8 4-18,0 1 1,1-1-1,-1 1 0,0 0 0,1-1 0,-1 1 1,1 0-1,-1 0 0,0 0 0,1 0 0,-1 0 0,1 0 1,-1 0-1,0 1 0,1-1 0,-1 0 0,0 1 1,1-1-1,-1 1 0,0-1 0,1 1 0,-1 0 0,0 0 1,0-1-1,0 1 0,1 1 0,6 7 53,0 0 0,0 0 0,-1 0-1,-1 1 1,11 19 0,21 60 210,-11-24-50,24 51 82,-47-96-1077,-7-13-3720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36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12056,'0'0'1768,"6"-58"-1824,43 50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41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0 943 6328,'0'0'4181,"8"-10"-3472,96-144 2401,-97 145-2745,0-1 0,1 1 1,1 1-1,-1 0 0,19-14 0,-26 22-335,0-1-1,0 1 0,-1 0 1,1-1-1,0 1 0,0 0 0,0 0 1,0 0-1,0 0 0,0 0 0,0 0 1,0 0-1,0 0 0,-1 0 0,1 0 1,0 1-1,0-1 0,0 0 0,0 1 1,0-1-1,-1 0 0,1 1 0,0-1 1,0 1-1,0-1 0,-1 1 1,1 0-1,0-1 0,-1 1 0,1 0 1,-1-1-1,1 1 0,-1 0 0,1 0 1,-1 0-1,1 0 0,14 34 414,-10-12-237,-1 0 1,-1 0-1,0 0 0,-2 44 1,-2-43 22,2 0 0,0 0 1,2 0-1,8 36 0,-10-56-173,0 1 0,1-2 0,-1 1 0,1 0 0,0 0 0,0 0 0,0-1 0,1 1 0,-1-1 0,1 0 0,0 0 0,0 0 0,0 0 0,0 0 0,0-1 0,5 4 0,-2-4 5,-1 1 0,1-1 0,-1 0 0,1-1 0,0 1 0,0-1 0,0-1 0,0 1 0,0-1 0,10 0 0,-6-1-6,-1 0 0,0-1 0,0 0 0,0-1 0,0 0 0,0 0 1,0-1-1,-1 0 0,1-1 0,-1 0 0,0 0 0,-1 0 0,1-1 0,-1 0 0,0-1 0,-1 0 0,1 0 0,7-11 0,-3 2 28,0-1 0,-1 0 0,-1-1 0,-1 0 0,0 0 0,-1-1-1,8-34 1,-13 44-22,-1 0 0,1-1-1,-1 1 1,-1 0 0,0 0 0,0-1-1,-1 1 1,0 0 0,-1 0-1,1 0 1,-2 0 0,-3-10 0,30 37 258,50 26 1,-48-29-230,-14-8-49,0 0 0,1-1 0,0-1 0,0 0-1,0-1 1,1 0 0,26 3 0,-35-6-23,1-1-1,-1 0 1,1 0 0,-1 0-1,1 0 1,-1-1 0,1 0-1,-1-1 1,0 1 0,0-1-1,1 0 1,-1 0 0,0 0-1,-1-1 1,1 0 0,0 0-1,-1 0 1,1 0 0,-1-1-1,0 0 1,0 0 0,6-8-1,-6 5 5,0 0 0,0 0 1,-1 0-1,0 0 0,0-1 0,0 1 0,-1-1 0,0 0 0,-1 0 0,0 0 0,0-9 0,0 13-10,-1 1-1,0 0 0,-1-1 0,1 1 0,0 0 0,-1 0 1,0-1-1,0 1 0,0 0 0,0 0 0,0 0 0,-1 0 0,1 0 1,-1 0-1,0 0 0,0 1 0,0-1 0,0 0 0,0 1 1,-1 0-1,1 0 0,-1-1 0,0 1 0,1 1 0,-1-1 1,0 0-1,0 1 0,0-1 0,-6-1 0,6 3 0,0 0 0,-1-1 0,1 1 0,0 1 0,-1-1 0,1 0 0,0 1 0,-1 0 0,1-1 0,0 1 0,0 1 0,0-1 0,0 0 0,0 1 0,-5 2 0,2 0 5,0 0 0,1 0 0,-1 0 0,1 1 0,-1 0 0,-5 8 0,5-5-3,1 1 0,0 0-1,0 0 1,0 0 0,1 1 0,1 0-1,0 0 1,0 0 0,1 0 0,0 0-1,0 18 1,1-15 0,2 1 0,-1-1-1,2 0 1,0 1 0,0-1 0,2 0 0,-1-1-1,11 25 1,-9-28-3,0 0-1,0 1 1,1-2 0,0 1-1,0-1 1,1 0 0,0 0-1,0 0 1,1-1 0,0 0-1,12 7 1,-13-10-1,0 0 1,1 0 0,0-1 0,-1 0-1,1-1 1,0 0 0,1 0-1,-1 0 1,0-1 0,0 0-1,1-1 1,-1 0 0,0 0-1,0-1 1,13-2 0,-8 0 2,0-1 1,0 0-1,-1-1 0,0-1 1,0 0-1,13-8 0,65-51 75,-84 60-78,25-21 44,-1-1 0,-1-2-1,-2-1 1,-1-1-1,-1-1 1,35-62-1,-20 20 50,-4-1 1,34-100-1,-55 133-51,-2 0 0,-2 0 0,-2-1 0,7-80 0,-16 122-48,-1-37 75,1 35-72,0 1 1,0 0-1,-1 0 0,1 0 0,-1 0 0,1-1 0,-1 1 0,0 0 0,0 0 0,0 0 0,0 0 0,0 0 0,0 1 0,-2-3 0,1 3-3,1 1 0,0 0 1,0 0-1,-1 0 0,1 0 1,0 0-1,0 0 0,-1 1 1,1-1-1,0 0 0,0 0 1,-1 1-1,1-1 0,0 1 1,0-1-1,0 1 0,0 0 0,0-1 1,0 1-1,0 0 0,0 0 1,-1 1-1,-25 22 58,18-13-43,0 0 0,1 0 0,0 1-1,1 0 1,-11 25 0,-21 70 31,39-107-49,-18 64 40,2 0-1,3 0 1,3 1-1,3 1 1,3-1-1,2 1 1,9 79-1,-6-133-10,0-1-1,1 0 1,0 0-1,1 1 1,0-2-1,1 1 0,0 0 1,1-1-1,0 1 1,12 16-1,-15-24-16,1-1-1,0 0 0,0 0 0,0 0 1,0 0-1,0 0 0,0 0 0,1-1 1,-1 0-1,1 0 0,-1 0 1,1 0-1,-1 0 0,1 0 0,-1-1 1,1 0-1,0 0 0,-1 0 0,1 0 1,-1-1-1,1 1 0,0-1 0,5-1 1,7-3 28,0 0 0,0-2 0,25-12 0,9-7 96,-2-3-1,84-64 1,-130 91-134,16-12 71,-2-1 0,28-29 0,-38 33-37,-11 9 14,-17 13 4,7 0-37,-13 8 11,-39 33 0,61-46-20,-1 0-1,1 1 1,0-1 0,1 1 0,-1 1 0,1-1-1,1 1 1,0 0 0,0 0 0,-6 16 0,9-20-2,0-1 1,1 1 0,-1 0 0,1-1 0,0 1-1,0 0 1,0-1 0,0 1 0,0 0 0,1-1-1,0 1 1,0 0 0,0-1 0,0 1-1,0-1 1,1 0 0,0 1 0,0-1 0,-1 0-1,2 0 1,-1 0 0,0 0 0,1 0 0,-1-1-1,1 1 1,0-1 0,0 1 0,0-1-1,0 0 1,0 0 0,0-1 0,1 1 0,-1-1-1,1 1 1,-1-1 0,1 0 0,-1 0 0,1-1-1,0 1 1,-1-1 0,1 0 0,0 0-1,-1 0 1,8-1 0,-6 0-6,1 0-1,-1 0 1,0 0 0,0 0-1,-1-1 1,1 0 0,0 0 0,-1-1-1,1 1 1,-1-1 0,1 0-1,-1 0 1,0 0 0,-1-1-1,1 1 1,0-1 0,-1 0-1,0 0 1,0 0 0,0-1-1,0 1 1,-1-1 0,0 1 0,0-1-1,0 0 1,0 0 0,-1 0-1,0 0 1,0 0 0,0 0-1,-1 0 1,0 0 0,0-1-1,0-4 1,-1 1 5,1-1 0,-2 1 0,1 0 0,-1 1-1,0-1 1,-1 0 0,0 0 0,-1 1 0,1 0 0,-2 0 0,1 0 0,-1 0-1,0 1 1,-1-1 0,0 1 0,0 1 0,0-1 0,-1 1 0,0 0 0,0 1 0,-15-10-1,16 11-45,10 2-1,15 4-31,-13-1 45,192-7-330,-168 4 317,157-21-52,-48 5 43,-128 18 55,-1 0 0,1 1 0,-1 0 0,1 0 0,-1 1 0,18 6 1,19 4 300,-47-12-302,0 0 0,0 0 0,-1 0-1,1 0 1,0 0 0,0 1 0,0-1-1,-1 0 1,1 0 0,0 0 0,0 1-1,0-1 1,0 0 0,-1 0-1,1 1 1,0-1 0,0 0 0,0 0-1,0 1 1,0-1 0,0 0 0,0 0-1,0 1 1,0-1 0,0 0 0,0 0-1,0 1 1,0-1 0,0 0-1,0 1 1,0-1 0,0 0 0,0 0-1,0 1 1,0-1 0,0 0 0,1 0-1,-1 0 1,0 1 0,0-1 0,0 0-1,0 0 1,1 1 0,-1-1 0,0 0-1,0 0 1,0 0 0,1 0-1,-1 1 1,0-1 0,0 0 0,1 0-1,-1 0 1,0 0 0,0 0 0,1 0-1,-1 0 1,0 0 0,1 0 0,-24 11 116,-79 20 208,58-15-220,21-8 10,-35 18 0,50-21-91,0-1-1,1 1 1,0 1-1,0-1 1,0 1-1,1 1 1,0-1-1,-7 9 1,12-12-28,-1 0 0,1 0 0,0 0 0,-1 0 0,1 0 0,1 0 1,-1 0-1,0 0 0,1 0 0,0 0 0,-1 1 0,1-1 0,0 0 0,1 0 1,-1 0-1,1 0 0,-1 1 0,1-1 0,0 0 0,0 0 0,0 0 0,0 0 1,1-1-1,-1 1 0,1 0 0,2 2 0,1 3-4,0-1 1,1 1-1,0-1 1,1-1-1,-1 1 1,1-1-1,15 10 0,-11-10 10,-1 0 0,1-1-1,0 0 1,0-1-1,1 0 1,0-1-1,-1-1 1,1 1 0,0-2-1,0 0 1,21 0-1,-18-2 6,-1-1 0,1 0 0,0-1 0,-1 0 0,0-1 0,0-1 0,0 0 0,0-1-1,14-9 1,25-19 80,-1-3 1,53-50-1,14-11 26,-109 86-117,-7 8 0,-5 12 0,-10 19 0,9-21 0,0 0 0,1 0 0,0 0 0,-3 8 0,3-3 0,0 0 0,1-1 0,0 1 0,0 0 0,1 0 0,1 0 0,0-1 0,2 13 0,-2-19 0,0 0 0,1-1 0,-1 1 0,1 0 0,0-1 0,0 1 0,0-1 0,0 1 0,0-1 0,1 0 0,0 0 0,0 0 0,-1 0 0,2-1 0,-1 1 0,0-1 0,0 0 0,1 0 0,-1 0 0,1 0 0,0-1 0,-1 1 0,1-1 0,8 2 0,-3-2 0,1 0 0,0-1 0,0 0 0,-1 0 0,1-1 0,0 0 0,-1-1 0,1 0 0,-1-1 0,0 1 0,0-2 0,0 1 0,0-2 0,8-4 0,13-9 0,-1 0 0,42-37 0,-49 35 0,-2 0 0,0-1 0,-1-1 0,-1-1 0,28-48 0,57-136 0,-92 183 0,13-29-33,-3-2 1,-2 0-1,-2-1 0,-3 0 1,7-60-1,-20 111 20,-1-1 0,1 1 0,-1 0 1,0 0-1,0-1 0,-1 1 0,1 0 0,-1 0 0,0-1 1,-4-8-1,5 14 11,0 0 1,0-1 0,0 1-1,-1 0 1,1 0 0,0 0-1,0-1 1,0 1 0,0 0-1,-1 0 1,1 0-1,0-1 1,0 1 0,0 0-1,-1 0 1,1 0 0,0 0-1,0 0 1,-1-1 0,1 1-1,0 0 1,-1 0 0,1 0-1,0 0 1,0 0 0,-1 0-1,1 0 1,0 0 0,0 0-1,-1 0 1,1 0-1,0 0 1,0 0 0,-1 1-1,-10 6-30,-8 16-14,17-21 40,-14 21-24,2 0 1,0 2 0,1-1 0,1 2-1,2 0 1,-13 48 0,-22 169 161,38-189-50,4-36-36,2 1 0,0-1 0,1 0 0,1 1 0,1-1 0,0 0 0,2 1 0,0-1 0,9 26 0,-4-19-46,-6-16 0,0 0 0,1 0 0,0-1 0,0 1 0,1-1 0,0 0 0,6 8 0,-3-6 0,-2-3 0,-1-1 0,1 1 0,0-1 0,13 10 0,-17-15 0,0 0 0,0 0 0,-1 0 0,1 0 0,0 0 0,0 0 0,0-1 0,0 1 0,0-1 0,0 0 0,0 1 0,0-1 0,0 0 0,0 0 0,0 0 0,0 0 0,0-1 0,0 1 0,0-1 0,0 1 0,0-1 0,0 1 0,0-1 0,0 0 0,3-2 0,16-10 0,0-1 0,-1 0 0,-1-2 0,-1 0 0,0-1 0,-1-1 0,21-28 0,31-36 0,-67 79 0,1 0 0,-1 1 0,1-1 0,-1 1 0,1-1 0,0 1 0,0 0 0,0 0 0,0 0 0,4-2 0,-6 5 0,-1-1 0,1 1 0,-1-1 0,0 1 0,1 0 0,-1-1 0,0 1 0,0 0 0,0-1 0,1 1 0,-1 0 0,0 0 0,0-1 0,0 1 0,0 0 0,0-1 0,0 1 0,0 0 0,0 0 0,-1-1 0,1 1 0,0 0 0,0-1 0,-1 1 0,0 1 0,0 2 0,-1 11 0,1 0 0,0 24 0,1-35 0,0 0 0,0 1 0,0-1 0,1 0 0,0 1 0,0-1 0,0 0 0,0 0 0,1 0 0,0 0 0,0 0 0,0 0 0,5 6 0,-6-9 0,0 0 0,0 0 0,1-1 0,-1 1 0,0-1 0,1 1 0,-1-1 0,0 1 0,1-1 0,-1 0 0,1 1 0,-1-1 0,0 0 0,1 0 0,-1 0 0,1 0 0,-1 0 0,1-1 0,-1 1 0,1 0 0,-1-1 0,2 0 0,32-15 0,-5 0 0,-2-2 0,0-1 0,43-38 0,-65 51 0,-3 3 0,0 0 0,-1 0 0,1 0 0,0 1 0,0-1 0,1 1 0,-1 0 0,1 0 0,-1 0 0,1 0 0,-1 0 0,1 1 0,4-1 0,-7 2 0,-1 0 0,1 0 0,-1 0 0,1 0 0,-1 0 0,1 1 0,-1-1 0,1 0 0,-1 0 0,1 1 0,-1-1 0,1 0 0,-1 1 0,0-1 0,1 0 0,-1 1 0,0-1 0,1 1 0,-1-1 0,0 1 0,0-1 0,1 0 0,-1 1 0,0-1 0,0 1 0,0-1 0,0 1 0,1 0 0,-1-1 0,0 1 0,0-1 0,0 1 0,0-1 0,0 1 0,0-1 0,-1 2 0,-2 25 0,2-21 0,-17 78 0,-3 0 0,-4-2 0,-4-1 0,-2-1 0,-57 100 0,69-147 0,-2 0 0,-1-1 0,-2-1 0,0-2 0,-3 0 0,-39 33 0,60-56 0,0-1 0,-1-1 0,0 1 0,0-1 0,0 0 0,-1-1 0,1 0 0,-1 0 0,0 0 0,-14 2 0,19-5 0,0 1 0,1-1 0,-1 0 0,0 0 0,0 0 0,0 0 0,0-1 0,1 1 0,-1-1 0,0 0 0,0 0 0,1 0 0,-1 0 0,0 0 0,1 0 0,-1-1 0,1 1 0,0-1 0,-1 0 0,1 0 0,0 0 0,0 0 0,0 0 0,0 0 0,1 0 0,-1-1 0,1 1 0,-1-1 0,1 1 0,0-1 0,0 1 0,0-1 0,-1-5 0,0 3 0,1 0 0,0-1 0,0 1 0,1-1 0,-1 0 0,1 1 0,0-1 0,1 1 0,0-1 0,0 1 0,0-1 0,2-6 0,1 3 0,-1 1 0,2-1 0,-1 1 0,1 0 0,0 0 0,11-12 0,0 3 0,1 1 0,0 1 0,1 0 0,1 1 0,21-11 0,8-1 0,2 3 0,0 2 0,100-27 0,-107 38 0,-25 5 0,1 1 0,0-2 0,18-9 0,-24 11-110,-3 0-299,-9 3 384,-1 1-1,0-1 0,-1 0 1,1 1-1,0-1 1,0 1-1,0-1 0,0 0 1,0 1-1,-1-1 1,1 1-1,0-1 0,0 1 1,-1-1-1,1 1 1,0-1-1,-1 1 0,1-1 1,-1 1-1,1 0 1,0-1-1,-1 1 1,1 0-1,-2-1 0,-9-8-4647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41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12864,'0'0'2144,"9"-2"-1915,16-2 2,1 2 0,-1 1 0,0 1 1,28 3-1,292 13 3555,-218-9-1816,-51-1-1999,-29-5-2722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41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1 152 12360,'0'0'520,"78"-68"-488,-16 36 16,21 3-16,12 6 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1:45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1 602 6824,'0'0'985,"3"13"-186,1-2-633,-1 2 406,0 0 1,2 0-1,-1 0 1,2-1-1,13 23 1,-18-32-459,1-1 1,0 0-1,0 0 1,0 0-1,0 0 0,0 0 1,0-1-1,0 1 1,1-1-1,-1 1 0,1-1 1,-1 0-1,1 0 1,-1 0-1,1 0 0,-1 0 1,1 0-1,0-1 1,0 0-1,-1 1 0,1-1 1,0 0-1,0 0 1,-1-1-1,1 1 0,0 0 1,0-1-1,-1 0 1,1 0-1,0 0 0,-1 0 1,1 0-1,-1 0 1,0 0-1,5-4 1,9-6 212,-1 0 0,0-1 1,0 0-1,-1-1 1,22-28-1,-5 0 256,26-43 0,96-199 1412,-55 95-141,-94 182-1727,-3 3-9,0 0 1,1 0 0,0-1-1,0 1 1,0 0-1,0 0 1,0 1-1,1-1 1,-1 0-1,1 1 1,4-3 0,-7 5-89,1 0 1,-1 0-1,1 1 1,-1-1-1,1 0 1,-1 1 0,1-1-1,-1 0 1,1 1-1,-1-1 1,0 1-1,1-1 1,-1 1 0,0-1-1,0 1 1,1-1-1,-1 1 1,0-1-1,0 1 1,0-1 0,1 1-1,-1 0 1,0-1-1,0 1 1,0 0-1,3 18 166,2 43 270,-4 1 1,-10 105-1,6-138-306,-1 0 0,-1 0 0,-2 0 0,-1-1 1,-1 1-1,-2-2 0,0 0 0,-29 49 0,39-75-139,0 0-1,-1 0 1,1-1-1,0 1 1,-1-1-1,1 1 1,-1-1-1,0 1 1,1-1-1,-1 0 1,0 0-1,0 0 0,0 0 1,0 0-1,0 0 1,0 0-1,0-1 1,0 1-1,-4 0 1,2-1 2,0 0 1,1-1-1,-1 1 1,0-1-1,0 1 1,1-1-1,-1-1 0,1 1 1,-1 0-1,-5-3 1,-5-5 46,-1-1-1,1 0 1,-24-23 0,33 28-48,-3-3 23,0 0 0,1-1-1,0 0 1,-10-19-1,1 4-4,16 24-40,0-1-1,-1 1 0,1-1 1,-1 1-1,1-1 1,0 1-1,-1-1 0,1 1 1,0-1-1,0 1 1,-1-1-1,1 0 1,0 1-1,0-1 0,0 1 1,0-1-1,0 0 1,0 1-1,0-1 1,0 1-1,0-1 0,0-1 1,0 2-2,1 0 1,-1 0 0,1-1-1,-1 1 1,1 0-1,-1 0 1,1 0 0,-1 0-1,1-1 1,-1 1-1,1 0 1,-1 0-1,1 0 1,-1 0 0,1 0-1,-1 0 1,1 1-1,-1-1 1,1 0 0,-1 0-1,1 0 1,34 14-61,-31-12 57,37 16-32,0-1-1,58 14 1,-84-27 28,0-1 1,1-1-1,-1 0 1,1-1-1,0-1 0,-1 0 1,1-1-1,-1-1 1,1 0-1,21-7 1,-25 5 28,1 0 1,-1-1-1,0 0 1,-1-1 0,1 0-1,-1-1 1,0-1-1,-1 0 1,0 0-1,0-1 1,-1 0-1,0 0 1,0-1-1,-1 0 1,0-1 0,10-19-1,7-18 170,-1-1 0,21-66-1,-34 90-61,-12 25-126,1 0 1,0 0-1,0 1 0,0-1 1,0 0-1,0 0 1,0 0-1,0 0 1,0 0-1,0 0 1,0 0-1,0 1 1,0-1-1,0 0 1,0 0-1,0 0 1,0 0-1,0 0 1,0 0-1,0 1 1,0-1-1,0 0 1,0 0-1,0 0 1,0 0-1,0 0 1,0 0-1,0 0 1,0 1-1,0-1 1,1 0-1,-1 0 1,0 0-1,0 0 1,0 0-1,0 0 1,0 0-1,0 0 0,0 0 1,0 0-1,1 0 1,-1 1-1,0-1 1,0 0-1,0 0 1,0 0-1,0 0 1,0 0-1,0 0 1,1 0-1,-1 0 1,0 0-1,0 0 1,0 0-1,0 0 1,0 0-1,0 0 1,1 0-1,-1 0 1,0-1-1,0 1 1,0 0-1,0 0 1,0 0-1,0 0 1,0 0-1,-3 50 143,-63 328 212,45-276-239,-6 45 58,-55 234 509,70-347-558,9-26-73,0 0 1,0 0 0,1 0 0,0 1 0,-1 15 0,3-23-55,0-1 1,0 0-1,0 1 0,0-1 1,0 0-1,0 0 0,0 1 1,0-1-1,0 0 0,0 1 0,0-1 1,0 0-1,0 1 0,0-1 1,0 0-1,0 0 0,0 1 1,-1-1-1,1 0 0,0 1 1,0-1-1,0 0 0,0 0 1,-1 1-1,1-1 0,0 0 0,0 0 1,0 0-1,-1 1 0,1-1 1,-1 0-1,-1-12-2,6-16 2,10-39 0,-3 15 0,39-179-87,-33 160 23,53-195-138,-48 198 150,3 1 0,3 1 1,65-110-1,-76 150 52,1 2 1,1 0-1,2 2 0,25-23 0,-44 42 13,1 1 0,-1 0 0,1 0 0,0 0-1,0 0 1,0 0 0,0 1 0,0-1 0,0 1 0,0 0-1,0 0 1,1 0 0,-1 0 0,0 1 0,1 0 0,-1-1-1,1 1 1,-1 0 0,6 1 0,-7 0 0,1 0 0,0 0 0,0 0 0,0 0 0,-1 1 0,1-1 0,-1 1 0,1-1-1,-1 1 1,0 0 0,1 0 0,-1 0 0,0 1 0,0-1 0,-1 0 0,1 1 0,0-1 0,-1 1 0,0-1 0,1 1 0,-1 0 0,1 4 0,2 7-13,0 1 1,-1 0-1,-1 0 1,-1 0-1,0 0 1,-1 0-1,0 0 1,-1 0-1,-1-1 1,-6 26-1,5-26 0,-1-1 0,0 0 0,-1 0 0,-1 0 0,0 0-1,-1-1 1,0 0 0,0-1 0,-2 1 0,1-2 0,-18 18 0,18-21 0,0-1 0,-1-1 0,1 0 0,-1 0 0,0 0 0,-1-1 0,1-1 0,-1 1 0,1-2 0,-1 1 0,0-1 0,0-1 0,0 0 0,0 0 0,0-1 0,-13-1 0,9 0 0,11 2 0,1-1 0,-1 0 0,1 0 0,-1 0 0,1-1 0,-1 1 0,1-1 0,0 1 0,-1-1 0,1 0 0,-5-2 0,7 3 0,0 0 0,0 0 0,0 0 0,0 0 0,0 0 0,0-1 0,0 1 0,0 0 0,0 0 0,0 0 0,0 0 0,0 0 0,0-1 0,0 1 0,0 0 0,0 0 0,0 0 0,0 0 0,0 0 0,0 0 0,0-1 0,0 1 0,0 0 0,1 0 0,-1 0 0,0 0 0,0 0 0,0 0 0,0-1 0,0 1 0,0 0 0,0 0 0,0 0 0,1 0 0,-1 0 0,0 0 0,0 0 0,0 0 0,0 0 0,0 0 0,0 0 0,1 0 0,-1 0 0,0 0 0,0 0 0,0 0 0,0 0 0,0 0 0,1 0 0,-1 0 0,0 0 0,0 0 0,0 0 0,0 0 0,0 0 0,1 0 0,8-1 0,66 6 0,-45-3 0,32 0 0,-36-3-77,0-1 0,0-1-1,0-1 1,0-1 0,-1-1 0,0-2-1,0-1 1,-1 0 0,0-2 0,0-1 0,41-28-1,-20 8 35,-3 1 42,3 1 0,55-29 0,-95 57 4,-1 1 0,0-1-1,1 1 1,-1 0 0,1 0 0,0 1 0,-1-1 0,1 1 0,-1 0 0,1 0 0,0 0 0,-1 1 0,1 0 0,7 2 0,3 2 16,0 1 0,27 14 1,-17-8-13,41 27 181,-112-86 103,35 39-282,0-1 0,-1 2 1,0 0-1,-18-8 0,25 13-12,0 0-1,-1 1 1,1 0-1,-1 0 0,1 0 1,-1 0-1,1 1 0,-1 0 1,0 0-1,1 1 0,-1 0 1,1-1-1,-1 2 0,-5 1 1,5-1 2,-1 1 0,1 0 0,0 0 0,0 1 1,0-1-1,1 1 0,-1 1 0,1-1 0,0 1 1,0 0-1,0 0 0,1 0 0,-1 1 0,2 0 0,-1-1 1,0 1-1,1 1 0,0-1 0,1 0 0,-1 1 1,1 0-1,1-1 0,-1 1 0,1 0 0,-1 9 0,2-8 17,-1 1-1,1 0 0,0 0 0,1-1 0,0 1 0,1-1 0,-1 1 0,2-1 1,-1 1-1,1-1 0,0 0 0,1 0 0,0-1 0,0 1 0,1-1 0,0 1 1,0-2-1,0 1 0,13 11 0,-16-16-13,1 0 0,-1 0 0,0-1 0,1 1 1,-1-1-1,1 1 0,0-1 0,0 0 0,-1 0 0,1 0 0,0-1 0,0 1 0,0 0 1,0-1-1,0 0 0,0 0 0,0 0 0,-1 0 0,5-1 0,-3 0 1,1-1 0,-1 1 0,1-1 0,-1 0 0,0 0 0,0-1 0,0 1 0,0-1 0,-1 0 0,1 0 0,3-4 0,3-4 2,-1 0 0,0-1 0,-1 0-1,0 0 1,-1-1 0,10-22 0,-12 21-5,0-1 0,0 0 0,2-19 0,-6 29 0,0 0 0,-1-1 0,0 1 0,0 0 0,0 0 0,0 0 0,-1-1 0,0 1 0,0 0 0,0 0 0,-1 0 0,1 0 0,-5-7 0,6 12 0,0 0 0,0 0 0,-1-1 0,1 1 0,0 0 0,0 0 0,-1 0 0,1 0 0,0 0 0,-1-1 0,1 1 0,0 0 0,0 0 0,-1 0 0,1 0 0,0 0 0,-1 0 0,1 0 0,0 0 0,-1 0 0,1 0 0,0 0 0,-1 0 0,1 0 0,0 0 0,-1 0 0,1 0 0,0 1 0,-1-1 0,1 0 0,0 0 0,0 0 0,-1 0 0,1 1 0,0-1 0,0 0 0,-1 0 0,1 1 0,0-1 0,0 0 0,0 0 0,-1 1 0,1-1 0,0 0 0,0 1 0,0-1 0,0 0 0,0 0 0,0 1 0,-1-1 0,1 1 0,-9 18 0,6-8 0,1 1 0,0-1 0,1 1 0,0 0 0,0 0 0,2-1 0,-1 1 0,2 0 0,-1-1 0,5 15 0,-4-17 0,1-1 0,-1 0 0,2 0 0,-1 0 0,1-1 0,0 1 0,1-1 0,-1 0 0,2 0 0,-1 0 0,1-1 0,0 0 0,0 0 0,14 10 0,-15-13 0,0-1 0,0 0 0,1 0 0,-1 0 0,1 0 0,-1-1 0,1 0 0,-1 0 0,1-1 0,0 1 0,-1-1 0,1 0 0,0-1 0,-1 0 0,1 1 0,0-2 0,-1 1 0,1-1 0,-1 0 0,8-4 0,9-4 0,0-2 0,-1 0 0,26-21 0,-46 32 0,76-59 0,19-14 0,-80 63 0,1 1 0,1 0 0,36-14 0,-36 19 0,1 1 0,36-4 0,-25 4 0,-6 4 0,-20 1 0,-1-1 0,1 0 0,-1 0 0,1 0 0,-1 0 0,1-1 0,-1 1 0,7-3 0,-10 3 0,0 0 0,0 0 0,0 0 0,0 0 0,1 0 0,-1 0 0,0 0 0,0 0 0,0 0 0,0 0 0,0 0 0,0-1 0,1 1 0,-1 0 0,0 0 0,0 0 0,0 0 0,0 0 0,0 0 0,0 0 0,0-1 0,0 1 0,0 0 0,1 0 0,-1 0 0,0 0 0,0 0 0,0 0 0,0-1 0,0 1 0,0 0 0,0 0 0,0 0 0,0 0 0,0 0 0,0-1 0,0 1 0,0 0 0,0 0 0,0 0 0,0 0 0,0 0 0,0-1 0,-1 1 0,1 0 0,0 0 0,0 0 0,0 0 0,-9-6 0,-11 0 0,11 6 0,0-1 0,0 1 0,0 1 0,-1-1 0,1 2 0,0-1 0,0 1 0,0 1 0,1-1 0,-11 6 0,2-1 0,-1 2 0,1 0 0,-29 21 0,41-25 0,0 0 0,0 0 0,0 0 0,0 0 0,1 1 0,0 0 0,0 0 0,1 0 0,-1 0 0,1 1 0,1-1 0,-1 1 0,1 0 0,0 0 0,0 7 0,1-8 0,0-1 0,0 1 0,1-1 0,0 1 0,0-1 0,1 1 0,-1-1 0,1 1 0,0-1 0,1 0 0,-1 1 0,1-1 0,0 0 0,1 0 0,-1 0 0,1 0 0,0 0 0,0-1 0,6 8 0,-2-6 0,-1 1 0,1-1 0,1-1 0,-1 1 0,1-1 0,0 0 0,0-1 0,0 0 0,1 0 0,0-1 0,-1 0 0,1-1 0,0 0 0,1 0 0,-1-1 0,0 0 0,0 0 0,0-1 0,1 0 0,-1-1 0,0 0 0,14-4 0,9-3 0,0-2 0,-1-2 0,0 0 0,-1-2 0,-1-2 0,0 0 0,-1-2 0,-1-1 0,29-26 0,-37 28 0,0-1 0,-2 0 0,20-26 0,-30 34 0,0 0 0,-1-1 0,0 1 0,-1-1 0,0 0 0,-1 0 0,0-1 0,0 1 0,1-16 0,-4 26 0,-1 0 0,0 0 0,0 0 0,1 0 0,-1 0 0,0 0 0,0 0 0,0 0 0,0 0 0,0 0 0,-1 0 0,1 0 0,0 0 0,0 0 0,-1 0 0,1 0 0,0 0 0,-1 0 0,1 0 0,-1 0 0,0 0 0,1 0 0,-1 1 0,1-1 0,-1 0 0,0 0 0,0 1 0,1-1 0,-1 0 0,0 1 0,0-1 0,0 1 0,0-1 0,0 1 0,0 0 0,0-1 0,0 1 0,0 0 0,0 0 0,0-1 0,0 1 0,0 0 0,0 0 0,0 0 0,-1 0 0,-2 1 0,-1-1 0,1 1 0,0 0 0,-1 0 0,1 1 0,0-1 0,0 1 0,0 0 0,-6 3 0,0 2 0,0 1 0,0 0 0,0 0 0,1 1 0,0 0 0,1 1 0,0 0 0,-8 13 0,13-20 0,1 1 0,0 0 0,0-1 0,1 1 0,-1 0 0,1 0 0,-1 0 0,1 0 0,1 0 0,-1 1 0,1-1 0,-1 0 0,1 0 0,0 0 0,1 1 0,-1-1 0,1 0 0,-1 0 0,1 0 0,1 0 0,-1 0 0,0 0 0,1 0 0,0 0 0,0-1 0,0 1 0,1-1 0,3 6 0,-1-5 0,0 1 0,0-1 0,0 0 0,0-1 0,1 1 0,-1-1 0,1 0 0,0-1 0,0 1 0,0-1 0,1 0 0,-1-1 0,8 2 0,8 0 0,-1-1 0,35-1 0,238-20 0,-275 13 0,-17 5 0,1 0 0,0 0 0,-1 0 0,1 1 0,0-1 0,0 0 0,0 1 0,0 0 0,4 0 0,-4 4 861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2:52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592 1 8784,'0'0'3385,"-12"1"-3058,-21 1-59,1 2 1,0 1 0,-58 18-1,63-12-109,-1 1 0,2 1 0,0 1 1,0 2-1,1 0 0,1 2 0,1 1 0,1 0 0,0 2 0,2 1 0,0 0 0,-32 49 0,44-58 6,1 1 0,0 0-1,0 0 1,2 0 0,0 1 0,-5 22-1,9-30-90,0 0 0,0 0 0,1 0 0,0 0 0,0 0 0,1 0 0,0 0 0,0 0 0,1-1 0,0 1 0,0 0 0,0-1 0,1 1 0,0-1 0,0 0 0,7 9 0,0 0 55,-5-7-44,1 0 0,-1-1 0,1 0 0,0 0 0,12 10 0,-15-15-58,0 0-1,0 0 1,1 0-1,-1-1 1,0 0-1,1 1 1,-1-1-1,1 0 1,-1-1-1,1 1 1,0-1-1,-1 1 1,1-1-1,0 0 1,-1 0-1,1-1 0,0 1 1,5-2-1,5-2 28,0-1-1,0 0 1,-1-1-1,0 0 1,0-1-1,13-9 1,-7 3-5,-1-1 1,0 0 0,18-21 0,-20 17 3,0-1-1,-2-1 1,0 0 0,-2-1 0,0 0-1,-1-1 1,-2 0 0,0-1 0,-1 0-1,-1 0 1,-1-1 0,-2 0 0,0 0 0,-1 0-1,-2 0 1,0 0 0,-2-1 0,-5-38-1,6 61-37,-1 0-1,1 0 1,0 0-1,-1 0 1,0-1-1,1 1 1,-1 0-1,0 0 1,0 0-1,0 1 1,0-1-1,0 0 1,-1 0-1,1 0 1,-1 1-1,1-1 1,-1 1-1,1-1 1,-5-1-1,5 2-5,0 1 0,-1 0 0,1-1 0,-1 1 0,1 0 0,0 0 0,-1 0 0,1 0 0,-1 1 0,1-1 0,0 0 0,-1 0 0,1 1 1,-1-1-1,1 1 0,0 0 0,0-1 0,-1 1 0,1 0 0,0-1 0,0 1 0,0 0 0,0 0 0,0 0 0,0 0 0,0 0 0,0 0 0,0 1 0,0-1 0,-1 2 0,-8 12 26,0 2 0,1-1-1,1 1 1,0 0 0,1 0 0,1 1 0,1 0 0,-4 23 0,2-3 25,3 1-1,0 74 1,5-100-38,0 0-1,1-1 1,0 1-1,1-1 1,0 1-1,1-1 1,1 0-1,0 0 1,0-1-1,1 1 1,9 12-1,-12-20-1,-1-1-1,1 1 1,0-1 0,0 1-1,0-1 1,0 0-1,1-1 1,-1 1 0,1 0-1,0-1 1,0 0-1,0 0 1,0 0 0,0 0-1,0-1 1,0 1-1,1-1 1,-1 0 0,0-1-1,1 1 1,-1-1-1,1 0 1,-1 0-1,1 0 1,-1 0 0,0-1-1,1 0 1,-1 0-1,0 0 1,1 0 0,-1-1-1,0 0 1,0 0-1,6-4 1,15-8 157,-1-1 1,-1-2-1,-1 0 0,0-2 1,-1 0-1,35-43 0,-38 40 203,38-33-1,-56 54-367,1 0 0,0 0-1,0 1 1,-1-1 0,1 0 0,0 1 0,0-1 0,0 1 0,0-1 0,0 1-1,-1 0 1,1-1 0,0 1 0,0 0 0,0-1 0,0 1 0,0 0-1,0 0 1,0 0 0,2 0 0,-2 1-2,0-1 1,0 0-1,-1 1 1,1-1-1,0 1 1,0-1-1,-1 1 1,1 0-1,-1-1 0,1 1 1,0 0-1,-1-1 1,1 1-1,-1 0 1,0 0-1,1-1 0,-1 1 1,1 2-1,1 4 28,-1 0-1,1 0 0,-1 0 1,0 11-1,-1-15-38,-1 92 226,-1-31 194,2-64-414,1 0 1,-1 0-1,0 0 0,1 1 1,-1-1-1,0 0 0,1 0 0,-1 0 1,0 0-1,1 0 0,-1 0 0,0 0 1,1 0-1,-1 0 0,1 0 0,-1 0 1,0 0-1,1 0 0,-1 0 1,0 0-1,1 0 0,-1 0 0,0 0 1,1 0-1,-1 0 0,0-1 0,1 1 1,-1 0-1,0 0 0,1 0 0,-1-1 1,0 1-1,0 0 0,1 0 0,-1-1 1,0 1-1,1-1 0,13-8 62,3-6 19,22-24 0,5-5-9,42-45 89,-72 74-144,11-9 21,-25 24-35,1-1-1,0 0 1,0 0 0,-1 1 0,1-1 0,0 0 0,0 1 0,0-1-1,0 1 1,0-1 0,0 1 0,0-1 0,0 1 0,0 0 0,0 0-1,0-1 1,0 1 0,0 0 0,0 0 0,0 0 0,0 0 0,0 0-1,0 0 1,0 0 0,0 0 0,1 1 0,-1 1 3,-1 0 1,1 0-1,0 0 1,-1 1-1,0-1 1,0 0-1,0 0 1,0 0-1,0 1 1,0-1-1,0 0 1,-1 0-1,1 0 1,-1 0 0,1 1-1,-2 1 1,0 4 5,2-6-13,-4 16 31,2-1 1,0 1 0,1 26 0,1-39-29,1 0 0,0 0 0,0 0 1,0 0-1,0 0 0,1 0 0,3 7 1,-4-10-5,1 1 1,-1-1 0,1 0 0,-1 0-1,1 0 1,0 0 0,0 0-1,-1-1 1,1 1 0,1-1 0,-1 1-1,0-1 1,0 1 0,0-1-1,6 2 1,-6-4 7,1 1 0,0 0 0,0-1 1,-1 1-1,1-1 0,0 0 0,-1 0 0,1 0 0,-1 0 0,4-2 0,2 0 11,8-5 26,-1-1 0,1 0-1,-1-1 1,19-17 0,-15 12 63,34-20 0,-52 34-110,-1 1-1,1-1 1,0 1-1,-1-1 1,1 1-1,0 0 1,0-1-1,-1 1 0,1 0 1,0-1-1,0 1 1,-1 0-1,1 0 1,0 0-1,0 0 0,0 0 1,-1 0-1,1 0 1,0 0-1,0 0 1,0 0-1,-1 1 0,1-1 1,0 0-1,0 0 1,-1 1-1,1-1 1,0 1-1,0-1 1,-1 0-1,1 1 0,-1-1 1,1 1-1,0 0 1,-1-1-1,1 1 1,-1-1-1,1 1 0,-1 0 1,1-1-1,-1 1 1,0 0-1,1 0 1,-1 1-1,2 4-15,0 1 0,-1 0-1,0 0 1,1 11 0,0 1 6,-1-14-2,0-1 0,0 1 0,0-1 0,1 0-1,-1 0 1,1 0 0,0 0 0,3 5 0,-4-8 11,0 0 1,0 0-1,0 0 0,0 0 1,0 0-1,0-1 0,0 1 1,1 0-1,-1 0 0,0-1 1,0 1-1,1-1 0,-1 1 1,0-1-1,1 1 0,-1-1 1,1 0-1,-1 0 1,0 0-1,1 0 0,-1 0 1,1 0-1,-1 0 0,1 0 1,-1 0-1,0-1 0,1 1 1,-1 0-1,0-1 0,2 0 1,4-2 17,0-1 1,-1 1-1,1-1 0,-1 0 1,0-1-1,0 0 1,0 0-1,7-8 0,39-52 206,-22 24-69,-21 30-112,-8 8-30,1 1 1,-1 0-1,1 0 1,-1-1-1,1 1 0,0 1 1,0-1-1,0 0 1,0 0-1,0 1 0,0-1 1,3 0-1,-4 2-11,-1 0 0,0 0 0,1 0 0,-1 0 1,0 0-1,1 0 0,-1 0 0,0 0 0,1 1 0,-1-1 0,0 0 0,1 0 0,-1 0 0,0 1 0,1-1 0,-1 0 0,0 0 1,0 1-1,1-1 0,-1 0 0,0 1 0,0-1 0,0 0 0,1 1 0,-1-1 0,0 0 0,0 1 0,0-1 0,0 0 1,0 1-1,0-1 0,0 0 0,0 1 0,0-1 0,0 1 0,3 18 15,-3-18-14,0 13 12,-1-1 0,0 1 1,-1-1-1,-5 17 0,1 1 6,-29 132 90,-60 174 1,2-114 102,75-184-143,15-30-49,-2 0 1,1-1-1,-1 1 0,-1-1 0,1 0 1,-9 10-1,12-17-14,0 1 0,0 0-1,0-1 1,0 1 0,0-1 0,0 0 0,0 0 0,0 0 0,-1 0 0,1 0-1,0 0 1,-1-1 0,1 1 0,-1-1 0,1 1 0,0-1 0,-1 0 0,1 0 0,-1 0-1,1 0 1,-1 0 0,1-1 0,-1 1 0,1-1 0,0 0 0,-1 0 0,1 0-1,0 0 1,0 0 0,-4-2 0,0-1 10,1 0 0,0-1 0,0 0 0,0 1 0,0-1 0,1-1 0,0 1 0,0-1 0,0 0 0,1 1 0,0-2 0,0 1 0,0 0 0,1 0 0,0-1 0,0 0 0,0-7 0,-1 1 5,2 1 0,-1-1 0,2 1 0,0-1 0,0 0 0,1 1 0,1-1 0,4-18 0,-2 16 14,1 0 0,1 0 1,1 1-1,0 0 0,0 0 1,2 0-1,15-19 0,-17 25-3,-1 1 0,1 0 0,1 0 0,-1 1 0,1 0 0,0 0 0,1 1 0,-1 0-1,1 1 1,0 0 0,0 0 0,0 1 0,16-4 0,77-7 399,19-4-105,-117 17-379,0-1 0,0 1-1,0 0 1,0-1 0,0 0 0,0 0-1,4-3 1,2-5-4120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9:5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2904,'0'0'9904,"11"-6"-9702,4-4-116,38-20 490,-51 29-534,0 1 0,0-1 1,1 1-1,-1-1 0,0 1 1,0-1-1,1 1 0,-1 0 1,0 0-1,0 0 0,0 1 1,1-1-1,-1 0 0,0 1 1,0 0-1,0-1 0,1 1 1,-1 0-1,0 0 0,0 0 1,0 0-1,-1 0 0,1 1 1,0-1-1,0 1 0,-1-1 1,1 1-1,-1-1 0,1 1 1,1 3-1,4 4 4,0 0 1,-1 1-1,-1 0 0,9 19 1,43 141 288,-40-110-214,-10-31 12,0-1 1,2 39 0,-6-60-74,-3-6-157,1 0 0,-1 0 0,0 0 0,1 0 1,-1 0-1,0 0 0,1 0 0,-1 0 1,0 0-1,0 0 0,0 0 0,0 0 0,0 0 1,0 1-1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2:5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1022 6224,'0'0'4718,"13"-4"-4283,6-4-174,0 0-1,0-2 1,-1 0-1,-1 0 1,1-2-1,21-18 1,35-48 2746,-77 114-1560,-65 303-245,23-73-356,39-240-690,4-18-12,0 0 0,0 0 0,0 14 0,1-45 705,-2-40-531,27-193 665,-15 186-501,25-93 0,-28 134-406,3-6 85,17-47 1,-22 71-110,1 0-1,0 0 1,1 0 0,0 1 0,0 0-1,1 0 1,16-17 0,-21 25-38,0 1 0,0-1 1,0 1-1,0-1 0,0 1 0,0 0 1,0 0-1,0 0 0,0 0 1,0 0-1,1 1 0,-1-1 0,0 1 1,0-1-1,1 1 0,-1 0 0,0 0 1,1 0-1,-1 0 0,0 0 0,1 1 1,-1-1-1,0 1 0,1-1 0,-1 1 1,0 0-1,0 0 0,0 0 1,0 0-1,0 0 0,0 1 0,0-1 1,3 3-1,2 2 6,1 1 0,-1 0-1,-1 1 1,1-1 0,-1 1 0,7 14 0,-4-5-2,-1 0 0,-1 1 1,-1 0-1,-1 0 0,0 1 0,-2-1 0,0 1 1,0 0-1,-2 0 0,-1 0 0,-2 27 1,1-39-11,0 0 1,-1 1-1,0-1 1,0 0-1,-1 0 1,0 0-1,0 0 1,0 0 0,-9 12-1,10-16-2,0-1-1,0 1 1,0-1 0,0 0-1,0 1 1,-1-1 0,1 0 0,-1 0-1,0 0 1,1-1 0,-1 1-1,0-1 1,0 1 0,0-1-1,0 0 1,0 0 0,0 0-1,0-1 1,0 1 0,-1-1-1,1 0 1,0 0 0,0 0 0,0 0-1,-6-1 1,-2-2 33,0 0 0,1 0 0,-1-1 0,1-1 0,0 1 0,0-2 0,0 0 0,-14-11 0,23 17-33,0-1 1,1 0-1,-1 1 1,0-1-1,1 0 1,-1 1-1,1-1 1,-1 0-1,1 0 1,-1 1-1,1-1 1,-1 0-1,1 0 1,0 0-1,-1 0 1,1 0-1,0 0 1,0 1-1,0-1 1,0 0-1,0 0 1,0 0-1,0 0 1,0 0-1,0 0 1,0 0-1,0 0 1,0 0-1,1 0 1,-1 1-1,0-1 1,1 0-1,-1 0 1,1 0-1,-1 0 1,1 1-1,-1-1 1,1 0-1,0 1 1,-1-1-1,1 0 1,1 0-1,3-3 6,1 0-1,-1 1 0,1 0 1,0 0-1,6-2 0,-5 2 8,32-12 21,65-15 0,-11 4-45,57-21-40,77-27 6,-205 67 36,-13 4 3,-1 1 0,0-2 0,1 1 0,11-8 0,-10 6 12,-17 14 15,-19 15 20,-12 3-34,-43 37 8,42-30-13,-33 31-5,64-57 2,1 0 0,0 1 0,0 0 0,1 1 1,0-1-1,-6 13 0,12-21 0,-1 1 1,0-1 0,1 1-1,0-1 1,-1 1-1,1-1 1,0 1 0,-1 0-1,1-1 1,0 1-1,0-1 1,1 4 0,-1-5-1,0 1 1,0 0-1,1-1 1,-1 1 0,0 0-1,1-1 1,-1 1-1,0-1 1,1 1 0,-1-1-1,1 1 1,-1-1-1,1 1 1,-1-1 0,1 1-1,0-1 1,-1 1-1,1-1 1,-1 0 0,2 1-1,0-1 4,0 1 0,0-1 0,1 0-1,-1 1 1,0-1 0,0 0 0,0-1 0,0 1-1,1 0 1,-1-1 0,0 1 0,0-1 0,0 1-1,0-1 1,0 0 0,3-1 0,8-6 15,-1 0 0,1-1 0,-1 0 0,-1-1 0,0 0 0,18-22 0,49-77 253,-64 87-182,-11 16-45,1-1 0,-1 2 0,1-1-1,8-9 1,-8 15 77,-4 8-71,-3 12-39,3-16-7,-1 6-11,0 0 0,1 0 0,1 1 0,0-1 0,0 0 0,1 0 0,0-1 0,0 1 0,1 0 0,5 9 0,-7-15 6,1 0 1,-1-1-1,1 1 1,0-1-1,1 1 1,-1-1-1,0 0 1,1 0-1,0 0 1,-1 0 0,1 0-1,1-1 1,-1 1-1,0-1 1,0 0-1,1 0 1,0 0-1,-1 0 1,1-1-1,0 1 1,0-1-1,-1 0 1,1 0-1,0-1 1,0 1-1,0-1 1,7 0-1,-2-1 20,0-1-1,0 1 0,0-2 0,0 1 0,0-1 1,-1-1-1,0 0 0,1 0 0,-1 0 1,11-9-1,-1-2 78,0 0 0,30-34 1,-45 46-82,0 0 4,0 0 1,-1 0-1,1 0 1,-1 0-1,1 0 0,-1-1 1,0 1-1,0-1 1,0 1-1,-1-1 1,1 0-1,-1 1 1,1-8-1,-2 10-22,0 1-1,0-1 1,0 1 0,0 0-1,0-1 1,0 1 0,0-1-1,0 1 1,0-1 0,0 1-1,0 0 1,0-1-1,0 1 1,0-1 0,0 1-1,1-1 1,-1 1 0,0 0-1,0-1 1,0 1 0,1 0-1,-1-1 1,0 1-1,0 0 1,1-1 0,-1 1-1,0 0 1,1-1 0,-1 1-1,0 0 1,1 0 0,-1 0-1,1-1 1,-1 1-1,0 0 1,1 0 0,-1 0-1,1 0 1,-1 0 0,0-1-1,1 1 1,-1 0 0,1 0-1,-1 0 1,1 0-1,-1 0 1,0 1 0,1-1-1,-1 0 1,1 0 0,1 1-3,0-1 0,-1 1 0,1 0 1,-1 0-1,1 0 0,-1 0 0,1 0 1,-1 1-1,1-1 0,-1 0 0,2 3 0,6 11-4,0 0-1,-2 1 1,0 0-1,0 0 1,-1 0-1,6 31 0,-11-40-2,1 0 1,0 0-1,1 0 0,0 0 0,0 0 0,0 0 0,7 8 0,-9-13 8,1 0 0,0 0-1,-1-1 1,1 1 0,0-1 0,0 1 0,0-1 0,0 0 0,0 0 0,0 0-1,0 0 1,0 0 0,1 0 0,-1 0 0,0-1 0,0 1 0,1-1 0,-1 0-1,1 0 1,-1 0 0,0 0 0,1 0 0,-1 0 0,0 0 0,1-1 0,2 0-1,17-6 17,0-1-1,-1 0 0,0-2 0,-1 0 0,0-1 0,-1-1 0,0-1 0,-1-1 0,0 0 0,-1-2 1,28-32-1,-15 12 18,-2-1 1,-2-2 0,-2-1-1,36-77 1,-25 40-10,40-93 49,-59 128-46,-2-2 1,9-47-1,-21 83-23,25-152 47,-27 159-51,0 0-1,1 0 1,-1 0-1,0 0 0,0 0 1,0 0-1,0 0 1,0 0-1,0 0 1,0 0-1,0 0 0,-1 0 1,1 0-1,0 0 1,-1 0-1,1 0 0,0 0 1,-1 0-1,1 0 1,-1 0-1,-1-1 0,1 2 1,1 0-1,-1-1 0,0 1 0,0 0 0,1 0 1,-1 0-1,0 0 0,0 0 0,1 1 0,-1-1 1,0 0-1,1 0 0,-1 0 0,0 1 0,0-1 0,1 0 1,-1 1-1,0-1 0,1 0 0,-1 1 0,1-1 1,-2 1-1,-4 5-6,-1 0 0,1 0 1,-10 13-1,-9 16-21,1 2 0,2 0-1,2 2 1,1 0 0,2 1 0,2 1-1,-13 54 1,16-41-7,2 0-1,3 1 1,2 0 0,2 0-1,7 75 1,-4-116 60,2 0-1,0 0 1,1 0-1,0 0 1,8 20-1,-10-30-18,1-1 0,0 1 1,-1-1-1,1 0 0,1 0 0,-1 1 0,0-2 1,1 1-1,-1 0 0,1 0 0,0-1 0,0 1 1,0-1-1,0 0 0,0 0 0,1 0 0,-1-1 1,0 1-1,1-1 0,-1 1 0,1-1 0,0-1 1,-1 1-1,1 0 0,4-1 0,3 0 25,-1 0-1,0-1 1,1-1 0,-1 1-1,0-2 1,0 1-1,0-2 1,0 1 0,0-1-1,-1-1 1,0 0 0,0 0-1,17-13 1,-8 3 32,-1 0 0,0-1 0,-1-1 1,-1-1-1,16-24 0,-5-2 84,-20 33-59,0 0 0,1 0 0,1 1 0,13-16 0,-19 23 16,-7 12-82,-18 62-16,14-47 19,1 1 0,-9 50 1,13-51-19,1-12 3,1 1-1,0 22 0,1-33-9,1 1 0,1-1 0,-1 1 0,0-1-1,1 1 1,-1-1 0,1 1 0,0-1 0,-1 0 0,1 1 0,0-1 0,1 0 0,-1 0 0,0 1 0,1-1-1,-1 0 1,1-1 0,-1 1 0,5 3 0,-4-4 2,0 0 0,0 0 0,0 0 0,0 0 0,1-1 0,-1 1 0,0-1 0,1 1 0,-1-1 0,0 0 0,1 0 0,-1 0 0,1 0 0,-1 0 0,0-1 0,4 0 0,38-13 68,-38 11-65,212-91-78,-195 84 27,0-1 0,0-1 0,29-21 0,-52 33 48,1-1 0,-1 1 1,1-1-1,-1 0 0,1 1 0,0-1 0,-1 1 0,1 0 1,0-1-1,0 1 0,-1 0 0,1-1 0,0 1 1,0 0-1,0 0 0,-1-1 0,1 1 0,0 0 0,0 0 1,0 0-1,-1 0 0,1 0 0,0 0 0,1 1 1,-1 0-3,-1 0 1,0 0 0,0-1-1,0 1 1,0 0 0,0 0 0,0 0-1,0 0 1,0 0 0,0 0-1,-1 0 1,1 0 0,0 0 0,0-1-1,-1 1 1,1 0 0,-1 0-1,1 0 1,-1 0 0,1-1 0,-2 2-1,-7 15-13,-24 30 0,26-37-1,0 0 0,0 0 0,1 0 0,0 1 0,1 0 0,0 0 0,-5 19 0,10-29 13,0 0 0,0 0 0,0-1 0,0 1 0,0 0 0,0 0 0,0 0 0,0-1 0,0 1 0,0 0 0,0 0 0,1-1 0,-1 1 0,0 0 0,1 0 0,-1-1 0,0 1-1,1 0 1,-1-1 0,1 1 0,-1 0 0,1-1 0,-1 1 0,1-1 0,0 1 0,-1-1 0,1 1 0,0-1 0,-1 1 0,1-1 0,0 0 0,-1 1 0,1-1 0,0 0 0,0 0 0,0 1 0,-1-1-1,1 0 1,0 0 0,1 0 0,3 1 4,-1-1-1,1 0 0,0 0 0,0 0 0,5-1 1,6-2 11,0-1 1,0 0 0,-1-1 0,0-1-1,0 0 1,-1-2 0,19-10 0,-4-2 10,-2 0 1,38-35-1,-36 26-17,-1-2 0,-1-1 1,25-39-1,59-110 3,-98 158-12,29-53-34,51-124 0,-74 149-6,-2-1 1,-3-1-1,14-86 1,-28 133 33,1 3 4,0-1-1,0 0 0,-1 0 0,0 0 0,0 0 0,0 0 0,0 0 1,0 1-1,-1-1 0,0 0 0,1 0 0,-2 0 0,-1-4 0,3 7 3,-1 1 0,0 0 0,1 0 0,-1-1 0,0 1 0,1 0 0,-1 0 0,0 0 0,1 0 0,-1 0 0,0 0 0,1 0 0,-1 0-1,0 0 1,1 0 0,-1 0 0,0 0 0,1 1 0,-1-1 0,0 0 0,1 0 0,-1 1 0,1-1 0,-2 1 0,-16 10 0,7-2-5,0 0 0,1 1 0,0 1 0,1 0 0,0 0 1,-10 16-1,-42 80-46,51-87 47,-28 58-60,3 2 1,4 1 0,-33 137-1,55-178 52,3 0-1,1 1 1,1 0-1,5 82 1,0-115 20,0 0 0,1 0 0,-1 0-1,2 0 1,-1-1 0,1 1 0,0 0 0,1-1 0,-1 0 0,1 0 0,1 0 0,6 7 0,-8-10-2,1 0-1,-1 0 1,1-1 0,0 1-1,0-1 1,0 0 0,1 0 0,-1-1-1,1 1 1,0-1 0,0 0-1,-1 0 1,1-1 0,0 1 0,0-1-1,1 0 1,-1-1 0,0 1-1,10-1 1,7-2 30,0-1 0,0-1 1,0-1-1,0 0 0,29-13 0,-37 12 0,-1 0 1,-1-1-1,1 0 1,-1-1-1,0 0 1,-1-1-1,0 0 1,0-1-1,14-17 0,-1-11 46,-22 36-76,-1-1 0,1 0 0,-1 0 0,0 0 0,0 0-1,0 0 1,-1 0 0,1-1 0,-1 1 0,1 0 0,-1-4-1,-1 6-4,1 0 0,0 1-1,0-1 1,-1 1 0,1-1-1,-1 1 1,1-1-1,0 1 1,-1-1 0,1 1-1,-1 0 1,1-1 0,-1 1-1,0 0 1,1-1-1,-1 1 1,1 0 0,-1 0-1,0-1 1,1 1 0,-1 0-1,1 0 1,-1 0-1,0 0 1,1 0 0,-1 0-1,0 0 1,1 0 0,-1 0-1,1 0 1,-1 0-1,0 0 1,1 1 0,-1-1-1,0 0 1,1 0 0,-1 1-1,-23 10-1,19-6-8,2 1 1,-1 0-1,0 1 1,1-1-1,0 1 0,1-1 1,0 1-1,0 0 0,0 0 1,1 0-1,0 0 1,0 0-1,0 0 0,1 8 1,1-12 5,-1 0 0,1-1 0,-1 1 0,1 0 1,0-1-1,0 1 0,0-1 0,0 1 0,1-1 1,-1 0-1,0 0 0,1 1 0,0-1 0,0 0 1,-1 0-1,1 0 0,0-1 0,1 1 0,-1 0 1,0-1-1,0 1 0,1-1 0,-1 0 0,1 0 0,-1 0 1,1 0-1,-1 0 0,1-1 0,4 1 0,-2 0-1,1-1-1,-1-1 0,1 1 0,-1-1 1,1 0-1,-1 0 0,1 0 0,-1-1 1,0 0-1,0 0 0,0-1 1,0 1-1,6-5 0,19-16 50,0-1 1,-2-1-1,42-49 1,-7 7 19,-62 66-61,0 0 0,-1 0 0,1 1 1,0-1-1,0 0 0,0 0 0,0 0 0,0 1 1,0-1-1,0 0 0,0 1 0,0-1 0,0 1 1,0-1-1,0 1 0,1 0 0,-1-1 0,0 1 1,0 0-1,1 0 0,-1 0 0,0 0 0,2 0 1,-2 1-3,0-1 0,0 1 0,0 0 0,0-1 1,0 1-1,0 0 0,-1 0 0,1 0 0,0 0 1,-1 0-1,1 0 0,-1 0 0,1 0 1,-1 0-1,1 0 0,-1 0 0,1 1 0,-1-1 1,0 1-1,2 7 1,-1-1 0,-1 0 0,1 0 0,-2 0 1,-1 16-1,0-15-2,0 0-1,0 0 1,-1 0 0,0-1 0,-1 0 0,0 1-1,0-1 1,-1 0 0,0-1 0,0 1 0,-1-1 0,0 0-1,0-1 1,-1 1 0,0-1 0,0-1 0,0 1 0,-1-1-1,0 0 1,-11 5 0,18-10 7,-1 0 0,0 1 1,1-1-1,-1 0 0,0 0 0,1 0 1,-1 0-1,0 0 0,1 0 0,-1-1 0,0 1 1,1 0-1,-3-2 0,4 2-4,0 0 0,-1 0 0,1 0 0,0 0 0,0 0-1,0 0 1,-1 0 0,1-1 0,0 1 0,0 0 0,-1 0 0,1 0 0,0 0 0,0-1 0,0 1-1,0 0 1,-1 0 0,1-1 0,0 1 0,0 0 0,0 0 0,0-1 0,0 1 0,0 0 0,0 0-1,0-1 1,0 1 0,0 0 0,0-1 0,10-8 76,8 1-68,1 0 1,1 2-1,-1 0 1,1 2-1,37-5 0,9-3-763,-66 12 686,12-3-77,-12 3 67,0 1-1,0-1 0,0 0 1,0 0-1,0 0 0,0 0 1,1 0-1,-1 0 0,0 0 1,0 0-1,0 0 0,0 0 1,0 0-1,0 0 0,0 0 1,1 0-1,-1 0 0,0 0 1,0 0-1,0 0 0,0 0 1,0-1-1,0 1 0,0 0 1,1 0-1,-1 0 0,0 0 1,0 0-455,0-1 454,0 1 1,0 0-1,0 0 0,1 0 1,-1 0-1,0 0 0,0 0 1,0 0-1,0-1 0,0 1 1,0 0-1,0 0 0,0 0 1,0 0-1,0 0 0,0 0 1,0-1-1,0 1 0,0 0 1,0 0-1,-1 0 0,1 0 1,0 0-1,0 0 0,0 0 0,0 0 1,0-1-1,0 1 0,0 0 1,0 0-152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2:57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12256,'0'0'1896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2:57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1 308 8432,'0'0'360,"32"-57"-8,10 19 8,22-2 160,27 2 0,13 10 168,25-1 16,9 3 16,0 5 0,-9 10-16,-12 5 16,-5-2-200,-19 3 0,-12 7-152,-14 1 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0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1113 6016,'0'0'5542,"-12"7"-4987,0-1-410,2-1-23,1 0 0,0 1 0,1 0 0,-1 0 0,1 1 0,0 0 0,-9 11 0,4-3 230,0 0 0,2 1 0,-13 23-1,20-31-184,0 0 0,1 0 0,-1 0 0,2 0 0,-1 1 0,1-1 0,1 1-1,-1 0 1,1 17 0,1-24-125,0 0-1,0 0 1,0 0-1,1 0 1,-1 0-1,1-1 1,-1 1-1,1 0 1,0 0 0,0 0-1,0-1 1,0 1-1,0 0 1,0-1-1,0 1 1,1-1-1,-1 1 1,0-1-1,3 2 1,-1-1 27,0 0 0,0 0 0,0-1 0,0 0 0,1 1 0,-1-1 0,1 0 0,-1 0 0,8 0 0,0 0 66,1-1 0,-1 0-1,1-1 1,-1-1 0,18-3-1,-16 1-39,0 0-1,0-1 1,0-1-1,-1 0 0,0 0 1,14-11-1,63-54 485,-62 47-416,26-28 188,-26 23 98,-27 29-435,0 0 0,-1-1 0,1 1 0,0 0-1,0 0 1,-1 0 0,1 0 0,0 0 0,-1-1 0,1 1 0,0 0 0,-1 0 0,1 0-1,0 0 1,-1 0 0,1 0 0,0 0 0,-1 0 0,1 0 0,0 0 0,-1 0-1,1 1 1,0-1 0,-1 0 0,1 0 0,0 0 0,0 0 0,-1 0 0,1 1 0,0-1-1,-1 0 1,1 0 0,0 1 0,-6 5 28,0-1-1,1 2 1,0-1-1,0 1 1,0-1-1,1 1 1,0 0-1,1 1 1,-5 11-1,6-13-18,0 0 0,1 0 0,-1 0 0,1 0 0,0 1 0,1-1 0,-1 1 0,1-1 0,0 1 0,1-1-1,0 0 1,2 11 0,-2-14-5,0-1 0,0 0-1,0 1 1,0-1 0,1 0-1,-1 0 1,1 0 0,-1 0-1,1 0 1,0 0 0,-1-1-1,1 1 1,0 0 0,0-1 0,0 0-1,0 1 1,3 0 0,0 0 11,-1-1 1,0 1-1,1-1 1,-1 0-1,1 0 1,-1-1-1,1 0 1,-1 1-1,5-2 1,0 1 23,-1-1 0,0-1 0,0 1-1,0-1 1,0-1 0,0 1 0,0-1 0,-1-1 0,0 0 0,9-5 0,-7 1 22,-1 0-1,0-1 0,0-1 1,-1 1-1,0-1 0,-1 0 1,0-1-1,0 1 0,-1-1 1,-1 0-1,6-21 0,-9 27-42,0-1-1,0 1 0,-1-1 1,1 1-1,-1-1 0,-1 1 1,1-1-1,-1 1 0,-1-7 0,-2-23 296,4 35-323,0-1 0,0 0 0,1 1 0,-1-1 0,1 0-1,-1 1 1,0-1 0,1 1 0,-1-1 0,1 1 0,-1-1 0,1 1 0,-1-1-1,1 1 1,0-1 0,-1 1 0,1 0 0,-1-1 0,1 1 0,0 0 0,-1 0-1,1-1 1,0 1 0,0 0 0,-1 0 0,1 0 0,1 0 0,23-3 15,-20 3-12,100-6 51,28-2-25,-120 5-36,-10 2 14,1 0 0,0 0 0,0 1 0,0-1 0,7 1-1,-11 0-7,1 0-1,-1 0 1,1 0-1,-1 0 1,0 0-1,1 0 1,-1 1-1,0-1 1,1 0-1,-1 0 1,1 0-1,-1 1 1,0-1-1,1 0 1,-1 0-1,0 1 1,0-1 0,1 0-1,-1 1 1,0-1-1,0 0 1,1 1-1,-1 0 1,0 0 1,0 0 1,1 0 0,-1 0 0,0 0 0,0 0 0,-1 0 0,1 0-1,0 0 1,0 0 0,0 0 0,-1 0 0,1 0 0,0 0 0,-1 1 0,-26 59 103,-21 55 38,46-110-125,0 0 0,1 0 0,-1 1 0,1-1 0,1 0 0,-1 1 0,1-1 0,0 1 1,1-1-1,1 8 0,-2-12-16,0 0 0,1 0 0,-1-1 0,1 1 0,0 0 0,-1-1 0,1 1 0,0-1-1,0 1 1,0-1 0,0 1 0,0-1 0,1 1 0,-1-1 0,0 0 0,1 0 0,-1 0 0,1 0 0,-1 0 0,1 0 0,-1 0 0,1 0 0,0-1 0,-1 1 0,1 0 0,0-1 0,0 0 0,-1 1 0,1-1 0,0 0 0,0 0 0,0 0 0,-1 0 0,1 0 0,0 0 0,0-1 0,-1 1 0,1-1 0,0 1 0,3-2 0,11-3 9,-1-1 0,1-1 0,-1 0 0,0-1 0,24-18 0,66-59 50,-74 59-49,28-25 41,-2-2 1,95-119-1,-124 136-31,18-22 47,44-75 1,-56 72-19,-3 0 1,-3-3 0,-2 0 0,-4-1 0,15-71 0,-28 103-33,-5 19 0,0-1-1,2-25 1,-6 39-21,0 1 0,1 0 1,-1-1-1,0 1 1,0 0-1,0-1 1,0 1-1,0-1 1,0 1-1,0 0 0,0-1 1,0 1-1,0-1 1,0 1-1,0 0 1,0-1-1,-1 1 1,1 0-1,0-1 1,0 1-1,0 0 0,-1-1 1,1 1-1,0 0 1,0-1-1,0 1 1,-1 0-1,1-1 1,0 1-1,-1 0 0,1 0 1,0 0-1,-1-1 1,1 1-1,0 0 1,-1 0-1,1 0 1,0 0-1,-1-1 1,0 1-1,0 1 3,0-1-1,-1 0 1,1 1 0,0-1-1,0 1 1,0-1 0,0 1-1,0-1 1,0 1 0,0 0-1,0 0 1,0 0 0,-2 1-1,-6 9-6,0 1 0,1-1 0,0 2 0,1-1 0,-8 17 0,-2 4-16,8-16 13,-188 377-253,174-340 224,4 0-1,1 2 1,3 0-1,2 0 1,-8 94 0,21-147 36,-1 6 1,1 0 0,0 0 0,1-1-1,1 11 1,-2-18 0,0 0-1,0 0 1,0 0 0,0 0 0,1 0-1,-1 0 1,0 0 0,0 0-1,1 0 1,-1 0 0,1 0-1,-1 0 1,1 0 0,-1 0 0,1-1-1,0 1 1,-1 0 0,1 0-1,0-1 1,0 1 0,0 0 0,-1-1-1,1 1 1,0-1 0,0 1-1,0-1 1,0 1 0,0-1-1,0 0 1,0 0 0,0 1 0,0-1-1,0 0 1,0 0 0,0 0-1,0 0 1,0 0 0,0 0 0,0 0-1,0 0 1,0-1 0,0 1-1,0 0 1,0-1 0,0 1-1,1-1 1,7-3 14,-1-1 0,1 0 0,-1 0 0,0-1 0,-1 0 0,0 0 0,12-13 0,41-58 75,-36 44-52,54-69 85,-17 25-10,101-169 0,65-218 125,-205 417-143,18-61-1,-39 102-80,-3 5-3,-6 9 5,-46 92 8,-60 159 0,60-128 17,-10 19 179,-77 269 1,100-263 314,38-138-391,3-13-24,4-8 117,69-91 166,17-15-173,-17 20-2,-56 73-143,-11 16-23,-4 14-20,-11 59-19,5-53-28,1 0 1,1 0-1,0 1 0,3 27 1,0-43 11,-1 1 0,2 0 1,-1 0-1,1-1 0,-1 1 1,2-1-1,-1 1 0,0-1 1,1 0-1,0 0 0,1 0 0,-1 0 1,1 0-1,0-1 0,0 0 1,0 0-1,0 0 0,1 0 0,8 5 1,-6-5 10,0-1 1,0 0-1,1 0 1,-1 0-1,1-1 0,0 0 1,-1-1-1,1 0 1,0 0-1,0 0 1,0-1-1,0 0 1,0-1-1,0 0 1,-1 0-1,1-1 1,0 0-1,-1 0 0,1 0 1,-1-1-1,9-5 1,-7 4-47,0-1 0,0 0 1,0-1-1,-1 0 0,0-1 1,0 0-1,0 0 0,-1 0 1,0-1-1,0 0 0,-1 0 1,0-1-1,-1 0 0,0 0 1,7-16-1,-10 17-160,0 0-1,0-1 1,-1 1-1,0 0 1,0-15-1,-3 0-3883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0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13168,'0'0'554,"11"-4"-267,45-10 141,0 2 0,77-6 1,128 2 334,-246 15-702,89 1 439,-93 1-377,-1 0 0,1 0 0,-1 2-1,0-1 1,0 1 0,0 1 0,17 7 0,-26-10-98,1-1-1,-1 1 1,0 0 0,0-1 0,0 1-1,0 0 1,0-1 0,0 1 0,0 0-1,0 0 1,0 0 0,0 0 0,-1 0-1,1 0 1,0 0 0,-1 0 0,1 1-1,-1-1 1,1 0 0,-1 0 0,1 0-1,-1 1 1,0-1 0,0 0 0,1 3-1,-2-2-228,1 0-1,-1 0 0,0 0 0,1 0 0,-1 0 0,0-1 0,0 1 1,0 0-1,0 0 0,-1-1 0,-2 4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1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31 188 9848,'0'0'400,"-30"-74"-248,47 38 8,24 2-104,-3 13 8,8 9-160,16 1-8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2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1 272 4416,'0'0'7820,"2"-10"-7186,2-3-427,0 0 0,1 0-1,0 1 1,1-1 0,0 1-1,1 0 1,1 1 0,0-1-1,0 2 1,17-17 0,-15 17 35,1 1 0,0 0 1,16-8-1,-24 14-140,1 1 1,-1 0-1,1 0 1,0 0-1,0 1 0,0-1 1,0 1-1,1 0 1,-1 0-1,0 1 0,0-1 1,1 1-1,-1 0 1,0 0-1,6 1 0,-8-1-60,0 1 0,-1 0 0,1-1 0,-1 1 0,1 0 0,-1 0 0,0 0 1,1 0-1,-1 1 0,0-1 0,0 0 0,0 0 0,0 1 0,0-1 0,0 1 0,0-1 0,0 1 0,-1-1 0,1 1 0,0-1 0,0 3 0,5 36 299,-6-11-134,-1 0 1,-1 0-1,-8 37 1,5-38-9,2-1 1,0 1 0,2 50 0,2-74-164,-1-1 0,0 1 0,1 0 1,0 0-1,0-1 0,0 1 0,0-1 0,0 1 0,1-1 0,0 1 1,0-1-1,0 0 0,0 0 0,0 0 0,4 4 0,-4-6-4,0 1 0,1 0 0,0-1-1,-1 0 1,1 1 0,0-1 0,-1 0-1,1-1 1,0 1 0,0 0 0,0-1-1,0 1 1,0-1 0,0 0 0,0 0-1,0 0 1,0-1 0,0 1 0,5-2-1,2-1 38,-1 0-1,1 0 1,-1-1-1,0-1 1,0 0-1,0 0 1,0 0-1,-1-1 1,9-8-1,4-5 122,-1-1-1,19-24 1,-6 1 214,-2-2 1,-2 0-1,-2-2 1,34-85-1,-56 117-175,6-11 133,-10 25-352,0 0-1,0 0 0,0 0 1,0 0-1,0 0 1,0 0-1,0 0 0,0 1 1,0-1-1,0 0 0,0 1 1,1-1-1,-1 1 1,0-1-1,0 1 0,1 0 1,-1-1-1,0 1 0,3 0 1,26-1 91,1 1 1,-1 1-1,0 2 1,1 1-1,-2 2 1,1 1-1,30 11 1,-99-20-195,-2 0-4074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3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9040,'0'0'5634,"11"-1"-4866,95-13 469,0 6 1,0 4-1,0 5 0,111 14 1,41 17 1071,-241-30-2376,23 2 1020,-16-7-4059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6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1246 5624,'0'0'7362,"15"-6"-6938,-14 6-413,18-8 164,-1 0-1,0 0 1,-1-2 0,25-17-1,-1-5 232,-2-2-1,-1-1 0,-2-2 1,-1-2-1,-3-1 0,0-2 0,-3 0 1,28-55-1,-53 87-269,3 0 132,-2-1 1,0-1-1,0 1 0,-1 0 0,0-1 0,-1 0 0,3-19 0,-6 31-244,0 0 0,0 0 0,0-1 0,0 1 0,0 0 0,0-1-1,0 1 1,0 0 0,0 0 0,0-1 0,0 1 0,0 0 0,0 0-1,0-1 1,0 1 0,0 0 0,0 0 0,-1-1 0,1 1 0,0 0-1,0 0 1,0-1 0,0 1 0,0 0 0,-1 0 0,1 0 0,0-1-1,0 1 1,0 0 0,-1 0 0,1 0 0,0 0 0,0 0 0,-1-1 0,1 1-1,0 0 1,0 0 0,-1 0 0,1 0 0,0 0 0,-1 0 0,-11 7 350,-10 16-165,11-5-131,1 0 0,1 1 0,1 0 0,1 0 0,0 0 1,2 1-1,0 0 0,-4 35 0,8-42-46,1-1 0,0 0 0,1 1-1,0-1 1,1 0 0,6 24 0,-5-28-8,0-1 0,0 1 1,1-1-1,0 0 0,0 0 0,0 0 1,1 0-1,0-1 0,1 1 0,-1-2 1,10 8-1,-13-10-9,1-1 1,0 0-1,1 0 0,-1 0 0,0 0 1,1-1-1,-1 1 0,1-1 1,-1 0-1,1 0 0,-1 0 1,1-1-1,0 1 0,-1-1 0,1 0 1,4 0-1,-1-1 8,-1 0 0,0-1 0,0 1 0,-1-1 0,1 0 0,0-1 0,0 1 0,-1-1 0,6-4 0,9-8 66,-1-1 0,0 0 0,30-36 1,-33 34-36,59-65 176,-20 21 87,83-74-1,-81 87 31,-64 68-187,-21 41-67,-66 164 288,91-210-310,3-9-20,3-7 35,34-48 93,2 3 0,2 1-1,79-68 1,-120 114-176,0-1 1,1 1-1,-1 0 1,0-1-1,1 1 1,-1 0-1,1-1 0,-1 1 1,0 0-1,1-1 1,-1 1-1,1 0 1,-1 0-1,1 0 1,-1-1-1,1 1 0,-1 0 1,1 0-1,-1 0 1,1 0-1,-1 0 1,1 0-1,-1 0 1,1 0-1,-1 0 0,1 0 1,-1 0-1,1 0 1,-1 0-1,1 1 1,-1-1-1,1 0 1,-1 0-1,1 0 1,-1 1-1,1-1 0,-1 0 1,0 1-1,1-1 1,-1 0-1,1 1 1,-1-1-1,0 0 1,1 1-1,-1-1 0,0 1 1,0-1-1,1 1 1,-1-1-1,0 1 1,0-1-1,0 1 1,0-1-1,1 1 0,-1-1 1,0 1-1,0-1 1,0 1-1,0 0 1,1 42 24,-1-33-16,0 20-4,1-1 1,1 1 0,1-1 0,2 1-1,1-1 1,16 48 0,-21-74-6,0 0 1,1-1-1,-1 1 1,1-1-1,-1 1 1,1-1-1,0 1 1,-1-1-1,1 0 1,1 0-1,-1 0 1,0 0-1,0 0 1,1 0-1,-1 0 0,1-1 1,-1 0-1,4 2 1,-2-2 1,0 0 1,0 0-1,1-1 0,-1 1 0,0-1 1,0 0-1,0 0 0,0 0 1,0-1-1,0 0 0,7-1 1,2-2 10,-1-1 0,-1 0 0,1-1 1,-1 0-1,1-1 0,-2 0 1,14-12-1,5-7 43,-1-2 0,-2-1-1,31-42 1,59-104 241,-80 118-167,-2 6 63,-34 89-78,-17 93-92,-34 131-1,49-252-24,-3 12 22,0 0 1,-15 37-1,20-58-22,0-1 0,-1 1-1,1-1 1,0 0 0,0 1 0,0-1 0,0 1 0,-1-1 0,1 0-1,0 1 1,0-1 0,-1 0 0,1 1 0,0-1 0,0 0 0,-1 1 0,1-1-1,0 0 1,-1 0 0,1 1 0,-1-1 0,1 0 0,0 0 0,-1 0-1,1 0 1,-1 1 0,1-1 0,0 0 0,-1 0 0,1 0 0,-1 0 0,1 0-1,-1 0 1,1 0 0,0 0 0,-1 0 0,1 0 0,-1 0 0,1-1-1,-1 1 1,-1-1 1,0 0 0,1-1-1,-1 1 1,1-1-1,-1 1 1,1-1 0,0 1-1,0-1 1,-2-2-1,-18-41 36,12 17 0,6 17-13,0 0 0,-1 0-1,0 1 1,0-1 0,-1 1 0,-1 0 0,0 1 0,-10-14 0,15 22-43,4 9-60,1-3 71,0-2 0,0 1 0,0 0 0,1-1 0,-1 0 0,1 0 0,0 0 0,0 0 0,0-1 0,0 0 0,0 0 0,0 0 0,0 0 0,1-1 0,9 1 0,-5-1 5,0 0 0,0-1 0,0 0 0,0 0 0,0-1 0,0-1 0,17-4 0,-6-1 13,1-2-1,-1 0 1,-1-2-1,0 0 0,-1-1 1,24-20-1,97-95 53,-94 77 48,-44 47-88,-7 13-42,-3 20-13,4-14 4,1 0 0,-3 22 0,6-33 22,-1-1 1,1 1 0,1-1 0,-1 1-1,1-1 1,-1 1 0,2-1 0,-1 1 0,0-1-1,1 0 1,-1 0 0,1 0 0,3 5-1,-3-7 8,0 0-1,-1 0 0,1 0 0,0-1 0,0 1 0,0 0 0,0-1 0,1 0 0,-1 1 0,0-1 0,0 0 0,1 0 0,-1 0 0,1-1 1,-1 1-1,1-1 0,-1 1 0,1-1 0,-1 0 0,1 0 0,0 0 0,-1 0 0,1 0 0,4-1 0,5-2 1,1 0 0,-1 0 0,19-9 0,-28 11 1,141-71 45,-102 49-7,83-35-1,-83 38 25,-57 29-61,-10 5 3,0 1 0,1 2 1,1 0-1,0 1 1,-21 24-1,34-31-10,2-3-4,1 0-1,0 1 0,-6 10 0,12-18 8,0 1-1,0-1 1,0 1 0,0 0-1,0-1 1,0 1 0,1 0-1,-1 0 1,1 0 0,0-1-1,-1 1 1,1 0 0,0 0 0,0 0-1,0 0 1,0-1 0,0 1-1,1 0 1,-1 0 0,0 0-1,1-1 1,0 1 0,-1 0-1,1 0 1,1 1 0,0-1-2,-1-1 1,1 1-1,0 0 1,0-1 0,1 0-1,-1 1 1,0-1-1,0 0 1,1 0-1,-1 0 1,1-1 0,-1 1-1,0 0 1,1-1-1,-1 0 1,1 1-1,0-1 1,-1 0-1,5-1 1,2 1 1,-1-1 1,0-1-1,0 1 0,15-6 1,-12 2 6,-1 0 0,0 0 1,0-2-1,-1 1 0,0-1 0,0 0 1,15-17-1,-1-2 8,27-38 0,-22 22 9,-2-1-1,-3-1 0,-1-1 0,25-73 1,-23 42-5,-3-2 0,10-85 0,-27 145-16,-1-1 1,-1 0 0,-1 0-1,-1 0 1,-4-32 0,4 50-4,0 0 1,0 0-1,0 0 1,0 0-1,0 0 1,0 0-1,-1 0 1,1 0-1,0 0 1,-1 0-1,1 0 1,-1 0-1,1 0 1,-1 0-1,1 1 1,-1-1-1,0 0 1,1 0-1,-1 0 1,0 1-1,0-1 1,1 1-1,-1-1 1,0 0-1,0 1 1,0-1-1,0 1 1,0 0-1,0-1 0,0 1 1,0 0-1,0 0 1,0-1-1,0 1 1,0 0-1,0 0 1,0 0-1,0 0 1,0 0-1,0 0 1,0 1-1,0-1 1,0 0-1,0 0 1,0 1-1,0-1 1,0 1-1,0-1 1,0 1-1,-1 0 1,-4 3-6,0 0-1,0 0 1,1 1 0,-1-1 0,1 1 0,-5 7-1,-4 5-8,1 2-1,1 0 0,1 0 0,-10 23 0,-29 85-89,33-76 83,2 1 0,2 0 0,2 0 0,3 1 0,2 1 0,3 105 0,5-132 18,9 46 0,-8-61 6,0 0 1,0-1 0,2 1-1,-1-1 1,1 0 0,10 15-1,-12-22 5,-1 0-1,1-1 0,1 1 1,-1-1-1,0 0 0,1 0 1,-1 0-1,1-1 0,0 1 0,0-1 1,0 0-1,0 0 0,1 0 1,6 2-1,-4-3 10,0 1 0,1-2 0,-1 1 0,0-1 0,1 0 0,-1 0 0,1-1 0,8-1 0,10-5 52,-1-1 0,0-1 0,46-23 0,-41 16-19,0 0 1,-2-2-1,0-1 0,-1-2 1,-1 0-1,-1-2 0,42-48 1,-63 66-37,0-1 0,0 1 1,-1-1-1,0 1 0,-1-1 0,1 0 1,-1 0-1,0 0 0,1-7 0,-2 12-8,-1-1-1,0 1 1,0-1 0,0 1-1,0-1 1,0 1-1,0-1 1,0 1-1,-1-1 1,1 1 0,0-1-1,-1 1 1,1-1-1,-1 1 1,0 0-1,1-1 1,-2-1 0,1 2-3,-1 0 0,1 0 0,0 0 0,-1 1 1,1-1-1,0 0 0,-1 0 0,1 1 1,-1-1-1,1 1 0,-1-1 0,1 1 0,-1 0 1,1 0-1,-1 0 0,0-1 0,1 2 0,-1-1 1,1 0-1,-3 0 0,-2 1 6,-1 0-1,0 0 1,1 1-1,0 0 0,-1 0 1,1 0-1,0 1 1,0 0-1,0 0 1,0 1-1,1 0 1,-1 0-1,1 0 1,0 0-1,0 1 1,1 0-1,-1 0 1,1 0-1,0 0 1,0 1-1,1 0 1,0-1-1,0 1 1,0 1-1,1-1 0,-1 0 1,-1 12-1,3-10 9,1 1 0,-1-1-1,1 0 1,1 1 0,0-1 0,0 0-1,1 1 1,0-1 0,0 0-1,1 0 1,7 14 0,-7-16-1,1 0 0,-1-1 0,1 1 1,1-1-1,-1 0 0,1 0 0,0-1 1,0 0-1,0 1 0,1-1 0,-1-1 0,1 1 1,0-1-1,0 0 0,10 3 0,-4-2 23,1-1 0,0 0 0,0 0 0,0-1 0,23 0-1,-30-2-66,0 0-1,-1-1 1,1 1 0,0-1-1,-1 0 1,1-1-1,0 1 1,-1-1-1,0 0 1,1-1 0,-1 1-1,0-1 1,0 0-1,-1-1 1,9-6-1,-11 8-91,-1 1 0,1-1 0,-1 0-1,0 0 1,1 0 0,-1 0 0,0-1 0,1-2-1,0-3-3409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6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13968,'0'0'1584,"96"-45"-1328,-61 39-8,-5 3-304,-2-3 8,-3 0-120,-4 0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0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4616,'0'0'8258,"14"-2"-7930,-4 0-258,21-2 191,36-1-1,4 3 286,0-4-1,117-25 1,-172 27-465,-1 1-1,0 1 0,1 0 1,-1 1-1,1 1 0,-1 0 1,19 3-1,3-2 224,-20-2 230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9648,'0'0'128,"76"-12"-256,14 3-64,-33 7 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9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1257 4616,'0'0'4012,"9"0"-3254,2-1-590,0-1 0,0 0 0,-1 0-1,1-1 1,-1 0 0,0-1 0,0 0-1,0-1 1,-1 0 0,13-8 0,0-4 14,0 0 1,-1-2 0,-1 0-1,-1-2 1,16-22 0,79-120 506,-91 128-548,57-82 339,51-80 378,-105 152-524,-2 0 0,28-75 0,-42 93-70,-2 1-1,-1-1 1,-1 0-1,-2-1 1,3-47-1,-7 74-233,0 0-1,0 1 0,0-1 0,0 0 0,0 1 0,0-1 0,0 0 0,0 0 0,0 1 0,0-1 0,0 0 0,-1 1 0,1-1 1,0 0-1,0 1 0,-1-1 0,1 1 0,0-1 0,-1 0 0,0 0 0,1 1-9,-1 0 0,1 0-1,-1 0 1,1 0 0,-1 0-1,1 0 1,-1 1 0,1-1 0,0 0-1,-1 0 1,1 0 0,-1 1 0,1-1-1,0 0 1,-1 0 0,1 1 0,0-1-1,-1 0 1,1 1 0,0-1 0,-1 1-1,1 0 1,-21 31 399,19-28-415,-18 34 174,2 2 0,2 0 0,-18 65 0,16-31 36,-10 92-1,22-122-111,1 0 0,3 0 0,2 1 0,9 76-1,-8-114-74,0-1-1,1 0 0,0 0 0,4 7 0,-6-11-17,0-1-1,1 0 1,-1 0-1,1 0 1,-1 0-1,1 0 0,0 0 1,-1 0-1,1 0 1,0 0-1,-1-1 1,1 1-1,0 0 1,0 0-1,0-1 1,0 1-1,0 0 0,0-1 1,0 1-1,0-1 1,0 1-1,0-1 1,0 0-1,0 0 1,1 1-1,-1-1 0,0 0 1,0 0-1,0 0 1,0 0-1,2 0 1,2-2 15,0 0 0,-1-1 0,1 1 0,-1-1 0,0 0 1,1 0-1,-1 0 0,0-1 0,-1 1 0,5-5 0,30-43 148,30-55 301,67-139 1,-118 207-339,-1-1 0,-2-1 1,15-73-1,6-121 346,-33 218-420,-1 9-9,1 0 1,-2 0 0,1 0 0,-1 0 0,0 0 0,-1 0 0,1 0-1,-4-10 1,-16 74 511,-38 182-141,11-39-143,16-90-92,-50 215 351,77-303-259,-9 30 0,20-75-43,1 1 1,1 1-1,1 0 1,1 0-1,1 1 1,15-20-1,-9 16-194,-10 13-19,0 0 0,1 1 0,0 0 0,0 0 0,1 1 0,0 0 0,1 1 0,21-13 0,-31 21-22,1-1 1,-1 1-1,0 0 1,1 0-1,-1 0 1,0 0-1,1 0 1,-1 1-1,0-1 1,1 0-1,-1 1 1,0-1-1,1 1 1,-1-1-1,0 1 1,0-1-1,0 1 1,0 0-1,0 0 1,1 0-1,-1 0 1,-1 0-1,1 0 1,0 0-1,0 0 1,0 0-1,0 0 1,-1 0-1,2 2 1,22 40 9,-22-40-9,22 64 5,-17-45-4,0-1 0,16 31 1,-21-47-5,1 0 0,0 0 1,0-1-1,1 1 1,-1-1-1,1 0 0,0 0 1,0 0-1,0 0 1,1-1-1,-1 0 1,1 0-1,0 0 0,0 0 1,5 1-1,-7-3 2,0 0-1,0-1 1,1 0 0,-1 0-1,0 0 1,0 0 0,0 0-1,0-1 1,0 1 0,0-1-1,0 0 1,0 0 0,0 0-1,0 0 1,0 0 0,0-1-1,-1 1 1,1-1 0,0 0-1,-1 0 1,0 0-1,3-2 1,1-2 5,0 0 1,0 0-1,-1 0 0,0 0 0,0-1 1,-1 0-1,5-10 0,-4 3 37,0 0 0,-1 1 0,-1-2 1,0 1-1,-1 0 0,-1 0 0,0-1 0,-1 1 0,-1-1 0,-4-24 0,5 37-34,0 0-1,0 1 0,-1-1 0,1 0 0,-1 1 0,1-1 0,-1 0 0,0 1 0,0-1 0,1 1 0,-1-1 0,0 1 0,0-1 0,-1 1 0,1 0 0,0-1 1,-3-1-1,3 3-4,0-1 0,0 1 1,0 0-1,0-1 0,0 1 1,-1 0-1,1 0 1,0 0-1,0 0 0,0 0 1,0 0-1,-1 0 1,1 0-1,0 0 0,0 0 1,0 1-1,0-1 0,0 1 1,0-1-1,-2 1 1,-1 2 2,-1 0 1,1 0-1,0 0 0,0 1 1,0 0-1,0-1 1,0 1-1,1 1 1,0-1-1,-4 6 1,4-4-4,0 0 0,1 0 0,0 0 0,0 0 0,0 0 1,1 0-1,0 1 0,0-1 0,0 0 0,1 1 0,0-1 0,0 1 1,1-1-1,0 0 0,0 1 0,0-1 0,1 0 0,0 0 0,0 0 1,1 0-1,-1 0 0,1 0 0,1-1 0,4 8 0,0-2 0,1 1 0,1-1-1,0-1 1,0 1 0,1-2 0,0 1-1,1-2 1,-1 1 0,24 11 0,-15-11 2,-1-1-1,1-1 1,0-1 0,28 6-1,-37-11-80,-1 1 0,0-1-1,1 0 1,-1-1 0,1-1-1,-1 1 1,1-2 0,-1 1-1,0-1 1,18-7 0,-7-3-891,-15 6-2603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09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12760,'0'0'1056,"83"-26"-656,-16 15 8,12 1 40,10 8 8,-5 2 64,1 0-1,-2-4-23,-3 8 8,-5 4-176,1 3 16,-2 2-168,-6-5 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12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369 31 4912,'0'0'5130,"-15"-1"-4680,13 1-432,-13-1 93,0 0 1,1 1-1,-1 0 1,1 2-1,-1-1 1,1 2-1,-1 0 1,-26 10-1,25-4 20,0 0-1,1 2 1,0 0 0,1 0-1,1 2 1,-1-1 0,2 2-1,-14 18 1,19-23-14,1 1 1,0-1-1,1 1 0,0 1 1,0-1-1,1 1 1,1-1-1,-1 1 0,2 0 1,0 0-1,0 1 1,1-1-1,0 0 0,1 12 1,1-15-45,-1-1 1,2 0-1,-1 1 0,1-1 1,0 0-1,0 0 1,0 0-1,1 0 0,1 0 1,-1-1-1,1 1 1,0-1-1,0 0 0,1 0 1,0-1-1,0 1 1,0-1-1,1 0 1,-1 0-1,1-1 0,0 1 1,8 2-1,-2-1 15,0-1-1,0-1 1,1 0-1,0-1 1,0 0-1,0-1 1,0 0-1,0-1 1,0-1 0,0 0-1,25-3 1,-1-3 121,-1-2 1,69-23 0,-58 13-42,0-3 0,-2-1-1,-1-3 1,-1-1 0,60-48 0,-54 38 6,-23 18 41,-2-1-1,31-31 0,-53 49-194,-1 0 1,0 0-1,0 0 0,-1 0 1,1 0-1,0 0 0,0 0 1,0 0-1,-1 0 0,1-1 0,-1 1 1,1 0-1,-1 0 0,1-1 1,-1 1-1,0 0 0,1-1 1,-1-1-1,0 3-8,-1-1 1,1 1-1,0-1 1,-1 1-1,1-1 1,-1 1-1,1-1 1,0 1-1,-1-1 1,1 1-1,-1 0 1,0-1-1,1 1 1,-1 0-1,1 0 1,-1-1-1,1 1 1,-1 0-1,0 0 1,1 0-1,-1 0 1,1 0-1,-1 0 1,0 0-1,1 0 1,-2 0-1,-4 0 36,0 0-1,1 1 0,-1 0 1,0 0-1,0 0 0,-9 5 1,0 1 20,1 1 1,0 1-1,0 0 1,1 1 0,0 0-1,0 1 1,1 0-1,-18 24 1,28-33-51,0 1 1,0 0-1,0 0 1,1 0-1,-1 0 0,1 0 1,0 0-1,-1 1 1,1-1-1,1 0 1,-1 1-1,0-1 0,1 0 1,0 1-1,0-1 1,0 1-1,0-1 0,1 0 1,-1 1-1,1-1 1,1 4-1,-1-3-1,1-1 0,0 1 0,0-1-1,0 0 1,0 0 0,0 0 0,1 0 0,-1-1-1,1 1 1,0-1 0,0 1 0,0-1 0,0 0-1,0 0 1,1 0 0,-1-1 0,0 1 0,1-1 0,3 1-1,6 1 21,-1 0 0,1-1-1,0 0 1,0-2-1,-1 1 1,1-1 0,0-1-1,0-1 1,-1 1 0,1-2-1,-1 0 1,1 0 0,-1-2-1,0 1 1,0-1-1,-1-1 1,1 0 0,19-15-1,-28 19-21,-1 0 0,1-1-1,-1 1 1,0-1-1,0 1 1,0-1 0,0 0-1,0 0 1,0 0 0,-1 0-1,0 0 1,1 0 0,-1 0-1,0 0 1,-1 0-1,1-1 1,0 1 0,-1 0-1,0-1 1,0 1 0,0-1-1,0 1 1,-1 0-1,1-1 1,-1 1 0,0 0-1,1 0 1,-2-1 0,1 1-1,0 0 1,-1 0 0,-1-3-1,-6-9 41,-1 1 0,0 0 0,-1 0 0,-22-21 0,27 29-37,-1-1 4,1 1-1,-1 0 1,-1 0-1,1 1 0,-1 0 1,0 0-1,-11-4 1,2 3 48,0 0 1,-32-5 0,15 5 100,42 5-141,1 0 1,-1-1 0,13-3-1,12-3-19,229-18 96,-251 25-76,1 1 0,0 0-1,0 1 1,0 0 0,18 5 0,-27-5-16,1 0 0,-1 0 0,0 1 0,0-1 1,0 1-1,0-1 0,0 1 0,0 0 0,-1 0 0,1 0 1,0 0-1,-1 1 0,0-1 0,0 1 0,1 0 0,-1-1 1,-1 1-1,1 0 0,0 0 0,-1 0 0,0 0 0,1 0 1,-1 1-1,1 3 0,-1 3 17,0 1 0,0-1 0,-1 0-1,0 1 1,0-1 0,-1 0 0,-1 0 0,-4 16 0,-4 6 140,-18 40 0,-2 4 270,27-66-273,6-8 53,9-18-14,28-48 116,90-107-1,-100 133-232,-23 30-50,-1 1 0,1-1 0,1 1-1,-1 0 1,1 1 0,0-1 0,1 2-1,11-7 1,-20 12-37,1 0 0,-1 0 0,1 0-1,-1 0 1,1 0 0,-1 0 0,1 0-1,-1 0 1,1 0 0,-1 0 0,0 0 0,1 1-1,-1-1 1,1 0 0,-1 0 0,0 1-1,1-1 1,-1 0 0,0 0 0,1 1 0,-1-1-1,0 0 1,1 1 0,-1-1 0,0 1 0,0-1-1,1 0 1,-1 1 0,0-1 0,0 1-1,0-1 1,0 1 0,0-1 0,1 0 0,-1 2-1,6 19 45,-6-19-41,3 23 29,0-1-1,-2 1 1,-3 39 0,1 31 42,2-84-60,0 1-1,1-1 0,0 0 0,1 0 0,7 20 0,-8-27-9,0 0 0,0 0 0,0 0 0,1-1 1,0 1-1,0-1 0,-1 0 0,2 0 0,-1 0 0,0 0 1,1-1-1,-1 1 0,1-1 0,0 0 0,0 0 0,0 0 0,0 0 1,0-1-1,0 1 0,0-1 0,0 0 0,1-1 0,-1 1 1,0-1-1,6 0 0,2 0 4,-1 0 1,0-2-1,1 1 1,-1-1-1,0-1 0,0 0 1,-1 0-1,15-8 1,-14 6 13,0-2-1,-1 1 1,0-1 0,0-1-1,-1 1 1,0-2 0,0 1 0,-1-1-1,0-1 1,13-20 0,-17 23-5,1 0 0,-1-1 0,-1 0 0,0 1 0,0-2 0,0 1 0,-1 0 0,0 0 1,-1-1-1,0 1 0,0-1 0,-1 1 0,0-1 0,0 1 0,-1-1 0,-2-11 0,2 18-16,1 1 0,0 0 0,-1-1 0,1 1 0,-1 0 0,1 0 0,-1-1 0,1 1 0,-1 0 0,0 0 0,0 0 0,0 0 0,1 0 0,-1 0 0,0 0 0,0 0 0,0 0 0,0 1 0,-1-1 0,1 0 0,0 1 0,0-1 0,0 0 0,-2 0 0,0 1 0,1 0 1,-1 0-1,1 0 0,-1 0 1,1 0-1,-1 0 0,1 1 1,-1-1-1,1 1 0,-1 0 1,1 0-1,-3 1 0,-5 3 7,-1 1 0,1 0 1,1 1-1,-14 11 0,16-12-8,0 0 1,1 0-1,0 1 1,0 0-1,1 0 1,0 1-1,0 0 1,0 0 0,1 0-1,0 0 1,-3 11-1,6-14 2,0-1-1,0 1 1,1 0-1,-1-1 0,1 1 1,0 0-1,0 0 1,1-1-1,-1 1 1,1 0-1,0-1 1,0 1-1,1-1 1,-1 1-1,1-1 0,0 0 1,0 1-1,0-1 1,1 0-1,0-1 1,-1 1-1,1 0 1,5 4-1,1 0 24,0-1-1,0 0 1,1-1 0,0 0-1,0 0 1,0-1 0,0 0-1,1-1 1,13 3-1,-2-1 73,1-1 0,-1-1 0,38 2-1,-41-6-7,0-1-1,0 0 0,-1-2 0,1 0 0,25-8 0,86-36 23,-107 38-252,-8 1-389,-10 5-3174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15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193 789 4816,'0'0'6665,"-15"12"-6113,11-9-509,-14 11 188,1 0 0,1 1 0,0 1-1,1 1 1,1 0 0,-16 25 0,20-26 167,2 0 0,0 1 0,-10 35 1,17-48-290,0 1 0,0 0 0,1-1 0,-1 1 0,1 0 1,0 0-1,0-1 0,1 1 0,1 6 0,-2-8-56,1-1 0,0 0 0,0 1-1,0-1 1,0 0 0,1 0 0,-1 0 0,0 0 0,1 0-1,0 0 1,-1-1 0,1 1 0,0 0 0,0-1 0,0 1-1,0-1 1,0 0 0,0 0 0,4 2 0,0-1 45,0 0 0,0-1 1,1 0-1,-1 0 0,1 0 0,-1 0 1,1-1-1,-1 0 0,1-1 0,-1 0 1,8-1-1,-3-1 40,0 1 0,0-2 0,-1 1 0,0-1 1,18-10-1,-13 4 73,1-1 0,-2 0 0,1-1-1,-2 0 1,23-27 0,-16 13 301,-2 0-1,24-45 1,-35 60 171,-7 16 173,-3 11-859,0 12 150,1 0 1,2 32 0,0-51-109,1 0 1,0 0 0,1 0-1,0 0 1,0 0 0,1-1 0,0 1-1,1-1 1,0 0 0,8 14 0,-10-20-26,0 0 0,-1 1 0,1-1 0,1 0 0,-1-1 0,0 1 0,0 0 1,1-1-1,-1 1 0,1-1 0,-1 0 0,1 1 0,-1-1 0,1-1 0,0 1 0,0 0 1,-1-1-1,1 1 0,0-1 0,0 0 0,0 0 0,0 0 0,-1 0 0,1 0 0,0-1 1,0 1-1,0-1 0,-1 0 0,1 0 0,0 0 0,-1 0 0,3-2 0,3-1 21,0 0-1,0-1 0,-1 0 0,0 0 0,0-1 1,0 0-1,0 0 0,-1 0 0,5-8 1,0-2 19,-1-1 1,-1 1 0,0-1-1,-1-1 1,-1 0 0,-1 0-1,5-23 1,-10 36-27,0 0-1,-1-1 1,0 1 0,0-1 0,0 1-1,-1 0 1,0-1 0,0 1 0,0 0-1,0 0 1,-1-1 0,0 1 0,0 1 0,-1-1-1,1 0 1,-1 0 0,0 1 0,0-1-1,0 1 1,-1 0 0,0 0 0,0 0-1,0 1 1,0 0 0,0-1 0,-1 1-1,-6-3 1,9 3 188,8 0-76,22-1-23,37 0-90,-60 4-7,308-17 76,-265 19-96,-12 1 0,-35-3 0,-1 0 0,1 0 0,-1 0 0,1 0 0,-1 0 0,1 0 0,-1 0 0,1 0 0,-1 0 0,0 1 0,1-1 0,-1 0 0,1 0 0,-1 0 0,1 1 0,-1-1 0,0 0 0,1 1 0,-1-1 0,0 0 0,1 1 0,-1-1 0,0 1 0,1-1 0,-1 1 0,0-1 0,0 0 0,1 1 0,-1-1 0,0 1 0,0-1 0,0 1 0,0-1 0,0 1 0,0-1 0,0 1 0,0-1 0,0 1 0,0-1 0,0 1 0,0-1 0,0 1 0,0-1 0,0 1 0,0-1 0,-1 1 0,1-1 0,0 1 0,-1 0 0,-13 30 0,10-23 0,-32 69 77,-46 142 1,81-215-68,0-1 0,0 1 1,1 0-1,-1 0 0,1 0 0,0 0 0,0 0 1,0 0-1,0 0 0,1 0 0,0 0 1,0 0-1,2 6 0,-3-8-4,1-1-1,0 0 1,0 0-1,-1 1 1,1-1-1,0 0 1,0 0 0,0 0-1,0 0 1,0 0-1,0 0 1,1-1-1,-1 1 1,0 0-1,0 0 1,3 0 0,-2 0 0,1-1 0,-1 0 0,0 1 0,1-1 0,-1 0 1,0 0-1,1-1 0,-1 1 0,0 0 0,1-1 0,-1 1 0,0-1 1,3-1-1,7-3 12,-1 0 0,0-1 1,-1-1-1,1 0 0,-1 0 1,15-15-1,54-61 68,-52 54-58,125-121 141,-86 89-62,80-97 0,-97 91 6,-3-3-1,49-102 0,-75 134-67,-5 10 8,0-1-1,-2 0 1,14-48-1,-27 77-52,0 0 0,0 0 0,0-1 0,1 1 0,-1 0-1,0 0 1,0 0 0,0 0 0,0 0 0,0 0 0,0 0 0,0-1 0,0 1 0,0 0 0,0 0-1,0 0 1,0 0 0,0 0 0,0 0 0,0-1 0,0 1 0,0 0 0,0 0 0,0 0-1,0 0 1,0 0 0,0 0 0,0 0 0,0-1 0,0 1 0,0 0 0,-1 0 0,1 0 0,0 0-1,0 0 1,0 0 0,0 0 0,0 0 0,0 0 0,0-1 0,0 1 0,0 0 0,-1 0-1,1 0 1,0 0 0,0 0 0,0 0 0,0 0 0,0 0 0,-8 5-11,-8 12-6,-30 48-10,2 2 0,-52 113 0,71-132 8,-17 33-6,4 2 0,3 1 1,-24 92-1,52-148 20,2 0 1,-3 34-1,7-53 4,0 0 0,1 0 1,1 0-1,-1 0 0,1 0 0,1 0 0,0 0 0,0 0 1,1-1-1,0 1 0,4 8 0,-6-15 2,0 0 0,1 0 0,-1-1-1,0 1 1,1-1 0,-1 1 0,1-1-1,0 1 1,-1-1 0,1 0 0,0 1 0,0-1-1,0 0 1,0 0 0,0-1 0,0 1 0,0 0-1,0-1 1,0 1 0,0-1 0,0 1-1,0-1 1,1 0 0,-1 0 0,0 0 0,0 0-1,0-1 1,0 1 0,4-2 0,3 0 4,-1-1-1,1-1 1,-1 1 0,0-1 0,0-1 0,9-6-1,26-24 9,-1-1-1,-2-2 1,44-53-1,-52 56-7,35-43 56,72-108-1,36-98 126,-148 238-116,-2-2 1,-2-1 0,-3-1-1,21-73 1,-40 120-68,0-4 11,1 1 0,-1-1 0,0 0 0,0-12-1,-1 18-11,0 0 0,0 0 0,0 1 0,0-1 0,-1 0 0,1 1 0,0-1 0,0 0 0,-1 0 0,1 1 0,0-1 0,-1 0 0,1 1 0,0-1 0,-1 1-1,1-1 1,-1 1 0,1-1 0,-1 1 0,1-1 0,-2 0 0,1 1 0,0-1 0,-1 1 0,1 0 0,0 0 1,0 0-1,0 0 0,-1 0 0,1 0 0,0 0 0,0 1 0,-1-1 0,1 0 0,0 1 0,0-1 0,0 1 0,0-1 1,0 1-1,-1 0 0,-11 6 3,1 1 1,0 1 0,0 0 0,1 0-1,1 1 1,-1 0 0,-8 13-1,-63 89 2,78-106-7,-32 49-18,2 1 0,2 1 0,4 2 1,1 1-1,-18 65 0,34-87 5,2 0-1,1 1 0,2 0 1,2 0-1,2 1 1,1-1-1,2 0 0,2 1 1,12 64-1,-10-79-4,11 41-5,-15-61-3,1-1 0,-1 1 0,1-1 0,0 0 0,1 0 0,-1 0 0,1 0 1,0 0-1,0 0 0,0-1 0,4 4 0,-6-6-24,1 0 0,-1 0 0,0-1 0,0 1 0,0-1 0,1 1-1,-1-1 1,0 0 0,0 1 0,1-1 0,-1 0 0,0 0 0,2 0 0,4 0-3350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15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13672,'0'0'1840,"93"2"-2192,-39 10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19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59 430 4312,'0'0'4176,"-3"10"-3714,2-6-314,-3 11 696,1-1 0,1 1 0,-2 20 0,4-36-766,0 0 0,1 0 1,-1 0-1,0 0 0,0 0 0,1 0 0,-1 0 0,1 0 0,-1 0 0,1 0 0,-1 1 1,1-1-1,0 0 0,-1 0 0,2 0 0,4-7 147,73-131 1588,-36 59-952,72-129 2093,-92 170-1645,-23 39-1254,0 0-1,-1-1 603,1 1-602,0 0 0,0 0-1,-8 10 193,-1 7-115,1 0 0,1 1 0,1-1 0,-7 31 0,11-38-64,0 0-1,1 0 1,0 1-1,1-1 1,0 1 0,0-1-1,1 0 1,1 1 0,5 18-1,9 8 1085,-16-36-678,0-3-461,0 1 0,0-1 0,0 1 0,0 0 0,0-1 0,0 1 0,1 0 0,-1-1 0,0 1 0,1 0 0,-1-1 0,1 1 0,1-3 0,6-10 2,-1-2 0,0 1 0,-1-1-1,-1-1 1,-1 1 0,5-31 0,-8 41-8,0 0 0,-1-1 1,0 1-1,0 0 1,0-1-1,-1 1 1,0 0-1,0 0 0,-1-1 1,1 1-1,-2 0 1,1 1-1,0-1 1,-1 0-1,0 1 0,0-1 1,-1 1-1,0 0 1,0 0-1,0 0 0,-7-6 1,6 8-5,0 0 0,0 1 1,1 0-1,-1-1 0,0 2 1,-1-1-1,1 0 0,0 1 0,0 0 1,-1 1-1,1-1 0,-1 1 0,1 0 1,0 0-1,-1 1 0,1-1 1,-1 1-1,-7 2 0,3 0-1,0 0-1,1 0 1,-1 1-1,1 0 1,0 1-1,0 0 1,0 0-1,-15 13 1,16-11 0,1 1 1,0 0-1,0 0 1,0 1-1,1 0 1,1 0-1,-1 0 1,2 0-1,-1 1 1,1 0-1,1 0 1,-1 0-1,2 1 1,-3 12-1,4-14 4,1 0-1,0-1 1,0 1 0,0 0-1,1 0 1,0 0 0,1-1-1,0 1 1,0-1 0,1 1-1,0-1 1,1 0-1,0 0 1,0 0 0,0-1-1,1 1 1,10 11 0,-6-10 13,0 0 1,0 0-1,1-1 1,0 0-1,1-1 1,0 0-1,0-1 1,0 0 0,1 0-1,0-1 1,0-1-1,0 0 1,21 3-1,-14-4 25,0-1-1,0-1 1,0-1-1,0-1 1,1 0-1,-1-2 1,0 0-1,29-9 1,-32 6 9,0 0 1,-1-1-1,0 0 0,0-1 1,-1-1-1,23-18 1,73-74 276,-68 59-231,-8 8 109,-2-1 1,49-71 0,-48 70 58,-32 36-266,-1 0 0,0 0 1,0 0-1,0 0 0,1 0 0,-1 0 1,0 0-1,0 0 0,1 0 0,-1 0 1,0 0-1,0 0 0,1 0 0,-1 0 1,0 0-1,1 0 0,-1 0 0,0 0 1,0 0-1,0 0 0,1 0 0,-1 0 1,0 0-1,0 0 0,1 1 0,-1-1 1,0 0-1,0 0 0,0 0 0,1 0 1,-1 1-1,0-1 0,0 0 1,0 0-1,0 0 0,0 1 0,1-1 1,-1 0-1,0 0 0,0 1 0,0-1 1,0 0-1,0 0 0,0 0 0,0 1 1,0-1-1,0 0 0,0 1 0,0-1 1,0 0-1,0 0 0,0 1 0,0-1 1,0 0-1,3 21 5,-3-19-3,3 40 3,-3 0 0,-1 1-1,-10 59 1,8-79-4,-1-1 0,-8 25 0,10-39 0,-1-1-1,0 0 1,0 0 0,-1 0-1,0 0 1,0 0 0,0-1-1,-1 0 1,0 0 0,-6 6-1,9-10 2,0-1 0,0 1 0,0-1 0,-1 0 0,1 1-1,0-1 1,-1 0 0,1-1 0,0 1 0,-1 0 0,1-1 0,-1 1 0,1-1-1,-1 0 1,1 1 0,-4-2 0,1 1 1,0-1-1,0 0 1,0 0 0,0-1-1,0 1 1,1-1 0,-9-4-1,4 0 12,0 1 0,1-1 0,-1-1 0,1 1 1,1-1-1,-1-1 0,-8-10 0,-32-39 378,48 57-390,0-1 1,0 1-1,-1 0 0,1 0 0,0 0 1,0 0-1,0 0 0,-1-1 1,1 1-1,0 0 0,0 0 0,0 0 1,-1-1-1,1 1 0,0 0 0,0 0 1,0 0-1,0-1 0,0 1 1,0 0-1,-1 0 0,1-1 0,0 1 1,0 0-1,0-1 0,0 1 1,0 0-1,0 0 0,0-1 0,0 1 1,0 0-1,0 0 0,0-1 0,0 1 1,1 0-1,-1-1 0,11 5 49,18 12-53,-29-15 0,26 16-14,1-2 0,0 0 1,47 16-1,-64-27 9,0-1 0,1-1 1,-1 0-1,1 0 0,-1-1 1,1-1-1,0 0 0,-1 0 1,1-1-1,0 0 0,-1-1 1,1 0-1,-1 0 0,15-7 1,-7 1 12,0-1 0,-1-1 0,1-1 1,23-19-1,59-59 35,-92 82-35,43-48 40,-39 41-36,0 0 0,1 1 0,0 0 0,1 1 0,27-17 0,-38 28-11,-1 0 0,1 0-1,0 0 1,0 0-1,0 1 1,-1-1-1,1 1 1,0 0-1,0 0 1,0 0-1,0 0 1,0 0-1,-1 1 1,1-1-1,0 1 1,0 0 0,0 0-1,3 1 1,0 1-14,0 0 1,0 0-1,0 1 1,0 0 0,-1 0-1,10 9 1,-15-13 14,1 0 0,-1 0 0,0 0 1,0 0-1,0 0 0,0 1 0,0-1 0,0 0 1,0 0-1,0 0 0,0 0 0,0 0 0,0 0 1,0 1-1,0-1 0,0 0 0,1 0 0,-1 0 0,0 0 1,0 0-1,0 1 0,-1-1 0,1 0 0,0 0 1,0 0-1,0 0 0,0 0 0,0 1 0,0-1 1,0 0-1,0 0 0,0 0 0,0 0 0,0 0 1,0 0-1,0 0 0,0 1 0,0-1 0,-1 0 1,1 0-1,0 0 0,0 0 0,0 0 0,0 0 0,-10 5 21,-12-1-3,-4 1 16,0 1 1,1 1-1,0 1 0,-33 15 0,45-17-27,0 1 1,0 0-1,1 1 1,0 0 0,1 1-1,-1 0 1,2 1 0,-1 0-1,-12 17 1,20-23-12,0 0 0,1 0 1,0 1-1,0-1 0,0 1 1,0-1-1,0 1 0,1 0 1,0 0-1,0-1 0,1 1 0,-1 0 1,1 0-1,0 0 0,0 0 1,1 0-1,-1 0 0,1 0 1,0-1-1,1 1 0,-1 0 1,1-1-1,0 1 0,0-1 1,3 5-1,-2-4 3,0 0-1,0 0 1,1 0 0,0-1-1,0 0 1,0 1 0,1-2 0,-1 1-1,1 0 1,0-1 0,0 0-1,0 0 1,1-1 0,-1 1 0,1-1-1,-1 0 1,1 0 0,0-1-1,-1 0 1,8 1 0,5-2 13,-1-1 0,0-1 1,0 0-1,0-1 0,0-1 0,0 0 0,0-2 1,-1 1-1,0-2 0,16-9 0,15-11 77,83-61 0,-45 18 31,-56 44-27,1 1-1,0 2 0,56-31 1,-80 51-91,1 1 0,-1 0 0,1 0 0,0 0 0,-1 1 1,1 0-1,0 1 0,0-1 0,0 1 0,0 0 0,0 1 0,0 0 0,0 0 1,-1 0-1,1 1 0,0 0 0,-1 0 0,1 1 0,-1 0 0,0 0 0,0 1 1,0-1-1,0 1 0,-1 0 0,10 9 0,-12-9-1,1-1 0,0 0 1,0 0-1,0 0 0,1 0 0,-1-1 0,10 4 0,-45-26 105,25 18-99,-1-1-1,1 1 1,-1 0-1,1 1 1,-1 0-1,0 0 1,1 0-1,-1 1 1,0 0-1,0 0 1,0 0-1,1 1 1,-1 0-1,0 1 1,1-1-1,-1 1 1,1 1-1,0-1 1,-1 1-1,1 0 1,-6 4-1,3 1-5,-1-1-1,1 1 0,0 1 0,0 0 0,1 0 0,1 1 0,-8 10 1,11-14-11,1 0 0,-1 1 1,1 0-1,0-1 1,1 1-1,-1 0 1,1 0-1,1 0 1,-1 1-1,1-1 0,1 0 1,-1 0-1,2 10 1,-1-16 5,0 0 0,0 1 0,0-1 0,0 0 0,0 1 0,0-1 0,1 0 0,-1 0 0,0 1 0,1-1 0,-1 0 0,1 0 0,0 0 0,-1 0 0,1 1 0,0-1 0,0 0 0,0 0 0,-1-1 0,1 1 0,0 0 0,0 0 0,0 0 0,1 0 0,-1-1 0,0 1 0,0-1 1,0 1-1,0-1 0,1 1 0,-1-1 0,0 0 0,0 1 0,1-1 0,-1 0 0,0 0 0,1 0 0,-1 0 0,0 0 0,1 0 0,1-1 0,1 0 1,1 0 1,-1-1 0,0 1-1,1-1 1,-1 0 0,0-1-1,-1 1 1,1 0-1,0-1 1,6-6 0,-2 0 5,0-2 1,-1 1-1,0-1 0,0 0 1,-1 0-1,8-21 1,10-19 6,-20 43-5,-4 8-5,-9 27-5,7-13-9,2 0 0,-1 0 0,1 0 0,1 0 0,1 0 0,0-1 0,1 1 0,0 0 0,6 15 0,-7-23 10,1 0 0,0 0 0,0-1 0,0 1 1,1-1-1,-1 1 0,1-1 0,1 0 0,-1-1 0,1 1 0,0-1 1,0 0-1,0 0 0,0 0 0,1-1 0,-1 0 0,1 0 0,0 0 1,0-1-1,0 0 0,0 0 0,11 2 0,-3-3 12,0-1-1,0 0 1,0-1-1,-1 0 1,1-1-1,0 0 1,0-2-1,14-4 1,37-8 82,-63 16-89,-1 0 0,0 0 0,1 0-1,-1 0 1,0 0 0,1 0 0,-1 0 0,0 0 0,1 1-1,-1-1 1,0 0 0,1 1 0,-1-1 0,0 1 0,0 0-1,0-1 1,0 1 0,1 0 0,-1 0 0,0-1 0,0 1-1,0 0 1,-1 0 0,1 0 0,0 0 0,0 1-1,0-1 1,-1 0 0,1 0 0,-1 0 0,1 1 0,-1-1-1,1 0 1,-1 0 0,0 1 0,1-1 0,-1 0 0,0 3-1,1 5 10,0 0-1,-1 0 0,0 0 0,-2 13 1,-8 38-4,-3 0 0,-26 73 0,12-41 0,-32 132 67,55-214-29,2-12 4,3-22 13,18-58 87,4 1-1,38-90 1,87-144 215,-117 263-271,2 1 0,46-54 1,-79 105-94,10-12 35,0 0 1,20-17-1,-28 27-32,0 0 0,0 0 0,0 1 1,0-1-1,0 1 0,1-1 0,-1 1 0,0 0 0,1 0 1,-1 0-1,0 0 0,1 0 0,-1 1 0,1-1 0,0 1 1,-1 0-1,1-1 0,-1 1 0,1 0 0,0 1 0,-1-1 1,1 0-1,-1 1 0,4 1 0,-3-1-3,-1 1-1,0-1 1,0 1 0,0 0 0,0 0-1,-1 0 1,1 0 0,-1 1-1,1-1 1,-1 0 0,1 1-1,-1-1 1,0 0 0,0 1 0,-1 0-1,1-1 1,0 1 0,-1-1-1,1 5 1,0 6-3,0 0-1,-2 20 1,0-14-25,-1 0 0,-1 0 0,-1-1 0,-11 33 0,11-40 8,0-1 0,-1 0-1,0 0 1,0 0 0,-1 0 0,-1-1-1,0 0 1,0-1 0,-11 12-1,16-18 22,0-1 0,0 1 0,-1-1 0,1 1-1,0-1 1,-1 0 0,1 1 0,-1-1 0,1-1-1,-1 1 1,1 0 0,-1 0 0,0-1 0,1 0 0,-4 1-1,0-2 14,0 1-1,1-1 1,-1-1-1,1 1 0,-1-1 1,-5-2-1,10 4-11,1 0-1,-1 0 1,1 0 0,-1-1 0,0 1-1,1 0 1,-1 0 0,1 0 0,-1-1-1,1 1 1,-1 0 0,1-1-1,-1 1 1,1-1 0,-1 1 0,1 0-1,0-1 1,-1 1 0,1-1-1,0 1 1,-1-1 0,1 0 0,8-5 38,24 1 6,-30 4-47,186-29-3,-166 24 9,0 0 0,-1-2 0,0 0 0,0-1 0,-1-1 0,29-20 0,-29 16 15,0-1 1,-1-1-1,0 0 1,-2-2-1,0 0 0,-1-1 1,-1-1-1,0 0 1,17-35-1,-31 54-18,-1 0 0,1 0 0,-1 1 0,1-1 0,-1 0 0,1 0 0,-1 0 0,0 0 0,0 0 0,1 0 0,-1 0 0,0 0 0,0 0 0,0 0 0,0 1 0,0-1 0,0 0 0,0 0 0,-1 0 0,1 0 0,0 0 0,-1-1 0,1 2-1,-1-1 1,1 1-1,-1 0 1,0-1-1,1 1 1,-1 0-1,0-1 1,1 1-1,-1 0 1,0 0-1,0 0 1,1 0-1,-1 0 0,0 0 1,1 0-1,-1 0 1,0 0-1,1 0 1,-1 0-1,0 0 1,-1 1-1,-4 1 4,-1 0-1,0 1 1,1 0 0,-9 5-1,3-1-5,1 1 0,0 0 0,1 1 0,-1 0 0,2 1 0,-1 0 0,1 0-1,1 1 1,-13 21 0,18-27 3,0 1-1,1-1 0,0 0 0,0 1 1,0-1-1,1 1 0,-1 0 1,1-1-1,1 1 0,-1 0 1,1 0-1,0 0 0,0-1 0,1 1 1,0 0-1,0 0 0,0-1 1,1 1-1,-1-1 0,1 1 1,1-1-1,-1 0 0,1 1 0,0-1 1,6 7-1,-4-5 19,1 0 0,1-1 0,0 1 0,0-1 0,0-1 0,0 0 0,1 0 0,0 0 0,0-1 0,0 0 0,1 0 0,-1-1 0,1 0 0,0-1 0,0 0 0,-1 0 0,2-1 0,8 0 0,0 0 20,0-1 1,0-1-1,0-1 1,0-1-1,-1 0 1,1-2-1,-1 0 1,20-8-1,32-20-506,-53 25-3387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2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430 546 4216,'0'0'8144,"-11"0"-7822,-6 0-178,0 2-1,0 0 1,1 1-1,-1 1 0,0 1 1,-16 6-1,7 2 58,0 0-1,0 2 0,1 1 0,1 1 1,1 2-1,1 0 0,0 1 1,-28 34-1,45-48-84,0 1 0,0 0 0,1 0 0,0 0-1,0 0 1,-5 13 0,9-18-77,-1-1 0,0 1-1,1 0 1,-1-1 0,1 1 0,-1 0-1,1-1 1,0 1 0,0 0 0,0-1-1,0 1 1,0 0 0,0-1 0,0 1-1,1 0 1,-1-1 0,1 1 0,-1 0-1,1-1 1,-1 1 0,1-1 0,0 1-1,0-1 1,0 1 0,0-1 0,0 0-1,0 1 1,0-1 0,0 0 0,1 0-1,-1 0 1,0 0 0,1 0 0,-1 0-1,1 0 1,-1 0 0,1-1 0,-1 1-1,1-1 1,1 1 0,4 0 13,0 0 0,-1 0 0,1-1 0,0 0 0,0-1 0,0 0 0,-1 0 0,1 0 0,0 0 0,-1-1 0,1 0 0,6-4 0,10-4 143,42-25 0,-22 6 76,-2-2 0,-1-2 0,-1-1 0,53-62 0,-90 93-239,6-5 165,-1 0 0,0-1 0,-1 0 0,10-17 0,-16 23 116,-6 5-146,-7 7 3,5-1-123,0 0 1,1 1 0,0 0-1,0 0 1,1 0-1,0 1 1,0 0 0,1 0-1,1 0 1,0 1 0,0 0-1,1-1 1,1 1 0,-1 0-1,2 1 1,0-1-1,0 0 1,1 0 0,0 1-1,1-1 1,3 16 0,-3-17-5,0-4 0,0 0-1,0 0 0,0 0 0,1 0 1,0 0-1,0-1 0,0 1 0,1-1 0,0 1 1,0-1-1,0 0 0,0 0 0,1 0 1,5 5-1,-8-9-27,1-1 0,-1 1 0,1-1 0,-1 1-1,1-1 1,-1 1 0,1-1 0,-1 0 0,1 0 0,-1 1 0,1-1 0,0 0 0,-1-1-1,1 1 1,-1 0 0,1 0 0,-1-1 0,1 1 0,-1-1 0,1 1 0,-1-1 0,1 1 0,-1-1-1,0 0 1,3-2 0,36-27 181,-34 25-156,145-135 512,-75 68-252,-59 57-175,26-20 1,-38 32-92,0 0 0,0 0 0,0 0 0,0 0 0,1 1 0,-1 0 0,0 0 0,1 1 0,0-1 0,-1 1 1,8 0-1,-12 1-27,0 0 1,0 0-1,0 0 1,0 1-1,0-1 1,-1 0-1,1 1 1,0-1-1,0 1 1,0-1 0,0 1-1,0-1 1,0 1-1,-1 0 1,1-1-1,0 1 1,-1 0-1,1 0 1,0-1-1,-1 1 1,1 0-1,-1 0 1,1 0 0,-1 0-1,0 0 1,1 0-1,-1 0 1,0 0-1,0 0 1,1 0-1,-1 0 1,0 0-1,0 0 1,0 0-1,0 0 1,0 0 0,-1 1-1,1 6 20,-1-1-1,0 0 1,-1 0 0,-1 7 0,-30 94 301,33-107-314,-1 0 0,1 0 0,0 1 0,-1-1 0,1 0 0,0 0 0,0 0 0,0 0 0,0 0 0,0 0 0,0 0 0,0 0 0,0 0 0,1 3 0,-1-4-8,0 0 0,1 0 1,-1 0-1,0 0 0,0 0 1,1 0-1,-1 1 0,0-1 0,1 0 1,-1 0-1,0 0 0,1 0 1,-1 0-1,0 0 0,1 0 0,-1 0 1,0 0-1,1 0 0,-1 0 1,0-1-1,0 1 0,1 0 1,-1 0-1,0 0 0,1 0 0,-1 0 1,0-1-1,0 1 0,1 0 1,-1 0-1,0-1 0,30-25 223,-24 20-237,12-12 80,32-30 87,-44 43-112,0 1 0,0 0 1,0 0-1,0 0 0,1 1 0,-1 0 1,9-3-1,-15 6-39,1 0 1,-1 0-1,1 0 1,-1 0 0,1 0-1,0 0 1,-1 0-1,1 1 1,-1-1-1,1 0 1,-1 0-1,1 0 1,-1 1-1,1-1 1,-1 0-1,1 1 1,-1-1 0,1 0-1,-1 1 1,1-1-1,-1 1 1,0-1-1,1 0 1,-1 1-1,0-1 1,1 1-1,-1-1 1,0 1-1,0-1 1,1 2 0,7 18 83,-7-16-75,1 3-1,0 0-1,1 0 1,-1 0-1,2 0 0,-1-1 1,1 1-1,0-1 1,0 0-1,1 0 0,5 5 1,-6-8-14,-1 0 0,1-1 1,0 1-1,0-1 0,0 0 0,0 0 1,0-1-1,0 1 0,1-1 0,-1 0 1,0 0-1,1 0 0,-1-1 0,1 1 0,-1-1 1,1 0-1,-1-1 0,7 0 0,7-2 0,0-1 0,0 0-1,0-2 1,24-10 0,70-39 12,-30 13 14,-45 25 5,-1-1 1,-1-1-1,55-43 0,-84 58-19,8-7 35,-14 8-17,-9 5 3,-10 5-20,1 1-1,0 1 1,0 1 0,1 0 0,-29 24-1,39-30-12,-6 6 7,-8 5-17,-31 28-1,47-37 11,0-1-1,0 1 0,0 0 0,0 0 1,1 0-1,0 1 0,0-1 0,1 1 0,0 0 1,-3 8-1,6-13-1,-1-1 1,1 1 0,0 0-1,-1-1 1,1 1 0,0-1-1,0 1 1,0 0-1,0-1 1,1 1 0,-1 0-1,0-1 1,1 1 0,-1-1-1,1 1 1,-1-1-1,1 1 1,0-1 0,0 1-1,-1-1 1,1 0 0,0 1-1,0-1 1,1 0-1,-1 0 1,0 0 0,0 0-1,0 0 1,1 0 0,-1 0-1,1 0 1,-1 0-1,0 0 1,1-1 0,-1 1-1,1-1 1,0 1 0,-1-1-1,1 0 1,3 1-1,2 0 2,0 0-1,1-1 0,-1 1 0,0-1 0,1-1 0,-1 0 0,15-3 0,-12 1 7,1-1-1,-1-1 1,0 0 0,0-1-1,0 1 1,-1-2-1,0 1 1,0-1-1,-1-1 1,14-15-1,-3 0 24,0-1-1,28-49 1,-29 39-2,-1-1-1,-2-1 0,-1 0 1,13-59-1,-15 40 25,-3-1 0,4-83 0,-13 131-47,0-32 25,0 38-29,0 1-1,0-1 1,0 0 0,0 0 0,-1 1 0,1-1 0,0 0 0,-1 1 0,0-1-1,1 1 1,-1-1 0,0 1 0,0-1 0,0 1 0,0-1 0,-2-2-1,2 4 0,1 0-1,0 0 0,-1 0 1,1 0-1,0 0 0,-1 0 0,1 0 1,0 0-1,-1 0 0,1 0 1,0 0-1,-1 0 0,1 0 1,-1 0-1,1 0 0,0 0 0,-1 1 1,1-1-1,0 0 0,-1 0 1,1 0-1,0 0 0,0 1 0,-1-1 1,1 0-1,0 0 0,0 1 1,-1-1-1,1 0 0,0 0 0,-1 1 1,-4 6-6,0-1 0,0 1 1,0 1-1,1-1 0,0 0 0,1 1 1,0 0-1,0 0 0,-2 10 0,-15 79-59,20-96 64,-5 37-24,1 0 1,2 0-1,4 57 0,1-70 8,0 0-1,2 1 0,0-1 1,2-1-1,1 1 1,12 25-1,-16-41 2,0 0 0,0-1 1,1 0-1,0 0 0,1-1 0,0 1 0,0-1 0,0 0 0,1-1 1,0 1-1,1-1 0,-1-1 0,1 0 0,0 0 0,0 0 0,1-1 1,-1 0-1,1-1 0,0 1 0,0-2 0,0 1 0,1-2 0,-1 1 1,0-1-1,1 0 0,-1-1 0,16-1 0,29-6-3631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4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1052 6928,'0'0'4720,"10"-2"-3895,-4 1-697,2 1 1,0-2-1,-1 1 1,1-1-1,-1 0 1,1-1-1,-1 0 1,0 0-1,0 0 1,9-7-1,12-13 193,-1-1 0,0-2 0,-2-1 0,24-34 0,-12 17 45,15-20 416,-2-3-1,61-109 1,-83 123-351,-2-2 0,-2 0 0,-3-2 0,16-66 0,-29 94-214,-3 9 93,5-29 1,-9 44-214,0 1 1,-1-1 0,0 0 0,0 0 0,0 0 0,-1 0-1,0 1 1,0-1 0,0 0 0,0 1 0,-3-7 0,3 11-79,1-1 0,-1 1 1,1 0-1,-1-1 0,0 1 1,1 0-1,-1 0 0,1-1 0,-1 1 1,0 0-1,1 0 0,-1 0 1,0 0-1,1 0 0,-1 0 1,1 0-1,-1 0 0,0 0 1,1 0-1,-1 1 0,0-1 1,1 0-1,-1 0 0,1 0 0,-1 1 1,1-1-1,-1 0 0,0 1 1,0 0-1,-19 10 152,13-5-134,0 0 0,1 0 0,0 0 0,0 0 0,1 1 0,0 0 1,0 1-1,-6 11 0,-29 70 148,31-68-145,-15 44 71,3 1-1,2 2 1,4-1 0,2 2-1,4 0 1,2 0 0,4 1-1,5 73 1,0-117-29,0 0 1,2 0-1,1 0 1,1-1-1,12 32 1,-18-56-70,1 0 0,-1 0 0,1 1 0,-1-1 0,1 0 0,0 0 1,-1 0-1,1 0 0,0 1 0,0-1 0,0 0 0,0 0 0,0-1 0,0 1 1,0 0-1,0 0 0,1 1 0,-1-2-3,0 0 0,0 0 0,0 0 0,-1 0 0,1 0 0,0 0 0,0 0 0,-1 0 0,1 0 0,0-1 0,0 1 0,-1 0 0,1 0 0,0-1 0,0 1 0,-1 0 0,1-1 0,0 1 0,-1-1 0,1 1 0,0-1 0,4-5 24,0 1 1,-1 0 0,0-1-1,0 0 1,4-7 0,26-53 201,-4-1 0,33-100 1,-52 137-116,-6 15 50,0 1 1,5-22 0,-10 36-157,0 1 1,1-1 0,-1 0-1,0 0 1,1 0-1,-1 0 1,0 0-1,1 0 1,-1 0 0,0 0-1,1 1 1,-1-1-1,0 0 1,1 0-1,-1 0 1,0 1 0,0-1-1,1 0 1,-1 0-1,0 1 1,0-1 0,0 0-1,1 1 1,-1-1-1,0 0 1,0 0-1,0 1 1,0-1 0,0 0-1,1 1 1,-1-1-1,0 0 1,0 1-1,17 27 114,8 13-43,-18-33-75,1 0 1,0-1 0,0 0-1,0-1 1,1 1-1,0-2 1,0 1 0,0-1-1,1-1 1,0 0 0,-1 0-1,2-1 1,-1 0-1,0 0 1,1-1 0,-1-1-1,1 0 1,-1 0-1,1-1 1,13-2 0,-13 2 6,0-1 1,0-1-1,-1 0 1,1-1-1,0 1 1,-1-2-1,0 0 0,0 0 1,0-1-1,0 0 1,-1-1-1,0 0 1,0 0-1,0-1 1,-1 0-1,0 0 1,-1-1-1,1 0 1,9-15-1,-15 20 1,0-1 0,-1 1 0,1-1 0,-1 1 0,1-1-1,-1 0 1,-1 0 0,1 1 0,0-1 0,-1 0 0,0 0 0,0 0 0,0 0 0,0 1-1,-2-8 1,1 9-9,1 0-1,-1 1 1,0-1-1,0 0 0,1 1 1,-1-1-1,0 1 1,0 0-1,-1-1 1,1 1-1,0 0 0,0 0 1,-1 0-1,1-1 1,-1 1-1,1 1 0,-1-1 1,1 0-1,-1 0 1,1 1-1,-1-1 1,0 0-1,1 1 0,-1 0 1,0-1-1,0 1 1,1 0-1,-1 0 0,0 0 1,0 0-1,1 0 1,-1 0-1,0 1 1,0-1-1,1 1 0,-4 1 1,-9 2 2,-1 1 1,2 1-1,-1 0 1,1 1-1,0 1 0,0 0 1,1 1-1,0 0 1,0 1-1,1 0 1,0 1-1,1 0 1,1 0-1,0 1 0,0 1 1,1-1-1,-8 19 1,11-20-4,1 1 0,0 0 0,1 0 0,1 0 0,0 0 0,0 1 0,1-1 0,1 0 0,0 1 0,1-1 0,0 1 0,1-1 0,5 21 0,-4-23 5,0-1-1,1 1 0,0-1 0,1 1 1,-1-2-1,2 1 0,-1 0 0,1-1 1,1 0-1,-1 0 0,1-1 1,1 0-1,-1 0 0,1-1 0,0 0 1,1 0-1,10 5 0,-5-4 29,0-2-1,0 0 0,0-1 1,1 0-1,0-1 1,-1-1-1,1 0 1,0-1-1,0-1 1,0 0-1,0-1 1,0-1-1,0 0 1,-1-1-1,27-8 1,1-5 104,-1-1 0,0-3 0,75-48 0,-102 58-309,0 0 0,15-16 1,-12 10-3422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5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 6328,'0'0'6412,"0"16"-5591,0-12-768,-1 10 137,1 0 0,-2-1 0,0 1 0,0-1 0,-2 0 0,1 1 0,-11 23 0,-8 6 908,2 2-1,2 1 0,-16 64 0,35-108-227,3-6-518,10-13-282,-9 10 53,69-88-2487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0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4120,'0'0'8160,"12"-5"-7802,83-42 949,-71 36-725,-1 2-1,38-11 1,-54 18-456,0 1 1,0-1-1,-1 1 0,1 1 0,0-1 1,13 2-1,-17-1-93,0 1 0,-1-1 0,1 1 0,0 0 0,0-1 0,0 1-1,-1 1 1,1-1 0,0 0 0,-1 1 0,1-1 0,-1 1 0,0 0 0,1-1 0,-1 1 0,0 0 0,0 1 0,2 2-1,-3-3-11,1 1-1,-1 0 1,0 0-1,0 0 1,0 0-1,-1 0 1,1 0-1,-1 0 1,0 0-1,1 0 0,-1 0 1,-1 0-1,1 3 1,-10 41 80,8-38-74,-5 13 34,0 0-1,-2 0 1,-1-1-1,0 0 1,-2-1 0,0 0-1,-1 0 1,-1-2-1,-1 0 1,-1 0-1,0-2 1,-1 0 0,-25 18-1,29-22 20,11-10-59,1 0 0,0-1-1,-1 1 1,1-1 0,-1 0 0,1 0-1,-1 1 1,0-1 0,1 0 0,-1 0-1,0-1 1,0 1 0,0 0 0,0 0-1,-3 0 1,45-13 212,-22 10-166,0 0 0,-1 1 0,1 1-1,0 1 1,0 1 0,19 4 0,-12-1 5,1 2 0,-1 1 0,37 16 0,-51-18-241,11 4 683,-21-10-626,0 1 0,0-1-1,0 0 1,0 0 0,-1 0-1,1 0 1,0 0 0,0 0-1,0 0 1,0 0 0,0 0-1,0-1 1,-1 1 0,1 0 0,0 0-1,0-1 1,0 1 0,-1-1-1,1 1 1,0-1 0,0 1-1,-1-1 1,2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5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 13672,'0'0'1008,"-34"64"-344,2-11 16,-4 6-89,2-2 1,11-4-136,6-10 8,7-3-16,5-8 8,3-3-16,2-6 0,0-8-72,0-4 0,2-3-112,3 1 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7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1260 6520,'0'0'5480,"13"-4"-4924,6-2-394,-1-1 1,1 0 0,-1-1-1,-1-1 1,0-1 0,0 0-1,22-19 1,180-191 1330,-166 164-1082,6-7 160,-2-3 0,-4-2 0,-3-3 1,56-102-1,-84 132-376,60-127 617,-74 150-663,-2 0 0,0-1-1,-1 1 1,-1-1 0,-1 0 0,-1-1 0,0-28 0,-2 45-114,0 1 0,0-1 0,0 1 0,0 0 0,-1-1 0,1 1 0,-1-1 0,1 1 0,-1 0 0,0 0-1,0-1 1,0 1 0,0 0 0,-1 0 0,1 0 0,-1 0 0,1 0 0,-3-2 0,2 3-16,0 0-1,0 0 1,0 1 0,0-1 0,0 0 0,0 1 0,-1-1-1,1 1 1,0-1 0,0 1 0,-1 0 0,1 0 0,0 0-1,0 1 1,0-1 0,-1 0 0,1 1 0,0-1 0,-2 2-1,-8 2 22,0 1 0,0 0 0,0 1 0,1 1 0,0-1 0,0 2 0,1 0 0,0 0 0,0 0 0,-13 17 0,-8 12 76,-38 58 0,68-93-113,-21 31 77,2 2-1,1 0 1,2 1 0,1 1-1,-11 42 1,19-48 16,1 0 0,1 0 0,1 0 0,2 1 0,2 0 1,4 62-1,-1-77-47,1-1 0,1 0 0,0 0 0,1 0 0,1 0 0,0-1 0,1 0 0,1 0 1,0-1-1,11 14 0,-15-22-27,1 0 0,-1 0 0,1 0 0,1-1 0,-1 0 0,1 0 1,0-1-1,0 0 0,0 0 0,1 0 0,-1-1 0,1 1 0,0-2 1,0 1-1,0-1 0,0 0 0,1 0 0,-1-1 0,1 0 0,-1 0 0,0-1 1,1 0-1,-1-1 0,11-1 0,-6 0 15,-1-2-1,1 0 1,-1 0 0,0-1 0,18-10-1,51-38 153,-46 28-106,12-5 35,-29 21-31,0-2 0,-1 0 0,-1-1 0,0 0 0,0-2 0,25-29 0,-40 43-77,1 0 0,-1-1 0,0 1 1,1 0-1,-1-1 0,0 1 0,0 0 1,1-1-1,-1 1 0,0-1 0,0 1 1,0-1-1,1 1 0,-1 0 0,0-1 1,0 1-1,0-1 0,0 1 0,0-1 1,0 1-1,0-1 0,0 1 1,0-1-1,0 1 0,0 0 0,0-1 1,-1 1-1,1-2 0,-12 0 129,-19 10-23,17-2-90,0 1 1,0 1-1,1-1 1,0 2-1,0 0 1,1 1-1,0 0 1,1 1-1,0 0 1,-17 23-1,24-29-18,1 0 0,-1 0 0,1 1 0,0-1 0,0 1-1,1 0 1,0 0 0,0 0 0,0 0 0,1 0 0,0 0 0,0 1 0,0-1-1,1 0 1,0 1 0,1-1 0,-1 0 0,1 1 0,0-1 0,0 0 0,1 0-1,0 0 1,0 0 0,1 0 0,-1 0 0,1-1 0,0 1 0,8 9 0,-8-10 6,1-1 0,0 1 1,-1-1-1,1 0 0,1 0 1,-1-1-1,0 1 0,1-1 1,0 0-1,0 0 0,0 0 1,0-1-1,0 0 0,1 0 1,-1 0-1,1-1 0,-1 1 1,1-1-1,-1-1 0,1 1 1,0-1-1,-1 0 0,1 0 1,0-1-1,-1 1 0,1-1 1,-1-1-1,1 1 0,-1-1 1,1 0-1,-1 0 0,0 0 1,0-1-1,0 0 0,0 0 1,0 0-1,-1-1 0,0 1 1,1-1-1,-1 0 0,-1 0 1,1-1-1,0 1 0,3-7 1,1-3 37,0-1-1,-1 0 1,0 0 0,-1 0-1,0-1 1,-2 0 0,0 0 0,-1-1-1,3-28 1,-6 39-26,-1 0 0,1 0-1,-1 1 1,0-1 0,0 0-1,0 1 1,-1-1 0,0 1 0,0-1-1,-1 1 1,-5-9 0,6 10-9,0 1 0,-1-1 0,0 1 0,0 0 0,0 0 0,0 0 1,0 1-1,0-1 0,-1 1 0,1-1 0,-1 1 0,0 0 0,0 0 1,0 1-1,-8-3 0,10 3-7,-35-3 91,36 4-101,0 0 0,0 0 0,-1 0-1,1 0 1,0 0 0,0 0 0,0 0 0,-1 1 0,1-1 0,0 1 0,0-1 0,0 1 0,0-1 0,0 1 0,0-1 0,0 1 0,0 0 0,0 0 0,0-1 0,0 1-1,1 0 1,-1 0 0,0 0 0,0 0 0,1 0 0,-1 0 0,0 2 0,1-2-1,0 1-1,1 0 1,-1-1-1,0 1 1,1-1 0,-1 1-1,1-1 1,0 1-1,0-1 1,-1 0-1,1 1 1,0-1 0,0 0-1,0 1 1,2 0-1,0 2-4,0 0 0,0 0-1,0 0 1,1-1 0,-1 1-1,1-1 1,0 0 0,0 0 0,0 0-1,0-1 1,0 0 0,1 1-1,8 2 1,-6-3 5,1 0-1,0-1 1,0 0 0,0 0-1,-1-1 1,1 1 0,12-3-1,-5 0 9,-1-1 0,1 0-1,-1-1 1,0 0 0,0-2 0,0 1-1,-1-2 1,16-9 0,-7 1 15,-1-2-1,0 0 1,-2-1 0,0-1 0,24-30 0,71-115 198,-76 107-102,-38 56-110,1-1-1,0 1 1,0 0 0,-1 0 0,1-1-1,0 1 1,0 0 0,0 0-1,1 0 1,-1 0 0,0 0-1,0 0 1,0 1 0,1-1-1,-1 0 1,1 1 0,-1-1 0,0 1-1,1-1 1,2 0 0,-3 1-3,0 1 0,0-1 1,0 0-1,0 1 0,0-1 1,0 1-1,0-1 0,0 1 1,0-1-1,0 1 0,0 0 0,0 0 1,0-1-1,0 1 0,-1 0 1,1 0-1,0 0 0,0 0 1,-1 0-1,1 1 0,3 5 7,0 1 0,-1 0 0,0 0 0,-1 0 0,3 13 0,1 9 7,-2 0-1,-2 0 0,0 0 0,-2 0 1,-1 0-1,-2 0 0,-1 0 0,-15 57 0,18-83-14,0-1 0,0 1 0,-1-1 0,1 1 0,-1-1 0,0 0 0,0 0 0,0 0-1,0 0 1,0 0 0,-1 0 0,0-1 0,1 1 0,-1-1 0,-5 4 0,5-5 3,0 0 0,0 0 0,0 0 1,0-1-1,0 1 0,0-1 0,0 1 1,0-1-1,0 0 0,0 0 0,0-1 1,0 1-1,0-1 0,0 1 0,0-1 1,0 0-1,0 0 0,-5-3 0,-7-3 117,0-1-1,0-1 1,0 0-1,-18-17 1,22 19 48,11 12-32,15 17-40,-8-16-101,1 0 0,0-1 0,0 0 0,1 0 0,-1-1 0,1 0 0,0-1 0,0 0 0,1 0 0,-1-1 0,0 0 0,1 0 0,-1-1 0,1-1 0,0 1 0,-1-2 0,18-1 0,-8-1-3,1-1 0,-1 0 0,0-1 0,0-1 0,-1-1-1,0-1 1,30-17 0,-18 5 22,-2-1 1,-1-1-1,0-1 1,-2-1-1,-1-2 1,-1 0-1,-1-2 1,19-31-1,9-23 83,67-150 0,-99 194 14,-2 0 0,-2-1 0,-1-1 0,10-53 0,-23 92-109,1 1 0,-1-1 0,0 0 0,0 1 0,0-1 0,0 0-1,0 1 1,0-1 0,0 0 0,0 1 0,0-1 0,0 0 0,0 1 0,0-1 0,0 0 0,0 1 0,-1-1 0,1 0 0,0 1 0,0-1 0,-1 0 0,1 1 0,-1-1 0,0 0 0,1 1-1,-1 0-1,0 0 1,1 0 0,-1 0 0,0 0-1,1 0 1,-1 0 0,1 1 0,-1-1-1,0 0 1,1 0 0,-1 1 0,0-1-1,1 0 1,-1 1 0,1-1 0,-1 0-1,1 1 1,-1 0 0,-27 30 85,16-12-72,0 0 0,2 1 1,-13 34-1,-17 68-55,39-120 36,-11 46 2,2 0-1,1 1 1,3 0-1,2 0 1,2 0-1,9 95 1,-4-123 19,0-1 0,2 0 0,0 0 0,1 0 0,1 0 1,0-1-1,2 0 0,0-1 0,1 0 0,17 22 0,-20-31-11,0 0 1,0-1-1,1 0 1,0-1-1,0 0 0,1 0 1,0 0-1,0-1 1,1-1-1,0 0 0,-1 0 1,2-1-1,-1 0 1,0 0-1,1-1 1,0-1-1,0 0 0,0 0 1,0-1-1,0-1 1,11 0-1,-7-1-44,0-1 1,0-1-1,0 0 0,0-1 0,21-9 1,-27 10-19,-1-1 1,1 0 0,-1-1 0,0 0 0,0-1-1,0 1 1,-1-1 0,0-1 0,0 1 0,6-9-1,-7 5-4461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8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9944,'0'0'5202,"12"6"-4547,20 5-266,0-1 0,0-1 1,1-2-1,53 5 0,-2-4 242,147 18 1026,-187-19-840,-1 3 0,0 1 0,51 22 0,-75-23 329,-19-10-1207,1 1 1,-1-1-1,0 0 0,0 1 0,1-1 0,-1 0 0,0 0 0,0 1 0,1-1 1,-1 1-1,0-1 0,0 0 0,0 1 0,0-1 0,1 0 0,-1 1 0,0-1 1,0 1-1,0-1 0,0 0 0,0 1 0,0-1 0,0 1 0,0-1 0,0 1 1,0-1-1,0 0 0,-1 1 0,1-1 0,0 0 0,0 1 0,0-1 1,0 1-1,-1-1 0,1 0 0,0 1 0,0-1 0,-1 0 0,1 1 0,0-1 1,-1 0-1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9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6328,'0'0'8904,"9"8"-8298,98 91 1414,-86-77-1182,-1 0 0,-1 2 0,21 34 0,-32-47-333,-6-9-380,0 0-1,-1 0 1,0 0 0,1 0 0,-1 0-1,0 0 1,0 0 0,0 0 0,0 1 0,1 3-1,-5-7 517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29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12864,'0'0'3097,"13"15"-2512,2 2-417,-4-7-54,-1 1 0,0 1 0,-1 0 0,-1 0 1,0 1-1,10 20 0,-3 7 566,-3 0-1,12 56 1,-16-59 1,4 25 880,-2-15-3662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3:30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17 6328,'0'0'12353,"-9"4"-11945,-30 12-10,38-15-345,-1 0 0,1-1-1,0 1 1,0 0 0,0 0-1,0 0 1,0-1 0,0 1-1,0 0 1,0 0-1,1 1 1,-1-1 0,0 0-1,0 0 1,1 0 0,-1 0-1,1 1 1,-1-1 0,1 0-1,0 0 1,-1 1 0,1-1-1,0 0 1,0 1 0,0-1-1,0 0 1,0 1-1,0-1 1,0 0 0,1 1-1,-1-1 1,1 3 0,-1-4-30,1 0 0,-1 1 0,0-1 0,0 0 0,1 0 0,-1 1 0,0-1 0,0 0 0,1 0 0,-1 0 0,0 0 0,1 1 0,-1-1 0,0 0 0,1 0 0,-1 0 0,0 0 0,1 0 0,-1 0 0,1 0 0,-1 0 0,0 0 0,1 0 0,-1 0 0,0 0 0,1 0 0,-1 0 0,0 0 0,1 0 0,-1-1 0,0 1 0,1 0 0,-1 0 0,0 0 0,1-1 0,-1 1 0,0 0 0,0 0 0,1-1 0,-1 1 0,0 0 0,0 0 0,1-1 0,-1 1 0,0 0 0,0-1 0,14-12 621,-13 11-589,1 1-1,-1-1 1,0 0-1,0 1 1,0-1 0,0 0-1,-1 0 1,1 0-1,-1 0 1,1 0 0,-1 0-1,1 0 1,-1 0-1,0 0 1,0 0 0,0 0-1,0 0 1,0 0-1,0 0 1,-1 1 0,1-1-1,-2-3 1,2 4-30,-1 0 0,1 0 0,-1 0 0,0 0 1,1 0-1,-1 0 0,0 1 0,1-1 0,-1 0 1,0 0-1,0 1 0,0-1 0,0 0 0,0 1 0,0-1 1,0 1-1,0-1 0,0 1 0,0 0 0,0-1 0,0 1 1,-1 0-1,1 0 0,0 0 0,0-1 0,0 1 0,0 0 1,0 1-1,-1-1 0,1 0 0,0 0 0,0 0 1,0 1-1,0-1 0,0 1 0,0-1 0,0 1 0,0-1 1,0 1-1,-1 0 0,-3 3 38,0-1 0,1 1 0,-1 1 0,1-1 0,0 0 0,0 1 0,1 0 1,-1 0-1,1 0 0,0 0 0,0 1 0,1-1 0,0 1 0,0 0 0,-2 7 0,4-12-48,0-1-1,0 1 1,0-1-1,0 1 1,0-1-1,0 1 1,0-1 0,0 1-1,0-1 1,0 0-1,0 1 1,1-1-1,-1 1 1,0-1-1,0 1 1,1-1-1,-1 1 1,0-1 0,0 0-1,1 1 1,-1-1-1,0 1 1,1-1-1,-1 0 1,1 1-1,-1-1 1,0 0-1,1 0 1,0 1 0,0-1 9,0 0 1,1 0 0,-1 0-1,0 0 1,0 0 0,0 0-1,1 0 1,-1-1 0,0 1 0,0 0-1,0-1 1,2 0 0,38-24 416,-31 18-293,0-1-7,-7 6-67,0-1 1,0 1-1,1 0 1,-1 0 0,1 0-1,-1 0 1,1 1-1,7-3 1,-9 2 471,-2 9-354,0-5-177,0 0-1,0 0 0,0 1 1,1-1-1,-1 0 1,1 0-1,-1 0 0,1 0 1,1 3-1,-2-4-14,1-1-1,-1 1 1,1-1 0,-1 1 0,1 0-1,-1-1 1,1 1 0,-1-1 0,1 1 0,0-1-1,-1 0 1,1 1 0,0-1 0,-1 0-1,1 1 1,0-1 0,0 0 0,-1 0-1,1 0 1,0 1 0,0-1 0,-1 0 0,1 0-1,0 0 1,0 0 0,-1 0 0,1-1-1,0 1 1,0 0 0,-1 0 0,2-1-1,13-6-3672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4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1 860 5720,'0'0'5626,"12"-8"-5226,-1 1-301,-3 2-38,-1 0 0,1 0 1,-1-1-1,0 1 1,-1-2-1,0 1 0,0-1 1,0 0-1,5-8 0,33-54 771,-3-3-1,43-103 1,-76 158-645,-2-1 0,0 0 0,4-22 0,-9 33-124,0 6-25,0-1 0,-1 1 0,1-1 0,-1 1 0,1-1 0,-1 1 0,0-1 0,0 1 0,0-1 1,0 1-1,0-1 0,0 0 0,0 1 0,0-1 0,-1 1 0,1-1 0,-1-2 0,-11 37 363,5-12-361,1-1 0,0 1-1,2 1 1,0-1 0,2 1 0,0-1 0,2 26-1,0-37-24,1-1 0,0 1 0,1 0-1,0 0 1,0-1 0,1 1 0,0-1-1,1 0 1,0 0 0,1 0 0,-1-1-1,2 1 1,-1-1 0,1 0 0,0-1 0,1 1-1,0-1 1,10 8 0,-16-14-3,1 0 1,0 0 0,0 0-1,-1 0 1,1 0 0,0 0-1,0 0 1,0 0 0,0-1-1,0 1 1,0-1 0,0 1-1,1-1 1,-1 0 0,0 0-1,0 0 1,0 0 0,0 0-1,0-1 1,0 1-1,0-1 1,0 1 0,0-1-1,0 0 1,0 0 0,0 0-1,0 0 1,0 0 0,1-1-1,5-4 42,-1 0-1,0-1 1,0 0-1,-1 0 1,7-9-1,-2 2-1,0-2 67,1 0 1,-2-2 0,12-24-1,-15 27 4,0 0 0,2 0-1,0 1 1,0 0 0,16-18-1,-24 32-115,-1 0 0,0 0-1,0 0 1,0 0 0,0 0 0,0 0-1,1 0 1,-1 0 0,0 0-1,0 0 1,0 0 0,0 0-1,1 0 1,-1 0 0,0 0-1,0 0 1,0 0 0,0 0-1,1 0 1,-1 0 0,0 0-1,0 0 1,0 0 0,0 0 0,1 0-1,-1 0 1,0 1 0,0-1-1,0 0 1,0 0 0,0 0-1,0 0 1,1 0 0,-1 0-1,0 1 1,0-1 0,0 0-1,0 0 1,0 0 0,0 0-1,0 0 1,0 1 0,0-1-1,0 0 1,0 0 0,0 0 0,0 0-1,0 1 1,0-1 0,0 0-1,0 0 1,4 19 148,1 24-23,-7 88 84,-1-41 69,15-106-89,22-44-104,3 2 0,46-56 0,-73 101-54,1 1 1,0 1-1,0 0 0,19-14 0,-29 24-33,-1 1 1,1 0-1,-1-1 0,1 1 0,-1-1 1,1 1-1,0 0 0,-1-1 1,1 1-1,0 0 0,-1 0 1,1-1-1,-1 1 0,1 0 0,0 0 1,-1 0-1,1 0 0,0 0 1,0 0-1,-1 0 0,1 0 0,0 0 1,-1 0-1,1 0 0,0 0 1,-1 1-1,2-1 0,-1 1 2,-1 0 0,1 0 0,0 0 0,-1 0 0,1 0 0,-1 0 0,1 0 0,-1 0 0,1 0 0,-1 0 0,0 0 0,1 0 0,-1 0 0,0 0 0,0 2 0,0 7 28,0-1 1,0 1 0,-2 9 0,1-15-22,-3 33 92,-5 58 119,8-84-177,2 0 0,-1-1 0,2 1-1,-1 0 1,2 0 0,4 16 0,-6-26-42,-1-1 0,1 1 1,-1 0-1,1-1 1,-1 1-1,1 0 0,-1-1 1,1 1-1,0-1 0,-1 1 1,1-1-1,0 1 1,-1-1-1,1 1 0,0-1 1,0 0-1,-1 1 0,1-1 1,0 0-1,0 0 1,0 0-1,-1 0 0,1 1 1,0-1-1,0 0 0,0 0 1,-1-1-1,1 1 1,0 0-1,0 0 0,0 0 1,0 0-1,-1-1 0,1 1 1,0 0-1,0-1 1,-1 1-1,2-1 0,32-19 96,-29 16-68,171-123 620,-169 123-628,4-4 23,1 1 0,19-9 0,-26 15-48,-1-1 0,1 1 0,0 0 0,-1 0 0,1 0 0,0 1 0,0-1 0,-1 1-1,1 0 1,0 1 0,6 0 0,9 3 5,-1-1-1,27 1 0,-64-6 36,15 2-30,-1-1-1,1 1 1,-1-1 0,1 1 0,-1 0-1,1 0 1,-1 1 0,1-1 0,-5 2-1,0 0-6,0 1 0,0 0-1,1 0 1,0 1-1,0 0 1,0 0 0,0 1-1,0 0 1,1 0-1,0 0 1,0 1 0,1 0-1,-1 0 1,1 1 0,0-1-1,1 1 1,0 0-1,0 0 1,0 1 0,1-1-1,0 1 1,1 0 0,0 0-1,0 0 1,0 0-1,1 0 1,0 14 0,0-13-13,1 0 1,1 0-1,0 0 1,2 13 0,-2-18 5,1 0 1,-1 0 0,0 0-1,1 0 1,0-1 0,0 1 0,0-1-1,1 1 1,-1-1 0,1 0 0,5 6-1,-7-9 5,1 1 0,-1 0 0,0-1 0,0 1 0,1-1 0,-1 1 0,1-1 0,-1 0 0,0 0 0,1 0 0,-1 0 0,1 0 0,-1 0-1,0 0 1,1 0 0,-1 0 0,1 0 0,-1-1 0,0 1 0,1-1 0,-1 1 0,0-1 0,1 0 0,-1 1 0,0-1 0,0 0 0,0 0 0,0 0 0,0 0 0,1-1 0,6-4 2,-1 0 1,-1 0-1,8-10 1,7-13 7,-1-2-1,-2 0 1,-1-1 0,-2 0 0,19-57 0,-17 37 4,-2-1 1,-3 0 0,-2-1 0,-3 0-1,-1 0 1,-3-60 0,-3 99-16,-3-38 0,3 48-1,-1 0 0,0 1-1,0-1 1,0 0 0,0 1 0,-1-1 0,0 1 0,-3-6 0,5 10 0,-1-1 0,1 0-1,0 1 1,-1-1 0,1 1-1,-1-1 1,1 1 0,-1-1-1,1 1 1,-1 0 0,1-1-1,-1 1 1,1 0 0,-1-1-1,0 1 1,1 0 0,-1 0 0,0-1-1,1 1 1,-1 0 0,0 0-1,1 0 1,-1 0 0,0 0-1,1 0 1,-1 0 0,0 0-1,0 0 1,-1 1-2,0 0 0,0-1 0,1 1-1,-1 0 1,0 0 0,0 0 0,1 1 0,-1-1 0,-2 3 0,-3 3-12,1 1 1,-11 16-1,16-23 13,-8 15-15,0 1-1,1 0 1,0 1-1,2-1 1,0 1 0,1 1-1,0-1 1,2 1-1,0 0 1,2 0-1,0 25 1,1-19-12,-1 11-3,2 1 1,1 0-1,9 39 0,-3-38 22,2-1 1,1 0-1,2-1 0,19 38 0,-28-67 17,0 1 1,1-1-1,0 1 0,1-1 0,-1-1 0,1 1 0,1-1 1,-1 0-1,1 0 0,10 6 0,-13-10 0,0 1-1,0-1 1,1 0 0,-1-1-1,0 1 1,1-1-1,-1 0 1,1 0 0,-1 0-1,1-1 1,0 1-1,-1-1 1,1 0 0,-1-1-1,1 1 1,-1-1 0,1 0-1,0 0 1,-1 0-1,0-1 1,7-2 0,2-3 29,0-1 0,-1 0 0,0-1 0,-1 0 0,0-1 0,0 0 0,-1 0 0,16-23 0,-12 14 79,-1-1-1,-1 0 1,-1-1 0,15-40 0,-26 60-107,1 0 1,-1 0 0,1 0 0,-1 0 0,1-1-1,-1 1 1,0 0 0,0 0 0,1-1-1,-1 1 1,0 0 0,0-1 0,0 1 0,0 0-1,-1 0 1,1-1 0,0 1 0,-1 0 0,1 0-1,0-1 1,-1 1 0,1 0 0,-2-2-1,1 2-2,0 0 0,-1 1-1,1-1 1,0 1 0,0-1-1,-1 1 1,1-1 0,0 1-1,0 0 1,-1-1-1,1 1 1,0 0 0,-1 0-1,1 0 1,0 0 0,-1 0-1,1 0 1,-2 1 0,-6 1 2,-1 0 1,1 1 0,0 0 0,0 1 0,-9 5 0,6-2-9,0 0 1,1 2 0,0-1-1,1 1 1,0 1 0,0-1-1,1 2 1,-9 11 0,12-14-1,1 1 0,-1-1 0,2 1-1,-1 0 1,1 0 0,1 0 0,0 0 0,0 1 0,0 0 0,2-1-1,-1 1 1,0 10 0,2-15 0,0-1 0,0 1 0,1-1 0,0 1 0,-1 0-1,2-1 1,-1 1 0,0-1 0,1 0 0,0 0 0,0 1 0,0-1 0,0 0-1,1 0 1,-1-1 0,1 1 0,0-1 0,0 1 0,7 5 0,-6-7 0,1 1 1,-1-1 0,1 1 0,0-1 0,0 0 0,0-1 0,0 1-1,0-1 1,0 0 0,0-1 0,0 1 0,0-1 0,1 0-1,-1 0 1,0 0 0,0-1 0,8-2 0,-3 1 13,-1-1 0,1 0 0,-1-1 0,0 0 0,0-1 0,0 0 0,0 0 0,-1-1 0,0 0 0,10-10 1,8-10 87,35-46 1,-9 9 112,-26 41-49,-25 22-163,-1-1-1,1 1 1,-1-1 0,1 1 0,-1 0 0,1-1-1,0 1 1,-1 0 0,1 0 0,0-1 0,-1 1-1,1 0 1,-1 0 0,1 0 0,0 0 0,-1 0-1,1 0 1,0 0 0,-1 0 0,1 0 0,0 0-1,-1 0 1,1 0 0,0 0 0,-1 0 0,1 1-1,0-1 1,-1 0 0,1 1 0,-1-1 0,1 0-1,-1 1 1,1-1 0,0 1 0,-1-1 0,0 0-1,1 1 1,-1-1 0,1 1 0,-1 0 0,0-1-1,1 1 1,-1-1 0,0 1 0,1 0 0,2 14 11,0 0 1,-1 0 0,0 1-1,-1-1 1,-1 0 0,0 0 0,-5 25-1,2-4 16,-32 237 104,28-226-109,4-18 14,3-21-9,-1 0 1,0-1 0,0 1 0,-5 13 0,58-216 719,-4 5-541,-31 131-135,-10 32-12,1 0 1,22-49-1,-28 72-50,1 0 1,-1 0-1,1 0 0,-1 0 0,1 1 0,0-1 1,1 1-1,-1 0 0,0 0 0,6-3 0,-8 5-10,0 0 0,1 1 0,-1-1 0,1 1 0,-1-1 0,1 1 0,-1-1 0,1 1 0,0 0 0,-1 0 0,1 0 0,-1 0 0,1 0 0,-1 0 0,1 0 0,0 0 0,-1 1 0,1-1 0,-1 1-1,1-1 1,-1 1 0,1 0 0,-1-1 0,0 1 0,1 0 0,-1 0 0,0 0 0,0 0 0,1 0 0,-1 0 0,0 0 0,1 2 0,1 2 0,1-1 1,-1 1-1,0 0 0,0 0 1,-1 1-1,0-1 0,0 0 1,0 1-1,0-1 1,-1 1-1,0 0 0,0 0 1,-1-1-1,0 1 0,1 0 1,-3 9-1,1-5 9,0 0 0,-1 0 0,0 0 0,-1 0-1,0 0 1,0-1 0,-1 1 0,-8 13 0,7-16 12,0 1 1,-1-1 0,0-1-1,0 1 1,0-1 0,-1 0-1,0 0 1,0-1-1,-10 6 1,2-3 59,0-1 0,0 0-1,-1-1 1,-17 4 0,22-6 264,6-1-1112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4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55 11256,'0'0'3280,"-64"-40"-2568,54 35-64,9 3 559,8 2-639,16-4-144,22 0 8,20 4-120,7 8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4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43 7832,'0'0'3046,"-13"7"-2364,-136 83 1859,146-88-2323,1-1 1,-1 1-1,0-1 1,0 1 0,0-1-1,0 0 1,0 0-1,0 0 1,-3 0-1,6-2-53,0-1 0,1 1 1,-1-1-1,1 1 0,-1-1 0,1 1 0,0 0 0,0-1 0,0 1 0,0 0 1,0 0-1,2-2 0,-1 1-48,0 0 1,0-1-1,0 1 1,0 0-1,0-1 1,0 1-1,-1-1 1,1 0 0,-1 1-1,0-1 1,1 0-1,-1 0 1,-1 0-1,1 0 1,0 0-1,-1 0 1,1 0-1,-1 0 1,0 0-1,0 0 1,0 0-1,-1 0 1,1 0-1,-1 0 1,1 0-1,-3-6 1,2 6-208,0-1 0,0 1 1,0 0-1,1 0 0,-1-1 0,1 1 1,0-1-1,0 1 0,0 0 0,1-1 0,-1 1 1,2-6-1,-1 6-1104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4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236 757 4720,'0'0'2272,"-10"4"-1775,-8 5-340,-63 30 1579,72-33-1390,-1 0-1,1 0 1,0 1-1,1 0 1,0 0-1,-12 13 1,5-2 39,10-12-60,-1-1 0,2 1 1,-1 0-1,1 1 0,-7 12 1,11-18-273,-1 1 1,0 0 0,1-1-1,0 1 1,-1 0 0,1 0-1,0-1 1,0 1 0,0 0-1,0 0 1,0 0-1,0-1 1,1 1 0,-1 0-1,1 0 1,-1-1 0,1 1-1,-1 0 1,1-1 0,0 1-1,0 0 1,0-1 0,0 0-1,0 1 1,0-1 0,1 1-1,-1-1 1,0 0 0,1 0-1,1 2 1,2 0 11,0 0 0,0 0 0,0-1 0,0 0 0,1 1 1,-1-2-1,1 1 0,0-1 0,-1 1 0,1-2 0,0 1 0,0-1 1,0 1-1,7-2 0,-8 1-25,-1-1 1,1 1-1,-1-1 1,1 0 0,-1 0-1,0 0 1,0-1-1,1 1 1,-1-1-1,0 0 1,0 0-1,-1-1 1,1 1-1,0-1 1,-1 0 0,0 0-1,1 0 1,-1 0-1,4-6 1,-4 3 6,1-1 1,-1 1-1,0-1 1,-1 0-1,0 0 1,0 0-1,0 0 1,-1 0-1,0 0 1,0 0 0,-1-1-1,0 1 1,0 0-1,-1-1 1,0 1-1,-2-9 1,1 11-11,1 0 0,-1 1 0,0-1 1,0 1-1,-1-1 0,1 1 0,-1 0 1,0-1-1,0 2 0,0-1 0,-1 0 0,1 1 1,-1-1-1,0 1 0,0 0 0,0 0 1,-1 1-1,1-1 0,-1 1 0,1 0 1,-1 0-1,0 0 0,1 1 0,-8-2 0,12 3-28,-37-4 239,36 4-242,1 0 0,-1 0 1,0 0-1,0 0 1,1 0-1,-1 0 1,0 1-1,0-1 0,1 0 1,-1 0-1,0 1 1,0-1-1,1 0 0,-1 1 1,0-1-1,1 1 1,-2 0-1,2 0-2,0-1 0,0 1 0,0 0-1,0-1 1,0 1 0,0-1 0,0 1 0,0 0-1,0-1 1,0 1 0,0 0 0,0-1 0,0 1-1,0-1 1,1 1 0,-1 0 0,0-1 0,0 1 0,1-1-1,-1 1 1,0-1 0,1 1 0,-1-1 0,1 1-1,-1-1 1,1 1 0,1 1 1,1 0 1,-1 0-1,1 0 0,-1-1 0,1 1 1,0-1-1,0 0 0,-1 0 0,1 0 1,0 0-1,0 0 0,0 0 0,0-1 1,0 1-1,0-1 0,6 0 1,4 0 7,0-1 1,20-3 0,-22 1 4,-1 1 0,1-2 0,-1 1 0,0-2 0,-1 1 0,1-1 0,-1-1 1,11-7-1,-7 3 22,-1 0 0,1-2 0,-2 1-1,18-22 1,-10 6 66,-2 0-1,-1-1 1,25-59-1,23-97 345,-49 136-320,53-197 1222,-64 231-1053,-3 11 138,-1 11-107,-1 0-286,-10 136 229,-50 387 146,-14-202-262,46-228-82,-49 117 1,55-161-40,15-33-4,-2 0-1,0-1 1,-2 0-1,-22 34 1,33-56-28,1 0 0,0-1 0,-1 1 0,1 0 0,-1-1 0,1 1 0,-1-1 0,0 1 0,1-1 0,-1 1 0,1-1 0,-1 1 0,0-1 0,0 1 0,1-1 0,-1 0 0,0 0 0,0 1 0,1-1 0,-1 0 0,0 0 0,-1 0 0,1 0 0,1 0 0,-1-1 0,0 1 0,1 0 0,-1-1 0,0 1 0,1-1-1,-1 1 1,1-1 0,-1 1 0,1-1 0,-1 1 0,1-1 0,-1 1 0,1-1 0,0 0 0,-1 1 0,1-1 0,-1-1 0,-1-3 16,1 0 1,-1-1 0,1 1 0,-2-12-1,3 4 5,0 1 0,1-1 0,0 0 0,1 1 1,1 0-1,0-1 0,0 1 0,1 0 0,1 1 0,0-1 0,0 1 0,1 0 0,1 0 0,0 0 0,12-13 0,-3 5 0,1 1-1,0 0 0,2 2 1,0 0-1,0 1 0,1 1 1,23-12-1,19-4 161,119-40 0,-160 64-14,-1 1 1,43-4 0,-4 2 416,-42 11-19,-17-4-737,1 0-1,-1 1 1,1-1-1,-1 0 0,1 0 1,0 1-1,-1-1 0,1 0 1,0 0-1,-1 0 0,1 0 1,-1 1-1,1-1 0,0 0 1,-1 0-1,1-1 1,0 1-1,-1 0 0,1 0 1,0 0-1,0-1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1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5824,'0'0'10130,"14"5"-9874,1 0-170,-8-2-50,-1-1-1,1 0 1,0 0 0,0-1-1,-1 1 1,1-1-1,0-1 1,0 0-1,0 0 1,9-1-1,141-11 1015,-133 10-828,-1 1 0,1 1 0,40 5 0,-37 2 258,-26-7-344,10 0 368,-21-1-453,-1 0 1,1-1-1,-1 0 1,-10-4-1,9 2-21,-1 1-1,-19-2 0,14 4 1,-1 1 0,1 1 0,0 0 0,0 1 0,0 1 0,0 1 1,0 1-1,-24 9 0,33-10-85,-12 5-2410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4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27 6016,'0'0'3856,"-12"1"-3430,-14 2-140,0 1 0,1 1 0,-1 1 0,1 2 0,-35 15 0,29-7 404,-38 26-1,59-35-459,0 0-1,0 1 1,1 0 0,0 1-1,1 0 1,-1 1 0,-7 11-1,14-15-110,-1-1 0,0 1-1,1 0 1,0 0 0,1 0-1,-1 0 1,1 0 0,0 0 0,1 0-1,0 0 1,-1 0 0,2 1-1,-1-1 1,3 12 0,-2-15-75,-1 0 1,1 0 0,0 0-1,0-1 1,0 1-1,0 0 1,1 0 0,-1-1-1,1 1 1,0-1-1,-1 1 1,1-1 0,0 0-1,1 0 1,-1 1-1,0-1 1,0-1 0,1 1-1,0 0 1,-1-1-1,1 1 1,0-1 0,-1 0-1,1 0 1,0 0 0,0 0-1,0 0 1,0-1-1,0 1 1,0-1 0,5 0-1,0-1 19,0 0 0,-1-1 0,1 0 0,-1 0 1,1 0-1,-1-1 0,0 0 0,0-1 0,0 0 0,-1 0 0,1 0 0,-1-1 0,7-6 0,3-4 84,0-1-1,-2 0 0,20-28 0,-7 6 166,-2-1 0,-2-1 0,27-67 0,-49 96 16,-1 11-321,0 0 0,-1 0 0,1 0 1,0 0-1,0 0 0,-1 0 0,1 0 1,0 0-1,0 0 0,0 0 1,-1 0-1,1 0 0,0 0 0,0 0 1,-1 0-1,1 0 0,0 1 0,0-1 1,0 0-1,-1 0 0,1 0 1,0 0-1,0 0 0,0 1 0,0-1 1,0 0-1,-1 0 0,1 0 0,0 1 1,0-1-1,0 0 0,0 0 1,0 0-1,0 1 0,0-1 0,0 0 1,0 0-1,0 1 0,0-1 0,0 0 1,0 0-1,0 0 0,0 1 1,0-1-1,0 0 0,0 1 0,-26 58 295,17-42-248,2 1 1,0 0-1,-6 23 0,-65 424 617,57-320-186,15-110-291,3-17 277,0 0 0,0 22 0,3-39-285,10-14 477,-5 6-665,0 1-1,1 0 1,0 0 0,0 1 0,8-7 0,-2 3-3184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5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78 3808,'0'0'7424,"-9"4"-6888,-16 5-260,10-4 40,0 0 0,0 1 0,1 0 0,0 1 0,0 1 0,-20 14 0,28-15-178,-1 1 1,1-1 0,0 1 0,0 1-1,1-1 1,0 1 0,1 0 0,0 0-1,0 0 1,1 1 0,-4 14 0,5-16-52,1 0 0,-1 0 0,2 1 0,-1-1 0,1 0 0,0 1 0,1-1 0,0 0 0,0 0 0,1 1 0,0-1 0,0 0 0,1 0 0,3 7 0,-3-10-19,0-1 0,1 1-1,-1-1 1,1 0 0,0 0-1,0 0 1,0 0 0,0-1-1,1 0 1,0 0 0,-1 0-1,9 3 1,-10-4-20,1-1 0,-1 0 0,1 1 0,-1-1-1,0-1 1,1 1 0,0 0 0,-1-1 0,1 0 0,-1 0 0,1 0 0,-1 0-1,1-1 1,-1 1 0,1-1 0,-1 0 0,1 0 0,-1 0 0,7-3-1,-4 0 17,0-1 0,-1 1 0,1-1 0,-1 0 0,-1-1 0,1 1-1,0-1 1,-1 0 0,0 0 0,-1 0 0,0-1 0,0 1 0,4-11-1,-2 0 60,0-1 0,-1 0 0,-1 0 0,1-20-1,-4 36-89,0-1-1,0 1 0,0-1 0,0 1 1,0-1-1,0 1 0,-1-1 0,1 1 0,-1 0 1,0-1-1,1 1 0,-1 0 0,0 0 1,-1-1-1,1 1 0,0 0 0,-1 0 1,1 0-1,-1 0 0,1 0 0,-1 1 1,0-1-1,0 1 0,0-1 0,0 1 0,0-1 1,0 1-1,0 0 0,0 0 0,-1 0 1,1 0-1,0 0 0,-5 0 0,-6-5 187,-8-1 248,21 7-386,16 0 86,30-3-58,1-3 1,-1-1-1,-1-2 1,48-16 0,-79 20-64,-11 4-23,1 0 1,0 0-1,0-1 0,-1 1 0,1-1 1,5-3-1,-8 4-4,0-1 0,0 1-1,0 0 1,0 0 0,0-1 0,0 1 0,0-1-1,0 1 1,-1-1 0,1 1 0,0-1 0,-1 1-1,0-1 1,1 0 0,-1 1 0,0-1 0,0 0-1,1 1 1,-2-4 0,-2-15 330,2 18-289,0-1-1,0 1 1,0-1-1,1 1 1,-1 0-1,1-1 1,0 1-1,0-1 1,0 1-1,0-1 1,0 1-1,0-1 1,1 1-1,-1-1 0,1 1 1,-1 0-1,3-5 1,-1 6-32,0 0-1,0 1 1,0-1 0,0 0-1,0 1 1,0 0 0,1-1-1,-1 1 1,0 0 0,0 0-1,0 0 1,1 0 0,2 1-1,6 0 57,6-1 36,3-1 29,32 4 1,-47-2-118,0 0 1,-1-1 0,1 2-1,0-1 1,-1 0 0,1 1-1,-1 0 1,0 0 0,0 0 0,0 1-1,0-1 1,6 6 0,-9-7-23,0 0 0,0 1 0,-1-1 0,1 1 0,0-1 0,-1 1 0,1-1 0,-1 1 0,0 0 0,1-1 0,-1 1 0,0-1 0,0 1 0,0 0 0,0-1 0,0 3 1,-6 32 90,4-27-68,-5 21 50,-13 33 0,13-43-43,0-1-1,2 1 1,0 0 0,1 0-1,-1 28 1,4-46-28,1 1 1,0 0-1,0 0 0,1 0 1,-1-1-1,1 1 1,-1 0-1,1 0 0,0-1 1,0 1-1,0 0 0,0-1 1,0 1-1,1-1 1,-1 1-1,1-1 0,0 0 1,-1 0-1,1 0 1,0 0-1,0 0 0,1 0 1,-1 0-1,0-1 0,1 1 1,-1-1-1,1 1 1,-1-1-1,1 0 0,-1 0 1,1 0-1,0 0 1,0-1-1,-1 1 0,1-1 1,3 0-1,1 1 28,1-1-1,-1-1 1,0 0-1,0 0 1,0 0-1,1-1 1,-1 0-1,-1 0 1,1 0-1,0-1 1,0 0-1,11-8 1,2-5 50,-2-1-1,1 0 1,-2-1 0,19-26 0,25-25 197,-52 59-183,0 0 1,10-18-1,-12 17-170,1 0 0,13-14-1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5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26 368 5224,'0'0'12751,"-3"-10"-12679,-10-29 0,11 28-10,-1 1 0,1-1-1,1 0 1,0 1-1,0-1 1,1 0-1,1 0 1,2-15 0,-3 22-47,5-25 71,13-45 0,2-16 210,-18 85-218,0 1 175,-4 4-28,1 3-194,0-1 0,1 1 0,-1 0-1,1-1 1,-1 1 0,1-1 0,0 1 0,0 0 0,0-1 0,0 1 0,1 3 0,-1 7 56,-27 326 1336,24-289-1154,3-35 2,-1 0 1,-4 23 0,4-28 269,7-17-228,6-20-28,3-12-82,53-127 497,-59 148-621,1 1-1,0 0 1,2 1 0,0 0 0,0 0-1,1 1 1,16-12 0,-20 18-38,1 0 55,1 0-1,0 1 1,0 0-1,0 1 1,21-11 0,-31 18-83,-1 0 0,1-1 1,0 1-1,0 0 0,0 0 1,0-1-1,0 1 0,0 0 1,-1 0-1,1 0 0,0 0 1,0 0-1,0 0 0,0 0 1,0 1-1,0-1 0,0 0 1,-1 0-1,1 1 0,0-1 1,0 0-1,0 1 0,-1-1 1,1 1-1,0-1 0,1 2 1,-1 0 2,0-1 0,0 1 1,0 0-1,0 0 1,0-1-1,0 1 0,-1 0 1,1 0-1,0 0 0,-1 0 1,1 3-1,0 8 33,-1-1 0,0 1 0,-2 14 0,1-22-17,-3 44 80,2-17 60,-1 0 0,-14 58-1,16-83-117,1-6-40,0 0 0,0-1 1,0 1-1,0 0 1,0-1-1,0 1 1,0 0-1,0 0 1,0-1-1,-1 1 1,1 0-1,0-1 1,0 1-1,-1 0 1,1-1-1,-1 1 1,1-1-1,-1 2 0,16-34 213,-5 8-149,2 0 1,0 1-1,2 1 0,0 0 1,2 0-1,0 2 0,27-27 1,-17 21 22,-13 12 11,1 0 1,1 1 0,20-15 0,-35 28-108,1 0 0,-1-1 1,1 1-1,0 0 1,-1 0-1,1-1 0,0 1 1,-1 0-1,1 0 0,-1 0 1,1 0-1,0 0 0,-1 0 1,1 0-1,0 0 0,-1 0 1,1 0-1,0 0 0,-1 0 1,1 0-1,0 1 0,-1-1 1,1 0-1,-1 0 0,1 1 1,0-1-1,-1 0 0,1 1 1,-1-1-1,1 1 1,-1-1-1,1 1 0,-1-1 1,0 1-1,1-1 0,-1 1 1,1-1-1,-1 1 0,0-1 1,0 1-1,1 0 0,-1-1 1,0 1-1,0 0 0,0-1 1,0 1-1,1-1 0,-1 2 1,6 37 35,-6-33-38,5 98 134,0 11 165,-3-98-164,0 1 1,2-1-1,0 0 0,9 23 0,-13-39-124,0 0 0,1 0 0,-1 0 1,0 0-1,1 0 0,-1 0 0,1 0 0,-1 0 1,1 0-1,0-1 0,-1 1 0,1 0 0,0 0 1,0 0-1,-1-1 0,1 1 0,0 0 0,0-1 1,0 1-1,0-1 0,0 1 0,0-1 0,0 1 1,0-1-1,0 0 0,0 0 0,0 1 0,0-1 1,0 0-1,0 0 0,0 0 0,0 0 1,0 0-1,0 0 0,0 0 0,1-1 0,-1 1 1,0 0-1,0-1 0,0 1 0,0 0 0,0-1 1,-1 1-1,1-1 0,0 0 0,1 0 0,5-4-414,0 0-1,-1-1 0,1 0 0,8-11 1,-7 8-2197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4:5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6928,'0'0'7816,"-9"7"-7230,-1-2-383,5-3-95,1 0 1,-1 1 0,1 0-1,0 0 1,-1 0-1,1 0 1,1 0 0,-1 1-1,0 0 1,1 0 0,0 0-1,-3 4 1,5-7-60,1-1 0,0 1 0,0-1 0,-1 1 0,1-1 0,0 1 0,0-1 0,0 1 0,0-1 1,0 1-1,-1-1 0,1 1 0,0-1 0,0 1 0,0-1 0,0 1 0,1-1 0,-1 1 0,0 0 0,0-1 0,0 1 0,0-1 1,0 1-1,1-1 0,-1 0 0,0 1 0,0-1 0,1 1 0,-1-1 0,0 1 0,1-1 0,-1 0 0,1 1 0,-1-1 0,0 0 1,1 1-1,-1-1 0,1 0 0,-1 1 0,1-1 0,-1 0 0,1 0 0,-1 0 0,1 0 0,-1 1 0,1-1 0,-1 0 0,1 0 0,-1 0 1,2 0-1,-1 0 72,1 0 1,0 0-1,0 0 1,0 0 0,-1 0-1,1 0 1,0 0-1,0-1 1,-1 1-1,1-1 1,0 1 0,-1-1-1,1 0 1,2-1-1,5-10 651,-9 12-749,0-1-1,0 1 1,0 0 0,1-1-1,-1 1 1,0 0 0,0 0-1,0-1 1,0 1 0,0 0-1,0-1 1,0 1 0,0 0-1,0-1 1,0 1 0,0 0 0,0-1-1,0 1 1,0 0 0,0-1-1,0 1 1,0 0 0,0-1-1,0 1 1,0 0 0,0-1-1,-1 1 1,1 0 0,0 0-1,0-1 1,0 1 0,-1 0-1,1 0 1,0-1 0,0 1-1,-1 0 1,1 0 0,0 0-1,0-1 1,-1 1 0,-18 11 2225,19-11-2208,0 0 1,1 0-1,-1 0 1,0 1 0,1-1-1,-1 0 1,0 0 0,1 0-1,-1 0 1,1 0 0,-1 0-1,0 0 1,1 0 0,-1 0-1,1 0 1,-1 0-1,0 0 1,1-1 0,-1 1-1,0 0 1,1 0 0,-1 0-1,0 0 1,1-1 0,-1 1-1,0 0 1,1 0 0,-1 0-1,0-1 1,1 0-1,13-8 130,-14 9-158,18-21 291,-18 21-293,0-1 0,1 1-1,-1 0 1,0-1-1,1 1 1,-1-1 0,0 1-1,1 0 1,-1-1-1,0 1 1,0-1-1,1 1 1,-1-1 0,0 1-1,0-1 1,0 1-1,0-1 1,0 1 0,1-1-1,-1 1 1,0-1-1,0 0 1,0 1-1,-1-1 1,1 1 0,0-1-1,0 1 1,0-1-1,0 1 1,0-1-1,-1 1 1,1-1 0,0 1-1,0 0 1,-1-1-1,1 1 1,0-1 0,-1 1-1,1-1 1,0 1-1,-1 0 1,1-1-1,-1 1 1,1 0 0,-1 0-1,1-1 1,-1 1-1,1 0 1,-1-1 0,-1 1 4,1 0 0,-1 1 1,1-1-1,-1 0 1,1 0-1,-1 0 1,1 1-1,-1-1 1,1 1-1,-1-1 1,1 1-1,0 0 0,-1 0 1,1-1-1,-3 3 1,-20 18 60,18-16-42,1 0-16,-1 0-1,2 1 0,-1-1 0,1 1 0,-1 0 0,2 0 0,-1 0 0,1 1 1,0-1-1,-4 13 0,7-19-14,0 0 0,-1 1 0,1-1 0,0 1 0,0-1 0,0 1 0,0-1 0,0 1 0,0-1 1,0 1-1,0-1 0,0 1 0,0-1 0,0 1 0,1-1 0,-1 1 0,0-1 0,0 1 0,0-1 0,0 1 0,1-1 0,-1 0 1,0 1-1,1-1 0,-1 1 0,0-1 0,1 0 0,-1 1 0,0-1 0,1 0 0,-1 1 0,1-1 0,-1 0 0,0 0 0,1 1 0,-1-1 1,1 0-1,-1 0 0,1 0 0,-1 0 0,1 0 0,-1 0 0,1 0 0,-1 0 0,1 0 0,-1 0 0,1 0 0,-1 0 0,1 0 1,-1 0-1,1 0 0,-1 0 0,1 0 0,-1-1 0,0 1 0,1 0 0,-1 0 0,1 0 0,0-1 0,4-1 0,0 0 0,-1-1 0,1 1-1,8-7 1,6-9-3526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0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192 127 5624,'0'0'5866,"-6"12"-5538,-16 36 310,-20 64 0,3 100 727,13-56-435,3-7-22,11-84-485,8-50-95,0 1 0,2 0 0,-2 24-1,0-130 1214,0-70-1250,6 89-101,-2 36-74,2 1 0,6-37 0,-1 34-18,1-12 67,3 0 0,1 1 0,31-77 0,-32 101-43,0 1 0,28-39 0,-33 53-84,1 1 1,0 1 0,0-1-1,0 1 1,1 0 0,0 1-1,0 0 1,1 0 0,0 0-1,9-3 1,-11 6-16,0 1 0,1 0 0,-1 1 0,0 0 0,1 0 0,-1 0 0,1 1 1,-1 0-1,0 1 0,1-1 0,-1 1 0,1 1 0,-1 0 0,0 0 0,0 0 0,0 1 0,0 0 0,0 0 0,8 6 0,-1-1 11,-2 1-1,1 0 0,-1 0 0,-1 2 0,0-1 0,0 1 1,-1 1-1,12 17 0,-9-9 37,-1 0 0,-1 1-1,15 40 1,-22-47-38,0-1-1,-1 1 0,0 0 0,-1-1 1,-1 1-1,0 0 0,-2 22 0,1-32-12,-1 0-1,0 0 1,0 0 0,0 0-1,-1 0 1,1 0-1,-1 0 1,0-1 0,0 1-1,0-1 1,0 1-1,-1-1 1,1 0 0,-1 0-1,0 0 1,0 0-1,0 0 1,-1 0-1,1-1 1,-1 0 0,1 0-1,-1 0 1,0 0-1,1 0 1,-1-1 0,-7 2-1,-3 1 23,1-1 1,-1-1-1,1-1 0,-1 1 0,0-2 1,-24-2-1,-66-14 167,-12-2 107,112 18-293,-29-4 147,32 3-156,-1 1 0,1 0 0,0-1 0,0 1 0,-1-1 0,1 1 0,0-1 0,0 0 1,0 1-1,0-1 0,0 0 0,0 0 0,0 0 0,0 0 0,0 0 0,0 0 0,0 0 0,0 0 0,1 0 0,-2-3 0,2 4-14,0-1 1,0 1-1,0-1 1,0 0-1,0 1 0,1-1 1,-1 1-1,0-1 1,0 0-1,0 1 0,1-1 1,-1 1-1,0-1 1,1 1-1,-1-1 1,0 1-1,1-1 0,-1 1 1,1 0-1,-1-1 1,1 1-1,-1-1 0,1 1 1,-1 0-1,1 0 1,-1-1-1,1 1 0,0 0 1,21-9-70,-20 8 58,67-16-585,-45 13-2286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1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1102 6328,'0'0'2225,"12"-2"-1872,5 0-185,0-2-1,0-1 0,-1 0 0,28-12 0,-6-2 242,-1-1 0,-1-2 0,45-34 0,180-183 1472,-207 181-1314,-3-2 0,64-99 0,-105 143-430,-1 0 0,-1 0 1,0-1-1,-1-1 0,-1 1 1,-1-1-1,0 0 1,-2 0-1,0 0 0,1-28 1,-4 37-57,0-1-1,0 0 1,-1 0 0,-1 1 0,0-1-1,0 1 1,0 0 0,-1-1 0,-1 1-1,0 0 1,0 1 0,0-1 0,-1 1-1,-1 0 1,1 0 0,-1 0 0,-1 1-1,1 0 1,-1 0 0,-1 0 0,-11-8-1,15 13-36,0-1-1,0 1 0,0 0 1,0 0-1,-1 0 0,1 1 1,0-1-1,-1 1 0,1 0 1,-1 0-1,0 1 0,1-1 1,-1 1-1,0 0 0,1 0 1,-1 1-1,1-1 0,-1 1 1,0 0-1,1 0 0,-6 3 1,3-1-6,0 1 0,-1 0 1,1 1-1,0 0 1,1 0-1,-1 0 1,1 1-1,0 0 1,1 0-1,-9 12 0,-4 7 23,2 1 0,1 0 0,2 1 0,-20 53-1,17-28 61,-16 98 0,28-118-40,2 0 0,0 0 0,3 0 0,1 0-1,1 0 1,12 51 0,-7-52 47,22 53 0,-28-79-104,1 0 0,-1 0 0,1-1 0,0 1 0,0-1 0,1 0-1,-1 0 1,1 0 0,0-1 0,0 1 0,0-1 0,0 0 0,1 0-1,-1 0 1,1-1 0,0 1 0,-1-1 0,1 0 0,8 1 0,-7-1 0,0-1 1,1 0-1,-1-1 1,1 0 0,-1 1-1,0-2 1,1 1-1,-1-1 1,1 0-1,-1-1 1,0 1 0,0-1-1,0 0 1,0-1-1,8-4 1,4-4 42,-1-1 0,0-1 0,-1 0 0,26-28 0,50-69 332,-69 81-281,-20 24-95,36-39 194,-36 41-185,0 0 0,1 0 1,-1 0-1,1 0 0,-1 0 0,1 1 1,0 0-1,0 0 0,1 0 0,6-2 1,-9 4-22,0 0 0,0 0 1,0 0-1,0 0 1,0 0-1,0 1 1,0-1-1,0 1 1,0-1-1,0 1 0,0 0 1,0 0-1,0 0 1,0 0-1,2 2 1,28 24 60,-19-15-45,-8-8-21,32 32 67,-35-34-62,0 1-1,0 0 0,-1-1 1,1 1-1,0 0 0,-1 0 1,0 0-1,0 0 1,0 0-1,0 0 0,0 1 1,-1-1-1,1 5 0,-2-9-6,0 0-1,0 0 0,0 1 1,0-1-1,0 0 0,0 0 0,0 1 1,-1-1-1,1 0 0,0 1 1,0-1-1,-1 1 0,1 0 1,0-1-1,-1 1 0,1 0 1,-3 0-1,0-1 11,-46-12 69,29 7-40,-1 1-1,1 0 1,-24-1 0,36 6-25,0 0-1,0 0 0,1 1 1,-1 0-1,0 0 1,1 1-1,-1 0 0,1 1 1,0-1-1,-1 2 1,2-1-1,-1 1 1,0 0-1,-8 7 0,10-7-10,1 1 0,-1 1 0,1-1 0,0 1 0,0 0 0,1 0 0,-1 0 0,2 1 0,-1-1-1,0 1 1,1 0 0,1 0 0,-1 1 0,1-1 0,0 0 0,-1 11 0,2-7-4,1-1-1,-1 0 1,2 0 0,0 0 0,0 1-1,0-1 1,1 0 0,1-1 0,0 1-1,0 0 1,5 9 0,-5-14-3,-1 0 0,1 0 1,0 0-1,0 0 0,1-1 0,-1 1 0,1-1 1,0 0-1,0 0 0,0 0 0,1-1 0,-1 0 1,1 1-1,0-2 0,0 1 0,0 0 0,0-1 1,0 0-1,1 0 0,10 2 0,-10-3 6,0-1-1,0 1 1,1-1 0,-1 0-1,0-1 1,1 1-1,-1-1 1,0 0-1,8-3 1,-10 2-1,0 1-1,0-2 1,0 1 0,-1 0 0,1-1-1,0 0 1,-1 0 0,0 0 0,1 0-1,-1 0 1,0-1 0,-1 1-1,1-1 1,2-5 0,3-6 15,0 0 0,-2-1 0,1 0 0,-2 0 0,0 0 0,-1-1 0,3-28 0,-5 9 73,0 0 0,-6-57 1,0 80 115,4 25-43,14 43-137,-6-19-29,2-1-1,18 45 1,-22-66-13,1 0 0,0 0 1,1 0-1,1-1 1,14 18-1,-20-28 14,0 0 0,0 0 0,0 0-1,1 0 1,-1-1 0,1 1 0,0-1 0,0 0 0,0 0-1,0 0 1,0-1 0,0 0 0,1 1 0,-1-1 0,0-1-1,1 1 1,-1-1 0,0 0 0,1 0 0,-1 0 0,1 0-1,-1-1 1,0 1 0,5-3 0,-3 2 6,-1-1 1,0 0-1,-1 0 0,1 0 1,0-1-1,-1 0 0,1 0 1,-1 0-1,0 0 1,0-1-1,6-6 0,2-5 13,-1 0 0,10-17 0,-2 3 20,-5 8 14,-1 0 1,-1-1-1,18-44 0,-24 51 41,1 1 0,13-20 0,-14 23 20,-5 11-109,-1 0 0,0-1 0,0 1 0,0-1 0,0 1 0,1 0 0,-1-1 0,0 1 0,0 0 0,1-1 0,-1 1 0,0 0 0,1 0 0,-1-1 0,0 1 0,1 0 0,-1 0 0,0-1 0,1 1 0,-1 0 0,0 0 0,1 0 0,-1 0 0,1 0 0,-1-1 0,0 1 0,1 0 0,-1 0 0,1 0 0,-1 0 0,1 0 0,-1 0 0,0 1 0,1-1 0,-1 0 0,1 0 0,-1 0 0,0 0 0,1 0 0,-1 1 0,1-1 0,-1 0 0,0 0 0,1 0 0,-1 1 0,0-1 0,0 0 0,1 1 0,-1-1 0,0 0-1,1 1 1,-1-1 0,0 0 0,0 1 0,0-1 0,1 0 0,-1 1 0,0-1 0,0 1 0,0-1 0,0 0 0,0 2 0,13 34 7,-10-27 4,6 20-12,-1 1 0,5 46 1,-11-66-6,-1-1 1,-1 1 0,0 0-1,0 0 1,-1 0 0,0 0 0,-1 0-1,0 0 1,-1-1 0,1 1 0,-2-1-1,-4 10 1,6-16 2,0 0-1,0-1 1,-1 1-1,1-1 1,-1 1-1,1-1 1,-1 0-1,0 0 1,0-1-1,0 1 1,0 0-1,0-1 1,0 0-1,0 0 1,-1 0-1,1 0 1,0 0-1,-1-1 1,1 1-1,0-1 1,-1 0-1,1 0 1,-1 0-1,1 0 1,-4-2 0,-9 0 15,1-1 0,0 0 1,-30-12-1,10 4 20,26 8-12,0 1 1,0-1-1,0-1 0,1 1 1,-13-9-1,58 45 7,-24-24-37,80 50-31,-76-49 28,0-1-1,0-1 0,32 10 1,-41-16 1,0-1 0,1 0 1,-1-1-1,0 0 0,0 0 1,1 0-1,-1-1 0,0-1 1,0 1-1,0-1 0,0-1 1,0 1-1,0-1 0,13-8 1,-4 1-8,0 0 0,-2-1 0,1 0 0,-1-1 0,16-18 0,-17 13 26,-1 0-1,-1-1 1,-1 0 0,0-1-1,9-25 1,-4 11 3,0-1 34,-11 22-28,1-1 1,0 1 0,1 0 0,0 0 0,1 1 0,11-13 0,-18 23-20,-1 1 0,1-1 0,-1 0 1,1 1-1,0-1 0,-1 0 1,1 1-1,-1-1 0,1 1 1,0-1-1,0 1 0,-1-1 1,1 1-1,0-1 0,0 1 1,0 0-1,-1 0 0,1-1 1,0 1-1,0 0 0,0 0 0,0 0 1,0 0-1,-1 0 0,1 0 1,0 0-1,0 0 0,0 0 1,0 0-1,0 1 0,-1-1 1,1 0-1,0 1 0,0-1 1,0 0-1,-1 1 0,1-1 1,0 1-1,0-1 0,0 2 0,2 2 8,0 0 0,-1 0-1,1 0 1,-1 0-1,0 1 1,2 5 0,-2-3-12,3 5 8,-2 0 0,0 1 1,0-1-1,-2 1 0,1-1 0,-1 26 1,-3-6 25,-8 49 0,-7 12 31,14-84-26,1-1 12,6-12-13,59-84 69,43-55 76,-84 123-113,-21 19-65,0 0 0,0 0 0,0 1 0,0-1 1,1 0-1,-1 1 0,0-1 0,0 1 0,1 0 0,-1-1 0,0 1 0,1 0 0,-1 0 0,0 0 1,1-1-1,-1 1 0,0 1 0,1-1 0,-1 0 0,2 0 0,-2 2 2,0 0-1,0-1 1,0 1-1,0 0 0,0 0 1,-1-1-1,1 1 1,-1 0-1,1 0 1,-1 0-1,1 0 1,-1 0-1,0 0 1,0 3-1,0-2 0,1 18 28,-2 0 0,0 0 1,-1 0-1,-6 24 0,3-35 17,3-8 20,4-4 58,11-13-76,0 0-1,19-31 0,1-3-6,-20 31-23,7-10 64,-19 27-78,0 0 0,1 0 0,-1 0 0,0 0 0,1 0 1,-1 0-1,0 0 0,1 0 0,0 1 0,-1-1 0,1 1 0,-1-1 0,1 1 0,0-1 0,-1 1 0,4 0 0,-4 0-5,-1 0-1,1 1 1,0-1-1,0 1 1,0-1 0,-1 1-1,1-1 1,0 1-1,-1-1 1,1 1-1,0 0 1,-1-1-1,1 1 1,-1 0-1,1-1 1,-1 1-1,1 0 1,-1 0-1,0 0 1,1-1-1,-1 1 1,0 0-1,1 1 1,5 20 10,-4-3-9,-1-1 1,0 0-1,-3 21 1,1 2-3,1-37-8,1 0 0,-1 0 0,1 0 0,0 0 0,0 1 0,0-1 0,0 0 0,1-1 0,-1 1 0,5 7 1,-5-9 6,0-1 0,0 1 0,1-1 0,-1 1 0,0-1 1,1 0-1,-1 1 0,0-1 0,1 0 0,0 0 0,-1 0 1,1 0-1,0 0 0,-1 0 0,1-1 0,0 1 1,0-1-1,-1 1 0,1-1 0,0 1 0,0-1 0,0 0 1,0 0-1,0 0 0,2 0 0,12-4 8,0-1-1,-1 0 1,0-1 0,0-1-1,15-9 1,-2 2 11,17-11-1,80-59-1,-86 56-4,7-9 58,74-74 1,-117 107-7,-6 3-20,-8 5 14,-11 7-50,1 1 0,1 2 0,0 0 0,1 1-1,-18 18 1,24-20-2,1 0 0,0 1-1,1 1 1,0-1-1,1 2 1,1 0 0,-10 23-1,16-32-9,1 1 0,0 0 0,1 0 1,-1 0-1,1 0 0,1 0 0,-1 0 0,2 1 0,-1-1 0,1 0 0,2 11 0,-2-18 1,-1 0 0,0 0 0,0 0 0,1 0-1,-1 0 1,0 0 0,1 0 0,-1 0 0,1-1 0,-1 1-1,1 0 1,-1 0 0,1-1 0,-1 1 0,1 0-1,0 0 1,0-1 0,-1 1 0,1-1 0,0 1-1,0-1 1,0 1 0,0-1 0,-1 0 0,1 1 0,0-1-1,0 0 1,0 1 0,0-1 0,0 0 0,0 0-1,0 0 1,0 0 0,0 0 0,0 0 0,0 0-1,0-1 1,0 1 0,0 0 0,-1 0 0,1-1 0,0 1-1,1-1 1,3-1 1,-1 0-1,1 0 0,-1 0 1,1-1-1,-1 0 0,0 0 1,5-4-1,-1-2-4,1-1 1,-1 0-1,-1 0 1,0 0-1,7-16 0,26-63-13,-7 16 33,-33 71-13,1 0-1,0 0 1,0 0-1,0 0 0,0 0 1,1 0-1,-1 1 0,0-1 1,1 1-1,2-3 1,-3 4-2,0 0 0,-1 0 0,1 0 1,0 0-1,0 0 0,0 0 0,-1 1 1,1-1-1,0 0 0,0 0 0,0 1 1,-1-1-1,1 1 0,0-1 0,-1 0 1,1 1-1,0 0 0,-1-1 0,1 1 1,0-1-1,-1 1 0,1 0 0,-1-1 1,0 1-1,1 0 0,-1-1 0,1 1 1,-1 0-1,1 1 0,91 153-119,-91-153 121,0 0 0,0 0 0,0 0-1,1 0 1,-1-1 0,1 1 0,-1 0-1,1-1 1,-1 1 0,1-1 0,0 1-1,0-1 1,-1 0 0,1 0 0,0 0-1,0 0 1,0 0 0,0 0 0,1-1-1,-1 1 1,0-1 0,0 1 0,0-1-1,1 0 1,-1 0 0,0 0 0,0 0-1,0 0 1,1 0 0,-1-1 0,0 1-1,0-1 1,0 1 0,0-1 0,0 0-1,0 0 1,3-1 0,1-2 9,1 0 0,-1 0 0,0-1 0,0 0 0,0 0 0,-1 0 0,0 0-1,0-1 1,8-12 0,19-29 69,-20 31 1,0-1-1,14-30 1,-16 23-2,-6 14-54,0 1 0,1-1 0,9-14-1,-14 24-23,0 0-1,0-1 1,0 1-1,0 0 1,0 0-1,0 0 0,0-1 1,1 1-1,-1 0 1,0 0-1,0 0 1,0 0-1,0-1 0,0 1 1,1 0-1,-1 0 1,0 0-1,0 0 1,0 0-1,1 0 0,-1-1 1,0 1-1,0 0 1,1 0-1,-1 0 1,0 0-1,0 0 0,0 0 1,1 0-1,-1 0 1,0 0-1,0 0 1,1 0-1,-1 0 0,0 0 1,0 0-1,0 0 1,1 0-1,-1 1 1,5 8 0,-1 1 3,-1-3 0,0 0 0,-1 0 1,0 1-1,0-1 0,-1 0 0,0 1 0,0 0 1,-1-1-1,-1 10 0,2 8-11,7 216 159,-8-240-149,0-1 0,0 0 0,0 1-1,0-1 1,0 0 0,0 1 0,0-1 0,0 0 0,0 0 0,0 1 0,0-1 0,-1 0 0,1 1 0,0-1 0,0 0 0,0 1 0,0-1-1,-1 0 1,1 0 0,0 0 0,0 1 0,0-1 0,-1 0 0,1 0 0,0 0 0,-1 1 0,1-1 0,0 0 0,0 0 0,-1 0 0,1 0-1,0 0 1,-1 0 0,1 1 0,0-1 0,-1 0 0,1 0 0,0 0 0,-1 0 0,1 0 0,0 0 0,-1-1 0,1 1 0,0 0 0,-1 0 0,1 0-1,0 0 1,0 0 0,-1 0 0,1 0 0,0-1 0,-1 1 0,1 0 0,0 0 0,-1-1 0,-20-12 56,16 9-32,-15-10 137,1 0 0,1-1-1,-26-27 1,44 41-159,-1 0-5,1 0-1,-1 0 0,1 0 1,-1 0-1,1 0 0,-1 0 1,1 0-1,0-1 0,0 1 1,0 0-1,-1 0 1,1 0-1,0 0 0,0 0 1,1-1-1,-1 0 0,0-4-70,0 6 44,1 12-92,0-8 119,1-1 0,-1 0 0,1 0 0,0 0 0,-1 0 0,1 0 0,1 0 0,-1 0 0,0 0 0,1-1 0,-1 1 0,4 1 0,39 28 24,-29-22-4,4 2 19,1-1 0,0 0-1,33 10 1,-48-20-25,1 1 0,0-1-1,0 0 1,0 0 0,0-1 0,-1 0 0,1 0-1,0-1 1,0 1 0,0-2 0,0 1-1,0-1 1,-1 0 0,1 0 0,7-4 0,3-2 15,0-1 1,0-1 0,-1 0 0,19-16-1,-13 5-69,0 0-1,-1-2 0,20-27 0,-10 8-3895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1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366 625 4416,'0'0'6517,"-10"4"-5986,3-1-442,-9 3 311,1-1 1,-2 0-1,-23 3 0,25-6-124,0 1 0,0 0 0,1 1 1,-1 1-1,1 0 0,0 1 0,0 0 0,1 1 0,0 1 0,0 0 0,0 1 0,1 0 0,1 1 0,-1 0 0,2 1 0,-1 0 0,-16 24 0,26-31-227,-1-1-1,1 1 1,0-1-1,0 1 1,0 0-1,0-1 0,0 1 1,1 0-1,0 0 1,0-1-1,0 1 0,0 0 1,1 0-1,-1-1 1,1 1-1,0 0 0,0-1 1,0 1-1,0 0 1,1-1-1,0 0 1,3 6-1,-1-1 30,1-1-1,-1 1 1,2-1-1,-1 0 1,1 0 0,0 0-1,0-1 1,13 10-1,-8-10 0,0-1-1,0 1 0,0-2 0,1 0 0,-1 0 1,1-1-1,0 0 0,18 1 0,3-2 140,62-2 0,-74-2-147,-1 0 1,0-2-1,-1 0 0,1-1 1,-1-1-1,1-1 1,-2 0-1,1-2 0,-1 0 1,0-1-1,-1-1 1,-1 0-1,1-2 1,24-24-1,-32 28-20,-5 5-15,0 1 0,0-1 0,0 0 0,0 0 0,-1 0 0,0-1 0,0 1-1,0-1 1,-1 0 0,0 0 0,1 0 0,-2 0 0,3-8 0,-3 12-23,-1 0 0,0 1 0,0-1 0,0 0 0,0 0 0,0 1 0,0-1-1,0 0 1,0 0 0,-1 1 0,1-1 0,0 0 0,0 0 0,-1 1 0,1-1 0,0 0 0,-1 1 0,1-1 0,0 0 0,-1 1 0,1-1 0,-1 1-1,1-1 1,-1 0 0,0 1 0,1-1 0,-1 1 0,1 0 0,-1-1 0,0 1 0,1 0 0,-1-1 0,0 1 0,0 0 0,1 0 0,-1-1 0,0 1 0,0 0-1,1 0 1,-1 0 0,0 0 0,0 0 0,1 0 0,-1 0 0,0 0 0,-1 1 0,-1-1 14,0 1 0,-1 0 1,1 0-1,0 0 0,0 0 1,0 0-1,0 1 0,0-1 0,-3 4 1,-2 1 2,1 2 1,0-1-1,1 1 0,-1 0 1,-7 14-1,11-17-16,0-1 1,1 1-1,0 0 0,0 0 0,0 0 0,0 0 0,1 0 0,0 1 0,0-1 0,0 0 0,1 1 1,-1 6-1,2-8 0,0-1 1,1 1-1,-1 0 0,0-1 1,1 1-1,0-1 1,0 0-1,0 1 1,0-1-1,1 0 1,-1 0-1,1 0 0,0-1 1,5 5-1,-4-4 3,0 0 0,0 0-1,0-1 1,0 0 0,0 1-1,0-2 1,0 1 0,1 0-1,-1-1 1,1 0 0,7 1-1,-8-1 5,0-1-1,1 0 0,-1 0 0,1-1 1,-1 1-1,0-1 0,1 0 1,-1 0-1,0 0 0,0-1 1,1 1-1,-1-1 0,-1 0 0,1 0 1,0-1-1,0 1 0,-1-1 1,1 0-1,-1 0 0,0 0 0,0 0 1,0 0-1,0-1 0,-1 1 1,1-1-1,-1 0 0,0 0 1,0 0-1,0 0 0,-1 0 0,1 0 1,-1 0-1,0-1 0,0 1 1,0-8-1,-1 0 19,0-1 1,-1 1 0,0 0-1,-1-1 1,0 1-1,-4-13 1,4 20-21,0 0 1,0 0-1,0 0 1,-1 0 0,1 1-1,-1-1 1,0 1-1,0-1 1,-1 1-1,1 0 1,-1 0-1,0 1 1,0-1 0,-1 1-1,1 0 1,-10-5-1,11 7-2,1 0-1,-1 0 1,0 1-1,0-1 1,0 1-1,0 0 1,1 0 0,-1 0-1,0 0 1,0 1-1,-5 0 1,8-1-11,-1 0 1,0 1-1,1-1 1,-1 0 0,0 0-1,1 1 1,-1-1-1,1 0 1,-1 1-1,1-1 1,-1 0-1,0 1 1,1-1 0,0 1-1,-1-1 1,1 1-1,-1-1 1,1 1-1,-1 0 1,1-1-1,0 1 1,0 0-2,0 0 0,0 0-1,0 0 1,0 0 0,0 0 0,0 0 0,0-1-1,1 1 1,-1 0 0,0 0 0,1 0-1,-1-1 1,0 1 0,1 0 0,-1 0 0,1-1-1,0 1 1,-1 0 0,1-1 0,-1 1-1,2 0 1,2 2-2,0 0 1,0-1-1,0 0 0,0 0 0,0 0 1,0 0-1,1 0 0,-1-1 0,0 0 1,1 0-1,-1 0 0,10 0 0,1 0 4,0-1 0,25-3 0,-12-2 3,0-1 0,-1-2 0,45-18 0,-45 15 36,1 1 1,0 2-1,44-8 0,-60 14-33,-10 1-2,1 0-1,-1 1 0,1 0 1,-1-1-1,1 1 0,-1 0 1,1 1-1,4 0 0,-6-1-4,0 1 0,0-1 0,0 1 0,0 0 0,0-1 0,0 1 0,0 0 0,-1 0-1,1 0 1,0-1 0,-1 1 0,1 0 0,0 0 0,-1 0 0,1 0 0,-1 0 0,1 1 0,-1-1 0,0 0 0,1 0 0,-1 0-1,0 0 1,0 0 0,0 2 0,0 7 18,0 0-1,-1 0 1,0 0-1,0 0 1,-1-1-1,-1 1 1,0 0-1,0-1 1,-7 15-1,7-16-2,1-1 18,-1-1 0,1 0 0,-1 0 0,0 0 0,-1-1 1,1 1-1,-1-1 0,-7 8 0,11-13-30,0 0-1,0 0 1,0 0-1,0 0 1,0 0-1,0 0 1,0 0-1,0 0 1,0-1-1,0 1 1,0 0-1,0 0 1,0 0-1,0 0 1,0 0-1,0 0 1,0 0-1,0 0 1,0 0-1,0 0 1,0 0-1,0 0 1,0 0-1,0-1 1,0 1-1,0 0 1,0 0 0,-1 0-1,1 0 1,0 0-1,0 0 1,0 0-1,0 0 1,0 0-1,0 0 1,0 0-1,0 0 1,0 0-1,0 0 1,0 0-1,0 0 1,-1 0-1,1 0 1,0 0-1,0 0 1,0 0-1,0 0 1,0 0-1,0 0 1,0 0-1,0 0 1,0 0-1,7-13 113,11-15-60,-5 11-40,0 2 0,17-16 0,-25 26-18,0 1 0,1-1 0,0 1 0,0 0 0,0 1 0,0 0 0,0 0 0,1 0 0,-1 1 0,8-3 0,-11 5 2,-1-1-1,1 0 1,-1 1 0,1 0 0,-1 0 0,1-1 0,-1 1-1,1 1 1,0-1 0,3 1 0,-5 0-1,1 0 0,-1 0 0,0 0 0,1 0 0,-1 0-1,0 0 1,0 0 0,0 1 0,1-1 0,-1 1 0,-1-1 0,1 1 0,0-1 0,0 1 0,0-1 0,0 3 0,14 42 7,5 12-4,-18-54 1,0 0 0,1 0 0,-1 0 0,1 0 1,0 0-1,0-1 0,0 1 0,0-1 0,1 0 0,5 4 0,-6-5-3,0-1 0,0 0 0,0 0 0,0 0 0,0 0 0,0 0 0,1-1 0,-1 1 0,0-1 0,0 0 0,1 0 0,-1 0 0,0-1 0,4 0 0,3 0 2,-1-1-1,0-1 0,14-5 1,-9 1-4,-1 0 0,0-1 0,0 0 1,-1-1-1,0 0 0,-1-1 0,0 0 0,11-13 1,8-15 20,31-48 1,-25 33 17,-28 39-16,0 0-1,-1-1 1,-1 0 0,0-1-1,-2 1 1,1-1 0,-2 0-1,3-23 1,-5 34-7,-1 3-8,0 0-1,0 0 1,0 0 0,1 0 0,-1 0 0,1 0 0,-1 0 0,1 0 0,0 0 0,-1 0-1,1 1 1,2-4 0,-2 4-6,0-1 0,0 1 0,0 0 0,-1 0 0,1-1 0,-1 1 1,1 0-1,-1-1 0,1 1 0,-1-1 0,0 1 0,1 0 0,-1-1 0,0 1 0,0-1 0,-1-1 0,3-9 17,0 4-15,0 1 0,1 0 0,0 1 0,5-9 0,7-18 9,-3-1-5,-2-1 1,-2 0-1,-1-1 1,-1 0 0,1-62-1,-6 79 19,0 18-21,-1 0 0,0-1 0,1 1 0,-1-1 0,0 1 0,0-1 0,0 1 0,0-1 0,0 1 0,0-1 0,-1 1 0,1 0 0,0-1 0,-1 1 0,1-1 0,-1 1 0,1 0 0,-1-1 0,0 1 0,0 0 0,0 0 0,-1-2 0,-8 21-5,-3 13-14,2 0 0,1 0 0,-10 59 0,4-16-19,-52 160-126,-22 81 51,28-112 95,46-161 18,-2 0 0,-39 68 0,-10-16 87,55-80-49,11-14-44,1 0 1,0 0-1,0 0 1,0 0-1,0 0 1,-1 0-1,1 0 0,0 0 1,0-1-1,0 1 1,0 0-1,-1 0 1,1 0-1,0 0 1,0 0-1,0-1 1,0 1-1,0 0 1,0 0-1,0 0 1,-1-1-1,1 1 1,0 0-1,0 0 1,0 0-1,0-1 1,0 1-1,0 0 1,0 0-1,0 0 0,0-1 1,0 1-1,0 0 1,0 0-1,0 0 1,0-1-1,0 1 1,1 0-1,-1 0 1,0 0-1,0-1 1,10-36 58,5 3-24,2 1 0,1 1 0,1 0-1,2 1 1,1 1 0,1 1 0,33-31 0,93-102 131,-21 19-26,-116 130-121,-1-1 1,12-18 0,-16 21 14,1 0 1,1 0 0,0 0-1,15-13 1,-16 16-15,-1 0 0,-1 0 1,1-1-1,-1 1 0,-1-1 1,1-1-1,5-16 0,-6 14 54,-8 17-32,-10 23-29,-55 137-95,64-152 71,-17 55 11,20-63 5,0 0-1,1 0 0,-1 1 0,1-1 1,0 0-1,0 0 0,0 1 1,1-1-1,0 0 0,2 8 0,-2-12-4,-1 0 0,1 0-1,-1-1 1,1 1 0,0 0-1,-1-1 1,1 1 0,0 0-1,0-1 1,0 1 0,-1-1-1,1 1 1,0-1 0,0 1-1,0-1 1,0 0 0,0 1-1,0-1 1,0 0 0,0 0 0,0 0-1,0 0 1,0 0 0,0 0-1,-1 0 1,1 0 0,0 0-1,0 0 1,0-1 0,1 1-1,31-10 18,-30 9-18,6-4 0,1-1 0,-1 0 0,0-1 0,-1 1 0,1-2 0,-1 1 0,11-14 0,6-5 5,21-20 31,-25 24-6,2 0-1,43-32 0,-43 37 9,-19 13-17,1 0-1,0 0 1,0 0 0,1 1-1,-1 0 1,0 0-1,12-4 1,-16 7-19,0 0 0,0 0 1,0-1-1,0 1 0,0 0 0,0 0 0,0 0 0,1 0 0,-1 1 1,0-1-1,0 0 0,0 0 0,0 1 0,0-1 0,0 1 1,0-1-1,0 1 0,0-1 0,0 1 0,0-1 0,0 1 0,-1 0 1,1-1-1,0 1 0,0 0 0,-1 0 0,1 0 0,0 0 1,-1 0-1,1 0 0,-1 0 0,1 0 0,-1 0 0,1 0 0,-1 0 1,0 0-1,0 0 0,1 0 0,-1 0 0,0 0 0,0 0 1,0 2-1,0 5 8,0 1 1,0-1-1,0 1 1,-3 9-1,1-2 3,-2-1-1,0 0 0,-1 0 0,0 0 0,-1-1 1,-12 21-1,14-27 74,7-10 4,7-15-20,-6 4-46,1-1 0,0 1-1,13-24 1,-15 33-9,0-1 0,0 1 0,0 0 0,0-1 0,0 1 0,1 1 0,0-1 0,0 0 1,0 1-1,0 0 0,1 0 0,-1 0 0,10-3 0,-14 6-12,1 0 1,-1 0-1,1 0 0,-1 0 1,1 0-1,0 0 0,-1 0 1,1 1-1,-1-1 1,1 0-1,-1 0 0,0 1 1,1-1-1,-1 0 1,1 1-1,-1-1 0,1 1 1,-1-1-1,0 0 1,1 1-1,-1-1 0,0 1 1,0-1-1,1 1 0,-1-1 1,0 1-1,0-1 1,0 1-1,1-1 0,-1 1 1,0-1-1,0 1 1,0-1-1,0 1 0,0 0 1,0-1-1,0 1 0,1 23 13,-1 14 2,10 73 1,-9-110-19,-1 0 0,1 1 0,0-1 0,-1 0 0,1 0 0,0 0 0,0 0 0,0 0 0,0 0 0,0 0 0,0 0 0,0 0 0,1 0 0,-1-1 0,0 1 0,0 0 0,1-1 0,-1 1 0,0-1 0,1 1 0,-1-1 0,0 0 0,1 1 0,-1-1 0,1 0 0,-1 0 0,0 0 0,3 0 0,3 0 0,1 0 0,-1 0 0,1-1 0,7-2 0,-4 0 2,0-2 0,0 1 1,0-1-1,-1-1 0,1 0 0,12-11 0,19-9 36,10-1-13,-26 14-5,0-1-1,25-18 1,-48 29-19,0 0-1,-1 0 0,1 0 0,0-1 0,-1 1 0,0-1 0,3-4 0,-4 5 9,1 0 0,0 0-1,0 0 1,0 0 0,0 0-1,1 0 1,-1 1-1,4-4 1,-5 5-8,-1 1 1,0-1-1,0 1 0,0 0 1,0-1-1,0 1 0,0-1 1,0 1-1,0-1 1,-1 1-1,1 0 0,0-1 1,0 1-1,0-1 0,0 1 1,0 0-1,-1-1 0,1 1 1,0-1-1,0 1 0,-1 0 1,1-1-1,0 1 0,-1 0 1,1 0-1,0-1 0,-1 1 1,1 0-1,0 0 0,-1-1 1,1 1-1,-1 0 0,1 0 1,-1 0-1,-15-11-32,9 9 27,1 0 0,0 0-1,-1 1 1,0 0 0,1 0 0,-1 0 0,0 1-1,1 0 1,-1 0 0,0 1 0,1 0 0,-1 0-1,-6 3 1,-5 1-13,0 1-1,1 1 0,-25 13 1,28-12 0,1 2 1,0 0-1,1 0 0,0 1 1,1 0-1,0 1 1,0 1-1,-9 14 0,17-22 23,0-1 1,1 1-1,-1 0 0,1 0 0,0 0 0,0 0 0,0 0 0,1 0 0,-2 9 0,3-12-3,0 0 0,0 0 0,-1 0-1,2 1 1,-1-1 0,0 0 0,0 0-1,1 0 1,-1 0 0,1 0 0,-1 0 0,1-1-1,0 1 1,0 0 0,0 0 0,0 0-1,0-1 1,0 1 0,0 0 0,1-1-1,-1 1 1,1-1 0,-1 0 0,1 1 0,-1-1-1,1 0 1,0 0 0,3 2 0,9 2 0,1 0 1,0-1 0,0 0-1,0-1 1,0-1 0,1 0-1,-1-1 1,1-1 0,-1 0-1,1-1 1,-1-1 0,0-1-1,24-6 1,7-5-22,0-2-1,-2-2 1,46-26-1,-46 23 0,-30 16 25,0-2 1,-1 0-1,0 0 1,0-1 0,0-1-1,16-14 1,-27 18 25,-9 5-24,-9 3-4,-9 6 6,2 2-1,-1 0 1,2 2 0,-24 15 0,32-18-9,1 1-1,0 0 1,0 1-1,-21 25 1,28-30 3,1 0 1,0 0-1,0 0 1,1 1-1,0 0 0,0-1 1,1 2-1,0-1 1,0 0-1,1 1 1,-2 11-1,4-18-5,0 0-1,0 0 1,0-1-1,0 1 1,1 0 0,-1 0-1,1 0 1,-1 0 0,1-1-1,0 1 1,0 0-1,-1-1 1,1 1 0,1 0-1,-1-1 1,0 1-1,0-1 1,0 0 0,1 1-1,-1-1 1,1 0-1,-1 0 1,1 0 0,-1 0-1,1 0 1,0 0-1,-1 0 1,1-1 0,3 2-1,2 0 4,-1 0 0,1-1 0,-1 0 0,1 0 1,0-1-1,-1 1 0,8-2 0,-2-1 1,0 0-1,0 0 1,-1-1 0,1-1 0,-1 0 0,0-1-1,0 0 1,0 0 0,-1-1 0,0-1 0,0 0-1,15-13 1,4-8 5,0-2-1,33-44 0,-38 40 7,0 0 0,-3-2-1,23-48 1,39-119 35,-74 180-34,-1 0 0,-1-1-1,-1 0 1,-1 0 0,-2 0-1,2-25 1,-5 45-12,0 1 1,0 0-1,0 0 0,-1-1 0,1 1 1,-1 0-1,0 0 0,0 0 0,0 0 1,0 0-1,-1 0 0,1 0 0,-1 0 1,1 0-1,-1 0 0,0 1 0,0-1 1,0 1-1,-5-4 0,5 5 1,0 0-1,0 0 1,0 0 0,0 0-1,-1 0 1,1 1 0,0-1-1,-1 1 1,1-1 0,0 1-1,-1 0 1,1 0 0,0 0-1,-1 0 1,1 0 0,-1 1-1,1-1 1,0 1 0,0 0-1,-1-1 1,1 1 0,0 0-1,0 0 1,0 0 0,0 1-1,-4 2 1,-5 4 1,0 1 1,0 0-1,1 1 1,0 0-1,0 1 0,-12 19 1,3-1-14,-23 50-1,29-50 12,1 2 0,1-1 0,1 1 0,2 1 0,1 0 0,2 0 0,1 0 0,2 1 0,1-1 0,1 1 0,9 58 0,-8-80-8,1 1 1,1-1-1,-1 0 0,2 0 0,0 0 0,0 0 0,1-1 0,11 19 0,-14-27-6,-1-1 0,1 0 0,-1 1-1,1-1 1,-1 0 0,1 0-1,0 0 1,0 0 0,-1 0 0,1-1-1,0 1 1,0-1 0,0 1-1,0-1 1,0 1 0,0-1 0,0 0-1,0 0 1,0 0 0,0 0 0,0 0-1,-1-1 1,1 1 0,0 0-1,0-1 1,0 0 0,0 1 0,2-2-1,-1 1-261,-1 0-1,0 0 0,0-1 0,1 1 1,-1 0-1,0-1 0,0 1 0,0-1 1,-1 1-1,1-1 0,0 0 0,0 0 1,-1 0-1,0 0 0,1 0 0,-1 0 1,0-1-1,0 1 0,0 0 0,1-5 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1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13056,'0'0'2504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6632,'0'0'5820,"12"-10"-5160,3 0-456,2-4 162,1 0 0,24-26 0,1-9 1029,-2-2 0,58-98 0,-85 118-645,-13 29-647,0 1 0,-1-1 0,1 1 0,-1-1 0,1 1-1,-1-1 1,0 1 0,0-1 0,1 1 0,-1-1 0,0 1 0,0-1 0,-1 1 0,1-1 0,0 0 0,0 1 0,-1-1 0,1 1-1,-2-3 1,-1 8 14,0-1 1,1 1-1,-1 0 0,1 0 0,0 0 0,-3 6 0,1 1-53,0 0-1,0-1 0,1 2 0,1-1 0,0 0 1,0 1-1,1-1 0,1 22 0,1-25-17,-1 0 1,2 0-1,-1 0 0,1 0 0,0 0 1,1-1-1,0 1 0,0-1 0,0 1 0,1-1 1,0 0-1,1 0 0,7 9 0,-8-13-17,-1 0 0,1 0 1,0 0-1,0 0 0,0-1 0,0 0 0,0 0 0,1 0 0,-1 0 0,1-1 0,-1 1 1,1-1-1,-1 0 0,1-1 0,0 1 0,-1-1 0,1 0 0,0 0 0,0 0 0,-1-1 0,1 0 1,0 0-1,-1 0 0,6-2 0,6-2 37,0-1 0,-1-1 1,0 0-1,0-1 0,20-14 1,36-24 239,16-10 892,-86 56-1180,-1 0 1,0-1 0,0 1 0,1 0-1,-1 0 1,0 0 0,1 0 0,-1 0 0,0-1-1,1 1 1,-1 0 0,0 0 0,1 0 0,-1 0-1,0 0 1,1 0 0,-1 0 0,0 0 0,1 1-1,-1-1 1,0 0 0,1 0 0,-1 0 0,0 0-1,1 0 1,-1 0 0,0 1 0,0-1-1,1 0 1,-1 0 0,0 0 0,0 1 0,1-1-1,-1 0 1,0 0 0,0 1 0,1-1 0,-1 0-1,0 1 1,0-1 0,0 0 0,0 0 0,0 1-1,0-1 1,1 0 0,-1 1 0,0-1-1,0 0 1,0 1 0,0-1 0,0 0 0,0 1-1,0-1 1,-1 1 0,3 21 307,-2-21-310,-1 21 299,-1 1-1,-8 34 0,16-61-228,-1 1 0,1-2-1,-1 1 1,0-1 0,4-5 0,15-18 22,2 1 0,36-29 0,-51 47-71,-1 1 1,1 1-1,1 0 0,0 1 0,0 0 1,0 1-1,0 0 0,1 1 1,0 0-1,15-2 0,-25 6-29,0 0-1,0 0 0,-1 0 1,1 1-1,0-1 0,0 1 1,0 0-1,-1 0 0,1 0 0,-1 0 1,1 0-1,0 1 0,-1-1 1,0 1-1,1-1 0,-1 1 0,0 0 1,0 0-1,0 0 0,0 0 1,0 1-1,-1-1 0,1 0 1,-1 1-1,3 3 0,2 6 11,-1-1 0,0 1 0,0 0 0,3 16 0,-1 19 27,-7-39-49,1 0 1,0 0-1,0-1 0,1 1 0,0 0 1,5 10-1,-7-18-14,0 0 1,0 1-1,0-1 0,0 0 1,1 1-1,-1-1 0,0 0 1,0 1-1,0-1 1,1 0-1,-1 0 0,0 1 1,1-1-1,-1 0 0,0 0 1,0 0-1,1 1 0,-1-1 1,0 0-1,1 0 0,-1 0 1,0 0-1,1 0 0,-1 0 1,0 1-1,1-1 0,-1 0 1,0 0-1,1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15576,'0'0'1447,"106"-34"-2414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14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70 3312,'0'0'10814,"-9"-10"-10739,-3-1-48,4 3 4,0 1 0,0-2 0,-7-10 0,7 14 143,5 4-117,6 4-39,-2 0-13,1-1 0,-1 1 0,0-1 0,0 1 0,0 0 0,0 0 0,0-1 0,-1 1 0,1 5 0,1 3 9,26 94 47,-11-45 60,-2 1 0,8 78 0,-19 34 534,-4-122-219,-6-1 591,-3-88-588,0 6-358,0-15 36,-1-1 8,2 0 0,-2-65 0,7 59-51,0-14 24,4 61-71,0 0 1,0 0-1,0 1 1,1-1-1,-1 1 1,2-1-1,-1 1 1,4-7-1,1 2 8,0 1 0,0 0 0,1 1 0,0-1 0,0 2 1,1-1-1,1 1 0,-1 0 0,1 1 0,0 0 0,20-9 0,-17 10 0,1 0 0,-1 1 0,1 0-1,0 1 1,1 1 0,-1 0 0,0 1 0,1 1 0,24 0-1,-37 1-28,0 0-1,1 0 0,-1 0 1,0 0-1,1 0 0,-1 1 1,0-1-1,0 1 0,1 0 1,-1-1-1,0 1 0,0 0 1,0 0-1,0 0 0,0 1 1,0-1-1,0 0 0,0 1 1,-1-1-1,1 1 0,-1 0 0,1-1 1,-1 1-1,1 0 0,-1 0 1,0 0-1,0 0 0,0 0 1,0 0-1,0 0 0,0 1 1,-1-1-1,1 0 0,-1 0 1,0 1-1,1-1 0,-1 0 1,0 1-1,0-1 0,-1 4 1,-1 4-2,0 0 0,0-1 1,-1 1-1,0-1 0,-1 0 1,0 0-1,0 0 0,-8 11 1,-8 7 42,-1-1 0,-1-1 0,-2-1-1,-50 41 1,31-29-1,41-35-45,1 0-1,0 1 1,0-1 0,-1 0 0,1 1 0,0-1 0,0 1-1,0-1 1,-1 4 0,2-5-1,0 1 0,0-1 0,0 0 1,0 1-1,0-1 0,0 0 0,0 1 0,0-1 0,0 0 0,0 1 1,0-1-1,0 1 0,1-1 0,-1 0 0,0 1 0,0-1 0,0 0 0,0 0 1,1 1-1,-1-1 0,0 0 0,0 1 0,0-1 0,1 0 0,-1 0 1,0 1-1,1-1 0,-1 0 0,0 0 0,1 0 0,-1 1 0,0-1 1,1 0-1,-1 0 0,0 0 0,1 0 0,-1 0 0,0 0 0,1 0 0,-1 0 1,0 0-1,1 0 0,-1 0 0,1 0 0,-1 0 0,1 0 0,34 3 0,-3-2 0,-1 2 0,1 2 0,0 0 0,49 17 0,-75-20 3,0 2 0,0-1-1,-1 1 1,1-1-1,-1 1 1,0 1-1,0-1 1,0 1-1,0 0 1,-1 0 0,6 9-1,-9-11 2,0-1-1,0 1 1,-1-1 0,1 1 0,-1-1-1,1 1 1,-1 0 0,0-1-1,0 1 1,0 0 0,0-1-1,-1 1 1,1 0 0,-1-1 0,0 1-1,1-1 1,-1 1 0,0-1-1,0 1 1,-2 2 0,-3 6 6,0-1 0,-14 19 0,13-21 1,0 0 1,-1-1-1,1 0 0,-1-1 1,-1 0-1,1 0 1,-1 0-1,0-1 0,0-1 1,-1 0-1,-10 4 0,-2-1 30,1-1 0,-1-2 0,-45 5 0,59-8-40,1-1 1,-1 0-1,1-1 0,0 0 1,-1 0-1,1 0 0,-1-1 1,-10-4-1,18 5-40,0 1 1,0 0-1,-1 0 0,1 0 1,0 0-1,0 0 0,0-1 1,0 1-1,0 0 0,0 0 0,-1 0 1,1-1-1,0 1 0,0 0 1,0 0-1,0 0 0,0-1 1,0 1-1,0 0 0,0 0 1,0-1-1,0 1 0,0 0 1,0 0-1,0 0 0,0-1 1,0 1-1,0 0 0,0 0 0,0 0 1,0-1-1,1 1 0,-1 0 1,0 0-1,0 0 0,0-1 1,0 1-1,0 0 0,0 0 1,1 0-1,-1 0 0,0 0 1,0-1-1,0 1 0,1 0 0,-1 0 1,0 0-1,0 0 0,0 0 1,1 0-1,-1 0 0,0 0 1,0 0-1,0 0 0,1 0 1,-1 0-1,0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1097 5720,'0'0'3752,"11"-1"-3216,3 1-363,0-2 0,-1 0 0,0 0 0,1-1 1,-1-1-1,0 0 0,-1-1 0,14-7 0,-13 2 38,0-1-1,0 0 0,-1-1 1,-1 0-1,11-14 0,-3 4 59,13-19 573,46-77 0,-42 62-309,3-12 1120,55-126-1,-89 174-1025,-4 13-101,-5 13 5,-70 200 45,54-153-422,-15 70-1,29-97-74,1 2 0,2-1 0,0 0 0,3 46 0,0-70-65,0-1-1,0 1 1,0-1 0,1 0 0,-1 1 0,1-1 0,0 0 0,-1 1-1,1-1 1,0 0 0,0 0 0,1 0 0,-1 1 0,0-1 0,1-1-1,-1 1 1,2 2 0,-1-3-4,0 0 0,0-1-1,-1 1 1,1-1-1,0 1 1,0-1 0,-1 0-1,1 1 1,0-1 0,0 0-1,0 0 1,0 0 0,-1 0-1,1-1 1,0 1 0,0 0-1,0-1 1,-1 0-1,1 1 1,0-1 0,-1 0-1,1 0 1,-1 0 0,4-2-1,13-8 27,0-1-1,-1-1 0,0 0 0,-1-2 0,0 0 1,24-30-1,70-116 144,-33 44-15,-50 81-114,5-8 71,41-71 0,6-50 144,-70 141-203,-1-1 0,-1 1 0,0-2 0,-2 1 0,1-28 0,-2-53 603,-4 105-653,0 1-1,0 0 1,1-1-1,-1 1 0,0-1 1,0 1-1,0 0 1,0-1-1,0 1 0,0-1 1,0 1-1,0-1 1,0 1-1,0 0 0,0-1 1,0 1-1,-1-1 1,1 1-1,0-1 1,0 1-1,0 0 0,0-1 1,-1 1-1,1 0 1,0-1-1,0 1 0,-1 0 1,1-1-1,0 1 1,-1 0-1,1-1 1,0 1-1,-1 0 0,1 0 1,0 0-1,-1-1 1,1 1-1,-1 0 0,1 0 1,0 0-1,-1 0 1,1 0-1,-1 0 1,1-1-1,0 1 0,-1 0 1,1 0-1,-1 1 1,1-1-1,-1 0 0,1 0 1,0 0-1,-1 0 1,1 0-1,-1 0 1,1 0-1,0 1 0,-1-1 1,1 0-1,0 0 1,-1 0-1,1 1 0,0-1 1,-1 0-1,1 1 1,-1-1-1,-20 22 218,-3 18-150,3 0 1,1 1-1,-21 64 1,-14 28 8,32-75-40,2 0-1,-18 81 1,1-2 67,-20 67 186,40-148 36,23-67-259,1 1-1,-1-1 1,16-18-1,-3 2-33,11-20 17,-18 26-32,1 1-1,1 1 1,0 0-1,2 0 1,0 2-1,22-20 1,11-1 66,-47 38-94,0 0 1,-1 0 0,1 0-1,-1 0 1,1 0 0,-1 0 0,1 0-1,-1 0 1,1 0 0,-1 1 0,1-1-1,-1 0 1,1 0 0,-1 0 0,0 1-1,1-1 1,-1 0 0,1 1 0,-1-1-1,0 1 1,1-1 0,-1 0 0,0 1-1,1-1 1,-1 1 0,0-1 0,0 1-1,1-1 1,-1 1 0,0-1 0,0 1-1,0-1 1,0 1 0,0-1 0,1 2-1,5 21 27,-3 2-11,-2 37 0,-2-45 3,1 1 1,1 0 0,1-1-1,0 1 1,8 29-1,-9-44-15,1 0 0,-1 0-1,0 0 1,1 0 0,0 0-1,-1 0 1,1-1 0,0 1-1,0 0 1,1-1-1,-1 0 1,1 0 0,-1 0-1,1 0 1,-1 0 0,6 3-1,-4-4 9,1 1-1,0-1 0,-1 1 1,1-1-1,0-1 1,-1 1-1,1-1 0,0 1 1,0-1-1,6-1 1,1-1 28,0-1 1,1 0-1,-2 0 1,1-1 0,0-1-1,-1 0 1,21-12-1,-21 9 3,0-1-1,-1 0 0,1 0 0,-2-1 0,13-15 0,37-60 276,-52 72-256,0-1 0,6-14 0,10-22 250,-23 50-308,0 0 0,0 0 0,0 0-1,0 0 1,0 0 0,0 0 0,0 0-1,0 0 1,1 1 0,-1-1 0,0 0-1,0 0 1,0 0 0,0 0 0,0 0-1,0 0 1,0 0 0,0 0-1,0 0 1,0 0 0,0 0 0,0 0-1,0 0 1,0 1 0,0-1 0,0 0-1,0 0 1,0 0 0,0 0 0,1 0-1,-1 0 1,0 0 0,0 0 0,0 0-1,0 0 1,0 0 0,0 0-1,0 0 1,0 0 0,0 0 0,0 0-1,0 0 1,1 0 0,-1 0 0,0 0-1,0 0 1,0 0 0,0 0 0,0 0-1,0 0 1,0 0 0,0 0 0,0 0-1,0 0 1,0 0 0,0-1 0,1 1-1,-1 0 1,0 0 0,0 0-1,0 0 1,0 0 0,0 0 0,0 0-1,0 0 1,0 0 0,2 14 137,0 31-119,-1-16 24,1 3-15,2 0-1,1-1 1,1 1 0,2-1 0,18 45-1,-26-74-23,1-1 0,-1 1-1,1-1 1,0 1 0,-1-1 0,1 1-1,0-1 1,0 0 0,0 1-1,0-1 1,0 0 0,1 0-1,-1 0 1,0 0 0,1 0-1,-1 0 1,0 0 0,2 0-1,-1-1 3,-1 1-1,0-1 1,0 0 0,0 0-1,1 0 1,-1 0-1,0-1 1,0 1-1,0 0 1,0 0-1,1-1 1,-1 1 0,0-1-1,0 1 1,0-1-1,0 1 1,0-1-1,0 1 1,1-2-1,4-4 20,0 1 0,-1-1 0,1-1 0,-1 1 0,6-11 0,2-7 11,-1 1 0,0-2 0,10-34 0,-11 36-21,-9 20-12,0 0 0,-1 0 0,1 0 0,-1 0 0,0-1 0,1 1 0,0-7 0,-2 8 1,1 0 0,0 0 1,-1 0-1,1 0 1,0 0-1,0 1 0,0-1 1,0 0-1,1 0 0,-1 1 1,0-1-1,1 0 0,1-1 1,-1 1 4,0 0 0,0 0 0,0-1 0,0 1 0,0-1 0,-1 1 0,2-4 0,15-20 20,-6 18-10,-12 8-21,1 1 1,-1-1-1,0 0 0,1 0 1,-1 1-1,1-1 0,-1 0 1,0 1-1,1-1 0,-1 0 1,0 1-1,0-1 0,1 1 1,-1-1-1,0 0 0,0 1 1,1-1-1,-1 1 0,0-1 1,0 1-1,0-1 0,0 0 0,0 1 1,0-1-1,0 1 0,0-1 1,0 1-1,0-1 0,0 1 1,0 0-1,0 15 7,0 0 0,-1 0 0,-1 0 0,-1 0 0,0 0 0,-1 0 0,0-1 0,-9 19 0,8-21-18,0-1 0,-2 0 0,1-1 0,-1 1 0,-1-1 0,0-1 1,0 1-1,-1-1 0,-1-1 0,-15 13 0,21-19 2,-1-1 0,1 0 0,-1 0 1,0 0-1,-7 2 0,10-4 7,1 1 0,-1-1-1,1 0 1,0 0 0,-1 0 0,1 0 0,-1 0-1,1 0 1,-1 0 0,1 0 0,-2-1-1,2 1 3,1-1-1,-1 1 1,1 0-1,-1-1 1,1 1-1,-1 0 1,1-1-1,-1 1 1,1-1-1,0 1 1,-1-1-1,1 1 1,0-1-1,-1 1 1,1-1-1,0 1 1,0-1-1,-1 1 1,1-1-1,0 0 1,0 1-1,0-1 1,0 1-1,0-1 1,0 0-1,0 1 1,0-2-1,0 1 1,0 0 1,1-1-1,-1 1 0,1 0 0,-1-1 0,1 1 0,0 0 0,-1 0 0,1 0 0,0 0 0,0-1 0,0 1 0,0 0 1,0 0-1,0 1 0,0-1 0,0 0 0,2-1 0,24-13 17,10-3-34,0 3-1,1 1 1,0 2-1,65-12 1,-68 22-31,11-2 130,-43 4-166,0-1 0,0 1 0,0-1 0,-1 0 1,1 0-1,0 0 0,0-1 0,-1 1 0,1-1 0,-1 0 1,5-3-1,-7 5-17,1-1 0,-1 1 0,0 0 0,0-1 0,0 1-1,0 0 1,1-1 0,-1 1 0,0-1 0,0 1 0,0-1 0,0 1 0,0 0 0,0-1 0,0 1 0,0-1 0,0 1 0,0 0 0,0-1 0,-1 1 0,1-1 0,0 1 0,0 0 0,0-1 0,0 1 0,-1-1 0,1 1 0,0 0-1,0-1 1,-1 1 0,1 0 0,0-1 0,0 1 0,-1 0 0,1 0 0,-1-1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14168,'0'0'2080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8240,'0'0'1624,"59"17"-1184,45-11-8,25-8 0,5-4 40,14-3 0,11 5-16,-12-2-8,-14-7-184,-12-8 8,-7-5-112,-6-3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1089 5224,'0'0'10106,"2"-12"-9684,4-20-7,1 0 1,17-41-1,-13 47 104,20-36-1,-24 51-351,0 1 1,0 0-1,1 0 1,1 1-1,16-15 0,6-3 267,-21 17-211,0 0-1,0 1 1,1 0 0,1 1-1,0 1 1,0 0-1,0 0 1,15-5 0,-26 12-196,0-1 0,0 0 0,0 1 0,0-1-1,0 1 1,1 0 0,-1-1 0,0 1 0,0 0 0,0 0 0,1 0 0,-1 0 0,0 0 0,0 0 0,1 0 0,-1 0 0,0 1 0,0-1 0,0 0 0,1 1 0,-1-1 0,0 1 0,0-1 0,0 1 0,0-1 0,0 1 0,0 0 0,0 0-1,0-1 1,0 1 0,0 0 0,-1 0 0,1 0 0,0 0 0,0 0 0,-1 0 0,1 0 0,-1 0 0,1 0 0,0 2 0,2 9 45,0 0 0,0 0 0,-2 0 0,1 0 0,-1 0 0,-1 1 0,-2 18 1,2-17-23,-11 79 326,5-49-31,63-145 471,-48 88-767,1 1-1,0 0 1,0 1 0,1 0-1,1 0 1,0 1 0,0 0-1,1 1 1,20-11 0,-32 20-44,0-1 0,0 1 0,0-1 0,0 1 0,0 0 0,0-1 0,0 1 1,0 0-1,0 0 0,0 0 0,0 0 0,0 0 0,0 0 0,0 0 1,1 0-1,-1 0 0,0 0 0,0 1 0,0-1 0,0 0 0,0 1 0,0-1 1,-1 1-1,2 0 0,0 0 2,-1 0 0,0 1 1,0-1-1,1 1 0,-1-1 0,0 1 1,-1 0-1,1-1 0,0 1 0,0 0 1,-1 0-1,2 2 0,-1 8 20,1-1 0,-1 0 1,-1 19-1,0-23-17,-4 73 527,15-103-471,1 0 0,2 0 0,0 1 0,21-24 0,-34 44-58,22-23 56,-21 24-53,-1-1 0,1 1 0,0 0 1,-1-1-1,1 1 0,0 0 0,0 0 0,0 0 1,0 0-1,-1 1 0,1-1 0,0 0 1,4 0-1,-5 1-5,0 1 0,0-1 0,0 0 0,0 0 0,0 1 1,0-1-1,0 1 0,0-1 0,0 1 0,0-1 0,0 1 0,-1 0 0,1-1 1,0 1-1,0 0 0,-1 0 0,1-1 0,0 1 0,-1 0 0,1 0 0,-1 0 0,1 0 1,0 2-1,9 27 58,-7-20-51,3 14 5,-1 0-1,2 29 1,4 22 16,-10-71-30,0 0 1,0 0 0,0 0-1,0 0 1,1 0 0,0-1-1,0 1 1,0 0 0,0-1-1,0 1 1,5 4 0,-5-7-2,0 1 1,0-1 0,0 0-1,0 1 1,0-1-1,0 0 1,1 0 0,-1-1-1,0 1 1,0 0-1,1-1 1,-1 1 0,1-1-1,-1 0 1,0 0-1,1 0 1,-1 0 0,1 0-1,-1-1 1,4 0 0,11-3 12,-1 0 0,0-1 0,0-1 0,0 0 0,17-11 0,70-48 62,-52 31-31,-3 1 18,48-45 0,-86 68-43,1-1 0,-2 1 0,1-2 0,-2 1 0,11-18 0,-19 29-20,0-1 0,0 1 0,1 0-1,-1 0 1,0-1 0,0 1-1,0 0 1,0-1 0,0 1 0,0 0-1,0 0 1,0-1 0,0 1-1,0 0 1,0 0 0,0-1 0,0 1-1,0 0 1,0-1 0,0 1-1,-1 0 1,1 0 0,0-1-1,0 1 1,0 0 0,0 0 0,0 0-1,-1-1 1,1 1 0,0 0-1,0 0 1,0 0 0,-1-1 0,1 1-1,0 0 1,0 0 0,-1 0-1,1 0 1,0 0 0,0-1-1,-1 1 1,1 0 0,0 0 0,0 0-1,-1 0 1,1 0 0,0 0-1,0 0 1,-1 0 0,1 0 0,0 0-1,-1 0 1,1 0 0,0 0-1,0 0 1,-1 1 0,1-1-1,0 0 1,0 0 0,-1 0 0,1 0-1,-20 4 51,-1 5-30,1 1 1,0 1-1,1 0 0,0 2 1,1 0-1,0 1 1,1 0-1,1 2 1,0 0-1,1 1 0,1 0 1,1 2-1,0-1 1,1 1-1,-9 22 0,18-36-6,1 1 0,-1 0 0,1-1 0,1 1-1,-1 0 1,1 0 0,-1 13 0,2-17-10,0-1 0,0 1 0,0 0 0,1 0 0,-1-1 0,1 1 0,-1 0 0,1-1 0,-1 1 0,1 0 0,0-1 0,0 1 0,0-1 0,0 1 0,0-1 0,0 0 0,0 1 0,0-1 0,1 0 0,-1 0 0,1 0 0,-1 0 0,0 0 0,1 0 1,0 0-1,-1 0 0,1-1 0,-1 1 0,1-1 0,0 1 0,-1-1 0,4 1 0,3 0 5,-1 0 1,0 0-1,1-1 1,0 0-1,-1 0 1,1-1-1,-1 0 1,0-1-1,1 1 1,-1-1-1,0 0 1,0-1-1,0 0 1,0 0-1,0-1 1,-1 0-1,0 0 1,0 0-1,6-6 0,8-8 39,0-2 0,-2 0 0,29-41-1,-38 48-20,27-45 68,-18 25 51,-12 28 29,-4 10-76,-3 21-34,0-11-45,2-10-16,-1 0 0,1 0 0,0 1 1,0-1-1,1 0 0,0 0 0,0 0 0,0 0 0,0-1 0,1 1 0,-1 0 0,1-1 0,0 0 1,1 1-1,-1-1 0,1-1 0,0 1 0,0 0 0,0-1 0,0 0 0,1 0 0,-1 0 1,1-1-1,0 1 0,-1-1 0,1 0 0,0-1 0,0 1 0,1-1 0,4 1 0,1 0-3,1 0-1,-1-1 0,1-1 1,-1 0-1,1 0 0,-1-1 1,0-1-1,1 0 0,-1 0 1,0-1-1,0-1 0,0 0 0,-1 0 1,11-6-1,5-3 21,-1-1-1,46-34 1,-10 7 5,-37 27-15,40-33-1,-59 43-5,0-1 0,0 0 0,0-1 0,0 1 0,-1-1 0,0 0 0,0 0 0,0 0-1,-1 0 1,0-1 0,4-13 0,-7 20-6,1-1 0,-1 1 1,0-1-1,0 1 0,0-1 0,1 1 0,-1-1 0,0 1 0,0 0 1,0-1-1,0 1 0,0-1 0,0 1 0,0-1 0,0 1 1,0-1-1,0 1 0,0-1 0,-1 1 0,1-1 0,0 1 1,0-1-1,0 1 0,-1-1 0,1 1 0,0 0 0,0-1 0,-1 1 1,1-1-1,0 1 0,-1 0 0,1-1 0,0 1 0,-1 0 1,1 0-1,-1-1 0,1 1 0,-1 0 0,1 0 0,0-1 0,-1 1 1,1 0-1,-1 0 0,1 0 0,-1 0 0,1 0 0,-1 0 1,1 0-1,-1 0 0,1 0 0,-1 0 0,0 0 0,-30 9 1,27-8 0,-14 7-1,0 0 1,1 1-1,0 1 0,0 1 0,1 0 0,1 1 0,-28 28 0,23-19 0,1 2 0,0 0 1,2 1-1,-25 45 0,37-58-8,-1 1 1,2-1-1,-1 1 0,1 0 1,-3 20-1,6-25 3,0-1 1,1 1-1,0 0 0,0 0 1,1-1-1,-1 1 0,2 0 1,-1-1-1,1 1 0,0-1 0,0 0 1,4 8-1,-6-13 3,1 0 1,0 1-1,-1-1 0,1 0 1,0 0-1,0 0 1,0 0-1,0 0 0,0 0 1,0-1-1,0 1 0,0 0 1,0 0-1,0-1 0,0 1 1,0 0-1,1-1 0,-1 1 1,0-1-1,0 0 0,1 1 1,-1-1-1,0 0 0,1 0 1,-1 0-1,0 0 0,1 0 1,-1 0-1,0 0 1,0-1-1,1 1 0,-1 0 1,0-1-1,1 1 0,-1-1 1,0 1-1,0-1 0,0 1 1,0-1-1,0 0 0,0 0 1,2-1-1,2-1-1,0-1-1,0 0 1,0 0-1,-1-1 1,1 1-1,-1-1 1,5-8-1,1-4 14,-1-1 0,0 0 0,-1-1 0,-1 0 0,-1 0 0,-1-1-1,0 1 1,-2-1 0,0 0 0,0-36 0,-16 84 5,-36 153-44,-12 39-16,41-164 32,-39 97-19,48-129 27,-1-1 0,-1 0 0,-1-1 0,-19 24 0,23-34 4,3-3 0,0 0-1,-1-1 1,1 0 0,-18 13 0,23-20 0,1 1 0,-1-1 0,-1 0 0,1 0 0,0 0 0,0 0 0,0 0 0,0-1 0,-1 1 0,1-1 0,0 1 0,-1-1 0,1 0 0,0 0 0,-1 0 0,1 0 0,0 0 0,-1 0 0,1-1 0,0 1 0,0-1 0,-1 1 0,1-1 0,0 0 0,0 0 0,0 0 0,0 0 0,0-1 0,-3-1 0,0-1 4,1-1 0,-1 1-1,1-1 1,-1 0 0,1 0 0,1 0 0,-1-1-1,1 0 1,0 1 0,0-1 0,1 0-1,0 0 1,0 0 0,0-1 0,1 1 0,0 0-1,-1-9 1,2 7 3,0-1-1,0 0 0,1 1 1,0-1-1,0 0 1,1 1-1,0 0 1,1-1-1,0 1 1,0 0-1,0 0 1,9-12-1,5-5 2,1 2 0,1 0 0,2 1 0,0 1 0,41-31-1,133-80-47,-107 76 29,-37 24-11,367-233-81,-393 249 100,-1-3 0,0 0 0,-2-1 1,22-24-1,-25 25 18,-7 9 28,-7 10-8,-6 21 2,-1-6-41,2-11 5,-18 128-5,15-117 11,-1 1 1,0-2-1,-1 1 1,-1 0-1,-1-1 1,-13 22-1,49-72 45,-10 3-21,2 1-1,1 0 1,1 2 0,38-39-1,-61 69-29,1-1-1,0 0 1,0 0-1,-1 0 0,1 1 1,0-1-1,0 0 1,0 1-1,0-1 0,0 1 1,0-1-1,0 1 1,0 0-1,0-1 0,0 1 1,0 0-1,0-1 1,0 1-1,0 0 0,0 0 1,0 0-1,0 0 1,0 0-1,1 0 1,-1 1-1,0-1 0,0 0 1,0 0-1,0 1 1,0-1-1,0 1 0,0-1 1,0 1-1,0-1 1,-1 1-1,1 0 0,0-1 1,0 1-1,0 0 1,-1-1-1,1 1 0,0 0 1,-1 0-1,1 0 1,1 2-1,2 4 3,0 2 0,0-1 0,-1 0 0,4 14 0,-3-10-2,-1-3 1,0 0 0,1 1 0,0-1 0,0 0 0,1-1 0,0 1-1,1-1 1,0 0 0,0 0 0,1-1 0,0 0 0,0 0 0,16 10 0,-20-15-3,0-1 1,0 0 0,0 0 0,1-1-1,-1 1 1,0-1 0,1 1 0,-1-1-1,0 0 1,1 0 0,-1-1 0,0 1-1,1-1 1,-1 1 0,0-1-1,0 0 1,0 0 0,5-3 0,7-2 12,-1-2 1,19-12-1,-31 19-10,6-5 4,1 0 0,-1 0 0,-1-1 0,1 0 0,-1 0 0,-1-1 0,9-11 0,-13 16-1,-1 1 0,1-1 1,0 1-1,-1-1 0,0 1 0,0-1 0,1 0 0,-2 0 1,1 1-1,0-1 0,0 0 0,-1 0 0,0 0 0,1 0 1,-1 0-1,0 0 0,-1 0 0,1 0 0,0 0 0,-1 1 1,0-1-1,0 0 0,1 0 0,-2 0 0,1 1 0,0-1 1,0 0-1,-1 1 0,-3-5 0,4 6-2,0 1 1,0-1-1,0 0 1,0 1-1,0-1 0,0 1 1,-1-1-1,1 1 1,0 0-1,0-1 0,-1 1 1,1 0-1,0 0 1,0 0-1,0 0 0,-1 0 1,1 0-1,0 0 1,0 0-1,-1 1 0,1-1 1,0 0-1,0 1 1,0-1-1,-1 1 0,1-1 1,0 1-1,0 0 1,0-1-1,0 1 0,0 0 1,0 0-1,-1 1 1,-6 5 3,0 0 0,-12 15 1,17-19-3,-1 2-4,0 0 0,0 1 1,0 0-1,1-1 0,-1 1 1,2 0-1,-1 1 0,1-1 0,-1 0 1,2 1-1,-2 7 0,2-10 0,1 1-1,0-1 1,0 0-1,0 0 1,0 0-1,1 0 1,-1 0-1,1 0 1,0 0-1,0 0 1,1 0-1,-1 0 1,1-1-1,0 1 1,0-1-1,0 1 1,1-1-1,-1 1 1,5 4-1,2 0-1,-1 0 0,1-1 1,0 0-1,1 0 0,-1-1 0,20 9 0,-23-13 0,0 0 0,0 0-1,0 0 1,0-1 0,0 0 0,0 0-1,1 0 1,-1-1 0,0 0-1,1 0 1,-1-1 0,0 1-1,1-1 1,7-3 0,1-1-2,-1-1 1,1-1-1,-1-1 0,-1 1 1,1-2-1,23-20 1,-3-1 12,35-42 0,-48 46-21,-1-1 0,-2 0 0,0-2 0,24-57-1,-31 60 14,-1-1-1,-1 0 1,9-55-1,2-85 29,-20 166-30,3-30 25,-1 0 0,-1-1 0,-2 1 0,-1 0 0,-9-45 0,10 72-18,0 1-3,1 0-1,-1 0 1,0 1 0,0-1 0,0 0 0,0 0 0,0 1 0,-1-1-1,1 0 1,-1 1 0,-2-3 0,3 5-2,0 1 1,0-1-1,0 0 0,0 1 1,1-1-1,-1 1 1,0-1-1,0 1 0,0 0 1,1-1-1,-1 1 0,0 0 1,1 0-1,-1-1 0,1 1 1,-2 2-1,1-2 2,-5 8 0,0 0 1,1 1-1,0-1 1,0 1-1,1 1 1,-6 19-1,-11 71 11,17-77-9,-53 454-53,55-454 73,1 0-1,2 0 1,0 0-1,1 0 1,2 0 0,8 32-1,-11-54-20,-1 0 1,1-1-1,0 1 1,-1-1-1,1 1 1,0-1-1,0 1 0,0-1 1,0 0-1,0 1 1,1-1-1,-1 0 1,0 0-1,1 0 0,-1 0 1,0 0-1,1 0 1,-1 0-1,3 0 1,-1 0 6,0 0 1,0-1-1,0 1 1,0-1-1,0 0 1,1 1-1,-1-2 1,0 1 0,0 0-1,4-1 1,0-1 17,1 0 1,-1-1 0,1 0-1,-1 0 1,0 0 0,0-1-1,13-9 1,-6 1 25,0-2 0,-1 0 0,12-15 0,-10 10 55,26-24 1,-35 37-55,1 0 0,-1 0 0,-1-1 0,1 1 1,-1-1-1,0-1 0,8-14 0,-11 5 151,-15 39-200,1 1 0,1 0 0,-16 48 0,25-64-8,1 0 0,0 0 0,0 0 0,1 0 0,1 13 0,-1-18 0,0-1 0,0 1 0,0-1 0,1 1 0,-1-1 0,0 1 0,1-1 0,-1 0 0,1 1 0,0-1 0,-1 1 0,1-1 0,0 0 0,0 0 0,0 0 0,0 1 0,0-1 0,0 0 0,0 0 0,0 0 0,0-1 0,1 1 0,-1 0 0,0 0 0,0-1 0,1 1 0,-1 0 0,1-1 0,-1 1 0,1-1 0,-1 0 0,3 1 0,6-1 0,0 0 0,1-1 0,-1 0 0,0-1 0,0 0 0,0 0 0,0-1 0,13-6 0,8-5 0,34-22 0,-21 12 0,-33 17 0,134-64 0,-226 132 0,73-55 0,0 1 0,1-1 0,0 2 0,0-1 0,1 1 0,0 0 0,0 0 0,1 0 0,0 1 0,-5 12 0,9-19 0,1 0 0,0-1 0,-1 1 0,1 0 0,0 0 0,0-1 0,0 1 0,0 0 0,1 0 0,-1-1 0,0 1 0,1 0 0,-1-1 0,1 1 0,-1 0 0,1-1 0,0 1 0,0-1 0,0 1 0,0-1 0,0 1 0,0-1 0,0 0 0,0 1 0,1-1 0,1 2 0,2 1 0,0-1 0,0 1 0,0-1 0,0 0 0,1 0 0,6 2 0,-2-2 0,-1 0 0,1-1 0,-1 0 0,1-1 0,17 1 0,-22-2 0,1-1 0,0 1 0,0-1 0,-1 0 0,1 0 0,0 0 0,-1-1 0,1 0 0,-1 0 0,0 0 0,6-4 0,-10 5 3,0 0 1,0 0-1,0 0 0,0 0 1,0 0-1,-1 0 0,1 0 1,0 0-1,-1 0 0,1 0 1,0-1-1,-1 1 1,1 0-1,-1-1 0,0 1 1,0 0-1,1-1 0,-1 1 1,0 0-1,0-3 0,-5-22-5874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29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15976,'0'0'2431,"70"-59"-2599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11352,'0'0'2400,"106"45"-1840,-26-24 16,26 0-160,6-4-8,7-4-40,-2-2-1,-18-5 17,-12-2 0,-13-4-216,-10 0 16,-9 2-160,-19-4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3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1148 6632,'0'0'1513,"9"-5"-948,20-12 487,-1 0 0,33-29 0,-47 33-669,-1-1 1,0-1-1,-1 0 0,18-31 0,30-70 854,-42 78-839,8-18 167,-3-3-1,-2 0 1,-3 0 0,-3-2 0,-2 0 0,-3-1-1,-3 0 1,-2 0 0,-6-108 0,-8 84 1320,5 78-1249,-1 10-231,-4 17 10,-16 57-99,5 1-1,-15 104 1,-5 165 263,39-333-552,-2 202 352,5-160-254,-2-51-112,3 46 123,-2-45-114,-1-1 0,1 0 0,0 0 0,1 0 0,-1 0 0,0 0 0,1 0-1,0 0 1,3 4 0,-5-8-14,0 1-1,1-1 1,-1 1-1,1-1 1,-1 0 0,1 1-1,-1-1 1,1 0-1,0 0 1,-1 0-1,1 1 1,-1-1 0,1 0-1,-1 0 1,1 0-1,0 0 1,-1 0 0,1 0-1,-1 0 1,1 0-1,0 0 1,-1 0-1,1 0 1,-1 0 0,1 0-1,0-1 1,-1 1-1,1 0 1,-1 0-1,1-1 1,-1 1 0,1 0-1,0-1 1,20-15 90,-18 13-78,15-16 37,-1 0-1,-1-1 1,0-1-1,19-36 1,-16 27 89,39-50 0,-49 69-83,7-8 44,-15 18-99,-1 1 0,1 0 0,0-1 0,-1 1 0,1 0 0,0-1 0,0 1 0,-1 0 0,1 0 0,0 0 0,0 0 0,-1 0 0,1 0 0,0 0 0,0 0 0,-1 0 0,1 0 0,0 0 0,0 0 0,-1 0 0,1 1 0,0-1 0,-1 0 0,1 0 0,0 1 0,-1-1 0,1 1 0,0-1 0,0 1 0,8 5 5,0-1 0,0 0 0,0 0-1,1-1 1,-1-1 0,1 1 0,0-2-1,0 1 1,0-1 0,1-1 0,-1 0-1,0 0 1,1-1 0,-1-1-1,0 1 1,0-2 0,1 1 0,-1-1-1,10-4 1,-19 6-10,-1 0 0,0 0 0,0 0 0,0 0 0,0 0 0,0 0 0,1 0 0,-1 0 0,0 0 0,0 0 0,0 0 0,0 0 0,0 0 0,1 0 0,-1 0 0,0 1 0,0-1 0,0 0 0,0 0 0,0 0 0,0 0 0,0 0 0,0 0 0,0 1 0,0-1 0,1 0 0,-1 0 0,0 0 0,0 0 0,0 0 0,0 0 0,0 1 0,0-1 0,0 0 0,0 0 0,0 0 0,0 0 0,0 0 0,0 1 0,0-1 0,0 0 0,0 0 0,0 0 0,0 0 0,-1 0 0,1 1 0,0-1 0,0 0 0,0 0 0,0 0 0,0 0 0,0 0 0,0 0 0,0 1 0,0-1 0,-1 0 0,1 0 0,0 0 0,0 0 0,0 0 0,0 0 0,0 0 0,-8 13 40,1-3-38,-14 17 14,-26 46-1,42-64-17,1 0 0,0-1 1,0 1-1,1 1 0,0-1 1,1 0-1,0 1 0,0 0 1,1-1-1,0 17 0,1-25-1,0 1 0,1-1 0,-1 1 0,0 0 0,0-1 0,1 1 0,-1-1 0,1 1 0,-1-1 0,1 1 0,0-1 0,0 1 0,0-1 0,-1 1 0,1-1 0,1 0 0,-1 0 0,0 0 0,0 1 0,0-1 0,0 0 0,1 0 0,-1-1 0,1 1 0,-1 0 0,3 1 0,-2-2 0,0 1 0,0-1 0,0 0 0,0 0 0,0 0 0,0 0 0,0 0 0,0 0 0,0-1 0,0 1 0,0 0 0,0-1 0,0 0 0,0 1 0,0-1 0,0 0 0,-1 0 0,1 0 0,0 0 0,3-3 0,0-2 4,0 1-1,0-1 1,0 0-1,-1-1 0,0 1 1,0-1-1,-1 0 1,0 0-1,0 0 1,0 0-1,3-15 1,-2 1 12,0 0 0,1-43-1,-4 58-12,-1 0-1,-1 0 1,1 0-1,-1 0 1,0 0-1,0 0 1,-1 0-1,-3-9 1,4 13-2,-1-1-1,1 1 1,-1-1 0,0 1 0,1 0-1,-1-1 1,0 1 0,0 0 0,0 0 0,-1 1-1,1-1 1,0 0 0,-1 1 0,1-1-1,-1 1 1,0 0 0,1 0 0,-1 0 0,0 0-1,-3 0 1,3 0-1,-36-4 0,38 5 0,0 0 0,1 0 0,-1 0 0,0 0 0,0 0 0,1 0 0,-1 0 0,0 0 0,0 1 0,1-1 0,-1 0 0,0 1 0,1-1 0,-1 0 0,0 1 0,1-1 0,-1 1 0,0 0 0,0 0 0,1 0 0,0 0 0,0-1 0,0 1 0,0 0 0,0 0 0,0-1 0,0 1 0,0 0 0,0 0 0,0-1 0,0 1 0,0 0 0,0 0 0,1-1 0,-1 1 0,0 0 0,1 0 0,-1-1 0,0 1 0,1-1 0,-1 1 0,2 1 0,0 0-1,0 0 0,0 0 0,0 1-1,1-1 1,-1-1 0,1 1 0,-1 0 0,1 0-1,0-1 1,-1 0 0,1 1 0,0-1 0,0 0-1,4 0 1,47 8-29,-40-9 25,1 0-1,0-1 1,-1 0 0,1-1-1,-1-1 1,0 0-1,0-1 1,0-1 0,0 0-1,-1-1 1,0 0 0,0-1-1,0-1 1,21-16-1,-10 5-3,-1-1-1,-1-1 0,-1-1 0,-1-1 0,-1-1 1,19-31-1,-19 21 11,-2-1 0,-1-1 0,-2 0 0,-1-1 0,8-42 0,-19 72 3,-1 5-2,-1-1-1,1 1 1,0 0 0,-1-1 0,1 1-1,-1-1 1,1 1 0,-1-1-1,0 1 1,0-1 0,-1 1 0,1-1-1,0 1 1,-2-4 0,2 5-2,0 1 0,-1 0 0,1 0 1,0-1-1,-1 1 0,1 0 0,-1 0 1,1 0-1,0 0 0,-1-1 0,1 1 1,0 0-1,-1 0 0,1 0 0,-1 0 1,1 0-1,0 0 0,-1 0 0,1 0 0,-1 0 1,1 0-1,0 0 0,-1 0 0,1 1 1,-1-1-1,1 0 0,0 0 0,-1 0 1,1 0-1,0 1 0,-1-1 0,1 0 0,-16 11 5,0 3-3,1 1 1,1 1-1,1 0 1,0 0 0,-21 37-1,12-11-8,-28 71 1,-9 68-108,51-149 86,1 1 0,2 0 1,-2 55-1,7-80 19,1 1 0,-1-1 1,1 0-1,0 1 0,1-1 1,0 0-1,3 9 0,-4-15 8,0 0 0,0 0 0,0-1 0,0 1 0,0 0 1,1 0-1,-1 0 0,1-1 0,-1 1 0,1 0 0,-1-1 0,1 0 0,0 1 0,-1-1 0,1 0 0,0 0 0,0 0 0,0 0 0,0 0 0,0 0 0,0-1 0,1 1 0,-1-1 0,0 1 0,0-1 0,0 0 1,0 0-1,1 0 0,-1 0 0,0 0 0,4-1 0,6-2 3,1-1-1,-1 0 1,1 0 0,-1-1 0,-1-1 0,1 0 0,15-11-1,73-60 23,-85 64-15,17-15 11,0-1-1,-2-2 1,-1-1-1,-2-1 1,-1-1 0,-1-2-1,-3 0 1,0-2-1,-3 0 1,-1-1 0,-2-1-1,-1 0 1,-3-2-1,-1 1 1,10-84-1,-18 61 12,-3 58-20,0-1 0,0 1 0,-1-1-1,0 1 1,-1 0 0,1 0 0,-5-11 0,6 17-10,-1-1 0,1 1-1,0-1 1,-1 1 0,1-1 0,0 1 0,-1-1-1,1 1 1,-1 0 0,1-1 0,-1 1-1,1-1 1,-1 1 0,1 0 0,-1 0-1,1-1 1,-1 1 0,1 0 0,-1 0 0,0 0-1,1-1 1,-1 1 0,1 0 0,-1 0-1,0 0 1,1 0 0,-1 0 0,1 0-1,-1 0 1,0 0 0,1 1 0,-1-1 0,1 0-1,-1 0 1,1 0 0,-1 1 0,1-1-1,-1 0 1,1 1 0,-1-1 0,1 0 0,-2 1-1,-21 20 81,20-17-77,-16 15-16,2 2 1,1 0-1,1 0 1,0 2-1,2-1 1,0 2-1,-15 42 1,2 13-36,-19 92 0,38-138 46,0-2-4,-1 33 1,-3 18 46,10-74-29,1 0 0,0 0 1,0 1-1,1 11 0,2 12 140,0 1 43,3-2-23,-6-30-171,0-1 1,0 0-1,0 1 0,0-1 1,0 1-1,1-1 1,-1 1-1,0-1 1,0 0-1,0 1 1,0-1-1,1 0 0,-1 1 1,0-1-1,0 0 1,1 1-1,-1-1 1,0 0-1,1 1 0,-1-1 1,0 0-1,1 1 1,0-1-2,-1 0 0,1 1 1,-1-1-1,0 0 1,1 1-1,-1-1 0,0 0 1,1 1-1,-1-1 0,0 1 1,1-1-1,-1 1 0,0-1 1,0 1-1,1-1 1,-1 1-1,0-1 0,0 1 1,0-1-1,0 1 0,0-1 1,0 2-1,0-2 0,0 1-1,0 0 1,0 0 0,0 0-1,0-1 1,0 1 0,0 0-1,1 0 1,-1-1 0,0 1-1,0 0 1,0 0-1,1-1 1,-1 1 0,0 0-1,1-1 1,-1 1 0,1 0-1,-1-1 1,2 2 0,3 4 42,-4 14 189,3-19-233,-3-1 0,-1 0 0,0 0 0,1 0 0,-1 0 0,0 0 0,0 0 0,1 0 0,-1 0 0,0 0 0,1 0 0,-1 0 0,0 0 0,1 0 0,-1 0 0,0 0 0,1 0 0,-1 1 0,0-1 0,0 0 0,1 0 0,-1 0 0,0 0 0,0 1 0,1-1 0,-1 0 0,0 0 0,0 1 0,0-1 0,0 0 0,1 0 0,-1 1 0,-1 6 3,3 0 13,15-4 5,-5-4-23,-1 0 1,1 0-1,-1-1 1,1-1-1,-1 0 0,20-8 1,62-36 44,-89 45-42,10-7 7,0 0 0,0-1-1,-1-1 1,21-22-1,43-57 19,-48 54-26,-9 9 1,-1 0 0,-1 0 0,-1-2 0,-2 0 0,15-42-1,-11 19 9,-3-1 0,13-74 0,-26 114-1,-1 0 0,-1 0 0,0 0 0,-1 0 0,0 0 0,-1 0 0,0 0 0,-1 1-1,-1-1 1,0 0 0,-1 1 0,-6-16 0,10 26-6,-1 1 0,1-1 0,-1 1 0,0-1 0,1 1 0,-1 0 0,0 0 0,0-1 0,0 1 0,0 0 0,0 0 0,0 0 0,0 0 0,0 0 0,-1 0 0,1 0 0,0 0 0,0 1 0,-1-1 0,1 0 0,-1 1 0,1-1 0,-1 1 0,1-1 0,-1 1 0,1 0 0,-1 0 0,1-1 0,-1 1 0,1 0 0,-1 1 0,1-1 0,-1 0 0,1 0 0,-1 1 0,1-1 0,-1 0 0,1 1 0,0 0 0,-1-1 0,1 1 0,0 0 0,-3 1 0,-2 2 2,-1 1 0,1 0 1,0 1-1,1-1 0,-1 1 0,1 0 0,-8 12 1,-27 50-32,37-62 20,-22 43-25,3 1 0,2 1 1,3 0-1,1 2 0,3 0 0,3 0 0,1 1 0,-1 72 0,9-102 22,2 0-1,1-1 0,0 0 1,2 1-1,8 29 0,-10-49 16,-1-1-1,1-1 0,-1 1 0,1 0 0,0 0 1,0-1-1,0 1 0,0-1 0,1 1 0,-1-1 0,1 0 1,-1 0-1,1 0 0,0 0 0,0 0 0,0-1 1,0 0-1,0 1 0,0-1 0,0 0 0,6 1 0,5 1 21,1-1-1,-1 0 1,21-1 0,-33-1-25,24-1 29,0-2 0,0-1 0,-1-1 0,1-1 0,36-14 0,-43 13-10,-2 1 7,-2-1-1,1-1 0,-1 0 0,0-1 0,-1 0 0,0-2 0,-1 1 0,0-2 1,0 0-1,-1 0 0,-1-1 0,11-17 0,-19 27-9,0-1-1,-1 0 1,0-1-1,0 1 1,0 0-1,-1-1 1,1 1-1,-1-1 1,0 1-1,0-8 1,0 11-11,-1 0 1,0 0-1,0 0 1,-1-1-1,1 1 1,0 0-1,0 0 1,-1 0-1,1 0 1,0-1-1,-1 1 1,1 0-1,-1 0 1,1 0-1,-1 0 1,0 0-1,0 0 1,1 0-1,-1 0 1,0 1-1,0-1 1,0 0-1,0 0 1,0 1 0,0-1-1,0 0 1,0 1-1,0-1 1,0 1-1,0-1 1,0 1-1,0 0 1,-1 0-1,1-1 1,0 1-1,0 0 1,0 0-1,-1 0 1,1 0-1,0 0 1,0 0-1,0 1 1,-1-1-1,-1 1 1,-5 0-2,-1 1 0,1-1 1,-1 2-1,1-1 0,0 1 0,0 1 1,0 0-1,0 0 0,1 0 0,-1 1 1,1 0-1,-12 11 0,15-12-2,0 0 0,1 0 0,-1 0 0,1 1-1,0 0 1,0-1 0,0 1 0,1 0 0,0 1 0,0-1 0,0 0 0,0 1-1,1-1 1,0 0 0,0 1 0,1 0 0,-1-1 0,1 1 0,0-1 0,2 10-1,-1-9 2,1 0-1,-1 0 1,1 0-1,0 0 1,1 0-1,0-1 1,0 1-1,0-1 0,0 0 1,1 0-1,0 0 1,7 7-1,-5-6 3,1 0 0,1-1 0,-1 0 0,1 0 0,0 0 0,0-1 1,0 0-1,10 2 0,-5-2 27,1 0 0,0-1 1,0-1-1,0 0 0,0-1 1,0 0-1,1-1 1,-1-1-1,0 0 0,27-7 1,-32 6-14,-1-1-1,1 0 1,-1-1 0,0 0 0,-1 0 0,1-1 0,-1 0 0,1 0 0,9-10-1,-15 13-51,0 0-1,-1 0 0,1 0 0,0 0 0,-1 0 0,1 0 1,-1 0-1,0 0 0,0-1 0,0 1 0,0 0 0,0-1 0,0 1 1,-1-1-1,1 1 0,-1-1 0,0 1 0,0-1 0,0 1 1,0-1-1,0 1 0,0-1 0,-1 1 0,1-1 0,-1 1 1,0-1-1,1 1 0,-1-1 0,0 1 0,-1 0 0,1 0 0,0-1 1,-1 1-1,1 0 0,-1 0 0,1 0 0,-4-2 0,-3-4-308,-1 0-1,-1 1 1,-20-13-1,10 9-3148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3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10656,'0'0'3177,"12"11"-2370,-3-1-644,1-1 0,0-1 0,0 0 0,1 0 1,0-1-1,0 0 0,1-1 0,0 0 0,12 4 1,4-3 299,0-1 1,53 5-1,58-6 631,-76-3-595,44-3 428,-53 0 255,74 8 0,-126-7-1205,0 0 1,0 0 0,0 0-1,0 0 1,0 0-1,-1 0 1,1-1-1,0 1 1,0-1-1,2 0 1,0-1-1988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0 733 3912,'0'0'9400,"9"-10"-8746,19-27-162,60-71 1448,-77 96-1784,-5 5 193,0 0 0,0 1 0,1-1 0,-1 1 0,12-7 0,-17 13-280,1-1 0,-1 0 0,0 1 0,0-1 0,1 1-1,-1-1 1,0 1 0,1 0 0,-1 0 0,0 0 0,1-1 0,-1 1 0,1 0 0,-1 0 0,0 1-1,1-1 1,1 1 0,-1-1-22,-1 1 0,1 0-1,-1 0 1,1 0 0,-1 1-1,0-1 1,1 0 0,-1 0-1,0 1 1,0-1 0,0 1 0,0-1-1,0 1 1,0-1 0,0 1-1,-1 0 1,2 1 0,4 13 104,-1 0 0,-1 1 0,0-1 0,2 30 0,-2 69 323,1 10 82,-5-119-502,1-1 0,0 1 0,0 0 0,1 0-1,0-1 1,0 1 0,0-1 0,5 8 0,-6-11-40,0-1-1,0 0 1,0 0 0,0 0 0,0 0-1,0 0 1,0 0 0,0 0-1,1 0 1,-1 0 0,0-1-1,1 1 1,-1 0 0,0-1-1,1 1 1,-1-1 0,1 0-1,-1 1 1,1-1 0,-1 0 0,1 0-1,-1 0 1,0 0 0,1 0-1,-1 0 1,1-1 0,-1 1-1,1 0 1,-1-1 0,1 1-1,-1-1 1,0 1 0,1-1 0,-1 0-1,0 0 1,1 1 0,1-3-1,4-2 16,1 0 1,-1-1-1,0 0 0,0-1 0,0 1 0,-1-1 0,10-14 1,-1-3 54,15-32 0,-13 24-16,-5 5 40,0-1 1,-2 0 0,13-56-1,-17 71 22,-6 13-126,0 0 0,0 0 0,0 0 0,0 0 0,1 0-1,-1 0 1,0 0 0,0 0 0,0 0 0,0-1 0,1 1 0,-1 0-1,0 0 1,0 0 0,0 0 0,0 0 0,1 0 0,-1 0-1,0 0 1,0 0 0,0 0 0,1 0 0,-1 0 0,0 1-1,0-1 1,0 0 0,0 0 0,1 0 0,-1 0 0,0 0-1,0 0 1,0 0 0,0 0 0,0 0 0,1 1 0,11 20 179,-6-10-193,1 2 29,1-1 1,1-1 0,-1 1-1,2-1 1,0-1 0,0 1 0,1-2-1,0 0 1,1 0 0,15 9-1,-20-14 0,1 0-1,-1-1 0,1 1 1,0-1-1,0-1 0,0 0 1,1 0-1,-1 0 1,0-1-1,1-1 0,-1 1 1,1-1-1,-1-1 0,1 1 1,-1-1-1,0-1 0,1 0 1,-1 0-1,8-3 1,-4-1 21,0 1 1,-1-2-1,0 0 1,0 0-1,0-1 1,15-14-1,-21 17-18,-1 1-1,1-1 0,-1 1 0,-1-1 1,1 0-1,-1-1 0,0 1 0,0-1 1,0 1-1,-1-1 0,1 0 1,-2 0-1,1 0 0,-1 0 0,1 0 1,-1-7-1,-1 4 21,0 1 0,-1-1 0,0 1 0,0-1 0,-1 1-1,-4-14 1,5 20-31,0 0-1,1 0 1,-1 0-1,0 1 1,0-1-1,-1 0 1,1 1-1,0-1 1,-1 0-1,1 1 1,0 0-1,-1-1 0,0 1 1,1 0-1,-1 0 1,0 0-1,0 0 1,1 0-1,-1 0 1,0 0-1,0 1 1,0-1-1,0 1 1,0 0-1,0-1 1,0 1-1,0 0 1,0 0-1,0 0 1,0 0-1,0 0 0,0 1 1,0-1-1,-3 2 1,-7 1 7,0 1 0,0 0 0,0 1 0,0 0 0,1 1 0,0 0 1,1 1-1,-1 0 0,1 1 0,0 0 0,1 1 0,0-1 0,0 2 0,1-1 0,-11 19 1,14-21-16,1 1 1,0 0 0,0 0 0,1 0 0,0 1 0,0-1 0,1 1 0,0 0 0,1 0 0,0-1 0,0 1 0,1 0 0,0 0 0,1 0-1,0 0 1,0 0 0,1-1 0,0 1 0,0 0 0,1-1 0,0 0 0,1 1 0,4 7 0,-4-9 1,1 1 1,0 0-1,0-1 0,1 0 1,0 0-1,0-1 1,1 0-1,0 0 0,0 0 1,0-1-1,1 0 1,-1-1-1,1 1 0,0-1 1,16 5-1,-13-6-1,-1-1-1,1 0 1,0-1-1,0 0 1,0 0-1,0-1 1,0-1-1,-1 0 1,1 0-1,0-1 1,0 0-1,17-7 1,4-3 8,-1-2 0,-1-1 0,0-1-1,-1-1 1,-1-2 0,-1-1 0,0-1 0,32-33 0,-31 24 19,-2-1-1,0-1 1,-2-2-1,-2 0 1,-1-1 0,25-60-1,-41 84-21,76-197 127,-71 177-91,-2 1 0,-1-1 0,-1 0 0,-2 0 0,0-34 0,-4 64-43,0 1 0,0 0-1,0-1 1,0 1 0,0 0 0,0-1 0,0 1 0,0 0-1,0-1 1,0 1 0,0 0 0,0-1 0,0 1 0,0 0 0,0-1-1,-1 1 1,1 0 0,0-1 0,0 1 0,0 0 0,-1-1-1,1 1 1,0 0 0,0 0 0,-1-1 0,1 1 0,0 0 0,0 0-1,-1-1 1,1 1 0,0 0 0,-1 0 0,1 0 0,0 0-1,-1 0 1,1-1 0,0 1 0,-1 0 0,1 0 0,-1 0 0,1 0-1,0 0 1,-1 0 0,1 0 0,0 0 0,-1 0 0,1 0 0,0 1-1,-1-1 1,1 0 0,0 0 0,-1 0 0,1 0 0,0 0-1,-1 1 1,1-1 0,-1 0 0,-18 16 13,-2 17-25,2-1-1,1 2 0,1 1 1,3 0-1,0 1 0,-8 40 1,11-34-15,1 0 1,3 1-1,-4 75 1,11-95 25,1 0 0,1 0 0,0-1 1,2 1-1,1-1 0,0 0 1,2 0-1,16 37 0,-21-56 0,-1 1 0,1-1 0,0 0 0,0 0 0,0 0 0,0 0 0,0 0-1,1 0 1,-1 0 0,1-1 0,0 1 0,0-1 0,0 0 0,0 0 0,0 0 0,0 0 0,1-1 0,6 3 0,-3-3 3,0 0 0,1 0 0,-1-1 1,0-1-1,1 1 0,-1-1 1,0 0-1,12-3 0,2-3 12,0 0-1,0-1 0,-1 0 1,0-2-1,-1-1 0,0 0 1,0-1-1,-1-1 1,-1-1-1,0-1 0,-1 0 1,19-24-1,-29 33-1,0-1 0,-1 0-1,0 0 1,0 0 0,-1-1 0,0 0-1,0 0 1,-1 0 0,5-13-1,-8 20-9,0 1 0,0-1-1,0 1 1,0 0-1,0-1 1,0 1 0,0 0-1,0-1 1,0 1-1,0-1 1,-1 1-1,1 0 1,0-1 0,0 1-1,0 0 1,0-1-1,0 1 1,-1 0 0,1-1-1,0 1 1,0 0-1,-1 0 1,1-1 0,0 1-1,0 0 1,-1 0-1,1-1 1,0 1-1,-1 0 1,1 0 0,-1-1-1,-16-1 50,-15 7 6,21 0-47,1-1-1,0 2 1,0 0 0,1 0-1,0 0 1,0 2-1,0-1 1,-11 13 0,8-7 6,1 1 0,0 0 0,0 1 1,-12 25-1,20-35-14,1 0-1,0 0 1,0 0 0,1 0-1,0 0 1,0 1-1,0-1 1,0 0 0,1 1-1,0-1 1,0 1-1,0-1 1,1 0 0,0 1-1,1 6 1,-1-10-3,0 1 1,0-1 0,0 1-1,1-1 1,-1 0 0,1 0-1,-1 1 1,1-1 0,0 0-1,0 0 1,-1 0 0,2-1-1,-1 1 1,0 0 0,0-1-1,0 1 1,1-1 0,-1 0-1,1 0 1,-1 0 0,1 0-1,-1 0 1,1 0 0,0-1-1,-1 1 1,1-1-1,0 0 1,-1 0 0,1 0-1,0 0 1,3-1 0,1 0 0,-1 0 0,0 0 0,0-1 0,0 0 1,0 0-1,-1 0 0,1-1 0,0 0 0,-1 0 1,0-1-1,0 1 0,0-1 0,0 0 0,0 0 0,7-9 1,-7 5 4,1 1 0,-1-1 0,0 0 0,0 0 1,-1-1-1,-1 1 0,1-1 0,-1 0 0,3-17 0,-6 21 8,0 0-1,0-1 1,-1 1-1,1 0 1,-1 0 0,-1 0-1,1 0 1,-1 0-1,0 0 1,0 0-1,0 0 1,0 0-1,-1 1 1,0-1-1,0 1 1,0 0-1,-1 0 1,1 0-1,-1 0 1,0 1-1,0 0 1,-1-1-1,1 1 1,0 1-1,-7-4 1,7 5 12,0 0 1,0 1-1,0-1 1,0 1-1,0 0 1,-9 0-1,1 1 50,71-5-44,52-1-74,163 5-6,-95-8-57,-172 7 91,1-1 28,-12 7 27,-9 4-35,-26 17 27,-61 51-1,91-68-24,-1 0 0,1 1 0,1 0 0,0 0 0,0 1 0,1 0 0,0 0 0,1 1 0,0 0-1,-7 24 1,12-35-4,1 1-1,-1-1 0,1 1 0,0 0 0,-1-1 1,1 1-1,0 0 0,0 0 0,1-1 0,-1 1 1,0 0-1,0-1 0,1 1 0,-1 0 1,1-1-1,-1 1 0,1-1 0,0 1 0,0-1 1,1 3-1,0-2 2,0 0 0,0-1 0,0 1 0,0-1 1,0 1-1,0-1 0,1 0 0,-1 1 0,0-1 0,1-1 1,-1 1-1,4 1 0,3 0 10,0-1 1,1 0-1,-1 0 0,1-1 0,-1 0 1,12-2-1,-3-2 3,1 0 0,-1 0 0,0-2 0,25-11 0,67-39 78,-58 28-57,37-19 67,-82 42-86,-6 4-16,0 1 0,1-1 0,-1 0 0,0 1 0,0-1 0,0 0 0,1 1 0,-1 0 0,0-1 0,1 1 0,-1 0 0,0-1 0,1 1 0,2 0 0,-13 19 84,-5 7-56,2 0 0,-12 40 0,23-64-30,0 0 1,1 0-1,-1 0 0,1 1 1,-1-1-1,1 0 0,0 0 1,0 1-1,0-1 1,0 0-1,0 0 0,1 0 1,-1 1-1,1-1 1,-1 0-1,1 0 0,0 0 1,0 0-1,0 0 1,0 0-1,0 0 0,0 0 1,0 0-1,1 0 0,2 2 1,-1-2 1,1 0-1,-1 0 1,1 0 0,0-1 0,-1 0 0,1 1-1,0-1 1,0-1 0,0 1 0,0-1 0,-1 1-1,1-1 1,0 0 0,5-1 0,8 0 15,1-1 0,-1 0 0,1-2 0,-1 0 0,0-1 1,0 0-1,-1-2 0,0 0 0,21-12 0,6-7 26,-2-2-1,40-35 1,-57 42-25,-1-1 0,-2-1 0,0-1 1,25-39-1,-13 8-5,-3-2 0,-3-1 0,-2-1 0,-3-1 1,-2-1-1,14-74 0,-32 123-9,8-41 22,-9 48-24,-1 1 0,0 0 0,0 0 1,0 0-1,0 0 0,-1 0 0,1 0 0,-1 0 0,0 0 0,-3-6 0,4 10-3,0-1-1,0 1 1,-1-1 0,1 1-1,0 0 1,0-1 0,-1 1-1,1-1 1,0 1 0,-1 0-1,1-1 1,0 1 0,-1 0-1,1-1 1,-1 1 0,1 0-1,-1 0 1,1-1 0,0 1-1,-1 0 1,1 0 0,-1 0-1,1 0 1,-1-1 0,1 1-1,-1 0 1,1 0 0,-1 0-1,1 0 1,-1 0 0,1 0-1,-2 1 1,-16 11 1,-9 23-34,9-6-21,1 1-1,-23 60 1,-12 69-62,26-59 90,-19 165 0,43-251 19,1 0 0,0-1 0,1 1 0,1 0 1,0-1-1,1 1 0,1 0 0,5 18 0,-8-31 6,1 0 0,-1 0 1,1-1-1,-1 1 0,1 0 0,-1 0 0,1 0 1,-1-1-1,1 1 0,0 0 0,-1-1 0,1 1 1,0 0-1,-1-1 0,1 1 0,0-1 0,0 1 1,0-1-1,0 0 0,0 1 0,-1-1 0,1 0 1,0 0-1,0 1 0,0-1 0,0 0 0,0 0 1,0 0-1,0 0 0,0 0 0,0 0 0,0-1 1,0 1-1,0 0 0,-1 0 0,3-1 0,2-1 3,0 0 0,0 0 0,0-1-1,0 0 1,4-3 0,12-11 19,0 0 1,-1-2 0,-1 0-1,29-39 1,-31 38 7,-13 15-24,0 0 2,0 0-1,0 0 1,0 1-1,0 0 1,1 0-1,0 0 1,-1 0-1,8-4 1,-11 8-8,-1 0 0,0 0 0,1 0 1,-1 0-1,0-1 0,1 1 0,-1 0 0,0 0 0,1 0 0,-1 0 0,1 0 0,-1 0 1,0 0-1,1 0 0,-1 0 0,0 0 0,1 0 0,-1 0 0,0 1 0,1-1 1,-1 0-1,0 0 0,1 0 0,-1 0 0,0 0 0,1 1 0,-1-1 0,0 0 1,0 0-1,1 1 0,-1-1 0,4 14 29,-8 19 14,4-32-43,-23 88 46,14-57 11,-8 46 1,17-77-50,0 1 0,-1 0 1,1 0-1,0-1 0,0 1 1,0 0-1,0 0 0,0-1 1,1 1-1,-1 0 0,0 0 0,1-1 1,0 1-1,-1 0 0,1-1 1,1 3-1,-1-3-1,0 0 0,0-1 0,-1 1 0,1-1 0,0 1 0,0-1 0,0 1 0,0-1 1,0 1-1,-1-1 0,1 0 0,0 1 0,0-1 0,0 0 0,0 0 0,0 0 0,0 0 0,0 0 0,0 0 0,0 0 0,2-1 0,2 0 18,1-1-1,0 0 1,0 0-1,0-1 1,-1 1 0,1-1-1,6-6 1,2-2 17,-2 0 0,1-1 0,-2 0 0,17-22 0,-19 22 5,0 0 0,2 0 0,-1 1 0,1 0 0,1 1-1,14-9 1,-11 13-37,-15 6-11,0 0 0,0-1 0,0 1 0,1 0 0,-1 1 0,0-1 1,0 0-1,0 0 0,1 0 0,-1 0 0,0 0 0,0 0 0,0 0 0,1 0 0,-1 0 0,0 0 0,0 0 0,0 0 0,0 1 0,1-1 1,-1 0-1,0 0 0,0 0 0,0 0 0,0 0 0,0 1 0,0-1 0,1 0 0,-1 0 0,0 0 0,0 1 0,0-1 0,0 0 1,0 0-1,0 1 0,0 1-1,0 0 1,-1 1 0,1-1 0,-1 1-1,1-1 1,-1 0 0,0 0 0,0 1-1,-2 2 1,-21 42 0,-3-2 0,-1-1 0,-52 60 0,-117 111 0,192-210 0,-1 1 0,0 0 0,-1 0 0,0 0 0,-1-1 0,-12 7 0,19-12 0,1 0 0,-1 1 0,1-1 0,0 0 0,-1 0 0,1 0 0,-1 1 0,1-1 0,-1 0 0,1 1 0,0-1 0,-1 0 0,1 1 0,0-1 0,-1 0 0,1 1 0,0-1 0,0 1 0,-1-1 0,1 0 0,0 1 0,0-1 0,0 1 0,0-1 0,-1 1 0,1-1 0,0 1 0,0-1 0,0 1 0,1 0 0,-1-1 0,0 0 0,1 0 0,-1 1 0,1-1 0,-1 0 0,1 0 0,-1 0 0,1 0 0,-1 1 0,1-1 0,-1 0 0,1 0 0,-1 0 0,1 0 0,-1 0 0,1 0 0,-1 0 0,0-1 0,1 1 0,-1 0 0,1 0 0,-1 0 0,1 0 0,-1-1 0,1 1 0,-1 0 0,0 0 0,2-1 0,41-19 0,28-14 0,0 3 0,107-29 0,12 4 0,-92 25 0,-92 29 0,47-16 0,-50 16 0,1 1 0,-1 0 0,0-1 0,0 0 0,0 0 0,0 0 0,0 0 0,0 0 0,-1-1 0,1 1 0,-1-1 0,3-3 0,-5 5 1,1 0 0,-1 0 0,0-1 0,1 1 0,-1 0 0,0 0 1,0-1-1,0 1 0,0 0 0,0 0 0,0-1 0,0 1 0,-1 0 0,1 0 0,0-1 0,-1 1 0,1 0 0,-1 0 1,1 0-1,-1 0 0,0 0 0,1 0 0,-1 0 0,-1-2 0,-24-23-130,26 26 123,-98-71-4577,90 67 2736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14672,'0'0'184,"19"1"20,241 19 841,225 31 1303,-337-25-395,-144-24-1072,-11-2-1996,4 0-395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1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26 4512,'0'0'12129,"12"-2"-11912,178-22 678,-182 24-814,1 0 0,0 1 0,15 3 0,16 1 221,-39-6-288,0 1 0,0 0-1,0 0 1,0 0 0,0 0-1,0 0 1,0 1 0,0-1-1,0 0 1,0 0-1,0 1 1,0-1 0,0 0-1,0 1 1,0-1 0,0 1-1,-1 0 1,1-1 0,0 1-1,1 0 1,-2 0-6,0 0-1,1 0 1,-1-1 0,0 1 0,0 0 0,0 0 0,0-1-1,0 1 1,0 0 0,0 0 0,0-1 0,0 1-1,0 0 1,0-1 0,-1 1 0,1 0 0,0 0 0,0-1-1,-1 1 1,1 0 0,-1 0 0,-3 6 23,-1 0 0,0-1 1,-12 12-1,11-12-23,-216 220 219,209-214-217,-1 0 0,0 0 0,-19 11 0,25-19-9,6-4-1,1 1 0,-1 0 0,1-1 0,0 1 0,0 0 0,-1 0 0,1 0 0,0 0 0,0 0 0,0 0 0,0 0 0,0 0 0,-2 3 0,-1 1-13,-1 4 65,5-9-51,1 1 1,-1-1-1,1 1 1,-1-1-1,1 1 0,-1-1 1,1 1-1,-1-1 1,1 0-1,-1 1 0,1-1 1,0 0-1,-1 1 1,1-1-1,0 0 0,-1 0 1,1 1-1,0-1 1,1 0-1,14 3 16,1-1 1,-1 0-1,1-2 1,-1 0-1,1 0 0,28-6 1,-6 2 8,97-16 447,-120 17-147,-15 2-848,-9 0-2336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14272,'0'0'2207,"38"-72"-1623,-17 53 8,2 0-288,1 0 0,9 2-112,-3-6-8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4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0 5120,'0'0'11130,"-5"11"-10723,-2 3-306,-73 157 1246,61-118-901,-20 85 1,0 59 425,30-149-641,-12 117 1318,19-150-976,4-17 5,7-24-204,-3 3-278,34-117 391,-34 125-430,1 0 0,0 0 1,0 1-1,2 0 1,-1 1-1,2-1 0,11-11 1,-13 16-24,-4 4 5,0 0 1,1 1 0,0-1-1,-1 1 1,1 0 0,8-4-1,-12 8-32,0-1 0,0 1 0,0-1 0,0 1 0,1 0 0,-1-1 0,0 1 0,0 0 0,1 0 0,-1 0 0,0 0 0,0 0 0,1 0 0,-1 1 0,0-1 0,0 0-1,1 1 1,-1-1 0,0 0 0,0 1 0,0 0 0,0-1 0,0 1 0,0 0 0,0-1 0,0 1 0,0 0 0,0 0 0,0 0 0,0 0 0,0 0 0,-1 0 0,1 0 0,0 0-1,-1 0 1,1 0 0,-1 0 0,1 3 0,5 11 31,0 1-1,-1 0 0,-1 0 0,-1 1 1,0-1-1,-1 1 0,-1 24 1,1-20-1,-1 1 3,4 39 118,-5-57-133,1 0 0,0 0 0,0 0 0,0 0 0,1 0 0,-1 0 0,1 0 0,0-1 0,0 1 0,0-1 0,5 6 0,-5-8-14,0 1 0,0-1 0,0 0 0,0 1 0,0-1 0,1 0 0,-1-1 0,0 1 0,1 0 1,-1-1-1,0 1 0,1-1 0,-1 0 0,1 1 0,-1-1 0,1 0 0,-1-1 0,4 0 0,1 0 2,0 0 0,0-1 0,0 0 0,0 0 0,8-5 0,48-29 121,105-79 0,-50 32 24,7-10 80,-125 93-235,0 0-1,0 0 1,0 0 0,0 0 0,0 0 0,0 0 0,0 0 0,0 0 0,0 0 0,0 0 0,0 0 0,0 0 0,0 0 0,0 0 0,0 0 0,0 0 0,0 0 0,0 0 0,0 0 0,0 0 0,0 0 0,0 0 0,0 0 0,0 0 0,0 0 0,0 0 0,0 0 0,0-1 0,0 1 0,0 0 0,0 0 0,0 0 0,0 0 0,0 0 0,0 0 0,0 0 0,0 0 0,0 0 0,0 0 0,0 0 0,0 0 0,0 0 0,0 0-1,0 0 1,0 0 0,0 0 0,0 0 0,0 0 0,-8 1 63,-14 7-7,-12 13 16,0 1-1,2 2 0,-47 44 1,69-58-53,0 1 1,0 1-1,1-1 1,-9 17-1,15-22-7,-1 0-1,1 0 0,0 1 1,1 0-1,-1-1 0,2 1 1,-1 0-1,1 0 0,-1 0 1,1 14-1,1-19-4,0-1-1,0 1 1,1 0-1,-1-1 1,0 1-1,1-1 1,-1 1-1,1 0 1,-1-1 0,1 1-1,0-1 1,0 0-1,-1 1 1,1-1-1,0 1 1,0-1-1,1 0 1,-1 0-1,0 0 1,0 0 0,1 1-1,1 0 1,0-1 3,0 0 1,0 0-1,0 0 0,0 0 1,0-1-1,0 1 1,0-1-1,0 0 1,0 0-1,0 0 1,5 0-1,1-2 6,0 1 1,-1-2-1,1 1 0,-1-1 0,0 0 0,0 0 0,0-1 0,9-6 0,1-5 22,-1-1 0,0 0 0,-1-2-1,0 0 1,-2 0 0,21-36 0,-27 42-12,6-19 176,-11 37-172,0-1-1,-1 0 1,1 0-1,-1 1 1,-1-1-1,1 1 1,1 10-1,1 3-6,1 2-7,-3-10-8,1-1 0,0 0 1,0 0-1,1 0 0,0-1 0,7 11 0,-11-19-8,1-1-1,-1 1 1,1 0 0,0-1-1,0 1 1,-1-1-1,1 1 1,0-1 0,0 1-1,0-1 1,0 1 0,0-1-1,-1 0 1,1 0-1,0 1 1,0-1 0,0 0-1,0 0 1,0 0-1,0 0 1,0 0 0,0 0-1,0 0 1,0 0 0,0-1-1,0 1 1,0 0-1,-1 0 1,1-1 0,0 1-1,1-2 1,27-16 61,-3-8-4,-1-1 0,-2-1 0,40-63 0,-29 32 109,-34 59-166,1-1-1,-1 1 1,0 0-1,0 0 0,0 0 1,0-1-1,0 1 1,0 0-1,0 0 0,1 0 1,-1 0-1,0-1 1,0 1-1,0 0 0,0 0 1,1 0-1,-1 0 1,0 0-1,0 0 0,0 0 1,1-1-1,-1 1 1,0 0-1,0 0 0,0 0 1,1 0-1,-1 0 1,0 0-1,0 0 1,1 0-1,-1 0 0,0 0 1,0 0-1,0 0 1,1 0-1,-1 0 0,0 1 1,0-1-1,0 0 1,1 0-1,-1 0 0,0 0 1,0 0-1,0 0 1,1 0-1,-1 1 0,0-1 1,0 0-1,0 0 1,0 0-1,0 0 0,1 1 1,-1-1-1,0 0 1,0 0-1,0 0 0,0 1 1,0-1-1,0 0 1,0 0-1,0 1 0,0-1 1,0 0-1,0 0 1,0 0-1,0 1 0,0-1 1,5 18 96,-2 4-59,-1 1-1,-2 27 1,0-28 0,1 0 0,5 36 0,-5-54-36,0 4 23,0-1 0,1 0 0,0 0-1,0 0 1,1 0 0,3 6 0,-6-12-21,1 0 0,-1-1 1,1 1-1,0 0 1,-1-1-1,1 1 0,-1 0 1,1-1-1,0 1 1,-1-1-1,1 1 0,0-1 1,0 1-1,-1-1 1,1 0-1,0 1 0,0-1 1,0 0-1,0 0 0,0 1 1,-1-1-1,1 0 1,1 0-1,0-1 5,0 1 0,0-1 0,0 1 0,0-1 0,-1 0 0,1 0 0,0 0 0,0 0 0,-1 0 0,1-1 0,-1 1 0,1 0 0,-1-1 0,3-2 0,18-24 42,-1 0-1,-2-2 1,20-39-1,-16 27 67,29-39-1,-50 78-94,1-1 0,0 1 0,0-1 1,0 1-1,0 0 0,0 0 0,8-4 0,-10 6-15,0 0 0,1 1 0,-1-1 1,1 1-1,-1 0 0,1-1 0,-1 1 0,1 0 0,-1 0 0,1 0 1,0 0-1,-1 0 0,1 1 0,-1-1 0,1 0 0,-1 1 0,1-1 1,-1 1-1,1-1 0,-1 1 0,0-1 0,1 1 0,-1 0 0,0 0 1,3 2-1,30 25 43,-23-18-47,0-1 0,1 0 0,0-1 0,0 0 0,1 0 0,0-2 0,25 10 0,-35-15-8,0-1 0,1 1 0,-1-1 0,1 0 1,-1 0-1,0 0 0,1 0 0,-1-1 0,1 1 1,-1-1-1,0 0 0,0 0 0,1 0 0,-1-1 0,0 1 1,0-1-1,0 1 0,0-1 0,0 0 0,-1 0 1,1 0-1,-1-1 0,1 1 0,-1-1 0,0 1 0,0-1 1,0 0-1,0 0 0,0 0 0,1-3 0,1-3 9,0 0-1,0 0 1,0-1-1,-2 1 0,1-1 1,-1 0-1,0 1 1,-1-1-1,0-10 0,-1 18-1,1 1-1,-1-1 1,0 0-1,0 1 1,0-1-1,-1 1 0,1-1 1,0 1-1,0-1 1,-1 1-1,1-1 1,-1 1-1,0-1 0,1 1 1,-1-1-1,0 1 1,0 0-1,0-1 1,0 1-1,0 0 1,0 0-1,0 0 0,0 0 1,0 0-1,0 0 1,-1 0-1,1 0 1,0 0-1,-1 1 0,1-1 1,-1 0-1,-1 0 1,1 1-3,-1 0 0,1 0 1,0 1-1,0-1 0,0 0 0,0 1 1,0-1-1,-1 1 0,1 0 1,0 0-1,0 0 0,1 0 0,-1 0 1,0 0-1,0 0 0,0 1 0,1-1 1,-1 1-1,1-1 0,-1 1 1,1 0-1,0-1 0,-2 3 0,-3 6-2,-1 0 1,2 0-1,0 0 0,0 1 0,0-1 0,2 1 0,-1 1 0,1-1 0,1 0 0,0 1 0,1-1 1,0 1-1,1-1 0,0 1 0,0-1 0,1 1 0,1-1 0,0 1 0,1-1 0,0 0 0,1 0 0,0 0 1,0 0-1,1-1 0,1 1 0,0-2 0,10 15 0,-12-19 6,0 0 0,1 0 0,0 0 1,0-1-1,0 0 0,0 1 0,0-2 0,1 1 0,0-1 0,0 0 0,0 0 0,6 2 1,-2-2 6,-1-1 0,1 0 0,-1-1 0,1 1 0,0-2 0,0 0 0,13-1 0,4-3 34,0-1 0,-1-1 0,0-2 0,48-20 0,-52 18-177,-1 0-1,0-2 1,32-24-1,-14 2-4703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4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 7432,'0'0'4609,"-15"1"-4121,-7 1-205,1 1 0,-1 1 0,0 1 0,1 1 0,-35 15 1,41-13 23,0 0 1,1 2 0,0-1-1,0 2 1,1 0 0,-12 13-1,-62 80 1795,80-95-1827,0 1 0,1 0-1,0 0 1,-9 22 0,14-29-207,0-1 0,0 1 1,0 0-1,1 0 0,-1-1 0,0 1 1,1 0-1,0 0 0,0 0 0,0 0 1,0-1-1,0 1 0,0 0 0,1 0 1,0 0-1,-1 0 0,1-1 0,0 1 1,0 0-1,1-1 0,-1 1 0,0-1 1,1 1-1,0-1 0,3 5 0,-3-6-28,1 1 0,0 0 0,-1-1 0,1 0 0,0 0 0,-1 0 0,1 0 0,0 0-1,0 0 1,0 0 0,0-1 0,0 0 0,0 0 0,0 0 0,0 0 0,0 0 0,0 0 0,-1-1-1,5 0 1,0-1 17,0 0 0,0 0 1,0 0-1,0-1 0,0 0 0,10-7 0,2-3 69,-2 0 0,0-1 0,26-26 0,-35 31-68,-1 0-1,0-1 1,0 0-1,-1 0 1,0 0 0,-1-1-1,0 0 1,5-16-1,-7 15 41,1 1-1,0-1 0,1 1 1,10-18-1,-11 112 599,-2-61-616,1 0 1,9 31-1,-10-44-40,1-1-1,0 1 1,1-1 0,0 0-1,0-1 1,1 1-1,0-1 1,0 0 0,8 9-1,-12-15-21,1 1-1,0-1 0,0 0 1,0 1-1,0-1 1,0 0-1,0 0 1,0-1-1,0 1 0,0 0 1,0-1-1,1 1 1,-1-1-1,0 1 1,0-1-1,1 0 0,-1 0 1,0 0-1,0-1 1,1 1-1,-1 0 0,0-1 1,0 1-1,0-1 1,0 0-1,1 0 1,-1 0-1,2-1 0,5-3 35,-1 0-1,1-1 1,-1 0-1,14-13 1,63-73 359,-53 56-58,46-41 0,-63 62-219,-11 11-56,0 0 0,0 1 0,0-1 0,1 1 0,-1 0 1,1 0-1,6-3 0,-10 6-58,-1 0 1,1 0-1,0 1 0,-1-1 1,1 0-1,-1 0 1,1 1-1,0-1 0,-1 0 1,1 1-1,-1-1 1,1 0-1,-1 1 0,1-1 1,-1 1-1,0-1 1,1 1-1,-1-1 0,0 1 1,1-1-1,-1 1 1,0-1-1,1 1 0,-1 0 1,0-1-1,0 1 1,0 0-1,0-1 0,1 2 1,4 19 133,-5-8-78,-1 0-1,0-1 0,-1 1 1,0 0-1,-1-1 0,-8 23 1,6-17 50,3-7 33,4-12 59,10-17 1,-1-5-140,2 0 0,0 0 0,2 2-1,29-35 1,-44 55-72,1 0-1,0 1 0,0-1 0,-1 0 0,1 0 0,0 1 0,0-1 0,0 0 1,0 1-1,0-1 0,0 1 0,0-1 0,0 1 0,0 0 0,0-1 1,0 1-1,0 0 0,0 0 0,0-1 0,0 1 0,0 0 0,0 0 0,0 0 1,0 0-1,0 1 0,0-1 0,0 0 0,0 0 0,0 1 0,0-1 1,0 0-1,0 1 0,0-1 0,0 1 0,0 0 0,0-1 0,0 1 1,0 0-1,0-1 0,-1 1 0,1 0 0,0 0 0,-1 0 0,1-1 0,0 1 1,-1 0-1,1 2 0,5 7 1,-1-1 1,0 1-1,6 20 0,-6-17-3,11 35 18,-10-29-2,15 33-1,-18-46-9,0 0-1,1 0 0,0 0 1,1 0-1,-1 0 1,1-1-1,0 0 0,10 8 1,-8-8 2,-1 0 1,1-1 0,0 0-1,0-1 1,0 1-1,0-1 1,0 0 0,1-1-1,-1 0 1,1 0-1,0-1 1,0 0 0,-1 0-1,1 0 1,0-1-1,0-1 1,0 1 0,0-1-1,-1-1 1,1 1-1,11-5 1,-8 3-26,-1-1 0,0 0 0,0 0 0,0-1 0,-1-1 0,1 1 1,-1-1-1,-1-1 0,1 0 0,-1 0 0,0-1 0,12-16 0,0-10-4088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0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0 864 6224,'0'0'6529,"11"9"-5929,0-1-387,0 0 0,18 11 0,-26-18-164,0 0 0,0 0 0,0-1 1,0 1-1,0-1 0,0 0 0,0 0 1,0 0-1,0 0 0,0 0 0,0-1 0,0 0 1,0 1-1,0-1 0,-1 0 0,1 0 1,0 0-1,0-1 0,-1 1 0,1-1 1,-1 1-1,1-1 0,2-2 0,2-1 98,8-5 135,-2 0 0,1-1 1,-1 0-1,-1-1 1,0 0-1,-1-1 0,14-20 1,-12 13 228,-1-1 0,-1 0 0,0 0 0,12-41 0,-19 38 129,-4 17 82,-3 13 624,-1 11-1218,1-1 1,0 1-1,2 0 1,0 0-1,0 0 1,5 31-1,-3-34-67,2-1 0,-1 0 1,2-1-1,0 1 0,0-1 0,1 1 0,1-1 0,0-1 0,12 18 1,-15-25-34,1 0 1,0 0-1,0-1 1,0 0-1,1 1 1,-1-1-1,1-1 1,-1 1-1,1-1 1,0 0-1,0 0 0,0 0 1,1-1-1,-1 1 1,0-1-1,0 0 1,1-1-1,-1 0 1,1 0-1,-1 0 1,9-1-1,0-1 28,0 0 0,-1-1-1,1 0 1,0-1 0,-1-1-1,0 0 1,14-7 0,-13 3-4,0-1 1,0 0 0,-1 0 0,-1-1 0,0-1 0,0 0 0,-1-1-1,-1 0 1,0 0 0,0-1 0,14-31 0,-6 5 167,-2-1 0,-1 0 0,13-61 0,-26 89-182,5-15 508,-7 28-542,0 1-1,0-1 1,0 0 0,0 0 0,0 0 0,0 0-1,0 0 1,0 0 0,0 0 0,0 0 0,1 0 0,-1 0-1,0 0 1,0 1 0,0-1 0,0 0 0,0 0-1,0 0 1,0 0 0,0 0 0,0 0 0,0 0-1,0 0 1,0 0 0,0 0 0,0 0 0,0 0 0,1 0-1,-1 0 1,0 0 0,0 0 0,0 0 0,0 0-1,0 0 1,0 0 0,0 0 0,0 0 0,0 0-1,0 0 1,0 0 0,1 0 0,-1 0 0,0 0-1,0 0 1,0 0 0,0 0 0,0 0 0,0 0 0,0 0-1,0 0 1,0 0 0,0 0 0,0 0 0,0 0-1,1 0 1,-1 0 0,0 0 0,0 0 0,0-1-1,0 1 1,0 0 0,0 0 0,0 0 0,0 0 0,0 0-1,0 0 1,0 0 0,0 0 0,0 0 0,4 18 94,1 36-41,-2-1-1,-2 1 0,-3 0 1,-14 85-1,2-81-18,13-53-33,-1 0 1,0 0-1,0 0 1,0 0 0,-1-1-1,0 1 1,0-1-1,0 0 1,-5 6-1,6-8-2,-1 0 0,0-1 0,1 1 0,-1-1-1,0 1 1,0-1 0,0 0 0,0 0 0,0 0 0,0-1 0,0 1-1,0-1 1,0 0 0,0 1 0,-1-1 0,1-1 0,0 1 0,-5-1-1,2 0 5,0-1 0,-1 0 0,1 0-1,0 0 1,0-1 0,0 0-1,1 0 1,-7-4 0,8 4 1,-27-22 53,29 24-55,0 0 0,1-1 1,-1 1-1,1-1 0,0 0 1,-1 1-1,1-1 0,0 0 0,0 0 1,0 0-1,0 0 0,0 0 0,0 0 1,1 0-1,-1-2 0,1 3-1,0 0-1,1 0 1,-1 1-1,1-1 0,-1 0 1,1 0-1,-1 1 1,1-1-1,-1 0 1,1 1-1,-1-1 1,1 0-1,0 1 1,0-1-1,-1 1 0,1-1 1,0 1-1,0 0 1,1-1-1,19-8 9,-19 8-6,27-8-14,0 2 0,1 1-1,-1 1 1,1 2-1,37 0 1,41-5-51,-83 6 47,-1-2 0,1-1 0,-1-1 0,-1-2 0,1 0 0,-1-1 0,-1-1 0,38-23 0,-60 33 11,3-3-1,0 1 1,0 0-1,0 0 0,1 1 0,-1-1 1,0 1-1,1 0 0,-1-1 1,1 1-1,6 0 0,-9 1 1,-1 0 0,1 0 0,-1 0 0,1 0 0,0 0 0,-1-1 0,1 1 0,-1 0 0,1 0 0,0 0 0,-1-1 0,1 1 0,-1 0 0,1 0 0,-1-1 0,1 1 0,-1 0 0,1-1 0,-1 1 0,1-1 0,-1 1 0,0-1 0,1 1 0,-1-1 0,0 1 0,1-1 0,-1 1 0,0-1 0,0 1 0,1-1 0,-1 1 0,0-1 0,0 0 0,0 1 0,0-2 0,-46 29 63,38-20-58,0 0 1,0 0-1,1 1 1,-7 10-1,11-15-2,0 1 0,1 0 0,-1 0 0,1 1-1,0-1 1,0 0 0,0 1 0,1-1 0,-1 1 0,1 0-1,-1 8 1,2-11 1,1 0-1,-1 0 0,0 0 1,1 0-1,-1 0 0,1 0 1,0-1-1,-1 1 1,1 0-1,0 0 0,0-1 1,0 1-1,0-1 0,1 1 1,-1-1-1,0 1 1,1-1-1,-1 0 0,1 0 1,-1 1-1,1-1 1,-1 0-1,1 0 0,0-1 1,0 1-1,-1 0 0,1-1 1,4 2-1,2 0-2,1 0-1,0-1 0,0 0 1,16 0-1,-19-1-6,1 0-1,0-1 0,0 0 1,0-1-1,-1 1 0,1-1 1,-1 0-1,1-1 1,-1 1-1,0-1 0,0-1 1,0 1-1,0-1 0,6-6 1,-8 7 5,0-1 1,-1 1-1,1-1 1,-1 0-1,0-1 1,0 1-1,-1 0 1,1-1-1,-1 0 1,0 1-1,0-1 1,0 0-1,-1 0 1,0 0-1,0 0 1,0 0-1,0 0 1,-1-1-1,0-7 1,-1 6 11,0-1 0,0 1 0,-1-1 0,0 1 0,0 0 0,-1 0-1,0 0 1,0 0 0,-1 0 0,0 0 0,-7-9 0,7 11-4,1 1 0,-1 1 1,0-1-1,0 0 0,0 1 0,0 0 0,0 0 0,-1 0 1,0 0-1,1 1 0,-1 0 0,0 0 0,0 0 0,0 0 0,0 1 1,-1 0-1,-4 0 0,4-1 2,-7 0 10,13 2-19,0 0 0,0 0 1,0 0-1,0 0 0,0 1 0,0-1 0,0 0 1,0 0-1,0 0 0,0 0 0,0 0 0,0 0 1,0 0-1,0 0 0,0 0 0,0 0 0,0 1 1,0-1-1,0 0 0,0 0 0,0 0 0,0 0 1,0 0-1,0 0 0,0 0 0,0 0 0,0 0 0,0 0 1,0 0-1,0 0 0,0 1 0,0-1 0,-1 0 1,1 0-1,0 0 0,0 0 0,0 0 0,0 0 1,0 0-1,0 0 0,0 0 0,0 0 0,0 0 1,0 0-1,-1 0 0,1 0 0,0 0 0,0 0 1,0 0-1,0 0 0,0 0 0,0 0 0,0 0 1,0 0-1,0 0 0,0 0 0,-1 0 0,1 0 1,0 0-1,28 12 1,-18-8-1,0 0 0,0 0 0,1-1 0,0-1 0,0 1 0,-1-2 0,1 0 0,0 0 0,0-1 0,22-2 0,-11 0 0,0-2 0,0-1 0,0-1 0,32-12 0,-29 7 0,-1-1 0,-1-2 0,25-16 0,62-56 0,-35 27 0,-48 39 0,31-30 0,-48 39 0,1-1 0,-2 0 0,0 0 0,0-1 0,8-16 0,-5 5 17,0-1-1,9-31 1,-18 47-13,-1 1 1,0-1 0,0 0-1,-1 0 1,0 1 0,0-1-1,-1 0 1,0 0 0,-1 0-1,0 0 1,-3-9-1,4 17-2,0 1 0,0 0 0,0-1 0,0 1-1,0-1 1,0 1 0,-1 0 0,1-1 0,0 1-1,0 0 1,0-1 0,-1 1 0,1 0 0,0-1-1,-1 1 1,1 0 0,0-1 0,-1 1 0,1 0-1,0 0 1,-1 0 0,1-1 0,0 1-1,-1 0 1,1 0 0,-1 0 0,1 0 0,0 0-1,-1 0 1,1-1 0,-1 1 0,1 0 0,-16 7 45,-10 19 10,25-25-55,-20 24 15,2 2 1,0 0-1,1 1 1,2 0-1,1 2 1,-15 40-1,13-18-9,1-1 0,3 2 0,-7 59 0,16-83-16,2 0-1,0 44 0,3-63 2,0 0 0,0 1 0,1-1-1,0 0 1,1 0 0,0 0 0,1-1 0,0 1-1,0-1 1,10 15 0,-13-22 7,1 1 1,0-1-1,0 0 0,0 0 0,0 0 0,0-1 1,0 1-1,0 0 0,1-1 0,-1 0 1,0 1-1,1-1 0,0 0 0,-1 0 0,1 0 1,3 0-1,-1 0 3,0-1 0,0 0 0,0 0-1,0 0 1,-1-1 0,1 1 0,0-1 0,7-2 0,3-3 10,0 0 1,0 0-1,-1-2 1,23-14-1,-21 11 13,-1-1-1,1 0 1,-2-1-1,0 0 1,-1-1-1,0-1 1,-1 0-1,-1-1 1,12-20-1,-22 33-13,1 0 1,-1 0-1,0 0 1,0 1-1,0-1 0,-1-1 1,1 1-1,-1 0 1,1 0-1,-1 0 0,0 0 1,0 0-1,-1 0 0,1 0 1,0 0-1,-1 0 1,0 0-1,0 0 0,0 0 1,-2-4-1,2 6-2,1 0 1,0 1-1,-1-1 0,1 0 1,0 1-1,-1-1 0,1 0 1,0 0-1,0 1 0,0-1 1,-1 0-1,1 0 0,0 0 1,0 1-1,0-1 0,0 0 0,1 0 1,-1 1-1,0-1 0,0 0 1,1-1-1,-1 2-4,0 0-1,1-1 1,-1 1 0,1-1-1,-1 1 1,1 0 0,-1-1-1,1 1 1,-1 0 0,1 0-1,0-1 1,-1 1 0,1 0-1,-1 0 1,1 0 0,0 0-1,-1 0 1,1 0 0,-1 0-1,2 0 1,31 7 60,-25-4-62,0 0 1,0 1-1,-1 0 0,1 0 0,-1 1 1,0 0-1,-1 0 0,1 0 1,-1 1-1,0 0 0,0 1 0,4 6 1,-3-3-13,-1 1 0,0-1 0,-1 1 0,0 0 0,0 0 0,-1 0 0,4 22 0,-5-11-1,-3-17 8,1 0-1,-1 0 0,1-1 1,0 1-1,0-1 0,0 1 1,1-1-1,0 1 0,0-1 1,0 0-1,0 1 0,0-1 1,7 7-1,-8-10 3,1 0 1,-1 0-1,1-1 0,0 1 1,-1 0-1,1-1 0,0 1 1,-1-1-1,1 0 1,0 1-1,0-1 0,-1 0 1,1 0-1,0 0 0,0 0 1,0-1-1,-1 1 0,3-1 1,33-11 34,-33 10-34,13-5 9,-1-1-1,1-1 0,-1-1 1,-1 0-1,0-1 1,0 0-1,-1-2 1,-1 1-1,0-2 1,-1 0-1,13-18 0,-37 49 27,0 0-1,1 0 0,0 1 0,2 1 1,-8 21-1,16-39-36,0 1 1,1 0-1,-1 0 1,1 0-1,-1 0 1,1 0-1,0-1 1,0 1-1,0 0 1,0 0-1,0 0 1,0 0-1,0 0 0,1 0 1,-1 0-1,1-1 1,0 1-1,-1 0 1,1 0-1,0-1 1,0 1-1,0 0 1,0-1-1,0 1 1,0-1-1,1 1 1,-1-1-1,0 0 1,1 1-1,-1-1 1,3 2-1,-1-2 0,0 0 1,0 0-1,0 0 0,0-1 1,0 1-1,0-1 0,1 1 1,-1-1-1,0 0 0,0 0 1,0-1-1,0 1 0,0-1 1,0 1-1,0-1 0,0 0 0,0 0 1,3-2-1,1 0 6,0 0-1,0-1 1,0 0 0,-1-1 0,0 0-1,0 0 1,0 0 0,0 0-1,-1-1 1,0 0 0,0 0-1,-1 0 1,0-1 0,0 0-1,0 0 1,-1 0 0,0 0-1,0 0 1,-1 0 0,0-1 0,0 0-1,0 1 1,-1-1 0,-1 0-1,1 1 1,-1-1 0,0 0-1,-1 0 1,-2-9 0,2 12-1,-1-1 0,1 0 1,-1 1-1,-1 0 1,1-1-1,-1 1 0,0 0 1,0 0-1,-1 1 0,1-1 1,-1 1-1,0-1 1,-6-4-1,7 7-1,1 0 0,-1 0 0,0 0 0,1 0 0,-1 1 0,0-1 0,0 1 0,0 0 0,0 0 0,0 0 0,0 0 0,0 1 0,0-1 0,0 1 0,-1 0 0,1 0 0,0 0 0,0 0 0,0 0 0,-1 1 0,1-1-1,0 1 1,0 0 0,0 0 0,-4 2 0,7-3-6,-1 1 0,0-1 0,1 1 0,-1 0 0,1-1 0,-1 1 0,1 0 0,-1-1 0,1 1 0,-1 0 0,1-1 0,0 1 0,-1 0 0,1 0 0,0 0 0,0-1 0,-1 1 0,1 0 0,0 0 0,0 0 0,0 0 0,0 0 0,0 1 0,20 0-132,42 0 75,-38-2 36,0 1 1,-1 1 0,1 1-1,30 8 1,-48-9 15,0 0 0,0 0 1,0 0-1,0 1 0,-1 0 0,1 0 1,-1 1-1,0 0 0,0 0 1,0 0-1,0 0 0,-1 1 0,0-1 1,0 1-1,0 1 0,0-1 1,-1 0-1,0 1 0,0-1 1,-1 1-1,3 7 0,0 4 6,-2 0-1,0 0 1,-1 0-1,0 0 1,-1 0 0,-1 0-1,-4 26 1,0-10 13,-2-1-1,-1 0 1,-13 32 0,17-54-6,-10 30 16,-1-2 0,-2 1 1,-33 55-1,49-94-21,0 1 1,-1-1-1,1 1 0,0-1 1,-1 1-1,1-1 1,0 1-1,-1-1 1,1 1-1,-1-1 0,1 0 1,-1 1-1,1-1 1,-1 1-1,1-1 1,-1 0-1,1 0 0,-1 1 1,1-1-1,-1 0 1,1 0-1,-2 0 1,2 0 1,-1-1 0,1 1 0,-1 0 0,1-1 1,-1 1-1,1-1 0,-1 0 0,1 1 0,0-1 1,-1 1-1,1-1 0,0 0 0,-1 1 0,1-1 1,0 1-1,0-1 0,0 0 0,0 0 1,0 1-1,0-1 0,0 0 0,0 0 0,-3-31 31,2 0-1,1 0 0,2 0 0,1 1 0,1-1 0,2 1 0,18-57 1,-6 37 25,3 1 1,1 0 0,54-85-1,-65 118-34,0 0 0,2 1-1,23-23 1,-31 33-16,1 1 1,0 0-1,0 1 0,1-1 1,0 1-1,-1 0 0,1 1 1,1 0-1,-1 0 0,0 0 1,1 1-1,10-2 0,-16 4-8,-1 0 0,1 0-1,0 0 1,-1 0-1,1 1 1,-1-1 0,1 0-1,0 1 1,-1-1-1,1 1 1,-1-1 0,1 1-1,-1 0 1,0 0 0,1 0-1,-1 0 1,0 0-1,1 0 1,-1 0 0,0 0-1,0 0 1,0 1-1,0-1 1,0 0 0,0 1-1,0-1 1,-1 0 0,1 1-1,0-1 1,-1 1-1,1 0 1,-1-1 0,1 3-1,0 3-12,1 0 0,-1 1 0,0-1 1,-1 1-1,0 12 0,-1-9-7,-1-1 0,0 1 0,0-1 0,-7 17 0,7-22 15,0 0 1,-1 0-1,1 0 1,-1-1 0,0 1-1,0-1 1,0 0-1,0 0 1,-1 0 0,1 0-1,-6 3 1,6-5 14,0-1 0,0 1-1,0-1 1,0 0 0,-1 0 0,1 0 0,0-1 0,0 1 0,-1-1 0,1 0 0,0 0 0,0 0 0,-1 0 0,-4-1 0,6 1 1,-1-1 0,1 1 0,-1-1 1,1 0-1,-1 0 0,1 0 1,0 0-1,-1 0 0,1 0 0,0 0 1,0-1-1,0 1 0,0-1 1,0 0-1,0 0 0,0 1 0,1-1 1,-4-5-1,5 7-9,0 0-1,0 0 1,0-1-1,0 1 1,-1 0-1,1-1 1,0 1 0,0 0-1,-1 0 1,1-1-1,0 1 1,0 0-1,-1 0 1,1 0-1,0-1 1,-1 1 0,1 0-1,0 0 1,-1 0-1,1 0 1,0 0-1,-1 0 1,1 0-1,0 0 1,-1 0 0,1 0-1,-1 0 1,1 0-3,0 0 1,0 0 0,0 0-1,-1 0 1,1 1-1,0-1 1,0 0 0,0 0-1,0 0 1,0 0-1,0 1 1,0-1 0,0 0-1,0 0 1,0 0-1,0 1 1,0-1 0,0 0-1,0 0 1,0 0 0,0 0-1,0 1 1,0-1-1,0 0 1,0 0 0,0 0-1,0 1 1,0-1-1,0 0 1,0 0 0,1 0-1,-1 0 1,0 1-1,0-1 1,0 0 0,0 0-1,0 0 1,1 0 0,-1 0-1,0 0 1,0 0-1,0 1 1,0-1 0,1 0-1,-1 0 1,0 0-1,0 0 1,0 0 0,0 0-1,1 0 1,-1 0 0,0 0-1,0 0 1,1 0-1,18 13 6,1-1 0,0-1-1,28 10 1,-37-17-6,-1 0 1,1-1-1,0-1 0,0 0 1,0 0-1,0-1 1,0-1-1,0 0 1,13-1-1,-3-2 2,0-1 0,0-1 0,0 0 0,0-2 0,-1 0 0,0-2 0,-1 0 0,0-1-1,0-1 1,21-16 0,-13 7-4,-7 6-3,25-24 1,-40 33 3,0 0 1,0-1-1,0 1 0,-1-1 1,0 0-1,0-1 1,0 1-1,-1-1 1,3-7-1,-6 14 2,0 0 0,0 0-1,0 0 1,0 0 0,0-1 0,0 1-1,0 0 1,0 0 0,0 0-1,1-1 1,-1 1 0,0 0 0,0 0-1,0 0 1,0-1 0,0 1 0,0 0-1,0 0 1,0 0 0,-1-1 0,1 1-1,0 0 1,0 0 0,0 0 0,0 0-1,0-1 1,0 1 0,0 0 0,0 0-1,0 0 1,0 0 0,-1-1 0,1 1-1,0 0 1,0 0 0,0 0 0,0 0-1,-1 0 1,1 0 0,0-1 0,-10 3 68,-10 10 55,10-1-109,1 0-1,0 1 1,0-1-1,1 2 1,1-1-1,0 1 1,-5 15-1,9-19-7,1-1 0,0 1 0,0-1 0,1 1 0,0 0 0,0 0 1,1-1-1,0 1 0,0 0 0,1 0 0,1 0 0,4 16 0,-6-23-8,1 0-1,-1 1 1,1-1 0,-1 0-1,1 0 1,0 0-1,0 0 1,0 0 0,0 0-1,0 0 1,0-1 0,1 1-1,-1 0 1,1-1-1,-1 1 1,1-1 0,-1 1-1,1-1 1,0 0 0,0 1-1,0-1 1,0 0 0,0 0-1,0-1 1,0 1-1,0 0 1,0-1 0,0 1-1,0-1 1,0 1 0,1-1-1,-1 0 1,0 0-1,0 0 1,0 0 0,1-1-1,1 0 1,21-2 14,0-1-1,0-1 1,0-1-1,-1-1 1,0-1-1,34-18 1,-4-2 51,78-54 0,-108 67-33,0 2 0,45-17-1,0-1 13,-57 26 8,-13 7 11,-21 13 22,13-8-89,-30 18 27,19-13-10,1 1 1,0 1 0,1 1-1,-27 27 1,30-26-13,11-12 0,0 0 0,0 0 0,0 1 0,0-1 0,0 1 0,1 0 0,0 0 0,0 0 0,1 1 0,-1-1 0,1 1 0,-2 6 0,4-10 0,1 0 0,-1 0 0,0 0 0,1 0 0,-1 0 0,1 0 0,0 0 0,0 0 0,0 0 0,0 0 0,0-1 0,0 1 0,0 0 0,0-1 0,1 1 0,-1-1 0,1 1 0,-1-1 0,1 1 0,-1-1 0,1 0 0,0 0 0,3 2 0,3 1 0,0-1 0,0 1 0,0-1 0,12 2 0,12 1 0,0-2 0,-1-1 0,2-1 0,-1-2 0,46-6 0,-67 5-6,1-1 1,-1-1-1,1 0 1,-1-1-1,0 0 1,-1 0-1,1-1 1,-1 0-1,1-1 1,-2-1-1,1 1 1,15-15-1,-24 19-63,1 1-1,-1-1 1,0 1-1,0-1 1,0 0 0,0 0-1,0 1 1,0-1 0,0 0-1,-1 0 1,1 0-1,0 0 1,-1 0 0,0 0-1,0 0 1,1 0-1,-1 0 1,-1-3 0,1 0 5,-1 1 1,0-1 0,-1 0-1,1 1 1,-1-1-1,0 1 1,-3-7 0,-4-4-793,-1 1 0,-1-1 0,-13-12 0,17 18-1143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15072,'0'0'776,"61"-5"-544,-33 5 8,2 0-264,-9 0 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10544,'0'0'536,"127"-8"16,8-1 136,37 3 8,27 4-136,-36-2 16,-51 4-104,-23 4 0,-6 2-40,-9-4 0,-23 1-112,-19-1 7,-21 2-175,-11 2 8,-5-4-152,-27 7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5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11256,'0'0'16,"66"-32"8,10 13-32,19 4 8,20 9-224,-5-1 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3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329 682 4912,'0'0'5832,"-10"-2"-5384,-5-1-269,-1 1 0,1 1 0,0 1 0,-1 0 0,1 1 0,-17 3 0,22-3-60,0 1 0,1 1-1,-1 0 1,1 0 0,0 1 0,0 0-1,0 1 1,1 0 0,-1 0 0,1 1 0,0 0-1,1 0 1,-1 1 0,1 0 0,1 0-1,-1 1 1,1-1 0,1 2 0,-1-1 0,1 0-1,1 1 1,-7 17 0,8-18 28,0 0 1,0 0 0,1 1-1,-1 10 1,3-16-82,0 1 1,0-1 0,0 1 0,0-1-1,1 1 1,-1-1 0,1 1-1,0-1 1,0 1 0,0-1 0,1 0-1,-1 0 1,3 5 0,0-3 2,0 1 0,0-1 0,1 0 0,-1 0 0,1 0 0,0-1 0,0 0 0,1 0 0,-1 0 0,1 0 0,0-1 0,0 0 0,0 0 0,0-1 0,1 1 0,-1-2 0,1 1 0,-1-1 0,1 1 0,0-2 0,-1 1 0,1-1 0,12-1 0,-6 0-3,0-1 1,0-1 0,0 0 0,-1-1 0,1 0-1,-1-1 1,0 0 0,0-1 0,-1 0-1,0-1 1,14-10 0,-2-3 34,-1 0-1,-1-1 1,-1-1-1,-1-1 1,-1 0-1,-1-2 1,-1 0-1,-1-1 1,-1 0-1,-1-1 1,8-30-1,-9 20 24,-1-2 0,-3 1-1,-1-2 1,-1 1 0,-3 0 0,-1-1-1,-6-72 1,1 90-39,0 1-1,-2-1 1,-11-35-1,12 46-43,0 0 0,-1 1-1,0-1 1,-1 1 0,0 1-1,-1-1 1,0 1-1,-14-14 1,20 21-33,0 1 1,0 0-1,-1 0 1,1 0-1,0 0 1,-1 0-1,1 0 0,-1 0 1,0 0-1,1 0 1,-1 1-1,1-1 0,-1 1 1,0-1-1,0 1 1,1 0-1,-1 0 1,0-1-1,1 1 0,-1 0 1,0 1-1,0-1 1,1 0-1,-1 0 0,0 1 1,0-1-1,1 1 1,-1 0-1,1-1 1,-1 1-1,1 0 0,-1 0 1,1 0-1,-1 0 1,1 0-1,-3 3 0,-1 1 9,-1 2-1,1-1 0,0 1 0,1-1 0,0 1 0,-5 10 0,-2 9 4,0 1 0,2 0-1,1 0 1,1 1 0,1 0 0,-3 42 0,6-20 25,3 0 1,11 94 0,-8-121-26,1 0 0,2 1-1,0-2 1,1 1 0,1-1 0,15 27 0,-19-40-4,1-1-1,0 1 1,0-1 0,1 0-1,0-1 1,1 0 0,-1 0-1,1 0 1,1-1 0,-1 0-1,1 0 1,0 0 0,1-1 0,-1-1-1,1 0 1,0 0 0,18 5-1,-19-7 4,0-1-1,0-1 1,1 0-1,-1 0 1,0-1-1,0 0 1,0 0-1,1-1 1,-1 0-1,10-4 1,-2 0 26,0-1 1,-1 0-1,27-18 1,13-9 83,-34 22-51,-1 0 1,37-31 0,-54 40-58,-2 2-10,0 1-1,0-1 1,0 0 0,0 1-1,-1-1 1,1 0 0,0 0-1,-1 0 1,1 0 0,0 0-1,-1 0 1,1 0 0,-1 0 0,0 0-1,1 0 1,0-2 0,-1 3 55,-10 9 82,-22 23-55,19-22-63,2 0 0,-1 2 0,2-1 0,-1 1-1,2 1 1,0 0 0,0 0 0,-8 20 0,15-30-16,1 0 1,0 0-1,0 0 1,1 1-1,-1-1 1,1 0-1,0 1 1,-1-1-1,2 0 1,-1 1-1,0-1 1,1 1-1,-1-1 1,1 0-1,0 0 1,0 1-1,0-1 1,0 0-1,1 0 1,-1 0-1,1 0 1,0-1-1,0 1 1,0 0-1,0-1 1,1 1-1,-1-1 1,4 3-1,-2-1 1,0-2-1,1 1 0,-1 0 1,0-1-1,1 0 1,0 0-1,-1 0 1,1 0-1,0-1 0,0 0 1,0 0-1,0 0 1,0-1-1,0 0 0,0 0 1,0 0-1,10-2 1,-2-1 20,0 0 0,0-2 0,0 1 1,14-9-1,-23 11-16,1-1 0,-1 1 1,1-1-1,-1 0 0,0-1 0,0 1 0,0-1 1,-1 0-1,1 1 0,-1-2 0,0 1 0,0 0 1,4-8-1,-6 8-3,0 0 0,0 0-1,-1 0 1,1 0 0,-1 0 0,0 0 0,0-1-1,0 1 1,0 0 0,-1 0 0,0 0 0,0 0 0,0 0-1,0 0 1,-1 0 0,1 0 0,-1 0 0,0 1 0,0-1-1,-3-3 1,-2-3 9,1 1 0,-2 0 0,1 1 0,-2 0-1,-15-14 1,13 15 12,-1 0 0,1 0 0,-1 1 0,0 1 0,-1 0 0,-14-4 0,16 6 20,-9-5 125,16 7-54,14 4-37,20 6-12,0-2 0,1 0-1,31 1 1,93 1 156,-70-6-58,-58-3-112,0-1 0,0-1 0,0-1 0,-1-2 0,29-8 0,117-45-2841,-153 51 1624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4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1005 4816,'0'0'6064,"12"-8"-5343,-1 0-514,0-1 0,-1 0 0,0 0-1,0-1 1,-1-1 0,12-16 0,68-94 1703,-37 54-1083,-22 29-83,61-57-1,-34 38-90,-37 38-261,1 0 0,0 1 0,2 2 0,46-27 0,-68 42-342,0 0 0,0 1 0,0-1 0,0 1 0,0-1 0,0 1 0,0-1 0,0 1-1,1-1 1,-1 1 0,0 0 0,0 0 0,0 0 0,0-1 0,1 1 0,-1 0 0,0 1 0,0-1 0,0 0 0,1 0 0,-1 0 0,0 1 0,0-1 0,2 1-1,-2 0 0,0 0-1,0 0 0,-1 1 0,1-1 0,0 0 0,0 0 0,0 1 0,-1-1 0,1 0 1,-1 1-1,1-1 0,-1 0 0,0 1 0,1-1 0,-1 1 0,0 2 0,0 6 106,0 1 0,-1 0 1,-3 20-1,-5 10 121,-2-1 0,-1 0 0,-2-1 0,-24 47 1,22-62 580,18-28-818,0 0 1,0 0 0,1 0 0,-1 0-1,1 1 1,0-1 0,0 1 0,6-5 0,5-7 25,30-38 96,36-39 69,-66 78-158,0 0 1,1 1-1,1 1 0,17-11 0,-32 22-64,-1 1 0,1-1 0,0 1 0,0-1 0,-1 1 0,1-1 0,0 1-1,0 0 1,0-1 0,-1 1 0,1 0 0,0 0 0,0 0 0,0-1 0,0 1 0,0 0 0,0 0-1,0 0 1,-1 1 0,1-1 0,0 0 0,0 0 0,0 0 0,0 1 0,0-1 0,-1 0 0,2 1-1,-1 0 2,0 0-1,0 1 0,0-1 0,0 0 0,-1 0 0,1 1 0,0-1 0,-1 0 1,1 1-1,-1-1 0,0 1 0,1-1 0,-1 0 0,0 4 0,1 5 12,-1 1 0,-1 0 0,-2 14 0,3-23-16,-12 62 57,7-41 1,0-1 0,2 1 0,-1 40 0,4-61-46,0 0 0,0 0 1,0 0-1,0 0 0,1 0 1,-1 0-1,0 0 0,1 0 0,0-1 1,-1 1-1,1 0 0,0 0 1,0 0-1,0-1 0,0 1 0,0 0 1,1-1-1,-1 1 0,0-1 1,1 0-1,-1 1 0,1-1 0,0 0 1,-1 0-1,1 0 0,0 0 1,-1 0-1,1 0 0,0-1 0,0 1 1,0 0-1,0-1 0,0 0 1,0 1-1,0-1 0,0 0 0,0 0 1,0 0-1,0 0 0,2-1 0,9 0 31,-1-2-1,1 1 1,-1-2-1,23-8 0,-30 10-35,28-13 47,-1-1 1,0-2 0,45-34 0,27-15 101,-43 35 34,-75 42-146,1 1-1,1 1 0,0 0 1,1 1-1,0 0 0,0 1 1,2 0-1,0 0 0,0 1 1,2 0-1,0 1 0,0 0 0,2 0 1,-8 30-1,13-45-44,0 0 0,0 0 0,-1 1 0,1-1 0,0 0 0,0 0 0,0 0 0,0 0 0,0 0 0,1 0 0,-1 0 0,0 1 0,0-1 0,1 0 0,-1 0 0,1 0 0,-1 0 0,1 0 0,-1 0 0,1 0 0,-1 0 0,1-1 0,0 1 0,0 0 0,-1 0 0,1 0 0,0-1 0,0 1 0,0 0 0,0-1 0,0 1 0,0-1 0,0 1 0,0-1 0,0 1 0,0-1 0,0 0 0,0 0 0,2 1 0,0-1 1,1 0 1,-1 0-1,1 0 1,-1 0-1,1 0 1,-1-1-1,1 1 1,-1-1-1,1 0 1,-1 0-1,6-3 0,-1 0 2,1-1-1,-1 0 0,0 0 0,0-1 0,0 0 0,-1-1 0,0 0 0,0 0 0,-1 0 0,0-1 0,0 1 0,0-1 0,-1-1 0,-1 1 0,1-1 0,-2 0 0,1 0 0,-1 0 0,0-1 0,-1 1 1,0-1-1,-1 1 0,1-1 0,-2 0 0,0-11 0,-1 17 2,0 0 0,0 0 0,0 0 0,0 0 0,-1 0 0,0 0 0,0 0 0,0 1 0,0-1 0,-1 1 0,1-1 0,-1 1 0,0 0 0,0 0 0,0 0 0,0 1 0,-1-1 0,1 1 0,-5-3 0,7 4-9,1 1-1,-1 0 1,1 0 0,0-1 0,-1 1 0,1 0 0,-1 0-1,1 0 1,-1 0 0,1-1 0,-1 1 0,1 0 0,-1 0-1,1 0 1,-1 0 0,1 0 0,-1 0 0,1 0 0,-1 0-1,1 0 1,0 1 0,-1-1 0,0 0 0,1 3-66,8-1 18,20 6-24,6 0 47,-18-8 22,1-1 0,-1-1 0,1 0 0,-1-1-1,0-1 1,0 0 0,0-1 0,0-1 0,-1-1 0,0 0 0,0-1-1,14-10 1,18-15 2,-1-2 0,44-43-1,-85 73 5,4-3 5,-1 0 0,0-1 0,-1 0 0,1 0 1,-2-1-1,1 0 0,-2 0 0,1 0 0,-1-1 0,-1 0 1,5-15-1,-7 16 2,0 1 0,0-1 0,-1 0 0,-1 0 0,0 0 0,0-1 0,-1 1 0,0 0 1,-1 1-1,0-1 0,0 0 0,-1 0 0,-6-13 0,7 18-3,-3-6 9,-1-1-1,1 1 1,-9-11-1,12 19-6,0 1 0,0-1 0,0 0 0,-1 1 0,1 0 0,-1-1 0,0 1 0,0 0 0,1 0 0,-1 0 0,-1 1 0,1-1 0,0 1 0,0 0 0,0 0 0,-5-1 0,6 2-3,0 0-1,0 0 1,1 1 0,-1-1-1,0 0 1,0 1-1,0 0 1,0-1 0,1 1-1,-1 0 1,0 0-1,1 0 1,-1 0 0,0 0-1,1 0 1,0 1-1,-1-1 1,1 1 0,0-1-1,-1 1 1,1-1-1,-1 2 1,-23 40 8,24-41-10,-8 18-1,0 1-1,2 0 1,0 0 0,2 0-1,0 1 1,2 0-1,-3 44 1,7 7-48,10 79 0,-4-73 6,-4-39 24,-1 11-4,3-1 0,2 1 0,21 77 0,-28-128 22,0 0 0,0 1 0,0-1 0,0 1 0,0-1 0,0 0 0,1 1 0,-1-1 0,0 1 0,0-1 0,0 0 0,0 1 0,0-1 0,1 0 0,-1 1 0,0-1 0,0 0 0,1 1 0,-1-1 0,0 0 0,0 1 0,1-1 0,-1 0 1,0 0-1,1 0 0,-1 1 0,1-1 0,-1 0 0,0 0 0,1 0 0,-1 0 0,0 1 0,1-1 0,-1 0 0,1 0 0,-1 0 0,0 0 0,2 0 0,10-13-18,-10 11 9,11-17-144,0 0 1,-1 0-1,15-35 0,-11 9-3703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5:4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13168,'0'0'1428,"10"0"-887,76 1 369,114-2 548,-90 2 170,182 24 0,-259-20-1294,31 2-2288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26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4720,'0'0'3785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1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7432,'0'0'2444,"10"-7"-1927,-3 1-380,-2 2-63,-1 0 0,0 0-1,1 1 1,0 0 0,-1 0 0,1 0-1,1 1 1,-1-1 0,0 1 0,0 1-1,1-1 1,5 0 0,12-1 426,1 2 0,-1 1 1,1 0-1,-1 2 0,1 1 0,44 11 0,-44-2-1857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0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1040 5920,'0'0'6361,"-15"7"-5852,-103 47 346,70-26-371,2 2 0,1 2 1,1 2-1,-46 46 0,84-74-401,0 0 1,0 1-1,0 0 0,1 0 0,0 0 0,-5 10 1,8-13-11,0 1 1,0 0-1,0 0 1,1 0-1,-1 0 1,1 0 0,0 0-1,1 0 1,-1 0-1,1 0 1,1 10-1,0-13-35,-1 0 0,1 0 0,0 0 0,0 0 0,0 0 0,0 0 0,0-1 0,0 1 0,0 0 0,1-1-1,-1 1 1,1-1 0,-1 1 0,1-1 0,-1 0 0,1 0 0,0 0 0,0 0 0,-1 0 0,1 0 0,4 1-1,-1 0 3,0 0-1,0-1 0,0 0 0,0 0 0,1 0 0,-1 0 0,9-1 0,0-2 8,-1-1 1,0 0-1,1-1 0,-1 0 1,-1-1-1,1 0 0,-1-1 1,0 0-1,0-1 0,12-10 1,5-5 90,-1-1 1,41-44-1,-23 17 151,54-77 0,-77 94-145,-3-1 0,0-1 1,26-68-1,-30 57 23,-1 0 1,-2-2-1,11-90 1,-21 109-71,-2 0 1,-1 0-1,-1 0 1,-2 0 0,-1 1-1,-1-1 1,-17-53-1,6 47 48,16 34-134,0 0-1,-1 0 0,1 1 1,0-1-1,-1 0 0,1 0 1,-1 0-1,0 1 0,1-1 1,-1 0-1,0 0 0,1 1 1,-1-1-1,0 1 0,1-1 1,-1 1-1,0-1 0,0 1 1,0-1-1,0 1 1,0 0-1,0-1 0,1 1 1,-1 0-1,0 0 0,0 0 1,0 0-1,0-1 0,0 1 1,0 1-1,0-1 0,0 0 1,0 0-1,0 0 0,-1 1 1,-5 4 18,1 0 0,-1 0 0,1 0 0,1 1 0,-1 0-1,1 0 1,0 1 0,1-1 0,-1 1 0,-3 9 0,-2 5 10,0 1-1,-7 27 0,3-1-2,2 1 1,2 0-1,3 0 1,2 1-1,1 0 1,3 0-1,2 0 1,3 0-1,1 0 0,3-1 1,15 51-1,-20-89-27,29 91 110,-27-90-93,1-1 0,-1 1 0,2-1 0,0 0 1,0 0-1,11 10 0,-8-9 27,1 0 0,0-1 1,1-1-1,25 18 0,-34-26-40,1 0 1,-1-1-1,0 1 0,1-1 1,-1 0-1,1 0 0,-1 0 0,1 0 1,0 0-1,-1-1 0,1 0 1,0 0-1,0 0 0,-1 0 1,1 0-1,0-1 0,-1 1 0,1-1 1,0 0-1,-1-1 0,1 1 1,-1 0-1,0-1 0,1 0 1,-1 0-1,4-2 0,6-7 35,0 0 0,0-1 0,-1 0 0,0-1-1,-1-1 1,13-20 0,48-96 219,-58 102-199,11-18 46,-5 9 130,25-62 0,-34 57 298,-9 39-352,1 8-76,-1 7-32,6 49 26,-6-38-77,1 0 1,1 0-1,1 0 1,13 35 0,-13-46-23,0 1 1,1-1 0,0-1-1,1 1 1,0-1 0,0 0 0,2-1-1,-1 0 1,1 0 0,1-1-1,-1 0 1,2 0 0,20 12 0,-29-19-6,1-1 1,-1 0-1,0 0 1,1 0 0,-1-1-1,1 1 1,-1 0 0,1-1-1,-1 0 1,1 0 0,-1 1-1,1-1 1,0-1 0,-1 1-1,1 0 1,3-2 0,-2 1 6,1-1 1,0 0-1,-1 0 1,1 0-1,-1-1 0,0 1 1,0-1-1,4-4 1,2-2 16,0-1 0,-1 0 0,0-1 0,0 0 0,9-17 0,7-19 62,21-58-1,-31 66 11,2 1-1,2 0 0,32-47 0,-51 84-89,0 1-1,1-1 1,-1 1-1,0-1 1,1 1-1,-1-1 1,1 1-1,-1-1 1,0 1-1,1-1 1,-1 1-1,1 0 1,-1-1 0,1 1-1,0 0 1,-1-1-1,1 1 1,-1 0-1,1 0 1,0 0-1,-1 0 1,1-1-1,-1 1 1,1 0-1,0 0 1,-1 0-1,2 0 1,-1 1-4,0-1 1,-1 1-1,1-1 0,0 1 1,0 0-1,0-1 0,-1 1 0,1 0 1,0 0-1,-1-1 0,1 1 1,-1 0-1,1 0 0,-1 0 1,1 1-1,3 7 7,-1 0-1,-1-1 1,3 12 0,-2 0 7,0 0-1,-2 0 1,0 0 0,-1 0 0,-5 36-1,3-42-8,-1-1-1,0 1 1,-1-1-1,0 0 0,-1 0 1,-1 0-1,0-1 1,0 0-1,-14 18 0,16-25-2,0-1-1,0 0 1,-1-1-1,1 1 0,-1-1 1,0 0-1,0 0 1,0 0-1,0-1 1,-1 0-1,1 0 0,-10 2 1,5-1 17,0-2 0,0 1-1,0-1 1,0-1 0,0 0 0,-13-1 0,2 3 73,19-2-90,1 1 0,0-1 0,-1 0 0,1 1 0,0-1 0,-1 0-1,1 0 1,0 0 0,-1 0 0,1 0 0,0-1 0,-1 1 0,1 0 0,0 0 0,-1-1-1,1 1 1,0-1 0,-2 0 0,7-1-2,0 1 0,1-1-1,-1 1 1,0 0 0,1 0-1,7 0 1,19-2-18,1-2 1,0-2-1,-1 0 0,-1-2 1,1-2-1,-1 0 0,44-25 1,-28 8 3,-1-1-1,-2-2 1,-1-3 0,-1-1 0,68-77-1,-87 86 3,-2-1 0,0 0 1,-2-2-1,-2 0 0,0-1 0,-2-1 0,-1 0 0,-2 0 0,-1-2 0,10-54 0,-14 19-7,-3-133-1,-4 151 26,-1 30-7,-1 1 0,0 0 0,-1-1-1,-2 1 1,1 1 0,-15-30 0,18 43-5,2 5-2,-1 0 0,1 0 0,-1 0 0,1 0 0,-1 0 0,1 0 0,-1 0 0,1 0 0,-1 0 0,1 0 0,-1 0 0,1 0 0,-1 0 0,1 0 0,0 1 0,-1-1 0,1 0 0,-1 0 0,1 0 0,-1 1 0,1-1 0,0 0 0,-1 1 0,1-1 0,0 0 0,-1 1 1,1-1-1,0 1 0,-1-1 0,1 1 0,-16 18-41,-3 17-15,3 1 0,1 0 0,1 1 0,-16 77 0,-10 165-167,33-219 178,-9 147-26,15-174 54,2-1 0,2 1 0,0 0 0,11 37 0,-12-63 15,1 1 0,0 0 0,0-1 0,1 0-1,0 0 1,1 0 0,-1 0 0,2-1 0,-1 0 0,10 11-1,-10-14 10,1 1-1,-1-1 0,1 0 1,-1 0-1,1 0 0,0-1 1,0 0-1,1 0 0,-1-1 1,1 0-1,-1 0 0,1 0 1,0-1-1,11 1 0,2-1 10,0-2-1,0 0 1,0-1 0,0-2-1,0 0 1,-1-1 0,29-10-1,-34 9-3,1 0 0,-1-1-1,-1 0 1,0-1-1,0 0 1,0-2-1,-1 1 1,0-1 0,-1-1-1,14-16 1,-22 24 0,-1 0 1,0 0-1,0 0 1,0 0-1,-1 0 1,1 0-1,-1-1 0,1 1 1,-1-1-1,0 1 1,-1-1-1,1 1 1,0-1-1,-1 0 1,0 1-1,0-1 1,0-3-1,-2 2 4,1 1 1,0-1-1,-1 1 0,0-1 1,0 1-1,0 0 0,-1 0 1,1 0-1,-1 0 0,0 1 1,0-1-1,-5-4 0,1 1 22,4 3-16,-1 1-1,1-1 1,-1 1-1,0 0 1,0 0-1,0 1 1,-5-4-1,9 6-16,-1 0-1,0 0 0,0 0 1,1-1-1,-1 1 0,0 0 1,1-1-1,-1 1 0,0 0 1,1-1-1,-1 1 0,1-1 1,-1 1-1,1-1 0,-1 1 1,1-1-1,-1 0 0,1 1 1,-1-1-1,1 0 0,0 0 2,0 1-1,0 0 1,1-1-1,-1 1 0,0-1 1,0 1-1,1 0 1,-1-1-1,0 1 0,1 0 1,-1-1-1,0 1 1,1 0-1,-1 0 0,0-1 1,1 1-1,-1 0 1,1 0-1,-1 0 0,0 0 1,1-1-1,-1 1 1,1 0-1,36-6 120,-35 6-122,28-4-22,0 2-1,1 1 1,-1 1 0,0 2-1,49 8 1,-77-9 20,0-1-1,0 1 0,-1 0 1,1-1-1,0 1 1,0 0-1,0 0 1,-1 0-1,1 0 1,-1 1-1,1-1 0,-1 0 1,1 1-1,-1-1 1,0 1-1,1-1 1,-1 1-1,0 0 1,0-1-1,0 1 1,0 0-1,-1 0 0,1 0 1,0 0-1,-1 0 1,0-1-1,1 4 1,0 5 3,-1-1 1,0 0 0,0 1 0,-3 14 0,1-9-5,-5 35 38,3-34-13,2 0 0,0-1-1,1 1 1,1 0 0,1 16-1,0-28-15,-1-1 0,1 1-1,0 0 1,0-1 0,0 1-1,0 0 1,1-1 0,-1 1-1,1-1 1,2 4 0,-3-6-6,0 0 0,0 0 1,0 0-1,0-1 1,1 1-1,-1 0 0,0 0 1,0-1-1,1 1 0,-1-1 1,0 1-1,0-1 1,1 0-1,-1 1 0,1-1 1,-1 0-1,0 0 0,1 0 1,-1 0-1,1 0 1,-1 0-1,0 0 0,1-1 1,-1 1-1,0 0 0,1-1 1,-1 1-1,0-1 1,0 1-1,1-1 0,-1 0 1,1 0-1,9-6 8,-1-1-1,1 0 1,-2 0 0,1-1 0,-1 0-1,-1 0 1,1-1 0,-2 0-1,11-18 1,-11 17 4,0 1 0,0 0 0,1 0 1,0 0-1,1 1 0,0 0 0,0 1 0,1 0 1,16-10-1,-16 11 3,2 2 45,-11 5-58,-1 1-1,1-1 1,-1 1-1,1-1 1,-1 1-1,1-1 1,-1 1-1,1-1 1,-1 1-1,0-1 1,1 1-1,-1 0 1,0-1-1,0 1 1,1 0-1,-1-1 1,0 1-1,0 0 1,0-1-1,0 1 1,0 0-1,0-1 1,0 2-1,1 84 43,1-68-38,0-1-1,8 32 1,-9-44-6,0 0 0,1-1 0,0 1 0,0-1 1,0 0-1,1 0 0,-1 0 0,1 0 0,0 0 0,0 0 1,6 5-1,-7-7 0,0 0 0,1 1 0,-1-1 1,0-1-1,1 1 0,-1 0 0,1-1 0,-1 1 0,1-1 1,0 0-1,0 0 0,0 0 0,0 0 0,0 0 1,0-1-1,0 1 0,0-1 0,0 0 0,0 0 0,0 0 1,0 0-1,0 0 0,0-1 0,0 1 0,0-1 1,4-2-1,4-1 10,0-2-1,-1 1 1,1-1 0,-2-1 0,1 0 0,-1 0-1,1-1 1,-2 0 0,1-1 0,-2 1 0,1-2-1,-1 1 1,0-1 0,8-17 0,5-12 10,-2-1 0,20-66 0,27-127 16,-55 183-15,-3-2 1,2-86-1,-14 93-55,-12 71-86,-3 29 80,3 2-1,3 0 0,-9 69 1,17-93 30,-7 56-2,5 0 0,2 92 0,6-169 11,1 0 0,0-1 0,1 1 0,1 0 0,-1-1 0,2 0 0,4 13 0,-7-23 2,0 0 1,0 0-1,-1 1 1,1-1-1,0 0 0,0 0 1,0 0-1,0 0 0,0 0 1,0 0-1,1 0 1,-1 0-1,0-1 0,0 1 1,1 0-1,-1-1 0,0 1 1,1-1-1,-1 1 0,0-1 1,1 0-1,-1 1 1,1-1-1,-1 0 0,1 0 1,-1 0-1,1 0 0,-1 0 1,0-1-1,1 1 1,-1 0-1,1-1 0,-1 1 1,0-1-1,1 1 0,1-2 1,3 0 11,0-1 0,-1 0 0,1 0 1,-1 0-1,0-1 0,0 0 0,7-6 0,-1-4 9,0 0 0,0-1 0,-1 1 0,-1-2 0,12-27 0,28-87 5,-47 123-20,-2 6-3,0 0 0,1-1 0,-1 1 0,1 0 0,-1-1 1,1 1-1,-1 0 0,1 0 0,0 0 0,-1-1 0,1 1 0,0 0 0,0 0 0,0 0 0,0 0 0,0 0 0,0 1 0,0-1 1,0 0-1,1 0 0,-1 1 0,0-1 0,0 1 0,1-1 0,2 0 0,1-2-1,21-9 13,1 0 0,29-7 0,-42 14-25,1 2-1,-1 0 1,1 1-1,0 0 0,28 1 1,-42 1 4,1 0 1,-1-1-1,0 2 1,1-1-1,-1 0 1,1 0-1,-1 0 1,0 1-1,1-1 1,-1 1-1,0-1 1,0 1-1,1-1 1,-1 1-1,0 0 0,0-1 1,0 1-1,0 0 1,0 0-1,0 0 1,0 0-1,0 0 1,0 0-1,1 2 1,-1 0 5,-1 0-1,1 0 1,-1 0 0,0 0-1,0 0 1,0 0 0,0 0-1,0 0 1,-1 0 0,0 4-1,-5 20 12,-14 35 0,-1 7 15,17-51-9,1 0 0,-1 34 0,4-51-18,0-1-1,0 1 1,0 0-1,0-1 1,0 1-1,0-1 1,0 1-1,0-1 1,0 1-1,0-1 1,0 1-1,1-1 1,-1 1-1,0-1 1,0 1-1,1-1 1,-1 1-1,0-1 0,1 1 1,-1-1-1,0 1 1,1-1-1,-1 0 1,1 1-1,-1-1 1,1 0-1,-1 1 1,1-1-1,-1 0 1,1 0-1,-1 1 1,1-1-1,-1 0 1,1 0-1,-1 0 1,1 0-1,-1 0 1,1 0-1,0 0 1,-1 0-1,1 0 1,-1 0-1,1 0 1,-1 0-1,1 0 1,-1 0-1,1 0 1,0-1-1,-1 1 1,1 0-1,-1 0 1,1-1-1,-1 1 1,1-1-1,33-19 39,-32 18-33,19-15 29,0 0 0,-2-1 0,18-22 0,-31 34-24,-4 2-5,1 1 0,0 0 0,0-1 0,0 1 0,7-4 0,-12 35 0,-9 26 5,7-40-8,1-1 0,0 1 0,1 0 0,1 0 1,0-1-1,1 1 0,0 0 0,5 26 0,-5-39-2,0 1 0,0-1-1,1 1 1,-1-1 0,1 1 0,-1-1-1,1 0 1,-1 1 0,1-1 0,0 0-1,0 0 1,0 1 0,-1-1 0,1 0-1,0 0 1,0 0 0,1 0 0,-1 0 0,0 0-1,0 0 1,0-1 0,1 1 0,-1 0-1,0-1 1,1 1 0,-1-1 0,0 1-1,1-1 1,-1 0 0,1 1 0,-1-1-1,1 0 1,-1 0 0,1 0 0,-1 0-1,1 0 1,-1-1 0,1 1 0,-1 0 0,0-1-1,3 0 1,3-2 4,-1 0 0,0 0 0,1 0 0,-1-1 0,0 0 0,-1-1 0,7-5 0,3-7 21,0 0-1,-1-1 1,-1-1-1,0-1 1,-2 0 0,12-27-1,11-17 24,13-22-3,64-101 39,-86 151-50,-2-1 1,33-71 0,-46 82-27,0-1-1,-2 0 1,-1 0 0,-1 0 0,3-39 0,-9 50-16,-3 11 7,-4 10 0,-17 29 1,2 1 0,1 1 0,2 1-1,1 1 1,2 1 0,2 0 0,1 1 0,3 0 0,1 1 0,-4 42-1,9-54-27,0-1 1,2 1-1,2-1 0,0 1 0,9 54 0,-6-69 11,0-1 1,1 0-1,1 0 1,9 18-1,-13-28 13,0-1 0,1 1 0,-1-1 0,1 0-1,0 0 1,0 0 0,0 0 0,0 0 0,0 0 0,0-1 0,1 1 0,3 1 0,-4-2 2,0 0 0,0-1 0,0 0 0,0 1 0,0-1 0,0 0 0,0 0 1,0 0-1,0 0 0,0 0 0,0-1 0,0 1 0,0-1 0,-1 1 0,1-1 1,0 0-1,0 1 0,0-1 0,3-2 0,2-2 2,-1 0 0,0-1 1,0 0-1,0 0 0,0 0 0,5-8 1,4-4 8,38-50 53,-34 42 34,34-36 0,-53 62-95,0 0-1,0-1 1,0 1-1,0 0 1,0 0-1,0 0 1,1-1-1,-1 1 1,0 0-1,0 0 1,0 0-1,0-1 1,1 1-1,-1 0 1,0 0-1,0 0 1,0 0-1,1 0 1,-1 0-1,0 0 1,0-1-1,0 1 1,1 0-1,-1 0 1,0 0-1,0 0 1,1 0-1,-1 0 1,0 0 0,0 0-1,1 0 1,-1 0-1,0 0 1,0 0-1,0 1 1,1-1-1,-1 0 1,0 0-1,0 0 1,1 0-1,-1 0 1,0 0-1,0 0 1,0 1-1,0-1 1,1 0-1,-1 0 1,0 0-1,0 0 1,0 1-1,0-1 1,1 0-1,-1 0 1,0 0-1,0 1 1,0-1-1,0 0 1,0 1-1,3 17 14,-3-11-10,2 18 16,-2 0-1,-2 27 0,0-32 16,1-1-1,1 0 1,1 1 0,0-1-1,6 27 1,-6-44-29,-1 1-1,1-1 1,-1 0-1,1 0 1,0 0 0,0 0-1,0 0 1,0 0 0,0 0-1,0 0 1,1 0-1,-1-1 1,1 1 0,-1 0-1,1-1 1,0 1-1,-1-1 1,1 0 0,0 1-1,0-1 1,0 0-1,0 0 1,0 0 0,0-1-1,0 1 1,1 0-1,-1-1 1,0 1 0,0-1-1,0 0 1,1 0 0,-1 0-1,0 0 1,0 0-1,1 0 1,2-1 0,6-2 18,1 0 1,0-1-1,-1-1 1,0 0 0,14-8-1,-16 9-18,3-3 29,0-1-1,-1 0 0,0 0 0,0-1 0,0-1 0,-1 0 0,-1 0 1,0-1-1,0 0 0,10-19 0,-15 20 1,-6 6 3,1 5-40,0-1 0,0 0 1,0 1-1,0-1 0,0 0 1,0 1-1,0 0 0,0-1 0,1 1 1,-1-1-1,0 1 0,1 0 1,-1-1-1,0 1 0,1 0 0,-2 1 1,-2 4-16,0-1 0,0 1 0,0 0 0,1 1 0,0-1 0,0 0 0,1 1 0,0 0 1,0 0-1,-2 12 0,4-16 10,0 1-1,0-1 1,0 1 0,1-1 0,-1 1 0,1-1 0,0 0-1,0 1 1,0-1 0,1 0 0,-1 1 0,1-1-1,-1 0 1,1 0 0,0 0 0,0-1 0,1 1 0,-1 0-1,1-1 1,-1 0 0,1 1 0,0-1 0,-1 0 0,5 2-1,-5-3 8,1 1-1,0 0 0,0-1 1,0 1-1,0-1 1,1 0-1,-1 0 0,0 0 1,1 0-1,-1-1 0,0 0 1,1 1-1,-1-1 1,0 0-1,1-1 0,-1 1 1,0 0-1,1-1 0,-1 0 1,0 0-1,1 0 1,-1 0-1,0 0 0,0-1 1,0 0-1,0 1 0,-1-1 1,6-4-1,-5 3 3,0 0 1,1-1-1,-1 1 0,0-1 0,-1 0 1,1 1-1,-1-1 0,1-1 0,-1 1 0,-1 0 1,1 0-1,0-1 0,-1 1 0,0-1 1,0 0-1,-1 1 0,1-1 0,-1 0 1,0 1-1,0-7 0,-1 5-1,-1-1 0,1 1 0,-1-1 0,0 1 0,-1-1 0,1 1 0,-1 0 0,0 0 0,-1 0 0,0 1 0,0-1 0,0 1 0,0 0 0,-1 0 0,0 0 0,0 1 0,0 0 0,0 0 0,-1 0 0,0 0 0,0 1 0,0 0 0,0 0 0,0 1 0,-1 0 0,1 0 0,-1 0 0,1 1 0,-1 0 0,0 0 0,1 1 0,-1-1 0,-11 2 0,6 1-24,2-1-142,19-4 45,93-27-96,-62 17 160,0 2 1,1 1-1,44-4 0,-73 13 58,-3 0-8,0 0 1,0 1-1,0 0 0,1 0 0,10 3 1,-18-3 7,0 1 1,0-1-1,-1 1 1,1-1-1,0 1 1,0 0-1,-1 0 1,1 0-1,0 0 1,-1 0-1,1 0 1,-1 1-1,1-1 1,-1 0-1,0 1 1,1-1-1,-1 1 1,0-1-1,0 1 1,0 0-1,0 0 1,0-1-1,-1 1 1,1 0-1,-1 0 1,1 0-1,-1 0 1,1 0-1,-1 0 1,0 3-1,0 2 29,0 0 0,-1 0 0,0 0 0,0 0-1,0 0 1,-1-1 0,0 1 0,-5 10 0,-3 4 129,-16 24 0,20-35-91,-4 2 132,7-11-78,6-9-78,6-9-46,-3 5 1,0 1-1,1-1 0,0 2 0,0-1 0,14-13 0,-19 22 0,0 0 0,0 0 0,1 0 0,-1 0 0,1 0 0,-1 1 0,1-1 0,0 1 0,0 0 0,-1 0 0,1 0 0,0 0 0,0 1 0,0-1 0,0 1 0,0-1 0,0 1 0,0 0 0,0 0 0,0 1 0,0-1 0,0 1 0,0-1 0,0 1 0,0 0 0,-1 0 0,1 0 0,0 0 0,4 3 0,8 6 0,0 1 0,0 0 0,-1 1 0,-1 1 0,15 16 0,-2-1 0,-22-22 394,-7-6-137,-7-3-5703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0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15776,'0'0'1591,"34"-62"-2295,-22 50 401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0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10248,'0'0'1512,"91"-31"-1040,-17 14 16,13-2-80,4 2 16,6 2 144,-16 6-8,-14 9 24,-20 0 0,-19 3-72,-13-1 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0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2 165 13672,'0'0'2831,"-2"-62"-2335,25 31 0,17 1-88,13-12 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0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12960,'0'0'296,"97"-6"0,24 4 0,19-2 0,-13-1-152,-7-3 8,-7 2-64,-18-13 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0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21 3408,'0'0'20303,"-10"-4"-20088,-28-13-4,37 17-197,0 0 0,0 1 1,0-1-1,0 0 0,0 0 1,0 0-1,0 1 0,0-1 1,1 0-1,-1 1 0,0-1 1,0 1-1,0-1 0,0 1 0,1-1 1,-1 1-1,0 0 0,1-1 1,-1 1-1,0 0 0,1-1 1,-1 1-1,1 0 0,-1 0 1,1 0-1,0-1 0,-1 1 1,1 0-1,0 0 0,-1 0 1,1 0-1,0 0 0,0 1 1,-2 3 86,-4 4 64,6-8-140,-1 0 0,0 0-1,0 0 1,1 0 0,-1 0 0,0 0 0,1 0-1,-1 0 1,1 0 0,-1 0 0,1 0 0,0 0 0,-1 1-1,1-1 1,0 0 0,0 0 0,0 1 0,0-1-1,0 0 1,0 0 0,0 0 0,0 1 0,1-1 0,-1 0-1,1 2 1,-1-3-15,0 0 0,0 0 0,0 0-1,0-1 1,0 1 0,1 0 0,-1 0-1,0 0 1,0 0 0,0 0 0,0 0 0,0 0-1,0-1 1,0 1 0,1 0 0,-1 0-1,0 0 1,0 0 0,0 0 0,0 0-1,0 0 1,0 0 0,1 0 0,-1 0 0,0 0-1,0 0 1,0 0 0,0 0 0,0 0-1,1 0 1,-1 0 0,0 0 0,0 0 0,0 0-1,0 0 1,0 0 0,1 0 0,-1 0-1,0 0 1,0 0 0,0 0 0,0 1-1,0-1 1,0 0 0,1 0 0,-1 0 0,0 0-1,0 0 1,0 0 0,0 0 0,0 0-1,0 1 1,0-1 0,0 0 0,0 0 0,0 0-1,0 0 1,0 0 0,0 1 0,0-1-1,1 0 1,-1 0 0,0 0 0,0 0-1,0 0 1,0 1 0,-1-1 0,1 0 0,0 0-1,8-8 163,-6 7-146,-1 0 1,0-1-1,1 1 0,-1-1 0,0 1 1,0-1-1,1 0 0,-1 1 0,0-1 1,-1 0-1,1 0 0,0 0 0,-1 1 1,1-1-1,-1 0 0,1 0 0,-1 0 1,0 0-1,0 0 0,0 0 1,0 0-1,0 0 0,0 0 0,0 0 1,-1 0-1,1 0 0,-1 0 0,-1-3 1,2 5-9,0-1 1,-1 1-1,1 0 1,0-1-1,-1 1 1,1 0 0,-1-1-1,1 1 1,-1 0-1,1 0 1,0-1 0,-1 1-1,1 0 1,-1 0-1,1 0 1,-1 0-1,1 0 1,-1 0 0,1 0-1,-1 0 1,1 0-1,-1 0 1,1 0 0,-1 0-1,1 0 1,-1 0-1,1 0 1,-1 0 0,1 0-1,-1 1 1,1-1-1,-1 0 1,1 0-1,-1 1 1,1-1 0,0 0-1,-1 0 1,1 1-1,0-1 1,-1 1 0,0 0-1,1-1-12,-1 0-1,1 1 0,-1-1 1,1 0-1,-1 1 0,1-1 1,0 1-1,-1-1 1,1 0-1,-1 1 0,1-1 1,0 1-1,0-1 1,-1 1-1,1 0 0,0-1 1,0 1-1,-1-1 1,1 1-1,0 0 0,0-1 1,0 1-1,0-1 1,0 1-1,0 0 0,0-1 1,0 1-1,0-1 0,0 1 1,0 0-1,1-1 1,-1 1-1,0-1 0,1 1 1,0 2 48,0 0 0,-1 0 0,1 0 0,0 0 0,-1 0 0,1 0 0,-1 0 0,0 0 0,0 0 0,0 0 0,-1 3 0,0 5 39,7-5 483,0-5-3695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6128,'0'0'11605,"-8"10"-11145,4-5-391,-59 73 1187,61-75-1233,-1 1 234,0 0 1,0 1-1,0-1 0,1 1 0,-4 8 1,6-12-220,0 0 0,-1 0 1,1-1-1,0 1 1,0 0-1,0 0 0,0 0 1,0-1-1,0 1 0,0 0 1,1 0-1,-1 0 1,0-1-1,0 1 0,0 0 1,1 0-1,-1 0 1,1-1-1,-1 1 0,0 0 1,1-1-1,-1 1 0,1 0 1,-1-1-1,1 1 1,0-1-1,-1 1 0,1-1 1,0 1-1,-1-1 1,1 1-1,0-1 0,0 0 1,-1 1-1,1-1 0,0 0 1,0 0-1,-1 1 1,1-1-1,0 0 0,0 0 1,0 0-1,0 0 0,-1 0 1,1 0-1,1-1 1,1 1 4,0 0 0,0 0 1,0-1-1,-1 1 0,1-1 1,0 0-1,0 0 0,-1 0 1,1 0-1,-1-1 0,1 1 1,-1-1-1,4-2 1,27-27 563,-33 31-589,0 0 0,1-1 0,-1 1 0,0 0 0,0 0 0,1 0 0,-1 0 0,0-1 0,0 1 0,0 0 0,1 0 0,-1-1 0,0 1 0,0 0 0,0 0 0,0-1 0,0 1 0,1 0 0,-1-1-1,0 1 1,0 0 0,0 0 0,0-1 0,0 1 0,0 0 0,0-1 0,0 1 0,0 0 0,0 0 0,0-1 0,0 1 0,-1 0 0,1-1 0,0 1 0,0 0 0,0 0 0,0-1 0,0 1 0,0 0 0,-1 0 0,1-1 0,0 1 0,0 0 0,0 0-1,-1-1 1,1 1 0,0 0 0,-1 0 0,1 0 2,-1 0 0,0-1 0,1 1 0,-1 0-1,1 0 1,-1 0 0,0 0 0,1 0 0,-1 1 0,0-1-1,1 0 1,-1 0 0,1 0 0,-1 1 0,0-1-1,1 0 1,-1 0 0,1 1 0,-1-1 0,1 1 0,-1-1-1,0 1 1,-31 12 488,31-12-490,1 0 34,0-1 0,-1 1-1,1-1 1,-1 0 0,1 1 0,-1-1 0,1 0-1,-1 1 1,1-1 0,-1 0 0,1 0 0,-1 1 0,0-1-1,1 0 1,-1 0 0,1 0 0,-1 0 0,0 0-1,1 0 1,-1 0 0,1 0 0,-1 0 0,-1 0-1,-2 1-1,0 0 0,-1 1 0,1 0 0,0 0 0,0 0 0,0 0 0,-5 5 0,0-1 52,0 3 125,9-6-114,7-8-96,23-24-302,-16 13-3056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1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39 175 5824,'0'0'6302,"1"9"-5786,-3 50 323,-14 103 0,-2 32 425,16-149-881,0-14 296,5 46 0,-3-69-487,-1-7-151,1 0 1,0 0-1,0 0 0,0 0 1,0 0-1,0 0 0,0 0 1,0 0-1,0 0 0,0 0 1,0-1-1,0 1 0,1 0 1,-1 0-1,0 0 0,1 0 0,-1 0 1,1 0-1,-1 0 0,1-1 1,-1 1-1,1 0 0,0 1 1,2-18 690,5-156-21,-7 97-469,-4-96 284,3-33 97,2 176-525,-1 15-7,0-1 1,-1 0-1,-1-15 0,1 12 534,2 17-276,1 8-131,7 22-55,18 33 1,5 16-31,12 61 142,41 111 178,-80-235-383,1 0-1,0-1 1,1 1 0,1-1-1,0-1 1,12 14 0,-20-27-53,-1 0 0,1-1 1,-1 1-1,1 0 0,-1 0 0,1-1 0,0 1 1,-1 0-1,1-1 0,0 1 0,-1-1 1,1 1-1,0-1 0,0 0 0,0 1 0,0-1 1,-1 0-1,1 1 0,0-1 0,0 0 1,0 0-1,0 0 0,0 0 0,0 0 0,0 0 1,0 0-1,-1 0 0,1 0 0,0 0 1,0 0-1,0 0 0,0-1 0,0 1 0,0 0 1,-1-1-1,1 1 0,0-1 0,0 1 1,-1-1-1,1 1 0,0-1 0,0 0 0,-1 1 1,1-1-1,-1 0 0,1 1 0,-1-1 1,1 0-1,-1 0 0,1-1 0,3-4 42,-1-1-1,-1 1 0,1-1 0,-1 1 1,2-11-1,26-215 601,-23 154-314,24-112 0,-28 175-210,1 0 0,1 0 1,0 1-1,2-1 0,-1 1 0,1 0 0,16-21 0,-17 23 26,-5 11-121,-1 0 1,1-1 0,-1 1-1,1 0 1,0-1-1,0 1 1,-1 0 0,1 0-1,0-1 1,0 1-1,0 0 1,0 0 0,0 0-1,0 0 1,0 1-1,3-2 1,-1 7-579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1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64 9344,'0'0'2217,"-14"11"-1737,3-2-358,-11 8 203,1 1 0,-24 27 0,40-40-218,-9 10 397,1 0-1,0 1 1,-16 27 0,27-39-379,0 0 0,0 0 0,0 0 0,0 0 0,1 0 0,-1 1 0,1-1 0,0 0 0,0 1 0,1-1 0,-1 0 0,1 1 0,0-1 0,1 1 0,-1-1 0,1 1 0,-1-1 0,1 0 0,0 1 0,1-1 0,-1 0 0,4 7 0,-2-7-30,0-1-1,0 1 0,0-1 0,0 0 1,1 0-1,-1 0 0,1 0 0,-1-1 1,1 1-1,0-1 0,0 0 1,0 0-1,1 0 0,-1-1 0,0 0 1,1 1-1,-1-2 0,1 1 0,-1 0 1,1-1-1,-1 0 0,1 0 0,7-1 1,-4 0-2,-1 0 1,0 0 0,0 0 0,0-1 0,1-1-1,-2 1 1,1-1 0,0 0 0,-1 0 0,1-1-1,-1 0 1,0 0 0,0-1 0,6-5 0,-4 0 25,0 1 0,-1-1 1,0-1-1,-1 1 1,10-23-1,-13 25-39,0 0 0,-1 0 0,1 0 0,-1 0 1,-1 0-1,0 0 0,0-1 0,-1 1 0,0-16 0,-1 20-30,-1-1 1,1 1-1,0-1 1,-1 1-1,0 0 0,0 0 1,-1 0-1,1 0 1,-1 0-1,0 0 0,0 1 1,0-1-1,0 1 1,0 0-1,-1 0 0,0 0 1,1 0-1,-1 1 1,0-1-1,0 1 1,-1 0-1,1 0 0,0 1 1,-1-1-1,-5 0 1,-2 0 50,-61-5 1118,73 7-1135,17 4 144,27 7-119,0-3 0,0-1 0,62 1 0,-83-8-43,-1-1 0,1 0 0,-1-2 0,0-1 0,0-1 0,0 0 0,0-2 0,37-17 0,-29 12-169,-19 8 336,-1-1 0,18-10 0,-26 14-464,0-1 0,1 1 1,-1-1-1,0 0 0,0 0 0,0 0 0,-1 0 0,1 0 0,0 0 0,-1-1 0,1 1 0,-1-1 1,0 1-1,0-1 0,0 1 0,1-4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17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5520,'0'0'9737,"7"-10"-9198,9-13-18,0 0 0,36-36 0,-31 39-119,-11 10-115,0-1 1,1 2-1,1-1 1,0 1-1,0 1 0,13-7 1,-24 15-238,1-1 0,-1 1 0,0-1 0,0 1 0,0 0 0,0-1 0,0 1 0,1 0 0,-1 0 0,0 0 0,0 0 1,0 0-1,1 0 0,-1 0 0,0 1 0,0-1 0,0 0 0,0 1 0,1-1 0,-1 1 0,0-1 0,0 1 0,0-1 0,0 1 0,0 0 0,0-1 1,0 1-1,0 0 0,-1 0 0,1 0 0,0 0 0,0 0 0,-1 0 0,1 0 0,0 0 0,-1 0 0,1 0 0,-1 0 0,0 0 0,1 0 0,-1 0 1,0 1-1,1 0 0,0 6 40,1-1 1,-1 1 0,0-1-1,-1 1 1,0 10-1,-5 44 206,1-20-30,2 47 0,3-76-197,0 1 1,1-1 0,0 0 0,1 1-1,1-1 1,0-1 0,9 22 0,-7-23-22,-4-4-11,1-1 1,1 0-1,-1 1 0,1-1 1,0 0-1,0-1 0,0 1 0,1-1 1,0 0-1,0 0 0,11 8 1,-14-12-28,-1-1 0,0 1 0,1-1 0,0 0 0,-1 0 0,1 0 0,-1 1 0,1-2 0,-1 1 0,1 0 0,-1 0-1,1 0 1,-1-1 0,1 1 0,-1-1 0,1 1 0,-1-1 0,0 1 0,1-1 0,-1 0 0,0 0 0,1 0 0,1-1 0,1-2 12,1 0-1,-1 0 0,0 0 0,0 0 0,4-7 0,14-24 89,-1 0 0,-2-2-1,-2-1 1,-2 0 0,-1-1 0,15-67-1,-25 86-36,-2 10 17,0 0 0,1 0 0,0 0 0,0 0 0,1 1-1,0-1 1,7-9 0,-10 18-67,0 0-1,1 0 0,-1 0 0,1 0 1,-1 0-1,1 0 0,0 1 1,-1-1-1,1 0 0,0 1 1,-1 0-1,1-1 0,0 1 1,0 0-1,-1 0 0,4 0 1,28 1 111,-4 3-42,1 1 1,0 1 0,-1 1 0,44 18-1,-62-20 18,0-1-1,1 0 0,-1 0 0,1-1 0,-1 0 0,1-1 1,13 1-1,-25-3 57,-4-5-801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1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3312,'0'0'10857,"12"0"-10520,166 6 1451,-110-10-1051,-53 2-540,0 0 0,1 2 0,-1 0-1,19 2 1,59 13 589,-87-14-732,1 0 0,-1-1 0,1 0 0,-1-1 0,12-2 0,16 0 78,9 1 127,68-13 1,-41 4 50,-21 5-117,1 2-1,0 2 1,62 5 0,74 24 164,-158-25-347,1 0-1,-1-2 1,31-4-1,-36 2-11,35-2-77,104-4 46,-99 7 92,99 3-1,-134-2-487,-1-2 0,0-1 0,0-1 0,29-8 0,-48 10-384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1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6016,'0'0'18545,"14"2"-18281,91 11 351,108-1 1,-175-10-470,-1 1 88,42 9-1,21 3 245,-83-9 139,-13-4-845,-10-5-3083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145 928 5224,'0'0'11902,"-10"0"-11411,5 0-413,1 0-33,0 0 1,0 0 0,1 1 0,-1-1 0,0 1 0,0-1 0,1 1 0,-1 0 0,0 1 0,1-1-1,-1 1 1,1-1 0,0 1 0,0 0 0,-1 0 0,1 1 0,-3 2 0,-1 3 80,1 1 0,-1 0 1,1 0-1,1 0 0,0 1 1,0-1-1,1 1 0,0 0 0,1 1 1,0-1-1,1 1 0,0-1 1,0 1-1,1 19 0,1-21-31,0 0 0,1-1 0,0 1 0,0-1 0,1 1 0,0-1 0,1 0 0,5 13 0,-5-16-28,0 0 0,0 0 0,0 0 1,1 0-1,-1-1 0,1 0 0,0 1 0,1-1 0,-1-1 0,1 1 1,-1-1-1,1 0 0,8 5 0,-11-8-35,0 1-1,0-1 1,0 1-1,0-1 1,0 0-1,0 0 1,0 1 0,-1-1-1,1-1 1,0 1-1,0 0 1,0 0 0,0-1-1,0 1 1,0-1-1,0 0 1,2 0-1,31-20 301,-28 16-289,8-5 59,-1-1 0,0-1 0,0 0 0,-2-1 0,1 0 1,-2-1-1,0 0 0,-1-1 0,0 0 0,-1-1 0,0 0 0,6-19 1,-12 30 98,2-6 200,-5 11-394,0 0-1,0 0 0,0 0 1,0 0-1,0 0 1,0 0-1,0 0 0,0 0 1,-1 0-1,1 0 1,0 0-1,0 0 0,0 0 1,0 0-1,0 0 1,0 0-1,0 0 0,0 0 1,0 0-1,0 0 1,-1 0-1,1 0 0,0 0 1,0 0-1,0 0 1,0 0-1,0 0 0,0 0 1,0-1-1,0 1 1,0 0-1,0 0 0,0 0 1,0 0-1,0 0 1,0 0-1,0 0 0,-1 0 1,1 0-1,0 0 1,0 0-1,0-1 0,0 1 1,0 0-1,0 0 1,0 0-1,0 0 0,0 0 1,0 0-1,0 0 1,0 0-1,0 0 0,1-1 1,-1 1-1,0 0 1,0 0-1,0 0 0,0 0 1,0 0-1,0 1 10,-1-1 0,1 1 0,0 0-1,0 0 1,0 0 0,0-1 0,0 1 0,0 0-1,0 0 1,0-1 0,1 1 0,-1 0 0,0 0-1,0 0 1,1-1 0,0 2 0,0 2 26,4 22 42,1-1 1,1 1-1,2-1 1,12 26 0,-20-49-78,0 0 0,0-1 0,0 1 0,0 0 1,1 0-1,-1-1 0,0 1 0,1-1 1,-1 1-1,1-1 0,0 0 0,-1 0 1,1 1-1,0-1 0,0 0 0,0-1 0,0 1 1,0 0-1,2 0 0,0 0 2,-1-1-1,0 0 0,1 0 1,-1 0-1,0-1 0,1 1 1,-1-1-1,0 1 1,0-1-1,1 0 0,2-2 1,7-3 16,0-1 0,0-1 0,-1 0 0,15-12 0,-24 17-18,5-4 14,0 1 0,-1-2-1,0 1 1,0-1 0,-1 0 0,0 0 0,-1-1 0,0 0-1,0 0 1,-1 0 0,0-1 0,0 1 0,-1-1 0,0 0-1,1-12 1,-4 19-7,0 1 0,0-1 1,0 0-1,0 0 0,-1 0 0,1 1 0,-1-1 0,0 0 0,0 0 0,0 1 1,-2-4-1,3 4-5,-1 1 0,0 0 0,0 0 1,1 0-1,-1-1 0,0 1 0,1 0 1,0-1-1,-1 1 0,1-1 1,0 1-1,0-1 0,-1 1 0,1 0 1,0-1-1,0 1 0,1-1 0,-1 1 1,0-1-1,0 1 0,1 0 0,-1-1 1,1 1-1,-1 0 0,1-1 0,0 1 1,-1 0-1,1 0 0,0-1 0,0 1 1,0 0-1,0 0 0,0 0 0,0 0 1,0 0-1,2-1 0,3-1 1,-1 0 0,1 0 1,0 1-1,1 0 0,-1 0 0,0 0 0,1 1 0,-1 0 1,12 0-1,22-5 14,-27 2-33,0 1 0,1 1 0,-1 0 0,1 0 0,0 1 0,21 2 0,-34 0 10,-1-1 0,1 0 0,-1 0 0,1 1 0,-1-1 0,0 1 0,1-1 0,-1 0 0,0 1 0,1-1 1,-1 1-1,0-1 0,1 1 0,-1-1 0,0 1 0,0-1 0,0 1 0,1-1 0,-1 1 0,0-1 0,0 1 0,0-1 0,0 1 0,0-1 0,0 1 1,0 0-1,0-1 0,0 1 0,0-1 0,-1 1 0,1-1 0,0 1 0,-5 20 27,-8 21-20,1 0 1,-7 52 0,19-91-7,0 0-1,0-1 1,1 1 0,-1 0-1,1 0 1,0 0 0,0-1-1,-1 1 1,2 0 0,-1-1-1,0 1 1,0-1 0,1 0-1,0 1 1,-1-1 0,1 0-1,0 0 1,0 0 0,0 0-1,0 0 1,1 0 0,-1-1-1,0 1 1,1-1 0,-1 1-1,1-1 1,-1 0 0,1 0-1,0 0 1,-1 0 0,5 0-1,2-2 5,1 0 0,-1 0-1,0-1 1,1 0-1,-1 0 1,14-7-1,53-28 15,-41 16-15,-2-1 1,0-2-1,-1-2 0,40-41 1,-13 6-31,54-78 0,-61 67 9,-2-2 0,49-101 0,-95 168 29,0-1 0,0 1-1,-1-1 1,0 0-1,0 0 1,-1 0-1,0 0 1,-1-1 0,0 1-1,0 0 1,-1-1-1,0 1 1,-2-16-1,2 24-11,0 0 0,0 0 0,0-1 0,0 1-1,0 0 1,0-1 0,0 1 0,0 0 0,0 0-1,0-1 1,-1 1 0,1 0 0,0 0 0,0-1-1,0 1 1,0 0 0,-1 0 0,1 0 0,0-1-1,0 1 1,0 0 0,-1 0 0,1 0 0,0 0-1,0 0 1,-1-1 0,1 1 0,0 0 0,-1 0-1,1 0 1,0 0 0,0 0 0,-1 0 0,1 0-1,0 0 1,-1 0 0,1 0 0,0 0 0,0 0-1,-1 0 1,1 0 0,0 0 0,0 0 0,-1 0-1,1 1 1,0-1 0,0 0 0,-1 0 0,1 0-1,-17 12 16,12-8-16,-9 8 2,0 1 0,2 0 0,-1 1 0,2 0 0,-17 27 0,-44 88-1,53-93-4,-74 159-63,82-167 57,1 0 0,2 1-1,1 0 1,1 0 0,-3 37-1,9-61 10,0 1 0,0-1-1,0 0 1,0 0-1,1 0 1,0 0-1,0 0 1,0 0 0,1-1-1,0 1 1,0 0-1,3 5 1,-4-8 0,0 0 0,1 0-1,0-1 1,-1 1 0,1 0 0,0-1 0,0 0 0,0 1 0,0-1 0,0 0-1,0 0 1,0 0 0,0 0 0,0 0 0,1-1 0,-1 1 0,0 0-1,0-1 1,1 0 0,-1 0 0,0 0 0,1 0 0,-1 0 0,0 0 0,1 0-1,-1-1 1,5-1 0,7-2 0,0-1 0,-1 0 0,1-2 0,-1 1 0,0-2 0,-1 1 0,0-2 0,0 0 0,0 0 0,-2-1 0,13-13 0,9-14 0,-2 0 0,28-47 0,177-327 10,-173 297-1,-44 79-9,-2-1-1,-1 0 1,-1-1 0,9-43-1,-21 69 6,1-2 3,0 1 1,0 0-1,9-18 1,-19 78 164,-58 217-76,16-71-54,32-136 3,-48 108-1,7-20 38,-44 116 282,97-253-63,7-15-101,7-19-68,75-133 133,-71 138-215,0 1-1,1 1 0,1 0 0,1 1 1,32-28-1,-46 43-43,-1 1 1,1 0-1,0-1 1,0 1-1,0 0 0,0 0 1,0 0-1,0 0 1,0 0-1,0 1 0,0-1 1,0 1-1,0-1 1,1 1-1,-1 0 0,0 0 1,0 0-1,1 0 1,-1 0-1,4 1 0,-4 0-2,0 0 0,0 0 0,0 0 0,0 1 0,0-1 0,0 0 0,0 1 0,0 0 0,-1-1 0,1 1 0,-1 0 0,1 0 0,-1 0 0,1 0 0,-1 0 0,0 0 0,0 0-1,1 5 1,8 23 5,-2 0 0,-1 0 0,2 32-1,-5-32-1,1-1 0,1 0 0,16 44 0,-19-68 3,-1 0-1,1-1 1,0 1-1,0-1 1,1 1 0,-1-1-1,1 0 1,0 0 0,0-1-1,0 1 1,1-1-1,-1 0 1,1 0 0,0-1-1,0 1 1,0-1-1,0 0 1,0 0 0,0-1-1,8 2 1,-9-2-4,0 0 1,-1-1-1,1 0 0,0 1 1,0-1-1,0-1 1,0 1-1,0-1 0,-1 1 1,1-1-1,0 0 1,0 0-1,-1-1 0,1 1 1,-1-1-1,1 0 1,-1 0-1,0 0 0,0 0 1,0 0-1,0-1 1,0 1-1,0-1 0,0 0 1,-1 0-1,0 0 1,1 0-1,2-7 0,-1 2-73,-1 1-1,0-1 1,0 0-1,-1 1 1,0-1-1,-1 0 1,1-1-1,-1 1 1,-1 0-1,0 0 0,0 0 1,0 0-1,-1-1 1,-1 1-1,1 0 1,-1 0-1,-1 1 1,1-1-1,-1 0 1,-6-11-1,-11-13-4089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12864,'0'0'1462,"9"5"-1163,22 8-197,1-1 0,0-1-1,0-2 1,1-1 0,0-2 0,34 2 0,212 3 1145,-198-17-588,-60 3-269,1 1 1,23 1-1,-32 4 315,-13-3-746,0 0-1,0 0 1,0 0 0,0 0-1,-1 1 1,1-1 0,0 0-1,0 0 1,0 0 0,0 0-1,0 0 1,0 1 0,0-1-1,0 0 1,0 0 0,0 0-1,0 0 1,0 0 0,0 0-1,-1 0 1,1 1 0,0-1-1,0 0 1,0 0 0,0 0-1,0 0 1,0 0 0,0 0-1,-1 0 1,1 0-1,0 0 1,0 0 0,0 0-1,0 0 1,0 0 0,-1 0-1,1 0 1,0 0 0,0 0-1,0 0 1,0 0 0,0 0-1,-1 0 1,1 0 0,0 0-1,0 0 1,0 0 0,0 0-1,0 0 1,0 0 0,-1 0-1,1 0 1,0 0 0,0-1-1,0 1 1,0 0-1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2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11448,'0'0'944,"63"-15"-1088,-12 9 0,15 1-264,3-7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90 6224,'0'0'3209,"-11"6"-2769,-71 42 1288,65-38-502,14-9-1005,1 0-1,-1 1 0,1-1 0,-1 1 0,1-1 0,-1 1 0,1 0 0,0 0 1,0 0-1,-2 3 0,-81 109 2884,66-88-2686,1 0-1,1 1 1,1 1 0,2 0-1,1 1 1,-15 48 0,17-36-112,1 0-1,2 0 1,2 1-1,-1 58 1,7-85-184,1 0 0,0-1 0,1 1 0,6 25 0,-6-33-77,0-1-1,0 1 1,1-1 0,0 1-1,0-1 1,1 0 0,0 0 0,0 0-1,0-1 1,1 1 0,7 6-1,-10-10-22,1 0 0,0 0 0,0 0 0,0-1 0,0 1 1,0-1-1,1 0 0,-1 0 0,0 0 0,1 0 0,-1-1 0,0 1 0,1-1 0,-1 0 0,1 0 0,-1 0 0,6-1 0,5-2 52,0 0 0,0-1 0,13-5-1,-3 0 3,27-10 57,-2-1 0,0-4 0,-2-1-1,46-32 1,-58 33-53,-2 0 0,-1-3 0,-1 0 0,-1-2 0,-1-2 0,26-36 0,-45 52-30,-1 0 0,0-1 0,-1 0 0,-1-1-1,0 0 1,-1 0 0,-1 0 0,-1-1 0,0 0 0,-2 1 0,0-1-1,0 0 1,-2-1 0,0 1 0,-1 0 0,-1 0 0,-6-24 0,4 30-4,0 1 1,-1-1 0,0 1 0,0 1-1,-1-1 1,-1 1 0,-12-16 0,5 10 29,-1 0 0,-1 0 0,-22-17 0,29 27-41,-1 0 1,1 0-1,-1 1 0,0 0 0,0 1 1,-14-4-1,-66-12 188,59 13-164,20 6-32,1 0-1,0 0 1,-21 2-1,20 0 6,0-1-1,-19-1 0,0 1 77,18 2-107,12-2-4,-1 0-1,1 0 1,0 0-1,0 0 0,0 0 1,0 0-1,0 0 1,0 0-1,0 0 0,0 0 1,0 0-1,-1 0 1,1 0-1,0 0 0,0 0 1,0 0-1,0 0 1,0 0-1,0 0 1,0 0-1,0 1 0,0-1 1,0 0-1,0 0 1,-1 0-1,1 0 0,0 0 1,0 0-1,0 0 1,0 0-1,0 0 0,0 0 1,0 1-1,0-1 1,0 0-1,0 0 0,0 0 1,0 0-1,0 0 1,0 0-1,0 0 0,0 0 1,0 1-1,0-1 1,0 0-1,0 0 0,0 0 1,0 0-1,0 0 1,0 0-1,0 0 1,0 0-1,1 0 0,-1 0 1,0 1-1,0-1 1,0 0-1,0 0 0,0 0 1,29 17-871,-20-12-2517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6632,'0'0'11301,"10"7"-10619,0 1-525,0-1 0,1 0 0,0-1 0,0 0 0,0-1 0,1-1 0,12 4 0,16-1 266,0-2-1,0-2 0,73-3 0,-52-1-109,39 0 217,-19-1 431,131 14 0,-195-7-781,0-1 697,-16-3-948,-1-1-1,0 0 1,1 0-1,-1 0 1,0 0-1,1-1 1,-1 1-1,0 0 1,0 0-1,1 0 1,-1 0-1,0 0 1,1 0 0,-1 0-1,0 0 1,0-1-1,1 1 1,-1 0-1,0 0 1,0 0-1,0 0 1,1-1-1,-1 1 1,0 0-1,0 0 1,0-1 0,1 1-1,-1 0 1,0 0-1,0-1 1,0 1-1,0 0 1,0-1-1,0 1 1,0 0-1,0 0 1,0-1-1,0 1 1,0 0 0,0-1-1,0 1 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1 5824,'0'0'15321,"-1"10"-14999,2-5-288,-1 0 1,-1 0-1,1-1 0,-1 1 0,0 0 0,0 0 0,0-1 1,-1 1-1,0-1 0,1 1 0,-2-1 0,1 0 0,0 0 0,-1 0 1,0 0-1,0 0 0,-7 6 0,-36 31 343,-32 30 221,31-26 57,-79 59 0,121-99-615,-49 33 364,33-24 120,0 1 0,-27 25 0,42-28 348,6-12-854,0 1-1,1 0 1,-1-1 0,0 1 0,1-1-1,-1 1 1,0-1 0,1 0-1,-1 1 1,1-1 0,-1 1-1,1-1 1,-1 0 0,1 1-1,0-1 1,-1 0 0,1 0 0,-1 1-1,1-1 1,-1 0 0,1 0-1,0 0 1,-1 0 0,1 0-1,0 0 1,9 2 43,0-1 1,0 0-1,10-1 0,21 1 33,-13 4-28,-2 0 1,1 2-1,31 13 0,78 37 130,-19-6-85,-97-43-79,0 0 0,0 1 0,-1 1 0,20 13 0,-12-5 92,-27-18-128,0 0 0,1 0 0,-1 0 1,0 0-1,0 0 0,1 0 0,-1 0 1,0 0-1,0 0 0,1 0 0,-1 0 1,0-1-1,0 1 0,1 0 0,-1 0 0,0 0 1,0 0-1,1 0 0,-1 0 0,0-1 1,0 1-1,0 0 0,1 0 0,-1 0 1,0-1-1,0 1 0,0 0 0,0 0 0,0 0 1,0-1-1,1 1 0,-1 0 0,0 0 1,0-1-1,0 1 0,0 0 0,0 0 1,0-1-1,0 1 0,0 0 0,0 0 0,0-1 1,0 1-1,0 0 0,0 0 0,0-1 1,0 1-1,0 0 0,0 0 0,-1-1 1,1 1-1,1-17-3713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1 5824,'0'0'13038,"-10"5"-12819,-12 8-2,0 1 0,-27 23-1,22-12 87,-25 30 0,13-11-15,31-35-202,0 1 0,0 0 1,1 1-1,0 0 0,1 0 0,0 0 1,-8 25-1,8-16 41,0 1 0,2 1 0,-4 39 0,-10 72 366,11-86-214,4-22 117,1 43 0,1-1 83,0-40-240,1 1-1,1-1 1,8 42 0,-3-24 53,-5-42-265,-1 1 0,1 0 0,0-1 0,0 1 0,0-1 1,0 1-1,1-1 0,-1 0 0,1 1 0,0-1 0,0 0 0,0 0 1,1 0-1,-1 0 0,0-1 0,1 1 0,0-1 0,0 1 1,5 2-1,-4-3-3,0 0 0,0 0 0,1-1 0,-1 1 0,1-1 0,-1 0-1,1 0 1,-1-1 0,1 0 0,0 1 0,-1-2 0,1 1 0,0 0 0,-1-1 0,9-2 0,1-1 10,1-1-1,-1-1 0,0 0 1,-1-1-1,1-1 0,-1 0 0,16-13 1,79-76 176,-84 73-145,140-150 403,-145 149-396,0 0-1,-2-2 1,0 0-1,-2 0 0,18-47 1,-19 36-4,-2 0 1,-2-1-1,6-45 0,-14 71-42,0 0-1,-1 0 0,-1 0 0,0 1 0,-1-1 0,-1 0 0,0 0 0,0 1 1,-1-1-1,-1 1 0,0 0 0,-1 0 0,-10-20 0,11 28-9,1-1-1,-1 2 1,0-1 0,0 0-1,0 1 1,-1-1-1,1 1 1,-1 1 0,0-1-1,0 0 1,0 1-1,0 0 1,0 1 0,0-1-1,-1 1 1,1 0-1,0 0 1,-1 0 0,1 1-1,-8 0 1,-8 0 24,0 1 0,0 1 0,-39 9 0,35-6-62,0 1 1,1 2-1,0 0 0,0 1 0,-43 25 0,64-33 0,1 1-1,-1 0 0,1-1 0,0 1 1,0 0-1,-1 0 0,1 0 0,0 1 0,1-1 1,-1 0-1,0 1 0,1-1 0,-1 1 1,-1 5-1,2 13-4025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8936,'0'0'7282,"15"3"-6741,45 10 515,84 5-1,45 5 693,0 1-7,-131-28-635,-58 4-1100,0 0 1,0 0-1,0 0 1,0 0-1,0 0 1,1 0-1,-1 0 1,0 0 0,0 0-1,0 0 1,0 0-1,0 0 1,0 0-1,1 0 1,-1 0-1,0 0 1,0-1-1,0 1 1,0 0 0,0 0-1,0 0 1,0 0-1,0 0 1,0 0-1,0 0 1,1-1-1,-1 1 1,0 0-1,0 0 1,0 0 0,0 0-1,0 0 1,0-1-1,0 1 1,0 0-1,0 0 1,0 0-1,0 0 1,0 0-1,0-1 1,0 1-1,0 0 1,0 0 0,-1 0-1,1 0 1,0 0-1,0 0 1,0-1-1,0 1 1,0 0-1,0 0 1,0 0-1,0 0 1,0 0 0,0 0-1,-1 0 1,1 0-1,0-1 1,0 1-1,0 0 1,0 0-1,-5-6-3247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2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52 6128,'0'0'6593,"-2"12"-6024,-6 27-134,-16 92 1464,8-44-268,16-84-1473,0 0-1,0 0 0,0-1 0,1 1 0,-1 0 1,1 0-1,1 3 0,-1 5 1584,2-16-1639,-1 0 0,0 0 0,-1 0 0,1 0 0,-1 0 0,1-9 0,1-6 51,7-11 204,19-47 0,4-10 219,-31 81-485,1 0 0,-1 0 0,1 0-1,0 1 1,6-10 0,-7 13-49,0 1-1,0 0 1,0-1-1,0 1 1,0 0-1,1 0 1,-1 1-1,1-1 1,-1 0-1,1 1 1,-1 0-1,1-1 1,0 1 0,0 0-1,4-1 1,-5 2-11,-1-1 0,1 1 0,0 0 0,0-1 0,-1 1 0,1 0 0,0 0 0,-1 0 0,1 0 0,0 1 0,0-1 0,-1 0 0,1 1 0,0-1 0,-1 1 0,3 1 0,-2-1 5,0 1 1,0 0-1,0 0 1,0 0-1,-1 0 1,1 0 0,0 0-1,-1 0 1,0 1-1,2 3 1,1 4 27,-1 0 0,0 0 0,-1 0 0,-1 1 0,1-1 0,-1 1 0,-1 14 0,2 13 169,-3-18-39,0-17-127,1 0-1,0 0 1,0 1-1,0-1 1,0 0 0,1 0-1,0 4 1,20-33 482,91-108-115,-106 126-399,1 1 0,0 0 0,0 1 0,1-1 0,0 1 0,0 1 0,1-1 0,-1 2 0,1-1 0,12-4 0,-19 9-25,0 0-1,-1-1 1,1 1 0,0 0-1,0 0 1,0 0 0,-1 0-1,1 1 1,0-1 0,0 0 0,-1 1-1,1-1 1,0 1 0,-1 0-1,1-1 1,-1 1 0,1 0-1,-1 0 1,1 0 0,-1 0 0,1 0-1,-1 1 1,0-1 0,0 0-1,0 1 1,1-1 0,-1 0-1,0 1 1,-1-1 0,1 1-1,1 2 1,1 3 11,0 1-1,0 0 1,0 0-1,-1-1 1,2 14-1,1 16 122,-2 0 1,-3 70-1,2-80-6,-1-25-107,0 1 0,-1 0 0,0-1 0,1 1 0,-1-1 1,0 1-1,0 0 0,0-1 0,-1 1 0,1-1 0,-1 1 0,1-1 1,-3 6-1,2-4 608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19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111 498 4416,'0'0'9914,"-10"2"-9571,-33 7-18,40-8-275,0 1-1,0-1 0,0 0 1,1 1-1,-1 0 1,0-1-1,1 1 0,-1 0 1,1 0-1,0 0 1,0 1-1,0-1 0,0 0 1,0 1-1,1 0 1,-3 2-1,2 1 46,-1 0 0,1 0 0,0 0 1,0 0-1,-1 9 0,2-11-58,1 0-1,0-1 1,0 1 0,0-1 0,1 1-1,-1-1 1,1 1 0,0-1 0,0 1-1,0-1 1,1 1 0,-1-1 0,1 0-1,0 0 1,4 6 0,-5-7-20,1 0-1,0 0 1,-1 0-1,1 0 1,0 0 0,0 0-1,1 0 1,-1-1-1,0 1 1,0-1 0,1 0-1,-1 0 1,1 0-1,-1 0 1,1 0 0,-1 0-1,1-1 1,0 1-1,-1-1 1,1 0 0,5 0-1,-1 0 11,0-2 0,1 1 0,-1-1 0,0 0 1,0 0-1,0-1 0,0 0 0,0 0 0,-1-1 0,0 0 0,1 0 0,-1 0 0,8-9 0,-7 5 13,0 1-1,-1-1 1,-1 0-1,1 0 1,-1-1-1,-1 0 1,1 0-1,-2 0 1,5-12-1,-3-1 30,-1 0-1,0 1 0,-2-2 1,0 1-1,-1 0 0,-2 0 1,0 0-1,-7-32 0,3 25 20,-2 2-1,-1-1 0,-15-36 0,16 49-36,0 1-1,-1 0 1,-1 0-1,0 0 1,-1 1 0,0 0-1,-16-14 1,21 23-16,0 0-1,0 1 1,0-1 0,0 1 0,0 1 0,-1-1-1,-10-3 1,14 5-36,0 1-1,0-1 1,0 0-1,1 1 1,-1 0 0,0-1-1,0 1 1,0 0-1,0 0 1,0 0 0,0 0-1,0 0 1,0 1-1,0-1 1,1 1-1,-1-1 1,0 1 0,0 0-1,0-1 1,1 1-1,-1 0 1,0 0 0,1 0-1,-1 0 1,1 1-1,-1-1 1,1 0-1,-2 2 1,3-2-57,0-1-1,0 0 0,0 0 1,0 0-1,0 0 1,0 1-1,0-1 1,0 0-1,0 0 0,0 0 1,0 1-1,0-1 1,0 0-1,0 0 1,0 0-1,1 0 1,-1 1-1,0-1 0,0 0 1,0 0-1,0 0 1,0 0-1,0 0 1,0 1-1,1-1 1,-1 0-1,0 0 0,0 0 1,0 0-1,0 0 1,1 0-1,-1 0 1,0 0-1,0 0 1,0 1-1,0-1 0,1 0 1,-1 0-1,0 0 1,0 0-1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6:3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95 5920,'0'0'8986,"-11"3"-8268,-34 10 3,43-13-629,0 1 0,0 0 1,0 0-1,0 0 0,0 0 0,0 0 1,0 0-1,1 0 0,-1 0 0,0 1 1,1-1-1,-1 1 0,1-1 0,-3 4 1,-4 5 1152,7-10-1217,1 0 0,0 0-1,0 0 1,0 0 0,0 0 0,0 0 0,0 1-1,0-1 1,-1 0 0,1 0 0,0 0-1,0 0 1,0 0 0,0 0 0,0 0 0,0 1-1,0-1 1,0 0 0,0 0 0,0 0-1,0 0 1,0 0 0,0 1 0,0-1 0,0 0-1,0 0 1,0 0 0,0 0 0,0 0 0,0 1-1,0-1 1,0 0 0,0 0 0,0 0-1,0 0 1,0 0 0,0 0 0,0 1 0,0-1-1,0 0 1,1 0 0,-1 0 0,0 0-1,0 0 1,0 0 0,0 0 0,0 1 0,0-1-1,11 2 868,17-1-36,-24-1-758,21-6 413,-24 6-500,-1 0 0,1 0 0,-1-1 0,1 1 1,-1 0-1,1 0 0,-1-1 0,0 1 0,1 0 0,-1 0 0,1-1 0,-1 1 1,0-1-1,1 1 0,-1 0 0,0-1 0,1 1 0,-1-1 0,0 1 1,0-1-1,1 1 0,-1-1 0,0 1 0,0-1 0,0 1 0,0-1 0,0 1 1,1-1-1,-1 1 0,0-1 0,0 1 0,0-1 0,-1 1 0,1-1 0,0 1 1,0-1-1,0 1 0,0-1 0,0 1 0,-1-1 0,1 1 0,0-1 1,0 1-1,-1-1 0,0 0 0,1 0 11,-1 1-1,0-1 1,0 0-1,0 1 1,0-1-1,0 1 1,0-1 0,0 1-1,-1 0 1,1-1-1,0 1 1,0 0-1,0 0 1,0 0 0,0 0-1,0 0 1,-1 0-1,1 0 1,0 0-1,0 0 1,-2 1 0,-26 7 208,27-7-186,-58 25 781,59-26-809,1 0-1,-1 0 0,1 0 1,-1 1-1,1-1 1,0 0-1,-1 1 0,1-1 1,-1 0-1,1 1 1,0-1-1,-1 1 1,1-1-1,0 1 0,-1-1 1,1 0-1,0 1 1,0-1-1,-1 1 0,1 0 1,0-1-1,0 1 1,0-1-1,0 1 0,0-1 1,-1 1-1,1-1 1,0 1-1,1-1 0,-1 1 1,0 0-1,0-1 1,0 1-1,0-1 1,0 1-1,0-1 0,1 1 1,-1-1-1,0 1 1,0-1-1,1 1 0,-1-1 1,0 1-1,1-1 1,-1 0-1,0 1 0,1-1 1,-1 0-1,1 1 1,-1-1-1,1 0 0,-1 1 1,1-1-1,-1 0 1,1 0-1,-1 1 0,1-1 1,-1 0-1,1 0 1,-1 0-1,1 0 1,4 0 44,0 0 1,-1 0-1,1-1 1,0 1-1,-1-1 1,1 0-1,-1-1 1,1 1 0,-1-1-1,0 0 1,1 0-1,-1 0 1,0-1-1,5-4 1,0 0 64,-1 0-1,0 0 1,0-1 0,13-18-1,-20 25-104,-1-1 0,1 0 0,0 0 0,-1 1 0,1-1 0,-1 0 0,0 0 0,0 0 0,1 0 0,-1 1-1,0-1 1,-1 0 0,1 0 0,0 0 0,0 0 0,-1 1 0,1-1 0,-1 0 0,0 0 0,1 1 0,-1-1-1,0 0 1,0 1 0,0-1 0,0 1 0,-2-2 0,-4-7-420,0 1 0,-15-14 0,14 14-2042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403 660 5720,'0'0'648,"-9"-2"-242,-1 1-254,-1-1 0,1 1 0,-1 1 0,0 0 0,0 0 0,1 1 0,-1 1 0,1 0 0,-1 0 0,-11 4 0,-8 8 497,1 0 0,-55 37 0,48-28-144,26-17-289,1 0 0,0 0-1,1 1 1,-1 0 0,1 1-1,-12 14 1,19-20-164,-1 1 0,1-1 0,-1 0 0,1 0-1,0 1 1,0-1 0,0 1 0,0-1 0,1 1 0,-1-1 0,0 1 0,1-1-1,0 1 1,0 0 0,0-1 0,0 1 0,0-1 0,0 1 0,1 0-1,-1-1 1,1 1 0,0-1 0,-1 1 0,1-1 0,0 1 0,1-1-1,-1 0 1,0 1 0,1-1 0,-1 0 0,1 0 0,2 2 0,1 1 12,0-1 0,-1 0-1,1-1 1,1 1 0,-1-1 0,0 0 0,1 0 0,0-1 0,-1 0 0,11 3 0,2-1 81,-1 0 0,25 1 0,-32-5-96,-1 0-1,1 0 0,-1-1 1,1 0-1,-1-1 0,1 0 0,-1-1 1,0 0-1,0 0 0,0-1 1,-1 0-1,1 0 0,-1-1 1,0 0-1,0-1 0,-1 0 1,11-10-1,8-10 79,-2-1 0,-1-2 1,24-37-1,-26 36-39,7-11 36,-1-2 0,-2 0 1,-2-2-1,18-51 0,-32 71-60,-1 0 0,-2 0 0,0-1 0,-2 0 0,0 0 0,-2 0 0,-1-1 0,-1 1 0,-6-40 0,4 53 17,-1 0-1,0 0 0,-1 0 1,0 1-1,-9-18 1,11 27-47,0 0 0,1 0 0,-1 0 0,0 0 1,-1 1-1,1-1 0,0 1 0,-1-1 0,0 1 0,1 0 0,-5-2 1,5 3-12,0 0 0,0 0 1,0 1-1,0-1 1,0 1-1,0 0 1,0-1-1,0 1 1,0 0-1,0 0 1,0 0-1,0 1 1,0-1-1,0 0 1,0 1-1,0-1 1,0 1-1,0 0 0,1 0 1,-5 1-1,2 1 16,1 0-1,-1 0 0,0 0 0,1 0 1,0 0-1,0 1 0,0-1 0,0 1 1,0 0-1,-2 4 0,-21 46 155,20-41-144,-6 20 41,2 1 0,0 1 0,3 0 0,1 0 0,-3 47 0,7-52-2,2 0 0,0 0 1,7 41-1,-4-53-40,0 0 0,1 0 1,2 0-1,0-1 0,0 0 0,15 27 1,-15-35-21,0 0 1,0 0-1,1-1 1,0 0-1,0 0 1,1 0-1,0-1 1,1 0-1,-1-1 1,1 0 0,14 7-1,-16-10-13,0 0 1,0 0-1,1-1 1,-1 0-1,1 0 0,0-1 1,0 1-1,-1-2 1,1 1-1,0-1 0,0-1 1,0 1-1,0-1 1,-1-1-1,1 1 0,9-4 1,-8 1 11,0 0 1,0 0-1,0 0 1,-1-1-1,1-1 1,-1 1-1,-1-1 1,1-1-1,-1 1 1,0-1-1,-1-1 1,1 1-1,-1-1 1,-1 0-1,0-1 1,0 1-1,0-1 1,-1 0-1,0 0 1,-1 0-1,0 0 1,-1-1-1,0 0 1,0 1-1,-1-1 0,0 0 1,-1 0-1,-1-16 1,1 23-7,0-1 0,-1 0 0,0 0 1,1 0-1,-2 0 0,1 0 0,0 1 0,-1-1 0,1 0 0,-1 1 0,0 0 1,0-1-1,-1 1 0,1 0 0,-1 0 0,1 0 0,-1 0 0,-6-4 1,7 5-9,-1 1 0,0-1 1,0 1-1,0 0 0,0 0 1,0 0-1,-1 0 1,1 0-1,0 1 0,0-1 1,-1 1-1,1 0 0,0 0 1,0 0-1,-1 0 1,1 1-1,0 0 0,0-1 1,-1 1-1,1 0 1,0 0-1,-4 3 0,1-1 0,-1 1-1,1 0 0,-1 0 0,1 1 1,0 0-1,1 0 0,-1 1 1,1-1-1,0 1 0,1 0 0,-1 0 1,1 1-1,1-1 0,-1 1 1,1 0-1,-4 11 0,4-7-5,0 0 0,0 0 0,2-1 0,-1 1 0,1 0 0,1 0 0,0 0 0,0 0 0,1 0 0,5 21 0,-4-26-6,0 0 0,0 0 0,0-1 0,1 1 0,0-1 0,0 1 1,0-1-1,1 0 0,0 0 0,0-1 0,0 1 0,0-1 0,1 0 1,0 0-1,-1 0 0,2-1 0,-1 0 0,0 0 0,10 4 0,-7-4 2,0 0 0,0 0-1,1-1 1,0-1 0,-1 1-1,1-1 1,0-1 0,-1 0-1,1 0 1,0 0 0,0-1-1,-1-1 1,11-2 0,7-4 28,-1-2 0,0-1 0,24-14 0,19-10 123,-66 34-145,-1 1-1,1-1 0,-1 0 1,1 0-1,-1 1 0,1-1 1,0 1-1,-1 0 0,1-1 1,-1 1-1,1 0 0,0 0 1,-1 0-1,1 0 0,0 0 1,-1 0-1,1 0 0,0 1 1,1 0-1,-1 0 0,-1 0 0,0 1 0,0-1 0,0 1 0,0-1 0,0 1 0,0-1 0,-1 1 1,1 0-1,0-1 0,-1 1 0,1 0 0,-1-1 0,0 1 0,0 0 0,1 0 0,-1-1 0,-1 4 0,2 27 39,-2 0 0,-8 49 0,4-39-10,-3 6 39,-17 59 1,13-62 61,-8 61 0,12-80 83,6-21 21,3-18-26,9-33-33,24-95 80,1 33-79,72-154-1,-96 244-158,0 0 0,1 0 0,1 1-1,1 1 1,0 0 0,1 1 0,1 0 0,34-24 0,-47 37-21,0 0 1,1 0-1,-1 0 1,1 0-1,-1 0 1,1 1-1,0-1 1,-1 1-1,1 0 1,0 1-1,0-1 1,7 0-1,-9 1-1,0 0 0,0 1 0,0-1 0,0 1 0,0-1 0,0 1 0,0 0 0,0 0 0,0 0 0,0 0 0,0 0 0,-1 0 0,1 0 0,0 0 0,-1 1 0,1-1 0,0 1 0,-1-1 0,0 1 0,1 0 0,-1 0 0,0-1 0,0 1 0,1 3 0,2 5 3,0 0 0,-1 1 1,0-1-1,0 1 0,-1-1 0,-1 1 0,0 0 0,0 0 1,-1-1-1,-1 1 0,-1 12 0,1-18 2,1 0 1,-1 0-1,0 0 0,-1 0 0,1 0 1,-1 0-1,0 0 0,-1-1 0,1 1 0,-1 0 1,0-1-1,0 0 0,0 0 0,0 0 1,-1 0-1,1 0 0,-1-1 0,0 0 1,-1 1-1,1-2 0,0 1 0,-1 0 1,1-1-1,-10 4 0,5-4 9,1 0-1,-1-1 1,0 0 0,1 0-1,-1-1 1,0 0-1,0 0 1,0-1 0,1 0-1,-12-4 1,-23 3 31,104 28-47,-45-22-6,1-1 0,-1 0 0,1-2-1,0 0 1,0-1 0,0 0 0,0-1 0,0-1-1,-1-1 1,1-1 0,25-8 0,-23 5-2,-1-1 1,-1-1 0,1 0-1,-1-1 1,-1-1-1,0-1 1,0 0-1,-1-1 1,21-25 0,-19 20 4,-8 9 1,-1 0 0,1-1 0,-2 0 0,1-1 0,-2 1 0,1-1 0,4-13 0,-9 20 2,13-45 43,-14 47-42,-1 1-1,1-1 1,-1 1 0,0-1-1,0 1 1,0-1 0,1 0-1,-1 1 1,-1-1-1,1 1 1,0-1 0,0 1-1,0-1 1,-1 1 0,1-1-1,-1 1 1,1-1 0,-1 1-1,0-1 1,0 1-1,1 0 1,-1 0 0,0-1-1,0 1 1,0 0 0,0 0-1,-2-2 1,1 3-1,1-1 1,-1 1-1,1 0 1,-1 0-1,1-1 1,-1 1-1,1 0 1,-1 0-1,1 0 1,-1 0-1,1 1 1,-1-1-1,1 0 1,0 1-1,-1-1 1,1 1-1,-1-1 1,1 1-1,0 0 1,-1-1-1,0 2 1,-28 22 2,26-20-3,-3 3 0,1 0-1,0 1 1,0 0-1,0 0 0,1 1 1,1-1-1,-1 1 1,1 0-1,1 0 0,-4 15 1,4-16-1,1 0 0,1 0 0,0 0 1,0 0-1,0 0 0,1 0 0,0 0 0,1 0 0,0 0 1,0 0-1,0 0 0,1 0 0,4 10 0,-3-11 0,0 0 0,1 0 0,0 0 0,0-1 0,1 1 0,-1-1 0,11 10 0,-12-14 0,-1 0 0,1-1 0,-1 1 0,1 0 0,0-1 0,0 0 0,0 0 0,0 0 0,0 0 0,0 0 0,0 0 0,0-1 0,0 0 0,0 1 0,0-1 0,0 0 0,1 0 0,-1-1 0,0 1 0,0-1 0,0 0 0,4-1 0,13-6 0,0-2 0,-1 0 0,0-1 0,0-1 0,32-28 0,-28 23 0,-15 11 1,29-23 44,69-40 0,-104 68-33,0-1 1,1 1 0,-1 0-1,0 0 1,1 1 0,-1-1-1,0 0 1,1 1-1,-1 0 1,1-1 0,-1 1-1,0 0 1,1 0 0,2 1-1,-4 0-4,-1 0 0,1 1 0,-1-1 0,0 1-1,1-1 1,-1 0 0,0 1 0,0-1 0,0 1 0,0-1 0,0 0 0,0 1-1,0-1 1,-1 1 0,1-1 0,-1 2 0,1-1 6,-3 9 72,0 1-1,-1-1 0,-9 19 1,10-23-32,2-6-39,1 0 0,-1 1 0,1-1 0,0 0 0,-1 1 0,1-1 1,0 0-1,0 1 0,0-1 0,0 0 0,0 3 0,0-4-12,0 1 0,0-1 1,1 0-1,-1 0 0,0 1 0,0-1 1,0 0-1,0 0 0,1 0 1,-1 1-1,0-1 0,0 0 0,0 0 1,1 0-1,-1 0 0,0 1 1,0-1-1,1 0 0,-1 0 0,0 0 1,0 0-1,1 0 0,-1 0 1,0 0-1,1 0 0,-1 0 0,0 0 1,0 0-1,1 0 0,-1 0 1,0 0-1,1 0 0,-1 0 0,0 0 1,0 0-1,1 0 0,-1 0 1,0 0-1,0-1 0,1 1 0,-1 0 1,0 0-1,0 0 0,0 0 1,1-1-1,-1 1 0,0 0 0,0 0 1,0 0-1,1-1 0,-1 1 1,0 0-1,0 0 0,0-1 0,29-29 133,-23 23-112,1 0 0,-1 0 0,11-7 0,15-10 54,-22 15-52,1 0 0,0 1-1,0 0 1,1 1 0,0 1 0,13-6 0,-24 11-25,1 1-1,-1-1 1,0 1-1,0-1 1,0 1 0,1 0-1,-1-1 1,0 1-1,0 0 1,1 0-1,-1 0 1,0 0-1,1 0 1,-1 0 0,0 0-1,0 1 1,1-1-1,-1 0 1,0 1-1,0-1 1,0 1 0,1-1-1,-1 1 1,0-1-1,0 1 1,0 0-1,0 0 1,0 0 0,0-1-1,0 1 1,0 0-1,-1 0 1,1 0-1,0 0 1,1 2 0,0 3 1,-1 0 1,1 0 0,-1 0 0,0 0-1,0 0 1,0 9 0,2 14 1,-3-27-4,2 8 11,1 0 0,0-1 0,4 11 0,-6-18-9,-1 0 0,1 0 0,0 0 0,0-1 0,0 1 0,0-1 0,0 1 0,0 0 0,0-1 0,1 0 0,-1 1 0,0-1 0,1 0 0,-1 0 0,1 0 0,0 0 0,-1 0 0,1 0 0,0 0 0,0 0-1,-1-1 1,1 1 0,0-1 0,3 1 0,2-1 0,0-1 0,0 0 0,-1 0 0,1-1 0,0 0 0,-1 0 0,0-1 0,8-3-1,49-31-32,-38 22 19,149-92 82,-137 82 4,-32 20-61,-27 16-36,-3 4 15,1 0 0,0 2 0,-26 25 0,38-31 17,0 0 1,1 1 0,1 1 0,0 0 0,0 0 0,1 1 0,-9 20 0,17-32-6,0 0 0,0 0 0,0 0 0,1 1 0,-1-1 1,0 0-1,1 1 0,0-1 0,-1 0 0,1 1 0,0-1 0,0 1 0,1-1 0,-1 0 0,0 1 0,1-1 0,-1 0 0,1 0 0,0 1 1,1 2-1,0-3-5,-1-1 1,0 0 0,0 0 0,1 1 0,-1-1 0,1 0 0,0 0-1,-1 0 1,1-1 0,-1 1 0,1 0 0,0 0 0,0-1-1,-1 1 1,1-1 0,0 0 0,0 0 0,0 1 0,0-1 0,-1 0-1,1 0 1,0-1 0,0 1 0,0 0 0,0-1 0,2 0-1,8-3-3,-1 1 1,1-2-1,-1 0 0,0 0 0,-1-1 0,1 0 0,-1-1 0,0 0 0,12-12 0,6-8-40,39-49-1,-45 48 30,-1-2 0,-1-1 0,-2-1 0,24-55-1,-18 25-44,25-107-1,-42 145 46,-2-2-1,0 1 1,-2 0-1,-1-1 1,-1 0 0,-2-28-1,1 52 16,-1 1-1,1-1 1,0 1 0,0-1-1,-1 1 1,1-1-1,-1 1 1,1-1 0,-1 1-1,0 0 1,1-1-1,-1 1 1,0 0 0,-1-2-1,1 3 1,1-1 0,-1 1-1,1 0 1,0 0 0,-1 0-1,1-1 1,-1 1 0,1 0 0,-1 0-1,1 0 1,-1 0 0,1 0-1,-1 0 1,1 0 0,-1 0 0,1 0-1,-1 0 1,1 0 0,-1 0-1,1 0 1,-1 1 0,1-1 0,-1 0-1,1 0 1,-1 0 0,1 1-1,-1-1 1,-2 3-1,-1 0 0,1 0 0,0 0 0,0 0 0,1 0-1,-1 1 1,1-1 0,-3 6 0,-13 25-13,3 1 0,0 1 1,3 0-1,0 1 0,3 0 0,1 1 0,-5 65 0,10-58 1,6 83-1,-2-111 14,2 0-1,0 0 1,1-1-1,0 1 1,1-1 0,1 0-1,1 0 1,9 16 0,-14-29 5,0 0 0,0 0 1,0-1-1,0 1 0,1 0 1,-1-1-1,1 1 0,-1-1 1,1 0-1,0 0 0,0 0 1,0 0-1,0-1 0,0 1 1,0-1-1,6 2 0,-4-2 3,0 0-1,0-1 1,0 0 0,0 0-1,0 0 1,0 0-1,0-1 1,-1 0-1,1 0 1,7-2 0,4-4 4,0 1 1,-1-2 0,0 0 0,-1-1 0,22-18-1,-22 17 0,-1-2 0,0 1 0,-1-2 0,15-18 0,-23 26-6,0-1 0,-1 1 0,1-1 0,-1 0 0,-1 0 0,1 0 0,-1-1 0,0 1 1,0-1-1,-1 1 0,0-1 0,0 1 0,0-1 0,-1-10 0,0 16-5,0 0 0,0 0 0,0 1 0,0-1 0,0 0 0,0 0 0,0 0 0,0 1 0,0-1 0,-1 0 0,1 0 0,0 0 0,0 1 0,-1-1 0,1 0 0,0 1 0,-1-1 0,1 0 0,-1 1 0,1-1 0,-1 0 0,1 1 0,-1-1 0,0 1-1,1-1 1,-1 1 0,0-1 0,1 1 0,-1-1 0,0 1 0,0 0 0,1-1 0,-1 1 0,0 0 0,0 0 0,1 0 0,-1-1 0,0 1 0,0 0 0,0 0 0,1 0 0,-1 0 0,0 0 0,0 1 0,0-1 0,1 0 0,-1 0 0,0 0 0,0 1 0,0-1 0,1 0 0,-1 1 0,0-1 0,1 1 0,-2 0 0,-3 2-3,1-1-1,-1 2 1,1-1 0,0 1 0,0-1 0,0 1 0,-4 5-1,4-3 6,0 1-1,0-1 0,0 1 0,1 0 1,0 0-1,1 0 0,-1 1 0,1-1 1,1 1-1,-1-1 0,1 10 0,0-11 3,1-1-1,0 1 1,1-1-1,-1 1 1,1-1-1,0 0 1,1 1-1,-1-1 0,1 0 1,0 0-1,0 0 1,1 0-1,-1 0 1,1 0-1,0-1 1,4 6-1,-5-8-3,1 0 0,-1 0 0,1 0 0,-1-1 0,1 1-1,-1-1 1,1 1 0,0-1 0,0 0 0,0 0 0,0 0 0,0 0 0,0-1 0,0 1 0,0-1-1,0 0 1,0 0 0,0 0 0,0 0 0,0 0 0,0-1 0,0 1 0,0-1 0,0 0-1,4-1 1,8-4 11,0-1-1,0 0 1,22-15 0,-16 9 7,2 0 2,2-2 27,1 2 0,28-12 1,-53 25-48,0-1 1,0 1-1,1-1 1,-1 1-1,0-1 0,0 1 1,0 0-1,1 0 1,-1 0-1,0 0 1,0 0-1,1 0 1,-1 0-1,0 0 0,0 0 1,1 1-1,-1-1 1,2 1-1,-3-1 1,1 1-1,-1 0 0,1-1 1,-1 1-1,1-1 1,-1 1-1,1 0 0,-1-1 1,0 1-1,0 0 1,1-1-1,-1 1 0,0 0 1,0 0-1,0-1 1,0 1-1,0 0 1,1 0-1,-1-1 0,-1 1 1,1 0-1,0 1 1,-2 6 14,0 1 1,-1-1-1,1 1 1,-6 9-1,2-3 23,-21 45 173,27-60-210,0 0 1,0 0-1,0 0 1,0 0-1,0 0 0,0 0 1,0 0-1,0 0 0,0 0 1,0 1-1,0-1 0,0 0 1,0 0-1,-1 0 0,1 0 1,0 0-1,0 0 1,0 1-1,0-1 0,0 0 1,0 0-1,0 0 0,0 0 1,1 0-1,-1 0 0,0 0 1,0 1-1,0-1 1,0 0-1,0 0 0,0 0 1,0 0-1,0 0 0,0 0 1,0 0-1,0 0 0,0 1 1,0-1-1,0 0 0,1 0 1,-1 0-1,0 0 1,0 0-1,0 0 0,0 0 1,0 0-1,0 0 0,0 0 1,1 0-1,6-3 53,7-8-12,14-17-16,-11 9 15,26-21 0,-37 35-36,0 0-1,0 1 1,1 0-1,0 0 0,0 0 1,0 1-1,0 0 1,13-3-1,-19 6-4,0 0 0,0 0 1,0 0-1,0 0 0,0 0 0,0 1 0,0-1 0,1 0 1,-1 0-1,0 1 0,0-1 0,0 1 0,0-1 0,0 1 1,-1-1-1,1 1 0,0 0 0,0-1 0,0 1 0,0 0 1,-1 0-1,1 0 0,0 0 0,-1-1 0,1 1 0,-1 0 1,1 0-1,-1 0 0,1 1 0,13 37 53,-11-29-44,-2-7-9,0 1 0,0 0 1,1-1-1,-1 0 0,1 1 1,0-1-1,0 0 0,0 0 0,0 0 1,1 0-1,-1 0 0,1 0 1,0-1-1,-1 1 0,1-1 0,1 0 1,-1 0-1,0 0 0,0 0 1,1 0-1,-1-1 0,1 0 1,-1 0-1,1 0 0,0 0 0,-1 0 1,1 0-1,0-1 0,-1 0 1,1 0-1,0 0 0,0 0 0,-1-1 1,8-1-1,13-5-1,0-1 0,-1 0 0,41-22 0,-2 0 0,80-35 0,-119 50 14,-19 12-5,-14 12-7,-7 5-4,0 2 0,1 0-1,-15 20 1,25-28 1,0 0 0,0 1 0,1 0 1,1 0-1,-1 0 0,1 0 0,1 1 1,0-1-1,-3 16 0,6-23 1,-1-1 1,1 1-1,0 0 0,0-1 0,0 1 0,0 0 1,0-1-1,1 1 0,-1-1 0,0 1 0,1 0 1,0-1-1,-1 1 0,1-1 0,0 1 1,-1-1-1,1 0 0,0 1 0,0-1 0,0 0 1,2 3-1,0-2 1,0 0 0,-1-1 0,1 1 0,0-1 0,0 1 0,0-1 0,0 0 1,0 0-1,0 0 0,5 0 0,6 1 4,-1-2 1,0 1 0,0-2 0,18-2-1,-2-1 14,0-1-1,-1-2 0,0 0 0,0-3 0,0 0 0,-2-1 0,1-2 0,-1-1 0,-1 0 1,-1-2-1,42-36 0,-63 50-18,1-1 2,-1 0-1,0 0 1,1-1 0,-1 1-1,0-1 1,-1 0-1,1 1 1,-1-1-1,3-5 1,-5 8-2,0 1 0,0 0 0,0-1 0,1 1 0,-1 0 0,0-1 0,0 1 0,0 0 0,0-1 0,0 1 0,0 0 0,-1 0 0,1-1 0,0 1 0,0 0 0,0-1 0,0 1 0,0 0 0,0 0 0,0-1 1,-1 1-1,1 0 0,0-1 0,0 1 0,0 0 0,-1 0 0,1 0 0,0-1 0,0 1 0,-1 0 0,1 0 0,0 0 0,0 0 0,-1-1 0,0 1 0,-13 2 0,-13 12 0,19-9 8,1 1 0,-1 1-1,1-1 1,0 1 0,0 0 0,-10 16-1,15-21-4,1 0-1,0 1 0,0-1 0,0 0 1,0 1-1,0-1 0,0 1 0,1-1 1,-1 1-1,1-1 0,0 1 1,-1-1-1,1 1 0,1-1 0,-1 1 1,0-1-1,0 1 0,1-1 0,0 1 1,-1-1-1,1 1 0,0-1 0,0 1 1,0-1-1,1 0 0,-1 0 0,0 0 1,1 0-1,0 0 0,-1 0 0,4 3 1,2 1 14,0 0 1,1 0-1,0-1 1,0 0 0,0 0-1,0-1 1,1 0-1,0-1 1,-1 0 0,1 0-1,1-1 1,-1 0-1,10 1 1,2-1 24,1-1-1,0-1 1,0-1 0,33-5-1,-50 5-93,-1 0-1,0 0 1,0-1-1,0 1 1,0-1-1,4-2 1,4-4-4238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1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0 719 5520,'0'0'5300,"13"-13"-4903,175-198 1603,-150 165-1347,-2-2 1,-2-1-1,-3-1 1,-1-2-1,-3-1 1,35-100-1,-58 144-489,-3 7-54,1-1-1,-1 0 1,0 1 0,0-1 0,-1 0 0,1 0-1,0 0 1,-1 0 0,0-5 0,0 7-92,0 1 1,-1 0-1,1 0 1,0 0 0,-1 0-1,1 0 1,0 0-1,-1 0 1,1-1 0,0 1-1,-1 0 1,1 0-1,-1 0 1,1 1-1,0-1 1,-1 0 0,1 0-1,0 0 1,-1 0-1,1 0 1,0 0-1,-1 0 1,1 1 0,0-1-1,-1 0 1,1 0-1,0 0 1,-1 1 0,1-1-1,0 1 1,-13 7 137,4 1-79,-1 0 0,1 0 0,1 1 0,-1 0 0,2 0 0,-1 1 0,2 0 0,-8 16 0,0 5 103,-18 59-1,21-55-55,2 0 1,2 1-1,-3 44 0,9-66-67,0 0-1,1 0 0,1 1 0,0-1 0,2 0 1,-1 0-1,2 0 0,0 0 0,1-1 0,9 22 1,-12-33-40,-1 0 1,1 0 0,0 0 0,0-1 0,0 1-1,0 0 1,0-1 0,1 1 0,-1-1-1,1 0 1,0 0 0,0 0 0,0 0 0,-1 0-1,2-1 1,-1 1 0,0-1 0,0 0 0,0 0-1,1 0 1,-1 0 0,0-1 0,1 1-1,-1-1 1,1 0 0,-1 0 0,0 0 0,1-1-1,-1 1 1,1-1 0,-1 1 0,6-3 0,8-4 46,0 0 1,-1-1-1,0 0 1,29-21 0,-23 15-2,33-21 284,69-57 1,-121 89-117,-5 5-78,-14 10-12,-23 23-38,35-30-90,-41 52 123,41-51-117,0 0 1,0 0 0,1 1 0,0-1-1,0 1 1,1 0 0,0 0 0,-2 8-1,4-12-5,0-1 1,1 1-1,-1-1 0,0 1 0,1-1 0,0 0 0,-1 1 1,1-1-1,0 0 0,0 1 0,2 3 0,-3-6-9,1 1 1,-1-1-1,0 1 0,0-1 0,1 1 1,-1-1-1,0 1 0,1-1 0,-1 1 1,1-1-1,-1 0 0,0 1 0,1-1 1,-1 0-1,1 1 0,-1-1 0,1 0 1,-1 1-1,1-1 0,0 0 0,-1 0 1,1 0-1,-1 1 0,1-1 0,-1 0 1,1 0-1,0 0 0,-1 0 0,1 0 1,-1 0-1,1 0 0,-1 0 0,1 0 1,0-1-1,-1 1 0,1 0 0,-1 0 1,1 0-1,-1-1 0,1 1 0,-1 0 1,1-1-1,-1 1 0,1 0 0,-1-1 0,1 1 1,-1-1-1,0 1 0,1 0 0,-1-1 1,0 1-1,1-2 0,0 1-1,-1 0 0,1 0 0,-1 0 0,0 0 0,1 0 0,-1 0 0,0-1 0,0 1 0,1 0 1,-1 0-1,0 0 0,0 0 0,0 0 0,-1-1 0,1 1 0,0 0 0,-1-2 0,-8-23 56,3 8-9,5 15-44,0-1-1,0 1 0,0 0 1,1-1-1,-1 1 1,1-1-1,0 1 0,0-1 1,0 1-1,1-1 1,-1 1-1,1-1 1,0 1-1,0-1 0,0 1 1,0 0-1,0-1 1,1 1-1,0 0 0,0 0 1,0 0-1,0 0 1,0 1-1,0-1 0,1 0 1,-1 1-1,1 0 1,-1-1-1,1 1 0,5-2 1,5-5-4,0 1-1,1 0 1,0 1 0,1 1-1,0 0 1,27-6 0,98-12-6,-50 10 4,-77 12-51,-1 0-1,22 2 1,-27 0-84,-17-6-931,-6 4-2281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1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12552,'0'0'1128,"79"0"-1032,-9-2 0,18-2-40,18-1 8,3-1 72,-1-3 0,-3-5-40,-15 3 0,-14 2-72,-15 3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1090 6328,'0'0'2833,"15"-9"-2322,42-28 177,83-71 1,109-124 746,-173 153-386,73-95-1,-136 153-499,-10 14-53,-11 13-76,-27 29-157,3 1-1,0 2 0,3 1 1,1 2-1,-39 75 1,55-90-110,-18 46 1,27-62-111,0 1 1,0 0 0,1 0 0,1 0 0,0 0-1,0 1 1,1 11 0,1-20-27,-1 0 0,0 0 0,1-1-1,-1 1 1,1 0 0,0-1 0,0 1 0,0 0-1,0-1 1,0 1 0,1-1 0,2 3 0,-3-4-6,0 1 0,0-1 0,0 0 0,1 0 0,-1 0 0,0-1 1,1 1-1,-1 0 0,1 0 0,-1-1 0,1 1 0,-1-1 1,1 1-1,-1-1 0,1 0 0,2 1 0,1-2 7,0 1 1,1-1-1,-1 0 0,0 0 0,0 0 0,0-1 1,0 0-1,0 0 0,0 0 0,0-1 1,6-3-1,18-14 77,0-2 0,-1 0 0,40-43 0,69-91 292,-134 153-380,221-295 609,-171 214-90,76-160-1,-126 237-365,0 0 1,0-1-1,2-12 0,-5 20-151,0 0-1,0 0 1,0-1-1,0 1 1,0 0-1,0 0 1,0 0-1,0 0 1,0 0-1,0 0 1,0 0-1,0-1 1,0 1-1,0 0 1,0 0-1,0 0 1,0 0-1,0 0 1,0 0-1,-1 0 1,1 0-1,0-1 1,0 1-1,0 0 1,0 0-1,0 0 1,0 0-1,0 0 1,0 0-1,0 0 1,-1 0-1,1 0 1,0 0-1,0 0 1,0 0-1,0 0 1,0 0-1,0 0 1,0 0-1,-1 0 0,1 0 1,0 0-1,0 0 1,0 0-1,0 0 1,0 0-1,0 0 1,-1 0-1,1 0 1,0 0-1,0 0 1,0 0-1,0 0 1,0 0-1,0 0 1,-8 4 119,0 3-59,1 1 0,0 0 0,0 0 0,0 1 0,1 0 0,-9 17-1,3-5 21,-55 98 458,-87 213 1,84-188-103,-8 21 580,70-147-608,8-18-408,0-1-1,0 1 1,0 0 0,0 0 0,0 0 0,0 0-1,0 0 1,0 0 0,0 0 0,0 0-1,0 0 1,0 0 0,0 0 0,0 0 0,0-1-1,0 1 1,0 0 0,0 0 0,0 0 0,0 0-1,0 0 1,0 0 0,0 0 0,0 0-1,0 0 1,0 0 0,0 0 0,0-1 0,0 1-1,0 0 1,0 0 0,0 0 0,0 0 0,0 0-1,0 0 1,-1 0 0,1 0 0,0 0-1,0 0 1,0 0 0,0 0 0,0 0 0,0 0-1,0 0 1,0 0 0,0 0 0,0 0 0,0 0-1,0 0 1,-1 0 0,1 0 0,0 0-1,0 0 1,0 0 0,0 0 0,0 0 0,0 0-1,0 0 1,0 0 0,8-33 375,-2 20-317,1 0 0,0 1 0,1 0-1,0 0 1,1 1 0,0 0 0,0 0-1,1 1 1,1 0 0,12-8 0,-22 17-63,-1 1-1,1 0 1,-1 0 0,1 0 0,-1 0-1,1 0 1,-1 0 0,1 0-1,0 0 1,-1 0 0,1 0 0,-1 0-1,1 0 1,-1 0 0,1 0 0,-1 1-1,1-1 1,-1 0 0,1 0 0,-1 0-1,0 1 1,1-1 0,-1 0 0,1 1-1,-1-1 1,0 0 0,1 1 0,-1-1-1,1 1 1,-1-1 0,0 1 0,14 18 27,-8-10-20,-1-3-8,0-1-1,1 0 0,-1 0 0,1-1 0,0 0 1,0 0-1,1 0 0,-1 0 0,1-1 0,0 0 1,0-1-1,0 0 0,0 0 0,0 0 0,0-1 0,0 0 1,1 0-1,-1-1 0,1 0 0,-1 0 0,0 0 1,1-1-1,-1-1 0,0 1 0,0-1 0,0 0 0,0-1 1,0 1-1,0-1 0,-1-1 0,1 1 0,-1-1 1,0-1-1,0 1 0,8-9 0,-8 8 6,-1 0 0,-1-1 0,1 0 1,-1 0-1,0 0 0,0 0 0,-1 0 0,0-1 0,0 0 0,0 1 0,2-14 0,-4 20-5,-1-1-1,0 1 0,0-1 0,0 1 0,0-1 0,1 1 0,-1-1 0,0 1 1,0-1-1,0 0 0,0 1 0,0-1 0,-1 1 0,1-1 0,0 1 0,0-1 0,0 1 1,0-1-1,-1 1 0,1-1 0,0 1 0,0-1 0,-1 1 0,1-1 0,0 1 1,-1-1-1,1 1 0,0 0 0,-1-1 0,1 1 0,-1 0 0,1-1 0,-1 1 0,0-1 1,-1 1 1,1 0 1,-1 0-1,1 1 1,0-1-1,-1 0 1,1 0-1,-1 1 1,1-1 0,-1 1-1,1-1 1,0 1-1,-3 1 1,-3 3 12,-1 0-1,1 0 1,-9 8-1,13-10-13,0 1 0,-1-1 0,1 1-1,1 0 1,-1 0 0,1 0 0,-1 0-1,1 1 1,0-1 0,0 0-1,1 1 1,0 0 0,-1-1 0,2 1-1,-1 0 1,0-1 0,1 1-1,0 0 1,0 0 0,0 0 0,1-1-1,0 1 1,-1 0 0,2-1-1,-1 1 1,0 0 0,1-1 0,0 0-1,0 1 1,1-1 0,2 4-1,3 4-5,0 0 0,1-1 0,1-1 0,0 1-1,0-1 1,1-1 0,0 0 0,1-1-1,14 9 1,-11-9-5,0 0 0,1-1 0,21 6 0,-30-11-21,0 0 1,-1 0-1,1-1 1,0 0-1,0-1 1,0 1 0,0-1-1,0-1 1,0 1-1,13-4 1,-18 4-53,0-1 1,-1 0-1,1 0 0,0 0 1,0 0-1,-1 0 1,1 0-1,-1-1 1,1 1-1,-1 0 0,2-3 1,4-4-3625,-7 8 3413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1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13672,'0'0'688,"87"-25"-352,10-1-136,18-1 8,10 10-40,2-2 16,2-7 16,-17-1-8,-23 8-40,-48 6 16,-1 7-160,2-1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2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1132 6728,'0'0'4896,"12"-12"-4366,34-37 153,55-74 0,-96 116-632,141-207 1445,-18-12-129,-97 162-680,-4-1 1,-2-2-1,29-124 0,-52 172-306,1 0 0,-2-30 0,-1 49-337,1-1 1,-1 0-1,0 0 0,0 0 0,0 0 1,0 0-1,0 0 0,0 0 0,0 0 1,-1 0-1,1 0 0,0 1 0,0-1 1,-1 0-1,1 0 0,0 0 1,-1 0-1,1 0 0,-1 1 0,1-1 1,-1 0-1,0 0 0,1 1 0,-1-1 1,0 1-1,1-1 0,-1 0 0,0 1 1,0-1-1,1 1 0,-1-1 1,0 1-1,0 0 0,0-1 0,0 1 1,0 0-1,0 0 0,1 0 0,-1 0 1,0-1-1,-1 1 0,-2 1 15,0 0 0,0 0 0,0 0 0,0 1 0,0-1 0,1 1 0,-1 0 0,0 0 0,-4 3 0,0 1-18,0 1-1,1 0 1,0 0-1,0 1 1,0 0-1,1 0 1,0 0-1,0 1 1,-4 9 0,-5 15 60,-15 41 0,17-37-19,3 2 0,-11 65 0,2 81 192,18-167-237,1 0 0,1 1 0,0-1 0,1 0 0,1 0-1,1 0 1,0 0 0,2-1 0,9 24 0,-12-35-19,0 1 1,0-1-1,1 0 0,0 0 1,0 0-1,0-1 0,1 1 1,0-1-1,0 0 0,0-1 1,1 1-1,-1-1 0,1 0 1,0 0-1,0-1 0,1 0 1,-1 0-1,1 0 0,-1-1 1,1 0-1,0 0 1,0 0-1,0-1 0,0 0 1,0-1-1,13 0 0,-4-2 23,0 0 0,0-1 0,0-1 0,0-1 1,-1 0-1,27-13 0,87-56 203,-101 57-184,1-1 11,-5 5 39,-1-2 1,-1 0-1,31-28 0,-52 42-103,0 1 0,-1-1 0,1 0 0,0 1-1,-1-1 1,1 0 0,0 0 0,-1 0 0,1 1 0,-1-1 0,1 0-1,-1 0 1,0 0 0,1 0 0,-1 0 0,0 0 0,0 0 0,0 0-1,1-1 1,-2 2-2,1-1-1,0 1 1,0 0-1,-1-1 1,1 1-1,0-1 1,-1 1-1,1-1 0,0 1 1,-1 0-1,1-1 1,-1 1-1,1 0 1,-1 0-1,1-1 1,0 1-1,-1 0 1,1 0-1,-1 0 1,1-1-1,-1 1 0,1 0 1,-1 0-1,0 0 1,-4 0 10,1-1 0,0 1 0,-1 0 0,1 1-1,0-1 1,-1 1 0,-4 1 0,-9 4 17,0 0 1,0 2-1,0 0 0,1 1 0,0 0 1,-19 16-1,29-20-13,0 0-1,1 1 1,-1 0 0,1 0 0,1 1-1,-1-1 1,1 1 0,0 0-1,0 1 1,1-1 0,0 1 0,1 0-1,0 0 1,0 0 0,0 0-1,-1 13 1,3-17-9,1-1 1,0 1-1,0-1 0,0 1 0,0-1 0,0 1 0,1-1 1,0 0-1,-1 1 0,1-1 0,1 0 0,-1 1 1,0-1-1,1 0 0,-1 0 0,1 0 0,0 0 0,0 0 1,1-1-1,-1 1 0,0 0 0,1-1 0,-1 0 1,1 0-1,0 1 0,0-2 0,0 1 0,0 0 0,0-1 1,0 1-1,1-1 0,-1 0 0,7 2 0,-3-2-2,1 1 0,0-1 0,0-1 0,0 1 0,0-1 0,0-1 0,0 1 0,0-1 0,-1-1 0,1 1 0,0-1 0,-1-1 0,15-6 0,-13 4 0,-1 0-1,1-1 1,-1 0 0,0-1 0,0 0 0,0 0 0,-1 0 0,-1-1 0,1 0 0,5-10 0,-9 14 0,-1-1-1,1 1 0,-1 0 0,0-1 1,-1 0-1,1 1 0,-1-1 0,0 0 0,0 0 1,0 0-1,-1 0 0,1 1 0,-1-1 1,0 0-1,-1 0 0,1 0 0,-1 0 0,0 0 1,0 0-1,-1 1 0,1-1 0,-1 0 1,-3-4-1,3 7-2,0 0 0,0-1 0,0 2 0,0-1 1,-1 0-1,1 0 0,-1 1 0,1-1 0,-1 1 0,1 0 0,-1 0 1,0 0-1,0 0 0,1 0 0,-1 1 0,-3-1 0,-48-4 70,54 5-74,1 0 0,-1 0 0,0 0 0,0 1-1,0-1 1,0 0 0,1 0 0,-1 0-1,0 1 1,0-1 0,0 0 0,0 0-1,0 0 1,0 1 0,0-1 0,0 0-1,0 0 1,0 1 0,0-1 0,0 0-1,0 0 1,0 0 0,0 1 0,0-1-1,0 0 1,0 0 0,0 1 0,0-1-1,0 0 1,0 0 0,0 0 0,0 1 0,-1-1-1,1 0 1,0 0 0,0 0 0,0 0-1,0 1 1,-1-1 0,1 0 0,0 0-1,0 0 1,0 0 0,0 0 0,-1 0-1,1 1 1,0-1 0,0 0 0,0 0-1,-1 0 1,1 0 0,0 0 0,0 0-1,-1 0 1,1 0 0,19 11 4,-4-6-4,-1-1 0,1 0 0,0-2 0,-1 1 0,1-2 0,0 0 0,0-1 0,0 0-1,0-1 1,0-1 0,0 0 0,0-1 0,-1-1 0,1 0 0,-1-1 0,17-8-1,-1-2 33,-1-2 0,-1 0 0,-1-2-1,0-1 1,-1-1 0,29-31-1,-34 29 18,10-9 138,-40 68 177,-18 42-45,-42 84 0,67-157-305,-8 16 105,-1 0 0,0 0 1,-25 32-1,36-52-112,-1 0-1,0 0 1,1 0-1,-1-1 1,0 1-1,0 0 1,1 0-1,-1-1 1,0 1-1,0-1 1,0 1-1,0 0 1,0-1-1,0 0 1,0 1-1,0-1 1,0 0-1,0 1 1,0-1-1,0 0 1,0 0-1,0 0 1,0 0-1,-1 0 1,0 0 0,1-1 0,-1 1 1,0-1 0,1 0-1,-1 0 1,1 0 0,0 0 0,-1 0-1,1 0 1,0 0 0,-1 0-1,1-1 1,0 1 0,0 0 0,-1-3-1,-2-3 25,0 0 0,0-1 0,1 1 0,0-1 0,-3-12 0,4 11 0,-7-30 53,9 37-76,-1-1 0,1 0 1,0 1-1,-1-1 0,1 1 1,1-1-1,-1 1 0,0-1 1,1 0-1,-1 1 0,2-4 1,-1 5-8,0 0 0,-1 0 0,1 0 0,0 0 0,0 1 0,0-1 0,0 0 0,0 1 0,0-1 0,0 1 0,0-1 0,0 1 0,1-1 0,-1 1 0,0 0 0,0-1 0,0 1 0,0 0 0,1 0 0,-1 0 0,0 0 0,0 0 0,0 0 0,1 0 0,1 1 0,33 9 17,-30-8-14,26 9-23,0-2 1,51 9-1,-70-16 20,0-1-1,0-1 1,0 0 0,0-1 0,0 0-1,0-1 1,0-1 0,0 0-1,22-8 1,-19 3 4,0 0-1,-1-1 1,0-1-1,0 0 1,-1-1-1,0 0 1,-1-1-1,-1-1 1,16-19-1,74-103 82,-116 182-56,-101 297-140,114-341 112,0-1 0,0 1-1,-1 0 1,1-1-1,0 1 1,-1 0-1,1-1 1,-1 0-1,0 1 1,0-1 0,-4 3-1,6-4-2,-1-1 0,1 0 0,-1 1 0,1-1 0,-1 0 0,1 0 0,-1 0 1,1 1-1,-1-1 0,0 0 0,1 0 0,-1 0 0,1 0 0,-1 0 0,0 0 0,1 0 0,-1 0 0,1 0 0,-1 0 0,0 0 0,1-1 0,-1 1 0,-1-1 1,1 0 0,0 0 0,0 0-1,0 1 1,0-2 0,0 1-1,0 0 1,0 0 0,0 0-1,0 0 1,1 0 0,-1-1-1,0-1 1,-7-16 33,1 0 0,1-1 0,1 0 1,1 0-1,-2-24 0,5 42-25,1-1 0,0 1 0,-1-1 1,1 1-1,1-1 0,-1 0 0,0 1 1,0-1-1,1 1 0,0-1 0,-1 1 1,1 0-1,2-5 0,-2 6-8,0 0 0,0 0 0,0 0 0,0 0 1,0 1-1,0-1 0,0 0 0,0 1 0,0-1 0,0 1 0,0-1 0,1 1 0,-1 0 0,0-1 0,0 1 0,0 0 1,1 0-1,-1 0 0,0 0 0,0 0 0,0 0 0,1 0 0,-1 0 0,0 1 0,0-1 0,0 0 0,0 1 0,1-1 1,-1 1-1,2 0 0,19 9-28,39 24 1,-43-22 158,2-1 0,35 14 0,-49-22-482,0-1-1,1-1 0,-1 1 1,1-1-1,-1-1 1,1 1-1,-1-1 1,1 0-1,-1 0 1,1-1-1,0 0 1,-1 0-1,10-3 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21 6424,'0'0'4818,"-10"-5"-4340,3 2-384,1 1 0,-1-1 0,0 1 1,-1 0-1,1 1 0,0 0 0,0 0 1,-1 0-1,1 1 0,0 0 0,-1 1 1,1-1-1,0 2 0,0-1 0,-10 3 1,-1 3 218,-1 1 0,2 0 0,-1 1 0,1 1 0,0 0 0,1 2 1,0 0-1,-17 17 0,27-23-156,0 1 1,1 0 0,0 0 0,0 0-1,0 0 1,1 1 0,0 0-1,0 0 1,-3 10 0,6-12-59,0 0 0,0 0 0,0 1 1,0-1-1,1 0 0,0 0 0,1 0 1,-1 0-1,1 1 0,0-1 0,1 0 1,-1 0-1,1-1 0,4 9 0,-3-7-31,1 0 0,0-1 0,0 1 0,1-1 0,-1 0 0,1-1 0,1 1-1,-1-1 1,1 0 0,0 0 0,0-1 0,0 1 0,1-1 0,-1-1 0,1 1-1,0-1 1,0-1 0,1 1 0,-1-1 0,11 2 0,4-1 51,0-1 1,0 0-1,0-2 1,0 0-1,42-7 1,-38 2-6,-1-1 1,0-1-1,40-16 1,67-40 308,-114 54-367,-9 4-20,7-2 62,0-1 0,0-1 0,-1 0 0,0-1 0,-1-1 0,24-23 0,-36 33-80,-1 0 0,0 0 0,0-1 0,0 1 0,0 0 0,-1-1 0,1 1 0,0-1 0,0 1-1,-1-1 1,1 0 0,-1 1 0,0-1 0,1 1 0,-1-1 0,0 0 0,0 1 0,0-1 0,0 0 0,0 1 0,0-1 0,-1 1 0,1-3 0,-1 3-5,0 0 0,0 0 0,0 0 0,1 0 0,-1 0-1,0 0 1,0 0 0,0 1 0,-1-1 0,1 0 0,0 0 0,0 1 0,0-1-1,-1 1 1,1-1 0,0 1 0,0 0 0,-1-1 0,1 1 0,0 0 0,-1 0-1,1 0 1,0 0 0,-1 0 0,1 0 0,0 0 0,-3 1 0,-7 1 18,0 1 1,0 0-1,0 0 1,0 1-1,1 0 1,0 1 0,0 0-1,0 1 1,1 0-1,-1 1 1,1 0-1,1 0 1,-12 13-1,16-16-18,0 1-1,1-1 0,-1 1 1,1 0-1,0 1 0,1-1 0,-1 0 1,1 1-1,0-1 0,1 1 1,-3 11-1,4-12-3,0-1 0,0 1 0,0 0 1,1 0-1,-1-1 0,1 1 0,0 0 0,1-1 0,-1 1 1,1-1-1,0 0 0,0 1 0,0-1 0,1 0 1,-1 0-1,6 5 0,-4-4 4,0-1 0,0 0 1,0 0-1,1 0 0,0 0 0,0-1 1,0 0-1,0 0 0,0-1 0,0 1 1,1-1-1,-1 0 0,1 0 0,0-1 0,-1 0 1,1 0-1,0 0 0,0 0 0,0-1 1,0 0-1,0-1 0,0 1 0,-1-1 1,10-2-1,-4 0 12,1-1 1,-1 0 0,0 0-1,-1-1 1,1-1 0,-1 1-1,0-2 1,0 1 0,-1-1-1,0-1 1,11-11 0,-4 2 25,-1-1 1,-1 0-1,15-24 1,-26 36-31,1 0-1,-1 0 1,-1 0-1,1-1 1,-1 1-1,0-1 1,0 1-1,-1-1 1,0 0-1,0 1 1,0-1-1,-1 0 1,0 0-1,-1 0 1,-1-11-1,1 15-8,0 0-1,0 0 1,0 0-1,0 0 1,0 0-1,-1 1 1,1-1-1,-1 1 1,0-1-1,0 1 1,0-1-1,0 1 1,0 0-1,-1 0 1,1 0-1,0 0 1,-5-2 0,3 2 3,0 0 0,0 1 0,0 0 1,-1-1-1,1 1 0,0 1 1,-1-1-1,1 1 0,-1-1 1,-8 2-1,3 0 5,0 1-1,0 0 1,1 0-1,-1 1 1,1 0-1,0 1 1,-1 0-1,2 0 1,-1 1-1,-8 6 1,15-10-17,1 0-1,0 0 1,0 0 0,-1 0 0,1 0-1,0 0 1,0 0 0,0 0 0,0 0 0,0 1-1,0-1 1,1 0 0,-1 1 0,0-1-1,0 2 1,1-2-2,0-1-1,0 0 1,0 1-1,0-1 1,1 1-1,-1-1 1,0 1 0,0-1-1,0 1 1,1-1-1,-1 0 1,0 1-1,0-1 1,1 0-1,-1 1 1,0-1-1,1 0 1,-1 1 0,1-1-1,-1 0 1,0 1-1,1-1 1,-1 0-1,1 0 1,-1 0-1,0 1 1,1-1-1,-1 0 1,1 0 0,0 0-1,5 1 2,0 0-1,1 0 1,-1-1-1,0 0 1,11-1 0,51-8 50,68-19 0,-84 16-15,0 1 0,1 3 0,61-1 0,-101 9-30,-8-1 5,-1 1-1,0 0 1,1 1-1,-1-1 1,0 1-1,6 1 1,-9-2-5,0 1 0,1 0 1,-1-1-1,1 1 0,-1 0 0,0 0 1,0 0-1,1 0 0,-1 0 0,0 0 0,0 1 1,0-1-1,0 0 0,-1 1 0,1-1 0,0 0 1,0 1-1,-1-1 0,1 1 0,0 2 1,0 0 7,0 0 1,-1 0 0,1 0 0,-1 0 0,0 0 0,0 0 0,-1 1 0,1-1 0,-1 0 0,0 0 0,0 0 0,0 0 0,0 0 0,-1-1 0,0 1 0,0 0 0,-3 5 0,-6 7 89,0-1 0,-22 23 1,11-13 98,17-19-189,2-2 255,14-12-95,30-23-70,107-73 242,-132 94-301,-9 6-11,0 0 1,0 0-1,0 0 0,1 1 0,11-4 1,-18 7-31,0 0-1,0 0 1,0-1 0,0 1 0,-1 0 0,1 0-1,0 0 1,0 0 0,0 0 0,0 1 0,-1-1-1,1 0 1,0 0 0,0 0 0,0 1 0,-1-1 0,1 0-1,0 1 1,0-1 0,-1 1 0,1-1 0,0 1-1,0 0 1,0 1 1,0-1-1,0 1 0,0-1 1,0 1-1,0-1 1,-1 1-1,1 0 1,0 0-1,-1-1 1,1 4-1,0 6 5,0 0-1,-1-1 1,-1 13-1,0-10 2,0 5 1,2 66 67,0-76-68,0-1 0,0 1 0,1-1 0,-1 1 0,2-1-1,-1 0 1,1 1 0,6 9 0,-7-14-6,0-1-1,0 1 1,0-1-1,0 0 1,1 0-1,-1 0 1,1-1-1,-1 1 1,1 0-1,0-1 1,-1 0-1,1 1 1,0-1-1,0 0 1,0-1-1,0 1 1,0 0-1,0-1 1,0 0-1,0 0 1,0 0-1,0 0 1,6-1-1,6-1 13,0-1 0,0 0 0,20-8 0,-30 9-16,29-12 30,0-1-1,-1-2 1,-1-1-1,-1-1 0,0-2 1,-1-1-1,-2-2 0,42-43 1,-59 56 0,0-1 1,-2 0 0,1 0-1,-1-1 1,-1-1-1,10-21 1,-18 34-29,1 1 0,-1 0 0,0-1 0,0 1 0,1-1 0,-1 1 0,0-1 0,0 1 0,0-1 0,0 1 0,0 0 0,0-1-1,1 1 1,-1-1 0,0 1 0,0-1 0,-1 1 0,1-1 0,0 1 0,0-1 0,0 1 0,0-1 0,0 1 0,0-1 0,-1 1 0,1 0 0,0-1 0,0 1 0,-1-1 0,1 1 0,0 0 0,-1-1-1,1 1 1,0 0 0,-1-1 0,1 1 0,0 0 0,-1-1 0,1 1 0,-1 0 0,0 0 0,-1-1 3,0 1-1,-1 0 1,1 0 0,0 0-1,-1 0 1,1 0 0,0 1-1,-1-1 1,-2 2 0,-9 2 19,1 1 0,-15 7 0,13-4-2,-1 1 0,-26 20 0,36-24-10,0 0 0,0 0 0,1 1 1,0 0-1,0 0 0,0 0 1,1 0-1,-7 14 0,10-16 0,0 0 0,0 0 0,0 0 0,0 0 0,1 1 0,-1-1 1,1 0-1,0 0 0,1 1 0,-1-1 0,1 0 0,0 0 0,0 0 0,0 1 0,0-1 0,1 0 0,-1-1 0,1 1 0,0 0 0,0 0 0,1-1 1,-1 1-1,1-1 0,0 0 0,5 5 0,0 0 27,1 1 0,1-2 0,-1 1 0,1-1 0,1-1 0,-1 0 0,22 9 0,-13-8 35,1-2-1,0 0 1,0-1-1,0-1 1,0-1-1,23-1 1,-9-2-204,0-1 0,64-13 0,-88 12-81,-2 1-687,-2 1-3056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0 11856,'0'0'824,"0"89"112,-21-41 8,-13 3 16,-17 2 7,-14-2-31,-14-8-8,-3-10-64,-1-5 0,13-5-272,6-8 8,9-9-312,19-10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7:5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5624,'0'0'3549,"13"-6"-3041,17-7-127,0-1 1,-1-2-1,-1-1 0,42-34 1,-40 22-72,-2-3 0,-1 0 0,25-38 0,59-113 1137,-97 159-1226,2-9 166,-1-1 0,-2 0 0,-1-1 0,13-67 0,-15 61-57,-8 27-11,1-1 1,-2 1 0,1-25-1,-2 39-303,0 0 0,0 0-1,0-1 1,1 1-1,-1 0 1,0 0-1,0 0 1,0 0 0,1-1-1,-1 1 1,0 0-1,0 0 1,1 0-1,-1 0 1,0 0-1,0 0 1,1 0 0,-1 0-1,0 0 1,0 0-1,1 0 1,-1 0-1,0 0 1,0 0 0,1 0-1,-1 0 1,0 0-1,0 0 1,1 0-1,-1 0 1,0 0-1,0 0 1,0 1 0,1-1-1,-1 0 1,0 0-1,0 0 1,0 0-1,1 0 1,-1 1 0,0-1-1,0 0 1,0 0-1,0 0 1,1 1-1,-1-1 1,0 0 0,0 0-1,0 1 1,0-1-1,0 0 1,10 14 87,0 1 1,-1-1-1,-1 1 1,-1 1-1,11 29 0,18 88 203,-21-56-168,-3 2-1,-3-1 0,-4 1 0,-4 0 0,-9 89 0,8-162-111,-1-1 1,1 0-1,-1 1 0,-1-1 1,1 0-1,-3 7 0,3-11-17,1 0-1,-1 0 1,0 0-1,1 0 1,-1-1-1,0 1 1,0 0-1,1 0 1,-1-1-1,0 1 1,0-1-1,0 1 1,0 0-1,0-1 1,0 0-1,0 1 1,0-1-1,0 0 1,0 1-1,0-1 1,0 0-1,0 0 1,0 0-1,0 0 1,0 0-1,0 0 1,0 0-1,0 0 1,0 0-1,0 0 1,0-1-1,0 1 1,0-1-1,0 1 1,0 0-1,0-1 1,0 1-1,0-1 1,-1 0-1,-11-8 43,1 1 0,0-2 1,0 0-1,1 0 0,0-1 0,1 0 0,-17-24 0,-2 0 49,-69-98 303,93 122-361,4 9-23,0 0 1,0 0-1,0 0 0,0 0 1,0 0-1,0 0 0,-1 0 1,-2-2-1,23 26 12,-3-10-63,1 0 0,0-1 0,32 14 1,6 3-25,-43-20 35,2-1 1,-1 0-1,1-1 0,0-1 0,25 6 1,-32-9 13,0-1-1,1-1 1,-1 1 0,1-1 0,-1 0 0,0-1 0,1 0 0,-1 0 0,0 0-1,0-1 1,0 0 0,0 0 0,10-6 0,-7 3 5,0 0-1,-1-1 1,0 0-1,0 0 1,0-1 0,-1 0-1,0-1 1,0 0 0,-1 0-1,0-1 1,0 0-1,-1 0 1,10-19 0,11-18 0,-17 30 3,0-1 0,10-24 0,-19 37 11,0 0 1,0 0-1,-1 0 0,1 0 1,-1 0-1,0-7 0,0 6 6,-12 17 87,6-2-94,0 1-1,1 0 0,0 0 0,0 1 1,2-1-1,-1 1 0,2 0 0,-1 0 1,2 0-1,-1 0 0,2 18 0,0-21 6,0-1-1,1 1 0,0 0 0,0-1 0,1 1 1,0-1-1,1 1 0,0-1 0,0 0 0,1 0 0,0-1 1,0 1-1,1-1 0,0 1 0,0-1 0,12 10 1,-12-11 14,1-1 0,0-1 0,0 1 1,1-1-1,9 5 0,-14-8-19,1 0 1,0 0-1,-1-1 1,1 1-1,0 0 1,0-1-1,0 0 0,0 0 1,-1 0-1,1 0 1,0 0-1,0 0 1,0-1-1,0 1 1,-1-1-1,1 0 0,0 0 1,2-1-1,7-4 17,0-1-1,-1 0 0,0-1 1,-1 0-1,0-1 0,0 1 1,9-12-1,60-80 225,-5 6-81,-66 84-158,-3 4 3,0 0 0,1 0 0,-1 1 0,11-8 0,-16 12-11,1 0 0,0 1-1,0 0 1,0-1 0,-1 1-1,1-1 1,0 1-1,0 0 1,0 0 0,0-1-1,0 1 1,0 0 0,0 0-1,0 0 1,0 0 0,-1 0-1,1 0 1,2 1 0,-2-1 2,0 1-1,0-1 1,0 1 0,0 0 0,0 0 0,-1-1 0,1 1 0,0 0 0,-1 0 0,1 0 0,0 0-1,-1 0 1,1 0 0,-1 0 0,1 0 0,-1 0 0,0 0 0,1 0 0,-1 2 0,3 13 36,-1-1 0,-1 1 0,0-1 0,-1 1 1,-1-1-1,-4 23 0,3-20 64,0 0 1,1 0 0,1 1-1,3 23 1,0-41-17,2-7-46,5-10-1,21-37 62,74-97 0,-97 138-85,12-14 12,-19 25-31,0 0-1,0 1 1,0-1-1,0 0 1,0 0 0,0 0-1,0 1 1,0-1-1,0 0 1,1 1 0,-1-1-1,0 1 1,0 0-1,1-1 1,-1 1 0,0 0-1,1 0 1,-1 0-1,0 0 1,2 0 0,-2 0-2,0 1 1,0-1-1,0 1 1,0-1-1,-1 1 1,1-1 0,0 1-1,0 0 1,0-1-1,-1 1 1,1 0 0,0 0-1,-1 0 1,1-1-1,-1 1 1,1 0 0,-1 0-1,1 0 1,-1 0-1,1 2 1,5 23 8,-4-21-8,8 49 4,-8-41-2,0 1 1,0-1 0,2 0-1,-1 0 1,2 0-1,0 0 1,11 19 0,-15-30-1,1 0 0,0-1 0,-1 1 0,1-1 0,0 1 0,0-1 0,0 0-1,0 0 1,0 0 0,0 0 0,0 0 0,0 0 0,0-1 0,0 1 0,1-1 0,-1 1 0,0-1 0,0 0 0,1 0 0,-1 0 0,0 0 0,0 0 0,3-1 0,8-1 15,-1-1-1,23-6 0,-25 5 0,58-14 37,-33 9-39,0-2 0,0 0 0,38-20 0,-57 21 14,24-18-1,-30 20 2,-9 7-28,0 0 1,0 0 0,0 0-1,0 1 1,0-1-1,-1 0 1,1-1 0,0 1-1,-1 0 1,1 0-1,0 0 1,-1 0-1,1 0 1,-1-1 0,0 1-1,1 0 1,-1 0-1,0-1 1,0 1-1,0 0 1,0-2 0,0 3-2,0-1 1,0 1-1,0 0 1,0 0-1,0-1 1,0 1-1,-1 0 1,1-1 0,0 1-1,0 0 1,0 0-1,0-1 1,0 1-1,-1 0 1,1 0-1,0 0 1,0-1 0,-1 1-1,1 0 1,0 0-1,0 0 1,0-1-1,-1 1 1,1 0-1,0 0 1,-1 0 0,1 0-1,0 0 1,0 0-1,-1 0 1,0 0 0,0 0 1,0 0-1,0 0 1,0 1-1,0-1 1,0 0-1,0 1 1,0-1-1,0 1 1,0-1-1,0 1 1,1-1 0,-1 1-1,-1 1 1,-13 13 5,1 1 1,0 0 0,2 1 0,-12 19-1,23-33-7,-3 2-1,1 1 0,0-1 0,0 1 1,0 0-1,1 0 0,0 0 1,0 0-1,1 0 0,-1 0 1,2 1-1,-1-1 0,0 0 1,2 11-1,-1-12 0,1 1 0,1-1 0,-1 0 0,1 0 1,-1 0-1,1 0 0,1 0 0,-1-1 0,1 1 0,0-1 0,0 1 1,0-1-1,1 0 0,-1 0 0,1 0 0,6 4 0,-3-3 4,0 0-1,0-1 1,0 0 0,1 0-1,0-1 1,0 0 0,0 0-1,0-1 1,0 0 0,0 0-1,0-1 1,1 0-1,-1-1 1,0 0 0,1 0-1,-1-1 1,0 1 0,1-2-1,-1 1 1,10-5 0,10-3 14,-1-1 0,0-1 0,-1-2 0,37-23 0,-50 27-4,-1 0 1,0-1 0,0 0-1,-1-1 1,-1-1-1,0 0 1,0 0 0,-1 0-1,-1-1 1,0-1-1,-1 0 1,0 0-1,-1 0 1,0 0 0,5-27-1,-10 39-7,-1-1-1,1 1 0,-1 0 0,1-1 1,-1 1-1,0-1 0,0 1 1,0 0-1,0-1 0,0 1 0,-1 0 1,1-1-1,-1 1 0,0 0 1,1-1-1,-1 1 0,0 0 1,0 0-1,0 0 0,-1 0 0,1 0 1,-1 0-1,-1-2 0,1 3-2,1 0 0,-1 0 0,0 0 0,0 0-1,0 1 1,0-1 0,0 0 0,0 1-1,0 0 1,0-1 0,0 1 0,0 0 0,0 0-1,0 0 1,0 0 0,0 1 0,0-1 0,0 0-1,0 1 1,0-1 0,0 1 0,0 0 0,0 0-1,1 0 1,-1 0 0,0 0 0,-2 2 0,-1 0 3,0 1 1,0-1 0,0 1 0,1 1 0,-1-1 0,1 1 0,0-1 0,0 1-1,1 0 1,-1 1 0,1-1 0,0 0 0,-3 9 0,5-9-3,0-1 0,-1 1 0,1-1 0,1 1 0,-1 0 1,1-1-1,0 1 0,0 0 0,0-1 0,0 1 0,1 0 0,0-1 1,0 1-1,0 0 0,1-1 0,-1 1 0,1-1 0,3 5 1,4 4 25,0-1 0,1-1 1,0 0-1,1 0 1,0-1-1,0 0 0,1-1 1,1 0-1,0-1 1,0 0-1,0-1 0,1-1 1,0 0-1,0-1 1,23 6-1,-30-11-13,-1 1 0,0-1 1,0 0-1,0 0 0,0 0 0,0-1 0,0 0 0,1-1 0,-2 1 0,1-1 1,0 0-1,0-1 0,-1 1 0,1-1 0,-1 0 0,0 0 0,1-1 1,4-5-1,-3 4-847,-2-1 1,1 1 0,-1-1-1,7-11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4816,'0'0'11494,"13"3"-11267,3 0-142,0 0-1,0-1 1,0-1 0,0-1 0,0 0-1,27-4 1,-4-1 284,1 1 0,74 3 0,-58 1 288,-55 0-648,-1 0 1,1 0-1,0 0 0,-1 0 0,1 0 1,0 0-1,0 0 0,-1 0 0,1 0 0,0 0 1,-1 0-1,1 0 0,0 0 0,-1 0 1,1 1-1,0-1 0,-1 0 0,1 1 1,0-1-1,-1 0 0,1 1 0,-1-1 1,1 1-1,-1-1 0,1 1 0,-1-1 0,1 1 1,-1-1-1,1 1 0,-1-1 0,0 1 1,1 0-1,-1-1 0,0 1 0,0 0 1,1-1-1,-1 1 0,0 0 0,0-1 1,0 1-1,0 0 0,0 0 0,0-1 0,0 1 1,0 0-1,0-1 0,0 1 0,0 0 1,0-1-1,-1 1 0,1 0 0,0-1 1,-1 1-1,1 0 0,-1 0 0,-3 7 15,0 0 0,0-1 0,-11 12 0,10-12-9,-39 46 59,-3-2 0,-98 83-1,36-39 57,77-72-49,32-23-80,0 0 1,0 0-1,0 0 0,0 0 1,-1 0-1,1 0 0,0 1 1,0-1-1,0 0 0,0 0 0,0 0 1,0 0-1,0 0 0,0 0 1,0 0-1,0 1 0,0-1 1,0 0-1,0 0 0,0 0 1,0 0-1,0 0 0,0 0 0,0 1 1,0-1-1,0 0 0,0 0 1,0 0-1,0 0 0,0 0 1,0 0-1,0 1 0,0-1 1,0 0-1,0 0 0,0 0 0,0 0 1,0 0-1,1 0 0,-1 0 1,0 0-1,0 1 0,0-1 1,0 0-1,0 0 0,0 0 1,0 0-1,0 0 0,1 0 0,-1 0 1,0 0-1,0 0 0,0 0 1,0 0-1,0 0 0,0 0 1,1 0-1,-1 0 0,0 0 1,0 0-1,0 0 0,0 0 0,0 0 1,0 0-1,1 0 0,-1 0 1,10 0 25,91-12 35,94-17 216,-183 27-209,-1 0 0,0 1 0,16 1 0,-19 0 3,-7 0-51,-7-1-3193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7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99 163 11152,'0'0'1768,"-70"-34"-984,53 24-56,7 3 8,8-5-232,14-3 8,16-2-161,14-5 1,18-1-144,3 0 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1127 4616,'0'0'2650,"11"-7"-2138,14-12-208,-1-1 0,-1 0-1,36-42 1,-27 14 63,43-82 0,-20 31-37,-11 27-85,45-80 359,-75 125-443,-2-1 0,0-1 0,12-48 0,-16 46-18,11-59 689,-19 88-799,1 1-1,-1 0 1,0 0 0,0 0-1,0 0 1,0 0 0,0 0 0,-1 0-1,1 0 1,0 0 0,0 0-1,-1-1 1,1 1 0,-1 0-1,1 0 1,-1 0 0,-5 0 370,-2 11-157,-17 38-82,2 1-1,3 1 1,1 1-1,3 1 0,2 0 1,-9 64-1,20-92-118,1-1 0,1 1 0,1-1 0,3 29 0,-2-43-15,0 0-1,1-1 1,0 1 0,0 0-1,1-1 1,0 0-1,1 0 1,0 0 0,0 0-1,0 0 1,1-1 0,0 0-1,1 0 1,11 11 0,-15-15-11,1-1 0,0-1 0,0 1 0,1 0 0,-1-1 0,0 1 1,0-1-1,1 0 0,-1 0 0,1-1 0,-1 1 0,1-1 1,-1 1-1,1-1 0,-1 0 0,1 0 0,-1-1 0,1 1 1,-1-1-1,1 0 0,-1 0 0,1 0 0,-1 0 0,0 0 0,0-1 1,1 1-1,3-4 0,4-2 48,0-1 0,0 0-1,-1-1 1,0 0 0,17-20 0,2-8 148,-2 0 1,30-58 0,36-90 380,-87 173-558,13-30 157,-2-1 0,-2-1 0,-2-1 0,-1 0 0,-3 0 0,-1-1 0,-3 0 0,0-65 0,-16 130 97,-64 232 316,23-43-226,-22 107 117,56-229-318,-8 49 185,23-106-105,6-41 0,7-27-165,18-54 145,58-127 0,-69 190-136,-16 29-97,0 0 0,0-1-1,0 1 1,0 0-1,0 0 1,0 0-1,0 0 1,0 0-1,0 0 1,1 0 0,-1 0-1,0 0 1,1 0-1,-1 1 1,1-1-1,-1 1 1,1-1-1,1 0 1,-1 2-3,-1 0 0,0 0-1,0-1 1,0 1 0,0 0 0,0 0 0,0 0 0,0 0-1,0 0 1,0 0 0,-1 0 0,1 1 0,0-1 0,-1 0-1,1 0 1,-1 1 0,1-1 0,-1 0 0,1 1 0,-1-1-1,0 0 1,0 2 0,2 3 3,16 57 61,-12-36-38,2 0 0,0-1 1,2-1-1,1 1 1,16 26-1,-24-47-28,0-1 0,0 0 1,1 0-1,-1-1 0,1 1 1,0-1-1,0 1 0,0-1 0,0 0 1,0-1-1,1 1 0,-1-1 0,1 0 1,0 0-1,0 0 0,0-1 1,-1 0-1,1 0 0,9 1 0,-8-2 3,1 0 0,-1 0 0,0-1 0,0 0 0,0 0 0,0-1 0,0 0 0,0 0 0,0 0 0,-1-1 0,1 1 0,-1-2 0,1 1 0,-1 0 0,9-9 0,-5 3 13,-1 0 0,0-1 0,0 0-1,-1-1 1,0 0 0,-1 0 0,0 0-1,-1 0 1,0-1 0,-1 0 0,-1 0-1,0-1 1,3-22 0,-5 31-6,-1 1 1,0-1-1,0 1 0,0-1 0,-1 1 1,1-1-1,-1 1 0,0-1 1,0 1-1,0 0 0,0-1 1,-4-5-1,5 8-10,-1 0 0,0 0 0,0 0 0,0 0 0,0 0-1,0 0 1,0 0 0,0 0 0,0 0 0,0 1 0,0-1 0,0 0 0,-1 1 0,1-1 0,0 1 0,0-1 0,-1 1 0,1 0 0,0-1 0,-1 1 0,1 0-1,0 0 1,-1 0 0,1 0 0,-1 0 0,1 0 0,0 1 0,-1-1 0,1 0 0,0 1 0,0-1 0,-1 1 0,1-1 0,0 1 0,-2 1 0,-2 1 3,1 0-1,-1 0 1,1 1 0,0-1 0,0 1 0,0 0 0,1 1 0,-1-1 0,1 1 0,0-1 0,-5 11 0,4-7-5,0 1 1,1 0-1,0 0 1,1 0-1,-1 0 0,0 12 1,2-11-7,1-1 1,1 1-1,0-1 1,0 1-1,0-1 0,1 1 1,1-1-1,0 0 0,0 0 1,6 12-1,-5-15 12,-1 1-1,1-1 0,0-1 1,0 1-1,0 0 0,1-1 0,0 0 1,0 0-1,0 0 0,1-1 1,-1 0-1,1 0 0,0 0 1,11 4-1,-11-6 3,-1-1 1,1 1-1,0-1 0,0-1 1,0 1-1,0-1 0,0 0 1,0-1-1,0 1 0,0-1 1,0 0-1,0-1 0,0 1 1,-1-1-1,1 0 0,-1-1 1,1 1-1,-1-1 0,7-5 1,1 0 13,-1-1 0,0-1 0,-1 0 0,1-1 0,-2 0 0,14-18 0,-6 1 52,-1-2 0,-1 1 1,20-58-1,-31 75-49,-2 4-2,-1-1 0,0 0 0,0-1 0,-1 1 0,0 0 1,0 0-1,-2-11 0,1 20-19,1 0-7,0 0 1,1 0-1,-1 0 0,0 0 0,0 0 0,0 1 1,0-1-1,0 0 0,0 1 0,0-1 0,0 1 1,0-1-1,0 1 0,0-1 0,0 1 0,0 0 1,0-1-1,-1 1 0,1 0 0,0 0 0,0 0 1,-1 0-1,1 0 0,-1 0 0,1-1 0,-1 1 1,1 0-1,-1 1 0,1-1 0,-1 2 0,13 39-66,-12-36 64,52 207 83,-52-209-69,1 0 1,-1 1-1,1-1 1,0 0-1,0 0 1,0 0-1,0 0 1,1 0-1,-1 0 1,1-1-1,0 1 1,0-1-1,7 5 0,-8-6-2,1 0-1,-1-1 0,1 1 1,0-1-1,-1 1 0,1-1 1,0 0-1,0-1 0,0 1 1,0 0-1,0-1 1,0 1-1,0-1 0,0 0 1,0 0-1,0 0 0,0-1 1,0 1-1,0-1 0,-1 1 1,6-3-1,18-6 38,0-1 0,-1-2-1,0 0 1,42-29 0,-60 36-33,0-1 1,-1 1-1,0-2 1,0 1-1,0 0 0,-1-1 1,0 0-1,7-13 1,-10 14-4,0 0 0,0 1 1,0-1-1,-1 0 1,1 0-1,-1 0 1,-1 0-1,1 0 1,-1 0-1,0 0 1,-1 0-1,1 0 0,-4-11 1,4 16-6,0-1 1,0 0-1,0 1 1,-1-1-1,1 1 1,-1-1-1,1 1 1,-1-1-1,1 1 1,-1 0-1,0-1 1,0 1-1,0 0 1,0 0-1,0-1 1,0 1-1,0 0 1,0 0-1,0 0 1,-1 0-1,1 0 1,0 0-1,-1 1 1,1-1-1,0 0 1,-1 1-1,1-1 1,-1 1-1,1-1 1,-1 1-1,0 0 1,1 0-1,-1 0 1,1 0-1,-1 0 1,1 0-1,-3 0 1,0 1 1,-1 1-1,1-1 1,0 1-1,-1 0 1,1 0 0,0 0-1,0 1 1,0-1 0,0 1-1,1 0 1,-6 5 0,0 2-3,0-1 0,1 1 0,0 1 0,1-1 0,0 1 1,1 1-1,-7 15 0,11-24-2,1 1-1,-1 0 1,1 0-1,0 0 1,0 0 0,1 0-1,-1 0 1,1 0 0,0 0-1,0 0 1,0 0 0,0 0-1,1 1 1,0-1-1,-1 0 1,2 0 0,-1-1-1,0 1 1,1 0 0,0 0-1,-1-1 1,1 1 0,1-1-1,-1 1 1,1-1 0,5 6-1,-4-5 9,1 1 0,-1-1 1,1-1-1,0 1 0,0-1 0,0 1 0,0-1 0,1-1 0,0 1 0,-1-1 0,1 0 0,0 0 1,0-1-1,0 0 0,0 0 0,0 0 0,0-1 0,0 0 0,0 0 0,0 0 0,0-1 0,9-1 1,22-6 106,-17 4 52,1 0 0,36-1-1,-49-1-816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11552,'0'0'2349,"1"12"-1833,-1 17-233,5 103 2248,4-98-1537,-5-18-3186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9848,'0'0'1169,"11"-4"-737,0 1-313,-1-2-1,0 1 1,0-1 0,0-1-1,-1 0 1,0 0 0,0-1-1,0 0 1,-1-1 0,9-10-1,1-6 182,-2 0 0,-1-1 0,-1-1 0,12-28 0,34-111 1047,-46 120-946,-8 26 98,0 1 1,2 1-1,-1-1 0,2 1 0,1 1 1,18-25-1,-28 40-472,0 1 0,0-1 0,1 1 1,-1 0-1,0-1 0,0 1 0,1 0 1,-1 0-1,0-1 0,1 1 0,-1 0 1,1 0-1,-1 0 0,0-1 0,1 1 1,-1 0-1,1 0 0,-1 0 0,0 0 1,1 0-1,-1 0 0,1 0 0,-1 0 1,0 0-1,1 0 0,-1 0 0,1 0 1,-1 0-1,1 0 0,-1 0 0,0 0 1,1 0-1,-1 1 0,1-1 0,-1 0 0,0 0 1,1 0-1,-1 1 0,0-1 0,1 0 1,-1 0-1,1 1 0,0 1 25,0 0 0,0-1 0,1 1 0,-1 0 0,0 0 0,-1 0 1,1 0-1,0-1 0,-1 1 0,1 3 0,9 52 305,-2 2 0,-3-1 1,-3 65-1,-2-103-275,-1-1 0,-1 0 0,-1 0 1,0 0-1,-1 0 0,-1-1 0,-8 19 0,12-35-70,0 0 0,1 0 0,-1 0 0,-1 0 0,1-1 0,0 1 0,0 0 0,-1-1 0,1 1 0,-1-1 0,1 0 0,-1 1 0,1-1 0,-1 0 0,0 0 0,0 0 0,0 0 0,0 0 0,0-1 0,1 1 0,-1 0-1,0-1 1,-1 0 0,1 1 0,0-1 0,0 0 0,0 0 0,0 0 0,0 0 0,0 0 0,0-1 0,0 1 0,0-1 0,0 1 0,0-1 0,0 0 0,-3-1 0,-6-4 33,-1 0 0,1-1 1,0 0-1,-16-15 0,18 16-6,0-1 5,-18-16 109,25 22-132,1-1-1,0 1 1,-1 0 0,1-1 0,0 1-1,0-1 1,0 1 0,0-1-1,1 0 1,-1 1 0,0-1-1,1 0 1,-1 0 0,1 0 0,-1-2-1,3 3-3,0 1 0,0-1-1,0 1 1,0-1 0,0 1 0,0 0-1,0-1 1,0 1 0,0 0 0,4 1-1,196 15 331,-157-15-36,0-2 0,68-10 0,-103 8-227,0 1-1,0-1 0,0-1 1,-1 0-1,1 0 0,-1-1 1,15-10-1,6-10-3595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8032,'0'0'4280,"18"-5"-3519,64-17 134,110-13 1,368-5 1528,-525 39-2326,43-1 117,37-3-2356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5416,'0'0'3961,"1"-11"-3136,4-22-195,2-1 0,1 1 0,2 1 0,15-35 0,18-46 853,-20 49-365,56-107 0,-68 152-813,1 1-1,0 1 0,22-23 0,-28 33-149,1 1 0,0-1-1,1 1 1,-1 0 0,1 1-1,0 0 1,0 0 0,1 1 0,16-7-1,-24 11-134,0 0 1,0 0-1,0 0 0,0 0 0,0 0 0,0 0 0,0 0 0,0 0 0,0 0 0,0 0 0,0 1 0,0-1 1,0 0-1,0 1 0,0-1 0,0 1 0,0-1 0,0 1 0,0-1 0,-1 1 0,1 0 0,0-1 0,0 1 0,-1 0 1,1 0-1,-1-1 0,1 1 0,0 0 0,-1 0 0,1 0 0,-1 0 0,0 0 0,1 0 0,-1 0 0,0 0 0,0 0 1,1 0-1,-1 0 0,0 2 0,2 6 45,-1 1 1,0-1 0,-1 13-1,0-14-16,-2 24 122,-1 0-1,-1-1 0,-1 0 1,-2 0-1,-1 0 1,-15 34-1,21-60-114,1-2 18,0 1 0,-1-1-1,2 1 1,-1-1 0,0 1 0,0 4-1,3-9-40,-1 1 0,1-1 0,-1 1 0,1-1 0,-1 0 0,0 0 0,1 1 0,-1-1 0,0 0 0,0 0 0,1 0 0,-1 0 0,0-1 0,1-1 0,53-68 254,-37 44-169,2 2 0,1 0 0,47-43 0,-52 54-62,39-28 127,-51 39-153,1 0 0,0 0-1,1 1 1,-1-1 0,0 1-1,1 0 1,-1 0-1,1 1 1,6-1 0,-11 2-25,0 0 0,0 0 0,0 0 0,-1 0 0,1 0 0,0 0 0,0 0 0,-1 1 0,1-1 1,0 0-1,0 0 0,-1 1 0,1-1 0,0 1 0,-1-1 0,1 0 0,-1 1 0,1 0 0,0-1 0,-1 1 1,1-1-1,-1 1 0,1-1 0,-1 1 0,0 0 0,1-1 0,-1 1 0,0 0 0,1 0 0,-1-1 0,0 1 1,0 0-1,0 0 0,1-1 0,-1 2 0,0 33 31,-1-25-23,-11 125 54,-1 17 80,12-147-128,1 0-1,0 0 1,1 0-1,-1 0 1,1 0 0,0 0-1,0 0 1,0-1-1,1 1 1,0 0-1,2 5 1,-3-9-12,0 0 1,0-1-1,0 1 1,0 0-1,0-1 1,0 1-1,0-1 1,0 1-1,0-1 1,0 0-1,0 1 1,0-1-1,0 0 1,0 0-1,1 0 1,-1 0-1,0 0 1,0 0-1,0 0 1,0 0-1,0 0 1,0 0-1,0-1 1,0 1-1,0 0 1,0-1-1,2 0 1,30-15 86,-13 2-34,0-1 0,-1-1-1,27-29 1,23-20 206,-60 60-184,-5 6 6,-6 13 29,0-5-130,0 1 31,1 0 0,0 0 0,0 1 0,1-1 0,1 0 0,0 0 0,0 0 0,1 0 0,0 0 0,1 0 1,0-1-1,0 1 0,8 15 0,-10-24-16,-1 0 0,1-1 1,-1 1-1,1 0 0,0 0 0,-1 0 0,1 0 1,0 0-1,0-1 0,-1 1 0,1 0 0,0-1 1,0 1-1,0-1 0,0 1 0,0-1 1,0 1-1,0-1 0,0 1 0,0-1 0,0 0 1,0 0-1,0 0 0,0 1 0,0-1 1,1 0-1,-1 0 0,0 0 0,0-1 0,0 1 1,0 0-1,0 0 0,0-1 0,0 1 1,0 0-1,0-1 0,0 1 0,0-1 0,0 1 1,0-1-1,0 0 0,1-1 0,1-1 3,0 0 1,0 0-1,0 0 0,-1 0 1,1-1-1,-1 1 0,0-1 0,0 0 1,2-6-1,-1 0 5,-1 0-1,0 0 1,-1 0 0,0 0 0,0 0 0,-1 0-1,-1 0 1,1 0 0,-2 0 0,1 0-1,-1 1 1,-4-12 0,-3-4 18,-1-1-1,-1 2 1,-18-31-1,20 46 12,4 13-12,4-3-26,1 0 0,0 0 0,-1 0 0,1 0 1,0 0-1,0 0 0,0 0 0,0 0 0,0 0 0,0 0 0,0 1 0,1-1 0,-1 0 1,0 0-1,1 0 0,-1 0 0,0 0 0,1 0 0,0 1 0,2 2 1,1 0 1,-1-1-1,1 1 0,0-1 1,-1 0-1,1 0 0,1 0 0,-1-1 1,0 1-1,1-1 0,-1 0 1,1 0-1,0 0 0,6 1 0,9 1 23,0 0-1,23 0 0,-33-3-13,89 8 193,0-4 1,105-8 0,-199 2-499,24 0 868,-15 5-4500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 6328,'0'0'3164,"-14"0"-2720,5 0-371,0-1-3,-1 1 0,0 1 0,1 0-1,-1 0 1,1 0 0,-1 1-1,1 1 1,0 0 0,-12 5-1,-2 4 270,0 1-1,1 2 0,0 0 1,1 2-1,1 0 0,0 1 0,2 1 1,0 1-1,1 0 0,-20 31 1,36-49-270,0 1 1,-1-1-1,1 1 1,0-1-1,0 1 1,0 0-1,1-1 1,-1 1 0,1 0-1,-1-1 1,1 1-1,0 0 1,0 0-1,0-1 1,1 1-1,0 3 1,-1-4-37,1-1 0,-1 0 1,1 1-1,0-1 0,0 0 0,0 1 0,0-1 1,0 0-1,0 0 0,0 0 0,0 0 0,0 0 1,1 0-1,-1 0 0,0 0 0,1 0 0,-1-1 1,0 1-1,1 0 0,-1-1 0,1 0 0,-1 1 1,1-1-1,-1 0 0,1 1 0,-1-1 1,1 0-1,0 0 0,1-1 0,9 0 62,0 0 0,0-1 0,0-1 0,0 0 0,-1 0 0,1-1 0,-1-1 0,0 0 0,0 0 0,-1-1 0,13-9 0,-4 1 18,0-1 0,-1 0 0,-1-1 0,28-34 0,-31 31 50,-1-1-1,-1-1 0,-1 0 0,17-44 0,-28 65-155,0 0 1,0 0-1,0-1 0,0 1 0,0 0 1,0 0-1,0-1 0,0 1 0,0 0 0,0-1 1,0 1-1,0 0 0,0 0 0,0-1 1,0 1-1,0 0 0,-1 0 0,1-1 1,0 1-1,0 0 0,0 0 0,0 0 1,0-1-1,-1 1 0,1 0 0,0 0 1,0 0-1,-1 0 0,1-1 0,0 1 1,0 0-1,0 0 0,-1 0 0,1 0 0,0 0 1,0 0-1,-1 0 0,1 0 0,0 0 1,-1 0-1,1 0 0,0 0 0,0 0 1,-1 0-1,1 0 0,0 0 0,0 0 1,-1 0-1,1 0 0,0 0 0,0 0 1,-1 0-1,1 0 0,0 0 0,0 1 1,-1-1-1,1 0 0,0 0 0,0 0 0,0 0 1,-1 1-1,1-1 0,0 0 0,0 1 1,-9 10 72,0 0 1,1 1 0,1-1-1,0 2 1,-9 21 0,10-21-37,-10 29 84,2 0 1,2 1 0,2 0-1,-5 48 1,5-31 21,-10 80 578,6 1-1,5 168 1,12-276-345,0-21-108,-3-12-268,0 0 1,0 0 0,0 0 0,0 0 0,0 0 0,0 0 0,0 0-1,0 0 1,0 0 0,0 0 0,0 0 0,0 0 0,1-1-1,-1 1 1,0 0 0,0 0 0,0 0 0,0 0 0,0 0-1,0 0 1,0 0 0,0 0 0,0 0 0,0 0 0,0 0-1,0 0 1,0 0 0,0 0 0,1 0 0,-1 0 0,0 0-1,0 0 1,0 0 0,0 1 0,0-1 0,0 0 0,0 0-1,0 0 1,0 0 0,0 0 0,0 0 0,0 0 0,0 0-1,0 0 1,0 0 0,0 0 0,0 0 0,1 0 0,-1 0-1,0 0 1,0 0 0,0 0 0,0 0 0,0 1 0,0-1-1,0 0 1,0 0 0,0 0 0,0 0 0,0 0 0,33-79-45,-21 53-2949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0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167 194 5520,'0'0'4504,"-9"-2"-4002,4 1-404,-1-1 0,1 1-1,-1 0 1,0 1-1,1 0 1,-1-1 0,0 2-1,1-1 1,-1 1-1,1 0 1,-1 0 0,1 0-1,-1 1 1,1 0 0,0 0-1,-1 0 1,1 1-1,-5 3 1,5-3 11,2 0 1,-1 0-1,0 1 1,1-1-1,-1 1 1,1 0-1,0 0 1,0 0-1,1 0 1,-1 0-1,1 1 1,0-1-1,0 1 0,-2 8 1,3-10-42,1 0 0,0 0 0,0 0 0,0 0 0,0 0 0,0 0 0,1-1 0,-1 1 0,1 0 0,-1 0 0,1 0 0,0 0 0,1 0 0,-1-1 0,0 1-1,1-1 1,-1 1 0,1-1 0,0 1 0,0-1 0,0 0 0,0 0 0,0 0 0,0 0 0,3 2 0,-1-2-5,-1 0-1,1 0 0,-1 0 1,1 0-1,0 0 1,0-1-1,-1 0 1,1 0-1,0 0 0,0 0 1,0-1-1,0 1 1,1-1-1,-1 0 1,0 0-1,0-1 0,0 1 1,0-1-1,0 0 1,0 0-1,-1 0 1,1 0-1,0-1 1,0 0-1,-1 0 0,1 0 1,-1 0-1,6-4 1,-4 2 9,0 0 0,0-1 0,0 1 0,-1-1 0,1 0 0,-1 0 0,-1-1 0,1 1 0,-1-1 0,0 0 0,0 1 0,0-2 0,-1 1 0,0 0 0,0 0 0,-1-1 0,2-8 0,-4 10-15,0 0 1,1 0 0,-1 0-1,-1 0 1,1 1 0,-1-1-1,0 0 1,0 1 0,0-1-1,-1 1 1,1-1 0,-1 1-1,0 0 1,-1 0-1,-3-3 1,2 1 107,0 0-1,1 0 1,0 0-1,0-1 1,-6-13-1,10 19-148,0 0 0,0 0 0,0 0 0,0 0 0,0 0 0,0 0 1,1 1-1,-1-1 0,0 0 0,0 0 0,1 0 0,-1 0 0,0 0 0,1 0 0,-1 0 0,1 1 0,0-1 0,-1 0 0,1 0 1,-1 1-1,1-1 0,0 0 0,0 1 0,-1-1 0,2 0 0,26-17 162,-18 12-110,3-3-1,0 2 0,1-1-1,0 2 1,0 0 0,0 0-1,1 1 1,0 1 0,0 1 0,17-3-1,-25 6-31,-1 0-1,1 0 0,-1 0 0,1 1 1,-1-1-1,1 2 0,-1-1 0,0 1 0,1 0 1,8 4-1,-10-3-8,-1-1 1,1 1 0,-1 0-1,0 1 1,0-1-1,-1 1 1,1 0 0,-1-1-1,1 2 1,-1-1-1,-1 0 1,1 1-1,0-1 1,3 10 0,-1 3 52,-1 0 0,0 0 0,-1 1 1,-1-1-1,0 19 0,-1-15 56,1 0 0,1 0-1,7 26 1,-8-38-56,1 1-1,1-1 1,0 0-1,0 0 1,1 0-1,0-1 1,10 13-1,-11-16-31,0-1 0,0 0-1,1-1 1,-1 1 0,1-1-1,0 0 1,0 0 0,0 0-1,0-1 1,1 0 0,-1 0-1,1 0 1,-1-1 0,10 2-1,1-1 47,-1-1-1,1-1 1,0-1-1,0 0 1,0 0-1,0-2 1,25-7-1,16-11-3360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5016,'0'0'8402,"0"10"-7763,-2 129 1353,3 77 1105,7-98-493,-8-118-2585,0 1 1,0-1-1,0 0 1,0 0-1,0 1 1,0-1-1,0 0 1,0 1-1,0-1 1,0 0-1,0 0 1,0 1-1,0-1 1,0 0-1,0 0 0,0 1 1,0-1-1,0 0 1,0 0-1,0 1 1,1-1-1,-1 0 1,0 0-1,0 1 1,0-1-1,0 0 1,1 0-1,-1 0 0,0 1 1,0-1-1,0 0 1,1 0-1,-1 0 1,8-6 394,5-15-127,44-101 275,-36 74-336,1 0 0,55-82 0,-67 116-166,-6 7-22,0 0 0,1 1 0,0-1-1,0 1 1,1 0 0,0 0 0,0 1 0,0 0-1,11-7 1,-17 12-33,1-1 0,-1 1 0,1 0-1,-1 0 1,1 0 0,-1-1 0,1 1-1,-1 0 1,1 0 0,-1 0 0,1 0-1,-1 0 1,1 0 0,-1 0 0,1 0-1,-1 0 1,1 0 0,-1 0 0,1 0-1,-1 1 1,1-1 0,-1 0 0,0 0-1,1 0 1,-1 1 0,1-1 0,-1 0-1,1 0 1,-1 1 0,0-1 0,1 0-1,-1 1 1,0-1 0,1 1 0,5 20 75,-3 6-31,-2 0 1,0-1-1,-2 1 1,-5 31-1,-25 109 383,29-157-332,5-8 10,9-17 13,34-73 89,14-24-51,-51 96-103,2 1 0,0 0 0,1 1 0,23-23 0,-34 36-50,-1 0 1,1 1 0,0-1 0,0 0 0,0 0 0,0 1 0,-1-1-1,1 0 1,0 1 0,0-1 0,0 1 0,1-1 0,-1 1 0,0 0-1,0-1 1,0 1 0,0 0 0,0 0 0,0 0 0,0 0 0,0 0 0,1 0-1,-1 0 1,0 0 0,0 0 0,0 0 0,0 1 0,0-1 0,0 0-1,0 1 1,0-1 0,0 1 0,0 0 0,0-1 0,0 1 0,0-1-1,0 1 1,0 0 0,0 0 0,-1 0 0,2 1 0,2 4 27,0 0 0,0 1 1,-1-1-1,0 1 0,3 9 1,-6-14-33,21 66 311,20 116 0,-23-92 88,-18-91-394,0 1 0,0-1 0,0 1 0,1-1 0,-1 1-1,0-1 1,1 0 0,-1 1 0,1-1 0,0 0 0,-1 0-1,1 1 1,0-1 0,0 0 0,0 0 0,-1 0 0,1 0-1,1 0 1,-1 0 0,0 0 0,0 0 0,0 0 0,0 0-1,1-1 1,-1 1 0,0-1 0,1 1 0,-1-1-1,2 1 1,-1-1-27,0 0-1,0-1 1,1 1 0,-1-1-1,0 0 1,0 0-1,0 1 1,0-1-1,0 0 1,0-1 0,0 1-1,0 0 1,0-1-1,-1 1 1,1-1-1,0 1 1,-1-1 0,2-2-1,14-17-3706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1144 5720,'0'0'6630,"10"-1"-6106,-1-1-439,-1 1 0,0-1 0,1 0-1,-1-1 1,0 0 0,-1 0 0,1-1 0,0 0-1,11-8 1,14-14 232,-1-2 0,-2-1 0,-1-1 0,-1-1-1,-1-2 1,40-67 0,-8-4 680,50-126 0,-99 209-865,7-17 180,-1 1 0,-2-2-1,11-50 1,-18 58-129,7-49 297,-13 71-339,0 0 0,-1 0 0,0 1 0,0-1 0,-1 0 0,-3-15 0,2 16 23,-2-4 588,4 12-739,-1 0 0,1 0 0,-1 0 0,1 0 1,-1 1-1,1-1 0,0 0 0,-1 0 0,1 0 0,0 1 0,-1-1 0,1 0 0,0 0 0,-1 1 1,1-1-1,0 0 0,-1 1 0,1-1 0,0 0 0,0 1 0,-1-1 0,1 0 0,0 1 0,0-1 1,0 1-1,0-1 0,0 0 0,-1 1 0,1-1 0,0 1 0,0-1 0,0 1 0,-38 95 214,4 1 0,5 2-1,-18 104 1,32-120 7,3 1 0,-1 124 1,12-208-230,1 0-1,0 1 1,0-1 0,0 0 0,0 1 0,0-1 0,0 0 0,0 1 0,-1-1 0,1 0 0,0 1 0,0-1 0,0 0 0,1 1 0,-1-1 0,0 0 0,0 0 0,0 1 0,0-1 0,0 0-1,0 1 1,0-1 0,0 0 0,1 1 0,-1-1 0,0 0 0,0 0 0,0 1 0,1-1 0,-1 0 0,0 0 0,0 1 0,1-1 0,-1 0 0,0 0 0,0 0 0,1 0 0,-1 1-1,0-1 1,1 0 0,-1 0 0,0 0 0,1 0 0,-1 0 0,0 0 0,1 0 0,-1 0 0,0 0 0,1 0 0,-1 0 0,0 0 0,1 0 0,-1 0 0,0 0 0,1 0 0,-1 0-1,0 0 1,0-1 0,1 1 0,-1 0 0,1 0 0,17-17 105,12-22-6,-1-2 1,-3 0 0,33-70-1,-45 82-54,-9 16 9,1 1 1,12-19-1,-15 26-35,5-4 146,-6 19-22,0 8-152,0-9 10,0 0 1,0 0 0,1 0 0,0 0-1,1-1 1,0 1 0,0-1-1,1 0 1,0 0 0,0 0 0,1 0-1,8 7 1,-5-6 1,1 0 1,0-1-1,1 0 0,-1-1 0,2 0 0,-1 0 0,1-2 1,15 7-1,-11-7-3,0 0 0,1 0 0,-1-2 1,1 0-1,0-1 0,0 0 0,0-2 1,0 0-1,0-1 0,0 0 0,0-2 1,0 0-1,32-10 0,-48 12-2,3 0 5,-1 0-1,1 0 1,-1-1 0,0 1-1,1-1 1,-1 0-1,0 0 1,0 0-1,0 0 1,0 0-1,-1-1 1,5-4 0,-7 7-8,0 0 1,0 0 0,0 0 0,0 0 0,0 0 0,0 0 0,0-1 0,0 1 0,0 0 0,1 0 0,-1 0-1,0 0 1,0 0 0,0 0 0,0 0 0,0 0 0,0 0 0,0 0 0,0 0 0,0-1 0,0 1-1,0 0 1,0 0 0,0 0 0,0 0 0,0 0 0,-1 0 0,1 0 0,0 0 0,0 0 0,0 0-1,0 0 1,0-1 0,0 1 0,0 0 0,0 0 0,0 0 0,0 0 0,0 0 0,0 0 0,0 0 0,0 0-1,0 0 1,0 0 0,0 0 0,-1 0 0,1 0 0,0 0 0,0 0 0,0 0 0,0 0 0,0 0-1,0 0 1,0 0 0,0 0 0,0 0 0,0 0 0,0 0 0,-1 0 0,1 0 0,0 0 0,-8 4 31,-8 8 13,-13 10-4,4-3-2,-32 32-1,51-44-32,0 0-1,0 0 1,0 0 0,1 1 0,0 0 0,0 0-1,1 1 1,0-1 0,-4 13 0,8-19-6,-1-1 1,1 1-1,-1-1 0,1 1 1,-1-1-1,1 1 0,0 0 1,-1-1-1,1 1 0,0-1 1,0 1-1,1 0 0,-1-1 1,0 1-1,0-1 0,1 1 1,-1-1-1,1 1 0,-1-1 1,1 1-1,0-1 0,-1 1 1,1-1-1,0 0 0,0 1 1,0-1-1,0 0 0,0 0 1,0 0-1,1 0 0,-1 0 1,0 0-1,1 0 0,-1 0 1,0 0-1,1 0 0,-1-1 1,1 1-1,-1-1 0,1 1 1,-1-1-1,1 0 0,0 1 1,-1-1-1,4 0 1,0 0-1,1 0 1,-1 0 0,1-1 0,0 1-1,-1-2 1,1 1 0,-1 0-1,0-1 1,1 0 0,-1 0 0,0-1-1,5-2 1,-4 0 4,0 1 0,-1-1 0,0 0-1,0 0 1,0-1 0,-1 0 0,0 1-1,0-1 1,0-1 0,-1 1 0,0-1-1,0 1 1,-1-1 0,1 0 0,0-8 0,-1 5 3,0 0 0,-1 0 0,0 0 0,-1 0 1,0 0-1,-1 0 0,0 0 0,0 0 0,-1 0 1,-4-12-1,6 21-5,-1 0 1,1 0-1,-1 0 1,1 0-1,-1 0 1,1 0 0,-1 0-1,0 0 1,1 0-1,-1 0 1,0 0-1,0 0 1,0 0-1,0 1 1,0-1-1,0 0 1,0 1-1,0-1 1,0 1-1,0-1 1,0 1-1,0-1 1,0 1-1,-2-1 1,2 0 21,7 2-18,2 1-7,0 0 0,0 0 0,1-1 0,-1 0 1,0 0-1,0-1 0,1 0 0,-1 0 0,0-1 0,1 0 0,-1-1 0,11-3 1,4-3-2,-1 0 1,0-1 0,22-14 0,-2-3 22,-1-2 0,73-66 1,-90 73-18,4-5 9,0 0 0,-2-2 0,41-58 0,-52 65-11,-2-1 0,0-1 0,-2 0 0,-1 0 0,0-1 1,9-41-1,-10 29 24,-5 25-17,0-1 0,-2 0-1,1 0 1,-2 0 0,1 0 0,-2-1 0,1 1 0,-4-24 0,3 34-8,0 1 0,-1-1 1,1 1-1,0 0 0,-1-1 1,1 1-1,-1 0 0,1-1 1,-1 1-1,0 0 0,1 0 1,-1-1-1,0 1 1,0 0-1,0 0 0,0 0 1,0 0-1,0 0 0,0 0 1,0 0-1,0 1 0,-1-1 1,1 0-1,0 0 0,0 1 1,-1-1-1,1 1 1,0 0-1,-1-1 0,1 1 1,-1 0-1,1 0 0,-1-1 1,1 1-1,0 0 0,-1 1 1,1-1-1,-1 0 0,1 0 1,0 1-1,-1-1 1,1 0-1,0 1 0,-1 0 1,1-1-1,-2 2 0,-5 2 4,0 1-1,0 0 0,0 0 1,0 1-1,-9 9 0,-2 5-2,1 0-1,1 2 1,1 0-1,0 0 0,2 2 1,1-1-1,1 2 1,-10 26-1,5-3 21,2 1 1,2 0-1,-10 72 0,13-30 71,3 95 0,7-169-32,0 0 0,2 0 1,0 0-1,1 0 0,1 0 0,0-1 0,2 0 1,10 26-1,-3-27 228,-12-15-264,-1 1 1,1-1 0,0 1-1,0 0 1,-1-1-1,1 1 1,0 0-1,-1 0 1,1 0 0,-1-1-1,1 1 1,-1 0-1,1 0 1,-1 0 0,0 0-1,1 0 1,-1 0-1,0 0 1,0 0-1,0 0 1,0 0 0,0 2 547,19 17-526,-18-19-49,0 0 0,0 0 0,0 0 0,0 0 0,0 0 0,0 0 0,0 0 0,0-1 0,1 1 0,-1-1 0,0 1-1,0-1 1,1 1 0,-1-1 0,0 1 0,0-1 0,1 0 0,-1 0 0,0 0 0,3 0 0,0 0 0,0-1 1,0 1-1,0-1 0,0 0 1,-1 0-1,8-4 0,3-2 8,0 0 0,21-17-1,-1-3 10,-1-1 0,-2-2 0,-1-1 0,-2-2-1,38-54 1,-31 31 20,51-109 0,11-68 23,-85 204-54,35-105 26,-19 52 42,-24 68-51,-4 14-22,0 0 0,0 0 0,0-1 1,0 1-1,0 0 0,0 0 1,0 0-1,0 0 0,0 0 1,0 0-1,0 0 0,0 0 0,0 0 1,0 0-1,0 0 0,0 0 1,0 0-1,-1-1 0,1 1 1,0 0-1,0 0 0,0 0 1,0 0-1,0 0 0,0 0 0,0 0 1,0 0-1,0 0 0,0 0 1,0 0-1,0 0 0,0 0 1,0 0-1,0 0 0,0 0 0,-1 0 1,1 0-1,0 0 0,0 0 1,0 0-1,0 0 0,0 0 1,0 0-1,0 0 0,0 0 0,0 0 1,0 0-1,0 0 0,0 0 1,-1 0-1,1 0 0,0 0 1,0 0-1,0 0 0,0 0 1,0 0-1,0 0 0,0 0 0,0 0 1,0 0-1,0 0 0,0 0 1,0 1-1,0-1 0,0 0 1,0 0-1,0 0 0,-15 22 9,-36 98 15,-36 129 1,45-122 114,-57 227 514,82-273-210,17-81-441,0 0 1,0 0-1,0 0 1,0 0-1,0 0 1,0 1-1,0-1 1,0 0-1,0 0 1,0 0-1,0 0 0,0 0 1,0 0-1,0 0 1,0 1-1,0-1 1,0 0-1,0 0 1,0 0-1,0 0 1,0 0-1,0 0 1,0 0-1,0 0 1,0 1-1,0-1 1,0 0-1,0 0 1,0 0-1,1 0 1,-1 0-1,0 0 1,0 0-1,0 0 0,0 0 1,0 0-1,0 1 1,0-1-1,0 0 1,0 0-1,1 0 1,-1 0-1,0 0 1,0 0-1,0 0 1,0 0-1,0 0 1,0 0-1,0 0 1,1 0-1,-1 0 1,7-4 50,8-10-1,96-100 335,-109 113-384,-1 0 1,0 0-1,0 0 0,1 0 0,-1 0 0,1 0 1,-1 0-1,0 1 0,1-1 0,0 1 1,-1-1-1,1 1 0,-1 0 0,1-1 1,-1 1-1,1 0 0,0 0 0,-1 0 1,1 0-1,0 0 0,-1 1 0,1-1 1,-1 0-1,1 1 0,-1-1 0,1 1 0,-1 0 1,1-1-1,-1 1 0,3 1 0,3 4-7,1 0-1,-1 0 1,0 1-1,9 9 0,8 9-21,-8-12 18,1-1 0,0 0-1,1-1 1,22 10 0,-33-18-6,0 0 0,1-1 0,-1 0 0,1 0 0,0-1 0,-1 1 0,1-2 0,0 1 0,0-1 0,-1 0 0,1-1 0,0 0 0,0 0 0,10-4 0,36-16-781,-35 10-3719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8336,'0'0'1089,"10"-3"-773,60-15 506,2 4-1,-1 2 1,99-3 0,-86 10-632,85-15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9648,'0'0'2942,"18"4"-2243,17 4-234,-1-1 1,65 3-1,509-39 4072,-575 27-4160,-22 2-2642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1179 7632,'0'0'4769,"12"6"-4193,-3-2-464,0 0-8,0 0 0,0-1 0,0 1-1,0-2 1,1 0 0,-1 0 0,17 1 0,-15-2 6,-1-1 1,1 0 0,-1-1 0,1 0-1,-1-1 1,0 0 0,0 0 0,0-1-1,0-1 1,0 1 0,-1-2 0,1 1-1,-1-1 1,0-1 0,11-8 0,-11 7 8,0 0 1,0-1 0,-1 0 0,0 0 0,12-18 0,-18 22-73,1 1 1,-1-1 0,0 0 0,-1 0-1,1 0 1,-1 0 0,0 0-1,0 0 1,0-1 0,0 1-1,-1 0 1,1 0 0,-1-1 0,0 1-1,-1 0 1,1-1 0,-1 1-1,0 0 1,-1-6 0,1 8-20,0 0 1,0-1 0,0 1-1,0 0 1,0-1-1,-1 1 1,1 0-1,-1 0 1,1 0-1,-1 0 1,0 0 0,0 1-1,1-1 1,-1 0-1,0 1 1,-1 0-1,1-1 1,0 1 0,0 0-1,-1 0 1,1 0-1,0 0 1,-1 1-1,1-1 1,-1 0 0,1 1-1,-1 0 1,1 0-1,-1 0 1,1 0-1,-1 0 1,0 0 0,-3 2-1,-1-1 29,0 1 1,0 0-1,0 1 1,0-1-1,0 1 0,1 1 1,-1-1-1,1 1 1,0 0-1,-9 8 0,0 4 131,1 1-1,0 0 1,1 1-1,1 0 1,0 1-1,-8 20 0,18-36-144,1 0-1,0 0 1,-1 0-1,1 0 1,0 0-1,1 0 1,-1 0-1,1 0 1,-1 0-1,1 0 1,0 1 0,0-1-1,0 0 1,1 0-1,-1 0 1,1 1-1,-1-1 1,1 0-1,0 0 1,0 0-1,1 0 1,-1 0-1,1-1 1,-1 1-1,1 0 1,0-1-1,0 1 1,0-1-1,0 1 1,1-1-1,3 3 1,0 0 14,1-1-1,0 0 1,0-1 0,0 1 0,0-1 0,0 0 0,1-1 0,-1 0-1,1 0 1,-1-1 0,16 2 0,-2-4 17,0 0 0,-1 0 0,1-2 1,0-1-1,29-9 0,-6-2 71,61-29 0,-62 23-71,0-3 0,-2-2 0,0-1 0,-2-2 0,-2-2 0,0-2 0,-2 0 0,-2-3 0,46-62 1,-54 61-27,-1 0 0,-1-2 1,-3-1-1,-1-1 1,-2-1-1,-2 0 0,-2-1 1,-1 0-1,-3-1 1,7-73-1,-16 108-42,5-137 97,-5 129-73,-1 0 1,-1 1-1,0-1 0,-2 1 1,0-1-1,-10-25 0,14 40-25,-1 1-1,1 0 1,-1 0 0,1-1-1,-1 1 1,0 0 0,0 0-1,1 0 1,-1 0-1,0-1 1,0 1 0,0 0-1,0 1 1,0-1 0,0 0-1,-1 0 1,1 0-1,0 1 1,0-1 0,-1 1-1,1-1 1,0 1 0,0-1-1,-3 0 1,2 2-3,0-1 1,1 0 0,-1 1-1,0-1 1,0 1-1,0 0 1,0-1-1,1 1 1,-1 0-1,0 0 1,1 0-1,-1 0 1,0 0 0,1 1-1,-2 1 1,-6 6 1,1 1 0,0 0 0,-13 21 1,21-31-5,-21 37 1,2 1 1,1 0 0,3 2 0,1 0 0,1 0-1,3 1 1,-7 46 0,7 1 1,3 1-1,6 121 1,3-176 24,0 1 1,3-1-1,1 0 0,17 55 0,-20-80-9,1 0-1,0 0 1,1 0 0,0-1-1,0 1 1,1-1-1,0-1 1,0 1 0,1-1-1,0 0 1,0-1-1,1 1 1,-1-1 0,11 5-1,-7-5 7,0 0 0,1-1 0,0-1 0,0 0 0,0 0 0,1-1 0,-1 0 0,1-2 0,0 1 0,16-1 0,-13-1 14,-1-1 0,1 0 0,0-1 0,-1-1-1,0 0 1,19-7 0,-26 7-12,-1-1-1,1 1 1,-1-1 0,1-1-1,-1 1 1,-1-1 0,1 0-1,-1-1 1,0 0 0,0 0-1,0 0 1,-1-1 0,7-10-1,-10 13-10,1 0-1,-2 0 1,1-1-1,0 1 1,-1-1-1,0 1 0,0-1 1,0 1-1,0-1 1,-1 0-1,0 1 1,0-1-1,0 0 1,0 1-1,-1-1 1,0 0-1,0 1 1,0-1-1,-1 1 0,1-1 1,-4-5-1,3 7-3,0-1-1,0 1 0,0 0 0,0 0 1,-1 0-1,0 0 0,1 0 0,-1 1 1,0-1-1,0 1 0,-1-1 0,1 1 1,0 0-1,-1 1 0,1-1 0,-1 0 0,0 1 1,0 0-1,1 0 0,-1 0 0,0 1 1,0-1-1,0 1 0,0 0 0,0 0 1,-4 0-1,-4 2 8,0 0 1,0 0-1,1 1 0,-1 1 1,1 0-1,0 1 0,0 0 1,-21 13-1,25-13-11,-1 0 0,1 1 0,0 0 0,0 0 0,1 1-1,0 0 1,0 0 0,1 0 0,0 1 0,0 0 0,0 0 0,-5 14 0,9-18-4,-1 1 1,1 0 0,0 0 0,0-1 0,1 1 0,-1 0 0,1 0 0,0 0 0,0 0 0,1 0 0,0 0 0,0-1 0,0 1 0,0 0 0,1 0 0,-1-1 0,1 1 0,0-1 0,1 0 0,-1 1 0,1-1 0,0 0 0,0 0-1,0-1 1,0 1 0,1-1 0,-1 0 0,5 4 0,1-1-5,0 0 0,0 0 0,1-1 0,-1 0 0,1 0 0,0-1 0,0-1 0,1 0 0,-1 0 0,1-1 0,19 2 0,-10-4 6,1-1 0,-1 0 0,0-2-1,0 0 1,0-2 0,0 0 0,30-12-1,132-72 61,-54 25-8,-71 40 23,99-28 0,-145 50-42,0 0-1,0 1 1,19 0 0,-30 1-38,0 0 0,0 0 0,0 0 0,0 0 1,0 0-1,0 0 0,0 0 0,0 0 0,0 0 0,0 0 0,0 0 1,0 0-1,0 0 0,0 0 0,0 0 0,0 0 0,0 0 0,-1 1 1,1-1-1,0 0 0,0 0 0,0 0 0,0 0 0,0 0 0,0 0 1,0 0-1,0 0 0,0 0 0,0 0 0,0 0 0,0 0 0,0 0 1,0 0-1,0 0 0,0 1 0,0-1 0,0 0 0,0 0 0,0 0 1,0 0-1,0 0 0,0 0 0,1 0 0,-1 0 0,0 0 0,0 0 1,0 0-1,0 0 0,0 0 0,0 0 0,0 0 0,0 0 0,0 0 1,0 0-1,0 0 0,0 0 0,0 1 0,0-1 0,0 0 0,0 0 1,0 0-1,1 0 0,-10 6 8,-12 6 17,-40 16 34,-17 10 16,52-25-49,-35 23 26,57-34-49,0 1 0,1 0 0,-1 0-1,1 0 1,0 0 0,0 0 0,0 1 0,0-1-1,1 1 1,-1 0 0,1 0 0,-2 5 0,4-8-3,-1 0 0,1 1 0,0-1 0,0 1 1,0-1-1,0 0 0,0 1 0,0-1 1,1 1-1,-1-1 0,0 0 0,1 1 1,-1-1-1,1 0 0,-1 1 0,1-1 0,0 0 1,-1 0-1,1 1 0,0-1 0,0 0 1,0 0-1,0 0 0,0 0 0,0 0 1,0 0-1,0-1 0,0 1 0,1 0 0,-1 0 1,0-1-1,0 1 0,1-1 0,-1 1 1,2 0-1,4 1 1,1 1 0,-1-1 0,1-1 0,-1 1 0,11 0 0,1-2 9,-1 0-1,0-2 1,0 0-1,0-1 1,0 0-1,0-2 1,0 0-1,27-12 1,6-8 40,70-43-1,-106 57-20,0 1 0,-1-2-1,0 0 1,20-23 0,42-61 175,-26 30-82,-31 41-67,-2-1 0,0 0 1,-2-1-1,0-1 0,12-35 1,-20 44-25,8-18 24,14-56-1,-20 59-45,-3 10 30,4-28 0,-9 46-33,0-1 0,-1 1 0,0-1 0,0 0 0,0 1 0,-1-1 0,0 0 0,-1 1-1,-2-7 1,4 12-6,0 1-1,0-1 0,0 1 0,0-1 0,0 1 1,-1-1-1,1 1 0,0-1 0,-1 1 0,1-1 1,0 1-1,-1-1 0,1 1 0,0-1 0,-1 1 1,1 0-1,-1-1 0,1 1 0,-1 0 0,1-1 0,0 1 1,-1 0-1,0 0 0,1 0 0,-1-1 0,1 1 1,-1 0-1,1 0 0,-1 0 0,1 0 0,-1 0 1,1 0-1,-1 0 0,0 0 0,1 0 0,-1 0 1,1 0-1,-1 0 0,1 1 0,-1-1 0,1 0 0,-1 0 1,1 0-1,-1 1 0,1-1 0,-1 0 0,1 1 1,-1-1-1,1 0 0,0 1 0,-1 0 0,-24 26-46,21-21 48,-8 10-13,0 0-1,2 1 0,0 0 0,1 1 0,-13 37 0,-18 97-2,33-108 62,-2 52-1,8-77-13,1 7 47,1-1 0,2 1 1,10 49-1,-8-56-22,0-1 0,2 0 0,0 0 0,1-1 1,0 0-1,17 24 0,-11-19 31,-10-15-53,1 1-1,0-1 0,0 0 1,0-1-1,8 8 0,-10-12-23,0 0 0,0 0 0,0 0 0,0 0 0,0-1 1,0 1-1,0-1 0,1 0 0,-1 0 0,0 0 0,1-1 0,-1 1 0,0-1 0,1 0 0,-1 1 0,1-2 0,3 1 0,2-2 8,0 0 0,0 0 0,-1-1-1,1 0 1,-1 0 0,1-1 0,-1 0 0,0 0-1,-1-1 1,1 0 0,-1-1 0,11-10-1,4-5 50,-1-2 0,24-34-1,-31 38-10,0-2 1,-2 1-1,-1-1 1,10-25-1,-20 43-49,0 1 0,-1-1 0,1 0 1,-1 1-1,0-1 0,0 1 0,0-6 0,0-4 2,5 45 86,-18 129-154,4-78-22,9-82 77,0 0 0,-1 1 0,1-1 0,0 0 0,0 1 0,0-1-1,0 0 1,1 0 0,-1 1 0,1-1 0,-1 0 0,1 0 0,0 0-1,-1 1 1,1-1 0,1 0 0,-1 0 0,0-1 0,0 1 0,1 0 0,-1 0-1,1 0 1,-1-1 0,1 1 0,3 1 0,-1-1 4,0-1 0,-1 1 1,1-1-1,1 0 0,-1-1 0,0 1 1,0-1-1,0 0 0,0 0 0,0 0 1,0 0-1,0-1 0,6-1 0,8-2-4,-1 0 0,0-2 0,0 0 0,24-13-1,62-40-36,-71 39 32,-28 18 6,16-10-4,0-1 0,24-20 0,-33 24 5,-13 13 0,-18 20 0,12-14 0,5-6 5,0 0 0,0 1-1,0-1 1,1 1 0,-1 0 0,1-1 0,1 1-1,-1 0 1,1 0 0,-1 0 0,1 1 0,0 5-1,1-9-1,0 1-1,1-1 0,-1 0 1,0 1-1,1-1 0,-1 1 0,1-1 1,0 0-1,0 1 0,0-1 1,0 0-1,0 0 0,1 0 1,-1 0-1,1 0 0,-1 0 0,1 0 1,0 0-1,-1 0 0,1-1 1,0 1-1,0-1 0,0 1 1,0-1-1,1 0 0,-1 0 0,4 1 1,0 0-6,0 0 1,0 0-1,-1-1 1,1 0-1,0 0 1,0 0-1,0-1 1,0 0-1,0 0 1,0-1 0,0 0-1,0 0 1,0 0-1,0-1 1,0 1-1,-1-1 1,1-1-1,-1 1 1,1-1-1,-1 0 1,0 0-1,0-1 1,0 1-1,-1-1 1,1 0 0,-1 0-1,0-1 1,0 0-1,0 1 1,-1-1-1,0 0 1,0 0-1,0-1 1,0 1-1,-1-1 1,0 1-1,0-1 1,-1 0-1,1 0 1,-1 0-1,0 0 1,-1 0 0,0 0-1,0 0 1,0 0-1,-2-12 1,0 10 7,-1-1 0,1 1 0,-1-1 0,-1 1 0,0 0 0,0 0 0,-1 1 0,1-1 0,-2 1 0,-10-12 0,11 14-7,0 0-1,0 0 1,-1 0 0,0 1-1,0 0 1,0 0 0,0 0-1,0 1 1,-1 0 0,0 0-1,0 1 1,1-1 0,-15-1-1,8 0 34,9 2-11,9 1 15,79 3-49,54-2-75,-103 0 74,61 6 1,-93-5 10,0-1 0,0 0 0,-1 1 0,1 0 0,0 0 1,0 0-1,-1 0 0,1 0 0,0 1 0,-1-1 0,1 1 1,-1-1-1,0 1 0,1 0 0,-1 0 0,0 0 0,0 0 0,3 4 1,-3-1-1,0-1-1,0 0 1,0 1 0,0-1 0,-1 1 0,0 0 0,0-1 0,0 1 0,0 0 0,-1 7 0,0 2 21,-1 0 1,-1 0 0,0 0 0,0 0 0,-2-1 0,-8 24-1,12-36-15,-7 20 131,9-16-45,8-10-33,5-8 8,0-1 1,16-18-1,21-21 52,-46 48-96,0 0 0,0 1 0,1 0 0,-1 0 0,1 0 0,0 1 0,9-4 0,-14 7-16,0-1 0,-1 1 1,1-1-1,-1 1 0,1 0 0,0 0 1,-1 0-1,1 0 0,-1 0 0,1 0 0,0 0 1,-1 1-1,1-1 0,-1 1 0,1-1 1,0 1-1,-1-1 0,0 1 0,1 0 0,-1 0 1,1 0-1,-1 0 0,0 0 0,0 0 0,1 0 1,-1 0-1,0 0 0,2 3 0,1 3 0,0 0 0,0 1 0,0 0 0,3 13 0,2 2 4,-5-17-4,-1 1-1,0-1 1,1 1 0,1-1 0,-1-1 0,1 1 0,0-1-1,0 1 1,0-1 0,1-1 0,-1 1 0,10 5 0,-10-8 2,0 1 1,-1-1 0,1 0-1,0-1 1,0 1 0,1-1 0,-1 0-1,0 0 1,0-1 0,0 0 0,1 0-1,-1 0 1,0 0 0,0-1 0,0 0-1,1 0 1,9-3 0,-4-1 34,1 0 1,-1-1-1,0 0 1,0-1 0,-1 0-1,0-1 1,0 0-1,0 0 1,8-11-1,7-11 128,35-54-1,-5-16-161,-19 31-7,-36 68 1,0 1 0,0 0 0,0 0 0,0 0 0,0 0 0,0 0 0,0 0 0,0 0 0,0-1 0,0 1 0,1 0 0,-1 0 0,0 0 0,0 0 0,0 0 0,0 0 0,0 0 0,0-1 0,0 1 0,0 0 0,0 0 0,0 0 0,0 0 0,1 0 0,-1 0 0,0 0 0,0 0 0,0 0 0,0 0 0,0 0 0,0 0 0,0 0 0,1 0 0,-1 0 0,0 0 0,0 0 0,0 0 0,0 0 0,0 0 0,0 0 0,1 0 0,-1 0 0,0 0 0,0 0 0,0 0 0,0 0 0,0 0 0,0 0 0,1 0 0,-1 0 0,0 0 0,2 9 0,-1 14 0,-25 266 0,22-279 0,2-6 0,0 0 0,-1 0 0,1 0 0,-1 0 0,0 0 0,0-1 0,0 1 0,-1 0 0,1 0 0,-1-1 0,-4 6 0,6-9 0,0 0 0,-1 0 0,1 0 0,-1 0 0,1-1 0,-1 1 0,1 0 0,-1 0 0,1-1 0,0 1 0,-1 0 0,1 0 0,-1-1 0,1 1 0,0-1 0,-1 1 0,1 0 0,0-1 0,0 1 0,-1-1 0,1 1 0,0 0 0,0-1 0,0 1 0,-1-1 0,1 1 0,0-1 0,0 1 0,0-1 0,0 1 0,0-1 0,-5-17 0,0-3 0,3 13 0,0 0 0,0 0 0,-1-15 0,4 23 0,-1-1 0,0 1 0,0 0 0,0 0 0,1 0 0,-1-1 0,0 1 0,1 0 0,-1 0 0,0 0 0,0 0 0,1 0 0,-1 0 0,0-1 0,1 1 0,-1 0 0,0 0 0,0 0 0,1 0 0,-1 0 0,0 0 0,1 0 0,-1 0 0,0 0 0,1 1 0,-1-1 0,0 0 0,0 0 0,1 0 0,-1 0 0,0 0 0,1 0 0,-1 1 0,0-1 0,1 0 0,13 6 0,-13-5 0,32 12 0,1-1 0,0-2 0,0-1 0,1-2 0,0-1 0,0-2 0,0-2 0,71-3 0,-89 0 0,-7 0 0,-1 0 0,0 0 0,1 1 0,-1 1 0,17 2 0,-23 0 873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10344,'0'0'1504,"14"-1"-886,245-38 2045,-89 11-1546,-98 17-742,479-50 2931,-462 56-2705,-35 1-1525,62 4-1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3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414 601 6424,'0'0'5664,"-10"-8"-5135,3 1-399,4 4-78,0 0 0,-1 0 0,1 0 0,-1 0 0,0 0 0,1 1 0,-1-1 0,0 1 0,0 0 0,-1 0 0,1 1 0,0-1 1,-1 1-1,1 0 0,0 0 0,-9 0 0,1 2 164,-1 0 0,0 1 0,1 1 0,0 0 0,0 1-1,0 0 1,0 1 0,0 0 0,1 0 0,-13 10 0,3-1 223,0 2 0,1 0 0,1 1 0,-18 21 0,30-30-284,1-1 1,0 1-1,0 0 0,1 1 0,0-1 1,1 1-1,0 0 0,0 0 0,-4 17 0,7-22-96,0 0 0,1 0 0,-1 0 0,1 0 0,0 0 0,0 0-1,0 0 1,0 0 0,1 0 0,0 0 0,0 0 0,0 0-1,0 0 1,1 0 0,-1-1 0,1 1 0,0 0 0,0-1 0,0 0-1,1 1 1,-1-1 0,1 0 0,-1 0 0,1 0 0,0-1-1,6 5 1,-4-4-10,0 0 0,0 0 0,0 0 0,0-1 0,1 0 0,-1 0 0,1 0 0,-1 0 0,1-1 0,0 0 0,0-1 0,-1 1 0,1-1 0,10 0 0,-8-2-2,1 1 1,-1-2-1,0 1 0,0-1 1,0 0-1,0 0 0,0-1 1,0 0-1,7-6 1,2-3 34,-1 0 0,0-1 0,-1-1 0,-1 0 0,0-1 0,-1-1 1,15-25-1,-21 31-31,8-12 80,16-38 0,-28 55-95,0-1 0,-1 1 1,0 0-1,0-1 1,-1 1-1,0-1 0,0 0 1,0 1-1,-1-1 0,0 0 1,-1-12-1,1 18-31,0 1 1,0 0-1,0 0 1,0 0-1,-1 0 1,1-1-1,0 1 0,0 0 1,0 0-1,0 0 1,0 0-1,0-1 1,0 1-1,0 0 1,0 0-1,0 0 0,0 0 1,-1 0-1,1-1 1,0 1-1,0 0 1,0 0-1,0 0 1,0 0-1,-1 0 0,1 0 1,0 0-1,0 0 1,0 0-1,0-1 1,-1 1-1,1 0 1,0 0-1,0 0 1,0 0-1,0 0 0,-1 0 1,1 0-1,0 0 1,-1 0-1,-7 6 86,-7 13-4,5-3-33,0 0-1,1 1 1,1 0-1,0 0 1,2 1-1,0 0 1,1 0 0,0 0-1,2 1 1,0 0-1,1-1 1,1 29-1,1-43-17,0 1 0,1-1 0,0 0 0,0 0 0,0 0 0,0 1 0,0-1-1,1 0 1,2 4 0,-3-7-19,0 0 0,0 1 0,0-1 0,0 0 0,0 0-1,1 0 1,-1 0 0,0 0 0,1 0 0,-1 0 0,1 0 0,-1 0-1,1-1 1,-1 1 0,1-1 0,-1 1 0,1-1 0,-1 1 0,1-1-1,0 0 1,-1 0 0,1 0 0,0 0 0,-1 0 0,4-1 0,10-2 52,0 0 1,-1-2 0,0 0 0,0 0 0,0-1 0,21-13 0,75-54 282,-44 19-117,13-10 99,-69 57-237,0 0 1,0 1-1,1 1 0,0-1 1,23-6-1,-33 12-78,0-1-1,0 1 0,1 0 1,-1-1-1,0 1 0,0 0 1,0 0-1,1 0 0,-1 0 1,0 0-1,0 0 0,0 0 1,1 1-1,-1-1 0,0 0 1,0 1-1,0-1 0,0 1 1,0-1-1,0 1 0,0-1 1,0 1-1,0 0 1,0 0-1,0-1 0,0 1 1,0 0-1,0 0 0,-1 0 1,1 0-1,0 0 0,-1 0 1,1 0-1,-1 0 0,1 0 1,-1 0-1,1 1 0,-1-1 1,0 0-1,1 0 0,-1 0 1,0 0-1,0 1 0,0-1 1,0 0-1,0 2 0,0 6 38,0 0-1,-1 1 0,0-1 1,-4 14-1,-41 139 918,53-164-693,-1-4-237,0 1 0,0-1 0,-1 0 0,0 0 1,0-1-1,5-8 0,12-15 46,-4 6-27,2 1 1,0 1 0,2 0-1,0 2 1,32-22 0,-53 41-59,0 0 0,1 0 1,-1 1-1,0-1 1,1 0-1,-1 1 0,1-1 1,-1 1-1,1-1 1,-1 1-1,1 0 0,-1 0 1,1 0-1,-1-1 0,1 1 1,-1 1-1,1-1 1,1 0-1,-2 1-1,1-1-1,-1 1 0,0 0 1,0 0-1,0-1 1,0 1-1,0 0 1,-1 0-1,1 0 1,0 0-1,0 0 1,0 0-1,-1 0 1,1 0-1,-1 0 1,1 0-1,0 3 1,2 5 1,-1 1 1,-1-1 0,1 1 0,-1 18-1,0-7-1,0-13 0,0 1 0,0 0-1,1-1 1,0 0-1,1 1 1,0-1 0,0 0-1,6 8 1,-7-12 0,0-1 1,0 0-1,1 0 0,0 0 1,-1-1-1,1 1 0,0-1 0,0 1 1,1-1-1,-1 0 0,0 0 1,1 0-1,-1-1 0,1 1 1,0-1-1,-1 0 0,1 0 1,0 0-1,0 0 0,6 0 1,16-1 8,-1 0 0,1-1 0,-1-2 0,48-11 0,97-40 108,-147 45-89,-1-2 1,0 0-1,0-2 1,-1 0-1,20-17 1,-27 20-24,-11 9-5,-1 0 0,1 0 1,-1-1-1,1 1 0,-1-1 0,0 0 0,1 0 0,-1 0 0,0 0 1,0 0-1,0 0 0,-1-1 0,3-3 0,-4 6-2,0 0 0,0 0-1,0-1 1,0 1 0,0 0 0,0-1 0,0 1-1,0 0 1,0-1 0,0 1 0,-1 0 0,1 0-1,0-1 1,0 1 0,0 0 0,0 0 0,0-1-1,-1 1 1,1 0 0,0 0 0,0-1 0,0 1-1,-1 0 1,1 0 0,0 0 0,0-1-1,-1 1 1,1 0 0,0 0 0,0 0 0,-1 0-1,1 0 1,0 0 0,-1 0 0,1 0 0,0 0-1,-1-1 1,1 1 0,0 0 0,0 0 0,-1 1-1,1-1 1,0 0 0,-1 0 0,1 0 0,-17 3 5,-12 8-17,0 1 0,1 2 1,1 1-1,0 1 0,2 1 1,0 1-1,-33 31 0,55-46 6,-1 1 0,1-1 0,0 1-1,0 0 1,0 0 0,1 0 0,0 0-1,-1 0 1,1 1 0,1-1-1,-1 1 1,1-1 0,-1 1 0,1 0-1,1-1 1,-1 1 0,1 0 0,-1 0-1,2 6 1,-1-8 3,1 0 1,-1 0-1,1 0 0,0-1 0,0 1 1,0 0-1,1 0 0,-1 0 0,0-1 1,1 1-1,0-1 0,0 1 0,0-1 1,0 0-1,0 0 0,0 1 0,0-2 1,1 1-1,-1 0 0,1 0 0,0-1 1,-1 1-1,1-1 0,0 0 0,0 0 1,0 0-1,-1 0 0,1 0 0,0-1 1,0 0-1,4 1 0,1-1-2,0 0 1,0-1-1,1 0 0,-1 0 1,0 0-1,-1-1 0,1-1 1,0 1-1,-1-1 0,1 0 0,-1-1 1,0 0-1,0 0 0,0-1 1,6-5-1,6-6-11,0 0 1,-1-2-1,25-30 1,-25 23 18,0-1 1,-2-1 0,0 0 0,21-54-1,30-123 33,-56 167-36,4-11 6,-2-1-1,-3 0 1,-1-1 0,-3 0-1,0-64 1,-6 111-7,0 0 0,0 0 0,0 0 0,-1 0 0,1 0 0,-1 0 0,0 0 0,0 0 0,-2-3 0,3 5 0,0 1 0,0 0 0,0 0 0,-1-1 0,1 1 0,0 0 0,0 0 0,-1 0 0,1-1 0,0 1 0,0 0 0,-1 0 0,1 0 0,0 0 0,0 0 0,-1 0 0,1 0 0,0-1 0,-1 1 0,1 0 0,0 0 0,-1 0 0,1 0 0,0 0 0,0 0 0,-1 0 0,1 1 0,0-1 0,-1 0 0,1 0 0,0 0 0,-1 0 0,-14 15 0,1 7 0,0 0 0,2 2 0,1-1 0,0 1 0,2 1 0,1 0 0,1 0 0,-8 50 0,10-31 0,2 0 0,2 0 0,2 0 0,9 69 0,-7-96 4,0 0 1,1 0-1,1 0 1,0 0-1,2-1 1,7 16-1,-11-26-43,0-1 0,1 1 1,-1-1-1,1 0 0,0 0 0,0 0 0,0-1 1,1 0-1,0 1 0,0-1 0,0-1 0,0 1 0,1-1 1,-1 0-1,1 0 0,0-1 0,-1 1 0,1-1 1,10 1-1,10-1-4152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3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7328,'0'0'3677,"10"-2"-2826,22-6-511,-1-2 1,0-1 0,0-2-1,-1 0 1,-1-2 0,-1-1-1,0-2 1,-1-1 0,0 0-1,-2-2 1,35-37 0,-27 20 557,-1-2 0,35-57 0,-55 77-368,-8 16-270,-1 0-1,0-1 1,-1 0-1,1 1 1,-1-1-1,0 0 1,0 0-1,0 0 1,-1 0-1,0 0 1,1-8-1,-14 43 542,3-3-664,1 0 0,1 0 0,1 0 1,-2 36-1,8-55-104,-1 1 0,1 0 0,1-1 0,0 1-1,0 0 1,1-1 0,0 0 0,0 1 0,1-1 0,0 0 0,0 0 0,1 0 0,0 0 0,0-1 0,1 0 0,0 0 0,1 0 0,7 8 0,-8-12-16,0 1 0,0-1-1,0 0 1,0-1 0,0 1-1,1-1 1,-1 0 0,1 0-1,0 0 1,0-1 0,-1 0-1,1 0 1,0-1 0,0 0-1,0 0 1,0 0 0,0 0-1,0-1 1,7-2 0,9-2 38,1-1 0,-1 0 0,32-16 0,-18 5 19,-2-2 1,0-1-1,-1-2 1,-1-2-1,-1 0 1,-1-2-1,34-39 1,-57 58-37,14-18 114,-20 24-132,0 0 1,0 0 0,0 0 0,-1 0-1,1-1 1,0 1 0,-1 0 0,1 0-1,-1-1 1,1 1 0,-1-1 0,1 1-1,-1 0 1,0-1 0,0 1-1,0-2 1,0 2-8,-1 1-1,1 0 1,0 0-1,-1-1 1,1 1 0,-1 0-1,1 0 1,0 0-1,-1 0 1,1 0-1,-1 0 1,1-1-1,-1 1 1,1 0 0,-1 0-1,1 0 1,0 0-1,-1 1 1,1-1-1,-1 0 1,1 0-1,-1 0 1,1 0 0,0 0-1,-1 0 1,1 1-1,-1-1 1,-18 7 110,14-5-54,-8 2 62,11-4-117,0 0-1,0 1 1,0-1 0,0 1 0,0-1 0,0 1 0,0 0 0,0 0 0,1 0 0,-1 0-1,0 0 1,1 0 0,-1 0 0,1 1 0,-1-1 0,-2 3 0,-6 7-13,-5 5 3,5 2 18,1 1-1,2 1 0,-8 24 1,12-33-17,1-1 0,0 1 1,1-1-1,0 1 0,0 0 1,1 0-1,1 0 0,2 13 1,-3-20-6,1-1 0,0 1 0,0-1 0,0 1 0,0-1 0,1 0 0,-1 0 0,1 1 0,0-1 0,0 0 1,0-1-1,0 1 0,1 0 0,-1 0 0,1-1 0,-1 0 0,1 1 0,0-1 0,0 0 0,0 0 0,0-1 1,1 1-1,-1-1 0,0 1 0,1-1 0,-1 0 0,0 0 0,1-1 0,-1 1 0,1-1 0,5 0 0,-2 0 4,-1 0 0,1-1 0,0 0-1,0 0 1,0-1 0,0 0 0,-1 0-1,1 0 1,-1-1 0,0 0 0,1-1-1,-1 1 1,-1-1 0,1 0-1,6-6 1,-6 4 12,-1 0-1,0 0 1,0-1-1,0 0 0,-1 0 1,0 0-1,0 0 1,-1 0-1,0-1 1,0 0-1,-1 1 1,0-1-1,0 0 1,-1 0-1,0 0 1,0 0-1,-1-10 1,0 11 1,-1 0 0,0 1 1,0-1-1,0 0 1,-1 0-1,0 1 0,0-1 1,-1 1-1,0 0 1,0 0-1,0 0 0,-1 0 1,0 0-1,0 1 1,-1-1-1,1 1 1,-1 0-1,0 1 0,0-1 1,-10-6-1,10 9-3,0 0 1,0 1-1,-1-1 0,1 1 1,0 0-1,0 1 0,-1-1 0,1 1 1,-1 0-1,1 0 0,-6 1 0,-11 0 74,18-1-66,9 1-9,14-1-6,119-22 0,-89 13 7,1 1 1,94-1-1,-140 9-1,0 0 1,0 0-1,0 1 1,0 0-1,0-1 0,0 1 1,0 1-1,0-1 1,0 1-1,-1-1 1,1 1-1,-1 0 0,1 0 1,-1 0-1,5 5 1,-6-5-1,0 1 0,0 0 0,0 0 0,0 0 0,-1 0 0,1 0 0,-1 0 0,0 0-1,0 1 1,0-1 0,0 0 0,0 1 0,-1-1 0,0 0 0,0 1 0,0-1 0,0 1 0,-1 4 0,-3 17 106,-1-1 0,-12 35-1,10-35 89,7-24-194,-1 0-1,1 1 1,0-1 0,0 0 0,-1 1 0,1-1-1,0 1 1,0-1 0,0 0 0,0 1 0,0-1 0,0 1-1,0-1 1,-1 0 0,1 1 0,0-1 0,0 1-1,1-1 1,-1 0 0,0 1 0,0-1 0,0 1-1,0-1 1,0 0 0,0 1 0,0-1 0,1 1-1,9-8 277,-4 2-300,30-26 225,-13 10 34,49-33 0,-71 53-239,0 0-1,0 1 1,0-1-1,0 0 0,1 1 1,-1-1-1,0 1 1,1-1-1,-1 1 0,0 0 1,1-1-1,-1 1 1,0 0-1,1 0 0,-1 0 1,1 0-1,-1 0 1,0 0-1,1 1 0,-1-1 1,0 0-1,1 1 1,-1-1-1,0 1 0,1-1 1,-1 1-1,0 0 0,0-1 1,0 1-1,0 0 1,0 0-1,0 0 0,0 0 1,0 0-1,0 0 1,1 1-1,3 6 17,0 0 1,-1 0-1,0 0 0,5 17 1,7 12 47,-13-33-65,0-1-1,-1 0 0,1 1 1,0-1-1,1 0 1,-1-1-1,1 1 1,-1 0-1,1-1 1,0 0-1,0 0 1,0 0-1,0-1 1,0 1-1,0-1 1,0 0-1,1 0 1,-1 0-1,0 0 0,1-1 1,-1 0-1,0 0 1,1 0-1,-1-1 1,1 1-1,-1-1 1,0 0-1,0 0 1,5-2-1,6-3 42,0 0-1,0 0 0,-1-2 1,0 0-1,0 0 0,18-16 1,-6 0 81,-1-1 1,-1 0 0,37-53-1,-33 41 2,-12 14-40,-13 19-69,-1 0 0,1-1 0,-1 1 0,1 1 0,0-1 0,1 0 0,-1 1 0,1-1 0,-1 1 0,1 0 0,0 1 0,0-1 0,0 0 0,1 1 0,4-2 0,-8 4-22,-1 0-1,1 0 0,-1 0 0,1 0 1,-1 1-1,1-1 0,-1 0 0,1 0 0,-1 0 1,1 1-1,-1-1 0,1 0 0,-1 1 1,1-1-1,-1 0 0,0 1 0,1-1 1,-1 1-1,0-1 0,1 0 0,-1 1 1,0-1-1,0 1 0,1-1 0,-1 1 1,0-1-1,0 1 0,0-1 0,0 1 0,0-1 1,1 1-1,-1-1 0,0 1 0,-1 0 1,4 23-3,-3-23 2,-1 54 0,-8 63 0,6-87 0,2-22 0,-1 0 0,1 0 0,-2 0 0,1-1 0,-1 1 0,0 0 0,-1-1 0,-9 16 0,12-22 0,0 0 0,-1 0 0,0-1 0,1 1 0,-1 0 0,0 0 0,0-1 0,0 1 0,0-1 0,0 0 0,0 1 0,-1-1 0,1 0 0,0 0 0,-4 0 0,3 0 0,0-1 0,0 0 0,0 0 0,1-1 0,-1 1 0,0 0 0,0-1 0,1 0 0,-1 0 0,0 1 0,1-2 0,-1 1 0,1 0 0,-1 0 0,1-1 0,0 1 0,-3-3 0,1 0 0,0 0 0,0 0 0,0 0 0,0 0 0,1-1 0,-6-8 0,-4-6 0,73 39 0,52 15 0,-20-8 0,-61-19 807,-10-6-5841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3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15176,'0'0'2223,"13"-54"-1839,10 37 0,13-2-240,13-8 8,13 1-304,3 3 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6328,'0'0'3884,"-11"5"-3303,-34 17 730,-72 46 1,103-58-995,0 1 0,0-1 0,1 2 0,1 0 0,0 1 0,0 0 1,1 1-1,1 0 0,0 0 0,1 1 0,1 1 0,0-1 0,-8 25 0,15-35-229,0-1 0,0 0 0,0 0 0,1 1 0,-1-1-1,1 1 1,0-1 0,1 0 0,-1 1 0,1-1-1,-1 0 1,1 1 0,1-1 0,-1 0 0,1 0 0,-1 0-1,1 0 1,3 5 0,-3-7-40,0 1 0,0 0 1,1-1-1,-1 0 0,1 1 0,0-1 0,-1 0 1,1 0-1,0-1 0,0 1 0,0-1 0,0 1 1,1-1-1,-1 0 0,0 0 0,0 0 0,1-1 1,-1 1-1,1-1 0,-1 0 0,0 0 0,1 0 1,6-1-1,3-1 19,1-2 0,-1 1 1,1-2-1,-1 0 0,0 0 1,-1-1-1,1-1 0,-1 0 1,-1 0-1,1-2 0,-1 1 1,-1-1-1,13-13 0,-10 8 2,-1 0 0,0-1-1,-1 0 1,-1-1 0,0 0-1,-1-1 1,-1 0 0,0 0-1,7-25 1,-15 39-40,1 1-1,0-1 1,-1 1 0,1-1 0,-1 0-1,0 1 1,0-1 0,0 0-1,0 1 1,0-1 0,-1 0-1,1 1 1,-1-1 0,0 1 0,1-1-1,-1 0 1,-2-2 0,3 4-14,-1 1 1,1-1 0,-1 1 0,1-1 0,-1 1-1,0-1 1,1 1 0,-1 0 0,1-1-1,-1 1 1,0-1 0,1 1 0,-1 0-1,0 0 1,1 0 0,-1-1 0,0 1 0,0 0-1,1 0 1,-1 0 0,0 0 0,0 0-1,0 0 1,-1 1 2,0-1-1,0 1 1,0 0 0,0 0-1,0-1 1,0 1 0,0 1-1,0-1 1,0 0-1,1 0 1,-3 3 0,-1 0 19,1 1 0,1-1 1,-1 1-1,1 0 0,-1 0 1,1 0-1,1 1 0,-1-1 1,1 0-1,0 1 1,0 0-1,0 0 0,1-1 1,0 1-1,0 0 0,1 0 1,-1 0-1,1 0 0,1 0 1,0 8-1,0-8 1,0 0 0,0-1-1,1 1 1,-1-1 0,1 0-1,1 1 1,-1-1 0,1 0 0,-1 0-1,1 0 1,1-1 0,-1 1 0,1-1-1,0 1 1,0-1 0,0 0 0,0-1-1,1 1 1,0-1 0,-1 0 0,9 4-1,-8-5-6,1-1 0,-1 0 0,1 0 0,-1 0 1,1 0-1,-1-1 0,1 0 0,-1 0 0,1-1 0,-1 1 0,1-1 0,10-3 0,1-2 59,0 0 1,26-13-1,-19 6 57,-1 0 0,0-1 0,-1-2 1,-1 0-1,0-1 0,-1-1 0,-1-1 0,-1-1 1,26-36-1,-38 46-49,0 2 283,-1 19-112,9 63 58,-12-55-257,2 1 0,0-2 0,0 1 0,2 0 0,11 23-1,-15-37-56,4 6 38,-1 0-1,2-1 0,13 19 1,-17-26-38,0 0 1,0 0 0,0-1-1,0 1 1,1-1 0,-1 1 0,1-1-1,0 0 1,-1-1 0,1 1-1,0-1 1,0 1 0,0-1-1,0 0 1,6 0 0,4 0 3,0-1 1,0 0-1,-1-1 1,1-1-1,0 0 1,0 0-1,-1-2 1,0 0-1,0 0 1,0-1-1,22-12 1,-24 11 6,0-1 1,0 0 0,0-1 0,-1 0 0,0-1 0,-1 0 0,0 0 0,0-1 0,-1 0-1,0-1 1,-1 0 0,9-19 0,-14 27 1,-1-1-1,1 1 1,-1-1 0,0 0 0,-1 0-1,1 0 1,-1 0 0,0 1-1,0-5 1,0 7-18,0 0-1,0 1 1,0-1-1,0 0 1,0 1-1,0-1 1,0 1-1,-1-1 1,1 1-1,0-1 1,-1 1-1,1-1 1,0 0-1,-1 1 1,1 0-1,0-1 1,-1 1-1,1-1 1,-1 1-1,1-1 1,-1 1-1,1 0 1,-2-1 0,1 1-1,0 0 0,0 0 0,0 0 1,0 0-1,-1 0 0,1 0 1,0 0-1,0 0 0,0 1 1,0-1-1,0 0 0,-1 1 1,1-1-1,0 1 0,0-1 1,0 1-1,-1 1 0,-6 3 13,0 0-1,0 1 0,1 0 1,0 1-1,0 0 0,0 0 1,1 0-1,0 1 0,1 0 1,-1 0-1,2 0 0,-1 1 1,-3 10-1,6-15-11,1 0 0,0 0-1,0 1 1,0-1 0,0 0 0,1 0-1,-1 1 1,1-1 0,0 0 0,1 1 0,-1-1-1,1 0 1,0 1 0,0-1 0,0 0 0,0 0-1,1 0 1,0 0 0,0 0 0,0 0 0,0 0-1,0-1 1,1 1 0,0-1 0,-1 0-1,1 1 1,1-1 0,-1-1 0,0 1 0,8 4-1,-1-1 21,1-1 0,0 0 0,-1-1 0,2 0-1,-1-1 1,0 0 0,1-1 0,-1 0 0,1-1 0,0 0-1,14-1 1,7-2 49,0-1 0,56-12-1,40-25-817,-97 29-3141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4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1101 7232,'0'0'7081,"13"-2"-6588,7 0-302,74-9 1109,-83 8-1077,1-1 0,-1 0 0,0 0 0,0-1-1,0 0 1,-1-1 0,0 0 0,0-1 0,0 0 0,-1 0 0,0-1 0,9-11 0,-13 14-111,0 0 0,-1-1 0,1 1 0,-1-1 0,-1 0 0,1-1 0,-1 1 0,0-1 0,-1 1 0,1-1-1,-1 0 1,-1 0 0,1 0 0,-1 0 0,0 0 0,-1 0 0,0 0 0,0 0 0,0 0 0,-1 0 0,-2-9 0,3 14-80,-1 0 0,1 0 0,-1 0 0,1 0 0,-1 0 0,0 1 0,0-1 1,0 0-1,0 1 0,0-1 0,-1 1 0,1-1 0,0 1 0,-1 0 0,1-1 0,-1 1 0,1 0 0,-1 0 0,1 0 0,-1 0 0,-2-1 1,1 1-1,0 1 1,0-1-1,0 1 1,1 0-1,-1 0 1,0 0-1,0 0 1,0 0 0,0 1-1,0-1 1,0 1-1,-4 1 1,-4 3 32,0 0 0,0 1 0,0 0 0,1 0 0,-14 12 0,16-11-28,0 0-1,0 1 1,1 0 0,0 0 0,1 0 0,0 1 0,0 0 0,1 0 0,0 1 0,1 0 0,0 0 0,0 0 0,-3 17-1,5-21-17,1 1-1,0-1 1,1 1 0,0-1-1,0 0 1,0 1-1,1-1 1,0 1-1,0-1 1,0 0-1,1 1 1,0-1-1,0 0 1,1 0-1,0 0 1,0-1-1,0 1 1,0-1-1,1 1 1,0-1-1,0 0 1,1-1-1,8 8 1,-4-5 11,0-1 0,1-1 0,0 1 0,0-2 0,0 1 0,1-1 0,-1-1 1,1 0-1,0 0 0,0-1 0,0-1 0,0 0 0,19 0 0,3-3 70,1-1 1,-2-1-1,47-13 1,2-6 111,0-4 1,-2-3 0,-1-4 0,121-72 0,-161 83-7,44-35 1,-80 56-187,0 1 0,-1-1 0,1 0-1,0 1 1,-1-1 0,1 0 0,-1 0 0,1 0 0,-1 0 0,0 0 0,0-1 0,0 1 0,0 0 0,0-3-1,-1 4-11,1 1-1,-1-1 0,0 1 0,0-1 0,0 1 0,-1-1 0,1 1 0,0-1 0,0 1 0,0-1 1,0 1-1,0-1 0,-1 1 0,1-1 0,0 1 0,0-1 0,-1 1 0,1 0 0,0-1 0,-1 1 1,1-1-1,0 1 0,-1 0 0,1-1 0,-1 1 0,-1-1 0,1 1 1,-1-1-1,1 1 0,-1-1 1,1 1-1,-1 0 0,1 0 1,-1-1-1,0 1 0,1 1 1,-1-1-1,-2 0 1,-15 4 20,0 0 0,0 2 1,1 0-1,-1 1 1,1 0-1,1 2 0,0 0 1,-27 19-1,-6 9 45,-61 57 0,92-76-41,-23 26-1,38-39-21,0 0 0,0 1 0,0-1 0,1 1 0,0 0 1,0-1-1,0 1 0,1 1 0,0-1 0,0 0 0,-1 8 0,2-13-8,1 1 1,0 0-1,0-1 1,0 1-1,0 0 0,0 0 1,0-1-1,1 1 1,-1 0-1,0-1 1,1 1-1,-1 0 0,1-1 1,0 1-1,0-1 1,-1 1-1,1-1 0,0 1 1,0-1-1,0 0 1,1 1-1,0 0 1,0-1-1,1 1 1,-1-1 0,0 0 0,0 0-1,1 0 1,-1-1 0,1 1 0,-1-1 0,0 1-1,1-1 1,-1 0 0,1 0 0,3 0-1,5-1 9,0-1-1,0 0 0,-1 0 0,1-1 1,17-8-1,-10 2-1,-1 0 0,0-1-1,-1-1 1,0-1 0,28-25 0,59-78 68,-38 41 13,-53 61-24,-8 9-7,-7 7 53,-144 174 65,77-93-122,-34 52 150,-152 256-1,244-368-157,10-19 0,0 1 0,-1-1-1,0 0 1,0 0-1,-7 8 1,47-32 124,11-15-90,64-58-1,-39 29 19,174-159 209,-143 125-143,-21 20-28,149-126 293,-112 110 51,-119 92-459,1 0-1,-1 0 1,1-1 0,-1 2-1,1-1 1,0 0-1,-1 0 1,1 0 0,0 1-1,0-1 1,3 0 0,-5 1-16,1 0 0,-1 1 0,1-1 0,-1 0 0,1 0 0,-1 0 0,1 0 1,-1 1-1,1-1 0,-1 0 0,1 0 0,-1 1 0,0-1 0,1 0 0,-1 1 1,0-1-1,1 1 0,-1-1 0,0 0 0,1 1 0,-1-1 0,0 1 0,0-1 1,1 1-1,-1-1 0,0 1 0,0-1 0,0 1 0,0-1 0,0 1 0,0-1 1,1 1-1,-1-1 0,0 1 0,-1-1 0,1 1 0,0-1 0,0 1 0,0-1 1,0 2-1,-1 7 24,-1-1 0,0 1 0,0-1 1,0 1-1,-1-1 0,-6 12 0,-29 48 71,3-6 5,24-40-42,-11 26 88,20-44-115,1 0 0,0 0 0,0 0 0,0 0-1,0 0 1,1 0 0,-1 0 0,1 1 0,1 5-1,-1-9-34,0-1 1,1 1-1,-1-1 0,0 0 0,1 1 0,-1-1 0,1 0 0,-1 1 0,0-1 1,1 0-1,-1 0 0,1 0 0,-1 1 0,1-1 0,-1 0 0,1 0 0,-1 0 0,1 0 1,-1 0-1,1 0 0,-1 0 0,1 0 0,-1 0 0,1 0 0,-1 0 0,1 0 0,-1 0 1,1 0-1,-1 0 0,0 0 0,1-1 0,-1 1 0,1 0 0,-1 0 0,1-1 1,-1 1-1,20-9 30,1-3-32,-1 0 0,-1-1 0,0-2 0,20-19 0,64-73 0,-28 26 0,-43 46 0,10-10 0,-42 50 0,0-1 0,0 1 0,-1 0 0,0-1 0,-2 9 0,-1 1 0,1 0 0,1 0 0,0 0 0,0 0 0,2 21 0,0-29 0,1 1 0,0 0 0,0-1 0,1 1 0,-1-1 0,1 0 0,1 1 0,-1-1 0,1 0 0,0 0 0,1-1 0,-1 1 0,9 9 0,-8-12 0,-1 0 0,1 0 0,0-1 0,0 0 0,0 1 0,0-1 0,0-1 0,0 1 0,1-1 0,-1 0 0,1 1 0,-1-2 0,0 1 0,1-1 0,0 1 0,-1-1 0,1 0 0,-1-1 0,1 1 0,7-3 0,6-1 0,0-1 0,0 0 0,27-13 0,176-93 0,-131 62 0,-76 42 0,4-2 0,-1-1 0,26-19 0,-70 41 0,-116 81 0,119-74 0,0 0 0,2 1 0,-34 38 0,56-57 0,-32 43 0,30-42 0,0 1 0,0 0 0,0 1 0,1-1 0,-1 0 0,1 0 0,0 1 0,0-1 0,0 0 0,1 1 0,-1-1 0,1 1 0,0 4 0,0-8 0,0 1 0,0 0 0,1 0 0,-1 0 0,0 0 0,1-1 0,-1 1 0,1 0 0,-1-1 0,1 1 0,-1 0 0,1-1 0,0 1 0,-1 0 0,1-1 0,0 1 0,0-1 0,-1 1 0,1-1 0,0 0 0,0 1 0,0-1 0,-1 0 0,1 1 0,0-1 0,0 0 0,0 0 0,0 0 0,0 0 0,0 0 0,-1 0 0,1 0 0,0 0 0,1 0 0,3-1 0,0 0 0,0 0 0,-1 0 0,1 0 0,5-3 0,8-4 0,0-2 0,0 0 0,-1-1 0,-1 0 0,30-27 0,-11 4 0,40-51 0,-51 54 0,-29 39 0,0 2 0,0-1 0,1 1 0,0-1 0,0 1 0,1 0 0,-2 12 0,4-15 0,-1 1 0,1-1 0,1 0 0,0 1 0,0-1 0,0 1 0,1-1 0,0 0 0,2 10 0,-2-14 0,0-1 0,-1 1 0,1-1 0,0 1 0,0-1 0,1 1 0,-1-1 0,0 0 0,1 0 0,0 0 0,-1 0 0,1 0 0,0 0 0,0 0 0,0 0 0,0-1 0,0 1 0,1-1 0,-1 1 0,0-1 0,1 0 0,-1 0 0,1 0 0,-1 0 0,1 0 0,0-1 0,-1 1 0,4-1 0,4 0 0,0-1 0,0 0 0,0-1 0,0 0 0,-1 0 0,1-1 0,-1 0 0,0-1 0,0 0 0,0-1 0,0 0 0,-1 0 0,9-7 0,8-7 0,-2-1 0,41-43 0,-16 7 0,57-88 0,29-71 0,-78 124 0,80-168 0,-134 252 0,-7 12 0,-10 13 0,-28 47 0,-59 95 0,69-98 0,-27 75 0,52-116 0,1 0 0,1 0 0,1 1 0,1-1 0,0 1 0,2 0 0,1 41 0,1-59 0,0-1 0,1 1 0,-1-1 0,1 1 0,0-1 0,0 1 0,0-1 0,0 1 0,0-1 0,1 0 0,0 0 0,-1 0 0,1 0 0,0 0 0,1 0 0,-1 0 0,4 3 0,-4-5 0,1 0 0,-1 0 0,1 1 0,0-1 0,-1-1 0,1 1 0,0 0 0,0-1 0,-1 1 0,1-1 0,0 0 0,0 0 0,0 0 0,-1 0 0,1-1 0,0 1 0,0-1 0,-1 1 0,1-1 0,0 0 0,-1 0 0,4-2 0,13-6 0,1-2 0,-1 0 0,-1 0 0,0-2 0,-1-1 0,31-30 0,-4-2 0,40-58 0,-15 12 0,-5-2 0,94-185 0,-137 230 0,25-90 0,-45 138 0,-1-1 0,1 0 0,-1 0 0,0 1 0,1-1 0,-1 0 0,0 0 0,0 0 0,0 1 0,0-1 0,0 0 0,-1-2 0,1 4 0,0-1 0,-1 1 0,1 0 0,0-1 0,0 1 0,-1 0 0,1 0 0,0-1 0,0 1 0,-1 0 0,1 0 0,0-1 0,-1 1 0,1 0 0,0 0 0,-1 0 0,1 0 0,-1 0 0,1-1 0,0 1 0,-1 0 0,1 0 0,0 0 0,-1 0 0,1 0 0,-1 0 0,1 0 0,0 0 0,-1 0 0,1 0 0,-1 1 0,0-1 0,-3 2 0,0-1 0,0 2 0,0-1 0,0 0 0,0 1 0,1 0 0,-7 5 0,-8 10 0,2 0 0,0 1 0,0 1 0,-15 29 0,-45 92 0,60-110 0,-12 29 0,2 2 0,3 1 0,2 1 0,3 1 0,4 1 0,-12 111 0,25-160 0,-3 46 0,5-58 0,-1 1 0,1-1 0,0 1 0,0-1 0,1 0 0,-1 0 0,1 1 0,0-1 0,4 6 0,-5-10 0,0 0 0,-1 0 0,1 0 0,0 0 0,0 0 0,0 0 0,0-1 0,0 1 0,0 0 0,0-1 0,0 1 0,0 0 0,1-1 0,-1 1 0,0-1 0,0 0 0,1 1 0,-1-1 0,0 0 0,0 0 0,1 0 0,-1 0 0,0 0 0,0 0 0,1 0 0,-1 0 0,0-1 0,0 1 0,2-1 0,4-1 0,1-1 0,-1 0 0,11-6 0,-10 4 0,11-5 0,-1-2 0,-1-1 0,0 0 0,0-1 0,14-16 0,32-26 0,-60 52 0,1 1 0,0 0 0,0 0 0,0 1 0,1-1 0,-1 1 0,0 0 0,1 0 0,-1 1 0,10-3 0,-13 4 0,0 1 0,0-1 0,-1 0 0,1 1 0,0-1 0,0 1 0,0-1 0,0 1 0,-1 0 0,1-1 0,0 1 0,-1 0 0,1-1 0,0 1 0,-1 0 0,1 0 0,-1-1 0,1 1 0,-1 0 0,0 0 0,1 0 0,-1 0 0,0 0 0,1 0 0,-1 0 0,0 0 0,0 0 0,0 0 0,0 0 0,0 1 0,0 33 0,-16 137 0,16-171 0,0 0 0,0 1 0,0-1 0,0 0 0,0 0 0,0 1 0,0-1 0,0 0 0,1 0 0,-1 1 0,0-1 0,1 0 0,-1 0 0,1 0 0,-1 0 0,1 0 0,1 2 0,-2-3 0,1 1 0,0-1 0,-1 1 0,1-1 0,0 0 0,-1 0 0,1 1 0,0-1 0,-1 0 0,1 0 0,0 0 0,0 0 0,-1 0 0,1 0 0,0 0 0,0 0 0,-1 0 0,1 0 0,0 0 0,-1 0 0,2-1 0,4-1 0,-1-1 0,1 0 0,-1 0 0,0 0 0,7-6 0,40-30 0,88-88 0,-139 126 0,0-1 0,0 1 0,0 0 0,0 0 0,1 0 0,-1 0 0,0 0 0,0 0 0,0 0 0,1 1 0,-1-1 0,1 0 0,1 0 0,-3 1 0,0 1 0,1-1 0,-1 0 0,0 0 0,0 0 0,1 1 0,-1-1 0,0 0 0,0 0 0,0 1 0,1-1 0,-1 0 0,0 1 0,0-1 0,0 0 0,0 1 0,0-1 0,1 0 0,-1 1 0,0-1 0,0 0 0,0 1 0,0-1 0,0 0 0,0 1 0,0-1 0,0 0 0,0 1 0,0-1 0,-1 0 0,1 1 0,0-1 0,0 1 0,-13 45 0,-20 32 0,-54 96 0,25-56 0,37-67 0,-116 224 0,101-205 0,-88 115 0,122-177 0,0-1 0,0 0 0,-1-1 0,1 0 0,-13 9 0,18-14 0,0 0 0,-1-1 0,1 1 0,0 0 0,-1 0 0,1-1 0,-1 1 0,1-1 0,-1 1 0,1-1 0,-1 0 0,0 0 0,1 1 0,-1-1 0,1 0 0,-1 0 0,0-1 0,1 1 0,-1 0 0,1 0 0,-1-1 0,1 1 0,-1-1 0,1 0 0,-1 1 0,1-1 0,-1 0 0,1 0 0,0 0 0,-1 0 0,1 0 0,0 0 0,0 0 0,0 0 0,0 0 0,0-1 0,0 1 0,-1-3 0,-2-3 0,0-1 0,1 1 0,0-1 0,0 0 0,0 0 0,2 0 0,-1 0 0,-1-16 0,2-70 0,1 88 0,2-27 0,0-1 0,2 1 0,15-57 0,-15 78 0,0-1 0,0 0 0,2 1 0,-1 0 0,2 0 0,-1 1 0,1-1 0,1 1 0,0 1 0,1 0 0,0 0 0,15-12 0,-15 16 0,0 0 0,0 1 0,1 0 0,0 0 0,0 1 0,0 1 0,13-4 0,78-11 0,-68 13 0,-24 4 7,186-38 996,-175 34-1635,0-2 0,0 0-1,-1-1 1,0 0-1,-1-2 1,0 0-1,20-16 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4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218 610 5320,'0'0'7432,"-14"9"-6562,0 1-627,-1-1 54,2 0 0,-1 1-1,2 1 1,-21 21 0,19-16 217,1 1-1,1 0 1,0 1-1,-14 29 1,22-37-309,-1 0 1,2 0-1,-1 1 0,1-1 1,1 1-1,0 0 0,1-1 0,0 1 1,0 0-1,2 17 0,-1-26-157,0 0 0,0 0 0,0 1 0,1-1 0,-1 0 0,1 1-1,0-1 1,-1 0 0,1 0 0,0 0 0,0 0 0,0 0 0,0 0-1,1 0 1,-1 0 0,1 0 0,-1 0 0,1-1 0,-1 1 0,1-1-1,0 1 1,0-1 0,0 0 0,0 1 0,0-1 0,0 0 0,0 0-1,0-1 1,0 1 0,0 0 0,1-1 0,-1 1 0,0-1 0,1 0-1,-1 1 1,0-1 0,0-1 0,1 1 0,2 0 0,6-2 54,1-1 1,-1 0 0,0 0 0,0-1-1,0-1 1,15-8 0,25-18 190,-2-2 1,-1-2 0,47-46-1,-36 21 458,-63 65-677,1 1 1,0-1-1,0 1 1,0 0 0,1 0-1,-1 0 1,2 0-1,-1 0 1,1 0-1,0 1 1,0-1-1,0 0 1,1 10-1,0-9-42,0 0 1,0 0-1,1 0 0,0 0 0,0 0 1,0-1-1,1 1 0,0 0 0,1-1 0,-1 1 1,1-1-1,0 0 0,1 0 0,7 10 1,-9-14-17,1 0 0,0 0 1,0 0-1,-1 0 1,1-1-1,1 1 1,-1-1-1,0 0 1,0 1-1,0-1 1,1-1-1,-1 1 1,0 0-1,1-1 1,-1 0-1,1 0 1,-1 0-1,1 0 1,-1 0-1,0-1 1,1 1-1,-1-1 1,0 0-1,1 0 1,3-2-1,4-2 43,0 0-1,0 0 0,0-1 1,-1-1-1,18-12 0,-22 13-17,1-1 0,-1 0 0,0 0 0,0 0 0,-1-1 0,0 1 0,0-1 0,-1 0-1,6-17 1,-5 12 34,-1-1 1,-1 1-1,0 0 0,-1-1 0,0 1 0,-1-15 0,-2 17 13,2-5 187,-1 16-270,1 0-1,0-1 0,-1 1 1,1 0-1,-1-1 1,1 1-1,0 0 0,-1 0 1,1 0-1,0-1 0,-1 1 1,1 0-1,0 0 0,-1 0 1,1 0-1,0 0 1,-1 0-1,1 1 0,-1-1 1,1 0-1,0 0 0,-1 0 1,1 1-1,0-1 0,-1 0 1,2 1-1,14 4 18,1-1 0,1-1 1,-1 0-1,0-1 0,1-1 0,27-2 0,105-19 48,-77 9 18,-63 10-11,-10 1-41,1 1 0,0-1 0,-1 0 1,1 0-1,-1 0 0,1 0 1,0 0-1,-1 0 0,1 0 1,0 0-1,-1 0 0,1 0 1,0 0-1,-1 0 0,1-1 0,0 1 1,-1 0-1,1 0 0,0-1 1,-1 1-1,1 0 0,-1-1 1,1 1-1,-1-1 0,1 1 1,-1 0-1,1-1 0,-1 1 1,1-1-1,-1 1 0,0-1 0,1 0 1,0 0-1,-1-2-24,1 0-1,-1 0 1,1 1-1,0-1 1,0 1-1,0-1 1,1 1-1,-1-1 1,4-3 0,8-20 27,-7-11 28,-6 35-61,0-1 0,0 1 0,0 0 0,-1-1-1,1 1 1,-1-1 0,1 1 0,-1 0 0,0-1 0,0 1 0,0 0-1,0 0 1,-2-4 0,1 5-4,0 0 0,0 1 1,0-1-1,0 1 0,0 0 0,0-1 0,0 1 0,1 0 0,-1 0 1,0 0-1,0 0 0,0 1 0,0-1 0,0 1 0,0-1 0,0 1 1,-2 0-1,-4 2-9,0 1 0,1-1 0,0 1 0,-1 1 0,1-1 1,1 1-1,-1 1 0,1-1 0,0 1 0,0 0 0,0 0 0,1 1 1,0-1-1,0 1 0,1 1 0,0-1 0,0 1 0,-4 12 0,1-3 2,2 0 1,0 0-1,1 0 0,1 0 0,1 1 0,0-1 0,1 1 0,1 17 0,1-26 8,0 0 0,1-1-1,0 1 1,0-1 0,1 1-1,0-1 1,0 0 0,1 0 0,0 0-1,1-1 1,-1 1 0,1-1 0,1 0-1,9 9 1,-10-11 1,1 0 1,0 0-1,0-1 1,0 1-1,0-2 0,1 1 1,-1-1-1,1 0 1,0 0-1,0 0 0,0-1 1,0-1-1,1 1 0,-1-1 1,0 0-1,1-1 1,9 0-1,3-2 9,0-1 0,0-1 0,0-1 0,0-1 0,-1-1 0,0-1 0,0 0 0,-1-1 0,0-1 0,21-16 0,19-17 49,79-77 1,-115 100-54,48-47 100,-3-3-1,-3-3 1,-4-2 0,102-167-1,-158 235-91,1 0-1,-2-1 1,1 1-1,-1-1 1,0 0 0,-1 0-1,0 0 1,2-13-1,-4 20-15,0 1 0,0 0 0,0-1 0,0 1 1,0 0-1,0-1 0,0 1 0,0 0 0,0-1 0,0 1 0,0 0 0,-1-1 0,1 1 0,0 0 0,0 0 0,0-1 0,0 1 0,-1 0 0,1-1 0,0 1 0,0 0 0,-1 0 0,1-1 0,0 1 0,0 0 0,-1 0 0,1 0 0,0 0 0,-1-1 0,1 1 0,0 0 0,-1 0 0,1 0 0,0 0 0,-1 0 0,1 0 0,0 0 0,-1 0 0,0 0 1,-14 4 12,1 4-14,1 1-1,1 1 0,-1 0 0,2 0 0,-1 1 1,-14 19-1,9-11-4,-16 17-12,2 1 1,2 2-1,1 1 1,2 1-1,2 1 1,2 1-1,2 1 0,2 1 1,-18 66-1,31-91 12,1 0-1,1 0 0,0 23 0,3-33 4,0 1 0,1-1 1,0 0-1,1 0 0,0 0 0,0 0 0,1-1 0,4 12 0,-5-18 2,0 1 0,-1-1 0,1 0 0,1 0 0,-1 1 0,0-2 0,1 1 0,0 0 0,-1 0 0,1-1 0,0 1-1,0-1 1,1 0 0,-1 0 0,0 0 0,4 1 0,-1-1 0,0-1 0,-1 1 0,1-1 0,0 0 0,0-1 0,0 1 0,0-1 0,0 0 0,9-2 0,1-1 0,0-1 0,0 0 0,0-1 0,-1-1 0,1-1 0,21-12 0,-1-4 8,-1-2 1,-1-1-1,-1-1 0,54-59 1,98-144 38,-146 175-19,-2-2-1,-2-1 0,-3-2 0,46-123 0,-78 183-26,3-6 1,-1-1 1,0 1 0,0-1 0,-1 1 0,0-1-1,0 1 1,0-8 0,-1 13-3,0 1 1,0-1-1,0 1 0,-1-1 0,1 1 0,0-1 1,0 1-1,0-1 0,0 1 0,0 0 1,-1-1-1,1 1 0,0-1 0,0 1 1,-1 0-1,1-1 0,0 1 0,-1-1 1,1 1-1,0 0 0,-1-1 0,1 1 1,-1 0-1,1 0 0,0-1 0,-1 1 0,1 0 1,-1 0-1,0-1 0,-15 4 5,-16 16 8,14-4-2,0 1 0,1 1-1,1 1 1,1 0-1,-26 39 1,-52 110 149,67-114-15,2 1 0,3 1-1,-14 57 1,25-71-44,1 1 1,2-1 0,3 1-1,0 84 1,5-113-102,0 0 0,1 0 0,0 1 0,1-2 0,1 1 0,7 19 0,-10-29 0,0 0 0,1 0 0,-1 0 0,1-1 0,-1 1 0,1-1 0,0 1 0,0-1 0,0 1 0,0-1 0,0 0 0,1 0 0,-1 0 0,1-1 0,-1 1 0,1 0 0,0-1 0,0 0 0,0 0 0,0 0 0,-1 0 0,1 0 0,0 0 0,1-1 0,-1 1 0,0-1 0,0 0 0,0 0 0,0 0 0,0 0 0,0-1 0,0 1 0,6-3 0,-3 1 114,1-1-1,-1 0 1,1-1-1,-1 1 1,0-1 0,0-1-1,10-9 1,13-14-4729,-28 27 4236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367 674 6632,'0'0'4933,"-7"-10"-4104,-27-34-2,32 42-746,0 0 0,-1 0 0,1 0 1,-1 1-1,1-1 0,-1 0 0,1 1 0,-1 0 1,0-1-1,0 1 0,1 0 0,-1 1 0,0-1 0,0 0 1,0 1-1,0 0 0,0-1 0,0 1 0,0 0 0,-4 1 1,-3 1 151,1 0-1,0 1 1,1-1 0,-15 8 0,17-8-125,-9 5 121,0 1 0,1 0 0,0 1 0,0 1 0,1 0 0,0 1 0,0 0 0,2 1 0,-17 19 0,22-23-138,1-1 1,0 1-1,0 0 0,0 1 1,1-1-1,0 1 0,1 0 1,0 0-1,0 0 0,1 0 1,0 0-1,1 1 0,0-1 1,0 1-1,1-1 0,0 1 1,1-1-1,2 14 0,-1-18-39,-1 1 0,1-1 0,0 1-1,0-1 1,1 0 0,0 0 0,0 0-1,0 0 1,0-1 0,1 1 0,0-1-1,0 1 1,5 3 0,-1-2 24,-1-1 1,1 0 0,0-1-1,0 0 1,0 0-1,1 0 1,14 3-1,0-2 85,0-1-1,1-1 0,-1-1 0,1-1 1,39-4-1,-30-1 7,0-2 0,-1-2 0,0 0 0,-1-2 0,0-2 0,0-1 0,-2-1 0,1-1 0,-2-2 0,39-29 0,-51 34 37,28-27 0,-40 35-142,0 0-1,-1-1 1,1 1-1,-1-1 1,0 0 0,0 0-1,-1 0 1,1 0-1,-1 0 1,0 0-1,2-9 1,-4 13-49,0 0 1,0 1 0,0-1-1,0 0 1,0 0-1,0 0 1,0 1-1,0-1 1,0 0-1,0 0 1,0 1-1,-1-1 1,1 0 0,0 1-1,0-1 1,-1 0-1,1 0 1,-1 1-1,1-1 1,0 1-1,-1-1 1,1 0 0,-1 1-1,1-1 1,-1 1-1,0-1 1,1 1-1,-1-1 1,1 1-1,-1 0 1,0-1-1,0 1 1,1 0 0,-1-1-1,0 1 1,1 0-1,-1 0 1,0 0-1,0 0 1,1 0-1,-1 0 1,0 0-1,0 0 1,0 0 0,1 0-1,-1 0 1,-1 1-1,-4-1 27,0 2-1,0-1 1,0 0-1,-10 5 1,6-1 5,0 1 0,1-1 1,-1 2-1,1-1 0,0 1 0,1 1 1,-1 0-1,-12 16 0,16-18-10,0 1 1,0-1-1,1 1 1,0 0-1,0 1 1,0-1-1,1 0 1,1 1-1,-1 0 1,1 0-1,0 0 1,1 0-1,-1 9 1,2-13-12,1 1 0,-1-1 0,1 0 0,0 1 0,0-1 0,0 0 0,0 0 0,1 0 0,-1 0 0,1 0 0,0 0 0,1 0 1,-1 0-1,1-1 0,-1 1 0,1-1 0,0 0 0,0 0 0,1 0 0,-1 0 0,1 0 0,-1-1 0,1 0 0,7 4 0,-3-3 14,-1 0-1,0 0 1,1-1 0,0 0-1,0-1 1,0 1-1,-1-2 1,1 1 0,0-1-1,0 0 1,0-1 0,0 0-1,8-1 1,-2-2 24,-1 0 0,0 0 0,1-1 0,-2-1 0,1 0 0,-1-1 0,0 0 1,0-1-1,-1 0 0,0-1 0,12-13 0,-17 16-21,-1 0-1,1 0 1,-2-1 0,1 0-1,-1 0 1,0 0-1,0 0 1,-1-1 0,0 1-1,0-1 1,-1 0 0,0 0-1,-1 0 1,1 0 0,-2 0-1,1 0 1,-1 0-1,0-1 1,-1 1 0,-2-14-1,2 19-20,0-1 0,0 0-1,0 0 1,-1 0 0,0 1-1,0-1 1,0 0-1,0 1 1,0 0 0,-1 0-1,1-1 1,-1 1-1,0 1 1,0-1 0,0 0-1,0 1 1,0 0 0,-1-1-1,1 1 1,-1 0-1,0 1 1,1-1 0,-1 1-1,0 0 1,-5-1 0,1 0 10,-1 1 1,1 0 0,0 0 0,-1 1 0,1 0-1,-1 1 1,1 0 0,0 0 0,-1 1 0,1 0 0,-10 4-1,9-3 17,6-3-35,1 0 0,0 1 0,0-1 0,0 1 0,0 0 0,0-1 0,1 1-1,-1 0 1,0 0 0,0 0 0,0 0 0,1 1 0,-1-1 0,1 0 0,-3 2 0,5-2-6,0-1 0,0 1 0,0-1 0,0 0 0,0 1 1,0-1-1,0 0 0,0 0 0,1 0 0,-1 0 0,0 0 1,0 0-1,0 0 0,0 0 0,2 0 0,1-1 2,43-3 45,56-13 0,-11 1-41,-49 10-7,17-2-34,72-2-1,-126 10 29,1 0-1,-1 1 0,1-1 0,-1 2 0,0-1 0,1 1 1,-1-1-1,0 2 0,0-1 0,10 6 0,-14-6 3,1 0 0,-1 0 0,1 0 0,-1 0 0,0 0-1,0 0 1,0 0 0,0 1 0,-1-1 0,1 1 0,0-1 0,-1 1 0,0 0 0,0-1-1,0 1 1,0 0 0,0 0 0,0 0 0,-1 0 0,1 0 0,-1 0 0,0 0-1,0 0 1,0 0 0,-1 3 0,-1 6 13,-1 0-1,-1-1 1,1 0-1,-2 1 1,0-1-1,-8 13 1,-5 13 75,16-28-39,7-9-18,14-10 1,-11 6-23,88-57 87,-14 7-2,-64 44-68,4-3 75,43-19 1,-64 32-101,-1-1 0,1 1 1,-1 0-1,1 0 0,-1-1 0,1 1 0,-1 0 0,1 0 0,-1 0 0,1 0 0,0 0 0,-1 0 0,1 0 0,-1 0 0,1 0 0,0 0 0,-1 0 0,1 0 0,-1 0 0,1 0 0,-1 0 1,1 1-1,-1-1 0,1 0 0,-1 0 0,1 1 0,-1-1 0,1 0 0,-1 1 0,1-1 0,-1 0 0,1 1 0,-1-1 0,0 1 0,1-1 0,-1 1 0,0-1 0,0 1 0,1-1 1,-1 1-1,0-1 0,0 1 0,1-1 0,-1 1 0,0-1 0,0 1 0,0 0 0,0 0 0,-2 34 25,1-26-21,-1 9-7,0-2 11,1 1 0,0-1 0,3 29 0,-2-41-6,1 0 0,-1 0 1,1 0-1,0 0 0,1 0 1,-1 0-1,1-1 1,0 1-1,-1 0 0,2-1 1,-1 1-1,0-1 0,1 0 1,-1 0-1,1 0 1,0 0-1,0 0 0,0-1 1,0 1-1,6 2 0,-2-1 2,1-1 1,-1 0-1,1 0 0,-1-1 0,1 0 0,0 0 0,-1-1 0,1 0 0,0 0 0,0-1 1,0 0-1,10-1 0,-7-1 15,0-1-1,0 1 1,-1-2 0,1 1 0,-1-2 0,1 1 0,17-12 0,-7 1 13,0-1 0,-1-1 1,-1-1-1,-1 0 0,0-2 1,24-34-1,23-44-34,-5-2 0,-4-3 0,84-217 0,-81 142 0,-147 398 0,-224 529 0,140-361 0,79-198 0,48-103 0,46-104 0,5-15 0,3 4 0,1 0 0,2 0 0,1 1 0,1 1 0,23-34 0,-6 18 0,1 1 0,47-46 0,-15 30 0,2 2 0,87-54 0,-41 30 0,-57 35 0,-2-2 0,85-97 0,-39 32 0,-92 102 0,-2 4 0,0-1 0,-1 1 0,0-1 0,0 0 0,0 0 0,-1-1 0,0 1 0,4-11 0,-11 28 0,-1-1 0,0 0 0,-7 12 0,-7 14 0,11-18 0,1-1 0,1 1 0,0 1 0,2-1 0,0 1 0,1 0 0,1 0 0,0 0 0,2 24 0,0-41 0,0 0 0,0-1 0,0 1 0,1-1 0,-1 1 0,0 0 0,1-1 0,-1 1 0,1-1 0,0 1 0,-1-1 0,1 1 0,0-1 0,0 1 0,0-1 0,0 0 0,0 1 0,0-1 0,0 0 0,1 0 0,-1 0 0,3 1 0,-2 0 0,1-1 0,0 0 0,0-1 0,0 1 0,0 0 0,0-1 0,0 1 0,0-1 0,0 0 0,0 0 0,5-1 0,5-1 0,0-1 0,0-1 0,0 0 0,18-8 0,3-5 0,-1-2 0,37-28 0,-18 12 0,-17 9 0,-27 19 0,0 1 0,1-1 0,0 2 0,0-1 0,0 1 0,1 1 0,18-7 0,-28 11 0,1-1 0,-1 1 0,1 0 0,-1 0 0,1 0 0,-1 0 0,1 0 0,-1 0 0,1 0 0,-1 0 0,1 1 0,-1-1 0,0 0 0,1 0 0,-1 0 0,1 0 0,-1 1 0,1-1 0,-1 0 0,1 0 0,-1 1 0,0-1 0,1 0 0,-1 1 0,0-1 0,1 1 0,-1-1 0,0 0 0,1 1 0,-1-1 0,0 1 0,0-1 0,1 1 0,-1-1 0,0 1 0,0-1 0,0 0 0,0 1 0,0-1 0,0 1 0,0-1 0,0 1 0,0-1 0,0 1 0,0-1 0,0 1 0,0-1 0,0 1 0,-1 0 0,-6 29 0,6-26 0,-52 131 0,50-117 0,3-18 0,1 0 0,-1 0 0,0 1 0,0-1 0,0 0 0,0 0 0,0 0 0,0 1 0,1-1 0,-1 0 0,0 0 0,0 0 0,0 0 0,0 0 0,1 1 0,-1-1 0,0 0 0,0 0 0,0 0 0,1 0 0,-1 0 0,0 0 0,0 0 0,1 0 0,-1 0 0,0 0 0,0 0 0,0 0 0,1 0 0,-1 0 0,0 0 0,0 0 0,1 0 0,-1 0 0,0 0 0,0 0 0,28-16 0,-28 16 0,75-60 0,-59 45 0,1 0 0,1 1 0,0 1 0,1 1 0,34-16 0,-52 27 0,0 1 0,0 0 0,0-1 0,-1 1 0,1 0 0,0 0 0,0-1 0,0 1 0,0 0 0,0 0 0,0 0 0,0 0 0,0 0 0,0 0 0,0 0 0,0 1 0,0-1 0,0 0 0,0 1 0,0-1 0,0 0 0,-1 1 0,3 0 0,-2 0 0,0 1 0,0-1 0,0 0 0,0 1 0,0-1 0,0 1 0,-1-1 0,1 1 0,0-1 0,-1 1 0,1-1 0,-1 1 0,1 1 0,0 9 0,0 0 0,-1 0 0,-1 17 0,0-12 0,1-8 0,0-1 0,1 1 0,0 0 0,0 0 0,1-1 0,0 1 0,5 10 0,-6-16 0,0-1 0,0 0 0,0 1 0,1-1 0,-1 0 0,1 0 0,-1 0 0,1 0 0,0 0 0,0 0 0,0 0 0,0-1 0,0 1 0,0-1 0,0 1 0,1-1 0,-1 0 0,1 0 0,-1 0 0,0 0 0,1-1 0,0 1 0,-1 0 0,1-1 0,-1 0 0,1 0 0,0 0 0,3 0 0,10-2 0,1 0 0,-1-2 0,0 1 0,-1-2 0,1 0 0,-1-1 0,0-1 0,0 0 0,18-13 0,-26 16 0,1-1 0,-1-1 0,0 1 0,-1-1 0,1 0 0,-1-1 0,0 1 0,-1-1 0,0 0 0,0-1 0,0 1 0,-1-1 0,0 0 0,-1 0 0,1 0 0,-2-1 0,1 1 0,-1-1 0,1-9 0,-3 17 0,0 0 0,0 0 0,0 0 0,0 0 0,0 0 0,0 0 0,0-1 0,0 1 0,0 0 0,-1 0 0,1 0 0,-1 0 0,1 0 0,0 0 0,-1 0 0,0 0 0,1 0 0,-1 1 0,1-1 0,-1 0 0,0 0 0,0 0 0,0 1 0,1-1 0,-1 0 0,-2 0 0,1 0 0,-1 0 0,1 0 0,-1 0 0,0 1 0,1-1 0,-1 1 0,0 0 0,1 0 0,-1 0 0,-4 0 0,-3 2 0,0-1 0,1 2 0,-1-1 0,-18 8 0,16-4 0,0 1 0,1 0 0,-1 0 0,-18 18 0,26-22 0,0 0 0,1 0 0,0 1 0,0-1 0,0 1 0,0 0 0,1 0 0,-1 0 0,1 0 0,0 0 0,0 0 0,1 1 0,-1-1 0,1 1 0,0-1 0,0 1 0,0 7 0,2-9 0,-1 0 0,1-1 0,0 1 0,0 0 0,0-1 0,0 1 0,1-1 0,-1 1 0,1-1 0,0 0 0,-1 0 0,1 1 0,0-1 0,0 0 0,0-1 0,1 1 0,-1 0 0,0-1 0,1 1 0,2 0 0,3 3 0,0-1 0,1 0 0,0-1 0,18 5 0,-5-4 0,0-1 0,1-1 0,-1-2 0,1 0 0,43-6 0,115-31 0,-148 29 0,354-92 0,-297 68 0,-109 37 0,1 0 0,0 1 0,0 1 0,1 1 0,0 0 0,0 1 0,1 1 0,-29 23 0,25-16 0,0 1 0,1 0 0,1 2 0,1 0 0,-28 44 0,43-62 0,1 1 0,-1 0 0,1 0 0,0 0 0,0 0 0,0 0 0,0 0 0,1 0 0,-1 0 0,1 0 0,0 0 0,0 0 0,0 3 0,0-5 0,0 0 0,1 0 0,-1 0 0,0 0 0,0-1 0,1 1 0,-1 0 0,1 0 0,-1 0 0,0-1 0,1 1 0,-1 0 0,1-1 0,0 1 0,-1 0 0,1-1 0,0 1 0,-1-1 0,2 2 0,0-2 0,-1 0 0,1 1 0,-1-1 0,0 0 0,1 1 0,-1-1 0,1 0 0,-1 0 0,1 0 0,-1-1 0,1 1 0,-1 0 0,1 0 0,-1-1 0,3 0 0,15-8 0,0 0 0,0-2 0,-1 0 0,-1 0 0,0-2 0,24-22 0,-2-3 0,-2 0 0,-2-3 0,-2-1 0,49-80 0,-50 65 0,-2-1 0,-3-1 0,30-98 0,-55 152 0,3-11 0,0-1 0,-1 0 0,0 0 0,-2 0 0,2-25 0,-4 41 0,0 1 0,0-1 0,0 1 0,0-1 0,0 0 0,0 1 0,0-1 0,0 0 0,0 1 0,0-1 0,-1 1 0,1-1 0,0 1 0,0-1 0,-1 0 0,1 1 0,0-1 0,-1 1 0,1-1 0,0 1 0,-1-1 0,1 1 0,-1 0 0,1-1 0,-1 1 0,1-1 0,-1 1 0,0-1 0,0 1 0,0 0 0,0 1 0,0-1 0,0 0 0,1 0 0,-1 0 0,0 1 0,0-1 0,0 0 0,0 1 0,0-1 0,1 1 0,-1-1 0,0 1 0,0 0 0,0 0 0,-28 32 0,6 0 0,2 0 0,2 2 0,-21 50 0,-30 118 0,54-149 0,-10 68 0,24-104 0,0 0 0,0 0 0,2 0 0,0-1 0,2 1 0,0 0 0,8 35 0,-9-48 0,1-1 0,-1 1 0,1 0 0,0-1 0,0 0 0,1 1 0,-1-1 0,1 0 0,0 0 0,0 0 0,0-1 0,1 1 0,-1-1 0,1 0 0,0 1 0,0-2 0,0 1 0,0 0 0,0-1 0,1 0 0,-1 0 0,1 0 0,-1-1 0,1 1 0,0-1 0,0 0 0,0-1 0,-1 1 0,1-1 0,0 0 0,0 0 0,0 0 0,0-1 0,0 0 0,0 0 0,6-2 0,-3 0 89,-1 0 1,0 0-1,1 0 1,-2-1-1,1 0 1,0-1-1,-1 0 0,0 0 1,0 0-1,10-12 1,-9 9-793,0-1 0,-1 0 1,0-1-1,0 1 1,-1-1-1,6-16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5120,'0'0'3492,"15"5"-3111,8 3-158,0-2-1,1 0 1,0-1 0,30 1-1,89-9 1427,-31 0 416,-110 3-2010,0 1 0,-1-1 1,1 0-1,0 1 1,0-1-1,-1 1 1,1-1-1,0 1 1,-1 0-1,1 0 0,-1 0 1,1 0-1,-1 0 1,1 0-1,-1 0 1,0 0-1,1 1 1,-1-1-1,0 0 0,0 1 1,0-1-1,0 1 1,0-1-1,0 1 1,-1 0-1,1-1 1,0 1-1,0 2 0,2 6 29,-1 1-1,0-1 1,0 19-1,-1-25-38,17 371 898,7 83-374,-11-310-434,28 339 394,-37-403-350,4 0 0,33 141 0,53 68 927,-94-287-1013,-1-6-86,0 1 1,0-1-1,0 0 1,0 0-1,0 1 1,0-1-1,0 0 1,0 0-1,1 1 1,-1-1-1,0 0 1,0 0-1,0 0 1,0 1-1,0-1 1,0 0-1,0 0 1,1 0 0,-1 1-1,0-1 1,0 0-1,0 0 1,0 0-1,1 0 1,-1 1-1,0-1 1,0 0-1,1 0 1,-1 0-1,0 0 1,0 0-1,0 0 1,1 0-1,-1 0 1,0 0-1,0 0 1,1 0-1,-1 0 1,0 0 0,1 0-1,-1 0 88,0 1-69,0 0 0,-1-1 0,1 1 1,-1-1-1,1 1 0,0 0 0,-1-1 1,1 1-1,-1-1 0,1 1 0,-1-1 0,1 0 1,-1 1-1,0-1 0,1 0 0,-1 1 1,1-1-1,-1 0 0,0 1 0,1-1 1,-1 0-1,0 0 0,1 0 0,-1 0 1,-1 0-1,-23 4-5,19-3 41,-49 8 78,33-4-66,0-2 0,-30 2-1,26-3 9,23-1-76,0 0-1,0 0 1,0-1-1,0 1 1,-1-1 0,1 0-1,0 0 1,0 0 0,-1-1-1,1 1 1,0-1 0,0 0-1,0 0 1,0 0-1,0 0 1,-3-2 0,5 3-79,1 0 0,0 0 0,0-1 1,0 1-1,0 0 0,-1 0 0,1-1 1,0 1-1,0 0 0,0-1 0,0 1 1,0 0-1,0 0 0,0-1 0,0 1 1,0 0-1,0-1 0,0 1 0,0 0 0,0-1 1,0 1-1,0 0 0,0 0 0,0-1 1,0 1-1,0 0 0,1-1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5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21807,'0'0'3318,"2"-11"-3021,6-71 556,-7 81-700,0-1 1,-1 1-1,1 0 0,0 0 1,0 0-1,0 0 0,0 0 0,0 0 1,0 0-1,0 0 0,1 0 1,-1 0-1,0 1 0,0-1 0,1 0 1,-1 1-1,1-1 0,-1 1 1,3-1-1,30-7 74,-26 7-192,1 0 0,-1 1 0,0 0 0,0 1 0,16 2 0,-2 2-3699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8:5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19087,'0'0'6312,"11"-9"-6077,59-57 888,-72 69-944,0 0 0,1 0 0,0 0 0,0 0 0,0 0 1,-1 6-1,-2 6 84,6-6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03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142 687 7136,'0'0'7414,"-8"11"-7090,3-4-289,-56 84 611,51-74-492,0 0 1,1 1-1,1 0 1,-6 23 0,9-22 11,1 1 0,1 0 0,0 0 0,1 37 0,3-48-92,-1 1 0,1-1-1,1 1 1,0-1 0,0 0 0,1 1-1,0-1 1,0-1 0,1 1 0,1 0-1,-1-1 1,8 10 0,-9-15-40,-1 0 1,0 0 0,1-1 0,0 1-1,-1-1 1,1 0 0,0 1 0,0-1-1,1-1 1,-1 1 0,0 0-1,1-1 1,-1 0 0,1 0 0,-1 0-1,1 0 1,4 0 0,-2 0 10,-1-1 1,1-1-1,0 1 1,0-1-1,-1 0 1,1-1-1,0 1 1,-1-1-1,11-5 1,2-3 51,-1 0 0,0-1 0,-1-1 0,0-1 0,16-16 0,5-9 171,-2 0 0,-2-2 0,-1-2 0,-3-1-1,-1-1 1,40-88 0,-45 89 521,-35 64-139,3 6-523,-6 13 89,2 0 1,-11 67 0,22-95-151,1 0-1,0 0 0,0 0 1,2 1-1,-1-1 1,2 0-1,-1 0 0,2 0 1,0 0-1,0-1 1,1 1-1,0-1 1,11 20-1,-14-29-52,0 0-1,1 0 1,-1 0-1,0-1 1,0 1 0,1-1-1,-1 1 1,1-1-1,-1 1 1,1-1 0,0 0-1,0 1 1,-1-1 0,1 0-1,0 0 1,0-1-1,0 1 1,0 0 0,0-1-1,0 1 1,0-1 0,1 1-1,-1-1 1,0 0-1,0 0 1,0 0 0,0 0-1,0-1 1,0 1-1,0 0 1,1-1 0,-1 0-1,0 1 1,0-1 0,-1 0-1,1 0 1,0 0-1,3-2 1,7-5 24,0-1-1,-1 0 1,-1 0-1,16-18 1,-20 21-20,76-89 135,28-30 35,-69 80-118,-33 35-36,0 0 0,1 1 0,0 0 0,0 0 0,1 1 0,0 0 0,0 1 0,22-12 0,-31 19-26,0 0 0,0-1 0,0 1 0,0 0 0,-1 0 0,1-1 0,0 1 0,0 0 0,0 0 0,0 0 0,0 0 0,0 1 0,0-1 0,0 0 0,0 0 0,0 0 0,0 1 0,0-1 0,0 1 0,-1-1 0,1 0 0,0 1 0,0-1 0,0 1 0,-1 0 0,1-1-1,0 1 1,-1 0 0,1-1 0,0 1 0,-1 0 0,1 0 0,-1 0 0,1-1 0,-1 1 0,0 0 0,1 0 0,-1 0 0,0 0 0,1 1 0,1 6 22,-1-1-1,1 0 1,-1 0 0,-1 9-1,0-16-27,1 44 97,-3-1 0,-8 45 0,0 7 130,12-82-96,6-13-12,13-20-10,-20 19-112,94-109 195,36-36 41,-128 143-227,1-2 6,-1 2-1,1-1 0,0 0 1,0 1-1,0-1 1,1 1-1,-1 0 0,1 1 1,0-1-1,-1 1 0,10-3 1,-14 5-10,1 0 0,0 0 0,0 0 0,0 0 1,-1 1-1,1-1 0,0 0 0,0 1 0,-1-1 0,1 0 1,0 1-1,-1-1 0,1 1 0,0-1 0,-1 1 0,1-1 1,-1 1-1,1-1 0,-1 1 0,1 0 0,-1-1 0,1 1 1,-1 0-1,0-1 0,1 1 0,-1 0 0,0-1 1,0 1-1,1 0 0,-1 0 0,0 0 0,0-1 0,0 1 1,0 1-1,3 33 41,-2-29-30,-2 20 17,0 1 1,-2-1-1,-9 43 0,-4 30 55,15-86-60,1 0 1,0 1-1,1-1 0,0 0 0,5 21 0,-5-32-21,-1 0 0,1 0 0,0 0 0,0 0 0,0 0 0,0 0 0,0 0 0,1 0 0,-1 0 0,0 0 0,1-1 0,-1 1 0,1-1 0,0 1 0,-1-1 1,1 0-1,0 1 0,0-1 0,0 0 0,0 0 0,0-1 0,0 1 0,0 0 0,0 0 0,0-1 0,1 0 0,-1 1 0,0-1 0,0 0 0,0 0 0,1 0 0,-1 0 0,3-1 0,6 0 10,0-1 0,-1-1 0,1 0-1,-1 0 1,15-7 0,3-3 3,-1-1 1,0-1-1,-1-2 1,0-1-1,34-31 0,-30 21 6,-2-1 0,-1-1 1,41-62-1,-6-3 24,-4-3 0,-4-2 1,-5-2-1,47-142 0,-80 197-31,-9 30-4,-1 0 0,-1-1 1,0 0-1,3-33 0,-7 49-12,-1 0 0,0 0 0,0 0 0,0 0 0,-1 0 0,1 0 0,0 0 0,-1 0 0,0 0 0,1 0 0,-1 0 0,0 0 0,-2-3 0,3 5 0,-1-1-1,0 1 1,1-1-1,-1 1 1,0-1-1,0 1 0,1-1 1,-1 1-1,0 0 1,0 0-1,0-1 1,0 1-1,1 0 0,-1 0 1,0 0-1,0 0 1,0 0-1,0 0 1,0 0-1,1 0 0,-1 0 1,0 0-1,0 1 1,0-1-1,0 0 1,1 1-1,-1-1 1,0 0-1,0 1 0,1-1 1,-1 1-1,0-1 1,-1 2-1,-7 5 9,0 0 1,1 0-1,0 1 0,0 0 0,-11 15 0,-33 52 14,40-56-17,-18 29 2,2 1-1,2 1 1,3 1-1,2 1 1,2 2-1,2-1 1,3 2 0,-14 110-1,26-135 8,1 0 0,1 0 0,2 0 0,9 52 0,-8-70-10,-1 0-1,2 0 0,0 0 0,0 0 1,1-1-1,1 1 0,0-1 0,0 0 1,1-1-1,1 0 0,-1 0 0,2-1 1,17 17-1,-21-22 0,0-1 0,0 0 1,0 0-1,0 0 0,0-1 0,1 0 1,-1 0-1,1 0 0,0 0 0,-1-1 1,1 0-1,0 0 0,6-1 1,-3 0 0,-1 0 0,1-1 0,-1-1 0,1 1 1,-1-2-1,1 1 0,-1-1 0,9-4 0,1-2 10,-1-1-1,0-1 0,0-1 1,-1 0-1,-1-1 0,26-28 0,-30 29-4,-1-1 0,0-1 0,-1 0 0,0 0 0,11-27-1,-16 31 2,0-1-1,0 0 1,-1 0-1,-1 0 1,0-1-1,0 1 1,-1-1-1,0 1 1,-2-12-1,1 21-8,0 1 0,0-1 0,0 1 0,0 0 0,0-1 0,-1 1 0,1 0 0,-1 0 0,1-1-1,-1 1 1,1 0 0,-1 0 0,0 0 0,1-1 0,-1 1 0,0 0 0,0 0 0,0 0 0,0 0-1,-1-1 1,1 2 1,0-1 0,0 1-1,-1 0 1,1 0 0,0-1-1,0 1 1,0 0 0,-1 0-1,1 0 1,0 0-1,0 0 1,0 0 0,-1 1-1,1-1 1,0 0 0,0 1-1,0-1 1,-1 1 0,-5 2 4,1 0 1,1 1 0,-1 0-1,0 0 1,1 0 0,-7 7-1,2 1-1,0-1-1,1 1 0,1 1 0,0 0 1,0 0-1,2 0 0,-1 1 0,-5 21 1,7-22 0,2 0 1,0 0-1,0 0 1,2 0-1,-1 1 1,2-1-1,0 0 0,0 1 1,4 23-1,-2-30-1,0 0 0,0 0 0,0 0-1,1-1 1,0 1 0,0-1 0,1 1-1,0-1 1,0 0 0,0 0-1,8 7 1,-9-10-1,0-1 0,0 0 0,0 1 1,1-1-1,-1 0 0,0-1 0,1 1 0,-1-1 0,1 0 0,0 1 0,-1-1 0,1-1 0,0 1 0,0-1 0,0 1 0,-1-1 1,1 0-1,0 0 0,0-1 0,0 1 0,0-1 0,-1 0 0,5-1 0,3-3 7,0 1-1,0-2 0,0 1 1,-1-1-1,0-1 1,0 0-1,-1 0 1,10-11-1,7-7 24,31-42-1,97-140 231,-127 170-160,-23 32-80,-3 3-13,0 0 0,0 0-1,1 0 1,0 0-1,-1 0 1,1 0-1,0 0 1,0 1-1,0-1 1,0 1 0,0-1-1,3 0 1,-5 2-8,1 0 0,-1 0 0,0 0 1,1 0-1,-1 0 0,1 1 0,-1-1 1,0 0-1,1 0 0,-1 1 0,0-1 0,1 0 1,-1 0-1,0 1 0,1-1 0,-1 0 1,0 1-1,1-1 0,-1 1 0,0-1 1,0 0-1,0 1 0,1-1 0,-1 1 0,0-1 1,0 1-1,0-1 0,0 0 0,0 1 1,0-1-1,0 1 0,0-1 0,0 1 1,3 20 38,-3-18-34,-1 31 47,0 1 0,-3 0 0,-15 66 0,11-57-14,0-6 74,-25 73-1,33-109-108,-1 0 0,0-1 0,1 1 0,-1 0-1,0-1 1,0 1 0,0-1 0,0 1 0,0-1 0,0 1-1,-1-1 1,1 0 0,0 0 0,-1 1 0,1-1 0,-1 0-1,1 0 1,-1-1 0,1 1 0,-1 0 0,0 0-1,1-1 1,-1 1 0,0-1 0,0 0 0,0 1 0,1-1-1,-1 0 1,0 0 0,0 0 0,0 0 0,1 0-1,-1-1 1,0 1 0,0 0 0,1-1 0,-1 1 0,0-1-1,0 0 1,1 0 0,-1 1 0,-2-3 0,-3-2 27,-1 1 1,1-1 0,1 0 0,-1-1-1,1 1 1,-1-2 0,-7-9-1,8 6 58,12 13-26,4 2-58,2 0-5,0 0 1,1-1-1,0 0 0,0-1 1,0 0-1,0-1 0,0-1 1,0 0-1,1 0 1,-1-2-1,0 1 0,1-2 1,-1 0-1,0 0 0,0-1 1,0-1-1,19-8 0,-13 3 1,0-1-1,-1 0 0,-1-2 1,0 0-1,0 0 0,-1-2 1,-1 0-1,0-1 0,-1 0 1,20-28-1,10-27 64,-29 43-17,36-45 0,-51 72-49,0 0 0,0 0 0,0 0 0,1 0 0,-1-1 0,0 1 0,0 0 0,0 0 0,0 0 0,0 0 0,0-1 0,0 1 0,0 0 0,0 0 0,0 0 0,1 0 0,-1 0 0,0 0 0,0-1 0,0 1 0,0 0 0,0 0 0,1 0 0,-1 0 0,0 0 0,0 0 0,0 0 0,0 0 0,1 0 0,-1 0 0,0 0 0,0 0 0,0 0 0,0 0 0,1 0 0,-1 0 0,0 0 0,0 0 0,0 0 0,1 0 0,-1 0 0,0 0 0,0 0 0,0 0 0,0 0 0,0 0 0,1 0 0,-1 1 0,0-1 0,0 0 0,0 0 0,0 0 0,0 0 0,1 0 0,-1 0 0,0 1 0,0-1 0,0 0 0,0 0 0,0 0 0,0 0 0,0 1 0,0-1 0,0 0 0,0 0 0,0 0 0,0 0 0,0 1 0,0 21 0,-8 32 0,8-53 0,-5 27 0,-1 8 0,-14 46 0,17-73 0,0-1 0,0 1 0,-1-1 0,-1 1 0,1-1 0,-1 0 0,0-1 0,-1 1 0,0-1 0,-10 10 0,15-16 0,-1 0 0,1 0 0,-1 0 0,1 0 0,-1-1 0,1 1 0,-1 0 0,0-1 0,1 1 0,-1-1 0,0 1 0,1-1 0,-1 0 0,0 0 0,0 1 0,1-2 0,-1 1 0,0 0 0,0 0 0,1 0 0,-1-1 0,0 1 0,1-1 0,-1 1 0,0-1 0,1 0 0,-1 0 0,-1-1 0,-1 0 0,1-1 0,-1 1 0,1-1 0,0 0 0,0 0 0,0 0 0,0-1 0,0 1 0,1-1 0,-4-6 0,6 10 0,0-1 0,0 1 0,0 0 0,0-1 0,-1 1 0,1-1 0,0 1 0,0 0 0,0-1 0,0 1 0,0-1 0,0 1 0,0 0 0,0-1 0,0 1 0,0-1 0,1 1 0,-1 0 0,0-1 0,0 1 0,0-1 0,0 1 0,1 0 0,-1-1 0,0 1 0,0 0 0,1-1 0,-1 1 0,0 0 0,0-1 0,1 1 0,-1 0 0,0 0 0,1 0 0,-1-1 0,1 1 0,-1 0 0,0 0 0,1 0 0,-1 0 0,0-1 0,2 1 0,17-3 0,12 5 0,-1 1 0,39 9 0,23 3 0,-8-13-765,-67-2-2551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0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1154 13968,'0'0'1972,"11"-3"-1655,22-9-250,-1-2 0,-1-1 0,0-2 0,-1 0 0,-1-3 0,0 0 0,48-46 0,19-30 225,111-143 0,-95 80 316,-106 149-506,-1 1 0,0-1 0,0 0 1,-1 0-1,0 0 0,-1 0 0,0-1 1,2-13-1,-5 24-95,-1 0 0,1 1 0,0-1 0,0 0 0,0 0 1,0 0-1,0 0 0,0 0 0,-1 1 0,1-1 0,0 0 0,0 0 1,0 0-1,0 0 0,-1 0 0,1 0 0,0 0 0,0 0 0,0 1 0,-1-1 1,1 0-1,0 0 0,0 0 0,0 0 0,-1 0 0,1 0 0,0 0 1,0 0-1,0 0 0,-1 0 0,1-1 0,0 1 0,0 0 0,0 0 0,-1 0 1,1 0-1,0 0 0,0 0 0,0 0 0,0 0 0,-1 0 0,1-1 1,0 1-1,0 0 0,0 0 0,0 0 0,0 0 0,0-1 0,-1 1 0,1 0 1,0 0-1,0 0 0,0 0 0,0-1 0,0 1 0,0 0 0,0 0 1,0 0-1,0-1 0,0 1 0,0 0 0,0 0 0,0 0 0,0-1 1,0 1-1,0 0 0,0 0 0,0 0 0,0-1 0,-15 15 146,14-13-132,-24 26 110,1 1 0,2 1-1,0 1 1,-23 46 0,18-25 5,3 2-1,-19 60 1,33-82-33,-11 60 0,18-77-65,2 0-1,0 0 1,1 0-1,0 1 0,1-1 1,4 24-1,-4-36-28,-1 1-1,1-1 1,0 1-1,0-1 1,0 0 0,1 1-1,-1-1 1,1 0-1,-1 0 1,1 0-1,-1 0 1,1 0-1,0 0 1,0 0-1,0 0 1,0-1-1,1 1 1,-1-1-1,0 0 1,1 0-1,-1 0 1,0 0-1,1 0 1,-1 0 0,1 0-1,0-1 1,-1 1-1,1-1 1,-1 0-1,1 0 1,0 0-1,2 0 1,10-2 19,-1 1 0,-1-2 0,1 0 0,22-7 0,-14 1 1,0 0 0,0-1 0,-1-1 1,25-17-1,77-63 84,-87 62-78,46-36 114,112-114-1,-154 137-73,-3-2 1,-1-2-1,-3-1 0,37-68 1,-50 76 34,27-74 0,-41 94-28,-1 1 1,0-1-1,-2 0 1,0 0-1,-1 0 0,-1-31 1,-1 49-67,0 0-1,0 0 1,0-1-1,-1 1 1,1 0-1,0 0 1,0-1-1,-1 1 1,1 0-1,-1 0 1,1 0 0,-1-1-1,1 1 1,-1 0-1,-1-1 1,1 1-5,1 1 0,-1 0 0,1-1 0,-1 1 0,1 0 0,-1 0 0,1 0 0,-1 0 0,1-1 1,-1 1-1,1 0 0,-1 0 0,1 0 0,-1 0 0,1 0 0,-1 0 0,0 0 0,1 0 0,-1 1 0,1-1 0,-1 0 1,1 0-1,-1 0 0,0 1 0,-3 1 23,1 0 0,-1 1 0,1 0 0,0-1 1,0 1-1,0 0 0,0 0 0,-2 5 0,-25 34 211,-48 90 1,-10 58 30,31-67-108,-23 59 291,-84 281 1,160-450-250,4-16 54,10-23-62,9-12-58,29-43 1,-41 71-111,1-1-1,0 2 1,0-1 0,1 1 0,0 0-1,1 1 1,0 0 0,20-12 0,-28 19-26,-1 0 0,1 1 0,0-1 0,0 1 0,0-1 0,0 1 0,0 0 0,0 0 0,0 0 0,0 0 1,0 0-1,0 0 0,0 0 0,0 1 0,-1-1 0,1 1 0,0-1 0,0 1 0,0 0 0,0 0 0,-1 0 0,1 0 0,0 0 0,-1 0 0,1 0 0,1 3 1,6 4 25,-1 0 0,0 1 1,10 14-1,-4-4 13,-7-11-21,1 0-1,-1-1 1,1 0-1,1 0 1,0 0-1,-1-1 1,2-1-1,-1 1 1,1-1-1,20 6 1,-24-9-8,1 0 0,0-1 0,-1 0 0,1 0 0,0-1 0,0 1-1,0-2 1,0 1 0,0-1 0,0 0 0,-1 0 0,1-1 0,0 0 0,-1 0 0,1-1 0,-1 1 0,0-1 0,8-6 0,1-1 19,-1-1 0,0 0 1,-1-1-1,0-1 0,17-22 0,-23 26-8,0-1-1,-1 0 0,0 0 0,0-1 0,-1 1 0,0-1 1,-1 0-1,0-1 0,2-14 0,-5 24-21,-1 0-1,0 0 1,1 0-1,-1 0 1,0 0 0,0 0-1,-1 0 1,1 1-1,0-1 1,0 0-1,-1 0 1,1 0-1,-1 0 1,-1-2 0,2 4-1,-1-1 1,1 1-1,-1-1 1,0 0-1,1 1 1,-1-1-1,1 1 1,-1 0-1,0-1 1,0 1 0,1-1-1,-1 1 1,0 0-1,0 0 1,1-1-1,-1 1 1,0 0-1,0 0 1,1 0-1,-1 0 1,0 0 0,-1 0-1,-3 1 14,1 0 0,0 0 0,0 0 0,0 1 0,1-1 0,-1 1-1,0 0 1,1 0 0,-1 0 0,-5 5 0,1 0 9,1 1-1,0 0 1,0 0 0,1 0-1,0 0 1,0 1 0,1 0-1,0 1 1,1-1-1,-1 1 1,2 0 0,0 0-1,-4 18 1,6-21-12,0 1 1,0 0 0,0 0-1,1-1 1,0 1-1,1 0 1,0 0-1,0-1 1,0 1-1,1-1 1,0 1 0,1-1-1,0 1 1,0-1-1,0 0 1,1-1-1,0 1 1,0 0 0,9 9-1,-9-13-7,-1 0 0,0 0-1,1 0 1,0-1 0,-1 1 0,1-1 0,0 0-1,1 0 1,-1 0 0,0 0 0,0-1 0,1 0-1,5 1 1,-2-1 7,1-1 0,-1 1 0,0-2-1,0 1 1,0-1 0,15-4 0,-2-1 21,-1-1 1,0-1 0,-1 0-1,33-21 1,62-51 102,-79 53-17,1 1-1,49-25 1,-85 51-119,1 0 0,-1 0-1,1 0 1,-1-1 0,1 1 0,-1 0 0,1 0 0,-1 0-1,1 0 1,-1 0 0,1 0 0,-1 0 0,1 0-1,-1 0 1,1 0 0,-1 0 0,1 0 0,-1 0 0,1 1-1,-1-1 1,1 0 0,-1 0 0,1 1 0,-1-1-1,0 0 1,1 0 0,-1 1 0,1-1 0,-1 0 0,0 1-1,1-1 1,-1 1 0,0-1 0,1 0 0,-1 1-1,0-1 1,0 1 0,1-1 0,-1 1 0,0-1 0,0 1-1,0-1 1,0 1 0,0 0 0,5 29 98,-4-23-71,0 7 8,2-1 0,0 1 0,1-1 0,0 0 0,0 0 0,2-1 0,9 19 0,-13-27-28,0-1 0,1 1 0,-1-1 0,1 1 0,0-1 0,-1 0 0,1 0 0,1 0 0,-1-1 0,0 1 0,1-1 0,-1 1-1,1-1 1,0 0 0,0-1 0,-1 1 0,1 0 0,1-1 0,-1 0 0,0 0 0,0-1 0,0 1 0,0-1 0,1 1 0,-1-2 0,0 1 0,8-1 0,-1-3 7,0 1 0,-1-1 0,0-1 0,0 1 0,0-2-1,-1 0 1,0 0 0,0 0 0,0-1 0,-1-1 0,0 1 0,9-12 0,-3 3 15,-1-2-1,0 0 1,-1 0 0,-1-1-1,10-25 1,-13 18 20,-8 25-49,1 0 0,-1 0 0,0 0 0,0 0 1,1-1-1,-1 1 0,0 0 0,0 0 0,0 0 0,-1-1 0,1 1 1,0 0-1,0 0 0,-1 0 0,1-1 0,0 1 0,-1 0 1,0-1-1,0 1-1,0 1 0,0 0 0,1 0 0,-1-1 1,0 1-1,0 0 0,1 0 0,-1 0 0,0 0 0,0 0 1,0 0-1,1 0 0,-1 1 0,0-1 0,0 0 1,1 0-1,-1 1 0,0-1 0,0 0 0,1 1 0,-1-1 1,0 0-1,1 1 0,-1-1 0,1 1 0,-1-1 1,1 1-1,-1 0 0,1-1 0,-2 2 0,-17 20 48,15-15-52,0 1 1,0 0-1,0 0 1,1 1-1,0-1 1,1 1-1,0 0 1,0-1-1,1 1 1,0 0-1,1 0 1,-1 0-1,2 0 1,-1 0-1,2 0 1,-1-1-1,1 1 1,0 0-1,1-1 1,0 1-1,0-1 1,9 15-1,-9-16 0,1-1 0,0 1 0,0-1 0,1 0 0,-1-1 0,1 1 0,1-1 0,-1 0 0,1 0 0,0 0 0,0-1 0,0 0 0,1 0 0,-1-1 1,1 0-1,0 0 0,0 0 0,0-1 0,0 0 0,0 0 0,1-1 0,-1 0 0,1 0 0,-1-1 0,0 0 0,1 0 0,13-3 0,-16 2 77,-1 0-1,1 0 1,-1-1 0,0 1 0,1-1-1,-1 0 1,0 0 0,0-1-1,0 1 1,-1-1 0,6-4 0,-7 5-386,0 0 1,0 0-1,-1-1 1,1 1 0,0-1-1,-1 1 1,0-1-1,1 0 1,-1 0-1,0 1 1,0-1 0,-1 0-1,1 0 1,0 0-1,-1 0 1,0-4-1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0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18991,'0'0'3031,"13"1"-2443,346-2 251,-37-3-878,23 24-365,-318-19-2552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08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420 131 11552,'0'0'1356,"-3"-10"-1162,-10-31-20,12 40-162,0-1 1,0 0 0,-1 1-1,1-1 1,0 1 0,-1-1-1,1 1 1,-1 0-1,0-1 1,1 1 0,-1 0-1,0 0 1,0 0 0,0 1-1,0-1 1,0 0 0,0 1-1,0-1 1,0 1 0,0-1-1,0 1 1,-3 0 0,0 0 17,-8-1 58,0 0-1,-1 1 1,1 1 0,0 0 0,0 1 0,0 1-1,0 0 1,0 0 0,1 2 0,-1-1-1,1 2 1,0-1 0,1 2 0,-1-1 0,-14 13-1,14-10 57,0 1 1,0 0-1,1 1 0,0 0 0,1 1 0,0 1 0,1-1 1,0 1-1,1 1 0,0-1 0,2 2 0,-10 25 0,14-35-64,1 1-1,0-1 0,0 1 0,0-1 0,1 1 0,0 0 1,0-1-1,0 1 0,1-1 0,0 1 0,0-1 0,0 1 1,4 9-1,-3-13-38,-1 1-1,0-1 1,1 1 0,0-1-1,-1 0 1,1 0 0,0 0-1,0 0 1,0 0 0,0-1 0,1 1-1,-1 0 1,0-1 0,1 0-1,-1 1 1,1-1 0,-1 0-1,1 0 1,0-1 0,-1 1 0,1-1-1,0 1 1,0-1 0,-1 0-1,1 0 1,0 0 0,0 0-1,-1 0 1,6-2 0,14-2 76,-1-2 1,0-1 0,0 0-1,0-1 1,-1-2 0,0 0-1,-1-1 1,0-1-1,-1 0 1,28-25 0,-7 0 96,-2 0-1,-1-3 1,38-55 0,-57 69-46,-14 20-82,0 0 1,1 1-1,-1 0 0,1 0 0,0 0 1,5-5-1,-15 41 651,1-13-627,1 1 0,1 0 0,1 0 0,0 1 0,2 30 0,0-44-78,1 1-1,0-1 0,0 1 1,1-1-1,0 1 0,0-1 0,0 0 1,1 0-1,0 0 0,0 0 1,1-1-1,-1 1 0,1-1 1,0 0-1,1 0 0,-1 0 0,1-1 1,0 0-1,0 1 0,7 3 1,-7-6-7,0 0 1,-1 0 0,1 0-1,0-1 1,0 1 0,0-1-1,0 0 1,1-1 0,-1 1-1,0-1 1,0 0 0,0 0-1,0-1 1,1 1 0,-1-1-1,0-1 1,0 1 0,0-1-1,-1 1 1,1-1 0,7-5-1,8-3 57,-1-2-1,-1 0 0,29-25 0,-21 15 6,11-9 170,39-40 0,-75 69-233,0 1-1,0-1 0,0 0 1,0 0-1,0 1 1,0-1-1,0 0 1,0 0-1,-1 0 0,1 0 1,-1 0-1,0 0 1,1 0-1,-1 0 0,0 0 1,0-2-1,1-12 189,0 14-192,0 0 0,0 0 1,1 0-1,-1 0 1,0 0-1,1 0 1,0 0-1,-1 0 1,1 1-1,0-1 1,0 1-1,3-3 1,28-17 56,-30 19-62,3-1 8,0 0 0,0 0 0,0 0 0,0 1 1,1 0-1,-1 0 0,0 0 0,1 1 0,0 0 0,-1 0 0,1 1 0,12 1 0,-17-1-13,-1 0-1,0 1 1,1-1 0,-1 1-1,0 0 1,0-1-1,0 1 1,0 0 0,1 0-1,-1 0 1,0-1-1,0 1 1,-1 0 0,1 0-1,0 1 1,0-1 0,0 0-1,-1 0 1,1 0-1,0 0 1,-1 1 0,1-1-1,-1 0 1,0 1-1,1-1 1,-1 0 0,0 3-1,2 42 144,-3-39-128,-9 168 371,10-167-372,0-1 0,0 0 1,1 0-1,0 0 0,0-1 0,0 1 0,1 0 1,0 0-1,1-1 0,-1 1 0,7 9 1,-7-12-10,0-1 0,1 1 1,-1-1-1,1 1 0,0-1 0,0 0 1,1 0-1,-1 0 0,0 0 1,1-1-1,0 0 0,0 1 0,-1-1 1,1 0-1,1-1 0,-1 1 1,0-1-1,9 2 0,-4-2 16,1-1 0,0 1-1,0-2 1,0 1 0,-1-2-1,1 1 1,-1-1 0,1-1 0,-1 1-1,15-8 1,-11 4 1,-1 0 0,0-1 0,0-1 0,-1 0 0,0-1 0,-1 0 0,11-11 0,-10 9-1,-1-1 1,-1 0 0,0 0-1,-1-1 1,-1 1-1,1-2 1,-2 1 0,0-1-1,-1 0 1,0-1 0,-1 1-1,-1-1 1,0 0 0,1-25-1,-4 35-14,0 0 1,0 0-1,-1 1 0,0-1 0,0 0 0,0 1 0,-1-1 1,-2-6-1,4 10-12,-1 0 0,0 0 0,1 0 0,-1 0 0,0 0 1,1 0-1,-1 0 0,0 1 0,0-1 0,0 0 0,0 0 0,0 1 1,0-1-1,0 0 0,0 1 0,0-1 0,0 1 0,0-1 0,0 1 0,0 0 1,0-1-1,0 1 0,-1 0 0,1 0 0,0 0 0,0 0 0,0 0 0,-1 0 1,1 0-1,0 0 0,0 0 0,0 1 0,0-1 0,0 0 0,-1 1 1,1-1-1,0 1 0,0-1 0,-1 2 0,-7 4 17,1 0 0,-1 0 0,1 0 0,1 1 0,-1 1 1,1-1-1,0 1 0,1 0 0,0 1 0,0 0 0,1 0 0,0 0 0,-6 18 0,8-20-6,0 0 1,1 0-1,0 1 0,0-1 0,0 0 0,1 1 1,1-1-1,-1 1 0,1-1 0,0 1 0,1 0 1,0-1-1,0 0 0,1 1 0,-1-1 1,2 0-1,-1 1 0,1-1 0,5 10 0,-3-11 5,0 0 1,0-1-1,1 1 0,-1-1 0,1 0 0,0 0 0,1-1 0,-1 1 0,1-2 0,0 1 0,0-1 0,13 5 0,-3-3 8,-1-1 0,1 0-1,-1-1 1,29 0 0,-19-2-15,0-2 0,0-1 0,-1-1 0,1-2 0,-1 0 1,1-2-1,34-13 0,-41 12-1390,0-1 1,30-19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1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1020 17183,'0'0'2394,"-9"-1"-2122,2 0-262,-1 1 1,1 0-1,-1 0 1,1 1-1,-1 0 1,1 0-1,-1 1 1,1 0-1,0 0 1,0 1-1,0 0 1,0 0-1,1 1 1,-8 4-1,-2 3 24,1 1 0,1 0 0,0 1 0,1 1 0,0 0 0,1 1 1,0 0-1,-14 27 0,20-31 16,1 0 1,0 0-1,1 0 1,0 1 0,1-1-1,-3 18 1,5-21-6,1 0 1,-1 0-1,1 0 1,1-1-1,0 1 1,0 0-1,0 0 1,1-1-1,0 1 1,6 12-1,-7-16-18,1 0 0,1-1 0,-1 1 0,0 0 0,1-1 0,0 1 0,0-1-1,0 0 1,0 0 0,0 0 0,1 0 0,-1-1 0,1 1 0,6 2 0,-4-2 9,1-1 0,-1 0 0,1 0 0,0 0 0,0-1 0,0 0 0,0 0 0,9-1 1,7-2 48,0 0 0,0-2 0,-1-1 0,33-11 0,-24 6 9,-1-2 1,-1-2 0,0 0-1,42-29 1,-33 16 91,0-2 0,48-49 1,-82 74-154,1 0 20,0 0 0,-1-1 0,0 1 0,0-1 0,0 0 0,-1 0 0,1 0 0,-1-1 0,0 1 0,3-10 0,-6 15-43,0 0 0,0-1 0,0 1 0,0 0 0,1 0 1,-1 0-1,0-1 0,0 1 0,0 0 0,0 0 0,0-1 1,0 1-1,-1 0 0,1 0 0,0 0 0,0-1 0,0 1 1,0 0-1,0 0 0,0 0 0,0-1 0,0 1 0,0 0 1,-1 0-1,1 0 0,0-1 0,0 1 0,0 0 1,0 0-1,0 0 0,-1 0 0,1 0 0,0 0 0,0-1 1,0 1-1,-1 0 0,1 0 0,-10 3 147,-12 11-38,21-13-103,-10 8 38,-1 1 1,1 0-1,1 1 0,0 1 0,-9 11 1,14-16-21,0 0 0,1 1 0,0-1 0,0 1 0,1-1 0,0 1 0,0 0 0,1 0 0,0 0 0,-2 17 0,5-20-16,-1 0 0,0-1 0,1 1 0,0-1 1,0 1-1,1 0 0,-1-1 0,1 0 0,0 1 0,0-1 0,0 0 0,1 0 0,-1 0 0,1 0 0,0-1 0,0 1 0,0-1 0,1 0 0,-1 1 0,1-2 1,0 1-1,0 0 0,6 2 0,-5-2 7,1 0 0,-1 0 0,1-1 0,0 0-1,-1 0 1,1-1 0,0 1 0,0-1 0,0-1 0,0 1 0,1-1 0,-1 0 0,0 0 0,0-1 0,0 0 0,0 0 0,10-3 0,-11 1-6,1-1 0,0 1 0,-1-1 1,0 0-1,0 0 0,0 0 0,0-1 0,-1 0 1,1 0-1,-1 0 0,0 0 0,-1-1 0,0 1 1,1-1-1,-2 0 0,1 0 0,-1 0 0,0-1 0,2-5 1,-1-1 3,0 0 0,-1-1 1,0 1-1,-1 0 0,-1 0 0,0-1 1,-1 1-1,-3-19 0,2 21 0,-1 0 0,-1-1 0,0 1 0,-6-12 0,9 20-8,-1 0 0,1 1 1,0-1-1,-1 1 0,1 0 0,-1-1 1,0 1-1,0 0 0,0 0 0,0 0 1,0 0-1,0 0 0,-1 1 0,1-1 1,-1 1-1,1-1 0,-1 1 0,1 0 1,-1 0-1,0 0 0,0 0 0,-5 0 0,8 0-11,0 1 0,-1 0-1,1 0 1,0 0 0,0 0-1,-1 0 1,1 0 0,0 0-1,-1 0 1,1 0 0,0 1-1,0-1 1,-1 0 0,1 0-1,0 0 1,-1 0-1,1 0 1,0 0 0,0 1-1,-1-1 1,1 0 0,0 0-1,0 0 1,0 0 0,-1 1-1,1-1 1,0 0 0,0 0-1,0 1 1,0-1-1,-1 0 1,1 0 0,0 1-1,0-1 1,0 0 0,0 1-1,0-1 1,0 0 0,0 1-1,5 13 80,17 12 10,-12-20-82,-1 0 0,1 0 0,0-1 0,0 0-1,0-1 1,1 0 0,0 0 0,-1-1 0,1-1 0,0 0 0,0-1 0,1 0 0,-1 0 0,0-1 0,0 0 0,12-3 0,6-1 3,-1-2 1,0 0-1,0-2 1,0-1 0,29-15-1,-4-1 15,-1-3 1,-1-2-1,79-63 0,-62 36 59,108-116 0,-146 138-57,-1-2 0,-2 0 0,-1-2 0,-2-1 0,-2-1 0,-2-1 0,-2 0 0,22-76 0,-37 108-25,-1 5 4,0-1 0,0 0 0,0 0-1,-1 0 1,0 0 0,0-1 0,-1 1 0,0 0 0,0 0-1,0 0 1,-3-11 0,3 16-8,0 0-1,-1 1 1,1-1-1,-1 1 1,1-1-1,-1 1 1,1-1-1,-1 1 1,1-1-1,-1 1 1,0-1-1,1 1 0,-1-1 1,0 1-1,1 0 1,-1 0-1,0-1 1,1 1-1,-1 0 1,0 0-1,0 0 1,1 0-1,-1-1 1,0 1-1,0 0 1,1 0-1,-1 1 1,0-1-1,0 0 1,1 0-1,-1 0 1,0 0-1,1 1 1,-1-1-1,0 0 1,1 1-1,-1-1 1,0 0-1,1 1 1,-1-1-1,0 2 1,-33 22 37,31-22-33,-26 25 22,0 0-1,2 2 1,1 1 0,-29 44-1,12-6 18,-41 83-1,56-92 11,-42 118 1,63-152-45,0 1 0,2 1 0,0-1 0,2 1 0,1-1 1,1 1-1,4 38 0,-1-55-4,0 1 0,0-1 0,1 1 1,0-1-1,1 0 0,0 0 0,0-1 1,1 1-1,1-1 0,-1 0 0,1 0 0,13 13 1,-15-18-6,1 1 1,0-1 0,0 0 0,0 0 0,0-1-1,1 1 1,-1-1 0,1-1 0,0 1-1,0-1 1,0 0 0,0 0 0,0 0-1,1-1 1,-1 0 0,0-1 0,1 1-1,-1-1 1,1 0 0,-1-1 0,0 1-1,9-3 1,3-2 6,-1-1-1,0-1 0,0 0 1,0-1-1,-1-1 1,0-1-1,25-20 0,-4 1 38,60-67 0,-28 15-10,-5-2 1,-3-4 0,50-93-1,-67 101 27,54-139-1,-78 164-17,-3-1 0,-2-1 1,12-97-1,-26 152-42,-1 0 0,0-1 0,0 1 0,0 0 0,0 0 0,0-1 0,0 1 0,0 0 0,-1 0 0,1-1 0,0 1 0,-1 0 1,0-2-1,1 2-2,-1 1 0,1 0 0,0-1 0,-1 1 0,1 0 0,0-1 0,-1 1 0,1 0 0,-1 0 0,1-1 0,0 1 0,-1 0 0,1 0 0,-1 0 0,1 0 0,-1 0 0,1 0 0,-1-1 0,1 1 0,0 0 0,-1 0 0,1 0 0,-1 1 0,1-1 0,-1 0 0,-2 1 1,0 0 1,1 0-1,-1 0 1,1 1-1,-1-1 1,1 1-1,0 0 1,0-1-1,0 1 0,0 0 1,-2 3-1,-17 21 16,2 1 0,2 1 0,-27 56 0,5-8 9,-24 39 27,6 2 1,-44 128-1,82-186 2,3 0 0,-16 106 0,28-134-7,2 48 1,2-68-32,1 1 1,0-1-1,1 0 1,0 1-1,1-1 1,0 0-1,7 16 0,-9-25-11,1 1-1,-1 0 0,1-1 0,-1 1 1,1-1-1,0 1 0,0-1 0,0 0 1,0 0-1,0 0 0,0 0 0,1 0 1,-1 0-1,1-1 0,-1 1 0,1-1 1,0 0-1,0 1 0,-1-1 1,1-1-1,0 1 0,0 0 0,0-1 1,4 1-1,-1-1 2,1-1 1,-1 0-1,0 0 1,0-1-1,0 1 0,0-1 1,0 0-1,0-1 1,-1 0-1,10-5 1,6-6 30,-2 0 1,1-1-1,30-32 1,44-59 83,-67 74-83,-13 14-25,-7 10 8,-1 0-1,1 0 1,13-11-1,-20 19-21,0 0 0,0 0 0,1 0 0,-1 0 0,0 0 0,0-1 0,0 1 0,0 0 0,0 0 0,0 0 0,0 0-1,0 0 1,0 0 0,1 0 0,-1 0 0,0 0 0,0 0 0,0 0 0,0 0 0,0 0 0,0 0 0,1 0 0,-1 0 0,0 0-1,0 0 1,0 0 0,0 0 0,0 0 0,0 0 0,1 0 0,-1 0 0,0 0 0,0 0 0,0 0 0,0 0 0,0 0 0,0 0-1,0 0 1,1 0 0,-1 0 0,0 0 0,0 0 0,0 0 0,0 0 0,0 1 0,0-1 0,0 0 0,0 0 0,0 0-1,0 0 1,0 0 0,1 0 0,-1 0 0,0 1 0,0-1 0,0 0 0,0 0 0,0 0 0,0 0 0,-1 13 22,-8 19-15,8-29-4,-5 18 14,2 1 1,0-1-1,2 1 0,0-1 1,1 1-1,1 0 0,5 33 1,-5-50-11,1 0 0,0-1 0,0 1 1,1 0-1,-1-1 0,1 1 0,0-1 0,0 1 1,0-1-1,1 0 0,3 4 0,-5-6-3,1 0 0,0 0 0,0-1 0,0 1 0,1-1-1,-1 1 1,0-1 0,1 0 0,-1 0 0,1 0 0,-1 0 0,1 0-1,-1-1 1,1 1 0,-1-1 0,1 1 0,0-1 0,-1 0-1,1 0 1,0 0 0,4-1 0,1-1 1,0-1 0,0 1 1,0-1-1,0 0 0,-1-1 0,1 0 0,-1 0 0,0-1 0,13-10 1,57-58 54,-67 62-47,44-49 218,87-129-1,-86 110 48,-54 78-277,-1 0 0,1-1 0,0 1 1,0 0-1,0 0 0,0 0 1,0 0-1,0 0 0,0 0 0,0 0 1,0 0-1,0 1 0,1-1 0,0-1 1,-1 3-2,-1-1 0,0 0 0,1 0 0,-1 0 0,0 1 0,1-1-1,-1 0 1,0 0 0,0 1 0,1-1 0,-1 0 0,0 1 0,0-1 0,1 0 0,-1 1 0,0-1 0,0 0 0,0 1 0,0-1 0,0 0 0,1 1 0,-1-1 0,0 1 0,0-1 0,0 0 0,0 1 0,0-1 0,0 0 0,0 1 0,0-1 0,-1 1 0,-5 49 37,4-41-36,-61 251-2,60-250 0,-1 0 0,0 0 0,-9 15 0,12-21 0,-1-1 0,-1 0 0,1 0 0,0-1 0,-1 1 0,1 0 0,-1-1 0,0 1 0,0-1 0,0 0 0,0 0 0,0 0 0,0-1 0,-5 3 0,6-4 0,1 0 0,-1 1 0,0-1 0,1 0 0,-1 0 0,1 0 0,-1 0 0,0 0 0,1 0 0,-1 0 0,1 0 0,-1-1 0,1 1 0,-1-1 0,1 1 0,-1-1 0,1 0 0,-2 0 0,-23-20 0,3 2 0,92 39 0,-57-17 0,0 0 0,0 0 0,1-1 0,0-1 0,-1 0 0,1 0 0,0-2 0,20-2 0,-15 0 0,0-1 0,-1-1 0,0-1 0,0 0 0,22-12 0,8-10 0,-1-2 0,-2-1 0,42-40 0,-44 36 0,-12 6 0,-23 22 0,-1 0 0,1 0 0,11-7 0,-17 15 0,-2 4 0,-4 7 0,-14 22 0,4-6 0,-19 46 0,30-64 0,1 1 0,0 0 0,1 0 0,0 0 0,1 0 0,0 1 0,0-1 0,2 14 0,-1-23 0,1 0 0,-1 0 0,0 1 0,1-1 0,-1 0 0,1 0 0,0 0 0,-1 0 0,1 0 0,0 0 0,0 0 0,1-1 0,-1 1 0,0 0 0,1 0 0,-1-1 0,1 1 0,-1-1 0,1 0 0,-1 1 0,1-1 0,0 0 0,0 0 0,0 0 0,0 0 0,0 0 0,0 0 0,0-1 0,0 1 0,0-1 0,0 1 0,0-1 0,0 0 0,1 0 0,-1 0 0,0 0 0,0 0 0,3-1 0,10-1 0,-1 0 0,0-1 0,0-1 0,21-8 0,-25 8 0,20-7 0,-1-2 0,-1-1 0,46-31 0,-73 45 0,-1 0 0,0 0 0,0 0 0,0 0 0,0 0 0,0 0 0,0 0 0,0 0 0,0 0 0,0 0 0,0-1 0,0 1 0,0 0 0,0 0 0,0 0 0,0 0 0,1 0 0,-1 0 0,0 0 0,0 0 0,0 0 0,0 0 0,0 0 0,0 0 0,0 0 0,0 0 0,0 0 0,1 0 0,-1 0 0,0 0 0,0 0 0,0 0 0,0 0 0,0 0 0,0 0 0,0 0 0,0 0 0,1 0 0,-1 0 0,0 0 0,0 0 0,0 0 0,0 0 0,0 0 0,0 0 0,0 0 0,0 0 0,0 1 0,0-1 0,0 0 0,0 0 0,1 0 0,-1 0 0,0 0 0,0 0 0,0 0 0,0 0 0,0 0 0,-3 9 0,-10 16 0,10-19 0,0 0 0,1 1 0,0-1 0,0 1 0,0-1 0,1 1 0,0 0 0,0-1 0,0 1 0,1 0 0,1 7 0,-1-12 0,0 0 0,0 0 0,0 0 0,1 0 0,-1 0 0,0 0 0,1 0 0,0 0 0,0-1 0,-1 1 0,1 0 0,0 0 0,0-1 0,0 1 0,1 0 0,-1-1 0,0 0 0,1 1 0,-1-1 0,1 1 0,-1-1 0,1 0 0,0 0 0,-1 0 0,1 0 0,0 0 0,0-1 0,-1 1 0,1 0 0,0-1 0,0 1 0,0-1 0,0 0 0,0 1 0,0-1 0,0 0 0,4-1 0,-3 1 0,0-1 0,1 0 0,-1 0 0,0 0 0,0-1 0,0 1 0,0-1 0,0 1 0,0-1 0,0 0 0,0 0 0,-1 0 0,1-1 0,-1 1 0,1-1 0,-1 1 0,0-1 0,0 0 0,0 0 0,-1 0 0,3-3 0,1-5 0,0-1 0,-1 1 0,0-1 0,4-19 0,-7 25 0,0 0 0,0 0 0,0-1 0,-1 1 0,0 0 0,-1-1 0,1 1 0,-1 0 0,-2-8 0,2 12 0,1 0 0,-1 0 0,0 0 0,0 0 0,0 0 0,0 1 0,0-1 0,0 0 0,0 1 0,-1-1 0,1 1 0,0-1 0,-1 1 0,0-1 0,1 1 0,-1 0 0,0 0 0,1 0 0,-1 0 0,0 0 0,0 0 0,0 1 0,0-1 0,0 1 0,0-1 0,0 1 0,0-1 0,0 1 0,0 0 0,0 0 0,-3 1 0,-3-1 0,0 2 0,0-1 0,0 1 0,0 0 0,0 1 0,-9 4 0,52-9 0,-10-2 0,0-2 0,27-9 0,-29 7 0,1 2 0,36-6 0,-31 8 0,-16 2 0,-1 0 0,1 1 0,0 1 0,0 0 0,-1 0 0,15 3 0,-25-2 0,0-1 0,0 1 0,0-1 0,0 1 0,0 0 0,0 0 0,0 0 0,0 0 0,-1 0 0,1 1 0,0-1 0,0 0 0,-1 1 0,1-1 0,-1 1 0,0 0 0,1-1 0,-1 1 0,0 0 0,0 0 0,0 0 0,0 0 0,0 0 0,0 0 0,-1 0 0,1 4 0,0 3 0,0 0 0,-1 0 0,0 0 0,-1 0 0,-2 11 0,-1 16 0,4-35 0,0-1 0,0 1 0,-1 0 0,1-1 0,0 1 0,0-1 0,0 1 0,0 0 0,1-1 0,-1 1 0,0-1 0,0 1 0,0 0 0,0-1 0,1 1 0,-1-1 0,0 1 0,0-1 0,1 1 0,-1-1 0,0 1 0,1-1 0,-1 1 0,1-1 0,-1 0 0,1 1 0,-1-1 0,1 1 0,-1-1 0,1 0 0,-1 0 0,1 1 0,-1-1 0,1 0 0,-1 0 0,1 1 0,-1-1 0,1 0 0,0 0 0,-1 0 0,1 0 0,-1 0 0,1 0 0,0 0 0,-1 0 0,1 0 0,-1 0 0,1-1 0,0 1 0,-1 0 0,1 0 0,-1-1 0,1 1 0,-1 0 0,2-1 0,3-2 0,1 0 0,0-1 0,-1 1 0,6-5 0,53-47 0,46-34 0,-109 88 0,0 1 0,0-1 0,0 0 0,0 1 0,0-1 0,0 0 0,0 1 0,0 0 0,1-1 0,-1 1 0,0 0 0,0-1 0,1 1 0,-1 0 0,0 0 0,2 0 0,-3 0 0,1 1 0,0-1 0,0 0 0,-1 1 0,1-1 0,0 0 0,-1 1 0,1-1 0,0 1 0,-1-1 0,1 1 0,-1-1 0,1 1 0,-1 0 0,1-1 0,-1 1 0,1 0 0,-1-1 0,1 2 0,1 4 0,0 0 0,0 1 0,-1-1 0,0 1 0,0 8 0,3 8 0,0-4 0,12 42 0,-15-57 0,1 0 0,0 0 0,0 0 0,0 0 0,0 0 0,1-1 0,0 1 0,0-1 0,0 1 0,0-1 0,6 5 0,-7-7 0,0 0 0,1 0 0,-1 0 0,0 0 0,1-1 0,-1 1 0,1-1 0,-1 0 0,1 1 0,-1-1 0,1 0 0,0 0 0,-1-1 0,1 1 0,-1 0 0,1-1 0,-1 0 0,0 1 0,1-1 0,3-2 0,4-2 0,0 0 0,0 0 0,11-9 0,129-108 0,-106 84 0,-43 37 0,0 0 0,0 0 0,0 0 0,0 0 0,0 0 0,1 0 0,-1 1 0,0-1 0,0 0 0,1 1 0,-1-1 0,0 1 0,1 0 0,-1-1 0,0 1 0,1 0 0,1 0 0,-3 0 0,1 0 0,-1 0 0,0 0 0,1 0 0,-1 1 0,0-1 0,0 0 0,1 0 0,-1 0 0,0 0 0,0 1 0,0-1 0,1 0 0,-1 0 0,0 1 0,0-1 0,0 0 0,0 1 0,1-1 0,-1 0 0,0 0 0,0 1 0,0-1 0,0 0 0,0 1 0,0-1 0,-3 17 0,-17 30 0,-1-1 0,-50 76 0,65-112 0,0 0 0,-1 0 0,0 0 0,-1-1 0,0 0 0,-1 0 0,1-1 0,-2 0 0,1-1 0,-17 11 0,25-18 0,-1 1 0,1-1 0,0 1 0,0-1 0,0 1 0,0-1 0,0 0 0,-1 0 0,1 1 0,0-1 0,0 0 0,0 0 0,-1 0 0,1-1 0,0 1 0,0 0 0,0 0 0,-1-1 0,1 1 0,0 0 0,0-1 0,0 1 0,-1-2 0,0 1 0,0 0 0,1-1 0,0 1 0,-1-1 0,1 0 0,0 1 0,0-1 0,0 0 0,0 0 0,0 0 0,0 0 0,0-3 0,-1-1 0,1 0 0,-1 0 0,2 0 0,-1 0 0,1 0 0,0 0 0,0 0 0,1-8 0,0 13 0,-1-1 0,1 1 0,0 0 0,-1-1 0,1 1 0,0 0 0,0-1 0,0 1 0,0 0 0,0 0 0,0 0 0,0 0 0,0 0 0,0 0 0,1 0 0,-1 0 0,0 1 0,0-1 0,1 0 0,-1 1 0,1-1 0,-1 1 0,1 0 0,-1-1 0,0 1 0,1 0 0,-1 0 0,1 0 0,-1 0 0,1 0 0,-1 0 0,4 1 0,7 0 0,0 1 0,0 1 0,14 4 0,-10-3 0,-14-4 1,115 25 842,-95-22-3243,33 1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1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21711,'0'0'4576,"57"23"-4648,-35-12-232,-5-1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1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15976,'0'0'3847,"75"29"-3655,-39-18-160,-4-5 16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1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11352,'0'0'2961,"21"4"-2694,68 10 168,145 3 0,114-18 269,-53-8-119,393 3 1182,-682 6-1750,454 29 1715,-444-27-1635,19 2 263,0-1-1,0-1 1,0-2-1,49-6 1,-84 6-333,1 0-1,-1 0 1,1 0-1,0 0 1,-1-1-1,1 1 1,-1 0 0,1 0-1,-1 0 1,1 0-1,-1-1 1,1 1-1,-1 0 1,1 0 0,-1-1-1,1 1 1,-1 0-1,1-1 1,-1 1-1,1-1 1,-1 1 0,0-1-1,1 1 1,-1 0-1,1-2 1,-6-9-2786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95 6424,'0'0'3537,"4"11"-3169,8 26 26,-2 1 0,9 62-1,-16-75-193,-1-15-13,0 0-1,-1 0 1,-1 0 0,0 0 0,0 1-1,-1-1 1,-2 14 0,0-23 576,0-7-437,-3-12-222,4 12 20,-16-51 529,-13-70 1,25 101-423,2 12 18,1-1 0,1 0 0,0 0 1,1-29-1,1 41-207,0 1-1,0-1 1,1 1 0,-1-1 0,1 1 0,0-1 0,0 1 0,0-1-1,0 1 1,0-1 0,0 1 0,1 0 0,-1 0 0,1 0-1,-1 0 1,1 0 0,0 0 0,0 0 0,0 0 0,0 1-1,0-1 1,3-1 0,-2 2-16,1 0-1,-1 0 1,0 0-1,1 0 1,-1 1 0,1-1-1,-1 1 1,1 0-1,-1 0 1,1 0 0,-1 0-1,1 1 1,-1-1-1,0 1 1,1 0 0,3 2-1,13 4 177,0 1 0,0 1 0,-1 1 1,30 19-1,-20-14 342,-29-15-542,0 0 0,0 0 0,0 0 0,0 0 0,0 0 1,0 0-1,0 0 0,1 0 0,-1 0 0,0 1 0,0-1 1,0 0-1,0 0 0,0 0 0,0 0 0,1 0 0,-1 0 0,0 0 1,0 0-1,0 0 0,0 0 0,0 0 0,0 0 0,1 0 0,-1 0 1,0 0-1,0 0 0,0 0 0,0 0 0,0-1 0,0 1 1,1 0-1,-1 0 0,0 0 0,0 0 0,0 0 0,0 0 0,0 0 1,0 0-1,0 0 0,0 0 0,0-1 0,1 1 0,-1 0 0,0 0 1,0 0-1,0 0 0,0 0 0,0 0 0,0 0 0,0-1 1,0 1-1,0 0 0,0 0 0,0 0 0,0 0 0,0 0 0,0-1 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49:5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509 102 4008,'0'0'6804,"-10"-4"-6406,3 2-329,2-1-10,-1 1 1,0 0-1,0 0 1,0 0-1,0 1 0,0 0 1,0 0-1,0 1 0,0 0 1,0 0-1,-11 1 1,-4 4 113,1 1 1,-1 1-1,1 1 1,0 0-1,0 2 0,1 0 1,1 1-1,0 1 1,0 1-1,1 0 1,1 1-1,0 1 1,1 0-1,1 2 1,0-1-1,1 2 1,-12 20-1,13-17-59,0 1 1,2-1-1,0 2 0,1-1 1,2 1-1,0 0 0,2 1 1,0 0-1,2 0 0,0 0 1,2 0-1,1 0 0,0 0 1,2 0-1,6 28 0,-7-45-71,1 1-1,0-1 1,1 1-1,-1-1 1,2 0-1,-1 0 1,1 0-1,0 0 0,0-1 1,1 0-1,0 0 1,0 0-1,0 0 1,1-1-1,0 0 0,0 0 1,0 0-1,0-1 1,1 0-1,0 0 1,0-1-1,0 0 1,0 0-1,1 0 0,-1-1 1,1 0-1,-1-1 1,1 0-1,0 0 1,-1 0-1,1-1 0,0-1 1,0 1-1,-1-1 1,1 0-1,0-1 1,-1 1-1,1-2 1,-1 1-1,0-1 0,0 0 1,0-1-1,0 1 1,0-1-1,-1-1 1,9-6-1,3-7 106,0-1-1,-1-1 1,0 0-1,-2-1 1,19-35 0,-12 15 101,-2-1 0,18-56 0,-25 59-109,-3 0 0,-1-1 0,-2 1 0,-2-1 0,-1-1-1,-2 1 1,-2-1 0,-6-39 0,-3 34 72,9 43-186,-2 0 1,1 0 0,0 0 0,0 1 0,-1-1-1,1 0 1,-1 1 0,0-1 0,0 1 0,0 0-1,0-1 1,-4-1 0,5 3-17,0 0 0,0 1 0,0-1 0,0 1 0,0 0 0,0-1 0,0 1 0,0 0 0,0 0 0,0 0 0,0 0 0,-1 0 0,1 0 1,0 0-1,0 0 0,0 0 0,0 0 0,0 0 0,0 1 0,-1-1 0,1 1 0,0-1 0,0 0 0,0 1 0,0 0 0,0-1 0,1 1 0,-1 0 0,0-1 0,0 1 0,-1 2 0,-3 2 27,0 1 0,0-1 0,-6 12 0,8-13-15,-12 24 68,0 0 0,3 1 1,0 1-1,2 0 1,-9 38-1,10-35 5,6-18-25,0 1 0,1-1 1,1 0-1,0 1 0,1-1 0,1 1 1,0-1-1,1 1 0,1-1 0,0 0 1,1 0-1,7 15 0,-3-10 64,0 0-1,2 0 1,0-1-1,2 0 1,0 0-1,1-1 1,28 29-1,-37-43-67,0 1 0,1-1 1,0 0-1,0 0 0,0 0 0,1-1 0,6 4 0,-9-6-39,-1 0-1,1-1 1,0 1 0,0-1 0,0 1-1,0-1 1,0 0 0,0 0-1,0 0 1,0-1 0,-1 1-1,1-1 1,0 1 0,0-1-1,0 0 1,-1 0 0,1 0 0,3-3-1,8-4 35,-1-1 0,0 0 0,-1-1 1,0-1-1,12-14 0,5-3 54,13-15 68,-28 28-62,1 0 0,28-22 0,-29 27-51,-11 6-37,2 1-1,-1 0 0,0 0 1,0 0-1,1 0 0,0 1 1,-1-1-1,1 1 0,0 1 1,0-1-1,0 1 0,7-2 1,-11 3-25,0 1-1,0-1 1,0 0 0,0 1-1,0-1 1,1 0 0,-1 1 0,0-1-1,-1 1 1,1-1 0,0 1-1,0 0 1,0 0 0,0-1 0,0 1-1,0 0 1,-1 0 0,1 0 0,0 0-1,-1-1 1,1 1 0,-1 0-1,1 0 1,-1 1 0,1-1 0,-1 0-1,0 0 1,0 0 0,1 0 0,-1 0-1,0 2 1,2 41 84,-2-39-83,-12 142 120,5-82-42,7-65-84,1 0 0,-1 0 0,0 0-1,0-1 1,0 1 0,1 0 0,-1 0 0,0 0 0,0 0 0,0 0 0,1 0 0,-1-1 0,0 1 0,0 0 0,1 0-1,-1 0 1,0 0 0,0 0 0,1 0 0,-1 0 0,0 0 0,0 0 0,1 0 0,-1 0 0,0 0 0,0 1 0,0-1-1,1 0 1,-1 0 0,0 0 0,0 0 0,1 0 0,-1 0 0,0 0 0,0 1 0,0-1 0,1 0 0,-1 0 0,0 0-1,0 1 1,0-1 0,0 0 0,0 0 0,0 0 0,1 1 0,-1-1 0,0 0 0,0 0 0,0 1 0,0-1 0,0 0-1,0 0 1,0 0 0,0 1 0,0-1 0,0 0 0,0 0 0,0 1 0,0-1 0,0 0 0,0 0 0,0 1-1,0-1 1,-1 0 0,20-19 38,-15 15-31,56-75 114,-46 58-70,1 1 1,1 0 0,0 1-1,36-30 1,-36 34-2,-14 12-34,0 1 0,1-1 1,-1 1-1,1 0 0,0 0 0,-1 0 1,1 0-1,0 0 0,0 0 1,0 1-1,6-2 0,-14 28 16,-2 19-28,-2 72 0,9-107-1,0 0 0,1-1-1,0 1 1,0 0 0,1-1-1,1 1 1,-1-1 0,1 1-1,0-1 1,1 0 0,7 11-1,-11-18-1,1 0-1,0 0 0,0-1 0,-1 1 1,1 0-1,0-1 0,0 1 0,0 0 1,0-1-1,0 1 0,0-1 0,0 1 0,0-1 1,0 0-1,0 1 0,0-1 0,0 0 1,0 0-1,0 0 0,0 0 0,2 0 1,-1 0 0,1-1 1,0 1 0,-1-1-1,1 0 1,0 0 0,-1 0-1,1 0 1,2-2-1,3-2 14,1-1-1,-2 0 0,11-9 0,10-14 42,40-57-1,-35 42-7,-20 25-20,-12 15-24,1 1 1,0-1-1,1 1 0,-1-1 0,1 1 1,-1 0-1,1 0 0,0 0 1,0 1-1,0-1 0,7-4 0,-10 8-6,0-1 0,1 0-1,-1 0 1,1 0-1,-1 0 1,0 0 0,1 0-1,-1 0 1,0 1 0,1-1-1,-1 0 1,0 0-1,1 0 1,-1 1 0,0-1-1,1 0 1,-1 1 0,0-1-1,0 0 1,1 1-1,-1-1 1,0 0 0,0 1-1,0-1 1,0 0-1,1 1 1,-1-1 0,0 0-1,0 1 1,0-1 0,0 1-1,0-1 1,0 0-1,0 1 1,0-1 0,2 19 18,-2-17-15,1 168-40,0-155 25,0-1-14,0-1 0,5 22 0,-5-32 22,0 0 1,-1-1-1,1 1 1,0-1-1,0 1 1,1-1-1,-1 1 0,0-1 1,1 0-1,0 0 1,-1 1-1,1-1 1,0-1-1,0 1 0,0 0 1,0 0-1,1-1 1,3 3-1,-4-3 2,0-1 0,0 1 0,0-1 0,1 0 0,-1 1 0,0-1 0,0-1 0,0 1 0,0 0 0,0 0 0,0-1 0,0 1 0,0-1 0,0 1 0,0-1 0,0 0 0,-1 0 0,1 0 0,0 0 0,0 0 0,1-2 0,3-1-3,0-1 1,0-1 0,0 1 0,6-10-1,32-46 214,55-103-1,-88 144-148,-10 17-42,1 0 0,0 0 0,0 1 0,0-1 0,0 0 0,4-3 0,-6 6-17,0 0-1,1-1 1,-1 1-1,0 0 1,0 0 0,0 0-1,0 0 1,1 0-1,-1 0 1,0 0 0,0 0-1,0 0 1,1 0-1,-1 0 1,0 0 0,0-1-1,0 1 1,1 1-1,-1-1 1,0 0 0,0 0-1,0 0 1,1 0-1,-1 0 1,0 0 0,0 0-1,0 0 1,1 0-1,-1 0 1,0 0 0,0 0-1,0 0 1,0 1-1,1-1 1,-1 0 0,0 0-1,0 0 1,4 17 3,-5 9-9,0-1-1,-1 1 1,-8 32-1,-24 75-9,7-47 32,-3 0-1,-4-2 1,-61 108 0,91-185-12,-4 7 1,0-1-1,-1 1 1,-15 16-1,22-28 0,0 1-1,-1-1 1,1 0 0,-1 1-1,1-1 1,-1 0 0,0-1-1,0 1 1,0 0 0,0-1-1,0 0 1,0 1 0,0-1-1,0 0 1,-1-1 0,1 1-1,0-1 1,-1 1 0,1-1-1,0 0 1,0 0 0,-6-1-1,6 0 8,0-1-1,0 1 0,0 0 0,0-1 0,0 0 0,0 0 0,1 0 0,-1 0 0,1 0 1,-1 0-1,1-1 0,0 1 0,0-1 0,0 0 0,0 0 0,0 1 0,1-1 1,-1 0-1,1 0 0,-2-5 0,0-1 26,0 0 0,1-1 0,0 1 0,1-1 0,-1 1 1,1-11-1,2 11-8,0 0 0,0 0 0,0 0 0,1 0 0,1 0 0,-1 1-1,2-1 1,-1 0 0,1 1 0,0 0 0,1 0 0,0 0 0,0 1 0,0 0 0,1 0 0,0 0 0,1 0 0,13-10 0,5-1 123,1 0 1,1 2-1,1 1 0,33-13 1,-40 20-146,2 1 1,-1 0 0,1 2 0,0 1-1,0 1 1,34-1 0,-25-2 860,-14-2-5761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1048 7232,'0'0'3276,"9"-5"-2280,13-7-531,0 0 1,-1-2 0,-1 0 0,-1-1 0,0-2 0,25-26 0,-9 4 201,-2-2 0,34-55 0,-45 52-122,-9 16 202,-23 47-256,-70 158 537,23-6-265,-45 227 0,94-363-603,3-16 126,1 0-1,1 1 1,0 20 0,18-70 381,31-177 164,-16 66-430,-18 87-265,-4 12 7,2 0 0,2 1 0,2 1 1,23-50-1,-27 72-67,77-132 484,-74 131-472,1 0 0,0 2 0,1 0 0,1 0 1,26-20-1,-40 35-76,1 0 0,-1 1 0,0-1-1,1 0 1,-1 1 0,1-1 0,0 1 0,-1 0 0,1 0 0,0 0 0,0 0 0,-1 1-1,1-1 1,0 1 0,0 0 0,0-1 0,0 1 0,0 0 0,0 1 0,0-1 0,0 1 0,-1-1-1,1 1 1,0 0 0,0 0 0,-1 0 0,1 0 0,0 0 0,3 3 0,-1 0-2,0 1 0,-1 0 0,1 0 0,-1 0 0,0 0 0,0 1 0,0-1 0,-1 1 0,0 0 1,0 0-1,-1 0 0,3 8 0,1 7 8,-1 0 0,-1 0 0,-1 1 0,-1-1 0,0 1 0,-2 0 0,-4 40 1,-1-32 3,0 0 1,-2 0-1,-1 0 1,-24 56-1,26-73 0,-1 0 0,0 0 0,-1 0-1,-17 21 1,23-31-13,-1 0-1,1 0 0,-1 0 0,0-1 1,0 1-1,0-1 0,0 0 1,0 0-1,-1 0 0,1 0 0,-1 0 1,1-1-1,-1 0 0,1 0 1,-1 0-1,0 0 0,1 0 0,-1-1 1,0 0-1,0 1 0,0-1 1,0-1-1,-6 0 0,1-2 28,0 1-1,0-2 0,1 0 1,-1 0-1,1 0 1,-14-10-1,18 12-15,1-1 0,0 1 0,0-1 0,0 1 0,1-1 0,-1 0 1,1 0-1,-1 0 0,1 0 0,0 0 0,0-1 0,0 1 0,1-1 0,-1 1 0,1-1 0,0 0 0,0 0 0,0 1 0,0-6 0,1 8-14,0 0 0,1 0 0,-1-1 0,1 1-1,-1 0 1,1 0 0,-1 0 0,1 0-1,-1 0 1,1 0 0,0 0 0,0 0-1,0 0 1,-1 0 0,1 0 0,0 0-1,0 1 1,0-1 0,0 0 0,0 1-1,0-1 1,1 1 0,1-2 0,31-9 52,-33 11-56,16-3 8,0 1 0,0 0-1,1 1 1,18 2 0,-15 0-15,0-1 1,33-5-1,-43 3-2,0 0 1,-1-1 0,1 0-1,-1 0 1,0-1 0,0-1-1,0 0 1,0 0 0,-1 0-1,0-2 1,0 1-1,12-12 1,9-12 1,125-114-3,-148 138 15,1 1 0,-1-1-1,1 1 1,0 0 0,0 1 0,0 0 0,0 0 0,1 1-1,14-4 1,-18 6-4,0 0 0,1 1 1,-1 0-1,0 0 0,0 0 0,0 1 0,0-1 0,0 1 0,0 0 0,0 1 0,0-1 0,0 1 0,0 0 0,0 0 0,-1 1 0,1-1 0,-1 1 0,6 5 0,11 10 0,24 28 0,-16-16-2,-5 8 23,-24-38 0,-1-1-14,0-1 0,0 1 0,0-1 0,0 0 1,0 1-1,0-1 0,0 0 0,0 0 0,0-2 0,0 2 1,-3-5 11,0 1-1,0 0 1,-1 0-1,1 0 1,-1 1-1,-1 0 1,-10-9-1,-3-3 24,15 13-38,-1 0 0,0 1 0,0-1 0,0 1-1,-1 0 1,1 1 0,-1-1 0,1 1 0,-1 0-1,0 0 1,0 1 0,0-1 0,0 2-1,0-1 1,0 0 0,0 1 0,0 0 0,-1 1-1,1-1 1,0 1 0,0 1 0,0-1-1,1 1 1,-1 0 0,0 0 0,0 0 0,-7 5-1,4-2-4,0 0 1,1 1-1,-1 0 0,1 0 0,0 1 0,1 0 0,0 0 0,0 1 1,0 0-1,1 0 0,0 1 0,1 0 0,0 0 0,0 0 0,-6 18 0,8-16-3,1 0 0,0 0 0,0 1 0,1-1 0,1 1 0,0-1 0,1 0 0,0 1 0,0-1 0,1 1 0,1-1-1,0 0 1,0 0 0,1-1 0,8 16 0,-11-24 2,0 1 0,1-1 0,-1 0 0,0 0 0,1 0 0,0 0 0,-1 0 0,1 0 0,0 0 0,0-1 0,0 1 0,0 0 0,0-1 0,0 0 0,1 0 0,-1 1 0,0-1 0,1-1 0,-1 1 0,1 0 0,-1-1 0,1 1 0,-1-1 0,1 1 0,-1-1 0,1 0 0,0 0 0,-1-1 0,1 1 0,-1 0 0,5-2 0,-2 0 3,0 0 0,0 0 0,1 0 0,-1-1 0,-1 0 0,1 0 0,0 0-1,-1 0 1,0-1 0,1 0 0,-2 0 0,1 0 0,5-7 0,3-9 40,-1 1 0,-1-2 0,0 1 0,10-39 0,16-92 258,-36 130-233,-3 17-7,0 13-27,1 2-29,1 0 0,1 0 0,0 0 1,0 0-1,1 0 0,0 0 0,1-1 1,0 1-1,6 18 0,-1-11-15,0 1 1,1-1-1,1-1 0,18 26 0,-25-39 6,1 0-1,0 0 1,0 0-1,1 0 1,-1-1-1,1 0 1,0 1-1,-1-1 1,2-1-1,-1 1 1,0 0-1,5 1 0,-6-3 6,0 0-1,0-1 0,0 1 0,0-1 0,0 0 0,0 0 0,0 0 0,-1 0 1,1 0-1,0-1 0,0 1 0,0-1 0,0 0 0,0 0 0,0 0 0,-1 0 1,1 0-1,0-1 0,-1 1 0,1-1 0,2-2 0,15-13 36,-1 0 0,-1-2-1,-1 0 1,0-1 0,-1-1 0,17-31-1,-25 41-4,-2 0 0,1-1 0,-1 1 0,-1-2 0,0 1 0,-1-1-1,0 1 1,4-26 0,-9 37-28,1 0-1,0 0 1,0-1-1,0 1 1,1 0-1,-1 0 1,0 0-1,0 0 1,1 0-1,-1 0 1,0 0-1,1 0 1,-1 0-1,1 0 1,-1 0-1,1 0 1,0 0-1,-1 0 1,1 0-1,0 0 1,0 0-1,0 1 1,0-1-1,-1 0 1,1 1-1,0-1 1,0 1-1,0-1 1,0 1-1,1-1 1,-1 1-1,0 0 1,0-1-1,0 1 1,2 0-1,-1 0 2,0 1-1,0-1 0,0 1 1,0 0-1,0 0 0,0-1 0,-1 1 1,1 0-1,0 1 0,-1-1 1,1 0-1,0 1 0,-1-1 0,0 0 1,1 1-1,-1 0 0,0-1 1,0 1-1,2 3 0,1 2 0,-1-1-1,-1 1 1,1 0-1,-1 0 1,0 1-1,-1-1 1,1 0-1,-1 13 1,0 4-8,-5 33 0,2-43-16,0 0 0,2 1 1,-1-1-1,2 0 0,0 1 0,6 27 0,-6-39 22,0-1 1,0 1-1,0 0 0,0-1 0,1 1 0,-1-1 0,1 1 0,0-1 0,0 1 0,0-1 0,0 0 0,0 0 0,0 0 1,0 0-1,1-1 0,-1 1 0,1-1 0,-1 1 0,1-1 0,0 0 0,-1 0 0,1 0 0,0 0 0,0 0 0,0-1 0,3 1 1,6 0 13,0-1 1,0-1-1,1 0 1,21-4-1,-22 3 13,7-1 15,0 1 0,19 1-1,-36 0-35,0 1-1,1-1 0,-1 0 1,0 0-1,0 0 1,0 0-1,0 0 1,0 0-1,0 0 1,-1 0-1,1-1 1,0 1-1,0-1 1,-1 1-1,1-1 1,1-3-1,24-35-6,-23 34 6,107-175 27,-92 146-35,-1-1 1,-2 0-1,-1-2 0,-2 0 0,11-49 0,25-203 73,-48 281-65,1-9 12,10-89 112,-12 93-109,0 0 1,0 0 0,-1 0 0,-1 0 0,-5-21-1,7 34-20,0 1-1,-1-1 1,1 0-1,0 1 0,0-1 1,0 0-1,-1 1 1,1-1-1,0 0 0,-1 1 1,1-1-1,0 0 1,-1 1-1,1-1 0,-1 1 1,1-1-1,-1 1 0,1-1 1,-1 1-1,1 0 1,-1-1-1,0 1 0,1-1 1,-1 1-1,1 0 1,-1 0-1,0-1 0,-1 1 1,1 0-3,0 0 0,0 1 0,0-1 0,0 1 1,0-1-1,0 1 0,0-1 0,0 1 0,0 0 0,0-1 0,0 1 0,0 0 1,0 0-1,0 0 0,-1 1 0,-3 5-19,-1 1-1,1 0 1,-5 9 0,0 4-9,1 0 0,1 0 0,1 1 1,-7 31-1,-8 93-78,15-95 68,-4 53-39,3 121 0,8-170 111,3 1 0,2-1-1,23 101 1,-27-151-24,0-1 1,1 1-1,-1 0 0,1 0 1,0-1-1,1 1 0,-1-1 1,1 0-1,0 0 0,0 0 0,0 0 1,8 7-1,-9-10-1,1 1 0,0 0 0,-1-1 0,1 0 0,0 0 1,0 0-1,-1 0 0,1 0 0,0-1 0,0 1 0,0-1 0,0 1 0,0-1 0,0 0 0,0-1 0,0 1 0,0 0 0,0-1 0,0 0 0,0 1 1,0-1-1,-1 0 0,4-2 0,0 0 3,0 0 1,-1 0 0,1 0-1,-1-1 1,0 0 0,0 0-1,-1 0 1,1-1 0,5-7-1,4-7 25,15-27 0,1-1 33,86-114 535,-106 149-432,-16 26-120,-4 10-49,0 9-38,2 0 0,-7 64 1,14-87 17,1 0 0,0 1 0,1-1 0,3 19 0,-3-25 21,0-1 0,0 1 0,0-1 0,0 0 0,0 0 0,1 0 0,-1 1 0,1-1 0,0-1 0,0 1 0,0 0 0,1 0 0,-1-1 0,0 1 0,1-1-1,0 0 1,5 4 0,-6-5 2,0-1-1,0 1 0,0-1 1,0 0-1,0 0 0,1 0 1,-1 0-1,0 0 0,0 0 1,0 0-1,0-1 0,0 1 1,0-1-1,0 1 0,0-1 1,0 0-1,4-2 0,34-21 62,-33 19-59,28-21 79,47-45 0,-5 4-28,9 6 76,-81 58-142,0 0 1,0 1-1,0 0 0,0 0 1,0 0-1,10-2 0,-9 3-30,-18 10 9,0 3 28,0 2 0,1-1 0,1 2 0,0-1 0,1 1 0,0 1 0,2 0 0,-1 0 0,2 0 0,-7 26 0,13-38-4,-1-1-1,1 1 1,0-1-1,0 0 1,0 1-1,0-1 1,1 0-1,0 1 1,-1-1-1,1 0 1,0 1-1,0-1 1,1 0-1,1 3 1,-2-4 2,0-1 0,0 1-1,0-1 1,0 0 0,0 1 0,1-1-1,-1 0 1,0 1 0,1-1 0,-1 0-1,1 0 1,0 0 0,-1-1 0,1 1-1,0 0 1,-1-1 0,1 1 0,0-1-1,0 1 1,-1-1 0,1 0 0,0 1-1,0-1 1,0 0 0,-1 0 0,1-1-1,0 1 1,2-1 0,8-2 10,1 0-1,-1-2 1,0 1 0,0-2-1,-1 0 1,1 0 0,-1-1-1,11-9 1,13-12 9,31-33-1,-42 38-10,8-10-1,-1 0-1,-2-3 1,-1 0-1,31-55 1,-28 35 17,-3-2 0,33-94 0,-35 80-9,31-97 109,-47 133-103,-2-1-1,7-63 1,-15 96-27,1-1 0,-1 0 0,0 0 0,-1 1 0,1-1 1,-1 0-1,-3-8 0,4 12 4,0 1 0,-1-1 0,1 0 0,0 1-1,-1-1 1,1 0 0,-1 1 0,1-1 0,0 1 0,-1-1 0,0 1 0,1-1 0,-1 1 0,1-1 0,-1 1 0,0 0 0,1-1 0,-1 1 0,0 0 0,1-1-1,-2 1 1,1 0-2,-1 0-1,1 0 1,0 0 0,-1 0-1,1 1 1,-1-1-1,1 0 1,0 1-1,0-1 1,-1 1-1,1 0 1,0-1-1,0 1 1,0 0-1,-3 1 1,-5 6-20,1 0 0,-1 1 0,1 0 0,0 0 0,1 0 0,0 1 0,1 1 0,0-1 0,-6 15 0,-3 12-56,-16 54 0,11-18-41,3 0-1,-10 94 1,22-114 60,3 1 0,2-1 1,14 106-1,-11-141 49,0-1 0,1 0 0,1 0 1,1 0-1,14 30 0,-14-37 8,-2-1 20,1 0 1,0 0-1,1 0 1,9 11-1,-12-17-7,1 0 0,-1 0 0,0-1 0,1 1 0,-1-1 0,1 0 1,0 0-1,-1 0 0,1-1 0,0 1 0,0-1 0,0 0 0,1 0 0,6 0 0,-2 0 13,0-1 0,0 0-1,0-1 1,0 0 0,0 0 0,0-1 0,0 0-1,-1-1 1,1 0 0,-1 0 0,1-1 0,-1 0-1,0-1 1,8-5 0,-5 2 6,0 0 1,-1-1 0,0 0-1,0-1 1,-1 0-1,0 0 1,-1-1-1,13-22 1,-16 23-8,-1 0 1,1 0-1,-2-1 1,6-20-1,-8 27-11,-1 0 0,1 0 0,-1 0-1,1 0 1,-1 0 0,-1 0 0,1 0 0,0 0 0,-1 0 0,0 0 0,0 0-1,0 0 1,0 0 0,-1 0 0,0 1 0,-2-6 0,3 8-5,0 0 1,0 0 0,-1 0-1,1 0 1,0 0 0,0 0-1,0 0 1,-1 0 0,1 1-1,0-1 1,-1 1 0,1-1-1,0 1 1,-1-1-1,1 1 1,-1 0 0,1-1-1,-1 1 1,1 0 0,-1 0-1,1 0 1,-1 0 0,1 1-1,0-1 1,-1 0 0,1 1-1,-1-1 1,1 1 0,-1-1-1,1 1 1,0-1 0,0 1-1,-1 0 1,0 1 0,-2 0 1,1 0 0,0 0 1,0 1-1,0-1 0,0 1 1,0 0-1,0 0 0,1 0 1,-1 0-1,1 0 0,-4 8 1,3-1-16,0 1-1,0-1 1,1 1 0,0 0 0,1 0 0,0 0 0,1 0-1,0 0 1,1 0 0,0 0 0,4 15 0,-3-18 1,0 1 0,0-1 0,1 1 0,1-1 0,-1 0 0,1 0 0,1 0 0,-1-1 0,1 0 0,1 0-1,-1 0 1,1 0 0,0-1 0,11 9 0,-13-13 8,0 0 1,0 0-1,0 0 0,0 0 0,0-1 0,1 0 0,-1 0 0,1 0 0,-1 0 0,1-1 0,-1 1 0,1-1 1,-1 0-1,1-1 0,-1 1 0,1-1 0,-1 0 0,1 0 0,-1 0 0,0-1 0,0 1 0,1-1 0,-1 0 1,4-3-1,6-3 16,0-1 1,-1 0-1,0-1 1,-1-1-1,16-16 1,-11 9 1,24-25 138,-1-1-1,46-70 0,-73 98-154,-12 16 0,-1 0 0,0 0 0,0 0 0,0 0 0,1 0 0,-1 0 0,0 0 0,0 0 0,0 0 0,1 0 0,-1 0 0,0 0 0,0 0 0,0 0 0,0 0 0,1 1 0,-1-1 0,0 0 0,0 0 0,0 0 0,0 0 0,1 0 0,-1 0 0,0 0 0,0 1 0,0-1 0,0 0 0,0 0 0,0 0 0,0 0 0,1 1 0,-1-1 0,0 0 0,0 0 0,0 0 0,0 0 0,0 1 0,0-1 0,0 0 0,0 0 0,0 0 0,0 1 0,0-1 0,0 0 0,0 0 0,0 1 0,-3 38 0,2-27 0,-3 32 0,-3 0 0,-1 0 0,-2-1 0,-21 59 0,30-100 0,1 0 0,-1-1 0,1 1 0,-1-1 0,1 1 0,-1-1 0,0 1 0,0-1 0,0 0 0,0 1 0,0-1 0,0 0 0,0 0 0,0 0 0,0 1 0,-1-1 0,1 0 0,0-1 0,-1 1 0,1 0 0,-1 0 0,1-1 0,-1 1 0,1 0 0,-1-1 0,0 0 0,1 1 0,-1-1 0,-2 0 0,1-1 0,-1 1 0,1-2 0,0 1 0,-1 0 0,1-1 0,0 1 0,0-1 0,0 0 0,0 0 0,0 0 0,-5-5 0,-4-6 0,-12-8 0,24 21 0,0 0 0,0 0 0,0 0 0,0 0 0,0 0 0,0 0 0,0 0 0,0 0 0,0 0 0,0 0 0,0 0 0,0 0 0,0 0 0,0 0 0,1 1 0,-1-1 0,0 0 0,0 0 0,0 0 0,0 0 0,0 0 0,0 0 0,0 0 0,0 0 0,0 0 0,0 0 0,0 0 0,-1 1 0,1-1 0,0 0 0,0 0 0,0 0 0,0 0 0,0 0 0,0 0 0,0 0 0,0 0 0,0 0 0,0 0 0,0 0 0,0 0 0,0 0 0,0 1 0,0-1 0,0 0 0,0 0 0,0 0 0,-1 0 0,1 0 0,0 0 0,0 0 0,0 0 0,0 0 0,0 0 0,0 0 0,0 0 0,0 0 0,0 0 0,0 0 0,-1 0 0,1 0 0,0 0 0,0 0 0,2 6 0,5 2 0,0 0 0,1-1 0,0 1 0,0-1 0,0-1 0,1 0 0,0 0 0,0 0 0,0-1 0,1-1 0,0 0 0,0 0 0,0-1 0,0 0 0,12 2 0,-2-2 0,1 0 0,0-1 0,0-1 0,0-1 0,-1-1 0,39-7 0,-49 6 0,0-1 0,0 0 0,0-1 0,0 0 0,-1 0 0,0-1 0,0-1 0,0 1 0,0-1 0,-1-1 0,0 1 0,-1-1 0,9-10 0,-11 12 0,-1 0 0,-1-1 0,1 1 0,-1-1 0,0 1 0,0-1 0,0 0 0,-1 0 0,0 0 0,0-1 0,0 1 0,-1 0 0,0-1 0,-1 1 0,1-1 0,-1 1 0,0-1 0,-1 1 0,0-1 0,0 1 0,0 0 0,-3-8 0,-7-11-4091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95 7136,'0'0'9001,"-9"8"-8195,-2 2-535,3-4 27,0 2 1,0-1-1,-6 10 0,12-14 872,6-6-264,8-11-92,-8 8-619,-1-1 1,1 1 0,-1-1 0,0 0 0,-1 0-1,0 0 1,3-15 0,-5 19-112,0 0-1,0 0 1,0 0 0,0 0 0,-1 0-1,1-1 1,-1 1 0,0 0-1,1 0 1,-1 0 0,-1 1 0,1-1-1,0 0 1,-1 0 0,0 1 0,1-1-1,-1 1 1,0-1 0,0 1-1,-1 0 1,1 0 0,-3-3 0,4 4 49,7 4 166,1 0-3651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29 6632,'0'0'5402,"-10"1"-4740,2 0-455,3 0 29,-1-1 1,0 1-1,1 0 1,-1 0-1,1 1 0,-1-1 1,1 1-1,0 0 1,0 1-1,-7 3 1,-7 14 3762,18-19-3901,1 0 1,-1 0-1,1 0 1,-1-1-1,1 1 1,-1 0-1,1 0 1,-1 0-1,1 0 1,0 0-1,0 0 1,-1 0-1,1 0 1,0 0-1,0 0 1,0 0-1,0 0 1,0 0-1,0 0 1,1 0-1,-1 0 1,0 0-1,0 0 1,1 0-1,-1 0 0,1 1 1,1 0-43,0-1 0,0 0 0,0 1 0,0-1 0,0 0 0,1-1 0,-1 1 0,0 0 0,0-1 0,1 1 0,-1-1 0,0 0 0,1 1 0,-1-1 0,3-1 0,-1 2-17,39-2 218,1-1-1,81-15 1,-14 2 133,295-10 1402,-297 30-395,-114-27-1080,1 0-515,2 11-3253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1333 6016,'0'0'7608,"11"1"-6954,-9-1-633,1 1 36,1-1 0,0 1 1,0-1-1,0 0 0,0 0 1,-1 0-1,1-1 1,0 1-1,0-1 0,-1 0 1,1 0-1,0-1 0,-1 1 1,1-1-1,-1 1 1,0-1-1,1 0 0,-1-1 1,0 1-1,0 0 0,0-1 1,-1 0-1,4-3 1,21-29 788,-1-2 1,30-55 0,32-87 1472,-25 49-397,-47 97-1408,-10 19-149,1-1-1,1 2 1,0-1-1,16-19 1,-24 32-347,0 1 0,0-1 0,0 1 1,1-1-1,-1 1 0,0-1 0,1 1 0,-1-1 0,1 1 0,-1 0 1,0-1-1,1 1 0,-1 0 0,1-1 0,-1 1 0,1 0 1,-1-1-1,1 1 0,-1 0 0,1 0 0,-1 0 0,1 0 1,-1-1-1,1 1 0,0 0 0,-1 0 0,1 0 0,-1 0 0,1 0 1,-1 0-1,1 0 0,-1 1 0,1-1 0,0 0 0,-1 0 1,1 0-1,-1 0 0,1 1 0,-1-1 0,1 0 0,-1 1 1,1-1-1,-1 0 0,0 1 0,1-1 0,0 1 0,1 3 48,0 0 0,0-1 0,-1 1 0,1 0 0,1 7 0,0 0 2,7 24 57,-1 1 0,-2 0 0,-1 0 0,-2 0 0,-1 65 0,-29 182 237,10-194-249,14-80-91,-1 1-1,0-1 1,-1 0 0,0 0 0,0 0 0,-10 15-1,13-23-16,1 0-1,-1 0 1,0-1-1,1 1 1,-1 0-1,0 0 0,1-1 1,-1 1-1,0 0 1,0-1-1,0 1 1,0 0-1,0-1 0,0 1 1,0-1-1,0 0 1,0 1-1,0-1 1,0 0-1,0 0 0,0 0 1,0 1-1,0-1 1,0 0-1,0 0 0,0-1 1,0 1-1,0 0 1,0 0-1,0 0 1,0-1-1,0 1 0,0 0 1,0-1-1,0 1 1,0-1-1,0 1 1,0-1-1,0 0 0,0 1 1,0-2-1,-5-3 17,0-1-1,1 0 0,0 0 1,-7-12-1,5 8 3,-8-14 50,0-1 0,2-1 0,2 0 0,0 0 0,1-1 0,-11-53 0,21 79-70,0 1 0,0 0 0,0-1 0,0 1 0,0-1 0,-1 1 0,1 0 0,0-1 0,0 1 0,0-1 0,0 1 0,0 0 0,0-1 0,0 1 0,1-1 0,-1 1 0,0 0 0,0-1 0,0 1 0,0 0 0,0-1 0,1 1-1,-1-1 1,0 1 0,0 0 0,1-1 0,8 4 33,23 25-32,-10-7 5,-8-12-9,0 0 0,0-1 0,29 12 0,-35-17 0,-1 0 0,1-1 0,0 0 0,-1-1 0,1 0 0,0 0 0,0 0 0,0-1 0,0 0 0,11-2 0,-3-2 2,0 0 1,0-1-1,-1 0 1,1-1-1,-1-1 0,0-1 1,26-18-1,-4-2 26,48-48 1,-51 43-8,58-42 1,-59 52 26,75-49 113,-92 62-116,1 1-1,1 1 0,0 1 0,27-9 0,-39 15-34,0 1-1,-1-1 0,1 1 0,-1 0 0,1 0 0,0 1 0,-1 0 0,1 0 0,-1 0 0,1 0 0,-1 1 1,7 3-1,-5-2 3,0-1 1,0 0-1,0 0 1,0-1-1,14 2 1,-42-13 76,10 4-56,-4 0-14,-1 0-1,0 1 0,0 0 0,-1 1 0,1 1 0,-1 1 0,0 0 0,0 1 0,0 1 0,1 1 0,-1 0 0,0 1 1,0 1-1,1 0 0,-1 1 0,1 1 0,0 1 0,1 0 0,-1 1 0,1 1 0,1 0 0,-20 14 0,30-18-13,0 1 0,-1-1-1,2 1 1,-1 0-1,0 0 1,1 0-1,0 0 1,0 1 0,1-1-1,0 1 1,0-1-1,0 1 1,0 0-1,1 0 1,0 0 0,0 0-1,1 0 1,-1 0-1,1 0 1,1 0 0,1 9-1,0 3 2,2-1 0,0 1 0,1-1 1,0 0-1,16 32 0,-15-37 6,1-1 0,0 0 0,0 0 0,1 0 0,1-1 0,0-1 0,0 1 0,1-1 0,0-1 0,0 0 0,15 9 0,-16-12 10,1 0 0,0 0-1,0-1 1,0-1 0,0 1-1,1-1 1,-1-1 0,1 0-1,0-1 1,-1 0-1,1 0 1,0-1 0,0-1-1,11-1 1,-11-1 5,0 0 0,-1 0 0,0-1 0,0-1 0,0 0 0,12-7 0,2-2 1,106-61 159,120-92-1,-157 102-4,10-7 102,-102 71-263,-22 14 9,-4 1-40,0 1-1,2 1 1,-43 37 0,-55 70-39,106-106 44,0 1 1,-16 26-1,28-38 4,-1-1 0,1 1 1,0 0-1,1 0 1,-1 0-1,1 0 0,1 1 1,-1-1-1,1 1 1,0-1-1,0 1 0,1 12 1,0-18 1,0 0 0,0 0 0,0 0 0,0 0 1,1 0-1,-1 0 0,0 0 0,1 0 0,-1 0 1,0 0-1,1 0 0,0 0 0,-1 0 0,1-1 1,-1 1-1,1 0 0,0 0 0,-1-1 0,1 1 1,0 0-1,0-1 0,0 1 0,0-1 0,-1 1 0,1-1 1,0 1-1,0-1 0,0 0 0,0 0 0,0 1 1,0-1-1,0 0 0,0 0 0,0 0 0,0 0 1,0 0-1,0 0 0,0 0 0,2-1 0,2 0 2,0 0 0,0-1 0,-1 1 0,1-1 1,0 0-1,-1-1 0,6-3 0,7-6-3,0-2 0,0 0 0,-2-1 0,0 0 0,0-2 0,-2 1 0,15-24 0,71-137 96,-67 100-8,-18 39-16,-16 39-74,-1 1 1,1-1 0,0 1-1,0-1 1,0 1 0,0 0-1,-3 4 1,-5 10-7,1 0 0,1 1 1,1 0-1,0 0 0,1 1 0,1-1 1,1 2-1,0-1 0,0 20 0,3-26 3,0 0 0,1-1 0,0 1 0,1 0 0,0-1-1,1 1 1,1-1 0,0 0 0,0 0 0,1 0 0,0 0 0,1 0-1,0-1 1,1 0 0,12 17 0,-15-24 4,-1 0 0,1 0 0,0-1 1,0 1-1,0-1 0,0 1 0,0-1 0,1 0 0,-1 0 0,1 0 0,-1-1 1,1 0-1,0 1 0,0-1 0,-1 0 0,9 0 0,-6-1 1,-1 0 0,1 0-1,0-1 1,0 0 0,0 0 0,0-1-1,-1 1 1,1-1 0,0 0 0,5-4-1,10-6 2,-1-2 0,0 0 0,-2 0 0,26-26 0,9-13 36,-2-3 0,-3-2 1,56-85-1,-69 86 4,-3-2 1,42-107-1,26-135 139,-97 292-171,-1 1 1,0-1-1,0 0 0,0-9 1,-2 18-10,0 0 0,0 0 1,0 0-1,0 1 0,-1-1 1,1 0-1,0 0 0,0 0 0,0 0 1,0 0-1,0 0 0,0 0 1,0 1-1,-1-1 0,1 0 1,0 0-1,0 0 0,0 0 1,0 0-1,-1 0 0,1 0 0,0 0 1,0 0-1,0 0 0,0 0 1,0 0-1,-1 0 0,1 0 1,0 0-1,0 0 0,0 0 1,0 0-1,-1 0 0,1 0 0,0 0 1,0 0-1,0 0 0,0-1 1,0 1-1,-1 0 0,1 0 1,0 0-1,0 0 0,0 0 1,0 0-1,0 0 0,0-1 1,0 1-1,-1 0 0,1 0 0,0 0 1,0 0-1,0 0 0,0-1 1,0 1-1,0 0 0,0 0 1,0 0-1,0 0 0,0 0 1,0-1-1,0 1 0,0 0 0,0 0 1,0 0-1,0 0 0,0-1 1,-11 13 4,-2 8-9,1 1 0,0 0-1,2 1 1,-11 30 0,9-22-1,-23 60-55,-36 138 0,60-178 24,2 0 0,1 0 0,4 0 1,1 83-1,3-122 23,1 0 0,0 0 0,1 0 0,0 0 1,1 0-1,0 0 0,0 0 0,8 14 0,-10-23 11,-1-1 1,1 0-1,0 1 1,0-1-1,0 0 1,0 0-1,0 0 1,0 0-1,0 1 1,0-2-1,1 1 0,-1 0 1,0 0-1,1 0 1,-1-1-1,0 1 1,1 0-1,-1-1 1,1 0-1,-1 1 1,1-1-1,-1 0 0,1 1 1,-1-1-1,1 0 1,-1 0-1,1 0 1,-1-1-1,1 1 1,-1 0-1,1-1 1,-1 1-1,1 0 0,1-2 1,4-1-2,-1 0 1,0-1-1,0 1 1,-1-1-1,1 0 1,7-8-1,23-26 10,-1-1 0,-2-1 0,-2-2 1,45-80-1,81-197 163,-152 308-164,15-33 25,89-210 53,-86 194-16,-4-1 0,16-81 0,-34 119 13,-1 23-81,0-1 1,0 1 0,0 0 0,0 0 0,-1 0 0,1 0-1,0-1 1,0 1 0,0 0 0,0 0 0,0 0 0,0 0-1,-1 0 1,1 0 0,0 0 0,0-1 0,0 1 0,-1 0-1,1 0 1,0 0 0,0 0 0,0 0 0,0 0 0,-1 0-1,1 0 1,0 0 0,0 0 0,0 0 0,-1 0 0,1 0-1,0 0 1,0 0 0,0 0 0,-1 0 0,1 0 0,0 0-1,0 0 1,0 0 0,0 1 0,-1-1 0,1 0 0,0 0-1,0 0 1,0 0 0,0 0 0,0 0 0,-1 1 0,1-1-1,-4 3-2,1 1 1,0 0-1,-1 0 0,1 0 0,1 0 0,-3 5 0,-29 56-76,3 1 1,-35 112-1,-23 147-140,68-241 191,10-42 47,3 0 0,-5 49 0,12-75 1,0 0 0,2 0-1,-1 0 1,2 0-1,0 0 1,1-1 0,1 1-1,10 29 1,-12-43-15,-1 0 0,0 0 0,1 0 0,0 0 1,-1 0-1,1-1 0,0 1 0,0 0 0,0-1 1,0 0-1,0 1 0,0-1 0,0 0 0,0 0 0,1 0 1,-1 0-1,0 0 0,1-1 0,-1 1 0,1-1 0,-1 0 1,1 1-1,-1-1 0,0 0 0,1 0 0,4-1 1,2 0 2,-1 0-1,1-1 1,0 0 0,-1 0 0,1-1 0,12-6 0,-2 0 11,0-2 0,0-1-1,-1 0 1,-1-1 0,0-1 0,0 0-1,15-19 1,-25 24 2,1 0 1,-2 0-1,1 0 1,-1-1-1,-1 1 0,0-1 1,0-1-1,-1 1 0,0-1 1,-1 0-1,0 0 1,-1 0-1,0 0 0,0 0 1,-1-17-1,-1 27-19,0-1-1,0 1 1,0-1-1,0 1 1,0 0 0,0-1-1,0 1 1,-1 0 0,1-1-1,0 1 1,-1 0-1,1-1 1,-1 1 0,0 0-1,1 0 1,-1 0 0,0-1-1,0 1 1,0 0-1,1 0 1,-1 0 0,0 0-1,-1 0 1,1 1 0,0-1-1,0 0 1,0 0-1,-2 0 1,1 1 0,0 0-1,0 0 1,0 0-1,0 0 1,0 0 0,0 1-1,0-1 1,0 1-1,1 0 1,-1-1 0,0 1-1,0 0 1,0 0-1,1 0 1,-1 0 0,1 0-1,-1 0 1,1 1-1,-3 1 1,-3 5-3,0 0 0,0 0 0,0 0 0,1 1 0,1 0 0,-1 1 0,2-1 0,-1 1 0,1 0 0,1 0 0,-1 0 0,2 1 0,0-1 0,-2 17 0,4-19 0,0 0 0,0 0 0,1 0 0,0 0 0,1 1 0,-1-2 0,1 1 0,1 0 0,4 10 0,-5-14 0,-1-1 0,1 0 0,0 0 0,0 0 0,0 0 0,0-1 0,1 1 0,-1-1 0,1 1 0,-1-1 0,1 0 0,0 0 0,0 0 0,0 0 0,0 0 0,0-1 0,1 1 0,-1-1 0,0 0 0,1 0 0,-1 0 0,1 0 0,-1-1 0,7 1 0,-1-2 0,1 0 0,-1 0 0,1-1 0,-1-1 0,0 1 0,0-1 0,0-1 0,11-5 0,70-44 0,-58 32 0,3-1 0,-2-2 0,-1-1 0,53-53 0,-69 55 0,-14 19 0,0 0 0,1 1 0,-1-1 0,1 1 0,0 0 0,6-6 0,-9 9 0,1-1 0,-1 1 0,0-1 0,1 1 0,-1 0 0,1-1 0,-1 1 0,1 0 0,-1-1 0,1 1 0,0 0 0,-1-1 0,1 1 0,-1 0 0,1 0 0,0 0 0,-1 0 0,1 0 0,-1-1 0,1 1 0,1 1 0,-1 11 0,-1-1 0,0 16 0,1 0 0,9 51 0,-8-68 0,1 0 0,-1 0 0,2-1 0,0 1 0,0-1 0,0 0 0,1 0 0,0 0 0,1-1 0,0 1 0,8 7 0,-11-14 0,-1 0 0,0-1 0,1 1 0,-1-1 0,0 0 0,1 0 0,0 0 0,-1 0 0,1 0 0,0 0 0,-1-1 0,1 1 0,0-1 0,0 0 0,-1 0 0,1 0 0,0 0 0,0 0 0,-1-1 0,1 1 0,3-2 0,7-2 0,-1 0 0,0 0 0,14-7 0,3-4 0,-1 0 0,36-26 0,-51 32 0,-2-1 0,1 0 0,-1-1 0,0 0 0,-1 0 0,-1-1 0,11-17 0,-19 29 0,-1-1 0,1 0 0,-1 1 0,1-1 0,-1 0 0,0 0 0,1 1 0,-1-1 0,0 0 0,0 0 0,1 1 0,-1-1 0,0 0 0,0 0 0,0 0 0,0 1 0,0-1 0,0 0 0,0 0 0,0 0 0,-1-1 0,1 2 0,-1-1 0,1 1 0,-1 0 0,1-1 0,-1 1 0,1 0 0,-1-1 0,1 1 0,-1 0 0,1 0 0,-1 0 0,0-1 0,1 1 0,-1 0 0,1 0 0,-1 0 0,0 0 0,1 0 0,-1 0 0,1 0 0,-2 1 0,-36 10 0,25-6 0,0 1 0,-17 11 0,25-14 0,0 0 0,1 0 0,0 0 0,0 1 0,0 0 0,0 0 0,0 0 0,1 0 0,-5 7 0,8-10 0,-1 0 0,1-1 0,0 1 0,0 0 0,-1 0 0,1 0 0,0 0 0,0 0 0,0 0 0,0 0 0,0 0 0,0 0 0,0 0 0,1 0 0,-1-1 0,0 1 0,0 0 0,1 0 0,-1 0 0,0 0 0,1 0 0,-1-1 0,1 1 0,-1 0 0,1 0 0,0-1 0,-1 1 0,1 0 0,0-1 0,-1 1 0,1-1 0,0 1 0,0 0 0,-1-1 0,3 1 0,31 13 0,-33-14 0,18 5 0,-1-1 0,1-1 0,0-1 0,0-1 0,0 0 0,0-2 0,34-4 0,3-5 0,71-22 0,-112 26 0,-12 5 0,-1 0 0,0 0 0,1 0 0,-1 1 0,1-1 0,-1 0 0,1 1 0,0 0 0,4-1 0,-7 1 0,0 1 0,0-1 0,0 0 0,1 0 0,-1 0 0,0 0 0,0 1 0,0-1 0,0 0 0,0 0 0,0 0 0,1 1 0,-1-1 0,0 0 0,0 0 0,0 0 0,0 1 0,0-1 0,0 0 0,0 0 0,0 1 0,0-1 0,0 0 0,0 0 0,0 0 0,0 1 0,0-1 0,0 0 0,0 0 0,-1 1 0,1-1 0,0 0 0,0 0 0,0 0 0,0 1 0,0-1 0,0 0 0,-1 0 0,1 0 0,0 0 0,0 1 0,0-1 0,0 0 0,-1 0 0,1 0 0,0 0 0,0 0 0,-1 0 0,-9 11 0,-10 6 0,2 2 0,-32 38 0,44-50 0,1 1 0,0-1 0,1 1 0,-1 0 0,2 0 0,-1 1 0,1-1 0,0 1 0,1 0 0,0 0 0,0 0 0,0 11 0,2-18 0,0-1 0,-1 0 0,1 1 0,0-1 0,0 1 0,1-1 0,-1 0 0,0 1 0,0-1 0,1 0 0,-1 1 0,1-1 0,-1 0 0,1 0 0,-1 1 0,1-1 0,0 0 0,0 0 0,0 0 0,0 0 0,-1 0 0,1 0 0,1 0 0,-1 0 0,0 0 0,0 0 0,0-1 0,0 1 0,0 0 0,1-1 0,-1 1 0,0-1 0,1 1 0,-1-1 0,0 0 0,1 1 0,-1-1 0,1 0 0,-1 0 0,0 0 0,2 0 0,3-1 0,-1 0 0,0 0 0,0 0 0,0-1 0,0 1 0,-1-1 0,1-1 0,0 1 0,8-6 0,20-17 0,-2-2 0,0 0 0,-2-2 0,29-37 0,-19 15 0,64-109 0,-65 90 0,31-82 0,-52 109 0,-3-2 0,-1 0 0,8-58 0,-19 96 0,-2 1 0,1-1 0,-1 0 0,0 0 0,-1 1 0,1-1 0,-3-9 0,2 15 0,1-1 0,0 1 0,-1 0 0,1 0 0,-1-1 0,0 1 0,1 0 0,-1 0 0,0 0 0,0 0 0,0 0 0,1 0 0,-1 0 0,0 0 0,-1 0 0,1 0 0,0 0 0,0 1 0,0-1 0,0 0 0,-1 1 0,1-1 0,0 1 0,0-1 0,-1 1 0,1 0 0,0 0 0,-1-1 0,1 1 0,0 0 0,-1 0 0,1 0 0,-1 0 0,1 1 0,0-1 0,-1 0 0,1 1 0,0-1 0,0 0 0,-1 1 0,1 0 0,-2 1 0,-6 2 0,1 1 0,0-1 0,1 2 0,-1-1 0,1 1 0,0 1 0,0-1 0,1 1 0,-11 14 0,-2 7 0,-23 40 0,23-31 0,1 1 0,2 1 0,-15 52 0,23-61 0,1 0 0,1 0 0,2 0 0,2 1 0,0 39 0,3-56 0,0 0 0,1 0 0,1 0 0,0-1 0,1 1 0,0-1 0,1 0 0,1 0 0,9 18 0,-11-26 0,-1 1 0,1-1 0,0 0 0,0 0 0,1-1 0,-1 1 0,1-1 0,0 0 0,0 0 0,0-1 0,1 1 0,0-1 0,-1 0 0,1-1 0,0 0 0,0 1 0,0-2 0,1 1 0,-1-1 0,0 0 0,0 0 0,13-1 0,-10 0 52,0-2 0,0 1-1,0-1 1,0 0 0,0-1 0,0 0 0,-1 0-1,17-10 1,-12 5-1784,-1 0 1,14-11-1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9744,'0'0'3302,"17"-4"-2571,145-23 700,208-7 0,263 21 1388,-184-3-319,-417 14-2336,29 0 28,-41 1-2796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8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1318 6424,'0'0'6248,"10"0"-5662,8-1-359,0-1 0,0-1 1,0-1-1,0 0 0,-1-1 0,0-1 0,0-1 0,21-11 0,1-5 374,-1-1 0,51-43 0,61-68 1128,-46 39-392,13-8 1989,-138 115-1958,3 9-1172,0 1 0,1 0 1,2 1-1,0 1 0,1 1 1,-15 35-1,16-28-15,1 0-1,-7 35 1,16-55-119,1-1 0,0 1 0,1 0 0,0 0-1,1 0 1,0 0 0,1 0 0,0 0 0,0-1 0,4 13 0,-4-21-43,0 0 0,-1 1 1,1-1-1,0 0 0,0 0 1,0 0-1,1-1 0,-1 1 0,0 0 1,1 0-1,-1-1 0,1 1 1,-1 0-1,1-1 0,0 0 0,0 1 1,0-1-1,0 0 0,3 1 1,-2-1 3,1 0 1,-1 0 0,0-1 0,1 1-1,-1-1 1,1 0 0,0 0 0,-1 0-1,1-1 1,-1 1 0,5-2 0,5-2 31,-1 0-1,0-1 1,0 0 0,0-1 0,17-12 0,-9 4 22,-1-1 0,0-1 0,29-32 0,41-62 195,-58 70 111,71-73-1,-83 91-154,-16 18-149,0 0-1,0 1 1,0-1 0,1 1-1,-1-1 1,1 1 0,7-5-1,-10 8-71,-1 0-1,1 0 0,-1 0 1,0 0-1,1 0 0,-1 0 1,0 0-1,1 0 0,-1 1 1,0-1-1,1 0 0,-1 0 0,0 0 1,0 0-1,1 1 0,-1-1 1,0 0-1,1 0 0,-1 0 1,0 1-1,0-1 0,1 0 1,-1 1-1,0-1 0,0 0 0,0 0 1,0 1-1,1-1 0,-1 0 1,0 1-1,0-1 0,0 0 1,0 1-1,0-1 0,0 0 1,0 1-1,0-1 0,0 1 1,0-1-1,0 0 0,0 1 0,1 17 51,-20 107 125,1-11 94,17-93-142,1-21-130,0 0-1,0 0 0,0 0 1,0 1-1,0-1 1,0 0-1,0 0 1,0 0-1,0 0 0,0 1 1,0-1-1,0 0 1,0 0-1,0 0 0,1 0 1,-1 1-1,0-1 1,0 0-1,0 0 0,0 0 1,0 0-1,0 0 1,0 1-1,0-1 1,1 0-1,-1 0 0,0 0 1,0 0-1,0 0 1,0 0-1,0 0 0,1 0 1,-1 1-1,0-1 1,0 0-1,0 0 0,0 0 1,1 0-1,-1 0 1,0 0-1,2-2 23,1 0-1,-1 0 1,0 0 0,0 0-1,0 0 1,-1 0-1,4-4 1,7-11-6,81-87 284,-77 88-233,0 1 0,2 1 0,0 0 0,26-14 0,-43 26-65,1 1 0,0 0 0,0 0 0,0 0 1,0 1-1,0-1 0,0 0 0,0 1 0,0-1 0,0 1 1,0 0-1,0 0 0,0 0 0,0 0 0,3 0 0,-4 0-4,0 1 0,-1-1 1,1 0-1,-1 1 0,1-1 0,0 0 0,-1 1 0,1-1 0,-1 1 0,1-1 0,-1 1 0,0-1 0,1 1 0,-1-1 1,0 1-1,1 0 0,-1-1 0,0 1 0,1 0 0,0 23 15,-14 72-17,5-51 0,-2 74 0,9-115 0,1 0 0,1 1 0,-1-1 0,1 0 0,-1 0 0,1 0 0,0 0 0,1 0 0,-1-1 0,1 1 0,-1 0 0,1 0 0,0-1 0,1 1 0,2 3 0,-3-6 0,0 1 0,0 0 0,0-1 0,0 1 0,1-1 0,-1 1 0,0-1 0,1 0 0,-1 0 0,1 0 0,0-1 0,-1 1 0,1-1 0,-1 1 0,1-1 0,0 0 0,-1 0 0,1 0 0,0 0 0,-1 0 0,1-1 0,0 1 0,3-2 0,8-2 0,0-1 0,-1 0 0,1-1 0,-1-1 0,0 0 0,-1 0 0,20-16 0,2-7 0,34-37 0,-46 45 0,37-41 0,-3-3 0,58-87 0,-87 108 0,-1-1 0,-2 0 0,21-62 0,-17 28 0,21-100 0,-39 132 0,-1 0 0,-3-1 0,-1-70 0,-5 114 0,0-1 0,0 1 0,-1-1 0,0 1 0,0 0 0,-3-9 0,3 14 0,1-1 0,0 0 0,-1 0 0,1 1 0,-1-1 0,1 0 0,-1 1 0,1-1 0,-1 0 0,1 1 0,-1-1 0,0 1 0,1-1 0,-1 1 0,0-1 0,1 1 0,-1 0 0,0-1 0,-1 1 0,1-1 0,-1 1 0,1 0 0,0 1 0,0-1 0,-1 0 0,1 0 0,0 1 0,-1-1 0,1 0 0,0 1 0,0-1 0,0 1 0,0 0 0,-1-1 0,1 1 0,-2 1 0,-10 10 0,-1 0 0,1 0 0,1 1 0,0 1 0,1 0 0,1 0 0,-18 32 0,8-5 0,-30 86 0,27-56 0,3 1 0,-17 124 0,32-149 0,2-1 0,1 1 0,3-1 0,2 1 0,13 67 0,-15-107 0,1 0 0,0 0 0,1 0 0,-1 0 0,1 0 0,1 0 0,-1 0 0,7 8 0,-8-13 0,0 0 0,0 1 0,0-1 0,0 0 0,1 0 0,-1 0 0,1-1 0,-1 1 0,1-1 0,0 1 0,-1-1 0,1 0 0,0 0 0,0 0 0,0 0 0,0 0 0,0-1 0,0 0 0,0 1 0,0-1 0,0 0 0,0 0 0,5-1 0,5-2 0,0 0 0,0-1 0,0-1 0,0 0 0,18-10 0,60-40 0,-61 35 0,-3 2 0,25-14 0,-80 82 0,23-43 0,1 1 0,0 0 0,1-1 0,0 2 0,0-1 0,0 0 0,1 0 0,-2 17 0,4-22 0,0 0 0,0 0 0,0 0 0,0 0 0,1 0 0,-1 0 0,1 0 0,0 0 0,0 0 0,0 0 0,0 0 0,1-1 0,-1 1 0,1 0 0,-1-1 0,1 1 0,0-1 0,0 0 0,0 1 0,1-1 0,-1 0 0,0 0 0,1-1 0,-1 1 0,1 0 0,0-1 0,-1 0 0,4 2 0,0-1 0,-1 0 0,1 0 0,0 0 0,0 0 0,0-1 0,0 0 0,0-1 0,0 1 0,0-1 0,9-1 0,-12 1 0,0-1 0,0 0 0,0 1 0,-1-1 0,1 0 0,0-1 0,0 1 0,-1 0 0,1-1 0,-1 1 0,1-1 0,-1 0 0,0 0 0,0 0 0,1 0 0,-1 0 0,-1-1 0,1 1 0,0-1 0,-1 1 0,1-1 0,-1 1 0,2-5 0,-1 2 0,0 0 0,0-1 0,-1 1 0,1 0 0,-1-1 0,0 0 0,-1 1 0,0-1 0,0 1 0,0-1 0,0 0 0,-1 1 0,0-1 0,0 1 0,0-1 0,-1 1 0,0-1 0,0 1 0,0 0 0,-1 0 0,0 0 0,0 0 0,0 1 0,0-1 0,-1 1 0,0 0 0,0 0 0,0 0 0,0 0 0,0 1 0,-1-1 0,0 1 0,0 0 0,0 1 0,0-1 0,0 1 0,0 0 0,0 0 0,-1 1 0,1-1 0,-1 1 0,-8 0 0,-31 1 0,45 0 0,0 0 0,1 0 0,-1 0 0,0 0 0,0 0 0,0 0 0,0 0 0,0 0 0,0 0 0,0 0 0,0 0 0,0 0 0,0 0 0,0 0 0,0 0 0,0 0 0,0 0 0,0 0 0,0 1 0,0-1 0,0 0 0,0 0 0,1 0 0,-1 0 0,0 0 0,0 0 0,0 0 0,0 0 0,0 0 0,0 0 0,0 0 0,0 0 0,0 0 0,0 0 0,0 0 0,0 1 0,0-1 0,0 0 0,0 0 0,0 0 0,0 0 0,0 0 0,0 0 0,-1 0 0,1 0 0,0 0 0,0 0 0,0 0 0,0 0 0,0 0 0,0 0 0,0 0 0,0 0 0,0 1 0,11 3 0,16 5 0,16 0 0,1-1 0,1-3 0,-1-2 0,1-1 0,-1-3 0,73-10 0,-108 11 0,-5 0 0,0-1 0,1 1 0,-1-1 0,1 1 0,-1-1 0,0-1 0,0 1 0,1 0 0,-1-1 0,0 0 0,0 0 0,4-3 0,-7 4-13,-1 0 1,1 0-1,-1 0 0,0 0 0,1 0 1,-1 0-1,0 0 0,0 0 0,1 0 1,-1-1-1,0 1 0,0 0 1,0 0-1,0 0 0,-1 0 0,1 0 1,0 0-1,0 0 0,-1 0 0,1 0 1,0 0-1,-1 0 0,1 0 1,-1 0-1,1 0 0,-1 0 0,-1-1 1,-21-23-927,2 9-3816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13768,'0'0'610,"21"-1"-324,147-7 30,546-16 706,-499 16 127,-199 7-839,-1 1 0,1 1-1,25 5 1,-82 2-2467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09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10656,'0'0'1088,"110"-55"-856,-14 34 0,24-2-16,-9 1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11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1492 7432,'0'0'110,"15"-11"406,195-151 1663,66-84 66,-202 180-1651,-3-3 0,-4-2 0,-2-4 0,85-129 0,-107 137 182,-4-3 1,59-145 0,-97 213-755,2-4 89,-1-1-1,1 1 0,-1-1 1,-1 0-1,1 1 1,-1-1-1,-1 0 1,1 0-1,-1-9 1,0 16-97,0-1 0,0 1 0,0 0 1,0-1-1,0 1 0,0-1 0,-1 1 0,1 0 1,0-1-1,0 1 0,0 0 0,0-1 0,-1 1 1,1 0-1,0-1 0,0 1 0,0 0 1,-1 0-1,1-1 0,0 1 0,-1 0 0,1 0 1,0-1-1,-1 1 0,1 0 0,0 0 0,-1 0 1,1 0-1,0 0 0,-1-1 0,1 1 0,0 0 1,-1 0-1,1 0 0,-1 0 0,1 0 1,0 0-1,-1 0 0,1 0 0,-1 1 0,-16 7 294,7 2-212,0 1 0,0-1 0,1 1-1,-14 24 1,-26 56 124,14-15-33,5 1 0,2 2 0,4 1 0,-27 163 0,47-214-61,-2 54 1,6-73-83,1 0 0,0 0-1,0 0 1,1 1 0,0-1-1,1-1 1,0 1 0,7 14-1,-9-22-27,0 0-1,0 0 0,0 0 1,0 0-1,1 0 1,-1 0-1,1 0 0,-1-1 1,1 1-1,0-1 0,0 1 1,0-1-1,0 0 1,0 0-1,0 0 0,0 0 1,0 0-1,0 0 0,0 0 1,0-1-1,1 1 1,-1-1-1,0 0 0,0 1 1,1-1-1,-1 0 0,0 0 1,0-1-1,1 1 1,-1 0-1,0-1 0,0 1 1,1-1-1,3-2 0,7-2 44,-1-2 0,1 1 1,-1-2-1,18-13 0,-16 10-15,41-28 106,-2-2 0,-1-3 0,-3-3 1,-1-1-1,-3-2 0,68-99 1,-76 91 82,44-97 0,-65 116-84,-1 0 1,-2-1-1,14-75 1,-22 93-58,-2 0 0,0-1 0,-2 1 0,0 0 1,-1-1-1,-4-25 0,4 47-81,0 0 0,0 1 0,-1-1 1,1 0-1,0 0 0,0 0 0,-1 0 0,1 0 1,0 0-1,-1 1 0,1-1 0,-1 0 0,1 0 1,-1 1-1,1-1 0,-1 0 0,0 1 0,1-1 1,-1 0-1,0 1 0,1-1 0,-2 0 0,1 1-1,0 0 0,0 0 0,0 0 0,0 0 0,0 0 0,0 0 0,1 0 0,-1 1 0,0-1 0,0 0 0,0 0 0,0 1 0,1-1-1,-1 1 1,0-1 0,0 0 0,1 1 0,-2 1 0,-4 3 29,1 0 1,0 0-1,0 1 0,-4 6 1,-16 23 41,1 0 0,2 2 0,2 1 0,-20 49 0,-20 80 84,-45 113 41,71-200 9,-64 110 0,85-172-94,10-14-37,7-12 23,54-82 117,-49 78-171,0 1 1,1 0 0,1 0-1,0 1 1,14-11-1,-24 21-42,0-1-1,0 0 0,0 1 0,0-1 1,1 1-1,-1 0 0,0-1 0,0 1 1,1 0-1,-1 0 0,0 0 0,0 0 1,1 0-1,-1 0 0,0 0 0,0 0 0,1 0 1,-1 1-1,0-1 0,0 0 0,0 1 1,0-1-1,1 1 0,-1-1 0,0 1 1,0 0-1,0-1 0,1 2 0,4 3 16,-1 0 0,1 0 0,7 11 0,-7-8-4,16 18 41,-10-11-24,0 0 0,23 20-1,-30-31-31,0 0-1,0 0 1,1-1-1,-1 0 0,1 0 1,0 0-1,0 0 1,0-1-1,0 0 0,0-1 1,13 3-1,-6-4 5,1 0-1,0 0 1,-1-2-1,1 1 1,-1-2-1,0 0 1,1 0-1,-1-1 1,-1-1-1,1 0 1,-1-1-1,20-12 1,-19 10 3,-1 0 0,0-1 1,-1 0-1,0-1 0,0-1 0,-1 0 1,0 0-1,-1-1 0,0 0 1,-1 0-1,9-20 0,-12 23-3,-1-1 1,-1 0-1,0 0 0,0-1 1,-1 1-1,0-1 0,-1 1 0,0-1 1,-1 0-1,0 1 0,-1-1 1,0 0-1,0 1 0,-4-12 0,4 20-8,1 1-1,0 0 0,-1 0 1,1-1-1,-1 1 0,0 0 1,1 0-1,-1-1 0,0 1 1,0 0-1,0 0 0,0 0 1,0 0-1,0 0 0,0 0 1,0 1-1,0-1 0,0 0 1,-1 1-1,1-1 0,0 0 1,0 1-1,-1-1 0,-1 0 1,0 1-1,0 0 1,1 1-1,-1-1 1,0 0-1,1 1 1,-1-1-1,1 1 1,-1 0-1,0 0 0,1 0 1,0 0-1,-3 1 1,-5 5 2,0-1 0,1 1 0,-1 1 0,-12 13 0,12-10-1,0 0-1,1 1 1,0 0-1,1 1 1,0 0-1,1 0 0,1 0 1,0 1-1,-4 15 1,7-21 0,1 0 0,1 0 0,0 0 1,0 1-1,0-1 0,1 0 0,0 1 1,1-1-1,0 0 0,0 0 0,1 0 0,0 0 1,0 0-1,1 0 0,0 0 0,1 0 1,-1-1-1,6 8 0,-1-4 10,1-1 0,-1 0 0,1 0 0,1-1 0,0 0 0,0-1 0,1 0 0,0-1-1,19 9 1,-8-5 9,1-1-1,1-1 0,-1-1 0,29 5 1,-44-11-33,-1-1 0,0 0 0,0-1 0,1 1 0,-1-1 0,0-1 0,11-1 0,-15 2-128,-1-1 0,1 0-1,0 0 1,0 0-1,-1 0 1,1-1 0,0 1-1,2-3 1,-3 2-241,0 1 0,0-1 0,-1 0 1,1 0-1,-1 1 0,0-1 0,1 0 0,-1 0 1,0 0-1,0 0 0,1-4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4216,'0'0'11102,"10"0"-10939,167 16 740,-168-16-805,1 1 0,0-2 1,-1 1-1,1-2 1,-1 1-1,1-1 0,-1 0 1,1-1-1,-1 0 1,9-5-1,6-1-1915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1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11152,'0'0'1352,"70"29"-880,11-27 8,54-10 0,-1-3 8,-3 1-48,-12 8 0,-9-1-32,-2-3 16,-4-3-57,-47 3 9,3 4-72,9-2 16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1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1227 5824,'0'0'3320,"10"-3"-2628,5-2-478,0-1 0,0 0 0,0-2 0,-1 1 0,20-16 0,74-61 760,-70 53-676,49-42 658,-2-3 0,110-129 1,-151 151-461,-2-2 1,-3-2 0,-2-2-1,-3-1 1,34-84 0,-58 120-177,-2 0 0,8-37 0,-14 50-172,0-1 1,-1 0-1,0 1 1,-1-1-1,0 0 1,-1 0-1,-3-12 1,4 23-118,0 0 1,-1 0 0,1 0 0,-1 0 0,1 0-1,-1 0 1,0 0 0,0 1 0,0-1-1,0 0 1,0 0 0,0 1 0,0-1-1,-1 1 1,1-1 0,0 1 0,-1 0-1,1-1 1,-1 1 0,0 0 0,1 0-1,-3-1 1,1 2 1,1-1 1,-1 1-1,1 0 0,-1-1 0,1 1 0,-1 1 0,0-1 1,1 0-1,-1 1 0,1-1 0,-1 1 0,1 0 0,0-1 1,-5 3-1,-5 4 52,1-1 1,0 2-1,1-1 1,-1 1-1,-13 15 1,-6 9 54,2 1-1,1 2 1,2 0 0,-25 47 0,20-26 29,3 1-1,-25 78 1,40-98-59,1 1-1,-7 54 1,16-75-60,0 0 0,2 0 0,-1 0 0,2 1-1,1-1 1,0 0 0,8 29 0,-8-39-26,0 0-1,1 0 0,0 0 1,1 0-1,-1-1 0,1 1 1,0-1-1,1 0 0,0 0 1,0-1-1,0 1 0,0-1 1,9 6-1,-6-6 9,-1-1-1,1 0 1,1 0-1,-1 0 1,0-1-1,1 0 1,0-1 0,0 0-1,15 1 1,0-2 36,0-1 1,0-1-1,-1-2 1,1 0-1,-1-1 1,0-2-1,31-10 1,-14 1 62,-1-1 0,57-34 1,67-53 373,-138 86-384,-11 6 56,-14 11-174,0 0 0,0 0 0,0-1 1,0 1-1,0 0 0,0 0 0,0 0 0,0 0 0,0 0 0,0 0 1,0 0-1,0 0 0,0-1 0,0 1 0,0 0 0,0 0 0,0 0 1,0 0-1,0 0 0,0 0 0,0 0 0,0 0 0,-1 0 0,1 0 1,0 0-1,0 0 0,0-1 0,0 1 0,0 0 0,0 0 0,0 0 1,0 0-1,0 0 0,-1 0 0,1 0 0,0 0 0,0 0 0,0 0 0,0 0 1,0 0-1,0 0 0,0 0 0,0 0 0,-1 0 0,1 0 0,0 0 1,0 0-1,0 0 0,0 0 0,0 1 0,0-1 0,0 0 0,0 0 1,0 0-1,0 0 0,-1 0 0,1 0 0,0 0 0,0 0 0,0 0 1,0 0-1,0 0 0,0 0 0,0 0 0,0 1 0,-32 12 172,12-3-140,1 2 1,1 0 0,-1 1-1,-26 26 1,34-28-23,-1 1-1,1 0 1,1 1 0,0 1-1,1-1 1,0 1 0,-7 17-1,15-28-8,0-1-1,1 1 0,-1 0 0,0-1 1,1 1-1,-1 0 0,1 0 0,0-1 0,0 1 1,0 0-1,0 0 0,0-1 0,1 1 1,-1 0-1,1 0 0,0-1 0,0 1 0,0-1 1,0 1-1,0-1 0,1 1 0,-1-1 1,1 1-1,-1-1 0,1 0 0,0 0 0,0 0 1,0 0-1,0 0 0,0-1 0,1 1 0,-1-1 1,0 1-1,1-1 0,4 2 0,-1 0 4,0 0-1,1-1 1,-1 1-1,1-2 0,-1 1 1,1-1-1,0 0 0,-1 0 1,1-1-1,0 1 1,0-2-1,0 1 0,10-3 1,-10 1 1,0 0 1,-1-1-1,1 0 1,-1 0-1,1 0 1,-1-1-1,0 0 1,-1 0-1,1-1 1,-1 0-1,0 0 1,0 0-1,0 0 1,-1-1-1,1 0 1,-2 0-1,6-9 1,-7 10 5,1-1 0,-1 1 1,-1-1-1,1 0 0,-1 1 1,0-1-1,0 0 0,-1 0 1,1 1-1,-1-1 0,-1 0 1,1 0-1,-1 0 0,0 0 0,0 1 1,-1-1-1,0 0 0,0 1 1,0 0-1,0-1 0,-5-6 1,3 7-5,0 0 0,0 1 1,0-1-1,-1 1 0,1 0 1,-1 1-1,0-1 0,0 1 1,0 0-1,0 0 0,-1 0 1,0 1-1,1-1 0,-1 2 1,0-1-1,0 0 0,0 1 1,0 0-1,0 1 0,0 0 0,0-1 1,-6 2-1,11-1-11,1 0 1,-1 1-1,0-1 0,1 0 0,-1 0 0,1 1 1,-1-1-1,1 0 0,-1 1 0,1-1 0,0 0 1,-1 1-1,1-1 0,-1 1 0,1-1 0,0 0 1,-1 1-1,1-1 0,0 1 0,0 0 0,-1-1 1,1 1-1,0-1 0,0 1 0,0-1 0,0 1 1,0-1-1,-1 1 0,1 0 0,0-1 0,0 1 1,1-1-1,-1 1 0,0-1 0,0 1 0,0 0 1,0-1-1,0 1 0,1-1 0,-1 1 0,0-1 1,1 1-1,11 25-44,-7-21 43,0 1-1,1-1 1,-1-1-1,1 1 0,0-1 1,0 0-1,1 0 1,-1-1-1,1 0 0,0 0 1,0 0-1,0-1 1,0 0-1,8 1 1,-3-1 9,1 0 1,0 0 0,-1-2 0,1 0 0,0 0 0,0-1 0,18-4-1,-15 1 6,0-2 0,0 0 0,-1 0 0,0-2 0,0 0 0,25-18-1,-15 8 46,-1-2 0,38-41-1,3-24 228,-47 59-97,-48 154 243,20-87-385,-1 5 14,-2-1 0,-20 46-1,13-38-3,20-52-51,-1 0-1,1-1 0,0 1 0,-1 0 0,1-1 1,-1 1-1,1 0 0,-1-1 0,1 1 0,-1 0 1,1-1-1,-1 1 0,0-1 0,1 1 0,-1-1 1,0 1-1,1-1 0,-1 0 0,0 1 0,0-1 1,1 0-1,-1 1 0,0-1 0,0 0 0,1 0 1,-1 0-1,0 0 0,0 0 0,0 0 0,0 0 1,1 0-1,-1 0 0,0 0 0,0 0 0,1-1 1,-1 1-1,0 0 0,0 0 0,0-1 0,1 1 1,-1-1-1,0 1 0,1-1 0,-1 1 0,0-1 1,1 1-1,-1-2 0,-29-25 121,29 26-124,-72-94 390,81 101-370,-1-1 1,1 0-1,1 0 1,-1-1-1,1 0 0,-1-1 1,1 0-1,13 3 0,93 21-2,-91-23-7,0-1 1,0-1 0,28-1-1,-40-2-7,-1 0 0,1 0 0,0-1 0,-1-1 0,1 0 0,-1 0 0,0-1 0,14-7-1,-17 6-3,-1 0 1,0 0-1,-1 0 0,1-1 0,-1 0 0,0 0 0,0 0 0,-1-1 0,7-11 0,2-6 65,17-41 0,-18 38 37,20-59-26,-25 61 2,7 24-170,-9 25 83,-5 3-1,0 1 0,-2 0 0,-1 0 1,-7 38-1,4-34 0,5-26 4,-1 0 1,-1 0-1,1 0 1,-1-1-1,0 1 1,0 0-1,-1-1 1,0 1-1,0-1 1,-5 7-1,6-10 8,0 1 0,-1 0-1,0-1 1,0 1 0,0-1-1,0 0 1,0 0 0,0 0-1,0 0 1,-1-1 0,1 0-1,0 1 1,-1-1 0,0 0-1,1 0 1,-1-1 0,1 1-1,-6-1 1,-16 1 62,-1-2-1,0-1 0,1-1 1,-1-1-1,-28-9 1,40 9 59,25 8-50,28 8-22,258 51 478,-275-60-432,0 0 0,0-2 1,30-2-1,-4-4-4570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1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 7432,'0'0'4454,"-13"4"-3908,-7 2-300,0 1-1,0 1 1,1 1 0,0 1 0,1 1 0,-18 12 0,23-12 43,0 0 1,1 1-1,1 0 1,-1 1-1,2 0 0,0 1 1,-16 28-1,23-35-175,0-1 0,1 1 0,-1 0 0,1 0 0,1 0 0,-1 0 0,1 0 0,0 0 0,1 0 0,0 0 0,0 1 0,0-1 0,1 0 0,0 0 0,1 0 0,-1 0 0,1 0 0,1 0 0,-1-1-1,1 1 1,5 8 0,-5-10-35,1 1 0,0-1 0,0 0 0,0 0 0,1 0 0,-1-1 0,1 0 0,0 0 0,1 0 0,-1 0 0,11 5 0,-6-5 20,0-1 0,-1 0 0,1 0 0,0 0 0,1-2 0,18 2 0,-5-2 50,0-2 1,0-1 0,-1-1 0,1-1-1,40-13 1,118-49 577,-154 53-514,-2 0 0,0-2 0,0-1 0,33-28 0,-58 43-189,1 0 0,-1 0 0,0 0 0,0 0 0,0 0 0,0 0 0,-1 0 0,1-1 0,0 1 1,0 0-1,-1 0 0,1-1 0,-1 1 0,2-3 0,-2 3-6,0 0 0,0 0 0,0 1 1,0-1-1,-1 0 0,1 0 0,0 0 0,0 1 0,0-1 1,-1 0-1,1 0 0,0 1 0,-1-1 0,1 0 0,0 1 1,-1-1-1,1 0 0,-1 1 0,-1-2 0,1 1 2,-1-1 0,0 1 0,0 0-1,0 0 1,0 0 0,0 0 0,0 1-1,0-1 1,0 0 0,0 1 0,0-1 0,0 1-1,0 0 1,0 0 0,-1 0 0,1 0-1,0 0 1,-3 1 0,-4 2 18,0 0-1,0 0 1,1 1-1,-1 0 1,1 1 0,0 0-1,0 1 1,0-1-1,1 1 1,0 1 0,0-1-1,1 1 1,-1 1-1,-7 10 1,13-15-23,0-1 0,0 0 0,0 1 0,0-1 0,1 0 0,-1 1 0,0-1 0,1 1 0,0-1 0,0 1 0,0-1 0,0 1 0,0-1 0,0 1 0,0-1 0,1 1 0,0-1 0,-1 1 0,1-1 0,0 1 0,0-1 0,0 0 0,0 0 0,1 1 0,-1-1 0,1 0 0,-1 0 0,1 0-1,-1-1 1,4 3 0,-2 0 6,1-1-1,0 1 0,1-1 0,-1 0 0,1 0 0,-1 0 1,1-1-1,0 0 0,0 0 0,0 0 0,0 0 0,10 1 1,-7-3 12,-1 1 1,1-2-1,-1 1 0,1-1 1,-1 0-1,1-1 1,-1 1-1,0-2 1,0 1-1,0-1 1,0 0-1,9-5 1,-12 5-7,1 0 0,-1 0 0,0 0 0,0 0 0,0-1 0,-1 0 0,1 0 0,-1 0 0,0 0 0,0 0 0,0-1 0,-1 1 1,1-1-1,-1 0 0,0 0 0,-1 1 0,1-1 0,1-8 0,-3 10-13,0 0 0,0 0-1,0 0 1,0 1 0,-1-1 0,1 0 0,-1 0 0,0 1-1,1-1 1,-1 0 0,0 1 0,-1-1 0,1 1 0,0-1 0,-1 1-1,0-1 1,1 1 0,-1 0 0,0 0 0,0 0 0,0 0 0,-3-2-1,-7-5 41,0 1-1,0 1 0,-18-9 0,-14-9 184,44 25-234,0 0 0,-1 0 1,1-1-1,0 1 0,0 0 1,0-1-1,-1 1 0,1 0 1,0-1-1,0 1 0,0 0 0,0-1 1,0 1-1,0 0 0,0-1 1,0 1-1,0 0 0,0-1 1,0 1-1,0 0 0,0-1 1,0 1-1,0 0 0,0-1 0,0 1 1,0 0-1,0-1 0,1 1 1,-1 0-1,0-1 0,0 1 1,0 0-1,1 0 0,-1-1 0,0 1 1,0 0-1,1 0 0,-1-1 1,0 1-1,0 0 0,1 0 1,-1-1-1,14-9 35,-2 4-28,0 0 1,0 1 0,1 0-1,0 1 1,-1 0-1,1 1 1,24-2-1,97 0 21,-112 5-26,-11-1 4,0 2 1,-1-1-1,1 1 0,-1 1 1,1 0-1,17 6 1,-26-7-4,1 0 1,-1 0 0,0 0-1,1 1 1,-1-1-1,0 1 1,0 0 0,0-1-1,0 1 1,0 0 0,0 0-1,-1 0 1,1 0 0,-1 1-1,1-1 1,-1 0 0,0 1-1,0-1 1,0 0 0,0 1-1,0 0 1,0-1 0,-1 1-1,1-1 1,-1 1 0,0 0-1,0-1 1,0 1 0,0 0-1,0-1 1,-1 1-1,0 3 1,-2 5 38,0-1 1,0 0-1,-1 0 0,0 0 1,-1-1-1,0 1 0,0-1 1,-1 0-1,0-1 0,-12 13 1,7-8 134,11-11-14,2-4 15,23-21 182,-22 21-348,26-27 232,2 1 0,57-39 0,-87 66-229,0 0-1,0 0 0,0 1 0,0-1 1,0 1-1,0-1 0,0 1 0,0-1 1,1 1-1,-1-1 0,0 1 0,0 0 1,0 0-1,1 0 0,-1 0 0,0 0 1,0 0-1,1 0 0,-1 0 0,0 0 1,0 1-1,0-1 0,1 0 0,-1 1 1,0-1-1,0 1 0,0-1 0,0 1 1,0 0-1,0-1 0,0 1 0,0 0 1,0 0-1,0 0 0,1 1 0,2 4 24,0 0-1,-1 1 1,0-1-1,-1 0 0,4 11 1,4 9-7,-7-19-17,1 1 0,1-1 0,-1 0 1,1 0-1,0 0 0,1 0 0,0-1 0,0 0 1,12 9-1,-12-11-7,0-1 1,0 0 0,0 0 0,0-1 0,1 0-1,-1 0 1,1 0 0,0-1 0,-1 0-1,1 0 1,0 0 0,12-2 0,-5 0 6,0-1 1,-1 0-1,1-1 1,0-1-1,-1 0 1,0-1-1,0-1 1,0 0-1,0 0 1,-1-1-1,0-1 1,-1 0-1,0-1 1,0 0-1,11-13 1,-17 17-5,0-1 0,0 0 0,0 0-1,-1-1 1,0 1 0,-1-1 0,5-11 0,-7 17-5,0-1-1,0 0 0,0 0 1,-1 0-1,1 0 1,-1 0-1,1 0 1,-1 0-1,0-1 1,0 1-1,0 0 0,0 0 1,0 0-1,0 0 1,0 0-1,-1 0 1,1 0-1,-1 0 0,0 0 1,1 0-1,-1 0 1,0 0-1,0 0 1,0 1-1,-1-1 0,1 0 1,0 0-1,-1 1 1,1-1-1,-1 1 1,-2-2-1,2 2 4,-1 0-1,1 0 1,-1 1-1,1-1 1,-1 1-1,1 0 1,-1 0-1,0 0 1,1 0-1,-1 0 1,1 0-1,-1 1 1,1 0-1,-1-1 1,1 1-1,-1 0 1,1 0-1,-5 2 1,2 0-1,0 0-1,0 0 1,0 0 0,0 0-1,0 1 1,1 0 0,-7 6-1,7-5-2,0 1-1,0-1 1,1 1-1,0 0 1,0-1-1,0 2 1,0-1-1,1 0 1,0 0-1,1 1 0,-1-1 1,0 13-1,2-13 4,0-1-1,1 1 0,0-1 1,0 1-1,0-1 0,0 1 1,1-1-1,0 0 0,0 0 1,1 0-1,-1 0 0,1 0 1,0-1-1,0 1 0,7 7 1,-1-3 9,0-1 0,0 0 0,0 0 0,1-1 0,0 0 1,1-1-1,0 0 0,0-1 0,0 0 0,0 0 0,1-1 1,-1-1-1,1 0 0,23 2 0,-22-4-20,1 0-1,0-1 1,0-1 0,0 0 0,0-1-1,0 0 1,-1-1 0,1-1-1,-1 0 1,0-1 0,0 0 0,20-12-1,-18 7-4102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1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18 6824,'0'0'4798,"-13"-1"-4187,4 0-503,-1 0 4,0 0-1,-1 1 1,1 0-1,0 1 1,-1 0-1,1 0 0,-18 6 1,8 0 191,1 2 1,0 0-1,-31 21 0,39-22-44,-1 0-1,2 1 1,-1 1-1,1-1 1,1 2-1,-15 18 1,21-24-120,0 0 1,0 0 0,0 0 0,1 1 0,0-1 0,0 1-1,0 0 1,1 0 0,-1 11 0,1-16-91,1 1 0,0 0 0,1 0 0,-1 0 0,0 0 0,1 0 0,-1 0 0,1 0 0,-1 0 0,1 0 0,0-1 0,0 1 0,0 0 0,0 0 0,0-1 0,0 1 0,0-1 0,1 1 0,-1-1 0,0 1 0,1-1 0,0 0 0,-1 0 0,1 0 0,-1 0 0,1 0 0,0 0 0,0 0 0,0-1 0,0 1 0,-1 0 0,1-1 0,0 0 0,2 1 0,7 0 48,-1 0 1,0-1-1,1 0 1,-1-1-1,0 0 1,1-1-1,-1 0 1,0 0-1,0-1 1,0-1-1,-1 1 1,1-2 0,-1 1-1,12-9 1,7-4 104,-1-2 0,-1-1 0,29-29 1,-48 42-130,0 1 1,0-1-1,-1-1 0,0 1 1,0-1-1,-1 0 1,0-1-1,-1 1 1,0-1-1,0 0 0,0 0 1,-1 0-1,2-13 1,-5 22-64,0-1 0,0 1-1,0 0 1,0 0 0,0 0 0,1 0 0,-1 0 0,0-1 0,0 1 0,0 0 0,0 0 0,0 0 0,0 0 0,0-1 0,0 1 0,0 0 0,0 0-1,-1 0 1,1 0 0,0 0 0,0-1 0,0 1 0,0 0 0,0 0 0,0 0 0,0 0 0,0 0 0,0-1 0,0 1 0,0 0 0,-1 0 0,1 0 0,0 0-1,0 0 1,0 0 0,0 0 0,0 0 0,-1 0 0,1-1 0,0 1 0,0 0 0,0 0 0,0 0 0,0 0 0,-1 0 0,1 0 0,0 0 0,0 0-1,0 0 1,0 0 0,-1 0 0,1 0 0,-11 7 195,-12 15-20,18-14-134,0 0 1,0 0-1,0 1 1,1 0-1,1-1 1,0 1-1,-4 15 1,6-19-16,0-1 1,0 1 0,1 0-1,-1-1 1,1 1 0,0-1 0,0 1-1,1 0 1,0-1 0,0 1-1,0-1 1,0 1 0,0-1-1,1 1 1,0-1 0,0 0 0,0 0-1,3 4 1,-3-6-17,0-1 0,0 1 0,0-1 1,0 1-1,0-1 0,0 0 0,0 0 0,0 0 0,1 0 1,-1 0-1,0 0 0,1-1 0,-1 1 0,0-1 0,1 0 0,-1 1 1,1-1-1,-1 0 0,1-1 0,-1 1 0,1 0 0,-1-1 1,4 0-1,7-3 83,0 0 0,24-10 0,-34 13-80,42-22 261,-1-2 1,-1-1 0,55-46-1,-43 31 86,-44 35-176,-7 7 62,-8 16 162,-2 0-433,3-7 44,1 0-1,0 1 1,0-1 0,1 1-1,1-1 1,0 1 0,0 0-1,1-1 1,0 1 0,1-1-1,0 1 1,0-1 0,1 0-1,1 0 1,7 15 0,-10-22-19,0 0-1,0 0 1,1-1 0,-1 1 0,1 0-1,0-1 1,-1 1 0,1-1-1,1 1 1,-1-1 0,0 0 0,0 0-1,1 0 1,-1 0 0,1-1 0,0 1-1,-1-1 1,1 1 0,0-1 0,0 0-1,0 0 1,0 0 0,0 0 0,0-1-1,4 1 1,13-2 31,-1 0-1,1-2 1,-1 0-1,1-1 1,-1-1 0,0 0-1,0-2 1,27-13-1,-33 14-11,-1-1 0,0 0 0,0-1 0,-1 0 0,0-1 0,17-17 0,-22 20-18,-1 0 0,0-1 0,0 1 0,0-1 0,-1 0 0,0 0 0,-1-1 0,1 1 0,-2-1 0,1 0 0,-1 0 0,3-13 0,-5 20-11,0-1 0,0 1 1,0-1-1,0 1 1,0 0-1,0-1 0,0 1 1,0-1-1,0 1 0,-1 0 1,1-1-1,-1 1 0,1 0 1,-1 0-1,1-1 1,-1 1-1,0 0 0,1 0 1,-1 0-1,0 0 0,0-1 1,-2 0-1,2 1 2,-1 0-1,0 0 1,0 0 0,0 0-1,0 1 1,0-1 0,0 0-1,0 1 1,0 0 0,0-1-1,0 1 1,0 0 0,-3 0 0,-3 1 0,0 0 1,0 0-1,1 1 1,-1 0-1,1 0 1,-14 7-1,9-3-3,0 1 0,1 0 0,0 0 0,1 1 0,0 1 0,0 0 0,1 0 0,-13 17 0,19-23 3,0 1 1,0 0-1,0 1 1,1-1-1,0 0 1,0 1-1,0 0 1,0-1-1,1 1 1,0 0-1,0 0 1,0 0-1,0-1 0,1 1 1,0 0-1,0 0 1,0 0-1,1 0 1,-1 0-1,1 0 1,1 0-1,-1-1 1,0 1-1,1 0 0,0-1 1,3 6-1,2 0 13,0-1 0,0 1 0,1-1 0,1-1-1,-1 0 1,1 0 0,0-1 0,1 0 0,0 0 0,0-1-1,0 0 1,1-1 0,0 0 0,0-1 0,0 0-1,0-1 1,13 2 0,-5-2 42,0 0 0,0-1 1,0-1-1,0-1 0,1 0 0,-1-2 0,0 0 1,0-1-1,32-10 0,-42 10-1,-1-1 0,0 0 0,1 0 0,-1 0 0,-1-1 0,1 0 0,-1-1 0,0 1 0,0-2 0,0 1 1,6-9-1,2-5-1034,-1 0 1,18-37 0,-23 40-737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19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1055 10656,'0'0'1229,"16"-7"-954,22-11-19,-1-2 0,-1-1 0,59-46 0,107-131 805,-13-16 87,-133 149-741,-52 60-369,139-170 1170,-124 148-856,-1-1 1,-1 0-1,-2-1 0,21-53 0,-34 75-236,0 2-9,0 1 0,-1 0-1,1 0 1,-1-1 0,0 1 0,0 0 0,-1-1 0,0 1-1,1-1 1,-2-8 0,1 13-89,-1-1 0,1 1 0,0-1 0,0 1 0,-1 0 0,1-1 0,-1 1 0,1 0 0,0-1 0,-1 1 0,1 0 0,-1-1 0,1 1 0,0 0 0,-1 0 0,1 0 0,-1-1 0,1 1 1,-1 0-1,1 0 0,-1 0 0,1 0 0,-1 0 0,1 0 0,-1 0 0,1 0 0,-1 0 0,1 0 0,-1 0 0,1 0 0,-1 1 0,1-1 0,-1 0 0,1 0 0,0 0 0,-1 1 0,1-1 0,-1 0 0,1 0 0,-1 1 0,1-1 0,0 0 0,-1 1 0,-21 17 258,-6 9-55,2 2-1,0 1 1,2 2 0,-38 66-1,39-55-57,1 2 1,3 0-1,-22 77 0,37-107-115,1 1 1,0-1-1,1 1 0,1-1 0,0 1 0,1 0 1,1-1-1,3 20 0,-3-30-23,0 1 0,0-1-1,1 1 1,0-1 0,0 0 0,0 1-1,0-1 1,1 0 0,0-1 0,0 1-1,0 0 1,1-1 0,0 0 0,0 1-1,0-2 1,0 1 0,0 0 0,1-1-1,0 0 1,-1 0 0,1 0 0,0 0-1,1-1 1,-1 0 0,10 3 0,-3-4 28,-1 1 1,1-1 0,0-1 0,-1 0 0,1-1 0,-1 0-1,1-1 1,-1 0 0,1-1 0,-1 0 0,0-1 0,0 0-1,11-6 1,10-7 274,0-1-1,53-41 1,-82 57-295,-1 1 28,1-1 1,0 0-1,-1 0 0,0-1 1,1 1-1,-1 0 0,0-1 1,3-4-1,-34 24 527,10-4-531,0 1 1,2 1-1,0 0 0,-19 22 1,30-29-37,-1 0 1,1 0 0,0 1 0,1 0 0,0 0-1,0 0 1,1 0 0,0 1 0,1 0-1,0 0 1,-3 18 0,5-25-12,1 0 0,0 1 0,0-1 1,1 0-1,-1 0 0,1 0 0,-1 0 1,1 0-1,0 0 0,0 0 0,0 0 0,1 0 1,-1 0-1,1 0 0,0-1 0,2 4 1,-3-4-5,0-1 0,1 0 0,-1 0 0,0 0 0,1 0 0,-1 0 0,1 0 0,-1 0 0,1-1 0,-1 1 0,1-1 0,-1 1 0,1-1 1,0 1-1,-1-1 0,1 0 0,0 0 0,-1 1 0,1-1 0,0-1 0,-1 1 0,1 0 0,0 0 0,-1-1 0,1 1 0,0-1 0,-1 1 1,1-1-1,-1 0 0,1 1 0,1-2 0,3-2 13,0 0 0,0-1 0,-1 0 0,0 0 0,0 0 0,0 0 0,-1-1 1,1 1-1,-1-1 0,-1-1 0,1 1 0,-1 0 0,0-1 0,-1 1 0,1-1 0,1-7 0,-3 9-6,0 0 0,0 0-1,0 0 1,-1 0 0,1 0-1,-1 0 1,0 0-1,0 0 1,-1 1 0,0-1-1,0 0 1,0 0 0,0 0-1,-1 0 1,0 1 0,0-1-1,0 1 1,0-1 0,-1 1-1,0 0 1,0 0-1,0 0 1,-6-7 0,6 10-5,1-1 1,-1 1-1,0-1 1,1 1 0,-1 0-1,0 0 1,0 0-1,0 0 1,0 1-1,0-1 1,0 1-1,0 0 1,0 0-1,0 0 1,0 0 0,-3 0-1,4 1-5,1-1 0,-1 0 0,1 0-1,0 1 1,-1-1 0,1 0 0,0 1 0,-1-1-1,1 1 1,0 0 0,0-1 0,0 1 0,-1 0 0,1 0-1,0 0 1,0 0 0,0 0 0,0 0 0,0 0-1,1 0 1,-1 0 0,0 1 0,0-1 0,1 0-1,-1 0 1,1 1 0,-1-1 0,1 0 0,-1 1 0,1-1-1,0 0 1,0 1 0,0-1 0,0 1 0,0 1-1,1 0-1,-1 0 0,1-1 0,0 1 0,0-1-1,1 0 1,-1 1 0,0-1 0,1 0-1,0 0 1,-1 0 0,1 0 0,0 0-1,0 0 1,0 0 0,0-1 0,0 1 0,1-1-1,-1 1 1,0-1 0,1 0 0,4 2-1,7 2-5,1 0-1,21 5 1,-32-10 0,16 4 14,0-1-1,1-2 1,-1 0-1,0-1 0,1-1 1,-1-1-1,0-1 0,0 0 1,0-2-1,-1 0 1,1-1-1,-1-1 0,-1-1 1,1-1-1,-1 0 0,-1-1 1,20-15-1,-22 14 20,7-4 52,-1-1 1,0-2-1,-1 0 1,31-37 0,-44 45 53,1 0 0,0 0 1,1 1-1,0 1 0,0-1 0,11-6 1,-17 13 58,-3 2-61,-5 13 43,-6 24-38,-1-1 1,-19 39-1,7-18-51,22-50-76,-9 21 53,0-1 1,-2-1-1,-21 35 0,32-58-55,0-1 0,0 1 0,0-1-1,-1 1 1,1-1 0,-1 0 0,1 0 0,-1 0 0,0 0-1,0 0 1,1 0 0,-1-1 0,0 0 0,-1 1 0,-5 0-1,6-1-2,0-1 0,1 0-1,-1 0 1,0 0-1,1-1 1,-1 1 0,0-1-1,1 1 1,-1-1-1,1 0 1,-1 0 0,1 0-1,-1 0 1,1 0-1,0-1 1,-1 1 0,1-1-1,0 0 1,-3-2-1,0-1 27,-1 0 0,1 0 0,0-1 0,0 0 0,1 0 0,0 0 0,0 0 0,0-1 0,-5-12 0,9 19-27,0-1 1,0 1-1,0-1 1,0 1-1,0 0 0,0-1 1,0 1-1,0 0 1,-1-1-1,1 1 1,0 0-1,0-1 1,0 1-1,-1 0 1,1 0-1,0-1 0,-1 1 1,1 0-1,0 0 1,0-1-1,-1 1 1,1 0-1,0 0 1,-1 0-1,1 0 1,0-1-1,-1 1 0,1 0 1,-1 0-1,0 0 1,1 0-2,0 1-1,0-1 1,0 0 0,0 1-1,0-1 1,0 1 0,-1-1 0,1 0-1,0 1 1,0-1 0,0 1-1,0-1 1,0 0 0,0 1 0,1-1-1,-1 0 1,0 1 0,0-1 0,0 1-1,0-1 1,0 0 0,0 1-1,1-1 1,-1 0 0,0 1 0,0-1-1,1 0 1,-1 0 0,0 1-1,0-1 1,1 0 0,-1 1 0,6 6 9,1 1 1,-1-1-1,1 0 1,0-1-1,1 0 1,-1 0-1,1 0 1,0-1-1,1 0 1,-1-1-1,13 5 1,-8-5-7,-1-1 1,0 0-1,1 0 1,0-2-1,0 1 1,-1-2-1,25-1 0,-15-1-3,-1-2-1,-1 0 0,1-2 0,0 0 0,-1-1 0,-1-1 0,1-1 1,-1 0-1,-1-2 0,21-14 0,6-10 37,-2-1 0,-2-3-1,49-58 1,-40 35 33,74-121 1,-101 141-73,-2-1 0,-1-1 0,24-85 0,-43 124 0,1 0 0,-1 1 0,-1-1 0,1 0 0,-1 0 0,0 0 0,0-6 0,0 10 0,0 0 0,0 1 0,-1-1 0,1 1 0,0-1 0,0 1 0,0-1 0,-1 1 0,1-1 0,0 0 0,0 1 0,-1-1 0,1 1 0,-1 0 0,1-1 0,0 1 0,-1-1 0,1 1 0,-1 0 0,1-1 0,-1 1 0,1 0 0,-1-1 0,0 1 0,-1 0 0,1 0 0,-1 0 0,1 0 0,0 0 0,-1 0 0,1 0 0,0 1 0,-1-1 0,1 1 0,0-1 0,-1 1 0,1 0 0,0-1 0,0 1 0,-2 1 0,-19 15 0,1 1 0,1 1 0,0 1 0,2 0 0,0 1 0,-27 45 0,31-42 0,1 0 0,2 0 0,0 1 0,2 0 0,0 1 0,-6 36 0,8-23 0,2 1 0,1 0 0,3 67 0,2-90 0,1 1 0,1 0 0,0-1 0,1 0 0,1 0 0,0 0 0,1 0 0,15 27 0,-15-35 0,-1 0 0,1-1 0,0 0 0,1 0 0,0 0 0,1-1 0,-1 0 0,1 0 0,0 0 0,1-2 0,0 1 0,0-1 0,0 0 0,0 0 0,1-1 0,11 3 0,-7-4 0,0 0 0,1-1 0,-1 0 0,0-1 0,0-1 0,1 0 0,20-4 0,-24 2 0,0 0 0,-1 0 0,1-1 0,-1-1 0,1 0 0,-1 0 0,-1-1 0,1 0 0,-1-1 0,14-10 0,-22 14-9,1 1 1,-1-1-1,1 0 1,-1 0-1,0 0 1,1 0-1,-1 0 1,0 0-1,0 0 1,-1 0-1,1 0 1,0 0-1,-1-1 1,1 1-1,-1 0 1,0-1-1,0 1 1,0-4-1,-4-22-5427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2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14776,'9'-2'385,"47"-9"39,1 3 0,0 2 0,0 3 0,103 8 0,-74 1-106,235 23 615,-4 26 614,-262-43-1106,-33-8 253,0 1-1,29 10 1,-50-15-666,0 1 1,0-1 0,-1 1 0,1 0 0,0-1 0,0 1 0,0 0-1,0-1 1,-1 1 0,1 0 0,0 0 0,-1 0 0,1 0 0,-1 0-1,1 0 1,-1 0 0,1 0 0,-1 0 0,0 0 0,1 0 0,-1 0-1,0 0 1,0 0 0,0 0 0,0 0 0,0 0 0,0 2-1,-6 31-259,5-29 223,-8 25-3048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2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29 9848,'0'0'2358,"-12"8"-1791,11-8-559,-22 15 1029,1 0 1,-38 34 0,60-49-990,0 0-1,0-1 1,1 1-1,-1 0 1,0 0-1,1 0 1,-1 0-1,0 0 0,0 0 1,1 1-1,-1-1 1,0 0-1,1 0 1,-1 0-1,0 0 1,0 0-1,1 0 1,-1 0-1,0 1 1,0-1-1,1 0 1,-1 0-1,0 0 1,0 0-1,0 1 1,1-1-1,-1 0 1,0 0-1,0 1 0,0-1 1,0 0-1,0 0 1,1 1-1,-1-1 1,0 0-1,0 0 1,0 1-1,0-1 1,0 0-1,0 1 1,0-1-1,0 0 1,0 0-1,0 1 1,0-1-1,0 0 1,0 1-1,0-1 1,0 0-1,0 0 1,-1 1-1,1-1 0,0 0 1,0 0-1,0 1 1,0-1-1,-1 0 1,1 0-1,0 1 1,0-1-1,0 0 1,-1 0-1,1 0 1,0 1-1,30-4 709,-25 2-563,16-2 198,-1-1 0,0 0 0,0-2 0,0 0 0,-1-1 0,0-1 0,32-19 0,-48 24-321,-1 0 1,1 0-1,-1 0 1,0 0-1,0 0 1,0-1-1,0 1 1,-1-1 0,0 1-1,1-1 1,0-6-1,2-2-2824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2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495 487 13864,'0'0'1145,"-12"-10"-689,-1-2-304,2 2 2,0 0-1,-1 1 0,0 1 0,-17-10 1,18 11-44,-1 1 0,0 0-1,-1 1 1,1 0 0,-1 1 0,0 1 0,0 0 0,0 1 0,0 0 0,0 1 0,0 0 0,-1 1 0,1 1 0,0 0 0,0 1 0,0 0 0,0 1 0,0 0 0,0 1 0,0 1 0,-16 8 0,22-9-41,1 1 0,-1 0 0,1 0 0,0 0 0,0 1 0,0 0-1,1 1 1,0-1 0,0 1 0,0 0 0,1 0 0,0 0 0,1 0-1,-6 16 1,8-18-16,-1 0 1,1 1-1,0-1 0,0 0 0,0 0 0,1 1 0,0-1 0,0 1 0,0-1 1,1 0-1,0 1 0,0-1 0,0 0 0,1 0 0,0 0 0,0 0 0,0 0 1,0 0-1,1 0 0,-1-1 0,1 1 0,1-1 0,4 6 0,2-1 51,1 0 0,1-1 0,-1 0 1,1-1-1,0 0 0,1-1 0,0 0 0,0-1 0,14 3 0,21 5 288,57 6-1,-94-17-316,26 6 159,-24-5-32,-1 0 1,1-1-1,15 0 1,-63 17 674,4-4-772,0 2 0,2 1 0,0 1 0,0 2 0,-31 30-1,41-32-58,0 1-1,1 1 0,1 1 0,1 0 0,1 1 1,1 1-1,-14 32 0,18-34 16,2-1 1,0 2-1,1-1 1,1 1-1,-4 40 1,9-55-36,1-1 1,0 1 0,1 0 0,-1-1 0,2 1 0,-1-1 0,1 1 0,0-1 0,4 10 0,-3-12-5,0 0 0,0 0 1,0 0-1,1 0 0,0 0 1,0-1-1,0 0 0,0 0 1,1 0-1,-1 0 0,1-1 1,0 0-1,9 5 1,-2-3 8,0 0 1,0-1-1,0-1 1,1 0 0,-1 0-1,1-1 1,0-1-1,-1 0 1,17-1 0,-3-2 67,-1 0 0,1-2 0,40-12-1,-51 11 112,-1-1 0,0 0 0,22-14 0,-32 17-165,0-1-1,0 1 1,-1-1-1,1 0 1,4-8-1,5-6 7,20-20-40,171-208 146,-164 193-119,-3-2-1,54-108 1,-58 88-54,43-141 0,-63 166 8,-2 1 0,-3-1-1,-1-1 1,-1-56 0,-6 83-2,-1 0-1,-6-32 1,6 49 8,-1-1 0,0 1 0,0 0 0,0 0 0,-1 0 0,0 0 0,-1 1 0,1-1 0,-1 1 0,-1 0 0,-6-9 0,9 13 0,0 1 0,0-1 0,1 0 0,-1 1 0,0 0-1,0-1 1,0 1 0,-1 0 0,1 0 0,0 0 0,0 0 0,-1 0 0,1 1 0,0-1-1,-1 1 1,1 0 0,-1-1 0,1 1 0,0 0 0,-1 0 0,1 1 0,-1-1 0,1 0-1,-1 1 1,1-1 0,0 1 0,0 0 0,-1 0 0,1 0 0,0 0 0,0 0 0,0 1 0,-3 1-1,-5 5-4,0 0-1,1 1 0,0 1 0,-16 19 0,7-3 5,2-1-1,0 2 0,1 0 1,2 1-1,1 0 0,1 1 0,-9 39 1,7-13-2,2 1 0,4 0 0,-2 62 0,8-86 17,2 0 0,1 0-1,1-1 1,2 1 0,2-1-1,14 47 1,-13-56-2,2 0-1,0-1 0,0 0 1,2-1-1,1 0 1,1 0-1,0-2 0,1 0 1,26 23-1,-28-27 14,2-2 0,0 0 0,0-1 0,1 0 0,0-2 0,35 16 0,-46-24-11,0 0-1,0 0 1,0 0-1,0-1 1,0 0-1,1 0 1,-1 0-1,0-1 1,0 0-1,0 0 1,0 0-1,0-1 1,-1 1-1,10-5 1,2-2 34,-1 0 0,0-1-1,14-12 1,-12 9-4,-1-2 0,-1 0-1,0 0 1,-1-2 0,14-19-1,-22 26-28,0 0 1,0-1-1,-1 0 0,0 0 0,0 0 0,-1-1 0,-1 1 0,0-1 0,0 0 0,-1 0 0,1-14 0,-3 22-11,0-1 0,0 0-1,-1 1 1,1-1 0,-1 0 0,0 1 0,0-1-1,0 1 1,0 0 0,-3-5 0,4 6-2,-1 1 1,0 0-1,0 0 1,0-1-1,0 1 1,0 0-1,0 0 1,0 0-1,0 0 1,0 1 0,-1-1-1,1 0 1,0 0-1,-1 1 1,1-1-1,0 1 1,-1-1-1,1 1 1,-1-1-1,1 1 1,-1 0-1,1 0 1,0 0-1,-1 0 1,1 0-1,-1 0 1,1 0-1,-3 1 1,-5 1-3,0 1 0,0 0 0,0 1 1,0 0-1,1 1 0,0-1 0,0 1 1,0 1-1,0 0 0,1 0 0,0 0 1,-8 11-1,5-7 1,1 2 0,1-1 0,0 1 1,0 0-1,1 1 0,1-1 0,-8 24 0,11-27 7,1 1-1,0-1 1,1 1-1,0-1 0,0 1 1,1-1-1,1 1 1,-1-1-1,2 1 1,-1 0-1,1-1 0,6 18 1,-5-21 2,-1 0 0,0-1 0,1 0 0,0 0 0,0 0 0,1 0 0,-1 0 0,1 0 0,0-1 1,1 0-1,-1 0 0,1 0 0,-1 0 0,1-1 0,0 0 0,1 0 0,-1 0 0,0 0 0,1-1 0,0 0 0,11 3 0,-6-4-1,0 0-1,0 0 0,1-1 0,-1 0 1,0-1-1,1 0 0,-1-1 0,22-6 1,1-4-19,48-24-1,-10 4-20,98-45-22,-104 46 47,-46 22 10,38-20 39,-52 27-30,-1-1-1,0-1 1,-1 1-1,1-1 1,-1 0-1,1 0 1,-1 0-1,4-5 1,-8 8-9,0 1 0,0 0 0,1 0 1,-1-1-1,0 1 0,0 0 0,1-1 1,-1 1-1,0 0 0,0 0 0,1-1 1,-1 1-1,0 0 0,0-1 0,0 1 0,0-1 1,0 1-1,0 0 0,0-1 0,0 1 1,0 0-1,0-1 0,0 1 0,0 0 1,0-1-1,0 1 0,0-1 0,0 1 1,0 0-1,0-1 0,0 1 0,0 0 0,-1-1 1,1 1-1,0-1 0,-14 2 54,-18 11-4,7 1-23,0 0 0,1 2 0,-43 34 0,57-41-13,1 1-1,-1 0 1,2 1 0,-1 0 0,1 0-1,1 1 1,0 0 0,1 0 0,0 1-1,-8 21 1,13-29-6,-1-1 0,1 1 0,1 0 0,-1-1 0,0 1 0,1 0 0,0 0 0,0 0 0,0 0 0,0 0 0,1-1 0,-1 1 0,1 0 0,0 0 0,0-1 0,1 1 0,-1-1 1,3 5-1,-2-5-1,0 0 0,1 0 1,0-1-1,0 1 0,-1-1 1,1 1-1,1-1 0,-1 0 1,0 0-1,0 0 0,1-1 1,-1 1-1,1-1 0,0 0 1,-1 1-1,1-2 0,0 1 1,5 0-1,2 0 2,0-1 0,0-1 0,0 1 0,1-2 0,-1 0 1,0 0-1,0-1 0,-1 0 0,1-1 0,-1 0 0,1 0 0,15-11 0,6-5-6,0-2 0,39-34 0,-33 22-5,-1-2 0,-2-2 1,-1-1-1,-2-2 0,-2-1 0,24-46 1,-10 5-3,-4-1 0,43-128 0,-66 158-4,-2 0 0,-3-1 1,10-94-1,-21 145 15,-1-1-1,0 0 1,0 1 0,-1-1 0,1 1-1,-2-8 1,1 11-8,1 1 1,0-1-1,0 1 1,0 0-1,0-1 1,-1 1-1,1-1 0,0 1 1,0 0-1,-1-1 1,1 1-1,0 0 0,-1-1 1,1 1-1,-1 0 1,1-1-1,0 1 0,-1 0 1,1 0-1,-1-1 1,1 1-1,0 0 0,-1 0 1,1 0-1,-2 0 1,1 0-1,0 0 0,0 0 1,0 1-1,0-1 0,-1 0 1,1 1-1,0-1 0,0 1 1,0 0-1,0-1 0,0 1 0,0 0 1,0-1-1,-1 3 0,-14 13 4,0 0 0,2 1 0,0 1-1,1 0 1,1 1 0,1 1 0,-11 22-1,-52 153 12,67-173-12,-19 55 41,4 1 0,-13 88 1,31-136-2,0 0 0,2 0 0,2 0 0,0 1 0,2-1 1,1 0-1,2 0 0,16 55 0,-18-74-19,2 0-1,-1 0 1,1-1 0,1 0 0,0 0-1,0 0 1,1-1 0,0 0-1,13 13 1,-15-19-12,-1 1 1,1 0-1,0-1 0,0 0 0,0 0 0,0-1 0,1 1 1,-1-1-1,1 0 0,-1 0 0,1-1 0,0 0 1,-1 0-1,1 0 0,0-1 0,0 0 0,0 0 0,0 0 1,0-1-1,7-1 0,-3-1 6,1 0 0,-1-1 0,0 0 0,0-1 0,-1 0 0,1-1 0,-1 0 0,0 0 0,-1-1 0,15-13 0,-1-4 41,-1 0-1,26-38 1,-44 58-60,0 0 0,0 0 0,0 0 0,-1 0 0,0-1 0,0 1 0,0-1 0,0 0 0,-1 0 0,1 1 0,-1-1 0,-1 0 0,1 0 0,-1 0 0,1 0 0,-2 0 0,1 0 0,-1-8 0,0 11 0,0 0 0,0-1 0,0 1 0,1-1 0,-1 1 0,1-1 0,0 0 0,0 1 0,0-1 0,0-3 0,1 5 0,-1 1 0,1-1 0,-1 0 0,1 0 0,0 1 0,-1-1 0,1 0 0,0 1 0,0-1 0,-1 1 0,1-1 0,0 1 0,0-1 0,0 1 0,0-1 0,0 1 0,0 0 0,-1 0 0,1-1 0,0 1 0,0 0 0,0 0 0,0 0 0,0 0 0,0 0 0,0 0 0,0 0 0,1 1 0,1-1 0,0 1 0,0-1 0,0 1 0,0 0 0,0 0 0,0 0 0,0 1 0,0-1 0,-1 1 0,1 0 0,-1-1 0,1 1 0,-1 0 0,0 0 0,1 1 0,-1-1 0,0 0 0,0 1 0,-1-1 0,1 1 0,2 5 0,2 3 0,-1 0 0,0 0 0,-1 0 0,4 15 0,11 82 0,-14-71 0,17 61 0,-22-97 0,0 1 0,1-1 0,-1 1 0,1-1 0,-1 1 0,1-1 0,-1 1 0,1-1 0,0 0 0,0 1 0,0-1 0,0 0 0,0 1 0,0-1 0,0 0 0,0 0 0,0 0 0,1 0 0,-1 0 0,0 0 0,1-1 0,-1 1 0,1 0 0,-1-1 0,1 1 0,-1-1 0,1 1 0,-1-1 0,1 0 0,-1 0 0,1 1 0,-1-1 0,1 0 0,0-1 0,-1 1 0,1 0 0,-1 0 0,1-1 0,-1 1 0,1-1 0,-1 1 0,1-1 0,1 0 0,7-3 0,1-1 0,-1 0 0,0 0 0,0-1 0,14-10 0,45-42 0,-39 32 0,15-9 0,-28 23 0,0-1 0,-1 0 0,22-26 0,-21 26 0,-21 18 0,0 0 0,0 0 0,1 1 0,-1-1 0,2 1 0,-5 11 0,-7 11 0,11-21 0,-1 0 0,1 0 0,0 0 0,1 0 0,0 0 0,0 1 0,0 0 0,0 12 0,2-18 0,0 0 0,0 0 0,0 0 0,0 0 0,0 0 0,1 0 0,-1 0 0,1 0 0,0 0 0,-1 0 0,1 0 0,0 0 0,0 0 0,0-1 0,0 1 0,1 0 0,-1-1 0,0 1 0,1-1 0,-1 1 0,1-1 0,-1 0 0,1 1 0,0-1 0,-1 0 0,1 0 0,0 0 0,0-1 0,0 1 0,0 0 0,0-1 0,0 1 0,0-1 0,0 1 0,0-1 0,0 0 0,0 0 0,3 0 0,0 0 0,1-1 0,0 1 0,0-1 0,0 0 0,0 0 0,0-1 0,-1 0 0,1 0 0,-1 0 0,1-1 0,-1 1 0,0-1 0,0 0 0,0-1 0,-1 1 0,1-1 0,-1 0 0,1-1 0,-1 1 0,-1 0 0,1-1 0,-1 0 0,1 0 0,-2 0 0,1 0 0,0-1 0,-1 1 0,0-1 0,0 0 0,-1 1 0,1-1 0,-1-7 0,0 8 0,-1 0 0,-1 0 0,1 0 0,-1 1 0,1-1 0,-2 0 0,1 1 0,0-1 0,-1 1 0,0-1 0,0 1 0,0 0 0,0 0 0,-1 0 0,0 0 0,0 0 0,0 0 0,0 1 0,0-1 0,-1 1 0,1 0 0,-9-5 0,4 3 0,0-1 0,-1 1 0,0 1 0,0 0 0,0 0 0,-1 1 0,1 0 0,-1 0 0,1 1 0,-12 0 0,-1-4-126,19-1 34,12-1 37,11-2 10,-1 2 0,1 1 0,1 0 0,-1 1-1,35-5 1,108-2-31,-157 12 94,-1 1 0,1 0 0,0 1 0,-1-1 0,1 1 0,-1 0 0,0 1 0,1-1 0,-1 1 0,0 0 0,5 3 1,-7-4-4,-1 1 0,0-1 0,0 1 1,-1 0-1,1 0 0,0 0 1,-1 0-1,1 0 0,-1 0 1,1 0-1,-1 0 0,0 1 1,0-1-1,0 1 0,0-1 1,0 1-1,-1-1 0,1 1 0,-1-1 1,0 1-1,1-1 0,-1 1 1,-1-1-1,1 1 0,0 2 1,-2 6-15,0 0 0,-1 0 0,0-1 0,-7 17 0,4-11-1,6-15 0,0-1 0,-1 1 0,1-1 0,0 1 0,0-1 0,0 1 0,-1-1 0,1 1 0,0 0 0,0-1 0,0 1 0,0-1 0,0 1 0,0-1 0,0 1 0,0 0 0,0-1 0,0 1 0,1-1 0,-1 1 0,0 0 0,10-3 0,15-16 0,-24 17 0,149-145 0,-147 143 0,1-1 0,0 1 0,1 0 0,-1 0 0,9-3 0,-12 5 0,0 1 0,0 0 0,0-1 0,0 1 0,0 0 0,0 0 0,0 0 0,0 0 0,0 0 0,0 0 0,0 0 0,0 0 0,0 0 0,0 0 0,0 1 0,0-1 0,0 0 0,0 1 0,0-1 0,-1 1 0,1-1 0,0 1 0,0-1 0,0 1 0,0-1 0,-1 1 0,1 0 0,0 0 0,0-1 0,-1 1 0,1 0 0,-1 0 0,1 0 0,-1 0 0,1 1 0,6 15 0,0-1 0,-2 1 0,7 30 0,-7-25 0,1-1 0,10 26 0,-14-41 0,1 0 0,0-1 0,0 1 0,1-1 0,-1 0 0,1 0 0,0 0 0,1 0 0,-1-1 0,1 0 0,0 0 0,7 5 0,-8-7 0,0 0 0,0 0 0,0-1 0,1 1 0,-1-1 0,1 0 0,-1 0 0,1-1 0,-1 1 0,1-1 0,0 0 0,-1 0 0,1 0 0,-1-1 0,1 0 0,-1 0 0,1 0 0,-1 0 0,1-1 0,-1 1 0,0-1 0,0 0 0,5-4 0,9-5 0,-1-1 0,0-1 0,26-26 0,-35 31 0,30-32 0,-2-1 0,47-72 0,-73 98 0,-8 11 0,0 0 0,0 0 0,1 0 0,-1 1 0,1-1 0,0 1 0,0 0 0,0 0 0,6-4 0,-8 6 0,0 1 0,-1 0 0,1 0 0,-1-1 0,1 1 0,0 0 0,-1 0 0,1 0 0,-1 0 0,1 0 0,0 0 0,-1 0 0,1 0 0,-1 0 0,1 0 0,0 0 0,-1 1 0,1-1 0,-1 0 0,1 0 0,-1 1 0,1-1 0,0 0 0,-1 1 0,1-1 0,-1 0 0,1 1 0,-1-1 0,0 1 0,1-1 0,-1 1 0,1-1 0,-1 1 0,0-1 0,0 1 0,1-1 0,-1 1 0,0-1 0,0 1 0,1 0 0,-1-1 0,0 1 0,0-1 0,0 1 0,0 0 0,0 0 0,5 34 0,-5-34 0,1 22 0,-1 0 0,0 0 0,-2 0 0,-1 0 0,-1-1 0,0 1 0,-2-1 0,-1 0 0,0 0 0,-2-1 0,0 0 0,-2-1 0,-19 29 0,28-46 0,0 0 0,0 0 0,-1-1 0,1 1 0,-1-1 0,1 0 0,-1 0 0,0 0 0,0 0 0,-6 3 0,8-5 0,1 0 0,-1 0 0,1 0 0,-1 1 0,1-1 0,-1 0 0,1 0 0,-1 0 0,1 0 0,-1 0 0,0 0 0,1 0 0,-1-1 0,1 1 0,-1 0 0,1 0 0,-1 0 0,1 0 0,-1-1 0,1 1 0,-1 0 0,1-1 0,-1 1 0,1 0 0,-1-1 0,1 1 0,-1-2 0,0 1 0,0-1 0,1 1 0,-1-1 0,0 1 0,1-1 0,0 0 0,-1 1 0,1-1 0,0 0 0,0 1 0,0-1 0,0-2 0,0 1 0,0 0 0,0-1 0,1 1 0,-1 0 0,1 0 0,0 0 0,0 0 0,0 0 0,0 0 0,1 0 0,-1 0 0,1 0 0,0 1 0,0-1 0,0 0 0,0 1 0,0 0 0,0-1 0,0 1 0,1 0 0,0 0 0,-1 0 0,1 1 0,0-1 0,0 1 0,0-1 0,0 1 0,0 0 0,0 0 0,5-1 0,10-1 0,0 0 0,1 1 0,-1 1 0,24 1 0,-13 0 0,15-1 0,0-2 0,67-13 0,-110 15 41,8-2 714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2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8840,'0'0'565,"14"-8"-306,11-5-47,0 1 0,1 0 0,50-14 0,55-3 1023,0 4 0,176-8 0,304 26 5235,-559 8-6549,-42-1-1842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4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45 3408,'0'0'6994,"-12"1"-6582,-87-1 899,88 2-1037,-1 1 1,1 0-1,0 1 1,1 0-1,-1 1 0,-16 9 1,-7 3 509,29-14-623,0 0-1,0 0 0,0 0 0,1 0 1,-1 1-1,1 0 0,0 0 1,0 0-1,0 1 0,1-1 0,-1 1 1,1 0-1,0 0 0,1 0 1,-1 0-1,1 0 0,0 1 1,0-1-1,-1 12 0,1-9-11,1 1 1,0 0-1,1 0 0,0 0 1,0 0-1,1-1 0,0 1 0,0 0 1,1 0-1,0-1 0,1 1 0,4 9 1,-6-16-126,-1 0 0,1 0 0,0-1-1,0 1 1,1 0 0,-1-1 0,0 1 0,0-1 0,1 1 0,-1-1 0,1 0 0,0 1 0,-1-1 0,1 0 0,0 0 0,-1 0 0,1 0 0,0-1 0,0 1 0,0 0-1,0-1 1,0 1 0,0-1 0,0 0 0,0 1 0,0-1 0,0 0 0,0 0 0,0-1 0,0 1 0,0 0 0,0-1 0,0 1 0,0-1 0,0 1 0,-1-1 0,1 0-1,2-1 1,3-2 7,0 1-1,0-2 1,0 1-1,-1-1 1,1 0-1,-1 0 1,0-1-1,5-6 1,-1-1 11,-1 1 0,-1-1 0,0-1 0,-1 0 0,0 0 0,7-24 0,-4 3 166,8-61 0,-17 77-91,-1 18-111,1 1 0,-1 0 0,0 0 0,0-1 0,0 1 0,0 0 0,0-1 0,0 1-1,0 0 1,0-1 0,0 1 0,0 0 0,0-1 0,0 1 0,0 0 0,-1 0 0,1-1 0,0 1-1,0 0 1,0-1 0,0 1 0,0 0 0,-1 0 0,1-1 0,0 1 0,0 0 0,0 0 0,-1 0-1,1-1 1,0 1 0,0 0 0,-1 0 0,1 0 0,0 0 0,-1-1 0,1 1 0,0 0 0,0 0 0,-1 0-1,1 0 1,0 0 0,-1 0 0,1 0 0,0 0 0,-1 0 0,1 0 0,0 0 0,-1 0 0,1 0-1,0 0 1,-1 0 0,-2 15 138,-5 18-11,2 1 0,-4 56 0,9-79-87,1 0 0,1 0 0,0 0 0,0 0 0,1 0 0,0-1 0,1 1 0,0-1 0,0 1-1,1-1 1,1 0 0,9 15 0,-12-23-22,-1 1-1,1-1 0,0 0 1,1 0-1,-1 0 0,0 0 0,1 0 1,-1-1-1,1 1 0,-1-1 1,1 1-1,0-1 0,-1 0 1,1 0-1,0 0 0,0 0 1,0-1-1,0 1 0,0-1 1,0 0-1,0 0 0,0 0 0,0 0 1,0 0-1,-1-1 0,1 1 1,0-1-1,5-2 0,6-2 53,0-1-1,0 0 1,-1-1-1,18-12 1,-22 13-30,3-3 23,0 0 0,0 0 0,-1-2-1,0 1 1,14-19 0,40-64 341,-43 59-243,-14 22-58,-6 10-81,0 0 1,0 0-1,-1 0 1,0 0-1,1 0 1,-1-1-1,0 1 1,0 0-1,0-1 1,0 1-1,0-1 1,-1 0-1,1-3 1,0 10-10,0-1 1,0 1 0,1-1 0,-1 0-1,1 1 1,0-1 0,2 4 0,3 4 4,11 26 34,-10-20-24,0 0 0,2-1 0,21 31-1,-27-43-26,-1 0 0,1 0-1,1 0 1,-1 0 0,1-1-1,-1 1 1,1-1 0,0-1-1,0 1 1,0-1 0,0 1-1,1-1 1,-1-1 0,0 1 0,1-1-1,0 0 1,10 0 0,-2 0 14,0-2 0,1 0 0,-1-1 0,0 0 0,0-1 0,-1-1 1,1 0-1,-1 0 0,1-2 0,-1 0 0,-1 0 0,1-1 0,-1-1 1,0 0-1,-1 0 0,0-1 0,0-1 0,-1 0 0,-1 0 0,1-1 1,-2 0-1,1-1 0,-2 0 0,1 0 0,-2-1 0,1 0 0,5-18 1,-11 28-5,0 0 0,-1 0 0,1 0 0,0 0 0,-1-1 0,0 1 0,0 0 0,0 0 0,0 0 0,-1 0 0,1 0 0,-1 0 0,-1-6 0,2 8-11,-1 0 1,0 0-1,1 1 1,-1-1-1,1 0 1,-1 0-1,0 0 0,0 0 1,1 1-1,-1-1 1,0 0-1,0 1 1,0-1-1,0 1 1,0-1-1,0 1 0,0-1 1,0 1-1,0-1 1,0 1-1,0 0 1,0 0-1,0 0 1,0 0-1,0-1 0,0 1 1,0 1-1,0-1 1,0 0-1,0 0 1,-1 0-1,1 0 1,0 1-1,0-1 0,0 1 1,0-1-1,0 0 1,1 1-1,-1 0 1,-2 0-1,-3 3 4,0 0-1,0 0 0,0 1 1,1 0-1,-1 0 1,1 0-1,0 1 0,1-1 1,-1 1-1,1 0 1,0 1-1,1-1 0,0 1 1,0-1-1,0 1 1,1 0-1,-1 0 0,2 0 1,-1 0-1,1 1 1,0 7-1,0-5 8,0-1 0,1 0 0,0 1-1,1-1 1,0 1 0,1-1 0,0 0 0,0 0-1,1 0 1,0 0 0,0 0 0,1 0 0,0-1 0,1 0-1,10 15 1,-9-16 22,0-1 1,0-1-1,0 1 1,1-1-1,0 0 0,0 0 1,0-1-1,1 0 0,-1 0 1,1-1-1,0 0 0,0 0 1,0-1-1,0 0 0,1 0 1,-1-1-1,0 0 0,10 0 1,-2-2-12,1-1 1,0 0 0,-1-1-1,1 0 1,-1-2-1,0 0 1,0 0 0,17-10-1,-20 9-370,21-10 391,-16 5-4106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6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17639,'0'0'-78,"13"-1"-436,20-3 595,-1-1-1,38-11 1,5-6 1191,-69 22-3147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53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44 948 5920,'0'0'9966,"7"-11"-9555,1-2-273,3-4 94,0 1-1,9-22 1,2-17 483,19-67-1,-14 38-242,60-187 802,-6 14 127,-75 229-872,-5 22-32,-4 18-294,-42 203 372,-115 556 698,136-668-1035,21-89-203,-5 27 148,-3 0 0,-26 67 0,36-106-163,0 1 0,0-1 0,0 0 0,-1 0 0,1 0 0,-1 0 0,1 0 0,-1 0 0,0 0 0,1 0 0,-1-1 0,-3 3 0,4-3-12,0-1 0,0 0 0,0 0 0,0 0 0,0 0-1,0 0 1,0 0 0,0 0 0,0 0 0,0 0 0,0 0 0,0-1 0,0 1 0,0 0 0,0 0 0,0-1 0,0 1 0,1-1 0,-1 1 0,0-1 0,0 1 0,0-1 0,1 0 0,-1 1 0,0-1 0,1 0-1,-1 0 1,0 0 0,1 1 0,-1-1 0,1 0 0,-1-2 0,-3-3 10,1 0 0,0 0 0,0-1 0,0 0 0,1 1 0,0-1 0,0 0 0,1 0 0,0 0 0,0 0 0,1-9 0,0-4 29,1-1 0,7-33-1,-4 37-31,0 0-1,2 0 1,0 1-1,1-1 1,0 1-1,2 1 1,0-1-1,0 1 1,2 1-1,0 0 1,0 0-1,26-22 1,5 0-4,2 2 0,87-50 0,-51 41-8,149-57 0,-224 98-3,100-48 0,-62 28 0,-36 21 0,-6 1 0,0 0 0,0 0 0,-1 0 0,1 0 0,0 0 0,0 0 0,0 0 0,-1 0 0,1-1 0,0 1 0,0 0 0,-1 0 0,1-1 0,0 1 0,-1-1 0,1 1 0,0 0 0,-1-1 0,2 0 0,-2 0 1,-1 1 0,1 0 0,0 0 1,-1 0-1,1 0 0,0 0 0,-1-1 0,1 1 0,0 0 0,-1 0 0,1 0 0,-1 0 0,1 0 1,0 0-1,-1 0 0,1 0 0,0 1 0,-1-1 0,1 0 0,0 0 0,-1 0 0,1 0 0,0 0 0,-1 1 1,1-1-1,0 0 0,-1 0 0,-33 21 59,2 1 1,0 1 0,1 2-1,2 1 1,0 1-1,2 1 1,1 2 0,-29 42-1,49-62-29,1 0 0,0-1-1,-7 20 1,11-25-14,0 0 0,0 0 0,0 0 0,0 0 0,1 0 0,-1 0 0,1 0 0,0 0-1,1 0 1,-1 0 0,1 0 0,-1 0 0,3 6 0,-2-9-11,-1 0 0,0-1 1,1 1-1,-1 0 0,1-1 0,-1 1 0,1 0 0,0-1 1,-1 1-1,1-1 0,0 1 0,-1-1 0,1 0 0,0 1 1,-1-1-1,1 1 0,0-1 0,0 0 0,-1 0 0,1 0 1,0 1-1,0-1 0,0 0 0,0 0 0,-1 0 0,1 0 1,0 0-1,0 0 0,0-1 0,-1 1 0,1 0 0,0 0 1,0 0-1,-1-1 0,1 1 0,1-1 0,2-1 13,-1 1 0,0-1 0,1 0 0,-1 0-1,0 0 1,4-3 0,8-10 72,0-1 0,-1-1 0,22-34 0,24-58 167,-8 13 35,-51 94-285,0 1-1,0-1 1,-1 1 0,1-1 0,1 1 0,-1 0-1,0 0 1,0 0 0,0-1 0,1 1 0,-1 0-1,2 0 1,-2 0-5,-1 1 0,1 0 0,-1 0 0,1 0-1,-1 0 1,1 0 0,-1 0 0,1 0 0,-1 0 0,1 0 0,-1 0-1,1 0 1,0 0 0,-1 0 0,1 0 0,-1 1 0,1-1 0,-1 0-1,1 0 1,-1 0 0,0 1 0,1-1 0,-1 0 0,1 1 0,2 3 3,0-1 0,0 1 0,-1 0 0,0 0 0,0 0 0,4 8 0,-5-10-8,14 33 33,23 49 11,-34-76-19,1 0 0,0 0 0,0-1 0,1 1 0,0-1 0,0-1 0,12 10 0,-17-15-10,1 1-1,0-1 0,0 0 1,0 0-1,0 0 0,0 0 1,0-1-1,0 1 0,0 0 1,0-1-1,0 0 0,0 1 0,1-1 1,-1 0-1,0 0 0,0 0 1,3-1-1,-1 0 6,0 0-1,-1 0 1,1 0-1,0-1 1,-1 0-1,1 0 1,-1 0 0,6-4-1,4-5 30,-2 0 0,0-1 0,17-22 0,-20 24-24,25-35 65,-22 27-42,2 1 1,0 1 0,18-17 0,-30 32-43,0 0 0,-1 1 0,1-1 0,0 1 0,-1-1 0,1 1 0,0-1 0,-1 1 0,1-1 0,0 1 0,0 0 0,0-1 0,-1 1 0,1 0 0,0 0 0,0 0 0,0 0 0,0-1 0,1 1 0,-2 1 0,1-1-1,-1 0 0,1 1 0,-1-1 0,1 0 0,-1 1 0,1-1 1,-1 0-1,1 1 0,-1-1 0,1 1 0,-1-1 0,0 1 0,1-1 1,-1 1-1,0-1 0,1 1 0,-1-1 0,0 1 0,1 1 1,0 4 12,0 0 0,0 1 0,0-1 0,0 9 0,-1-3-6,2 0 6,-1 0-1,-1 1 1,0-1 0,-1 1 0,-1-1-1,0 1 1,0-1 0,-1 0-1,0 0 1,-1 0 0,-1 0 0,0-1-1,-7 13 1,10-22-12,0 0-1,1 1 1,-1-1-1,0 0 1,0 0-1,-1 0 1,1 0-1,0 0 1,-1-1-1,1 1 1,-1-1-1,1 1 1,-1-1-1,0 0 1,1 0-1,-1 0 0,0 0 1,0-1-1,0 1 1,0-1-1,1 0 1,-1 0-1,-5 0 1,4 0 2,0-1 0,0 0 0,0 1 0,0-1 0,0-1 0,0 1 0,0-1 0,0 1 0,0-1 0,1 0 0,-1 0 1,1-1-1,-1 1 0,1-1 0,0 0 0,-3-3 0,0-1-1,-1-1-56,7 7 49,1 1 0,-1 0 1,0 0-1,0 0 1,0 0-1,1-1 1,-1 1-1,0 0 1,0 0-1,1 0 0,-1 0 1,0 0-1,1 0 1,-1 0-1,0 0 1,0 0-1,1 0 0,-1 0 1,0 0-1,1 0 1,-1 0-1,0 0 1,0 0-1,1 0 1,-1 0-1,0 0 0,0 0 1,1 0-1,-1 1 1,0-1-1,0 0 1,1 0-1,-1 0 0,0 0 1,0 1-1,1-1 1,17 6-13,0-1 0,0-1 0,1-1 0,-1 0 0,1-1 0,0-1 0,20-2 0,-25 0 17,-1-1-1,0 0 0,0-1 0,0-1 1,0 0-1,-1 0 0,1-2 0,-1 1 1,0-1-1,21-16 0,-12 7 13,0-1 0,-1-2 0,-1 0-1,-1-1 1,0 0 0,18-28 0,-3-9-8,-2 0 0,-3-2 0,-2-1 1,-3-2-1,-3 0 0,-2-1 0,-3-1 0,8-74 0,-23 133-7,2-1-3,-2 0 0,1 1 0,-1-1 0,1 0 0,-1 0 0,-1 0 0,1 0-1,-1 0 1,-1-6 0,2 10 3,-1 1-1,1 0 1,-1 0 0,1 0-1,0 0 1,-1 0-1,1 0 1,0 0-1,-1 0 1,1 0-1,0 0 1,-1 0-1,1 0 1,-1 0-1,1 1 1,0-1-1,-1 0 1,1 0-1,0 0 1,-1 0-1,1 1 1,0-1 0,0 0-1,-1 0 1,1 1-1,0-1 1,-1 0-1,1 0 1,0 1-1,0-1 1,0 0-1,-1 1 1,1-1-1,0 0 1,0 1-1,0-1 1,0 0-1,0 1 1,-10 16 5,-10 28-44,2 1-1,2 1 0,-18 93 1,23-71 16,2-1 0,2 87 0,6-129 29,2-1 0,1 0 0,0 0 0,2 1 0,7 24 0,-10-48-2,0 1 0,-1-1 0,1 1 0,0-1 0,0 1 0,0-1 1,0 1-1,1-1 0,-1 0 0,1 0 0,-1 0 0,1 0 0,0 0 0,0 0 0,0 0 0,0 0 0,0-1 0,0 1 0,0-1 0,1 0 0,-1 1 0,1-1 0,-1 0 0,1-1 0,-1 1 0,1 0 0,-1-1 0,1 1 0,-1-1 0,1 0 0,0 1 0,-1-2 0,1 1 0,0 0 0,-1 0 0,1-1 0,0 1 0,-1-1 0,1 0 0,3-2 0,4-1 16,0-1 0,-1 0 0,1 0 0,-1-1 0,0-1 0,-1 0 1,1 0-1,11-14 0,-5 2 9,-1 0 0,0-1 0,-2-1 0,14-31 0,-25 51-27,-1 0 0,1 0 0,-1 0 1,1 0-1,-1 0 0,0 0 0,1 0 0,-1 1 0,0-1 0,0 0 0,0 0 1,0 0-1,0 0 0,0 0 0,0 0 0,0 0 0,0 0 0,0 0 0,0 0 1,-1 0-1,0-2 0,1 3 0,-1 0 0,1 0-1,-1 0 1,0-1 0,1 1 0,-1 0 0,0 0 0,1 0 0,-1 0 0,1 0-1,-1 0 1,0 1 0,1-1 0,-1 0 0,0 0 0,1 0 0,-1 1 0,1-1 0,-1 0-1,1 0 1,-1 1 0,0-1 0,1 1 0,0-1 0,-1 0 0,1 1 0,-1-1-1,1 1 1,-1-1 0,1 1 0,0-1 0,-1 1 0,1 0 0,-5 5 1,0 1 1,1-1-1,-1 1 1,2 0-1,-1 0 1,1 0-1,0 0 1,0 1-1,1-1 1,0 1-1,-1 8 1,1-2 0,1 0-1,0-1 1,1 1-1,1 0 1,3 22 0,-4-33-2,1 0 1,-1 0-1,1 0 1,0 0-1,0 0 1,0-1-1,1 1 1,-1 0-1,0 0 1,1-1-1,0 1 1,0-1-1,0 1 0,0-1 1,0 0-1,0 0 1,0 0-1,1 0 1,-1 0-1,1 0 1,-1-1-1,1 1 1,0-1-1,0 0 1,0 0-1,0 0 1,0 0-1,0 0 1,0-1-1,0 1 1,0-1-1,0 0 1,0 0-1,0 0 1,3-1-1,7 0 17,-1-1 0,1 0 1,-1-1-1,0-1 0,0 0 0,0-1 0,16-8 0,218-124 333,-241 135-341,-1-1 0,1 1-1,0 0 1,0 0 0,0 1-1,0 0 1,0-1 0,0 2-1,1-1 1,-1 1 0,0-1-1,10 2 1,-11 0-8,0 0 0,1 1-1,-1-1 1,0 1 0,0 0 0,0 0 0,-1 0 0,1 1-1,0-1 1,-1 1 0,0 0 0,1 0 0,-1 0 0,0 0-1,3 6 1,21 30 0,-16-22 48,1-1 1,0 0-1,1-1 1,23 21 0,-33-33-45,0 0 0,0-1 0,1 0 0,-1 1 0,1-1 1,-1 0-1,1-1 0,0 1 0,0-1 0,0 1 1,0-1-1,0-1 0,0 1 0,0 0 0,0-1 0,0 0 1,0 0-1,0 0 0,0 0 0,0-1 0,0 0 1,0 1-1,0-2 0,0 1 0,0 0 0,0-1 0,5-3 1,1 0-109,-1-1 0,-1 0-1,1-1 1,-1 0 0,0 0 0,9-11 0,-12 11-919,-1 1 0,1 0-1,-1-1 1,0 0 0,3-8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0:5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8240,'0'0'2836,"15"8"-2166,-10-5-603,13 8 156,1-2 0,0 0 0,0-1 0,1 0 0,25 4 1,-4-5 271,1-2 1,-1-2-1,85-4 1,127-29 1470,-68 6-523,-138 19-1172,40-3-2220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4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87 773 4720,'0'0'4398,"12"-12"-3770,3-4-455,112-127 1368,-64 56-489,72-131 1,-106 167-732,10-22 777,33-87 0,-68 147-247,-5 13-825,1 0 1,-1 0-1,0 0 0,1 0 1,-1 1-1,1-1 0,-1 0 1,0 0-1,1 0 0,-1 1 0,1-1 1,-1 0-1,1 1 0,-1-1 1,1 0-1,-1 1 0,1-1 1,-1 1-1,1-1 0,-1 1 1,1-1-1,-1 1 0,-10 10 93,0-1 0,1 2 0,0-1-1,-15 25 1,-29 61 205,40-71-230,-126 273 782,54-108-325,-114 237 1434,199-427-1967,-6 18 292,7-14-53,6-9 71,125-135 420,-72 73-518,3 3 0,105-84 0,41 8 142,-116 80-212,-65 46-100,-23 11-28,0 0 0,0 0-1,0 0 1,0-1 0,0 1 0,5-5-1,-9 7 11,-9 3 84,-13 13-89,1 1 0,1 1 0,-31 36 0,44-45-23,0-1-1,1 1 0,0 0 0,0 0 1,1 1-1,1 0 0,-7 16 1,10-20-2,-1 0 0,1 1 0,0-1 0,0 0 0,1 0 0,0 1 0,0-1 0,0 0 1,1 1-1,0-1 0,0 0 0,1 0 0,-1 0 0,4 7 0,-5-13-10,0 0 1,0 1-1,0-1 0,0 0 1,0 0-1,1 1 0,-1-1 0,0 0 1,0 0-1,0 0 0,0 1 1,0-1-1,1 0 0,-1 0 0,0 0 1,0 1-1,0-1 0,1 0 0,-1 0 1,0 0-1,0 0 0,1 0 1,-1 0-1,0 1 0,0-1 0,1 0 1,-1 0-1,0 0 0,0 0 0,1 0 1,-1 0-1,0 0 0,1 0 1,-1 0-1,0 0 0,0 0 0,1 0 1,-1 0-1,0-1 0,0 1 1,1 0-1,-1 0 0,0 0 0,0 0 1,1 0-1,-1-1 0,0 1 0,0 0 1,0 0-1,1 0 0,-1 0 1,0-1-1,0 1 0,0 0 0,0 0 1,0-1-1,1 1 0,-1 0 0,0 0 1,0-1-1,8-17 91,-8 2-40,-1 0-1,0 1 1,-1-1-1,-1 1 1,0-1-1,-1 1 1,-9-24-1,12 38-47,1 0 1,0-1-1,-1 1 0,1 0 0,0 0 0,0-1 0,0 1 0,0 0 1,0-1-1,0 1 0,0 0 0,1 0 0,-1-1 0,0 1 1,1 0-1,-1 0 0,1 0 0,-1 0 0,1-1 0,1 0 0,-1 0 2,2-1-1,-1 1 0,0 0 0,0 0 0,1 0 1,-1 0-1,1 0 0,3-1 0,2-2 14,2 1 0,-1 0 0,0 1 0,15-3 0,-13 3 24,0 1-1,0 1 1,0-1 0,0 2-1,1 0 1,-1 0-1,0 1 1,0 0-1,1 1 1,-1 0 0,0 1-1,-1 0 1,1 1-1,0 0 1,-1 0 0,0 2-1,0-1 1,-1 1-1,1 0 1,-1 1 0,0 0-1,-1 1 1,0-1-1,0 2 1,12 17-1,-6-3 198,-1 1-1,12 33 1,2 3 275,-27-59-497,1 1 0,0-1 0,-1 0 0,1 1 0,0-1 0,0 0 0,0 1 1,0-1-1,0 0 0,0 0 0,1 0 0,-1 0 0,0 0 0,0 0 0,1 0 0,-1 0 0,1-1 1,-1 1-1,1 0 0,-1-1 0,1 0 0,-1 1 0,1-1 0,-1 0 0,1 1 0,0-1 1,-1 0-1,1 0 0,-1 0 0,1-1 0,2 1 0,4-3-8,-1 1-1,1-1 1,-1-1 0,0 1-1,9-8 1,2 1-48,70-38-552,-59 33-2868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5416,'0'0'6369,"1"15"-5489,0 42 447,-8 92 1,-1-84-171,-2 0 0,-4 0 0,-2-2 0,-3 1 0,-30 67 0,38-114-216,6-12-129,6-13-357,17-48-1042,-12 38-2427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27 121 11656,'0'0'1300,"-4"-10"-1063,-2-2-157,3 7-35,0 0-1,1 0 1,0 0 0,0 0 0,1 0-1,-2-10 1,2 14-16,1-1 0,0 1 0,0 0 0,0 0 0,0 0 0,0-1 0,1 1 0,-1 0 0,0 0 0,1 0-1,-1 0 1,0-1 0,1 1 0,-1 0 0,1 0 0,0 0 0,-1 0 0,1 0 0,0 0 0,0 0 0,-1 0 0,1 1 0,0-1 0,0 0-1,0 0 1,0 1 0,0-1 0,0 0 0,0 1 0,0-1 0,1 1 0,1-1 0,5-2 147,-1 1 1,1 1-1,16-3 0,-14 3-102,52-5 744,0 2 1,1 3-1,-1 3 1,82 13 0,-121-12 801,40 13 0,-62-16-1609,-1 0 0,0 1 0,0-1 0,1 0 0,-1 1 0,0-1 0,0 1 0,0-1 0,0 1 0,0-1 0,1 0 0,-1 1 0,0-1 0,0 1 1,0-1-1,0 1 0,0-1 0,0 1 0,-1-1 0,1 0 0,0 1 0,0-1 0,0 1 0,0-1 0,0 1 0,-1-1 0,1 0 0,0 1 0,-3 6-3269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6128,'0'0'7768,"14"-3"-6860,260-54 3455,-200 34-2091,-73 22-2202,-7 3-280,-4 0-2722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11352,'0'0'353,"13"-2"-240,27-4-27,113-16 808,-109 19-550,12-1 990,78-16-1,-118 13-221,-12 3-3161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7936,'0'0'760,"-1"12"93,-84 420 6140,50-278-4598,34-150-2287,-4 20 1146,1 0 0,-3 41 0,7-65-807,-1-2-366,-1 0 0,1 0 0,0 0 0,0 0 0,1-1 0,-1 1 0,0 0 0,1-1 0,-1 1 0,1-5 1,-1 3-54,-8-43-223,-3-21-3435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7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11760,'0'0'1641,"18"2"-1185,312 6 2409,-258-10-2063,10 0 808,91-14 1,-152 12-798,39 0 0,-52 2-471,-7 0 423,-9-3-3862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4616,'0'0'9800,"-12"14"-8962,-35 46 29,44-55-707,-1 0 0,1 0 0,0 0 0,1 1 0,-1 0 0,1-1 0,0 1 0,1 0 0,-1 0 0,1 0 0,0 0 0,1 0 0,-1 0 0,1 0 0,1 0 0,0 7 0,0-9-8,0 0 0,0 0 0,0 0 0,1 0 0,0 0 0,0 0 0,0 0 0,0-1-1,0 1 1,1-1 0,-1 1 0,1-1 0,0 0 0,0 0 0,1 0 0,-1-1 0,0 1 0,1-1 0,-1 0-1,1 0 1,4 2 0,-5-3-106,0-1 0,-1 1 0,1-1 0,0 1 0,0-1-1,0 0 1,0 0 0,0 0 0,0-1 0,0 1 0,-1 0-1,1-1 1,0 0 0,0 0 0,0 0 0,-1 0 0,4-2 0,2-2 1,1 1 0,-1-2 1,13-10-1,-8 4-1272,18-25-1,-30 36 668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2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38 5224,'0'0'7352,"-10"10"-6839,-32 35-24,39-41-401,0-1 0,0 1 0,0 0 0,1 0 0,0 1 0,-1-1 0,1 0 0,1 1-1,-1 0 1,1-1 0,0 1 0,0 0 0,0-1 0,0 9 0,-2 12 272,1-18-272,1 0-1,1 0 1,-1 0 0,1 0 0,0 0-1,1 0 1,0 0 0,0 0 0,0 0-1,1 0 1,0-1 0,0 1-1,1-1 1,0 1 0,0-1 0,0 0-1,1 0 1,0 0 0,0 0 0,1-1-1,0 0 1,-1 0 0,2 0 0,-1 0-1,0-1 1,1 0 0,0 0 0,0-1-1,0 1 1,12 3 0,-13-5-36,-1-1 0,1 0 0,0 0 0,-1 0-1,1-1 1,0 1 0,0-1 0,0-1 0,0 1 0,-1-1 0,1 1 0,0-1 0,0-1 0,-1 1 0,1-1 0,-1 0 0,1 0 0,-1 0 0,0 0 0,0-1 0,0 1-1,0-1 1,0 0 0,4-5 0,-1 1 58,1 0-1,-1-1 1,0 0-1,-1 0 1,0-1-1,0 0 1,-1 0-1,0 0 0,-1 0 1,5-13-1,-7 14-9,0-1 0,0 0 0,-1 1 0,-1-1 0,1 0 0,-1 0 0,0 1 0,-1-1 0,0 0 0,-1 1 0,0-1 0,0 1 0,0-1 0,-1 1 0,-1 0 0,1 0-1,-1 0 1,-1 0 0,1 1 0,-1 0 0,-1 0 0,1 0 0,-1 1 0,0-1 0,-13-9 0,14 13-59,0 0 1,0 0-1,0 1 0,0 0 1,0-1-1,-1 2 0,1-1 1,0 0-1,-1 1 0,0 0 1,1 1-1,-1-1 0,-5 1 1,-12 1 277,-42 7 0,47-6-281,-10 5 297,11 0-4165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13056,'0'0'1320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626 1 6520,'0'0'1009,"-15"12"-612,-28 23 190,2 2 0,1 2-1,-41 53 1,41-37-42,3 2 1,-55 115-1,-30 136 704,94-222-682,3 1-1,5 1 1,-17 164 0,33-204-314,3 0 0,2 0 0,2 0 0,2-1 0,2 1 0,2-1 0,2-1 0,3 0 0,18 45 0,-21-67-155,1-1 0,1 0 0,2-1 0,0 0 0,1-1 0,0-1 0,2-1 0,1 0-1,0-1 1,1-1 0,1-1 0,1-1 0,0-1 0,1-1 0,0 0 0,1-2 0,0-1 0,37 10-1,-19-10-32,1-1-1,0-2 0,45 0 1,207 2-2412,-229-9-10307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0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0 6632,'2'13'152,"60"336"760,-20-131-196,10 145 554,-44-269-337,-9 186 0,-4-233-606,-2 0 1,-1-1-1,-3 1 1,-2-2 0,-2 0-1,-2 0 1,-1-2-1,-3 0 1,-1-1-1,-3-1 1,-1-2 0,-39 48-1,17-29 474,-79 74 0,111-117-648,-1-1 1,-1-1-1,0-1 0,0 0 0,-1-1 1,0-1-1,-1-1 0,-1 0 0,-33 8 1,45-15-334,1-1 0,-1 0 1,0 0-1,1-1 1,-1 0-1,0 0 0,1-1 1,-1 0-1,1-1 0,-13-4 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1 672 7736,'0'0'2552,"16"-4"-1734,-6 1-689,12-2 148,-1-1 0,1-1 0,32-17-1,1-5 255,-1-3 0,58-45-1,-82 53-252,-1-2 0,-1 0 0,-1-2 0,41-56 0,-37 35 617,-2-1 0,44-106 0,-70 149-748,-2 4 41,0 0 0,0-1 0,1 1-1,0 0 1,-1 0 0,1 0 0,0 0 0,0 0-1,5-4 1,-7 7-157,0 0-1,1 1 1,-1-1-1,0 0 1,1 0 0,-1 0-1,0 1 1,1-1-1,-1 0 1,0 0 0,0 1-1,1-1 1,-1 0-1,0 0 1,0 1 0,1-1-1,-1 0 1,0 1-1,0-1 1,0 0 0,0 1-1,1-1 1,-1 0-1,0 1 1,0-1 0,0 1-1,0-1 1,0 0-1,0 1 1,0-1 0,0 1-1,0-1 1,3 20 228,-3-19-236,5 44 234,-2 1 0,-3-1 1,-1 1-1,-2-1 0,-2 1 0,-2-1 0,-2-1 1,-2 0-1,-18 45 0,25-77-148,-1 0 1,-1-1-1,0 0 1,-8 12-1,13-20-80,-1-1-1,1 0 1,-1 0-1,1 0 1,-1-1 0,0 1-1,0 0 1,0-1-1,1 1 1,-2-1-1,1 1 1,0-1 0,0 0-1,0 0 1,-1 0-1,1 0 1,0 0-1,-1-1 1,1 1 0,-1-1-1,1 1 1,-1-1-1,1 0 1,-1 0 0,1 0-1,-1 0 1,1-1-1,-4 0 1,-5-4 38,-1 0 0,1-1 1,0 0-1,1 0 0,0-2 0,0 1 0,0-1 1,1-1-1,0 1 0,0-2 0,1 1 0,1-1 1,-1 0-1,2-1 0,-1 0 0,-5-14 1,12 25-67,-5-10 149,8 12-31,8 7-116,9 1-13,1 0 0,0-1-1,0-1 1,0-1 0,1-2 0,0 0 0,30 3 0,-42-7 8,0 0 1,0-1 0,0 0 0,1 0 0,-1-2-1,0 1 1,0-1 0,0 0 0,0-1 0,-1-1 0,11-4-1,-7 1 10,0 0-1,0-1 0,-1-1 0,0 0 0,0 0 0,18-21 1,-2-3 27,-2-3 1,-1 0 0,-2-1-1,21-46 1,-41 79-21,-1 0 0,0 0 0,-1 0-1,1 0 1,-1-1 0,0 1 0,0-1 0,0 1-1,0-7 1,-14 53 212,4-3-148,1 1 0,2 1 0,-1 79 0,7-114-60,1 0 0,-1 0-1,1 0 1,0-1 0,1 1 0,-1 0 0,1-1 0,0 1 0,1-1 0,-1 0-1,1 1 1,0-1 0,6 6 0,-7-8 0,0 0 1,1-1-1,0 0 0,-1 1 0,1-1 1,0 0-1,0-1 0,0 1 0,1 0 1,-1-1-1,0 0 0,0 1 1,1-2-1,-1 1 0,1 0 0,-1 0 1,1-1-1,-1 0 0,1 0 0,-1 0 1,1 0-1,-1-1 0,6 0 0,4-2 41,0-1-1,0-1 0,0 0 0,-1 0 0,1-1 0,12-9 0,68-53 268,-56 40-185,140-93 615,-176 121-743,-1-1-1,1 1 1,-1 0-1,1-1 1,0 1-1,-1 0 1,1-1-1,-1 1 1,1 0-1,-1 0 1,1-1-1,0 1 1,-1 0-1,1 0 1,0 0-1,-1 0 1,1 0-1,-1 0 1,1 0-1,0 0 1,-1 0-1,1 0 1,0 1-1,0-1-4,-1 1-1,1-1 1,-1 1-1,0-1 1,1 1-1,-1-1 1,0 1 0,0-1-1,1 1 1,-1-1-1,0 1 1,0 0-1,0-1 1,0 1-1,1-1 1,-1 1 0,0 0-1,0-1 1,-1 2-1,-6 37 113,5-31-90,-7 26 131,-2 0 1,-1-1-1,-26 51 0,38-84-157,0 0-1,0 0 1,-1 0-1,1 0 1,0 0 0,0 0-1,0 0 1,0 1-1,0-1 1,0 0-1,0 0 1,0 0-1,0 0 1,-1 0-1,1 0 1,0 0-1,0 0 1,0 0-1,0 1 1,0-1-1,0 0 1,0 0 0,0 0-1,0 0 1,0 0-1,0 0 1,0 1-1,0-1 1,0 0-1,0 0 1,0 0-1,0 0 1,0 0-1,0 0 1,0 0-1,0 1 1,0-1-1,0 0 1,0 0-1,0 0 1,1 0 0,-1 0-1,0 0 1,0 0-1,0 1 1,0-1-1,0 0 1,0 0-1,0 0 1,0 0-1,0 0 1,0 0-1,1 0 1,-1 0-1,0 0 1,7-6 143,8-15-45,1 1 1,22-21-1,-9 10-47,-21 23-26,1-1 0,0 1-1,1 1 1,-1 0 0,15-8-1,-12 8 19,-11 7-47,0 0 1,-1 0-1,1 0 1,0 0 0,-1 1-1,1-1 1,0 0-1,-1 1 1,1-1-1,0 0 1,-1 1 0,1-1-1,-1 1 1,1-1-1,-1 0 1,1 1-1,-1 0 1,1-1 0,-1 1-1,1-1 1,-1 1-1,0 0 1,1-1 0,-1 1-1,0-1 1,1 1-1,-1 0 1,0 0-1,15 31-8,-10-20 22,-2-5-10,1 0 0,0-1 1,0 1-1,1-1 0,0 0 0,0 0 1,0 0-1,0-1 0,12 9 0,-13-12-6,1 1 0,0-1-1,-1 1 1,1-1 0,0-1-1,0 1 1,1-1 0,-1 0-1,0 0 1,0 0-1,0-1 1,1 1 0,-1-1-1,0-1 1,8 0 0,13-4-9,-1-1 1,0-1 0,-1-1-1,24-11 1,94-52-4,-80 38 27,-34 20-1,-17 9-6,-1-1 0,1-1 0,-1 0 1,0 0-1,0 0 0,-1-2 0,1 1 0,8-11 1,-12 10-13,-10 12-49,-11 8 35,-11 7 24,0 1 0,1 1 0,2 1-1,0 1 1,1 1 0,-18 27 0,38-48-3,0-1 0,0 1 1,1 0-1,-1 0 0,1 0 1,0 0-1,0 1 0,0-1 0,0 0 1,1 0-1,-1 1 0,1-1 1,0 0-1,0 1 0,0-1 1,0 0-1,1 1 0,-1-1 1,1 0-1,0 0 0,0 1 0,0-1 1,0 0-1,1 0 0,-1 0 1,1 0-1,-1-1 0,1 1 1,0 0-1,4 3 0,0 0 3,0-1 0,0 1 1,0-1-1,1-1 0,0 1 0,0-1 0,0-1 0,0 1 1,1-1-1,-1 0 0,13 2 0,-8-3 0,1 0-1,-1-1 1,1-1-1,0 0 1,-1 0-1,1-2 0,20-4 1,84-28 15,-78 19-2,-1-2-1,-1-2 1,0-1-1,62-47 1,-87 58-9,-1-1 0,0 0 0,0 0 0,-1-1 0,9-13 0,-15 18 3,0-1 0,0 1 0,0-1 0,0 1 0,-1-1 0,-1 0 0,1 0 0,-1 0 0,0-1-1,0 1 1,0-14 0,-2 19-11,0 1 0,0 0 0,0-1 0,0 1 0,-1 0 0,1-1-1,0 1 1,-1 0 0,1-1 0,-1 1 0,0 0 0,1 0 0,-1 0 0,0-1-1,0 1 1,0 0 0,0 0 0,0 0 0,0 0 0,0 1 0,0-1 0,0 0-1,0 0 1,0 1 0,0-1 0,-1 0 0,1 1 0,0-1 0,-1 1 0,1 0 0,0-1-1,-1 1 1,1 0 0,0 0 0,-1 0 0,1 0 0,-2 0 0,-3 0 0,0 0 0,0 1 0,1 0 0,-1 0 0,0 0 0,1 1 0,-1 0 0,-4 2 0,-3 2-1,0 1 0,1 1 0,0 0 0,0 0 0,1 1 0,0 1 0,-18 20 0,25-25 0,1-1 0,0 1 0,0 0 0,0 0 0,1 0 0,-1 0 0,1 1 0,0-1 0,1 0 0,-2 9 0,3-10 0,0 0 0,0 1 0,0-1 0,0 0 0,1 0 0,-1 0 0,1 0 0,0 0 0,1 0 0,-1 0 0,1 0 0,0 0 0,0 0 0,0-1 0,4 7 0,1-2 0,0 0 0,1 0 0,0 0 0,0-1 0,1-1 0,0 1 0,0-1 0,0-1 0,1 0 0,0 0 0,0-1 0,0 0 0,0-1 0,1 0 0,-1 0 0,1-1 0,0-1 0,-1 0 0,1 0 0,0-1 0,0 0 0,0-1 0,0 0 0,-1-1 0,1 0 0,0-1 0,-1 0 0,0-1 0,0 0 0,14-7 0,-21 9 22,-1 0 0,1 0 1,0 0-1,-1 0 0,1 0 0,-1-1 0,0 1 1,0-1-1,0 1 0,0-1 0,0 0 0,0 0 1,1-4-1,-2 4-777,0 0 1,0 0 0,0 0 0,0-1-1,-1 1 1,1-6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2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 14464,'0'0'504,"-65"-8"-328,54 2 0,15 6-208,5 6 0,8 0-272,23 5 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0 398 7024,'0'0'5432,"10"-12"-4778,-5 7-556,7-10 203,1 1 1,0 0 0,27-20-1,6-2 456,-20 14-116,2 1 1,0 1-1,1 2 1,57-28-1,-62 36-193,-17 6-201,0 1-1,0 0 0,0 0 0,0 1 1,0 0-1,15-2 0,-21 4-209,-1 0 0,1 0 1,0 0-1,0 0 0,-1 0 0,1 1 0,0-1 1,0 0-1,-1 0 0,1 1 0,0-1 0,-1 1 1,1-1-1,0 1 0,-1-1 0,1 1 0,-1-1 0,1 1 1,-1-1-1,1 1 0,-1 0 0,1-1 0,-1 1 1,0 0-1,1-1 0,-1 1 0,0 0 0,0-1 1,1 2-1,2 25 472,-3-23-497,0 32 304,-2 0-1,-9 52 1,5-48 85,-2 74 1,8-95-231,1 0 1,1 0-1,1 0 1,6 21 0,-8-35-126,0 0 0,1-1 0,-1 1 0,1-1 0,1 1 0,-1-1 0,0 0 0,1 1 0,0-1 0,0-1 1,0 1-1,1 0 0,-1-1 0,1 0 0,0 0 0,0 0 0,0 0 0,0 0 0,0-1 0,0 0 0,7 3 1,-8-5-19,1 1 1,0-1-1,-1 0 1,1 1 0,0-2-1,0 1 1,-1 0 0,1-1-1,0 1 1,-1-1 0,1 0-1,-1-1 1,1 1 0,-1 0-1,1-1 1,-1 0 0,0 0-1,0 0 1,4-3-1,3-3 30,0-1 0,0 0 0,-1-1 0,9-11 0,-3 1 5,0-1-1,-1-1 1,-1 0-1,-1-1 1,-1 0 0,-2-1-1,0 0 1,-1 0-1,-1-1 1,-2 0-1,4-31 1,-1-40 152,-6 54 86,13-71 0,-14 112-280,-1-1 1,0 1-1,1-1 0,-1 1 0,1-1 0,0 1 1,-1-1-1,1 1 0,0-1 0,0 1 0,0 0 1,0 0-1,0-1 0,0 1 0,0 0 0,0 0 1,0 0-1,1 0 0,-1 0 0,0 0 0,1 1 0,-1-1 1,1 0-1,-1 1 0,1-1 0,-1 1 0,1-1 1,2 1-1,2-1 0,1 1-1,-1 1 1,1-1 0,-1 1-1,12 3 1,-6-1 25,37 10 159,57 22-1,-47-15 50,-18-2 193,-37-17-256,-3 0-1061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13 223 10544,'0'0'5196,"11"6"-4767,37 20 16,-42-24-291,0-1-1,0 1 1,1-1 0,-1 0-1,0 0 1,1-1-1,-1 0 1,1 0 0,-1 0-1,0-1 1,1 0-1,-1 0 1,0-1 0,0 0-1,0 0 1,0 0 0,0-1-1,7-4 1,-8 4-53,1-1 0,-1 0 0,-1 0 0,1 0 0,0-1 0,-1 1 1,0-1-1,0 0 0,-1 0 0,1-1 0,-1 1 0,0-1 0,-1 0 0,5-11 1,-3 5 31,-1 0 0,0-1 0,0 1 0,-1-1 1,-1 1-1,0-19 0,-1 29-105,0-1 0,0 1-1,0 0 1,0 0 0,-1 0 0,1-1-1,-1 1 1,1 0 0,-1 0 0,0 0-1,0 0 1,0 0 0,0 0 0,0 0 0,0 0-1,-1 0 1,1 1 0,-1-1 0,1 0-1,-1 1 1,0-1 0,-1 0 0,0 0-1,0 1 0,-1 0 0,1 0 1,0 0-1,0 0 0,0 1 0,-1 0 1,1-1-1,0 1 0,0 0 0,-1 0 1,1 1-1,-5 0 0,-8 3 38,0 1 0,0 0 0,0 1 0,-22 12 0,30-14-37,0 1-1,0 0 0,1 0 1,0 1-1,0 0 0,0 0 1,1 0-1,0 1 0,0 0 1,0 0-1,-8 16 0,12-19-7,0 0-1,0 0 1,0 1-1,1-1 1,0 0-1,0 1 1,0-1-1,0 1 1,0 0-1,1-1 1,0 1-1,0-1 1,0 1-1,1 0 1,0-1-1,0 1 1,0-1-1,0 1 1,0-1-1,1 0 1,0 1-1,0-1 0,0 0 1,1 0-1,3 5 1,2-1 27,0 1 1,0-1-1,0-1 1,1 0-1,1 0 1,-1-1-1,1 0 1,0 0-1,0-1 1,1 0-1,-1-1 1,1-1-1,0 1 1,0-2-1,13 3 1,-2-3 76,0 0 0,0-1 0,0-1 0,0-1 0,0-1 0,43-9 0,-47 7-41,-7 2-37,-1 0 0,1-1 0,-1 0 0,0 0 0,0-1 0,0 0 0,0-1 0,-1 0 0,0-1 0,0 0 0,10-9 0,35-43 139,-21 21-3892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7736,'0'0'4929,"16"-2"-4128,164-12 1677,-4 2-504,-7 0-306,-155 12-1484,-10 1-67,1-1 0,-1 0 1,0 0-1,0 0 1,0 0-1,0-1 1,0 1-1,0-1 1,0 0-1,0-1 0,0 1 1,0-1-1,-1 1 1,1-1-1,3-3 1,-24 10 48,3-3-286,-15 6-2734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12360,'0'0'520,"57"-6"-360,0 2 0,13-5 584,7 3 16,-6 4-16,-9-3 8,-5-1-73,-15 0 9,-8 1-128,-8-1 8,-7 0-264,-2 3 0,0 3-264,-2-2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1250 8032,'0'0'2448,"14"-4"-1495,32-11 276,-1-2 0,85-43 0,-110 48-656,0 1 0,1 1 0,0 1 0,35-10 0,-55 19-527,-1-1 0,1 1 0,0 0-1,0-1 1,0 1 0,0 0 0,0 0 0,0 0 0,0 0 0,0 0 0,0 0 0,0 0 0,0 0 0,0 0 0,0 0 0,-1 1 0,1-1-1,0 0 1,0 1 0,0-1 0,1 1 0,-1 1 19,0-1-1,-1 0 0,1 1 1,0-1-1,-1 1 1,1 0-1,0-1 0,-1 1 1,0 0-1,1-1 1,-1 1-1,0 0 0,0 2 1,1 29 278,-1 0 0,-9 60 1,-21 67 178,15-88-269,-1 10 82,3 0-1,4 0 1,2 123 0,12-61 189,19 281 800,-20-382-973,17 69 0,-21-110-334,1 0 0,-1 0 0,1 0 0,0-1 0,-1 1 0,1 0 0,0-1 0,0 1 0,0 0 0,1-1 0,-1 1 0,0-1 0,1 0 0,-1 1-1,0-1 1,1 0 0,0 0 0,-1 0 0,1 0 0,0 0 0,-1 0 0,1 0 0,0-1 0,0 1 0,0-1 0,0 1 0,-1-1 0,1 0 0,0 1 0,2-1 0,1-1 9,-1 1 1,0 0-1,0-1 1,1 0-1,-1 0 0,0 0 1,0 0-1,0-1 1,0 0-1,0 0 1,0 0-1,-1 0 1,4-3-1,7-7 16,-1 0-1,-1-1 0,0 0 0,0-1 1,-2 0-1,0-1 0,0 0 1,10-25-1,3-12 16,22-76 1,41-228 32,-28-8-149,-44 271 13,66-735-648,-82 676 546,0 76-44,12-117 1,-8 169 147,-2 17 19,0 0 1,1 0-1,0 1 0,2-8 0,-2 12 27,-1 1-1,1 0 1,0 0-1,-1 0 1,1 0 0,0 0-1,0 0 1,-1 0 0,1 0-1,0 0 1,0 1-1,0-1 1,0 0 0,0 0-1,0 1 1,0-1 0,0 1-1,1-1 1,-1 1-1,0-1 1,1 1 0,31-4 43,-23 3-39,252-3 214,-65 4-110,721-58 317,-115-19 817,-468 38-91,-259 36-756,-61 4-290,0-1 1,1-1-1,-1 0 0,1-1 0,26-7 0,-12 2 32,-24 6-136,0 0 1,-1 0 0,1-1 0,-1 0 0,1 0 0,-1 0 0,5-3-1,-18 0-4201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39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67 163 2504,'0'0'6796,"-4"-10"-6610,-10-32-15,10 32-27,-10-1 5279,12 42-3949,-10 59 0,7-63-1461,1 0 1,1 1-1,1 39 1,6 77 136,1 33 35,3-29-101,-1 13 382,-15-199-196,1 10-134,0-43 90,3-1-1,6-104 1,0 149-196,8-189 409,-9 185-348,2-1-1,2 1 1,1 0-1,1 1 1,1-1-1,14-32 1,-17 54-75,0 1 1,1-1 0,0 1-1,0 0 1,0 0-1,1 1 1,0 0 0,1 0-1,-1 1 1,1 0-1,1 0 1,10-5 0,-13 8-13,0 1 0,0 0 0,1 1 0,-1-1 0,1 1 0,-1 0 0,1 1 0,0-1 1,-1 1-1,1 1 0,-1-1 0,1 1 0,-1 0 0,1 1 0,-1-1 0,0 1 0,1 1 1,-1-1-1,0 1 0,0 0 0,-1 0 0,7 5 0,-5-3 1,-1 0 0,0 1 0,0-1 0,-1 1 0,1 0-1,-1 1 1,-1-1 0,1 1 0,-1 0 0,0 0 0,0 0 0,-1 1 0,0-1 0,-1 1 0,0 0 0,0-1-1,2 17 1,-4-16-4,0 0-1,0 0 0,-1 0 0,0 0 0,0 0 1,-1 0-1,0 0 0,0 0 0,-1-1 1,0 1-1,0-1 0,-1 0 0,0 0 0,-1 0 1,1 0-1,-10 10 0,5-8 1,-1 1 1,0-2-1,-1 1 0,1-1 1,-1-1-1,-1 0 1,0-1-1,0 0 0,-16 6 1,-10 2 35,23-7 21,-2-1 0,1 0 0,-20 3 0,24-7 143,32-4-159,18 3-62,0 2 0,0 1 0,-1 2 1,39 11-1,-63-12 11,0 0 0,0 1 0,-1 0 0,0 1 0,0 0 0,-1 1 0,0 0 0,0 1 0,-1 0 0,0 1 0,-1 0 0,0 0 1,-1 1-1,0 0 0,0 1 0,8 17 0,-7-10-5,0 0 1,-2 1-1,0 0 1,-1 0-1,-1 1 1,-1 0 0,0 0-1,-2 0 1,0 42-1,-3-58 21,1 0 0,0-1 0,-1 1 0,0 0 0,0-1 0,-1 1-1,1-1 1,-1 1 0,0-1 0,0 0 0,0 0 0,-1 0 0,0 0-1,-5 6 1,2-4 9,-1 0 0,1-1-1,-2 0 1,1 0-1,0-1 1,-1 0 0,-10 4-1,-6 2 18,0-2-1,-1-1 0,-31 6 0,-79 5 12,105-14-38,-10 0 2,6-1-6,-58 14 0,83-14 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57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3 219 4216,'0'0'8513,"-1"-11"-8212,0-15-192,1 14 92,2 9 612,4 13-652,-1 1 0,0-1 0,-1 1 0,0 0-1,0 0 1,2 16 0,6 72 293,-8-55-218,11 124 410,-3-33 298,34 163-1,-40-257-214,-6-41-712,4 7 506,-2-6-218,-5-6-94,0-3-139,1 0 0,-1 0-1,1 0 1,1 0-1,-2-10 1,-1-11 36,-23-151 402,-6-33-68,-3 29 6,33 164-422,2 0 0,0-1 1,0 1-1,2 0 0,1 0 0,0 0 1,2 0-1,0 1 0,1-1 0,1 1 1,1 0-1,1 0 0,10-18 1,-14 30-23,1 1 0,-1 0 1,2 0-1,-1 0 0,0 0 1,1 1-1,0 0 0,1 0 1,-1 0-1,1 1 0,0 0 1,0 1-1,0-1 0,0 1 1,1 1-1,-1-1 0,1 1 1,0 0-1,-1 1 1,1 0-1,0 0 0,0 1 1,0 0-1,0 0 0,0 1 1,-1 0-1,1 0 0,0 1 1,0 0-1,-1 1 0,1-1 1,-1 1-1,0 1 0,11 6 1,0 4-8,-1 1 0,0 1 1,-1 0-1,18 25 0,-28-34 7,0 2 3,0 0 0,-1 0 0,1 0 0,-2 1-1,1-1 1,-1 1 0,-1 0 0,0 1 0,0-1 0,-1 0 0,0 1-1,-1 0 1,0-1 0,-1 1 0,0 0 0,-1-1 0,-2 13-1,1-11 7,0-1-1,-1 1 1,0-1-1,-1 0 0,0 0 1,-1 0-1,0-1 1,-1 1-1,0-1 0,-1-1 1,0 1-1,0-1 0,-1 0 1,0-1-1,-14 12 1,3-6 55,-1 0 0,0-2 0,-1 0 0,-1-1 0,-34 12 0,41-14 76,15-5-53,9-5-48,20-6 0,0 2-1,1 1 1,-1 1-1,1 1 1,0 2-1,0 1 1,54 10-1,-74-9-29,0 1 0,-1 1 0,1 0-1,-1 0 1,0 1 0,0 0 0,-1 1-1,0-1 1,0 2 0,0-1 0,0 1 0,-1 0-1,0 1 1,-1 0 0,0 0 0,0 0-1,-1 1 1,0 0 0,0 0 0,-1 0-1,0 1 1,0-1 0,-1 1 0,-1 0 0,0 0-1,0 0 1,-1 0 0,0 0 0,0 0-1,-3 16 1,0-11 14,0 0 0,-2 0-1,0 0 1,0-1 0,-2 1-1,0-1 1,0-1 0,-1 1 0,-1-1-1,0 0 1,-1-1 0,-19 21-1,15-19-3,-1-2 1,0 1-1,-1-2 0,-1 0 0,1-1 0,-2-1 0,1 0 0,-1-1 0,-1-1 0,-19 6 1,23-9 28,-1 0 1,0-2 0,0 1-1,-24-1 1,32-1-55,0-2 0,1 1 1,-1-1-1,0 0 0,1 0 0,-1-1 0,0 0 1,1 0-1,0-1 0,0 1 0,-1-1 0,-8-7 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208 150 4120,'0'0'11209,"12"-12"-10512,-1 1-513,2 0 66,-1-1 0,1 1 0,1 1 0,26-16-1,-21 18 127,-1 0 0,1 0 0,1 2 0,-1 0 0,37-4 0,-10 4 427,65 2 0,-95 4-630,0 1 1,0 1-1,0 0 1,-1 1 0,24 7-1,-32-8-116,-1 1-1,0-1 0,0 1 1,-1 0-1,1 0 0,0 0 1,-1 1-1,0 0 1,0 0-1,0 1 0,0-1 1,-1 1-1,0 0 0,0 0 1,0 1-1,3 5 1,-6-8-30,0-1 1,0 1-1,-1 0 1,1 0-1,-1 0 1,1 0-1,-1 0 1,0 0 0,0 0-1,-1 0 1,1 0-1,0 0 1,-1 0-1,0 0 1,0-1-1,0 1 1,0 0 0,0 0-1,0-1 1,-1 1-1,1-1 1,-1 1-1,-3 2 1,-4 7 49,-1 0 1,-1-1 0,-15 12-1,17-15-34,-16 13 75,-1-2-1,-1 0 0,-48 24 1,-93 30 364,58-33 93,99-34-213,20-4 94,8 0-367,24 6 38,161 37 339,-159-33-360,0 1-1,66 32 0,-106-43-98,4 1 16,0 1 0,-1 0 0,12 8-1,-17-12-19,-1 1-1,1-1 1,0 1-1,-1-1 1,1 1-1,-1-1 1,1 1-1,-1-1 1,1 1-1,-1 0 1,1-1-1,-1 1 1,0 0-1,1-1 1,-1 1-1,0 0 1,1 0-1,-1-1 1,0 1-1,0 0 1,0 0-1,0-1 1,0 1-1,0 0 1,0 0-1,0-1 1,0 1-1,0 0 1,0 0-1,0-1 1,0 1-1,-1 0 1,1 0-1,0-1 1,-1 1-1,1 0 1,0-1-1,-1 1 1,1 0-1,-1-1 1,1 1-1,-1-1 1,1 1-1,-1-1 1,0 1-1,0 0 1,-11 6 9,0 0-1,-1-1 1,1 0 0,-1-1-1,0-1 1,-23 5 0,21-5-2,-83 18 95,0-4 0,-1-5 1,-108 1-1,124-8-51,-30 0-712,119-9-3408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9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7936,'0'0'4346,"-3"18"-3595,-8 32-296,-44 226 1986,24 3 230,23-196-1433,7-74-988,1-1 0,0 0 0,3 14 0,-1 11 2327,2-48-2568,0 0-1,1 1 0,0-1 1,10-17-1,-5 9-2807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1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 12760,'0'0'1814,"-8"10"-1555,-8 9-135,0-1 0,-2 0 0,-29 24 0,40-38-85,-54 41 703,-90 50 1,149-94-624,0 0 1,0 0-1,0 0 1,0 0-1,0 1 1,0-1-1,1 1 1,-1 0-1,0-1 1,1 1-1,-1 0 0,1 0 1,0 0-1,0 0 1,-1 0-1,1 0 1,0 0-1,1 0 1,-1 0-1,0 1 1,1-1-1,-1 0 1,1 1-1,0-1 1,0 0-1,0 1 1,0-1-1,0 0 0,1 4 1,1 5 81,1-2 1,1 1 0,0 0-1,0-1 1,8 13-1,-10-19-217,18 29 412,1-1 1,47 51-1,-54-65-238,5 2 117,1 0 1,25 18 0,8 8 307,-25-23 200,-15-36-586,-1-2-3477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2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5520,'0'0'4702,"16"-9"-3888,9-5-560,0 2 1,0 0 0,1 2-1,49-14 1,454-67 1309,260 30 434,6 71 1496,-718-9-2948,63 4 938,-140-5-1463,0 0 0,0 0 0,1 0 0,-1 0 0,0 0 0,0 0 0,1 0-1,-1 0 1,0 0 0,1 0 0,-1 0 0,0 0 0,0 0 0,1 0 0,-1 0 0,0 0 0,0 0-1,1 0 1,-1 1 0,0-1 0,0 0 0,1 0 0,-1 0 0,0 0 0,0 1 0,0-1-1,1 0 1,-1 0 0,0 0 0,0 1 0,0-1 0,0 0 0,1 1 0,-10 5 248,-18 4-139,26-10-121,-183 55-5,114-35-3055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2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10544,'0'0'3769,"2"16"-2948,4 50 337,-3 82-1,-19 96 2820,17-223-2843,3-15-299,5-12 33,130-198 650,-33 43-837,-104 158-655,4-6 53,1-1 0,1 1 0,11-10 1,-17 17-46,0 0 0,1 0 1,-1 0-1,1 1 0,-1-1 1,1 1-1,0-1 0,0 1 1,0 0-1,0 0 1,0 0-1,0 1 0,0-1 1,0 1-1,0-1 0,0 1 1,5 1-1,-7-1-19,0 0-1,0 1 1,0-1-1,0 1 1,1-1-1,-1 1 1,0 0-1,0-1 1,0 1-1,-1 0 1,1 0-1,0 0 1,0 0-1,0 0 1,0 0-1,-1 0 1,1 0 0,-1 0-1,1 0 1,-1 0-1,1 0 1,-1 0-1,1 0 1,-1 1-1,0 1 1,5 36 181,-5-38-190,1 24 199,-1 0 0,-1 0 0,-2 0-1,-8 38 1,11-55-25,5-8 82,10-11 119,-12 8-384,44-41 237,-28 26-107,40-31 1,-52 44-105,0 1 1,1-1-1,-1 1 1,1 1 0,0 0-1,0 0 1,1 0-1,-1 1 1,0 0-1,10 0 1,-13 2-17,-1 0-1,1 0 0,-1 1 1,0 0-1,1 0 1,-1 0-1,0 0 1,1 1-1,-1 0 1,0 0-1,0 0 1,0 0-1,0 0 1,-1 1-1,1 0 1,-1 0-1,6 5 0,-1 1 9,-1-1 0,0 1-1,-1 0 1,0 0-1,10 20 1,-9-13 31,0 1 0,5 24 0,-10-33-14,0 0-1,-1 0 1,0 0 0,0 1-1,-1-1 1,0 0-1,-2 11 1,2-17-42,-1 0 0,1 1 1,-1-1-1,0 0 0,0 0 0,0 0 1,0-1-1,0 1 0,0 0 1,0 0-1,-1 0 0,1-1 1,0 1-1,-1-1 0,0 1 0,1-1 1,-1 0-1,0 1 0,0-1 1,0 0-1,1 0 0,-1 0 1,0 0-1,-1-1 0,1 1 0,0-1 1,0 1-1,0-1 0,0 0 1,0 1-1,0-1 0,-1 0 0,-1-1 1,2 1-335,0 0 0,0-1 0,0 1 0,0-1 0,0 1 0,0-1-1,0 0 1,1 0 0,-1 0 0,0 0 0,0 0 0,-1-1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2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4416,'0'0'7300,"6"-9"-6704,-1-2-395,-3 7-83,1-1 0,-1 1-1,1 0 1,-1-1 0,1 1 0,1 1 0,3-6 0,-6 9 33,-1 0 0,0 0 0,1-1 0,-1 1 0,0 0 1,1 0-1,-1 0 0,1-1 0,-1 1 0,1 0 1,-1 0-1,0 0 0,1 0 0,-1 0 0,1 0 0,-1 0 1,1 0-1,-1 0 0,0 0 0,1 0 0,-1 0 1,1 0-1,-1 1 0,1-1 0,-1 0 0,0 0 0,1 0 1,-1 1-1,1-1 0,-1 0 0,16 15 1493,-12-11-1509,-1 1 1,0-1 0,0 1 0,0 0 0,3 8 0,-1 10 188,-2-1 0,0 1 1,-1 42-1,0-14 65,4 275 1675,-5-273-1672,0-40-191,0-1-1,-1 1 1,0-1-1,-3 16 1,0-19 44,1 0 0,-1 1 0,-1-1 0,1 0 0,-7 10 0,6-11-148,-6 19 146,9-23-185,0 0 0,0 0-1,-1 0 1,1 0-1,-1 0 1,0 0-1,0 0 1,-1 0-1,1-1 1,-1 1 0,-3 3-1,2-4 69,3-4-52,0-7-138,-1-4-210,2 0 0,0 0 0,0 0-1,1 0 1,1 1 0,5-24 0,-4 23-1921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2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10248,'0'0'4305,"14"0"-3689,236 5 2402,136-19 1225,-330 12-3622,-22-1 152,39-9 0,-46 7-136,-20 5-456,10-2 459,-17 2-627,1 0-1,-1 0 1,0 0-1,0 0 0,1 0 1,-1-1-1,0 1 0,0 0 1,1 0-1,-1 0 0,0 0 1,0 0-1,1 0 1,-1-1-1,0 1 0,0 0 1,0 0-1,0 0 0,1-1 1,-1 1-1,0 0 0,0 0 1,0 0-1,0-1 1,0 1-1,1 0 0,-1 0 1,0-1-1,0 1 0,0 0 1,0 0-1,0-1 0,0 1 1,0 0-1,0-1 1,0 1-1,0 0 0,0 0 1,0-1-1,0 1 0,0 0 1,0 0-1,-1-1 0,1 1 1,0 0-1,0-1 1,-5 1-2207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3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5520,'0'0'13086,"13"9"-12474,47 29-23,-53-35-433,1 1 0,-1-1 0,1 0 0,0-1 0,0 0-1,0 0 1,0 0 0,10 0 0,-6-1 121,-7-1-179,0 1 0,1-1 1,-1-1-1,1 1 0,-1-1 0,0 0 0,0 0 0,1 0 0,-1-1 0,0 0 0,0 0 0,0 0 0,-1 0 0,1-1 0,0 0 0,-1 0 0,0 0 0,0-1 0,0 1 0,0-1 0,0 0 1,-1 0-1,1-1 0,-1 1 0,0 0 0,-1-1 0,1 0 0,-1 0 0,0 0 0,0 0 0,0 0 0,-1 0 0,0 0 0,1-11 0,-2 14-71,0-1-1,0 1 0,0 0 0,-1-1 1,1 1-1,-1 0 0,1 0 1,-1-1-1,0 1 0,0 0 0,0 0 1,0 0-1,0 0 0,0 0 1,-1 0-1,1 0 0,-1 1 0,-2-3 1,1 2-2,0-1-1,0 1 1,-1 0 0,1 0 0,-1 1 0,0-1 0,0 1-1,1 0 1,-1 0 0,-4-1 0,-2 1 10,-1 0 1,1 0 0,0 1-1,-1 0 1,1 1-1,0 0 1,-17 5 0,20-4-18,0 1 0,0 0 0,0 1 0,0 0 0,0 0 1,1 0-1,0 1 0,0 0 0,0 0 0,0 0 0,1 1 1,-7 9-1,10-13-3,0 0 0,1 0 0,-1 1 0,1-1 0,-1 1 0,1-1 0,0 1 0,0 0 0,0-1 0,0 1 0,1 0 0,-1 0 0,1 0 0,0 0 0,-1-1 0,1 1 0,1 0 0,-1 0 0,0 0 0,1 0 0,-1-1 0,1 1 0,0 0 0,0 0 0,0-1 0,0 1 0,0-1 0,1 1 0,-1-1 0,1 1 0,0-1 0,-1 0 0,1 0 0,0 0 0,0 0 1,4 3-1,9 6 101,1-1 0,0 0 1,0-1-1,1 0 1,0-2-1,21 7 1,-7-5 134,2-1-1,52 6 1,-75-12-322,-1 0-1,0 1 0,1 0 0,12 6 0,18 6-4864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1:5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95 3712,'0'0'12190,"10"6"-11892,33 18-4,-40-23-232,-1 0 0,1 0 0,-1 0 0,1 0 0,-1 0 0,1-1 0,0 1 0,-1-1 0,1 0 0,0 0 0,-1 0 0,1 0 0,3 0 0,14 1 490,-16 0-420,0 0-1,0-1 0,0 1 1,0-1-1,0 0 1,0 0-1,0 0 1,1 0-1,-1-1 0,0 0 1,0 0-1,0 0 1,0 0-1,-1-1 1,1 1-1,0-1 1,0 0-1,3-3 0,-6 4-89,1-1 0,-1 1-1,0-1 1,-1 1-1,1-1 1,0 1 0,0-1-1,-1 0 1,1 1 0,-1-1-1,1 0 1,-1 0-1,0 1 1,0-1 0,0 0-1,0 0 1,0 0 0,0 1-1,0-1 1,0 0-1,-1 0 1,1 1 0,-1-1-1,-1-3 1,-2-15 216,4 18-223,-1 0 0,1 0-1,-1 0 1,0-1 0,0 1 0,0 0 0,0 0-1,0 0 1,0 0 0,-1 1 0,1-1 0,-1 0-1,1 0 1,-1 1 0,1-1 0,-1 1-1,0 0 1,0-1 0,0 1 0,-3-1 0,-44-10 354,42 11-359,1 0 0,-1 0 0,0 1 1,0 0-1,1 0 0,-1 0 0,0 1 0,1 0 0,-1 1 1,0-1-1,1 1 0,0 1 0,-1-1 0,1 1 0,0 0 0,0 0 1,0 1-1,1-1 0,-1 1 0,1 1 0,0-1 0,0 1 0,1 0 1,-1 0-1,-6 10 0,4-4-19,4-8 10,1 0 1,0 1 0,0-1 0,0 1 0,0-1 0,1 1 0,-1 0 0,1-1 0,0 1-1,0 0 1,-1 7 0,2-3 43,1 0 0,0 0 0,0 0 0,0 0 0,1 0 0,0 0 0,1-1 0,0 1 0,0-1 0,8 13 0,-9-17-27,1 0 0,0 0 1,-1 0-1,1 0 0,0-1 1,1 1-1,-1-1 0,0 0 0,1 0 1,5 3-1,20 14 150,-19-12-142,-1 0-1,1-1 1,0 0-1,1 0 1,0-1-1,0-1 1,0 0-1,0 0 1,0-1-1,1 0 1,0-1-1,-1-1 1,1 1-1,22-2 1,-10-5-167,-17-1-3314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0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652 435 5120,'0'0'6697,"-3"-10"-6372,1 3-247,1 2 9,0 0 1,0 0-1,-1 0 0,1 0 1,-1 0-1,0 1 0,-1-1 1,1 0-1,-1 1 1,0 0-1,0 0 0,-1 0 1,1 0-1,-7-6 0,-1 4 129,-1 1 0,1 0 0,-1 1 0,0 1 0,0 0 0,0 0 0,-1 1 0,1 0 0,-21 1 0,2 1 298,0 2 0,-51 9 1,69-9-345,1 0 1,0 1-1,0 0 1,0 0-1,0 2 1,0-1-1,1 2 0,0-1 1,0 2-1,1-1 1,-1 1-1,-13 13 1,7-2-52,0 1 1,1 1 0,1 0-1,1 1 1,1 1-1,-13 28 1,18-30-2,1 1 0,0 0 0,2 0 0,0 0 0,2 1-1,-2 22 1,5-33-63,0 0-1,0 0 1,1-1-1,1 1 0,0 0 1,0-1-1,1 0 1,0 1-1,1-1 0,0 0 1,0-1-1,1 1 1,1-1-1,0 0 0,0 0 1,0 0-1,1-1 1,0 0-1,1-1 0,15 13 1,-13-13-10,0 0 1,1-1 0,0 0 0,-1-1-1,2 0 1,-1 0 0,1-1-1,-1-1 1,1 0 0,0-1-1,0 0 1,0-1 0,1 0-1,-1-1 1,0 0 0,0-1 0,0 0-1,14-4 1,1-3 16,-1-2 1,0-1-1,-1-1 1,45-28-1,-5 3 23,-49 29-69,62-37 67,-69 39-93,1-1 1,-1 0-1,-1-1 1,0 0-1,13-15 1,-20 22 3,-1 1 0,1-1 0,-1 0 0,1 0 0,-1 1 0,1-1 0,-1 0 0,1 0 0,-1 1 0,0-1 0,0 0 0,1 0 1,-1 0-1,0 1 0,0-1 0,0-1 0,0 2 1,0-1 0,0 1 1,0 0-1,-1 0 0,1-1 0,0 1 1,0 0-1,0 0 0,-1 0 0,1-1 1,0 1-1,0 0 0,0 0 1,-1 0-1,1 0 0,0-1 0,0 1 1,-1 0-1,1 0 0,0 0 0,-1 0 1,1 0-1,0 0 0,0 0 0,-1 0 1,1 0-1,0 0 0,-1 0 0,1 0 1,-3 0-12,1 1 0,0-1 0,-1 1 0,1-1 0,0 1 0,-1 0 0,1 0 0,0 0 0,0 0 0,-2 2 0,2-2 11,-7 5-4,1 0-1,0 0 1,1 1 0,-11 12 0,16-18 9,1 1 1,0-1 0,0 1-1,0-1 1,0 1-1,0-1 1,0 1-1,1-1 1,-1 1 0,0 0-1,1 0 1,-1-1-1,1 1 1,0 0-1,0 0 1,-1 0-1,1-1 1,0 1 0,1 0-1,-1 0 1,0 0-1,0-1 1,1 1-1,-1 0 1,1 0-1,0-1 1,-1 1 0,1 0-1,0-1 1,0 1-1,0-1 1,0 1-1,2 1 1,0 0-2,-1-1 0,1 1-1,0-1 1,-1 0 0,1 0 0,0 0 0,0-1-1,1 1 1,-1-1 0,0 1 0,0-1-1,1 0 1,-1 0 0,1-1 0,-1 1 0,1-1-1,-1 1 1,1-1 0,-1 0 0,1-1 0,-1 1-1,1-1 1,-1 1 0,1-1 0,-1 0 0,0 0-1,1-1 1,-1 1 0,0 0 0,0-1-1,4-2 1,-5 3-2,0 0 1,-1-1-1,1 1 0,0 0 0,0-1 0,0 1 1,-1-1-1,1 1 0,-1-1 0,1 0 0,-1 0 1,0 1-1,1-1 0,-1 0 0,0 0 0,0-1 0,-1 1 1,1 0-1,0 0 0,0-3 0,-1 1-3,0 0-1,-1 0 0,1 0 1,-1 0-1,0 0 0,0 0 1,0 0-1,-1 0 1,1 0-1,-3-4 0,1 3-8,0 0-1,1 1 1,-1-1-1,-1 1 0,1 0 1,-1 0-1,1 0 1,-1 1-1,0-1 0,-1 1 1,1 0-1,-1 0 1,1 0-1,-1 1 0,0-1 1,0 1-1,0 1 1,0-1-1,0 1 0,0-1 1,0 1-1,-7 0 1,12 1 10,0 0 1,0 0-1,-1 0 1,1 0-1,0 0 0,0 0 1,-1 0-1,1 0 1,0 0-1,0 0 1,-1 0-1,1 0 1,0 0-1,0 0 1,-1 0-1,1 0 1,0 0-1,0 0 1,-1 0-1,1 1 1,0-1-1,0 0 0,0 0 1,-1 0-1,1 0 1,0 1-1,0-1 1,0 0-1,0 0 1,-1 0-1,1 1 1,0-1-1,0 0 1,0 0-1,0 1 1,5 7-58,14 7 28,-5-9 35,1 0-1,-1-1 1,1-1-1,0 0 1,0-2 0,0 1-1,1-2 1,-1 0 0,0 0-1,1-2 1,17-2 0,-14 0 26,0 0 0,-1-2 0,0 0 1,0-2-1,0 1 0,-1-2 1,1-1-1,28-19 0,-18 9 27,-1-2 0,-1 0 0,-1-2 0,-1-1 0,30-39 0,-44 50-40,-1 0 0,-1 0 0,0-1 0,-1-1 1,0 1-1,-1-1 0,-1 0 0,0 0 0,-1-1 0,-1 1 0,0-1 0,-2 0 1,1-28-1,-2 42-10,0 0 1,0 0 0,0 0-1,0 0 1,0 0 0,0 0-1,-1 0 1,1 1 0,-1-1-1,1 0 1,-1 0 0,0 0-1,0 0 1,0 1 0,0-1-1,0 0 1,0 1 0,0-1-1,-1 1 1,1-1 0,0 1-1,-4-3 1,3 4-1,0 0 1,0-1-1,1 1 0,-1 0 1,0 0-1,0 0 0,0 1 0,0-1 1,0 0-1,1 1 0,-1-1 1,0 1-1,0-1 0,1 1 0,-1 0 1,0 0-1,1 0 0,-1 0 1,1 0-1,-1 0 0,1 0 0,-1 1 1,1-1-1,-1 2 0,-8 7 14,1 0 0,0 1 0,1 0-1,0 0 1,1 1 0,-8 17 0,-30 80 35,37-83-37,0 0 0,2 0 1,1 0-1,1 1 0,-1 41 0,5-50 2,0-1-1,2 0 0,0 0 1,0 1-1,2-2 0,0 1 0,1 0 1,1-1-1,12 27 0,-15-37-6,1-1 1,-1 1-1,1-1 0,0 0 0,0 0 0,0 0 1,1-1-1,-1 1 0,1-1 0,0 0 0,1-1 1,-1 1-1,1-1 0,-1 0 0,1 0 0,0-1 1,0 0-1,0 0 0,0 0 0,1-1 0,-1 1 0,0-2 1,1 1-1,-1-1 0,1 0 0,-1 0 0,0 0 1,1-1-1,-1 0 0,0-1 0,1 1 0,7-4 1,12-5 18,0-1 0,0-1 0,-1-1 0,0-1 1,-1-2-1,-1 0 0,0-1 0,-2-2 0,0 0 1,-1-1-1,19-25 0,-19 19-20,-1-1 0,-1 0 0,-1-2 0,-2 0 0,-1 0 0,-1-2 0,-1 1 0,-2-2 0,8-42 0,-9 22-100,6-80-1,-15 116 55,0 0 1,0 1 0,-2-1-1,0 0 1,0 1-1,-2-1 1,0 1-1,0 0 1,-13-26-1,16 39 34,0 0-1,0 0 0,0 0 0,0 1 1,-1-1-1,1 0 0,-1 0 1,1 1-1,-1-1 0,1 1 1,-1-1-1,0 1 0,0 0 0,0 0 1,0 0-1,0 0 0,0 0 1,0 0-1,-3-1 0,3 2 2,-1 0 0,1 0 0,0 0-1,0 1 1,0-1 0,0 1 0,0-1-1,0 1 1,0-1 0,0 1 0,0 0-1,0 0 1,1 0 0,-1 0 0,0 1-1,0-1 1,1 0 0,-1 1 0,1-1-1,-3 4 1,-8 10 15,0 1 0,1 0-1,1 0 1,1 1 0,0 0-1,-10 34 1,-26 114 108,32-100 9,-5 68 1,16-102-54,1 1 1,1 0-1,2-1 0,7 42 0,-3-51 17,0 1 0,2-1 0,0-1 0,2 0 0,0 0 0,1 0 0,21 27 0,-29-43-61,1-1 0,-1 0 0,1 1 0,0-1 0,1-1 0,-1 1 0,1 0 0,-1-1-1,1 0 1,0 0 0,9 3 0,-11-5-16,1 0 0,-1-1 0,0 1 0,1-1 0,-1 1 0,1-1 0,-1 0 0,1 0 0,-1-1 0,1 1 0,-1-1 0,0 0 0,1 0 0,-1 0 0,0 0-1,1 0 1,-1-1 0,0 1 0,0-1 0,3-3 0,10-7 28,-2-1 0,1 0 0,-2-1 0,0-1 0,0 0 0,-1-1 0,16-31 0,-24 41-45,1-3 10,1 0 1,-1-1 0,-1 0 0,0 0 0,0-1-1,-1 1 1,0-1 0,1-12 0,-4 23 21,-2 18 14,2-1-8,1-1 1,0 1 0,1 0-1,7 23 1,-8-35-21,0 0-1,1 0 1,0 0 0,0 0-1,1 0 1,-1-1 0,1 1 0,0-1-1,0 0 1,1 1 0,-1-1-1,1-1 1,0 1 0,0-1-1,0 1 1,0-1 0,1 0-1,5 3 1,-5-4-9,0 0 0,0 0 1,1 0-1,-1-1 0,1 0 0,0 0 0,-1 0 0,1-1 0,0 1 0,-1-1 1,1-1-1,0 1 0,-1-1 0,1 0 0,-1 0 0,1-1 0,-1 1 0,1-1 1,7-4-1,-5 1-1,0-1 1,0 0-1,0 0 1,0 0 0,-1-1-1,0 0 1,-1-1-1,0 1 1,0-1 0,8-14-1,54-117 110,-11 23 47,-57 115-165,0 1 0,0 0 0,0-1 0,0 1-1,0 0 1,0-1 0,1 1 0,-1-1 0,0 1-1,0 0 1,0-1 0,1 1 0,-1 0 0,0 0-1,1-1 1,-1 1 0,0 0 0,0-1-1,1 1 1,-1 0 0,1 0 0,-1 0 0,0 0-1,1-1 1,-1 1 0,0 0 0,1 0 0,-1 0-1,1 0 1,-1 0 0,0 0 0,1 0 0,-1 0-1,1 0 1,-1 0 0,0 0 0,1 0 0,-1 0-1,1 0 1,-1 1 0,2 0 1,-1 0 1,0 0-1,0 0 0,0 1 1,0-1-1,0 0 0,0 1 1,-1-1-1,1 1 0,1 2 1,11 42 36,-13-45-38,5 23 21,-2 0 0,-1 0 0,0 1 1,-2-1-1,-1 0 0,-6 40 0,6-61-20,1-1 1,-1 1-1,1-1 1,-1 1-1,0-1 1,0 0-1,0 1 1,0-1-1,-1 0 1,1 0-1,0 0 1,-1 0-1,0 0 1,1 0-1,-1 0 1,0-1-1,0 1 1,0 0-1,0-1 1,0 0-1,0 1 1,0-1-1,-1 0 1,-4 1-1,4-1-2,-1 0-1,1-1 1,-1 1-1,1-1 1,-1 0 0,0-1-1,1 1 1,-1 0-1,1-1 1,-1 0-1,1 0 1,0 0 0,-1 0-1,1 0 1,0-1-1,0 0 1,-5-2-1,-8-7-26,9 8 5,1-1-1,0 0 1,0 0 0,0-1 0,0 1 0,1-1 0,0 0-1,0-1 1,-6-8 0,11 14 20,0 0 0,-1-1 0,1 1 0,0 0-1,0 0 1,0-1 0,0 1 0,0 0 0,-1-1 0,1 1-1,0 0 1,0-1 0,0 1 0,0 0 0,0-1 0,0 1 0,0 0-1,0-1 1,0 1 0,0 0 0,0-1 0,0 1 0,1 0 0,-1 0-1,0-1 1,0 1 0,0 0 0,0-1 0,0 1 0,1 0-1,-1 0 1,0-1 0,0 1 0,0 0 0,1-1 0,12-1-51,17 8 0,103 41-24,-132-47 77,16 6 28,-1-2 0,30 4 0,-40-8-10,1 0 0,0 0 1,-1 0-1,1-1 0,-1 0 0,1 0 0,-1-1 1,1 0-1,-1 0 0,7-4 0,-3 1 3,1 0-1,-1-1 0,-1-1 1,1 0-1,-1 0 1,0 0-1,-1-2 1,0 1-1,11-15 0,-14 16-13,0-1-1,0 1 1,-1-2-1,0 1 1,0 0-1,-1-1 0,0 1 1,0-1-1,-1 0 1,0 0-1,-1 0 1,1-14-1,-5 15 50,-2 14-31,-4 16-10,6-10-7,0 0 1,1 1-1,0-1 0,1 1 0,2 24 1,-1-31-1,1-1 1,0 1-1,0-1 0,1 1 1,0-1-1,0 1 1,0-1-1,1 0 0,-1 0 1,1 0-1,0 0 1,1-1-1,-1 1 0,1-1 1,7 7-1,-7-8 0,0-1 0,-1 0 0,1 0 0,0 0 0,0 0 0,0-1 0,1 0 0,-1 0 0,0 0 0,0 0 0,1 0 0,-1-1 0,0 0 0,1 0 0,-1 0 0,0 0 0,1-1 0,-1 0 0,0 0 0,1 0 0,-1 0 1,6-3-1,10-5 17,-1 1 1,1-2-1,19-14 1,-37 23-22,51-40 50,-41 31-40,1 0 1,0 0-1,17-9 1,-31 21-22,0 0 0,0-1 0,0 1 0,0 0 0,0 0 0,1-1 0,-1 1 0,1 0 0,-1 3 0,-2 7-6,-2-2 6,1 0-1,0 1 1,1 0 0,0-1-1,-1 18 1,3-24 14,1-1 1,-1 1-1,1 0 1,0-1-1,0 1 1,1 0-1,-1-1 0,1 1 1,0 0-1,0-1 1,0 1-1,0-1 1,1 1-1,-1-1 0,1 0 1,0 1-1,0-1 1,0 0-1,0 0 1,4 3-1,-5-5-2,0-1 0,0 1 0,0-1 0,0 0 0,0 1 0,0-1 0,0 0 0,0 0 0,0 0 0,0 1 0,0-1 0,0 0 0,0 0 0,0-1 0,0 1 0,0 0 0,0 0 0,0 0 1,0-1-1,0 1 0,0 0 0,0-1 0,0 1 0,0-1 0,0 1 0,0-1 0,-1 0 0,1 1 0,0-1 0,0 0 0,0-1 0,2 0 1,-1-1 0,1 1 0,-1-1 0,0 0 0,0 1 0,0-1 0,0 0 0,-1 0 0,2-4 0,-2 1-3,1 0-1,-2 0 0,1 0 0,0 0 1,-1 0-1,0 0 0,-1 0 0,1 0 1,-1 0-1,-1 0 0,1 0 1,-1 0-1,0 0 0,0 0 0,0 1 1,-7-11-1,3 6 10,0 1 0,-1 0 0,0 0 1,0 1-1,-1 0 0,0 0 0,-1 1 0,-12-9 0,7 4 24,14 12-34,0 0 1,0 0-1,0 0 1,0-1 0,0 1-1,-1 0 1,1 0-1,0 0 1,0-1-1,0 1 1,0 0 0,0 0-1,0 0 1,0-1-1,0 1 1,0 0 0,0 0-1,0 0 1,0-1-1,0 1 1,0 0-1,0 0 1,0 0 0,0-1-1,0 1 1,0 0-1,0 0 1,0 0-1,0-1 1,0 1 0,1 0-1,-1 0 1,0 0-1,0-1 1,2 0 14,0 0-1,0 0 1,1 1 0,-1-1 0,0 0-1,1 1 1,-1-1 0,4 1-1,7-2-34,29-6 66,-12 1 0,-1 1-1,2 2 0,-1 1 0,1 1 1,44 4-1,-72-2-35,0 0 0,-1 1 0,1-1 0,-1 1 1,1 0-1,-1 0 0,1-1 0,-1 2 0,1-1 0,-1 0 0,0 0 1,1 1-1,-1-1 0,0 1 0,0 0 0,0 0 0,0-1 1,-1 1-1,1 1 0,0-1 0,-1 0 0,3 5 0,-3-3 15,1 1 0,-1-1 0,0 1 0,-1 0-1,1 0 1,-1-1 0,0 1 0,0 0 0,-1 0-1,1-1 1,-3 10 0,-5 10 142,3-6 52,5-18-214,0 0-1,0 0 0,0 0 1,0 0-1,0 0 1,0 0-1,0 0 1,1 0-1,-1 0 1,0 0-1,0 0 1,0 0-1,0 0 1,0 0-1,0 0 1,0 0-1,1 0 1,-1 0-1,0 0 1,0 0-1,0 0 0,0 1 1,0-1-1,0 0 1,0 0-1,0 0 1,0 0-1,1 0 1,-1 0-1,0 0 1,0 0-1,0 0 1,0 0-1,0 1 1,0-1-1,0 0 1,0 0-1,0 0 1,0 0-1,0 0 1,0 0-1,0 0 0,0 1 1,0-1-1,0 0 1,0 0-1,0 0 1,0 0-1,0 0 1,0 0-1,0 0 1,0 1-1,0-1 1,0 0-1,0 0 1,0 0-1,0 0 1,0 0-1,-1 0 1,1 0-1,0 0 0,0 0 1,0 1-1,0-1 1,0 0-1,14-10 76,-11 7-72,0 1 0,0 0 0,0 0 1,1 0-1,-1 0 0,6-2 0,-7 4-9,-1-1 0,1 1 0,0 0 0,0 0-1,0 0 1,-1 0 0,1 0 0,0 0-1,0 1 1,0-1 0,-1 1 0,1-1 0,0 1-1,-1 0 1,1-1 0,0 1 0,-1 0 0,2 1-1,10 8 11,0 0 0,-1 0 1,0 1-1,-1 1 0,18 23 0,11 13 72,-13-17-7,-1-1-30,-21-24-547,-8-12-615,-32-62-705,22 44-2196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0:58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6128,'0'0'8604,"4"12"-8122,-2-5-451,13 43 1556,43 90 0,-55-133-1369,-3-6-170,0 0 0,0 0 0,0 0 0,1 0 0,-1 0-1,1 0 1,-1 0 0,0 0 0,1 0 0,0 0 0,-1-1 0,1 1 0,0 0 0,-1 0 0,1 0 0,0-1 0,0 1 0,-1 0 0,1-1 0,0 1-1,2 0 1,-3-4 82,1 0 0,-1 0 0,0 0 0,0-1 0,0 1 0,-1-5 0,-5-26 243,1 2-22,1 0 1,1 0-1,1 0 1,5-41-1,-3 71-339,0 1 0,0 0-1,0-1 1,0 1 0,0 0 0,1-1-1,-1 1 1,1 0 0,-1 0-1,1-1 1,-1 1 0,1 0-1,0 0 1,-1 0 0,1 0 0,0 0-1,0 0 1,0 0 0,0 0-1,0 0 1,0 0 0,0 1-1,0-1 1,0 0 0,0 1 0,1-1-1,-1 0 1,0 1 0,0 0-1,1-1 1,-1 1 0,0 0 0,1 0-1,-1-1 1,0 1 0,1 0-1,-1 0 1,0 1 0,1-1-1,-1 0 1,0 0 0,1 1 0,-1-1-1,2 1 1,6 2 23,-1 0 0,0 1 0,1 0 0,-1 0 1,9 7-1,-10-6-241,13 8 635,-15-1-3420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0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13264,'0'0'664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0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55 9648,'0'0'5512,"-17"-55"-5168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13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34 758 5720,'0'0'5118,"13"-8"-4594,-7 4-448,7-4 109,-1-1 0,1 0-1,-2-1 1,1 0 0,16-20-1,0-6 362,-3-1 0,-1-1 1,-1-2-1,-3 0 0,-1-1 0,17-54 0,-19 43-11,28-90 501,-39 117-375,0-1 1,-2 0-1,1-45 1,-12 80 109,-2 12-607,-82 326 552,42-139-482,10-61 112,-7-3-1,-76 168 0,115-296-290,6-12-24,0 0-1,0 0 1,-1 0-1,0-1 1,0 1-1,0-1 1,0 1-1,0-1 1,0 0 0,-1 0-1,0 0 1,-3 4-1,15-33 298,-8 24-320,71-151 312,-58 127-267,2 1 0,1 1-1,35-39 1,17-9 105,-11 11 162,83-108 1,-137 164-298,-1 1 0,1 0 0,0 0 1,0 0-1,6-4 0,-6 5 22,0 0-1,0 0 1,0-1-1,-1 0 1,6-6-1,-8 8-6,6-7 467,-5 19-236,0 2-270,3 45 63,-4-35-27,1-1-1,1 1 0,1 0 0,1-1 1,11 30-1,-10-36-11,-2-4 0,1 0 0,0 0 0,0-1 0,14 18 0,-17-24-17,1-1 1,0-1-1,0 1 1,0 0 0,1-1-1,-1 0 1,1 1-1,-1-1 1,1-1-1,0 1 1,0 0-1,0-1 1,-1 0 0,1 0-1,1 0 1,-1 0-1,7-1 1,-3 0 1,0 0 0,0-1 0,-1 0 0,1-1 0,-1 1 0,1-2 0,-1 1 0,0-1 0,0 0 0,8-4 0,10-8 34,30-23 1,-43 30-31,7-6 29,0-1 0,24-25 0,-37 35-27,-2 0 0,1-1 0,0 0 0,-1 0 1,0 0-1,-1 0 0,1 0 0,-1-1 0,0 0 0,-1 0 1,0 0-1,2-9 0,-3 12-4,-1 1 0,0-1 0,0 1 0,0-1 0,0 1 0,0-1 0,-1 1 1,0 0-1,0-1 0,0 1 0,0 0 0,-3-6 0,3 7-7,0 1-1,0-1 1,0 1-1,0 0 1,0 0-1,-1-1 1,1 1-1,0 0 1,-1 0-1,1 0 1,-1 1 0,1-1-1,-1 0 1,1 1-1,-1-1 1,0 0-1,1 1 1,-1 0-1,0-1 1,0 1 0,1 0-1,-1 0 1,0 0-1,1 0 1,-1 0-1,-3 1 1,-1 1-5,0 0 0,0 0 0,0 0 1,0 1-1,0-1 0,1 1 0,-1 1 1,-8 6-1,-42 38-43,42-35 24,8-8 17,1 0-1,1 1 0,-1-1 0,1 1 0,0 0 0,0 0 0,1 0 0,0 1 0,0 0 0,0-1 0,1 1 0,-3 11 0,4-14 4,1 1-1,-1-1 0,1 0 0,0 0 1,0 1-1,0-1 0,1 0 1,-1 1-1,1-1 0,0 0 0,0 0 1,0 0-1,1 0 0,0 0 0,0 0 1,0 0-1,0-1 0,0 1 0,1-1 1,-1 1-1,1-1 0,6 5 0,0-1 2,0 0 0,1-1 0,0-1 0,0 1 0,0-2 0,1 1-1,0-2 1,0 1 0,0-1 0,14 1 0,-7-1 0,0-1 0,0-2 0,0 1 0,0-2 0,32-5 0,-16-2 0,0-1 0,-1-1 0,40-20 0,92-52 0,-163 80 0,95-54 16,-83 47-9,0-1-1,0-1 0,-1 0 1,16-19-1,-27 29-2,-1-1 0,0 1 0,1-1 1,-1 0-1,0 1 0,0-1 0,0 0 0,0 0 0,-1 0 0,1 0 0,0 0 0,-1 0 1,1 0-1,-1 0 0,0-3 0,0 4 1,0-1-1,0 1 1,-1 0-1,1-1 1,-1 1 0,1 0-1,-1-1 1,1 1 0,-1 0-1,0 0 1,1 0 0,-1 0-1,0-1 1,0 1 0,0 0-1,0 0 1,-2-1 0,0 0 4,-1 0 1,0 0-1,1 0 0,-1 0 1,0 1-1,0 0 1,0-1-1,0 1 0,0 1 1,0-1-1,-1 1 1,1 0-1,-7 0 0,-4 2 7,0 0 0,0 1 0,0 1 0,1 0 0,-1 1 0,1 1 0,0 0 0,1 1 0,-1 0 0,-16 13 0,7-3-2,1 1 0,1 2 1,1 0-1,-31 39 0,46-51-14,-1 0 0,1 0 0,1 1 0,0 0 0,0 0 0,-4 16 0,7-21 0,0-1 0,0 1 0,1 0 0,-1 0 0,1 0 0,0 0 0,0-1 0,2 9 0,-2-10 0,1-1 1,-1 1-1,1 0 0,0-1 0,0 1 0,0-1 0,0 1 0,0-1 0,0 1 1,0-1-1,0 0 0,0 1 0,0-1 0,1 0 0,-1 0 0,1 0 0,-1 0 1,1 0-1,2 1 0,-1-1 3,0 0-1,0 0 1,0-1 0,0 1 0,1-1 0,-1 0 0,0 0 0,0 0-1,0-1 1,0 1 0,0-1 0,0 1 0,0-1 0,0 0-1,0 0 1,0 0 0,0-1 0,-1 1 0,4-3 0,8-5 10,-1 0 1,17-16 0,-17 15-2,12-11 27,38-41 0,-52 49-14,-1 1-1,0-1 1,-1-1 0,-1 0 0,11-23 0,-14 27 43,-3 14 10,-8 21-35,-258 463 213,235-440-202,-43 70 106,59-100-64,-1 1 1,-1-2-1,-34 31 0,47-46-72,1-1-4,-1 0-1,1 1 0,-1-1 0,1 0 1,-1 1-1,1-1 0,0 1 0,0-1 1,-1 1-1,1-1 0,0 1 1,1 0-1,-1 0 0,-1 2 0,19-16 153,262-267 21,-85 78-236,12-10-56,-178 182 68,-2-1 1,27-39-1,23-27-60,-63 78 92,-9 13 40,-4 6 20,-4 7-58,1 1-1,0-1 1,1 1-1,-2 16 1,-3 8 0,-10 19-1,8-27 1,-6 29 1,14-47-2,0 0 0,0 0-1,0 0 1,1 0-1,0 0 1,0 0 0,1 0-1,0 0 1,2 8-1,-3-14 1,0-1 0,1 1 0,-1-1 0,0 1 0,0 0 0,0-1 0,1 1 0,-1-1 0,0 1 0,1-1 0,-1 1 0,1-1 0,-1 1 0,0-1 0,1 0 0,-1 1-1,1-1 1,-1 0 0,1 1 0,-1-1 0,1 0 0,0 1 0,-1-1 0,1 0 0,-1 0 0,1 0 0,0 1 0,1-1 0,0-1 1,-1 1-1,1 0 1,-1 0-1,1-1 1,0 1-1,-1-1 1,1 1-1,-1-1 0,3-1 1,34-26 16,-36 26-17,18-17 0,0-1 1,-1-1-1,22-33 0,42-76 5,-73 113-7,1 1 0,21-24 0,-6 7 0,-25 34 0,-1-1 0,1 0 0,-1 0 0,1 0 0,-1 1 0,0-1 0,1 0 0,-1 1 0,1-1 0,-1 1 0,1-1 0,-1 0 1,0 1-1,1-1 0,-1 1 0,0-1 0,0 1 0,1-1 0,-1 1 0,0-1 0,0 1 0,0-1 0,1 1 0,-1-1 0,0 1 0,0-1 0,0 2 0,8 22-3,-8-22 1,6 17-2,0 0-1,1-1 1,1 0-1,1 0 1,17 28-1,-23-42 9,1-1 0,-1 1 0,1-1 0,0 0 0,0 0 0,0 0-1,0 0 1,1-1 0,-1 1 0,1-1 0,-1 0 0,1-1 0,0 1 0,0-1-1,0 0 1,-1 0 0,1 0 0,0-1 0,0 0 0,0 0 0,8-1-1,-7 0 7,1 0-1,-1 0 1,0-1-1,0 0 0,0 0 1,0 0-1,-1-1 0,1 0 1,-1 0-1,1-1 0,-1 1 1,0-1-1,0 0 0,-1 0 1,1-1-1,6-8 0,-6 6-5,3-4 9,0-1 1,8-16-1,-14 24-11,0 0 0,-1 0 0,1 0 0,-1 0 0,0 0 0,0-1 0,-1 1 0,1 0 0,-1 0 0,0-1 0,-1-7 0,1 7-4,-1-1 0,0 1 0,-1-1 0,0 1-1,1 0 1,-2-1 0,1 1 0,0 0-1,-7-8 1,8 11-3,0 1-1,0 0 0,0 0 0,-1 0 1,1 0-1,0 0 0,-1 0 1,1 0-1,-1 0 0,1 1 0,-1-1 1,0 0-1,1 1 0,-1-1 1,1 1-1,-1 0 0,0-1 1,1 1-1,-1 0 0,0 0 0,0 0 1,1 0-1,-1 1 0,0-1 1,1 0-1,-1 1 0,1-1 0,-1 1 1,0-1-1,1 1 0,-1 0 1,1 0-1,-1 0 0,1 0 1,0 0-1,-2 1 0,-4 3-3,1 1 0,0-1 0,0 1 0,0 0-1,1 1 1,0 0 0,0-1 0,0 2 0,1-1 0,0 0 0,1 1 0,0 0-1,0 0 1,0 0 0,-1 12 0,1-8 6,1 1 1,1-1-1,0 1 1,1-1-1,0 1 0,1-1 1,1 1-1,0-1 1,6 23-1,-5-27 9,0 0-1,1 0 1,0 0-1,1 0 1,-1-1-1,1 0 1,1 0-1,-1 0 1,1-1 0,1 1-1,-1-1 1,8 5-1,-10-8 3,0 0 1,1-1-1,-1 1 0,1-1 0,0 0 0,-1 0 0,1 0 1,0-1-1,0 1 0,0-1 0,0 0 0,1-1 1,-1 1-1,0-1 0,0 0 0,0-1 0,0 1 0,1-1 1,-1 0-1,0 0 0,7-3 0,-4 0 10,0 1 0,-1-2 0,1 1 0,-1-1 0,0 0 0,0-1 0,6-6 0,39-49 84,-13 15-76,50-57 6,-88 103-32,-1-1 0,0 1 0,0 0 0,0 0 0,0 0 0,0-1 0,1 1 0,-1 0 0,0 0 0,0 0 0,0 0 0,1-1 0,-1 1 0,0 0 0,0 0 0,0 0 0,1 0 0,-1 0 0,0 0 0,0 0 0,1 0 0,-1-1 0,0 1 0,0 0 0,1 0 0,-1 0 0,0 0 0,0 0 0,1 0 0,-1 1 0,0-1 0,0 0 0,1 0 0,-1 0 0,0 0 0,0 0 0,1 0 0,-1 0 0,0 0 0,0 1 0,0-1 0,1 0 0,-1 0 0,0 0 0,0 0 0,0 1 0,0-1 0,1 0 0,-1 0 0,0 0 0,0 1 0,0-1 0,0 0 0,0 0 0,0 1 0,0-1 0,0 0 0,0 0 0,1 1 0,-1-1 0,0 0 0,0 0 0,0 1 0,-1-1 0,4 21 0,-5-3 20,0 0 0,-2 0 0,0-1 0,-1 1 0,-1-1 0,0 0 0,-17 30 0,18-38 103,8-12 37,11-19-56,-2 1-94,2 0 1,21-25 0,-28 37-11,1 1 1,0 0 0,0 0-1,1 1 1,0 0 0,0 1-1,20-10 1,-28 15-2,0 1 0,0 0 0,0-1 0,0 1 0,0 0 0,0 0 0,0-1 0,0 1 0,0 0 0,0 0 0,0 0 0,0 1 0,0-1 0,0 0 0,0 0 0,0 0 0,0 1 0,0-1-1,0 1 1,0-1 0,0 0 0,0 1 0,0 0 0,-1-1 0,1 1 0,0 0 0,0-1 0,0 1 0,-1 0 0,1 0 0,0-1 0,-1 1 0,1 0 0,-1 0 0,1 0 0,-1 0 0,0 0 0,1 0 0,-1 0 0,1 1 0,2 7-14,-1 0 0,0 0 0,2 16 1,-2-12 6,4 33-13,1 8 63,-7-52-36,1 0-1,-1-1 1,1 1 0,0-1-1,-1 1 1,1 0 0,0-1-1,0 1 1,0-1 0,1 0 0,-1 1-1,0-1 1,0 0 0,1 0-1,-1 0 1,1 0 0,-1 0-1,1 0 1,1 1 0,1-1 5,-1 0 1,1 0-1,-1 0 1,1 0-1,0-1 1,-1 1-1,1-1 1,6 0-1,1-1 16,0-1-1,-1 0 0,0 0 0,1-1 1,13-6-1,6-7 6,0 0 1,38-30-1,-42 28-23,2 0 0,48-23 0,10-1-69,-82 40 40,11-5-8,-13 3-21,-8 2-53,-4 2 92,0 0 0,-1 2 0,2-1 0,-1 1 0,0 1 0,0-1 0,-10 6 0,-4 2-7,1 1 0,-25 17 1,24-14 10,14-8 4,0 0 0,1 1-1,0 0 1,0 0 0,0 1 0,1 0 0,-9 12-1,14-15 6,0-1-1,-1 1 1,2 0-1,-1 1 1,1-1-1,-1 0 1,2 1-1,-1-1 0,0 1 1,1 0-1,0 0 1,1-1-1,-1 1 1,1 0-1,0 0 1,1 7-1,1-3 4,0-1 1,0 0-1,1 0 0,0 0 0,0 0 1,1 0-1,9 14 0,-11-20-3,0 1-1,0-1 1,0 0-1,1-1 1,-1 1-1,1 0 1,0-1-1,0 1 1,0-1 0,0 0-1,0 0 1,1 0-1,-1-1 1,0 1-1,1-1 1,-1 1-1,1-1 1,0-1-1,-1 1 1,1 0-1,0-1 1,0 0-1,4 0 1,11-2 20,-1-1 0,0-1 0,0-1 0,0-1 0,0 0 0,-1-1 0,31-19 0,-6 1 50,69-56 0,-74 50-53,-2-1-1,-1-2 0,36-46 1,-68 72-19,-10 19-1,-7 22 0,-1-2 1,1 2 0,2-1 0,1 2 0,-12 56 0,23-87 18,0 0 0,1 0 0,0 0 0,0 1 0,0-1-1,0 0 1,0 0 0,2 6 0,-2-9-14,0 1-1,0-1 1,0 0-1,0 0 1,1 1-1,-1-1 1,0 0-1,0 0 1,0 1 0,1-1-1,-1 0 1,0 0-1,0 1 1,1-1-1,-1 0 1,0 0 0,1 0-1,-1 0 1,0 0-1,0 0 1,1 1-1,-1-1 1,0 0-1,1 0 1,-1 0 0,0 0-1,1 0 1,-1 0-1,0 0 1,1 0-1,17-10 64,18-22-2,39-42 0,-43 40-12,46-37 0,-60 55-48,16-12 16,-32 27-21,0-1 1,1 1 0,-1-1 0,1 1-1,-1 0 1,1 0 0,-1 0-1,1 0 1,0 0 0,-1 1-1,5-1 1,-6 1-1,1 0 1,-1 0-1,0 1 0,0-1 1,0 0-1,1 1 0,-1-1 1,0 1-1,0 0 0,0-1 1,0 1-1,0 0 0,0 0 1,0-1-1,0 1 0,0 0 1,0 0-1,0 0 0,0 0 1,-1 0-1,1 0 0,0 1 1,-1-1-1,2 2 0,9 34 29,-10-32-29,2 14-1,-1 0 0,-1 0 0,0 0 0,-1 0 0,-2 1 0,-3 22 0,-2-5 0,-1-1 0,-16 44 0,10-41 0,-3 0 0,-1-1 0,-34 55 0,40-76 0,0 0 0,-1 0 0,-1-1 0,-1-1 0,0 0 0,-1-1 0,0-1 0,-33 21 0,35-26 0,0-1 0,-1 0 0,0-1 0,0 0 0,-1-1 0,-18 3 0,27-7 0,0 0 0,0 0 0,-1-1 0,1-1 0,0 1 0,0-1 0,0 0 0,0-1 0,0 1 0,0-1 0,0-1 0,0 0 0,1 0 0,-1 0 0,-11-8 0,5 2 0,1 0 0,0-1 0,1-1 0,0 0 0,1 0 0,0-1 0,1 0 0,-13-23 0,19 30 0,1 0 0,0 0 0,0 0 0,0 0 0,1-1 0,0 1 0,0-1 0,0 1 0,0-1 0,1 0 0,1-9 0,0 11 0,0-1 0,0 1 0,0-1 0,1 1 0,0 0 0,0 0 0,0 0 0,0 0 0,1 0 0,-1 0 0,1 0 0,0 1 0,0 0 0,1-1 0,-1 1 0,5-3 0,2 0 0,-1 0 0,1 0 0,1 1 0,-1 0 0,1 1 0,0 0 0,-1 1 0,2 0 0,11-1 0,20-2 0,44 1 0,-73 4 0,58-1 0,81-6 0,-126 5 0,1-1 0,-1-1 0,38-13 0,-28 1 902,-36 16-1152,0 0-1,1 0 0,-1 0 1,0 0-1,0 0 0,1 0 1,-1-1-1,0 1 1,0 0-1,0 0 0,0-1 1,-1 1-1,1-1 0,0 1 1,-1-1-1,1 1 0,-1-1 1,1 1-1,-1-1 0,1-2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1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1 408 6016,'0'0'4886,"13"3"-4066,-8-2-752,8 3 174,0-2-1,0 0 1,1 0-1,-1-1 1,0-1-1,0 0 1,21-4-1,-22 1-54,0-1-1,0 0 1,0 0 0,-1-2-1,0 1 1,0-1-1,0-1 1,-1 0 0,0-1-1,0 0 1,-1 0-1,15-18 1,-9 8 118,-2-1 0,0 0 0,-2-1-1,0 0 1,-1-1 0,8-23 0,-9 21 36,-4 12 44,-1 0 0,0 0 0,-1 0 0,0-1 0,0 1 0,-1-16 1102,-2 27-1457,-3 8 292,-2 16-181,3 6 67,1 1 0,4 35 1,-2-52-125,1 0 1,1 0 0,0 0-1,1 0 1,0 0 0,1-1 0,8 15-1,-11-24-43,0 0-1,1-1 1,-1 1 0,1 0-1,0-1 1,0 0 0,0 0-1,1 0 1,-1 0-1,1 0 1,-1-1 0,1 1-1,0-1 1,0 0-1,0 0 1,0-1 0,0 1-1,1-1 1,-1 0 0,0 0-1,1 0 1,-1-1-1,1 1 1,-1-1 0,1 0-1,-1 0 1,0-1-1,1 0 1,-1 1 0,1-1-1,-1-1 1,0 1-1,0-1 1,0 1 0,0-1-1,6-4 1,12-10 140,-1-2 1,0-1-1,-2-1 1,0 0-1,-1-1 1,25-39 0,-33 44-49,-1-1 0,-1 0 0,12-34 1,-12 30 110,0 1 1,15-27-1,-23 47-236,0 0 0,0 0 0,0-1-1,0 1 1,1 0 0,-1 0 0,0 0 0,0-1 0,0 1-1,0 0 1,0 0 0,1-1 0,-1 1 0,0 0-1,0 0 1,0 0 0,1 0 0,-1-1 0,0 1 0,0 0-1,0 0 1,1 0 0,-1 0 0,0 0 0,0 0 0,1 0-1,-1 0 1,0 0 0,0 0 0,1 0 0,-1 0-1,0 0 1,0 0 0,1 0 0,-1 0 0,0 0 0,1 0-1,-1 0 1,0 0 0,0 0 0,0 0 0,1 0-1,-1 0 1,0 1 0,0-1 0,1 0 0,-1 0 0,0 0-1,0 0 1,0 1 0,0-1 0,1 0 0,-1 1 0,9 15 153,-9-15-161,1 1 7,36 94 178,-33-84-164,0 0-1,-1 0 0,-1 1 1,0-1-1,-1 1 0,0 14 1,-1-22-6,-1-1 1,0 1 0,0 0-1,0-1 1,0 1 0,-1-1-1,1 1 1,-1-1 0,0 0-1,0 0 1,-1 0 0,1 0-1,-1 0 1,0 0 0,0-1-1,-1 1 1,1-1 0,0 0-1,-5 3 1,6-6 0,0 1 0,0-1 1,0 1-1,0-1 0,0 0 0,0 1 0,0-1 0,0 0 1,1-1-1,-1 1 0,0 0 0,0 0 0,0-1 1,0 1-1,0-1 0,0 0 0,0 0 0,0 1 0,1-1 1,-1 0-1,0 0 0,1-1 0,-1 1 0,1 0 0,-1-1 1,1 1-1,-1 0 0,1-1 0,-2-3 0,2 4-4,-1 0 0,1 0-1,0-1 1,0 1 0,0 0-1,0-1 1,1 1 0,-1-1-1,0 1 1,1-1 0,-1 1-1,1-1 1,-1 0 0,1 1-1,0-1 1,-1 0 0,1 1-1,0-1 1,0 1 0,0-1-1,1 0 1,-1 1 0,0-1-1,1 0 1,-1 1 0,0-1-1,1 1 1,0-1 0,-1 1-1,1-1 1,0 1 0,0-1-1,0 1 1,0 0 0,2-2-1,2-1 11,0 1 1,1 0-1,0 1 0,-1-1 0,1 1 0,0 0 0,0 0 0,0 1 0,1 0 0,6-1 0,11 1 15,31 2 0,-32-1-8,15 2-76,0 1 1,39 9 0,-68-9 130,-4-1-1281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1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14168,'0'0'1456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18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6520,'0'0'6246,"-1"13"-5628,-31 316 2609,24-223-1924,-4 0-1,-43 168 0,21-167 419,30-97-1152,3-12 9,7-20-177,7-14-157,0 0 0,29-49 0,-35 71-180,0 2 1,2-1-1,0 1 1,0 0-1,1 0 0,0 2 1,1-1-1,0 1 1,19-13-1,-29 23-55,0-1-1,0 1 1,0-1-1,0 1 1,0-1 0,0 1-1,0 0 1,0-1-1,0 1 1,0 0-1,0 0 1,0 0-1,0 0 1,0 0-1,0 0 1,1 0 0,-1 0-1,0 0 1,0 1-1,0-1 1,0 0-1,0 1 1,1 0-1,0 0 0,0 0-1,-1 1 1,1-1-1,0 1 1,-1-1-1,1 1 1,-1 0-1,1 0 1,-1-1-1,2 4 1,2 6 5,-1-1 0,0 1 0,4 15 0,-7-24-9,3 19 30,-1 0-1,0 1 0,-1 29 1,-2-30 5,1 0 1,1-1 0,0 0-1,7 21 1,-9-38-27,1 0 0,0 0 0,0 0 1,1 0-1,-1 0 0,1 0 0,-1 0 0,1-1 0,0 1 0,0-1 0,0 1 0,0-1 0,0 0 0,1 0 1,-1 0-1,1 0 0,-1 0 0,5 2 0,-3-3 10,0 0 0,-1 0 1,1 0-1,0-1 0,0 1 0,-1-1 0,1 0 1,0 0-1,0 0 0,-1-1 0,1 1 1,0-1-1,5-1 0,4-3 50,0-1-1,0 1 1,0-2 0,-1 0-1,0-1 1,21-17 0,-3 1 136,-1-2 0,-2-1 1,0-1-1,-2-2 0,30-45 1,-47 58 100,-8 16-38,-2 9 138,-10 29-242,2 1 0,-7 50 0,15-71-125,0 0 0,1 0 0,1 20 0,1-30-11,-1-1-1,1 1 0,0-1 1,1 1-1,-1-1 1,1 0-1,0 0 0,1 0 1,-1 0-1,1 0 1,6 8-1,-8-13-21,1 0 0,-1 0-1,0 0 1,0 0 0,1 0-1,-1 0 1,1 0 0,-1 0 0,1-1-1,-1 1 1,1-1 0,-1 1-1,1-1 1,0 0 0,-1 1 0,1-1-1,-1 0 1,1 0 0,0 0-1,-1 0 1,1-1 0,2 1 0,37-12 109,-17 1-72,-1 0 1,0-1 0,0-2-1,23-18 1,81-73 113,-15 11-64,-65 59-65,-13 11 39,48-45 0,-82 69-69,0 0-1,0 0 0,1 0 1,-1 0-1,0 0 0,0 0 1,0 0-1,1-1 0,-1 1 1,0 0-1,0 0 0,0 0 1,0 0-1,0-1 0,0 1 1,1 0-1,-1 0 0,0 0 1,0-1-1,0 1 0,0 0 1,0 0-1,0 0 0,0-1 0,0 1 1,0 0-1,0 0 0,0 0 1,0-1-1,0 1 0,0 0 1,0 0-1,0 0 0,0-1 1,0 1-1,0 0 0,0 0 1,0 0-1,0-1 0,-1 1 1,1 0-1,-10 2 47,-5 8-33,-28 18 9,1 2 1,-51 48-1,83-69-21,0 1 1,1 0-1,0 1 1,1-1-1,0 2 0,1-1 1,0 1-1,1 0 1,1 1-1,-1-1 0,2 1 1,0 0-1,0 0 1,-1 16-1,5-27 0,0 0-1,0-1 1,0 1-1,0 0 1,0-1-1,0 1 1,0-1 0,1 1-1,-1 0 1,1-1-1,-1 1 1,1-1-1,0 1 1,-1-1 0,1 1-1,0-1 1,0 0-1,0 1 1,0-1-1,2 1 1,-1 0 1,0 0 1,1 0-1,0-1 1,-1 1-1,1-1 1,0 1-1,0-1 1,0 0-1,6 1 1,0-1 5,1 1 1,-1-2-1,0 1 1,1-1-1,15-2 0,-16 0-5,0 1 0,-1-1-1,0-1 1,1 1 0,-1-1 0,0-1-1,0 1 1,0-2 0,-1 1-1,1-1 1,-1 0 0,0 0 0,11-12-1,-11 8 4,0 0-1,-1 0 1,0-1-1,0 0 1,-1 0-1,0 0 1,-1 0-1,0-1 0,0 0 1,1-12-1,2-8 102,-2-1 0,0 1 0,-1-34 0,-4 65-107,0 0 0,0 0 0,0 1 0,0-1 0,0 0 0,0 0 0,0 0 0,0 0 0,-1 0 0,1 0 0,0 0 0,0 1 0,0-1 0,0 0 0,0 0 0,0 0 0,0 0 0,0 0 0,0 0 0,0 0 0,0 0 0,0 0 0,-1 1 0,1-1 0,0 0 0,0 0 0,0 0 0,0 0 0,0 0 0,0 0 0,0 0 0,-1 0 0,1 0 0,0 0 0,0 0 0,0 0 0,0 0 0,0 0 0,0 0 0,0 0 0,-1 0 0,1 0 0,0 0 0,0 0 0,0 0 0,0 0 0,0 0 0,0 0 0,0 0 0,-1 0 0,1 0 0,0-1 0,0 1 0,0 0 0,0 0 0,0 0 0,0 0 0,0 0 0,0 0 0,0 0 0,0 0 0,-1 0 0,1-1 0,0 1 0,0 0 0,0 0 0,-7 10 18,0 4-20,0 0 0,1 1 1,1 0-1,-6 22 1,0 2-3,-13 40 17,-92 270-57,105-321 37,-2 0 1,0-1-1,-21 30 0,23-41 5,-1 0-1,-1 0 1,0-1 0,-1-1-1,-29 24 1,40-36 3,1 0 0,-1 0 0,0 0 0,0-1 0,0 1 0,0-1 1,-1 1-1,1-1 0,0 0 0,-1 0 0,-4 0 0,6-1 1,-1 0-1,1 0 1,0-1 0,0 1-1,0-1 1,0 1 0,0-1-1,0 0 1,0 0 0,0 0-1,0 0 1,0 0 0,0 0-1,0-1 1,1 1 0,-1 0-1,0-1 1,1 0 0,-2-2-1,-4-3-8,1-1 0,0 0-1,1 0 1,-1-1 0,2 1-1,-1-1 1,1 0 0,1-1-1,-1 1 1,2-1 0,-1 1 0,-1-16-1,4 17-11,0 0 0,0 0 0,1 1 0,0-1 0,0 0 0,0 0 0,1 1 0,1-1 0,-1 1 0,1 0 0,1-1 0,-1 1 0,1 1 0,0-1 0,1 0 0,8-9 0,16-16-83,2 1 0,61-48 0,84-37-106,-112 79 138,180-112-110,-10-21-32,-213 151 189,-1-1 0,-1-1 0,-1-1 0,0-1 0,-2 0-1,0-2 1,-2 1 0,16-40 0,-8 11-8,-4-1 0,-1-1 1,10-68-1,-18 74 98,-10 42 25,-4 13-60,-6 15-14,-67 198 128,-6 15-62,53-154-41,13-31 6,-1-2 1,-2-1 0,-47 74 0,50-98 80,16-21-42,3-10-54,0 1 0,1-1-1,-1 1 1,2 0 0,-1 0-1,1-1 1,0 2 0,1-1-1,8-13 1,-1 4-43,1 0 1,27-31 0,-19 29-9,22-17 0,-31 27-7,-11 9 20,1 0 0,-1-1 0,1 1 1,0-1-1,-1 1 0,1 0 0,0-1 0,-1 1 1,1 0-1,0 0 0,0 0 0,-1 0 0,1-1 1,0 1-1,0 0 0,-1 0 0,1 0 0,0 0 1,0 1-1,-1-1 0,1 0 0,0 0 0,-1 0 1,1 1-1,0-1 0,-1 0 0,1 0 0,0 1 1,-1-1-1,1 1 0,0-1 0,-1 1 0,1-1 1,-1 1-1,1-1 0,-1 1 0,1-1 0,-1 1 1,1 1-1,16 28-28,-14-23 22,21 47-49,-17-35 47,1-1 1,0 0-1,2 0 1,0-1-1,1 0 1,14 17-1,-23-32 17,0-1-1,0 1 1,1 0-1,-1 0 0,0-1 1,1 1-1,-1-1 1,1 0-1,-1 0 0,1 0 1,-1 0-1,1 0 1,0 0-1,0-1 0,-1 1 1,6-1-1,-2 0 10,-1-1 0,1 1 0,-1-1 0,1 0 1,-1-1-1,0 1 0,1-1 0,5-3 0,0-1 32,1 0 0,-2-1 0,1-1 1,-1 0-1,0 0 0,16-16 0,-16 11-5,1 0 0,-2 0-1,0 0 1,8-16 0,-15 26-36,0-1 1,0 0-1,0 0 0,-1 1 1,0-1-1,0 0 1,0 0-1,0 0 0,0 0 1,-1 0-1,0-1 0,0 1 1,0 0-1,0 0 0,-1 0 1,1 0-1,-1 0 1,0 0-1,0 0 0,-1 0 1,-2-5-1,1 6-7,-1 0 0,0 1 0,0 0 0,0 0 0,0 0 0,0 0 0,-8-2 0,11 4 0,0 0 0,0 1 0,0-1 0,0 0 0,0 0 0,0 0 0,0 1 0,0-1 0,0 0 0,1 1 0,-1-1 0,0 1 0,0-1 0,0 1 0,0 0 0,1-1 0,-1 1 0,0 0 0,0-1 0,1 1 0,-2 1 0,-15 23 0,12-17 0,-8 10 0,1 1 0,0 1 0,2-1 0,-11 30 0,17-39 0,1 1 0,0-1 0,0 1 0,1 0 0,1 0 0,0 0 0,0 0 0,1-1 0,1 1 0,0 0 0,2 12 0,-2-19 0,0-1 0,0 1 0,0-1 0,0 1 0,0-1 0,1 1 0,0-1 0,0 0 0,0 1 0,0-1 0,0 0 0,0 0 0,1-1 0,0 1 0,-1-1 0,1 1 0,0-1 0,0 0 0,0 0 0,1 0 0,-1 0 0,0 0 0,1-1 0,-1 0 0,1 0 0,0 0 0,-1 0 0,1 0 0,0-1 0,4 1 0,4-1 0,1-1 0,0 0 0,-1-1 0,1 0 0,-1-1 0,0 0 0,20-9 0,2-2 0,-1-2 0,63-40 0,51-53 0,-137 102 0,-1 0 0,1 1 0,0 0 0,1 1 0,-1 0 0,16-5 0,-19 7 0,-7 3 0,0 0 0,0 0 0,0 0 0,0 1 0,0-1 0,0 0 0,0 0 0,0 0 0,0 0 0,0 0 0,0 0 0,0 0 0,0 1 0,0-1 0,0 0 0,0 0 0,0 0 0,0 0 0,1 0 0,-1 0 0,0 0 0,0 1 0,0-1 0,0 0 0,0 0 0,0 0 0,0 0 0,0 0 0,0 0 0,0 0 0,1 0 0,-1 0 0,0 0 0,0 0 0,0 0 0,0 0 0,0 0 0,0 0 0,0 1 0,1-1 0,-1 0 0,0 0 0,0 0 0,0 0 0,0 0 0,0 0 0,0-1 0,0 1 0,1 0 0,-1 0 0,0 0 0,0 0 0,-2 9 0,2 0 0,0 0 0,0-1 0,1 1 0,0-1 0,0 1 0,1-1 0,0 1 0,1-1 0,4 10 0,-5-14 0,-1 1 0,1-1 0,0 0 0,1 0 0,-1 0 0,1 0 0,0-1 0,-1 1 0,2-1 0,-1 0 0,0 1 0,1-1 0,-1-1 0,1 1 0,0 0 0,0-1 0,0 0 0,0 0 0,0 0 0,1-1 0,-1 1 0,1-1 0,-1 0 0,1 0 0,-1 0 0,1-1 0,-1 0 0,1 0 0,0 0 0,-1 0 0,6-2 0,3-1 0,0 0 0,-1-1 0,0 0 0,0-1 0,0-1 0,0 0 0,-1 0 0,0-1 0,0-1 0,-1 0 0,0 0 0,0-1 0,-1 0 0,0-1 0,-1 0 0,14-20 0,-20 27 42,-1-1 1,1 0-1,-1 0 1,0 0-1,1 0 0,-2 0 1,1 0-1,0 0 0,-1 0 1,0-1-1,0 1 1,0 0-1,0 0 0,-1 0 1,0 0-1,0 0 0,0 0 1,0 0-1,-1 0 1,-2-6-1,0 2-629,0 1 0,0 0 0,-1 0 1,0 1-1,0-1 0,-1 1 0,0 0 0,-6-5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1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7024,'0'0'3465,"6"-9"-2526,21-30 18,-27 38-811,1 0 0,0-1 0,-1 1 0,1 0 0,0 0 0,0 0 0,0 0 0,0 0 0,0 0 0,0 1 0,0-1 0,1 0 0,-1 0 0,0 1 0,0-1 0,0 1 0,1-1 0,-1 1 0,0-1 0,1 1 0,-1 0 0,0 0 0,1 0 0,-1 0 0,2 0 0,0 1 215,0-1-1,0 2 1,-1-1-1,1 0 1,-1 0-1,1 1 1,-1 0 0,5 3-1,-6-4-33,1 1 0,0-1-1,0 1 1,0-1 0,1 0 0,-1 0 0,0 0 0,3 1-1,-4-2-263,-1-1-1,1 1 0,0-1 1,-1 1-1,1-1 0,0 1 1,-1-1-1,1 1 0,-1-1 1,1 1-1,0-1 0,-1 0 1,1 1-1,-1-1 0,0 0 1,1 1-1,-1-1 0,0 0 1,1 0-1,-1 1 0,0-1 1,0 0-1,0 0 0,1 0 1,-1 1-1,0-1 0,0 0 1,0 0-1,-1-1 0,3-27-1728,-2 27 500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152 165 6728,'0'0'8936,"5"10"-8408,-2-3-445,0 1 1,0 0 0,-1 0 0,0 0-1,-1 0 1,1 1 0,-2-1 0,1 0-1,-1 1 1,-2 15 0,-9 49 619,-4 0 0,-4-1 1,-54 139-1,60-176-195,1 0 0,1 1 0,-6 44 0,17-80-493,0 1 1,0-1-1,0 0 0,0 0 1,0 1-1,0-1 1,0 0-1,0 1 0,0-1 1,0 0-1,0 0 0,0 1 1,1-1-1,-1 0 1,0 0-1,0 1 0,0-1 1,0 0-1,0 0 0,1 0 1,-1 1-1,0-1 1,0 0-1,0 0 0,1 0 1,-1 1-1,0-1 0,0 0 1,1 0-1,-1 0 1,0 0-1,0 0 0,1 0 1,-1 0-1,0 0 0,0 0 1,1 1-1,-1-1 1,0 0-1,1 0 0,-1 0 1,0-1-1,0 1 0,1 0 1,-1 0-1,0 0 1,1 0-1,19-4 183,-10 1-86,79-16 272,145-23 393,-201 38-609,1 2 0,0 1-1,0 2 1,67 10 0,-95-10-138,14 3 140,0-1 1,-1 2-1,1 1 0,-1 0 1,28 15-1,-45-20-118,0 0-1,0 1 1,-1-1 0,1 0-1,0 1 1,0 0 0,-1 0-1,1-1 1,-1 1 0,0 0-1,1 0 1,-1 0 0,0 0-1,0 1 1,1 2 0,-1 1 148,0 0 1,0-1-1,0 1 1,-1 11-1,-3-4 335,3-13-525,0 0 1,0 0-1,-1 1 0,1-1 0,0 0 1,0 0-1,0 0 0,0 0 0,0 0 1,-1 0-1,1 0 0,0 1 0,0-1 0,0 0 1,0 0-1,-1 0 0,1 0 0,0 0 1,0 0-1,0 0 0,-1 0 0,1 0 1,0 0-1,0 0 0,0 0 0,0 0 1,-1 0-1,1 0 0,0 0 0,0-1 1,0 1-1,0 0 0,-1 0 0,1 0 0,0 0 1,0 0-1,0 0 0,-1-1 1,0-1-1,0 1 1,1 0-1,-1 0 1,0 0-1,1-1 0,-1 1 1,1 0-1,0-1 1,-1 1-1,1 0 1,0-1-1,0 1 1,0 0-1,0-1 1,0 1-1,0 0 1,0-1-1,1 1 1,-1-2-1,6-21-37,0 1 0,1-1 0,1 2 0,16-32 0,-23 51 1,1 0-1,0 0 1,-1 0-1,0 0 1,1-1-1,-1 1 1,-1-1-1,1 1 1,0-1-1,-1 1 1,0-1-1,0 1 1,0-1-1,0 1 1,-1-6-1,0 9 13,0 0-1,-1 0 0,1 0 1,0 0-1,0 0 0,-1 0 1,1 1-1,0-1 0,0 0 1,0 0-1,-1 1 0,1-1 1,0 1-1,0-1 0,-1 2 1,-7 2-8,1 1 1,-1 1-1,1 0 0,0 0 1,1 0-1,0 1 1,0 0-1,0 0 1,1 1-1,0 0 0,0 0 1,-5 12-1,8-14 14,0 0 0,0-1-1,1 1 1,0 0 0,0 0 0,0 1-1,1-1 1,0 0 0,0 0-1,1 1 1,-1-1 0,2 1-1,-1-1 1,1 0 0,-1 1 0,2-1-1,-1 0 1,1 0 0,0 0-1,3 7 1,-3-9 9,0-1 1,1 1-1,-1-1 0,1 0 0,0 0 0,0 0 1,0 0-1,0-1 0,0 1 0,1-1 0,-1 0 1,1 0-1,-1 0 0,1 0 0,0-1 0,0 1 1,0-1-1,0 0 0,0 0 0,6 0 0,-2 0 15,0-1-1,-1 0 0,1 0 0,0-1 0,0 0 1,0 0-1,-1-1 0,1 0 0,14-5 0,-14 3 3,0 0-1,0 0 0,0-1 0,0 0 1,-1-1-1,0 1 0,0-1 0,0-1 1,-1 1-1,0-1 0,7-10 0,-10 13-7,-1-1 0,1 0 0,-1 0 0,0 0 0,0 0 0,-1 0 0,1 0-1,-1 0 1,0 0 0,-1-1 0,1 1 0,-1 0 0,0-1 0,0 1 0,-1 0 0,1-1 0,-1 1-1,-1 0 1,1 0 0,-4-9 0,1 4 18,0 1 1,-1-1-1,0 1 0,-10-13 0,13 19-17,-1 0 0,0 0 0,0 0 0,0 0-1,-1 0 1,1 0 0,-1 1 0,1 0-1,-1 0 1,0 0 0,0 0 0,0 0-1,-6-1 1,3 1 9,-10-3-43,16 5 22,1 1 0,-1-1 0,1 0 0,0 0 0,0 0 0,-1 0 0,1 0 0,0 0 0,-1 1 0,1-1 0,0 0 0,-1 0 0,1 1 0,0-1 0,0 0 0,0 0 0,-1 1 0,1-1 0,0 0 0,0 1 0,0-1 0,-1 0 0,1 0 0,0 1 0,0-1 0,0 1 0,0-1 0,0 0 0,0 1 0,0-1 0,0 0 0,0 1 0,0-1 0,0 0 0,0 1 0,0-1 0,0 0 0,0 1 0,0-1 0,0 0 0,1 1 0,-1-1 0,0 0 0,0 1 0,0-1-1,1 0 1,0 4-1,0-1 0,1 0 0,0 0 0,0 0 0,0 0 0,0-1 0,0 1 0,0 0 0,0-1 0,1 0 0,0 1 0,-1-1 0,1 0 0,0 0 0,3 1 0,6 4-14,1-1 0,16 6 0,-21-9 11,0-1 0,0 0 0,0 0 0,1-1 0,-1 0 0,0 0 0,1-1 0,-1 0 0,1 0 0,15-4 0,-12 1 8,-1 0-1,1-1 1,0 0-1,-1-1 1,0 0-1,19-13 1,-10 3 6,0-1-1,-1-1 1,-1 0-1,-1-1 1,0-1 0,25-38-1,-38 51 11,1-1 0,-1 1 0,0-1 0,-1 0 0,0 0 0,0-1-1,0 1 1,-1-1 0,0 1 0,1-13 0,-2 20 51,-1 0-62,0 1 0,1-1 0,-1 1 0,0-1 0,1 1-1,-1-1 1,0 1 0,0-1 0,1 1 0,-1-1 0,0 1-1,0 0 1,0-1 0,0 1 0,0-1 0,0 1 0,0 0-1,0-1 1,0 1 0,0-1 0,0 2 0,-5 38 105,0 51 1,-5 36-22,8-113-74,-1 0 1,0 0 0,-1-1-1,-1 1 1,0-1-1,-13 23 1,16-33-13,0 0-1,1-1 0,-1 1 1,0-1-1,0 0 1,0 0-1,-1 0 1,1 0-1,0 0 1,-1 0-1,1 0 0,-1-1 1,0 1-1,1-1 1,-1 0-1,0 0 1,0 0-1,0 0 0,0 0 1,-5 0-1,5-1-1,1 0-1,-1-1 0,1 1 1,-1 0-1,1-1 0,0 0 1,-1 1-1,1-1 0,-1 0 1,1 0-1,0-1 1,0 1-1,0 0 0,0-1 1,0 1-1,0-1 0,0 0 1,0 0-1,1 1 0,-1-1 1,1 0-1,-1 0 0,1-1 1,0 1-1,-2-4 0,-1-3 2,0 1 0,0-1 0,1 0 0,1 0 0,-1-1-1,0-10 1,3 16 0,-1 1-1,1-1 1,0 1 0,1-1-1,-1 1 1,1-1 0,-1 1-1,1-1 1,0 1-1,0 0 1,1-1 0,-1 1-1,1 0 1,-1 0-1,1 0 1,0 0 0,0 0-1,0 0 1,1 1-1,2-4 1,-3 5-3,-1 0 0,1 0 0,0 0 0,-1 0 0,1 0 0,0 0 0,0 1-1,0-1 1,0 1 0,0-1 0,-1 1 0,1-1 0,0 1 0,0 0 0,0 0 0,0 0 0,0 0 0,3 1 0,36 12 16,-34-11-17,56 23 14,75 25-41,-118-44 26,0-2 1,1 0-1,-1-1 0,1 0 0,21-2 1,-33-2 3,0 0-1,-1 0 1,1-1 0,0 0 0,-1-1-1,1 0 1,-1 0 0,0-1 0,0 0-1,-1 0 1,1-1 0,-1 0 0,0 0-1,0-1 1,0 0 0,-1 0 0,0 0-1,0-1 1,7-11 0,2-4 34,-1-1-1,-2-1 1,0 0 0,-1 0-1,7-28 1,-3 4 39,-2-1-1,11-93 1,-8-99 141,-14 204-185,0 12 12,-1 22-24,0-1 0,0 0 0,-1 0 0,0 0 0,0 0 0,0 0 0,0 0 0,-1 0 0,1 0 1,-1 0-1,-2-7 0,-3 32 291,-2 84-139,4 0 1,6 0-1,4 0 1,29 160 0,-20-189-57,-5-18 126,22 69-1,-24-111-183,-8-16-59,0 0 0,1 0 0,-1-1 0,0 1 0,0 0 0,1 0 0,-1 0-1,0-1 1,0 1 0,0 0 0,1 0 0,-1-1 0,0 1 0,0 0 0,0-1-1,0 1 1,0 0 0,0 0 0,1-1 0,-1 1 0,0 0 0,0-1 0,0 1 0,0 0-1,0-1 1,0 1 0,0 0 0,0-1 0,0 1 0,-2-40-274,-2 14-187,-2 1-1,-15-40 1,3 25-3872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13768,'0'0'292,"15"-6"-155,16-5 286,1 1 0,46-8 0,2 7 475,0 4-1,1 3 0,-1 4 0,113 14 1,-161-10-804,42 4 802,-66-8-1525,0 0-1,0-1 0,13-2 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4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293 687 5824,'0'0'3789,"-12"5"-3001,-1 0-605,-17 8 643,1 0 0,0 2 1,-31 22-1,44-25-216,0 1-1,0 1 1,-22 25 0,35-34-458,-1-1 0,1 0 0,0 1 0,0-1-1,0 1 1,1 0 0,0 0 0,0 0 0,0 0 0,0 1 0,1-1 0,0 0 0,0 1 0,0-1 0,1 1-1,0-1 1,0 1 0,0-1 0,2 6 0,-1-7-69,0 0 0,1 0-1,-1-1 1,1 1 0,0 0 0,0-1 0,1 0-1,-1 0 1,1 0 0,-1 0 0,1 0-1,0 0 1,0 0 0,0-1 0,0 0 0,1 1-1,-1-1 1,1 0 0,-1-1 0,1 1 0,0-1-1,0 1 1,-1-1 0,1-1 0,0 1-1,0 0 1,0-1 0,0 0 0,0 0 0,0 0-1,0 0 1,7-2 0,5-3 83,-1 0 0,0-1 0,-1-1 1,1-1-1,-1 0 0,-1 0 0,1-1 0,-1-1 0,14-14 0,-13 8 136,-1 0 0,0-1 0,-1 0 0,18-37 0,-30 66-128,0 0 0,0-1 0,1 1 0,1 0 0,0 0 0,0-1 0,1 1 0,1-1 0,6 14 0,-9-22-158,1 0 0,0 0 0,0-1 0,0 1 0,1 0 0,-1-1 0,1 0 1,-1 1-1,1-1 0,0 0 0,0 0 0,0-1 0,0 1 0,0-1 0,0 1 1,4 0-1,-2-1 0,1 0 0,-1 0 0,1 0 0,-1-1 0,1 0 0,0 0 0,-1 0 0,1-1 0,5-1 0,5-2 15,-1-1 0,1 0 1,-1-1-1,-1-1 0,27-16 0,-16 6 14,-1-1-1,-1-1 1,-1-2 0,0 0 0,-2 0-1,-1-2 1,25-37 0,-1-9 117,49-108 0,-71 132-82,-2-2-1,17-63 1,-29 83-23,-1-1 1,-2-1 0,0 1-1,-2-1 1,-2-41-1,-1 67-41,-3-36 113,3 37-116,1 0 0,0 0 1,-1 0-1,0 0 0,0 0 1,1 0-1,-1 0 0,0 1 1,0-1-1,-1 0 0,1 0 0,0 1 1,-1-1-1,1 1 0,-2-2 1,2 2-6,0 1 0,0 0 0,0-1 0,1 1 0,-1 0 0,0 0 0,0 0 0,0-1 1,0 1-1,1 0 0,-1 0 0,0 0 0,0 0 0,0 1 0,0-1 0,1 0 0,-1 0 0,0 0 0,0 1 0,0-1 1,1 0-1,-1 1 0,0-1 0,0 1 0,1-1 0,-1 1 0,-1 0 0,-16 20 136,6 1-65,1 0 0,1 1 0,-10 33 0,-17 76 128,35-125-194,-11 56 113,3-1-1,3 2 0,3-1 1,6 106-1,19 54 372,-19-208-434,2 14 94,-3-28-147,-1 0 0,0 0 1,1 0-1,-1 0 1,0 0-1,1 0 1,0 0-1,-1 0 1,1 0-1,-1 0 1,1-1-1,0 1 0,0 0 1,-1 0-1,1-1 1,0 1-1,0 0 1,0-1-1,0 1 1,1 0-1,-1-1-35,-1 0 1,1 0-1,-1 0 0,0 0 1,1 0-1,-1 0 0,0-1 1,1 1-1,-1 0 1,1 0-1,-1 0 0,0 0 1,1-1-1,-1 1 0,0 0 1,0 0-1,1 0 0,-1-1 1,0 1-1,0 0 0,1-1 1,-1 1-1,0 0 0,0 0 1,1-1-1,-1 1 0,0-1 1,0 1-1,0 0 1,0-1-1,0 1 0,0 0 1,0-1-1,0 1 0,0 0 1,0-1-1,0 1 0,0-1 1,0 1-1,0 0 0,0-1 1,0 1-1,4-22-4239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0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5120,'0'0'11156,"10"-5"-10897,-9 5-252,7-4 61,0 0-1,1 1 1,-1 1 0,1-1-1,-1 1 1,1 0-1,0 1 1,0 0 0,11 0-1,65 10 756,88 6 777,-150-14-1195,0 1 1,41 10 0,-24-5 375,-40-6-843,0-1 0,0 1 0,0-1 0,0 1 0,1-1 0,-1 1 0,0-1 0,0 1 0,0-1 0,0 1 0,0-1 0,0 1 0,0-1 0,-1 1 0,1-1-1,0 1 1,0-1 0,0 1 0,0-1 0,-1 1 0,1-1 0,0 1 0,0-1 0,-1 1 0,1-1 0,-1 1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16072,'0'0'1329,"16"-2"-689,222-13 896,-83 5-772,-102 5-59,0 1 0,1 3 0,61 7 0,-87 2 148,-18-4-3796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49 5120,'0'0'8254,"-12"-5"-7547,2 0-511,7 3-135,-1 0 0,1 0 1,-1 0-1,0 1 0,1 0 0,-1-1 1,0 1-1,0 1 0,0-1 0,0 0 1,0 1-1,0 0 0,0 0 1,0 0-1,0 0 0,0 1 0,0 0 1,0 0-1,-4 1 0,-3 2 229,1 1-1,-1 0 1,1 1-1,0 0 0,1 1 1,-1 0-1,1 0 1,1 1-1,-15 16 1,19-19-179,1 0 1,-1 0-1,1 1 0,0-1 1,1 1-1,-1 0 1,1 0-1,0 0 1,0 0-1,1 0 0,0 0 1,0 0-1,1 0 1,-1 1-1,1-1 1,1 0-1,-1 0 0,1 1 1,0-1-1,2 6 1,0-4-48,0-1 0,0 0 1,1 0-1,0 0 1,0-1-1,1 1 1,0-1-1,0 0 0,0-1 1,1 1-1,0-1 1,0 0-1,0 0 0,1-1 1,-1 0-1,1 0 1,0 0-1,1-1 0,-1 0 1,0 0-1,1-1 1,-1 0-1,1-1 0,0 1 1,0-1-1,0-1 1,-1 1-1,1-2 0,0 1 1,0-1-1,0 0 1,10-3-1,-7 0-1,1-1 1,-1-1-1,0 0 0,0 0 1,0-1-1,-1 0 0,0-1 1,-1 0-1,1-1 0,-2 0 0,1 0 1,-1-1-1,-1 0 0,10-16 1,-10 12 11,0 0 1,-1-1 0,0 0 0,-1 0-1,-1 0 1,0-1 0,-1 1-1,-1-1 1,0 0 0,-1-30 0,-1 44-56,0 1-1,0 0 1,0 0 0,0-1 0,0 1 0,0 0 0,-1-1 0,1 1 0,0 0 0,-1 0 0,1 0 0,-1-1 0,1 1 0,-1 0-1,1 0 1,-1 0 0,0 0 0,-1-1 0,2 1-5,-1 1 0,1 0 0,-1 0 0,0 0 0,1 0 0,-1 0 0,1 0 0,-1 1 0,1-1 0,-1 0 0,0 0 0,1 0 0,-1 1 0,1-1-1,-1 0 1,1 0 0,-1 1 0,1-1 0,-1 0 0,1 1 0,0-1 0,-1 1 0,1-1 0,-1 0 0,1 1 0,-1 0 0,-2 4 40,-1 0-1,1 0 1,0 0 0,0 0-1,1 0 1,-3 8 0,1 3 59,1 1 0,1-1-1,0 1 1,1 0 0,1-1 0,1 1 0,4 31 0,-4-46-90,-1 0 1,0 0-1,1 0 1,0-1 0,-1 1-1,1 0 1,0 0 0,0 0-1,0-1 1,0 1-1,0-1 1,1 1 0,-1-1-1,0 1 1,1-1 0,-1 0-1,1 1 1,2 1-1,-1-2 3,1 1 0,-1-1 0,1 0 0,-1 0 0,1 0 0,-1 0 0,1 0 0,0-1 0,5 0 0,6-1 8,0 0 1,0-1 0,26-7-1,-38 8-36,54-17-708,77-35 0,-111 43-1499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7328,'0'0'3064,"0"11"-2251,-10 130 1086,-5-1 0,-44 175 0,45-250-1362,-91 325 3389,101-375-3572,-4 6 598,14-31-712,0-1 0,-1 0 0,-1 0 0,1 0 0,2-13 0,4-12-61,-7 27-148,54-132 375,-51 125-354,2 1 0,0 1 0,0 0 0,1 0-1,1 0 1,0 2 0,14-13 0,-14 16-13,-9 6-16,1 0 0,0 1 0,0-1 1,0 1-1,0 0 0,0 0 0,1 0 0,5-2 0,-9 4-17,1-1-1,0 1 1,0 0 0,-1 0-1,1 0 1,0 0 0,0 0-1,-1 1 1,1-1-1,0 0 1,-1 0 0,1 0-1,0 1 1,-1-1-1,1 0 1,0 0 0,-1 1-1,1-1 1,0 1-1,1 1 4,0 0 0,-1-1 0,0 1 0,1 0 0,-1 0 0,0 0 0,0 0 0,0 0 0,1 3 0,4 15 44,-1 1 0,0 0 1,-2 0-1,0 0 0,-1 41 0,-2-34 78,2-1 0,10 52 0,-12-76-116,1 0 0,0 0 0,-1 0 0,1 0 0,1-1 0,-1 1 0,0 0 0,1 0 0,-1-1 0,1 1 0,0-1 0,0 0 0,0 1 0,0-1 0,0 0 0,1 0 0,-1 0 0,1 0 0,-1-1 0,1 1 0,0-1 0,-1 1 1,1-1-1,0 0 0,0 0 0,0 0 0,0-1 0,0 1 0,0-1 0,0 1 0,0-1 0,0 0 0,0 0 0,5-1 0,2-1 8,0 0 0,0-1 1,0 0-1,0 0 0,-1-1 1,0 0-1,1-1 0,-1 0 1,9-7-1,-6 2 7,1 0 0,-2-1 0,1 0 0,16-23 0,36-58 108,-35 49-65,-20 29-16,0 0 1,-1 0-1,0-1 0,-1 0 1,-1-1-1,7-23 0,-13 39-47,0 0 0,0 0-1,-1 1 1,1-1-1,0 0 1,0 0-1,-1 0 1,1 1-1,0-1 1,0 0-1,-1 0 1,1 0 0,0 0-1,0 0 1,-1 0-1,1 0 1,0 0-1,-1 0 1,1 0-1,0 0 1,-1 0 0,1 0-1,0 0 1,0 0-1,-1 0 1,1 0-1,0 0 1,-1 0-1,1 0 1,0 0-1,0-1 1,-1 1 0,1 0-1,0 0 1,0 0-1,-1 0 1,1-1-1,0 1 1,0 0-1,0 0 1,-1-1-1,1 1 1,0 0 0,0 0-1,0-1 1,0 1-1,0 0 1,0 0-1,-1-1 1,1 1-1,0 0 1,0-1-1,0 1 1,0 0 0,0-1-1,-8 17 46,0 0 0,1 0 0,-8 27 0,12-33-39,1 0 0,1 1 0,0-1 0,0 0-1,1 1 1,0-1 0,3 18 0,-2-19 5,2 1-1,-1-1 1,1 0 0,1 0 0,-1-1 0,2 1 0,-1-1-1,1 1 1,0-1 0,1-1 0,0 1 0,0-1 0,1 0-1,-1-1 1,12 9 0,-15-13-10,0 0 1,0-1-1,-1 1 0,1-1 0,0 0 0,0 0 1,1 0-1,-1 0 0,0-1 0,0 1 0,0-1 1,0 0-1,1 0 0,-1 0 0,6-1 0,-4 0 2,1 0 0,-1-1 1,1 0-1,-1 0 0,0-1 0,0 1 0,0-1 0,6-5 0,4-5 18,0 0 1,0-1-1,22-30 0,-36 43-29,12-15 14,-1 0 0,-1-1 0,0-1-1,-2 0 1,0 0 0,10-29 0,-18 43 29,0 0 1,0 0 0,0-1-1,0 1 1,-1 0 0,1-1-1,-1-5 1,-4 9-16,1 1 0,-1-1-1,1 1 1,-1 0 0,1-1 0,-7 2 0,3-1-11,7 0-19,0 0 0,0 0 0,0 0 0,0 0 0,0 0 0,-1 0 0,1-1 0,0 1 0,0 0 0,0 0 0,0 0 0,0 0 0,0 0 0,0 0 0,-1 0 0,1 0 0,0 0 0,0 0 0,0 0 0,0 0 0,0 0 0,0 0 0,0 0 0,-1 0 0,1 0 0,0 0 0,0 0 0,0 0 0,0 0 0,0 0 0,0 0 0,-1 0 0,1 0 0,0 0 0,0 0 0,0 0 0,0 0 0,0 1 0,0-1 0,0 0 0,0 0 0,0 0 0,-1 0 0,1 0 0,0 0 0,0 0 0,0 0 0,0 0 0,0 1 0,0-1 0,0 0 0,0 0 0,0 0 0,0 0 0,0 0 0,0 0 0,0 1 0,0-1 0,0 0 0,-1 9 0,-7-6 19,7 1-17,-1 0 1,-1 0 0,1 0-1,0 0 1,-1 0 0,0 0 0,0-1-1,-5 6 1,3-4 1,-5 6-11,0 1 0,2 0 1,-1 0-1,1 1 0,1-1 1,-11 29-1,12-28 7,2-3 1,1-1 0,-1 1 0,2 0 0,-3 17-1,4-25 1,1-1-1,0 1 1,0 0-1,0 0 1,0-1-1,0 1 0,0 0 1,0 0-1,1-1 1,-1 1-1,1 0 0,-1 0 1,1-1-1,0 1 1,0-1-1,0 1 1,-1-1-1,2 1 0,-1-1 1,0 1-1,0-1 1,0 0-1,0 0 1,1 1-1,-1-1 0,1 0 1,-1 0-1,1 0 1,-1-1-1,1 1 0,0 0 1,-1-1-1,4 2 1,0-1 7,0-1 1,0 1 0,0-1 0,0 0-1,0-1 1,0 1 0,0-1 0,0 0-1,0 0 1,0 0 0,-1-1 0,1 1-1,0-1 1,-1-1 0,1 1 0,5-5-1,-1 2 8,0-2-1,-1 1 1,0-1 0,0 0-1,-1-1 1,12-15-1,-13 15-6,-2-1 1,1 1-1,-1-1 1,0 0-1,-1 0 0,0 0 1,-1-1-1,2-11 1,0-5-22,-1-46 0,-6 60 1,-4 16-5,5-1 12,0 0 1,0 1-1,0 0 0,0-1 1,-1 9-1,-10 52 33,-5 79-1,9-69-2,0 25 21,-7 45 18,11-118-60,0 0 1,-2-1 0,-14 36-1,17-52-9,0 0-1,-1 0 0,0 0 0,0 0 0,-1-1 1,0 0-1,-1-1 0,0 1 0,-11 9 0,16-16 7,1 0-1,-1 0 0,0-1 0,0 1 0,1 0 0,-1-1 0,0 0 0,0 1 1,0-1-1,1 0 0,-1 0 0,0 0 0,0 0 0,0 0 0,0 0 1,0-1-1,1 1 0,-1-1 0,0 1 0,0-1 0,1 1 0,-1-1 0,0 0 1,1 0-1,-3-2 0,-1 0 1,1 0 1,-1-1-1,1 0 1,0 0-1,0 0 1,0 0-1,-4-6 1,-2-5-8,1 0 1,1-1-1,0 0 1,1 0 0,1 0-1,0-1 1,-4-23-1,8 32-2,1 0 0,0-1 0,0 1 1,1-1-1,0 1 0,0-1 0,1 1 0,0 0 0,1-1 0,-1 1 0,2 0 0,-1 0 0,1 0 0,1 0 0,-1 1 1,1-1-1,9-12 0,3 1-19,0 1 0,2 1 0,0 0 0,1 1 0,0 1 1,40-22-1,-8 9-37,97-35 0,-76 34 6,0-4 0,-2-2 0,69-48 0,-123 72 35,-2-1 0,1 0 0,-2-1-1,1-1 1,-2 0 0,15-21 0,-2-3-71,29-59 0,-37 61 53,-2-2 0,-2 0 0,-1 0 0,-2-1 1,-2-1-1,-1 1 0,1-68 0,-13 36-72,3 70 80,-3 6 0,-4 11 4,-12 41 36,-25 116 0,16-48 52,-12 35 63,-42 137 390,48-211-144,33-80-243,2-8 39,3-10-2,17-33-64,-10 24-80,0 1 1,18-30-1,-26 49-20,-1 0 1,1-1-1,0 1 0,-1 0 1,1 0-1,0 0 1,0 0-1,0 0 0,0 0 1,0 0-1,0 0 0,0 0 1,0 1-1,0-1 0,1 0 1,-1 1-1,0-1 0,0 1 1,1-1-1,-1 1 1,0-1-1,1 1 0,-1 0 1,0 0-1,1 0 0,-1 0 1,1 0-1,-1 0 0,0 0 1,1 0-1,-1 0 0,0 1 1,1-1-1,-1 1 1,0-1-1,1 1 0,-1-1 1,0 1-1,0 0 0,0-1 1,0 1-1,0 0 0,1 0 1,-1 0-1,1 1 1,5 7-7,1-1 0,-2 1 1,1 0-1,8 16 1,-9-15 4,3 4 3,-1 1 3,1-1 1,1 0-1,15 16 1,-21-26-3,1 0 0,-1 0 0,1 0 0,0-1-1,0 1 1,1-1 0,-1-1 0,1 1 0,-1-1 0,1 0 0,0 0 0,0 0 0,6 0-1,-2-1 4,0 0 0,0-1 0,0 0-1,0 0 1,0-1 0,-1-1 0,1 1 0,0-2-1,-1 1 1,1-1 0,-1-1 0,0 0-1,0 0 1,13-9 0,-11 6 5,0-1 0,0-1 0,-1 0 0,0 0 0,0-1 0,-1-1 0,-1 1 0,0-1 0,13-24 0,-12 19 10,-1-1 0,-1 0-1,6-21 1,-11 35-14,-1-1-1,0 0 1,0 1 0,-1-1 0,1 0-1,-1 0 1,0 0 0,0 1 0,0-1-1,0 0 1,-1 0 0,1 0 0,-1 1-1,0-1 1,-1 0 0,1 1 0,0-1-1,-1 1 1,0-1 0,0 1 0,0 0-1,-3-4 1,4 6-3,0 0-1,0 0 1,0 1 0,0-1-1,0 0 1,-1 1 0,1-1 0,0 0-1,0 1 1,-1 0 0,1-1-1,0 1 1,-1 0 0,1 0-1,0-1 1,-1 1 0,1 0-1,0 0 1,-1 1 0,1-1-1,0 0 1,-1 0 0,1 1-1,0-1 1,-1 0 0,1 1 0,0 0-1,0-1 1,0 1 0,-2 1-1,-4 2 2,1 1-1,0 0 1,0 0-1,-5 6 0,9-10-2,-13 15 14,1 0 0,1 1-1,-21 34 1,27-39-7,0 1 1,1 0-1,1 0 1,0 0-1,1 1 0,-5 24 1,9-33-7,-1-1-1,1 1 1,0 0 0,0-1 0,1 1 0,0-1-1,-1 1 1,2-1 0,-1 1 0,0-1 0,1 0-1,0 1 1,0-1 0,0 0 0,0 0 0,5 5-1,-5-6 2,0-1 0,0 0 0,1 0-1,-1 0 1,1 0 0,-1 0-1,1 0 1,0-1 0,-1 1 0,1-1-1,0 0 1,0 0 0,0 0-1,0 0 1,0 0 0,0-1 0,1 1-1,-1-1 1,0 0 0,0 0 0,0 0-1,0 0 1,0-1 0,6-1-1,18-7-13,-1-1 0,0-1-1,-1-1 1,42-28 0,2 0-39,-52 31 35,-2 0-7,1 0-1,1 2 1,31-11-1,-43 17 19,0-1 0,1 2-1,-1-1 1,1 0 0,-1 1 0,1 0-1,-1 1 1,1-1 0,-1 1 0,1 0-1,-1 0 1,0 1 0,0-1-1,1 1 1,-1 0 0,0 1 0,5 3-1,7 6 4,-1 0 0,0 2 0,22 24 0,21 18 82,-52-50-57,1-1-1,0 1 1,0-1 0,0-1 0,1 0 0,14 5 0,-16-7 6,0 0-1,0 0 1,0-1-1,0-1 0,0 1 1,1-1-1,-1 0 1,0-1-1,0 1 0,10-3 1,-15 2-46,0 1 0,0-1 0,0 0 0,0 1 0,0-1 0,0 0 0,0 0 0,-1-1 0,1 1 0,0 0 0,-1 0 0,1-1 0,0 1 0,-1-1-1,0 0 1,1 1 0,-1-1 0,0 0 0,0 0 0,0 0 0,0 0 0,0 0 0,0 0 0,-1 0 0,1 0 0,0 0 0,-1 0 0,0 0 0,0 0 0,1 0 0,-1 0 0,-1-1 0,1 1 0,0 0 0,0 0 0,-1 0 0,1 0 0,-2-4 0,-1 0-340,1 0 1,-1-1-1,0 1 0,-1 1 0,0-1 1,0 0-1,0 1 0,-5-5 1,7 7-1025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2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15880,'0'0'1631,"21"-72"-1279,19 49-8,22-1-312,19 7-8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1178 6632,'0'0'2110,"9"4"-1446,-9-4-663,5 3 69,-1-1 0,1-1 1,0 1-1,0-1 0,0 1 1,0-2-1,0 1 0,0 0 0,0-1 1,0 0-1,0 0 0,1 0 1,-1-1-1,0 0 0,7-2 1,9-4 209,0-1 1,-1-1-1,0 0 1,0-2-1,-1 0 1,-1-2-1,29-23 0,-22 14 348,-2-2 0,0 0 0,-2-1-1,29-44 1,-46 63-387,0 0 0,-1 0-1,0-1 1,-1 1 0,1-1-1,-1 1 1,-1-1 0,1 0 0,-1 0-1,0 0 1,-1 0 0,0 0-1,0 0 1,0 0 0,-1 0-1,0 0 1,0 0 0,0 1 0,-1-1-1,-1 0 1,1 1 0,-1-1-1,0 1 1,0 0 0,-1 0 0,1 0-1,-10-10 1,12 15-171,0 0 0,1 0 0,-1 1 0,1-1 0,-1 0 0,0 0-1,1 0 1,0 0 0,-1 0 0,1 0 0,-1 0 0,1 0 0,0 0 0,0 0 0,0-1 0,0 1 0,0 0 0,0 0-1,0 0 1,0 0 0,0 0 0,0 0 0,0 0 0,1 0 0,-1 0 0,0 0 0,1 0 0,-1 0 0,1 0 0,-1 0 0,1 0-1,0 0 1,-1 0 0,1 1 0,0-1 0,-1 0 0,1 0 0,0 1 0,0-1 0,0 0 0,1 0 0,6-4 55,0 0 0,0 1 0,1 0 0,9-3 0,-7 3 2,14-6 52,1 0 0,0 2 0,0 1 0,39-6 0,-56 12-128,0 0 1,1 1 0,-1 0 0,0 0 0,0 1-1,1 0 1,-1 1 0,0 0 0,0 0 0,-1 1-1,1 0 1,0 1 0,-1 0 0,0 0-1,0 0 1,0 1 0,8 7 0,-12-8-23,-1 0 1,1 0 0,-1 0-1,0 0 1,0 1 0,0 0-1,-1-1 1,0 1 0,1 0-1,-2 0 1,1 1 0,-1-1-1,1 0 1,-1 0 0,-1 1-1,1 8 1,-1 8 39,-1 0 0,-6 37 0,5-46-31,-19 103 179,11-69-65,2 1 0,-2 72 0,9-114-120,1 1-1,1-1 0,-1 0 0,1 0 0,1 0 1,-1 0-1,1 0 0,0 0 0,5 10 0,-6-13-11,1 0 0,0-1 0,0 1 0,1-1 0,-1 1 0,0-1 0,1 0 0,0 0 0,-1 0 0,1 0 0,0 0 0,0-1 0,0 1-1,0-1 1,0 0 0,1 0 0,-1 0 0,0 0 0,7 0 0,-1 0 12,0-1 0,0 0 0,0 0 0,0-1-1,-1 0 1,1-1 0,14-4 0,1-2 57,34-17-1,15-15 151,117-85-1,-100 62-122,-46 33-50,-2-1 0,49-45 0,-90 74-63,1 0 1,0 1-1,-1-1 1,0 0 0,1 1-1,-1-1 1,0 0-1,0 0 1,0 0 0,0 0-1,-1 0 1,1 0-1,0-1 1,0-3-1,-1 5 0,-1 0-1,1 0 0,0 0 1,0 0-1,-1 0 0,1 0 1,0 0-1,-1 0 0,1 0 1,-1 0-1,1 0 0,-1 0 1,0 1-1,1-1 0,-1 0 1,0 0-1,0 0 0,1 1 1,-1-1-1,0 0 0,0 1 1,0-1-1,0 1 0,0-1 1,0 1-1,0 0 0,0-1 1,0 1-1,0 0 0,0 0 1,0-1-1,-1 1 0,-13-1 15,0 0-1,0 1 0,0 0 0,0 1 0,0 1 0,0 1 0,0 0 1,-18 6-1,19-4 0,0 0 1,1 1-1,0 1 1,0 0-1,0 1 1,1 0-1,0 1 1,1 1-1,0-1 1,0 2-1,-12 15 1,12-13-5,2 0 1,-1 1 0,2 0 0,-1 0-1,2 1 1,0-1 0,1 2 0,1-1-1,-7 32 1,11-43-11,0 1 0,1 0 0,0 0-1,0 0 1,0-1 0,1 1 0,0 0 0,0 0 0,0-1 0,0 1-1,1-1 1,0 1 0,-1-1 0,2 0 0,-1 1 0,0-1-1,1 0 1,0 0 0,0-1 0,5 6 0,-5-7 1,0 1 0,0-1 0,1 1 0,-1-1 0,0 0 0,1 0 0,0-1 0,-1 1 0,1-1 0,0 0 0,0 0 0,0 0 0,0 0 0,0-1 0,0 1 0,0-1 0,0 0-1,0-1 1,0 1 0,0-1 0,0 1 0,0-1 0,0 0 0,6-3 0,1-1 7,0-1-1,-1 0 0,0-1 1,0 0-1,0 0 0,-1-1 1,0 0-1,-1-1 1,1 0-1,-2 0 0,1-1 1,8-16-1,-7 11 0,-1-1-1,0 0 1,-1 0-1,-1-1 1,-1 0 0,0 0-1,4-35 1,-8 47-7,-1 3-1,1 0-1,-1 0 1,0 0 0,0 0-1,0 1 1,0-1 0,-1 0-1,1 0 1,0 0 0,-1-1-1,-9 19 15,9-6-15,0 1 0,1 0 0,0 0 0,1 0 0,0-1 0,3 13 0,18 62 0,-21-79 2,1 1 1,0-1-1,0-1 0,1 1 0,0 0 1,0-1-1,0 1 0,0-1 1,1 0-1,0 0 0,0 0 0,1-1 1,-1 1-1,1-1 0,0 0 1,0 0-1,0-1 0,1 0 0,-1 0 1,1 0-1,0 0 0,0-1 1,0 0-1,0 0 0,0-1 0,0 0 1,0 0-1,1 0 0,-1-1 1,0 0-1,1 0 0,-1 0 0,0-1 1,7-1-1,3-2 14,0-1 1,-1 0-1,1-1 0,-1-1 0,0 0 1,-1-1-1,26-18 0,1-6 31,42-42 0,-46 37-47,-2-1 0,31-45 0,51-90 0,-85 121 0,-3-1 0,25-62 0,-40 77 0,-1-1 0,-1 0 0,11-80 0,-16 68 0,-2 21 0,-1 0 0,-2-1 0,0 1 0,-4-36 0,1 61 0,0 1 0,0 0 0,0 0 0,0-1 0,-1 1 0,-1-4 0,3 8 0,-1-1 0,1 0 0,0 1 0,-1-1 0,1 0 0,-1 1 0,1-1 0,-1 1 0,1-1 0,-1 1 0,1-1 0,-1 1 0,1-1 0,-1 1 0,0-1 0,1 1 0,-1 0 0,0-1 0,1 1 0,-1 0 0,0 0 0,1 0 0,-1-1 0,0 1 0,0 0 0,1 0 0,-1 0 0,0 0 0,0 0 0,1 0 0,-1 0 0,0 1 0,0-1 0,1 0 0,-1 0 0,0 1 0,1-1 0,-1 0 0,0 1 0,1-1 0,-2 1 0,-4 3 0,1 1 0,-1 0 0,1 0 0,0 0 0,0 1 0,1-1 0,-1 1 0,1 0 0,-6 13 0,-1 5 0,-11 35 0,7-14 0,1 1 0,3 0 0,1 0 0,3 1 0,2 0 0,0 60 0,5-103 0,15 185 0,-12-168 0,1 0 0,1-1 0,1 1 0,1-1 0,1 0 0,18 33 0,-22-47 0,1 0 0,-1 0 0,1 0 0,0-1 0,1 0 0,0 0 0,-1 0 0,2-1 0,-1 1 0,0-2 0,1 1 0,0-1 0,-1 0 0,1 0 0,1-1 0,-1 0 0,0 0 0,0 0 0,1-1 0,-1-1 0,1 1 0,-1-1 0,1 0 0,-1-1 0,1 0 0,-1 0 0,10-3 0,-4-1 0,0-1 0,0 0 0,0-1 0,-1 0 0,0-1 0,-1-1 0,0 0 0,0 0 0,0-1 0,-2-1 0,1 0 0,-1 0 0,-1 0 0,0-1 0,7-14 0,-12 19 0,0 0 0,0 0 0,-1-1 0,0 1 0,0-1 0,-1 1 0,1-12 0,-2 17 0,1 0 0,-1 0 0,0 0 0,0 0 0,-1 1 0,1-1 0,0 0 0,0 0 0,-1 0 0,1 1 0,-1-1 0,0 0 0,1 0 0,-1 1 0,0-1 0,0 0 0,0 1 0,0-1 0,0 1 0,-1 0 0,1-1 0,0 1 0,-1 0 0,1 0 0,0 0 0,-1 0 0,0 0 0,1 0 0,-1 0 0,0 0 0,1 0 0,-1 1 0,0-1 0,0 1 0,1 0 0,-3-1 0,-4 1 0,1 0 0,0 0 0,0 1 0,0 0 0,0 0 0,0 1 0,0 0 0,0 0 0,0 0 0,0 1 0,1 0 0,0 1 0,-1-1 0,-7 8 0,6-6 0,1 1 0,0 0 0,0 1 0,1 0 0,0 0 0,0 0 0,0 1 0,1 0 0,1 0 0,-7 14 0,9-18 0,1 0 0,0 0 0,0 0 0,1 0 0,0 1 0,-1-1 0,1 0 0,0 0 0,1 0 0,-1 1 0,1-1 0,0 0 0,0 0 0,0 0 0,1 0 0,-1 0 0,1 0 0,0-1 0,0 1 0,0-1 0,1 1 0,-1-1 0,1 1 0,3 2 0,3 3 0,0 0 0,0-1 0,1 0 0,1-1 0,-1 1 0,21 9 0,-19-13 0,-1 0 0,1 0 0,0-1 0,0 0 0,0-1 0,0-1 0,0 0 0,0-1 0,0 0 0,1 0 0,-1-1 0,0-1 0,0 0 0,12-4 0,-17 3-1,0 0 1,0 0-1,0-1 1,-1 0-1,1 0 1,-1-1-1,0 1 1,-1-1-1,10-10 1,-15 14-36,1 1 0,-1-1 0,0 1 1,1-1-1,-1 0 0,0 1 0,0-1 0,1 1 1,-1-1-1,0 0 0,0 1 0,0-1 1,0 0-1,0 1 0,0-1 0,0 0 0,0 1 1,0-1-1,0 1 0,-1-1 0,1 0 1,0 1-1,0-1 0,0 0 0,-1 1 0,1-1 1,0 1-1,-1-2 0,-11-13-2843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13768,'0'0'864,"110"34"-664,-19-24 16,20-8 208,13-2 8,-9-2 72,-7-4 7,-4-3-55,-2-8 8,3-6-256,-3-4 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1256 6328,'0'0'1662,"10"5"-1003,-8-4-610,4 3 59,0 0-1,0-1 0,0 0 1,1 0-1,0-1 0,-1 0 1,1 0-1,0-1 0,0 1 1,0-1-1,10 0 0,0-3 113,0 1 0,-1-2-1,1 0 1,-1-1-1,0-1 1,24-10 0,-16 3 105,0 0 1,-1-2 0,32-23-1,3-12 721,98-104-1,-156 152-1036,216-241 1896,-188 205-1490,-2-1 0,-1-1 0,-2-2 0,-2 0 0,27-74 0,-43 102-242,-1-1 1,0 1 0,2-16 0,-5 25-79,0 0 1,-1 0 0,0-1 0,0 1 0,0 0 0,0-1 0,-1 1 0,1 0 0,-1 0 0,0 0-1,-1 0 1,1-1 0,-1 1 0,-2-5 0,3 8-67,0 0 0,0 1 0,1-1 0,-1 0-1,0 1 1,0-1 0,0 1 0,0-1 0,0 1 0,0-1 0,0 1 0,0 0-1,0-1 1,0 1 0,0 0 0,0 0 0,0 0 0,0 0 0,0 0 0,0 0 0,0 0-1,0 0 1,0 0 0,0 0 0,0 1 0,0-1 0,0 0 0,0 1 0,0-1-1,0 1 1,0-1 0,-1 1 0,-3 2 39,0 0-1,0 1 1,0-1-1,-8 7 1,-3 8 26,0 1 1,1 1 0,1 0 0,1 0 0,-20 45-1,32-63-88,-21 42 101,3 0-1,2 1 1,-20 75-1,30-85-12,1 0-1,1 1 1,2 0-1,2 0 1,4 56-1,-1-80-50,-1 0 1,2-1 0,-1 1-1,2 0 1,-1-1-1,2 0 1,-1 0-1,8 12 1,-10-19-25,0-1-1,0 0 1,1 1 0,-1-1 0,1 0 0,0-1-1,0 1 1,0 0 0,0-1 0,0 1 0,1-1 0,-1 0-1,1 0 1,-1 0 0,1-1 0,0 1 0,0-1-1,-1 0 1,1 0 0,0 0 0,0-1 0,0 1-1,0-1 1,0 0 0,0 0 0,0-1 0,6 0 0,7-4 48,0-1 0,0 0 0,-1-1 1,0-1-1,-1 0 0,26-19 0,-5 2 66,-2-2 0,-1-1 0,42-46 0,78-106 301,-136 159-384,31-45 135,-3-2-1,-2-2 0,39-90 0,-54 96 40,26-91-1,-41 114-119,-9 26 17,0 1 0,-2-1 0,0 1 1,0-1-1,-2-23 0,-9 47 265,-42 71-229,3 2 0,4 2-1,-38 105 1,-48 155 266,39-100 83,84-226-439,-41 103 676,46-115-667,-5 10 114,7-15-174,0-1 1,0 0-1,-1 1 1,1-1-1,0 1 1,0-1-1,0 0 1,-1 1-1,1-1 1,0 0 0,0 0-1,-1 1 1,1-1-1,0 0 1,-1 1-1,1-1 1,0 0-1,-1 0 1,1 0-1,0 1 1,-1-1-1,1 0 1,-1 0-1,1 0 1,0 0-1,-1 0 1,1 0-1,-1 0 1,1-2 11,0 0-1,0 0 1,0 0-1,1 0 1,-1 1 0,1-1-1,-1 0 1,1 0-1,0 0 1,1-2-1,1-5 14,13-34-2,1 1 1,27-48-1,-30 67-27,0 0 1,2 1-1,0 0 0,2 1 1,23-21-1,-33 34-12,-7 7 0,0 0 0,0 0 0,0-1 0,0 1 0,1 0 0,-1 0 0,0 0 0,1 0 0,-1 0 0,1 1 0,-1-1 0,1 0 0,1 0 0,4 7 0,0 14 0,-2 16-37,2 51-1,-6-57 11,2-1 0,0 0-1,12 43 1,-14-67 32,1 0-1,-1-1 1,1 1 0,0-1 0,0 1-1,0-1 1,1 0 0,0 0-1,-1 0 1,1 0 0,1-1 0,-1 1-1,1-1 1,-1 0 0,1 1-1,0-2 1,0 1 0,0 0 0,0-1-1,1 0 1,-1 0 0,1 0-1,-1-1 1,1 1 0,0-1-1,0 0 1,-1 0 0,1-1 0,9 1-1,3-2-1,0-1 1,-1 0-1,0-1 0,1-1 0,-1 0 0,0-1 0,-1-1 0,1 0 1,18-12-1,10-8 2,70-55 1,-88 60-6,0-2 0,38-42 0,-63 64 0,0 0 0,-1 0 0,1 0 0,0 0 0,0 1 0,-1-1 0,1 0 0,0 0 0,-1 0 0,1-1 0,-1 1 0,1 0 0,-1 0 0,0 0 0,1 0 0,-1 0 0,0 0 0,0-1 0,0 1 0,0 0 0,0 0 0,0 0 0,0 0 0,0-1 0,0 1 0,-1 0 0,1 0 0,0 0 0,-1 0 0,0-2 0,-1 1 0,1 1 0,0 0 0,0 0 0,-1 0 0,1 1 0,-1-1 0,1 0 0,-1 0 0,1 1 0,-1-1 0,0 1 0,1-1 0,-1 1 0,1 0 0,-1 0 0,0 0 0,1-1 0,-1 2 0,0-1 0,-3 0 0,-9 3 0,0 0 0,-1 0 0,1 2 0,0 0 0,1 0 0,-1 1 0,-21 14 0,8-2 0,2 0 0,-35 34 0,51-44 0,0 0 0,1 1 0,0 0 0,1 1 0,0 0 0,1 0 0,0 0 0,0 1 0,1-1 0,1 2 0,0-1 0,0 0 0,1 1 0,-3 18 0,6-27 0,0 0 0,0 0 0,0-1 0,0 1 0,1 0 0,-1 0 0,1 0 0,-1-1 0,1 1 0,0 0 0,0-1 0,0 1 0,1-1 0,-1 1 0,0-1 0,1 0 0,0 1 0,0-1 0,-1 0 0,1 0 0,0 0 0,1 0 0,-1 0 0,0-1 0,1 1 0,-1-1 0,0 1 0,1-1 0,0 0 0,-1 0 0,1 0 0,3 0 0,1 1 0,-1-1 0,0 0 0,1-1 0,-1 1 0,1-1 0,-1-1 0,1 1 0,-1-1 0,1 0 0,-1 0 0,0-1 0,1 0 0,6-3 0,1-3 0,0 0 0,0-1 0,-1-1 0,0 0 0,-1 0 0,0-1 0,-1-1 0,0 0 0,-1-1 0,0 0 0,-1 0 0,10-20 0,-5 5 0,-1 0 0,-1 0 0,-2-1 0,-1-1 0,9-50 0,-18 49 0,-12 63 0,6-11 0,1 0 0,1 1 0,1-1 0,1 1 0,0 0 0,2 0 0,2 24 0,-2-44 0,0 0 0,1-1 0,-1 1 0,0 0 0,0-1 0,1 1 0,-1 0 0,1 0 0,0-1 0,-1 1 0,1-1 0,0 1 0,0-1 0,0 1 0,0-1 0,0 1 0,0-1 0,0 0 0,1 0 0,-1 1 0,0-1 0,1 0 0,-1 0 0,1 0 0,-1-1 0,1 1 0,-1 0 0,1-1 0,0 1 0,-1-1 0,1 1 0,0-1 0,0 0 0,-1 1 0,1-1 0,0 0 0,0 0 0,-1 0 0,3-1 0,3 0 0,-1-1 0,0 1 0,0-1 0,0-1 0,-1 1 0,1-1 0,0 0 0,-1 0 0,9-7 0,22-22 0,32-36 0,-44 43 0,1 0 0,0 1 0,52-35 0,-12 22 0,-65 37 0,0-1 0,1 1 0,-1 0 0,0 0 0,1 0 0,-1 0 0,0-1 0,1 1 0,-1 0 0,1 0 0,-1 0 0,0 0 0,1 0 0,-1 0 0,0 0 0,1 0 0,-1 0 0,1 0 0,-1 0 0,0 0 0,1 1 0,-1-1 0,0 0 0,1 0 0,-1 0 0,0 0 0,1 0 0,-1 1 0,0-1 0,1 0 0,-1 0 0,0 1 0,1-1 0,-1 0 0,0 1 0,0-1 0,1 0 0,-1 1 0,0-1 0,0 0 0,0 1 0,0-1 0,0 0 0,1 1 0,-1-1 0,0 0 0,0 1 0,0-1 0,0 1 0,0-1 0,0 0 0,0 1 0,0-1 0,0 0 0,0 2 0,-3 24 0,-5 3 0,-1 0 0,-2 0 0,-1-1 0,-1-1 0,-25 39 0,33-56 0,13-15 0,0-2 0,57-52 0,-52 45 0,1 0 0,1 1 0,0 1 0,0 0 0,31-16 0,-44 27 0,0-1 0,0 1 0,0 0 0,1 0 0,-1 0 0,1 1 0,-1-1 0,0 1 0,1-1 0,-1 1 0,1 0 0,-1 0 0,1 0 0,-1 0 0,1 0 0,-1 0 0,1 1 0,-1-1 0,1 1 0,-1 0 0,0 0 0,1 0 0,-1 0 0,0 0 0,0 0 0,1 1 0,-1-1 0,0 1 0,-1-1 0,1 1 0,0 0 0,0 0 0,-1 0 0,1 0 0,-1 0 0,1 0 0,1 4 0,13 24 0,-1-1 0,12 35 0,-14-30 0,28 49 0,-38-78 0,1 1 0,0-1 0,0 1 0,0-1 0,0 0 0,1-1 0,0 1 0,0-1 0,0 0 0,1 0 0,-1-1 0,1 1 0,0-1 0,0 0 0,12 3 0,-10-4 0,0 0 0,1-1 0,-1-1 0,0 1 0,1-1 0,-1-1 0,0 1 0,1-2 0,-1 1 0,0-1 0,0 0 0,11-5 0,-7 3 0,-1-1 0,1 0 0,-1-1 0,1 0 0,-2-1 0,1-1 0,-1 1 0,0-2 0,-1 1 0,0-1 0,0-1 0,-1 1 0,0-1 0,-1-1 0,0 0 0,0 0 0,-1 0 0,-1-1 0,0 1 0,-1-1 0,0-1 0,0 1 0,-2 0 0,1-1 0,-2 0 0,1-22 0,-2 22 109,-2 0 1,1 0-1,-1 0 0,-5-13 0,-8-16-5318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12664,'0'0'696,"110"17"-288,-6-8 8,32-12 232,52-7 8,54 3 144,-30-9-1,-53-1-127,-28-2 16,-21-1-208,5-3 8,14 0-136,-15 2-8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0 609 6632,'0'0'3776,"16"-4"-2890,16-4-471,0-1 1,0-2-1,-1-2 0,-1-1 0,31-18 0,-19 1 466,71-65 0,27-46 862,-132 133-1608,12-13 373,-1 0 1,21-34-1,-33 45-186,0 0 1,-1-1-1,-1 0 0,0 0 1,0 0-1,-1 0 0,4-23 1,-8 34-264,0 0 1,0 1-1,1-1 1,-1 0-1,0 0 1,0 0-1,0 0 1,0 1-1,0-1 1,0 0-1,0 0 1,0 0-1,-1 0 0,1 1 1,0-1-1,0 0 1,-1 0-1,1 0 1,0 1-1,-1-1 1,1 0-1,-1 1 1,1-1-1,-1 0 1,0-1-1,0 2-14,0 0 0,0 0 0,0 0 0,0 0 0,0 0 0,0 0 0,0 0 0,0 0 0,0 0 0,0 0-1,0 1 1,0-1 0,0 0 0,0 1 0,0-1 0,0 0 0,0 1 0,0 0 0,-6 3 81,1 1-1,0-1 1,0 1 0,-8 9 0,-3 5 35,2 1-1,0 0 1,1 2 0,2-1 0,-20 46-1,25-49-67,0 0 0,2 1 0,0 0 0,1 0 0,1 0-1,0 1 1,2-1 0,1 26 0,0-40-61,0-1-1,1 1 1,0-1 0,-1 0 0,2 1-1,-1-1 1,0 0 0,1 0 0,0 0-1,0 0 1,0 0 0,0-1 0,1 1-1,0 0 1,-1-1 0,1 0 0,0 0-1,1 0 1,-1 0 0,0 0 0,6 2-1,-4-2 0,0-1 0,1 1 0,-1-2 0,1 1 0,0-1 0,0 1 0,0-2 0,0 1 0,0-1 0,0 1 0,-1-2-1,1 1 1,0-1 0,0 0 0,7-2 0,21-6 64,0-2 0,-1-2 0,0-1 1,-1-2-1,-1 0 0,32-24 0,0-5 219,98-93 1,-152 130-258,21-22 113,-28 29-145,-1-1 1,1 0-1,-1 0 0,1 0 0,-1 0 1,0 0-1,0 0 0,0 0 1,0 0-1,0-1 0,-1 1 0,1 0 1,0-3-1,-1 4-18,-1 1 0,1 0 0,0 0 0,0-1 0,0 1 0,-1 0 0,1 0 0,0-1 0,0 1 0,0 0 0,-1 0 0,1 0 0,0 0 0,-1-1 0,1 1 0,0 0 0,0 0 0,-1 0 0,1 0 0,0 0 0,-1 0 0,1 0 1,0 0-1,-1 0 0,1 0 0,0 0 0,-1 0 0,1 0 0,0 0 0,0 0 0,-1 0 0,1 0 0,-1 1 0,-12 2 102,-1 2-76,1 1-1,0 0 1,1 1 0,-1 1-1,1 0 1,1 0-1,0 1 1,0 1 0,-14 15-1,18-17-16,0 1 1,0-1-1,1 2 0,1-1 0,-1 0 1,1 1-1,1 0 0,0 0 0,0 1 0,1-1 1,1 1-1,-1 0 0,0 10 0,3-16-10,0 0-1,1-1 0,-1 1 0,1 0 0,0-1 0,0 1 1,1-1-1,-1 0 0,1 1 0,0-1 0,0 0 0,0 0 1,1 0-1,0 0 0,-1 0 0,1-1 0,0 1 0,1-1 1,-1 0-1,1 0 0,-1 0 0,1 0 0,0-1 0,0 1 1,0-1-1,6 2 0,0 0 4,-1 0 0,1 0 0,0-1 0,0-1 0,1 0 0,-1 0 0,0-1 0,1 0 0,-1-1 0,19-1 0,-19-1 9,1-1 0,0 0 0,-1 0 0,1-1 0,-1-1 0,0 0 0,0 0 0,17-13 0,-20 13-2,1-1 0,-1 0 0,0-1 0,-1 1 0,0-1 0,0 0 0,0-1 1,-1 1-1,0-1 0,-1 0 0,4-9 0,-6 12-8,0 1 0,-1-1 1,0 1-1,0-1 1,0 0-1,-1 1 0,0-1 1,1 0-1,-2 0 0,1 1 1,0-1-1,-1 0 1,0 1-1,0-1 0,-3-6 1,2 6-5,-1 0 0,0-1 0,0 1 0,-1 0 0,1 1 0,-1-1 0,0 1 0,-1-1-1,1 1 1,-9-6 0,0 2-8,0 0 0,0 1-1,-1 1 1,0 0 0,0 1-1,0 1 1,-1 0 0,-24-4-1,20 6-17,-52-6-27,66 8 37,0 0-1,0 0 1,0 1 0,0-1-1,0 1 1,0 0-1,0 0 1,1 1 0,-1 0-1,0 0 1,-5 3-1,64-12-80,-26 5 73,248-26-97,-107 14 46,-140 13 56,1 2 1,-1 1 0,50 10 0,-75-11 13,1 0 1,-1 0-1,1 0 1,-1 1-1,0 0 1,1 0-1,-1 0 1,0 0-1,0 1 1,0-1-1,-1 1 1,5 4-1,-7-5 4,1 0 1,-1 1-1,1-1 1,-1 1-1,0 0 0,0-1 1,0 1-1,0 0 0,-1 0 1,1-1-1,-1 1 0,1 0 1,-1 0-1,0 0 1,0 0-1,-1 0 0,1-1 1,0 1-1,-1 0 0,-1 3 1,0 3 10,-1 0-1,-1 0 1,1 0 0,-1-1 0,-1 1 0,0-1 0,0 0-1,-12 14 1,-1-2 65,-37 31-1,31-37 72,14-9-31,9-7-9,4-3-76,18-22 27,1 1-1,1 2 0,1 0 0,41-30 1,-51 44-51,1 1 0,22-11 1,-31 17-4,1 1 0,0-1 0,0 1 0,0 0 0,0 0 0,0 1 0,0 0 0,9 0 0,-14 2-3,0-1-1,0 0 1,0 1 0,0 0-1,0 0 1,0 0-1,0-1 1,0 2-1,-1-1 1,1 0-1,0 0 1,0 1-1,-1-1 1,1 0 0,-1 1-1,1 0 1,-1-1-1,0 1 1,0 0-1,0 0 1,0 0-1,2 3 1,2 6 20,-1 0 0,5 22 0,-6-22-12,6 28 38,-7-26-32,0 0 0,2-1 0,-1 1 0,9 16 0,-10-25-5,0-1-1,0 0 1,0 1-1,0-1 1,1 0-1,-1 0 1,1-1 0,0 1-1,0 0 1,0-1-1,0 0 1,0 0 0,1 0-1,-1 0 1,1 0-1,-1-1 1,1 1 0,0-1-1,5 1 1,0 0 6,0-1 0,-1 0 0,1 0 0,0-1 0,0 0 0,0-1 0,0 0 0,-1 0 0,1-1 0,0 0 0,-1-1 0,0 0 0,1 0 0,-1 0 0,10-7 0,-6 2 10,0-1 0,0 0 0,0-1 0,-1-1 0,-1 1 0,0-2 0,0 1 0,9-17 0,126-163-29,-129 177 0,-15 14 0,-1 0 0,0 0 0,1 0 0,-1-1 0,1 1 0,-1 0 0,1 0 0,-1 0 0,1 0 0,-1 0 0,1 0 0,-1 0 0,1 0 0,-1 0 0,0 0 0,1 0 0,-1 0 0,1 0 0,-1 0 0,1 1 0,-1-1 0,1 0 0,0 1 0,0 0 0,0 1 0,1 0 0,-1 0 0,0 0 0,0 0 0,0 0 0,0 0 0,0 1 0,0-1 0,-1 0 0,1 0 0,-1 1 0,1 2 0,2 20 0,0 0 0,-2 0 0,-1 0 0,-1 1 0,-1-1 0,-1 0 0,-1 0 0,-1 0 0,-1-1 0,-2 0 0,-13 30 0,14-38 0,-1 0 0,-1 0 0,-11 14 0,16-24 0,-1 0 0,1-1 0,-1 0 0,-1 0 0,1 0 0,-1 0 0,0-1 0,0 0 0,0 0 0,-8 3 0,10-6 0,1 0 0,-1 0 0,0-1 0,1 1 0,-1-1 0,0 0 0,0 0 0,1-1 0,-1 1 0,1-1 0,-1 0 0,0 0 0,1 0 0,-1 0 0,1 0 0,0-1 0,-5-2 0,5 2 0,1 1 0,0 0 0,0 0 0,0-1 0,0 1 0,0-1 0,0 0 0,0 1 0,0-1 0,1 0 0,-1 0 0,1 0 0,-1 0 0,1-1 0,0 1 0,0 0 0,0-1 0,0 1 0,0 0 0,0-1 0,1 1 0,-1-1 0,1 1 0,0-6 0,0 6 0,1 0 0,0 0 0,0 0 0,0-1 0,0 1 0,0 0 0,1 1 0,-1-1 0,1 0 0,-1 0 0,1 1 0,0-1 0,-1 0 0,1 1 0,0 0 0,0-1 0,0 1 0,0 0 0,0 0 0,4-1 0,3-2 0,1 1 0,0 0 0,14-3 0,-8 4 0,0 0 0,1 1 0,-1 0 0,28 4 0,65 16 0,-83-13 0,0-1 0,0-1 0,1-1 0,-1-2 0,51-2 0,-61-4 499,-16 5-487,0-1 1,0 1 0,0 0-1,0 0 1,0 0 0,0 0-1,1 0 1,-1-1 0,0 1-1,0 0 1,0 0 0,0 0-1,0 0 1,0-1 0,0 1-1,0 0 1,0 0 0,0 0-1,0 0 1,0-1 0,0 1 0,0 0-1,0 0 1,0 0 0,0-1-1,0 1 1,0 0 0,0 0-1,0 0 1,0 0 0,0-1-1,0 1 1,0 0 0,-1 0-1,1 0 1,0 0 0,0-1-1,-18-10-5185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82 16072,'0'0'312,"-64"-27"-1,19 4-135,-1 3 16,8 12-408,2 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0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8240,'0'0'6030,"12"-1"-5667,15-2-187,166-13 2030,-52 27-517,-49-4-186,-88-6-1367,1-1-1,0 1 1,-1 0-1,1 0 0,-1 0 1,1 0-1,-1 1 0,0 0 1,1 0-1,5 4 1,-10-5-152,1-1 0,-1 1 0,0 0 1,1 0-1,-1-1 0,0 1 0,0 0 0,1 0 1,-1-1-1,0 1 0,0 0 0,0 0 0,0 0 1,0-1-1,0 1 0,-1 1 0,1 2-2406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2:3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28 1496,'0'0'212,"-11"3"-120,-146 35 1788,141-30-342,15-5-8,12-3-94,98-12 1387,33-5-456,-92 10-910,99-1 1,-12 2 92,-62-2-815,170-11 1281,-93 17-934,389 4 1907,-411 9-2071,186 41 1,-57-16 125,-80-14-448,-47-5 34,185 2 1,-134-17-224,451-9 973,-302-17-817,256-12 447,-527 36-128,-28 2-5849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67 5520,'0'0'7200,"-12"-3"-6766,4 1-346,-5-2 44,1 1 0,-1 1 0,0 0 0,-17 1 0,10 1 66,1 1 0,0 1 0,0 1 0,0 1 0,-31 10-1,23-4 19,2 1 0,-1 1-1,-29 21 1,46-27-159,0 0 1,1 1 0,0 1 0,1-1 0,0 1-1,0 0 1,0 1 0,1 0 0,1 0 0,-1 0-1,2 1 1,-1-1 0,1 1 0,0 0 0,1 1 0,1-1-1,-1 1 1,2-1 0,-1 1 0,1-1 0,1 1-1,2 20 1,-2-21-19,1-1-1,1 0 0,-1 1 0,2-1 1,-1 0-1,1 0 0,1 0 1,-1 0-1,1-1 0,1 1 0,0-1 1,0 0-1,1-1 0,0 1 1,0-1-1,0 0 0,1-1 0,0 1 1,1-1-1,-1-1 0,1 1 1,0-1-1,0-1 0,1 0 1,17 7-1,-20-9-17,1-1 1,-1 1-1,1-1 1,-1-1-1,1 1 0,0-1 1,-1 0-1,1-1 1,-1 1-1,1-1 1,-1 0-1,1-1 1,11-4-1,-10 2 7,0 0 0,0-1 0,0 0 0,0 0 0,-1 0 0,0-1 0,0-1 0,11-12 0,-3 0 41,-2 0 0,-1-1 0,0-1-1,-1 0 1,-1 0 0,12-42 0,-8 20 150,9-60 0,-20 89-155,-2 0 0,1 0 0,-2-1 1,0 1-1,-1 0 0,0 0 0,-1-1 0,-5-18 0,-4 9 153,2 20-52,-2 14 14,6-1-137,1 1 0,0-1 0,0 1 0,0 0 0,2 0 0,-1 1 0,1-1 0,1 0 0,-1 1 0,2-1 0,0 1 0,1 10 0,0-1 25,2 0 0,0 0 0,1-1 0,1 1 0,11 25 0,-9-28 3,0 0-1,2-1 0,0 0 0,1 0 1,0-1-1,1 0 0,1-1 0,1-1 0,-1 0 1,2 0-1,0-1 0,1-1 0,18 11 1,-27-19-19,1 0-1,-1-1 1,1 0 0,0-1 0,-1 1 0,1-1 0,0 0 0,0-1 0,0 0 0,-1 0-1,1 0 1,0-1 0,0 0 0,0 0 0,8-4 0,4-1-828,1-1 0,-1-1 0,28-16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227 818 3808,'0'0'3320,"4"-10"-2751,0 0-435,0 2 29,-1 0 0,0-1 0,0 1 0,-1-1 1,1 0-1,-2 0 0,2-16 0,-4 22-84,1 0-1,-1 1 1,0-1 0,0 0 0,0 0 0,-1 1 0,1-1 0,-1 1 0,1-1 0,-1 1-1,0 0 1,0-1 0,0 1 0,0 0 0,0 0 0,0 0 0,-1 1 0,1-1-1,0 0 1,-1 1 0,0 0 0,1-1 0,-1 1 0,0 0 0,0 1 0,-3-2 0,0 0 63,0 1 1,-1 0-1,1 0 0,0 0 1,-1 0-1,1 1 1,-1 0-1,1 1 1,-1 0-1,-10 2 1,11-1-32,-1 0 0,1 1 1,0 0-1,0 0 0,0 0 1,0 1-1,1 0 0,-1 0 0,1 0 1,0 1-1,0-1 0,1 1 1,-6 8-1,5-5-24,0 0 0,1 0-1,0 1 1,1-1 0,0 1 0,0 0 0,1 0 0,-3 18 0,3-10-30,1 0 0,0 0 0,2 0 0,0 0 0,1 0 1,0 0-1,1-1 0,1 1 0,1-1 0,0 0 0,2 0 0,-1 0 0,2-1 0,0 0 1,1-1-1,0 1 0,22 24 0,-27-36-44,-1 1 1,1-1-1,-1 0 0,1 0 1,0 0-1,0-1 0,1 1 1,-1-1-1,0 0 1,1 0-1,0-1 0,-1 1 1,1-1-1,0 0 0,0-1 1,-1 1-1,1-1 1,0 1-1,0-2 0,0 1 1,0 0-1,-1-1 0,1 0 1,0 0-1,0 0 1,6-4-1,6-2 21,0-1 0,0 0 1,0-2-1,-1 0 0,20-17 0,-14 8 23,-1 0-1,0-2 0,-2-1 0,0 0 1,22-35-1,-40 55-43,0 1 0,0 0-1,-1 0 1,1-1 0,0 1 0,0 0 0,-1-1 0,1 1 0,-1-1 0,0 1-1,1-1 1,-1 1 0,0-1 0,0 1 0,0-1 0,0 1 0,0-1 0,0 1 0,0-1-1,0 1 1,-1-3 0,0 3-2,1 1 0,0 0 0,-1-1-1,1 1 1,0 0 0,-1-1 0,1 1 0,-1 0-1,1-1 1,0 1 0,-1 0 0,1 0 0,-1 0-1,1-1 1,-1 1 0,1 0 0,-1 0 0,1 0-1,-1 0 1,1 0 0,-1 0 0,1 0 0,-1 0-1,0 0 1,0 0 10,-1 1 0,0-1 0,0 1 0,0 0 0,1-1 0,-1 1 0,0 0 0,1 0 0,-3 2-1,-3 2 17,0 0 0,1 1-1,0 0 1,0 0 0,1 0-1,0 1 1,0-1 0,0 1-1,1 1 1,0-1 0,-5 14-1,7-17-19,1 0 0,0 1 0,0-1 0,0 0 0,0 1 0,1-1 0,0 0 0,0 1 0,0-1 0,0 1 0,1-1 0,0 0 0,0 1 0,0-1 0,0 0 0,1 0 0,-1 0 0,1 0 0,0 0 0,0 0 0,1 0 0,-1-1-1,1 1 1,3 3 0,-2-3 4,0 0-1,0-1 0,1 1 1,-1-1-1,1 0 0,0 0 0,0 0 1,0-1-1,0 1 0,1-1 0,-1-1 1,1 1-1,-1-1 0,1 0 1,-1 0-1,1 0 0,10-1 0,-11-1 0,-1 1-1,1-1 0,0 0 1,-1 0-1,1 0 0,-1-1 1,0 1-1,1-1 0,-1 0 1,0-1-1,0 1 0,0-1 1,0 0-1,-1 1 0,1-2 0,-1 1 1,0 0-1,1-1 0,-2 1 1,1-1-1,0 0 0,2-6 1,-2 3 16,0 0 1,0 0 0,-1-1-1,0 1 1,-1-1 0,1 1-1,-2-1 1,1 1 0,-1-1-1,0 0 1,0 0-1,-3-12 1,2 15-11,0 1 0,0-1-1,0 1 1,-1-1 0,1 1-1,-1 0 1,0 0 0,0 0 0,-1 0-1,1 0 1,-1 0 0,0 1-1,0-1 1,0 1 0,0 0 0,-1 0-1,1 0 1,-1 0 0,0 1 0,0-1-1,0 1 1,-7-3 0,6 4-11,0 0 1,0 0 0,-1 0 0,1 1-1,0 0 1,0 0 0,-8 2-1,11-2-15,0 0-1,0 1 0,0 0 0,0-1 0,-1 1 0,1 0 0,0 0 0,0 0 1,-2 1-1,4-1-1,-1 0 1,0-1-1,1 1 1,-1-1-1,1 1 1,-1 0-1,1-1 1,-1 1-1,1 0 1,-1-1-1,1 1 1,0 0-1,0 0 1,-1 0-1,1-1 1,0 1 0,0 0-1,0 0 1,0 0-1,0 0 1,0-1-1,0 1 1,0 0-1,0 1 1,1-1 1,-1 1 0,1-1 0,0 1-1,0-1 1,0 0 0,0 1 0,0-1 0,0 0 0,0 0 0,0 0 0,0 1 0,0-1 0,1-1 0,-1 1 0,1 0 0,1 1 0,25 11-5,-21-12 1,0 0 0,0 0 0,0 0 0,0-1 0,0 0 0,0 0 0,0-1 0,0 0 0,0 0 0,0-1 0,0 1 0,0-2 0,-1 1 0,1-1-1,-1 0 1,0 0 0,1 0 0,5-6 0,4-2 9,0-1-1,0 0 0,-2-1 1,1-1-1,15-21 1,-14 15 3,142-187 9,-136 173-30,-2 0 1,-2-1-1,0 0 1,18-60-1,-30 77 19,18-67 1,-22 75 6,-1 0 1,1-1-1,-2 1 1,1-1-1,-1 1 1,-2-14-1,1 24-12,1 0 1,0-1-1,0 1 0,0 0 1,-1 0-1,1 0 0,0 0 0,0 0 1,0 0-1,-1 0 0,1-1 1,0 1-1,0 0 0,-1 0 1,1 0-1,0 0 0,0 0 1,-1 0-1,1 0 0,0 0 0,0 0 1,-1 0-1,1 0 0,0 0 1,0 0-1,-1 1 0,1-1 1,0 0-1,0 0 0,0 0 0,-1 0 1,1 0-1,0 0 0,0 1 1,0-1-1,-1 0 0,1 0 1,0 0-1,0 0 0,0 1 1,0-1-1,0 0 0,-1 1 0,-10 8 26,11-9-27,-10 12 14,0 0-1,1 0 0,1 1 1,0 0-1,0 0 1,2 1-1,-6 15 1,0-4-5,-7 18-36,1 0-1,3 1 1,1 1-1,2 0 1,3 1-1,1 0 0,2 0 1,1 92-1,6-119 4,1 1-1,1 0 0,1-1 0,1 0 0,0 0 0,2 0 1,12 27-1,-17-43 25,-1-1 0,0 0-1,1 0 1,-1 0 0,1 0 0,0 0 0,0-1 0,0 1 0,0 0 0,0-1 0,0 1 0,0-1-1,0 0 1,0 0 0,1 1 0,-1-2 0,1 1 0,-1 0 0,0 0 0,1-1 0,-1 1 0,1-1-1,0 0 1,-1 0 0,1 0 0,-1 0 0,1 0 0,-1-1 0,1 1 0,-1-1 0,1 1 0,3-3-1,3 0 7,1-1-1,-1-1 1,0 1-1,-1-2 1,1 1-1,15-14 0,14-18 34,-2-1 0,-1-2 0,-2-2 0,52-85 0,-58 82-5,-2-1 0,-2-2 0,-2 0 1,27-95-1,-13-15 22,-30 125-39,-1-1-1,-1-59 0,-3 90-13,0 0 1,0 1-1,0-1 0,-1 0 1,1 0-1,-1 1 0,0-1 1,0 1-1,0-1 0,0 1 0,-2-4 1,3 5-4,-1 1 0,1-1 0,-1 1 0,1 0 0,0-1 0,-1 1 0,1 0 0,-1 0 0,1-1-1,0 1 1,-1 0 0,1 0 0,-1 0 0,1 0 0,-1-1 0,1 1 0,-1 0 0,1 0 0,-1 0 0,1 0 0,-1 0 0,1 0 0,-2 1 0,1-1-1,-1 1 1,1-1-1,0 1 0,-1 0 0,1-1 1,-1 1-1,1 0 0,0 0 0,0 0 0,-3 3 1,-11 12-4,1 2 1,0 0 0,2 0-1,0 1 1,1 1 0,0 0 0,2 1-1,-8 24 1,3-2-29,3 1-1,1 0 1,-4 48 0,7-22-45,3 110 0,5-145 92,2 0 0,2-1-1,1 0 1,2 0 0,14 39 0,-22-71-13,1-1 1,0 1-1,0 0 1,0-1-1,0 1 1,0 0-1,0-1 0,0 1 1,0-1-1,1 0 1,-1 0-1,1 1 1,-1-1-1,1 0 1,-1 0-1,1 0 1,0 0-1,-1-1 1,1 1-1,0 0 1,0-1-1,-1 1 1,1-1-1,0 1 1,0-1-1,0 0 0,0 0 1,0 0-1,-1 0 1,1 0-1,0 0 1,2-1-1,2 0 3,-1-1 0,0 1-1,0-1 1,0 0 0,0 0 0,0-1-1,0 1 1,-1-1 0,1 0-1,3-4 1,65-65 47,-56 53-18,0 1 0,2 0 0,0 2 0,1 0 0,42-26 0,-39 31 53,37-13 1,-46 18-52,-17 5 32,-26 10-16,17-3-30,0 1 1,1 1-1,-1 0 1,2 1 0,-1 0-1,1 0 1,1 1-1,0 0 1,-14 21 0,0 5 126,-33 69 1,52-96-110,0 1 0,1 0 0,-5 18 0,7-23-25,0-1-1,1 1 1,-1 0 0,1 0-1,0 0 1,0 0 0,1 0-1,0 0 1,0 0 0,1 5-1,-2-10-10,1 1-1,-1 0 0,0 0 1,1-1-1,-1 1 0,1 0 1,-1-1-1,1 1 0,-1-1 1,1 1-1,0 0 0,-1-1 0,1 1 1,0-1-1,-1 0 0,1 1 1,0-1-1,0 0 0,-1 1 1,1-1-1,0 0 0,0 0 1,-1 1-1,1-1 0,0 0 1,0 0-1,0 0 0,-1 0 1,1 0-1,0 0 0,0 0 1,0-1-1,0 1 0,-1 0 0,1 0 1,0-1-1,0 1 0,-1 0 1,1-1-1,0 1 0,-1-1 1,1 1-1,0-1 0,5-3 16,-1 1 0,0-1 1,0 0-1,6-6 0,-2-1 10,-1 0 0,0 0 0,-1-1 0,0 0 1,-1-1-1,0 0 0,-1 1 0,6-24 0,-4 14 51,19-39 0,-16 44 14,-11 29 4,-2 6-88,1-7 2,1 1 0,1 0 1,0 0-1,1 0 0,0-1 1,1 1-1,1 0 0,-1-1 1,2 1-1,-1-1 1,2 0-1,-1 0 0,2-1 1,11 20-1,-14-27-14,0 0 1,1 0-1,-1 0 1,0 0 0,1 0-1,0-1 1,0 1-1,-1-1 1,1 0-1,1 0 1,-1-1-1,0 1 1,0-1-1,1 0 1,-1 0-1,0 0 1,1-1-1,-1 1 1,1-1-1,-1 0 1,1-1-1,-1 1 1,1-1-1,5-1 1,-2 0 13,0 0 1,0-1-1,0 0 1,-1 0-1,0-1 1,1 0-1,-1 0 1,0-1-1,-1 0 1,1 0-1,-1-1 1,8-9-1,6-7 45,-13 14-39,1 0 0,-1-1 0,-1 1 0,0-2 0,0 1 0,7-16 0,15-49-17,-37 172-54,-64 287 4,41-230 17,4-19 30,24-122 3,1-16 2,5-26 12,15-42 79,49-132-1,47-62 151,-112 263-243,26-58 129,36-59 0,-62 117-129,-1 0 1,1 0-1,-1-1 1,1 1-1,0 0 0,0 0 1,0 0-1,-1 0 1,1 0-1,0 1 0,0-1 1,0 0-1,1 0 1,-1 1-1,0-1 0,0 0 1,0 1-1,0-1 1,1 1-1,-1-1 0,2 1 1,-2 0-2,0 0 0,0 1-1,0-1 1,0 0 0,-1 1 0,1-1 0,0 1 0,0-1 0,0 1 0,0-1 0,-1 1 0,1 0 0,0 0-1,-1-1 1,1 1 0,0 0 0,-1 0 0,1 0 0,-1-1 0,1 3 0,2 3-2,0 1 0,-1 0 0,0-1 0,0 1 1,-1 0-1,1 9 0,-1-1 1,0 0 0,-2 0 0,0 0 0,-5 22 1,5-31-1,0 0 1,-1 0 0,0 0 0,0-1 0,-1 1 0,1-1-1,-1 1 1,-1-1 0,1 0 0,-1 0 0,1-1 0,-1 1 0,-1-1-1,-4 5 1,5-6 5,0 0-1,-1 0 1,1 0-1,-1-1 1,0 0-1,0 0 1,0 0 0,0 0-1,-6 0 1,3 1 74,19-4-63,21-1-17,-18 0 4,1-1 0,0 0-1,-1-1 1,0-1 0,0 0-1,0-1 1,-1 0 0,22-14-1,-16 7 7,-1-1 0,-1-1 0,0-1 1,28-34-1,-34 38 6,-1-1 1,0 0-1,-1 0 1,0-1-1,-2 0 1,1-1-1,8-24 1,-30 55 42,9-4-55,0 1 0,1-1-1,0 1 1,1 0 0,1 0-1,0 0 1,0 1 0,1-1-1,1 0 1,1 1 0,1 14-1,1-17-6,0 0-1,0 0 0,1-1 1,0 1-1,1-1 1,0 0-1,0 0 0,1-1 1,1 0-1,8 10 1,-14-18 5,1 1 0,0-1 0,0 0 0,0 1 0,0-1 0,0 0 0,0-1 0,0 1 0,0 0 0,0 0 0,0-1 0,0 0 0,1 1 1,-1-1-1,0 0 0,0 0 0,0 0 0,1 0 0,-1 0 0,0-1 0,0 1 0,0-1 0,1 1 0,-1-1 0,0 0 0,0 0 0,0 0 1,0 0-1,0 0 0,-1 0 0,1-1 0,3-2 0,5-4 17,-1-1-1,0 0 1,0 0 0,9-14 0,-16 21-13,116-151 374,-117 152-373,0 0 0,-1 0 0,1 0 0,0 0 0,0 0 0,0 0 0,0 0 0,0 0 1,0 0-1,0 1 0,0-1 0,0 0 0,0 0 0,0 1 0,0-1 0,1 1 0,-1-1 1,0 1-1,0 0 0,3-1 0,-3 1-2,0 1-1,0-1 1,0 0 0,0 1 0,-1-1-1,1 1 1,0 0 0,0-1 0,-1 1-1,1-1 1,0 1 0,-1 0 0,1 0-1,0-1 1,-1 1 0,1 0 0,-1 0-1,1 0 1,-1 0 0,0-1 0,1 2-1,2 8 19,0 0-1,-1 0 1,2 19 0,-3-23-14,0 32 48,-2-31-27,1-1 0,0 1 0,0 0 0,1 0 0,0-1 0,0 1 0,4 10 0,-5-17-25,1 1 0,-1-1 1,1 0-1,-1 1 0,1-1 1,-1 0-1,1 1 0,-1-1 0,1 0 1,-1 0-1,1 1 0,-1-1 1,1 0-1,-1 0 0,1 0 0,0 0 1,-1 0-1,1 0 0,-1 0 1,1 0-1,-1 0 0,1 0 0,0 0 1,-1 0-1,1 0 0,-1 0 1,1-1-1,-1 1 0,1 0 0,-1 0 1,1-1-1,-1 1 0,1 0 0,-1-1 1,1 1-1,-1-1 0,1 1 1,-1 0-1,1-1 0,22-18 94,-5 0 0,23-31 0,-27 31-6,2 0 0,21-20 0,-37 39-88,1-1 1,-1 0-1,1 1 0,-1-1 0,1 1 0,-1-1 1,1 1-1,0 0 0,-1-1 0,1 1 0,0-1 0,-1 1 1,1 0-1,0 0 0,-1-1 0,1 1 0,0 0 1,0 0-1,-1 0 0,1 0 0,0 0 0,0 0 1,-1 0-1,1 0 0,1 1 0,-1-1-1,0 1 0,-1-1 0,1 1 0,0 0 0,-1 0 0,1-1 0,-1 1-1,1 0 1,-1 0 0,1 0 0,-1 0 0,1 0 0,-1 0 0,0 0 0,0-1 0,1 1 0,-1 1 0,1 8 4,0 1-1,-1-1 1,0 11 0,-1-13 2,1 20-5,-1-19-2,0 1-1,1-1 1,0 0 0,1 0-1,0 0 1,1 0-1,-1 0 1,5 10-1,-5-17-1,-1-1 0,2 1 0,-1-1 0,0 0 0,0 1 0,0-1 0,1 0 0,-1 0 0,0 0 0,1 0 0,-1 0 0,1 0 0,-1 0 0,1-1 0,0 1 0,-1 0 0,1-1 0,0 1 0,-1-1 0,1 0 0,0 0 0,0 1 0,-1-1 0,1 0 0,0-1 0,0 1 0,-1 0 0,1 0 0,0-1 0,3 0 0,6-2 0,1-1 0,-1 0 0,14-7 0,-21 9 0,17-8 12,0-2-1,-1 0 1,0-1 0,-1-1-1,-1 0 1,27-28 0,-35 33 10,-8 8-13,-1-1 0,1 1 0,-1 0 0,0 0-1,1-1 1,-1 1 0,0-1 0,0 1-1,2-4 1,-10 6 33,0 5-38,0 1 0,0-1 1,0 2-1,1-1 1,0 1-1,0 0 1,1 0-1,-6 12 1,-4 3 0,11-15-5,0-1 1,0 0 0,1 1-1,0-1 1,1 1-1,0 0 1,0 0-1,0 0 1,0 13 0,1-15-1,1 1 0,0-1 0,1 0 1,-1 1-1,1-1 0,0 0 0,1 0 1,-1 0-1,1 0 0,0 0 1,1 0-1,4 8 0,-6-13 0,-1-1 0,0 1 0,1-1 0,-1 1 0,0-1 0,1 0 0,-1 1 0,1-1 0,-1 1 0,1-1 0,-1 0 0,1 0 0,-1 1 0,1-1 0,-1 0 0,1 0 0,-1 0 0,1 0 0,0 1 0,-1-1 0,1 0 0,-1 0 0,1 0 0,0 0 0,-1 0 0,1-1 0,-1 1 0,1 0 0,-1 0 0,1 0 0,-1 0 0,1-1 0,-1 1 0,1 0 0,-1 0 0,1-1 0,-1 1 0,1 0 0,-1-1 0,1 1 0,0-1 0,16-20 0,-7-1 19,0 1 0,-2-1 0,-1 0 0,7-36 0,8-22 31,-21 76-40,4-12 32,-2 13-26,-3 8-13,-13 318-125,6-271 89,-1 1 0,-3-2 0,-2 1 0,-21 55 0,22-80 22,0-1-1,-2 0 1,-1 0-1,-33 43 1,39-57 15,-2-1 1,1 0 0,-1 0-1,-1-1 1,1 0 0,-2-1 0,1 0-1,-2-1 1,1-1 0,-1 0-1,-14 5 1,22-10 6,0-1-1,0 1 0,-1-1 1,1 0-1,0-1 1,0 0-1,0 0 0,-1 0 1,-7-2-1,12 2-5,1 0-1,-1-1 1,0 1-1,0-1 1,1 1 0,-1-1-1,0 0 1,1 0-1,-1 0 1,1 0-1,-1 0 1,1 0 0,-1 0-1,1-1 1,0 1-1,-1 0 1,1-1-1,0 1 1,0-1 0,0 1-1,0-1 1,0 0-1,1 1 1,-1-1-1,0 0 1,1 1 0,0-1-1,-1 0 1,1 0-1,0 0 1,0 0-1,0 1 1,0-1 0,0-4-1,2-4 10,0 0 1,0-1-1,1 1 0,1 0 0,-1 0 1,2 1-1,-1-1 0,10-12 0,4-7 35,29-31 0,-20 30 12,2 2 1,1 0 0,67-46 0,-58 46 0,-12 7-15,-19 13-14,0 1 0,1 1 0,0 0 0,17-9 0,-21 12-64,-10 6-4065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3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68 14168,'0'0'320,"-57"-51"-688,57 49 40,2-5-328,9-1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1130 5520,'0'0'5850,"1"-9"-5300,3-25-119,1 1 0,1-1 0,14-40 0,47-102 526,-40 111-544,4 0 0,54-84 0,-67 119-175,-15 23-127,1 0 0,-1 0 0,2 0 0,-1 1 0,1 0 0,0 0 0,0 0 0,1 0-1,0 1 1,7-6 0,-12 11-99,-1 0 0,0 0 0,0 0 0,1 0 0,-1 0 0,0 0 0,0 0 0,1 0 0,-1 0 0,0 0 0,0 0 0,1 0 0,-1 0 0,0 1 0,0-1 0,0 0 0,1 0 0,-1 0 0,0 0 0,0 1 0,0-1 0,0 0 0,1 0 0,-1 0 0,0 1 0,0-1 0,0 0 0,0 0 0,0 0 0,0 1 0,0-1 0,0 0 0,0 0 0,1 1 0,-1-1 0,0 0 0,0 0 0,0 1 0,0-1 0,0 0 0,-1 0 0,1 1 0,0-1 15,2 14 44,-1 0 0,0-1 0,-2 1-1,1 0 1,-5 23 0,1-14 2,-10 84 229,-8 79 539,21-177-809,-1 13 401,5-19-179,4-14-80,29-64 143,-19 35-207,2 1 1,2 1 0,1 1 0,42-52 0,-52 76-74,-1-1 14,1 0 0,0 1 0,1 1 0,0 0 0,1 1 1,18-11-1,-32 21-46,1 1 1,0-1 0,0 1 0,-1-1 0,1 1-1,0-1 1,0 1 0,0-1 0,-1 1 0,1 0-1,0 0 1,0-1 0,0 1 0,0 0 0,0 0-1,0 0 1,-1 0 0,1 0 0,0 0 0,0 0-1,0 0 1,0 1 0,0-1 0,0 0 0,0 0-1,-1 1 1,1-1 0,0 0 0,0 1 0,0-1-1,-1 1 1,1-1 0,0 1 0,-1 0-1,1-1 1,0 1 0,-1 0 0,1-1 0,-1 1-1,1 0 1,-1 0 0,1-1 0,-1 1 0,0 0-1,1 0 1,-1 0 0,0 0 0,0 0 0,1-1-1,-1 1 1,0 1 0,1 7 7,-1 0 0,0 0 0,0 0-1,-3 13 1,2-7 15,-8 78 61,-2 38 51,12-115-75,3-12 46,-2-5-97,0-1-1,1 0 1,-1 0-1,0 0 1,0-1-1,-1 1 1,1 0-1,1-3 1,54-83 118,-39 57-47,35-43-1,31-21 195,-82 93-269,-1 1-1,0 0 1,0-1 0,1 1 0,-1 0 0,1 0 0,-1 0 0,1 0 0,-1 0-1,1 0 1,-1 1 0,1-1 0,0 1 0,0-1 0,3 0 0,-4 1-6,-1 0 1,1 0-1,0 1 1,0-1-1,0 0 1,-1 1-1,1-1 1,0 0-1,0 1 1,-1-1-1,1 1 0,0-1 1,-1 1-1,1-1 1,0 1-1,-1 0 1,1-1-1,-1 1 1,1 0-1,-1-1 1,1 1-1,-1 0 1,1 1-1,1 5 8,1 0 0,-1 1-1,-1-1 1,1 1 0,-1 13 0,1 40 14,-10 92 0,0-1 40,8-131-52,-1-12-2,1-1 1,0 1-1,1 0 1,2 12-1,-2-20-9,-1 0-1,0-1 0,0 1 1,0-1-1,1 1 1,-1 0-1,0-1 0,1 1 1,-1-1-1,1 1 1,-1-1-1,1 1 0,-1-1 1,1 1-1,-1-1 1,1 0-1,-1 1 0,1-1 1,-1 0-1,1 1 1,0-1-1,-1 0 0,1 0 1,0 1-1,-1-1 1,1 0-1,0 0 0,-1 0 1,1 0-1,0 0 1,-1 0-1,1 0 0,0 0 1,-1 0-1,1 0 1,-1-1-1,2 1 0,27-12 43,14-14-2,-1-2-1,-1-2 0,38-36 1,-63 52-26,84-80 95,-23 20-3,18-20 146,-95 94-253,-1 0 1,1 0-1,0 0 1,0 0-1,0 0 1,-1 0 0,1 0-1,0 0 1,0 0-1,0 0 1,-1 0-1,1 0 1,0 0-1,0 0 1,-1 0-1,1 0 1,0 0-1,0 0 1,0 0-1,-1-1 1,1 1-1,0 0 1,0 0-1,0 0 1,0 0-1,-1 0 1,1-1-1,0 1 1,0 0-1,0 0 1,0 0-1,0 0 1,0-1-1,0 1 1,-1 0-1,1 0 1,0 0-1,0-1 1,0 1-1,0 0 1,0 0-1,0-1 1,0 1 0,0 0-1,0 0 1,0 0-1,0-1 1,0 1-1,0 0 1,0 0-1,1-1 1,-19 14 9,1 0 0,0 1 1,1 1-1,-17 19 1,-9 10-3,11-16-3,-67 69 5,83-81-10,2 1 0,0 1 0,0 0 0,-12 26 0,22-36 1,0-1 0,0 0 0,1 1 0,0 0 0,0-1 0,1 1 0,0 0 0,1 0 0,0 15 0,0-21-1,0 0 0,0 0 0,1 1 0,-1-1 0,1 0 0,-1 0 0,1 0 0,0 0 0,0 0 0,0 0 0,0 0 0,0 0 0,0 0 1,0 0-1,1 0 0,-1-1 0,1 1 0,-1-1 0,1 1 0,0-1 0,0 1 0,-1-1 0,1 0 0,0 0 0,0 0 0,0 0 0,0 0 0,1-1 0,-1 1 0,0 0 0,0-1 0,0 0 1,0 1-1,1-1 0,-1 0 0,0 0 0,0 0 0,1-1 0,2 1 0,1-2 0,0 0 0,1 1 0,-1-2 0,0 1 0,0-1 0,0 0 0,-1 0 0,1-1 0,-1 1 0,0-1 0,0 0 0,0-1 0,0 1 0,-1-1 0,7-8 0,5-9 6,-1-1 1,16-30-1,4-18 62,8-16 79,-42 87-147,-1 0 0,0 0 0,0 0 0,0-1 0,0 1 0,0 0 0,0 0 0,0 0 0,0 0 0,0-1 0,0 1 0,0 0 0,0 0 0,1 0 0,-1 0 0,0 0 0,0 0 0,0-1 0,0 1 0,0 0 0,1 0 0,-1 0 0,0 0 0,0 0 0,0 0 0,0 0 0,1 0 0,-1 0 0,0 0 0,0 0 0,0 0 0,0 0-1,1 0 1,-1 0 0,0 0 0,0 0 0,0 0 0,1 0 0,-1 0 0,0 0 0,4 9 27,0 24-44,-2-19 13,0 1-1,1-1 1,1 1-1,0-1 0,1 1 0,0-1 1,1-1-1,14 25 0,-17-34 3,0 0-1,0 1 0,1-2 1,-1 1-1,1 0 0,0-1 1,0 0-1,0 0 0,0 0 1,0 0-1,1 0 0,-1-1 1,1 0-1,0 0 0,-1 0 1,1-1-1,0 1 0,0-1 1,0-1-1,0 1 0,1-1 1,-1 1-1,0-1 0,0-1 1,0 1-1,8-2 0,-4-1 1,1 0 0,-1 0 0,0-1 0,0 0 0,-1 0 0,1-1 0,13-9 0,54-50 0,-45 36 0,-5 3 15,0-1 1,-1-1-1,-2-1 0,-1-1 0,-1-1 1,18-37-1,-37 64-8,-1 0-1,1 1 1,-1-1-1,0 0 1,0 0 0,0 0-1,-1 0 1,1 0 0,0-4-1,-1 6-5,0 1 0,0 0 1,0 0-1,0-1 0,-1 1 0,1 0 0,0 0 0,0-1 0,0 1 0,0 0 0,0 0 0,0-1 0,0 1 0,0 0 0,-1 0 1,1 0-1,0-1 0,0 1 0,0 0 0,0 0 0,-1 0 0,1 0 0,0-1 0,0 1 0,0 0 0,-1 0 0,1 0 0,0 0 0,0 0 1,-1 0-1,1 0 0,0-1 0,0 1 0,-1 0 0,1 0 0,-1 0 0,0 1 0,-1-1 0,1 1 1,-1-1-1,1 1 0,-1-1 0,1 1 0,-1 0 0,1 0 0,0 0 0,-3 1 1,-15 14 1,0 1 1,1 1 0,1 1-1,1 0 1,1 1-1,0 0 1,2 1 0,0 1-1,1 0 1,1 1 0,2 0-1,0 1 1,1 0 0,-8 49-1,15-68-3,0 0 0,1 1 0,0-1 0,0 0 0,0 1 0,1-1 0,0 0 0,0 0 0,0 0 0,1 1 0,2 6 0,-3-11 0,0 1 0,0-1 0,0 1 0,0-1 0,0 0 0,1 1 0,-1-1 0,0 0 0,1 0 0,-1 0 0,1 0 0,-1 0 0,1 0 0,-1 0 0,1 0 0,0-1 0,-1 1 0,1-1 0,0 1 0,0-1 0,-1 0 0,1 1 0,0-1 0,0 0 0,0 0 0,-1 0 0,1-1 0,0 1 0,0 0 0,0-1 0,-1 1 0,1-1 0,0 1 0,-1-1 0,1 0 0,2-1 0,3-2 0,-1 1 1,1-2-1,-1 1 0,1-1 0,-1 0 1,0 0-1,-1 0 0,0-1 0,1 0 1,-2 0-1,1-1 0,-1 1 0,0-1 1,0 0-1,4-11 0,3-12 22,-1 0 1,9-46-1,-15 59-6,-1 3-10,0 6 2,-1-1 1,-1 1-1,1-13 1,-13 75 3,-76 450-141,71-427 85,-3 0 1,-50 123 0,65-192 41,1 0-1,-2 0 0,1-1 0,-1 0 1,-9 10-1,12-15 9,0 1 0,0-1 0,0 0 0,0 0 1,0-1-1,-1 1 0,1 0 0,-1-1 0,1 1 0,-1-1 1,0 0-1,1 0 0,-1 0 0,0 0 0,0-1 0,0 1 0,0-1 1,0 1-1,-3-1 0,6 0-2,-1 0 1,0 0-1,1-1 0,-1 1 1,0 0-1,1 0 0,-1 0 1,0-1-1,1 1 0,-1 0 1,0-1-1,1 1 0,-1-1 1,1 1-1,-1-1 0,1 1 0,-1-1 1,1 1-1,-1-1 0,1 1 1,0-1-1,-1 1 0,1-1 1,-1 0-1,-1-21 55,13-24 3,-10 42-54,9-28 18,3 0 1,0 1-1,2 0 0,35-53 0,-9 27-1,65-69 1,-48 61-23,181-194-58,-230 249 47,-1 1 2,0 0-1,1 1 0,0 1 0,0-1 0,14-8 1,-22 16 4,0-1 0,0 1 0,0 0 1,0 0-1,0 0 0,0 0 1,1 0-1,-1 0 0,0 0 0,0 0 1,0 0-1,0 0 0,0 1 1,0-1-1,0 0 0,0 1 0,-1-1 1,1 0-1,0 1 0,0-1 1,0 1-1,0 0 0,0-1 0,-1 1 1,1 0-1,0-1 0,0 1 1,-1 0-1,1 0 0,-1 0 1,1 0-1,-1-1 0,1 1 0,-1 0 1,1 0-1,-1 0 0,1 1 1,1 4-6,0-1 1,0 1-1,0 0 1,-1-1-1,2 9 1,-3 1-2,0 0 0,-1 1 0,0-1 0,-6 22 0,0 7-2,7-44 10,0 0 0,0 0 0,0 0 0,0-1 0,0 1 0,0 0 0,0 0 0,0 0 0,0 0 0,0 0 0,0 0 0,0 0 0,0 0 0,0 0 0,1 0 0,-1 0 0,0 0 0,0 0 0,0 0 0,0 0 0,0 0 0,0 0 0,0 0 0,0 0 0,0 0 0,0 0 0,0 0 0,0 0 0,0 0 0,1 0 0,-1 0 0,0 0 0,0 0 0,0 0 0,0 0 0,0 0 0,0 0 0,0 0 0,0 0 0,0 0 0,0 0 0,0 0 0,0 0 0,0 0 0,1 0 0,-1 0 0,0 0 0,0 0 0,0 0 1,0 0-1,0 0 0,0 0 0,0 0 0,0 0 0,0 1 0,0-1 0,0 0 0,0 0 0,0 0 0,9-10 3,7-15 11,98-178 80,-113 202-91,0-1 0,0 0 0,0 0-1,0 0 1,1 1 0,-1-1 0,0 1-1,1-1 1,0 1 0,-1-1 0,1 1-1,0 0 1,0 0 0,0 0 0,2-1 0,-3 2-2,0 0 1,0-1 0,0 1-1,0 0 1,0 0 0,0 0-1,0 0 1,0 1-1,0-1 1,1 0 0,-1 0-1,0 1 1,0-1 0,0 0-1,0 1 1,0-1 0,-1 1-1,1-1 1,0 1 0,0 0-1,0-1 1,0 1 0,0 0-1,-1 0 1,1 0 0,0-1-1,-1 1 1,1 0 0,-1 0-1,1 0 1,0 1 0,16 28-15,-6-9 4,1 0 0,1-1-1,22 25 1,-28-37 8,-1-1 0,1-1-1,1 1 1,-1-1 0,1 0 0,1-1-1,13 7 1,-17-9 1,1-1-1,-1-1 1,1 1 0,-1-1-1,1 0 1,-1-1-1,1 1 1,0-1 0,0 0-1,-1 0 1,1-1-1,0 0 1,-1 0 0,8-2-1,-4 0 5,0-1 0,0 0 1,0 0-1,0-1 0,-1-1 0,0 1 0,0-1 0,0 0 0,-1-1 0,0 0 1,0 0-1,0-1 0,-1 0 0,0 0 0,6-13 0,-6 12 2,-1-1 0,0 0 1,-1 0-1,0-1 0,-1 1 0,0-1 0,-1 0 0,0 0 0,-1 0 1,0 0-1,0 0 0,-1 0 0,-3-17 0,3 27-4,0 0 1,0-1-1,0 1 0,0 0 1,0 0-1,0 0 0,-1 0 0,1 0 1,-1 0-1,1 1 0,0-1 0,-1 0 1,0 0-1,1 0 0,-1 0 0,1 0 1,-1 1-1,0-1 0,0 0 1,1 0-1,-1 1 0,0-1 0,0 1 1,0-1-1,0 1 0,0-1 0,0 1 1,0-1-1,0 1 0,0 0 0,0 0 1,0-1-1,0 1 0,0 0 1,0 0-1,0 0 0,0 0 0,0 0 1,0 0-1,0 0 0,0 1 0,0-1 1,0 0-1,0 1 0,0-1 1,0 0-1,0 1 0,0-1 0,-1 2 1,-3 0-3,0 1 1,1 0 0,-1 1-1,0-1 1,1 1 0,0 0-1,-7 7 1,7-5-2,0 0 1,0 0 0,1 1-1,0-1 1,0 1-1,0 0 1,1 0-1,0 0 1,0 0 0,1 0-1,0 0 1,0 1-1,0-1 1,1 0-1,0 0 1,1 1 0,0-1-1,0 0 1,0 0-1,4 11 1,-2-10-5,0-1 0,0 1 0,1-1 0,-1 0 0,2 0 1,-1-1-1,1 1 0,0-1 0,0 0 0,1 0 0,-1 0 1,1-1-1,1 0 0,-1 0 0,1-1 0,0 1 0,0-2 0,12 6 1,-14-7 4,0-1 0,0 0 0,0 0 1,0 0-1,0-1 0,0 1 0,1-1 1,-1-1-1,0 1 0,0-1 1,0 1-1,0-2 0,0 1 0,0 0 1,0-1-1,0 0 0,0 0 0,0-1 1,-1 1-1,1-1 0,-1 0 1,0 0-1,0 0 0,5-6 0,7-8 19,0 0-1,-1-2 1,-1 1-1,12-23 1,-24 39-17,53-87 67,48-104 1,-78 136-40,-2-1 0,-3-1 1,16-72-1,-27 87-5,25-136 83,-34 180-109,0 0 0,1-1 0,-1 1 0,0-1 0,0 1 0,0-1 0,0 1 0,0-1 0,0 1 0,0-1 0,0 1 0,0-1 0,0 1 0,0-1 0,0 1 0,-1-1 0,1 1 0,0 0 0,0-1 0,0 1 0,-1-1 0,1 1 0,-1-1 0,-7 6-18,-8 17 6,-1 9 7,1 1 0,1 1-1,2 0 1,2 1 0,-12 55-1,11-22 8,3-1 0,-1 72-1,12 2 34,0-121-28,1 0 1,0 1-1,1-1 0,2-1 0,8 22 0,-14-37-4,1-1 0,0 1 0,1-1 0,-1 0 0,0 1 0,0-1 0,1 0 0,0 0 0,-1 0 0,1 0 0,0 0 0,0-1 0,0 1 0,0 0 0,0-1 0,0 0 0,1 1 1,-1-1-1,3 1 0,-2-1 1,0-1 0,-1 0 1,1 0-1,0 0 1,-1 0-1,1 0 1,-1-1-1,1 1 0,0-1 1,-1 1-1,1-1 1,-1 0-1,0 0 1,1 0-1,3-3 0,5-4 24,1-1-1,-2 0 0,1 0 1,-1-1-1,13-18 0,6-5 69,-2-2 0,-2 0 0,35-67 0,-51 85-18,-11 27-21,-4 22-47,3-7 0,0-1-13,1 34 0,2-51 10,1 0 0,-1 0 0,1-1 0,1 1-1,-1 0 1,1 0 0,0-1 0,1 1 0,5 9 0,-7-15-4,0 0 0,0 0 0,0 1 0,0-1 0,0 0 0,0-1 0,0 1 0,1 0 0,-1 0 0,0 0 0,1-1 0,-1 1 0,0-1 0,1 1 0,-1-1 0,1 1 0,-1-1 0,1 0 0,-1 0 0,1 0 0,-1 0 0,1 0 0,-1 0 0,1 0 0,-1 0 0,1-1 0,-1 1 0,1-1 0,-1 1 0,0-1 0,1 1 0,1-2 0,6-2 10,1-1 0,-1 0 1,12-8-1,-17 10-6,180-139 215,-81 60-88,-96 76-135,7-4 91,-20 24-26,0-4-56,-9 11 3,1 1 0,-14 32-1,25-48-3,1 0 0,-1 0 0,1 1-1,1-1 1,-1 0 0,1 1-1,0-1 1,1 1 0,-1-1 0,1 1-1,0-1 1,1 1 0,0-1-1,0 1 1,2 6 0,-1-9-3,1 1-1,-1 0 1,1-1 0,0 0 0,0 0-1,1 0 1,-1 0 0,1 0 0,0 0-1,0-1 1,0 0 0,0 0 0,1 0 0,-1-1-1,1 1 1,8 2 0,-6-2-6,0 0 0,0-1-1,0 0 1,1 0 0,-1-1 0,1 0 0,-1 0 0,1-1 0,0 0-1,-1 0 1,9-2 0,5-1-1,-16 3-94,0-1 0,1 1 0,-1-1 0,0 0 1,0 0-1,1-1 0,-1 0 0,0 0 0,0 0 0,-1 0 0,6-4 1,-9 5 11,0 0 0,-1 0 1,1 0-1,-1 0 0,1 1 1,-1-1-1,1 0 0,-1 0 1,0 0-1,1 0 1,-1 0-1,0 0 0,1-2 1,-1-2-3036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12960,'0'0'1864,"57"64"-2248,-57-52 296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4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10040,'0'0'344,"94"-17"0,20-2 8,24-6 8,23 6 88,-13 2 16,-18 4 32,-20 2 8,-13 3-24,-18-1-8,-20 1-72,-31 4-8,7 4-88,-1-6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5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1044 5624,'0'0'5342,"12"-8"-4836,-10 7-482,14-9 143,-1 0 0,-1-1 0,0-1-1,23-24 1,-33 32-133,165-206 1500,-140 170-1228,-3-1 0,-1-1 0,30-70 0,-33 55 71,-1-2 0,-4-1-1,-2 0 1,-2-1-1,5-78 1,-18 138-363,0-3 55,1 1 0,-1-1-1,0 0 1,0 1-1,0-1 1,0 1-1,-1-1 1,1 0-1,-1 1 1,0-1 0,0 1-1,0-1 1,-1 1-1,-1-4 1,2 6-57,1 1 1,-1 0 0,1-1 0,-1 1-1,1 0 1,-1 0 0,1 0-1,-1-1 1,1 1 0,-1 0 0,1 0-1,-1 0 1,1 0 0,-1 0-1,1 0 1,-1 0 0,1 0 0,-1 0-1,1 0 1,-1 0 0,1 1-1,-1-1 1,1 0 0,-1 0 0,1 0-1,-1 1 1,1-1 0,-1 0-1,0 1 1,-15 12 183,2 3-114,1 0-1,0 0 1,1 1 0,-10 21 0,-34 80 129,-34 142 106,76-207-258,3 1 0,2 0 0,-2 55 0,10 66 138,2-152-140,1-2 1,1 1 0,2 0 0,0-1-1,13 37 1,-17-57-54,12 24 163,-13-25-160,1 1 0,-1-1 0,0 1 0,1-1 0,-1 1 0,0-1 0,1 0 0,-1 1 0,1-1 0,-1 0 0,1 1 0,-1-1 0,1 0 0,-1 1 0,1-1 1,-1 0-1,1 0 0,-1 0 0,1 1 0,-1-1 0,1 0 0,0 0 0,-1 0 0,1 0 0,-1 0 0,1 0 0,-1 0 0,1 0 0,0 0 0,-1 0 0,1-1 0,-1 1 0,1 0 0,-1 0 0,1 0 0,-1-1 0,1 1 1,-1 0-1,1-1 0,-1 1 0,1-1 0,7-7 43,0-1 0,-1 1 1,0-2-1,0 1 1,-1-1-1,-1 0 0,6-12 1,26-78 175,-34 92-201,25-97 240,-8 30 353,-17 78-560,0 1-1,-1-1 1,1 1-1,-1 0 1,0 0-1,0 0 1,3 7-1,10 20-16,-10-23-32,1 0-1,0 0 0,0-1 0,0 0 0,1 0 1,0 0-1,0 0 0,0-1 0,1-1 0,0 1 1,14 6-1,-10-7 0,-1 0 1,1-1-1,0-1 0,1 1 1,-1-2-1,0 0 0,1 0 1,15-1-1,-10-2 2,0 0 1,0-1-1,0 0 1,0-2 0,-1 0-1,1-1 1,-1-1-1,-1-1 1,1 0-1,-1-1 1,0 0-1,24-19 1,-39 27-9,0-1 0,0 0 0,0 0 0,0 0-1,0 0 1,0 1 0,0-1 0,0-1 0,0 1 0,-1 0 0,1 0 0,0 0 0,-1 0-1,1 0 1,-1-1 0,1-1 0,-1 2-1,0 1 1,0 0-1,0 0 0,0 0 0,0-1 1,0 1-1,0 0 0,0 0 0,0 0 0,-1 0 1,1-1-1,0 1 0,0 0 0,0 0 1,0 0-1,0 0 0,-1 0 0,1 0 1,0-1-1,0 1 0,0 0 0,0 0 1,-1 0-1,1 0 0,0 0 0,0 0 1,0 0-1,-1 0 0,1 0 0,0 0 0,0 0 1,0 0-1,-1 0 0,1 0 0,0 0 1,-16 5 17,0 4-12,1 0 0,0 1 0,1 1 1,0 1-1,0-1 0,2 2 0,-1 0 0,2 1 0,-1 0 1,2 0-1,0 1 0,1 1 0,0 0 0,2 0 0,-10 27 1,16-40-2,0 0 0,0-1 0,0 1 0,1 0 1,-1 0-1,1-1 0,0 1 0,0 0 1,0 0-1,0 0 0,0-1 0,1 1 0,-1 0 1,1 0-1,0-1 0,-1 1 0,1 0 0,0-1 1,3 5-1,-3-6-2,1 1 0,0 0 1,-1-1-1,1 1 0,0-1 0,0 0 0,0 0 1,0 1-1,0-1 0,0-1 0,0 1 0,0 0 1,1 0-1,-1-1 0,0 1 0,0-1 0,1 0 1,-1 1-1,0-1 0,1 0 0,-1-1 0,0 1 1,0 0-1,3-1 0,3-1 4,-1 0 0,0 0 0,1-1 0,-1 0 0,0 0 0,-1 0 0,1-1-1,-1 0 1,1-1 0,-1 1 0,0-1 0,-1 0 0,1-1 0,-1 1 0,0-1 0,-1 0 0,1-1 0,-1 1 0,6-12 0,-6 10 4,0-1 0,-1 1 0,0-1 0,0 0 0,-1 0 0,0 0 0,-1 0 0,1 0 0,-2 0 0,1-1 0,-2 1 0,1 0 0,-1 0 0,0-1 0,-1 1 0,-3-9 0,4 15-2,-1 0 1,1 0-1,-1 0 1,0 0 0,0 0-1,0 0 1,0 0-1,-1 1 1,1-1-1,-1 1 1,0 0 0,-3-3-1,5 4-3,0 0 0,-1 0 0,1 0 0,-1 1 0,1-1 0,-1 0 0,0 1 0,1-1-1,-1 1 1,1-1 0,-1 1 0,0 0 0,0 0 0,1 0 0,-1 0 0,0 0 0,1 0 0,-1 0 0,0 0-1,1 1 1,-1-1 0,0 1 0,1-1 0,-1 1 0,-1 0 0,23 5 28,-8-6-41,0 0 0,0-1 1,0 0-1,-1-1 1,1 0-1,0-1 0,-1 0 1,0-1-1,20-10 1,10-7-20,44-31 0,-83 51 25,25-18-1,-1-1 0,-1-1-1,-1-1 1,-1-1 0,-1-1 0,-1-1-1,35-55 1,-25 26 26,-2-1-1,-3-2 1,24-71-1,-46 105-4,-5 19-14,-6 15-6,-25 54-79,-32 93 0,54-126 63,1 1 1,2-1 0,1 2 0,1-1-1,1 44 1,3-35 9,1 48-6,1-78 11,0 0 0,1 0 0,0 0 0,1 0 0,6 15 0,-9-26 1,1 0 0,-1 0 0,1 0 0,-1 0 0,1 0 0,-1 0 0,1 0 0,0 0 0,-1-1 0,1 1 0,0 0 0,0 0 0,-1 0 0,1-1 0,0 1 0,0 0 0,0-1 0,0 1 0,0-1 0,0 1 0,0-1 0,0 0 0,2 1 0,-1-1 0,0 0 0,0 0 0,1 0 0,-1-1 0,0 1 0,0-1 0,-1 1 0,1-1 0,0 0 0,0 0 0,0 1 0,2-3 0,6-4 1,-1 0-1,1 0 1,12-15-1,-19 19 1,29-31 18,-1-3 0,-2 0-1,30-50 1,58-131 39,-62 103 64,70-214-1,-123 317-129,-8 10-10,4 3 15,0 0 0,1 0 0,-1 0 0,0 0-1,1 1 1,-1-1 0,1 1 0,-1-1 0,-2 4 0,-12 22-14,0 1 1,2 0 0,-19 53 0,21-50 1,-24 63 3,4 2 1,4 2 0,-24 165-1,46-215 51,3 0 0,1 1 0,7 60 0,-4-99-8,0-1-1,0 0 1,1 0-1,1 0 1,-1 0-1,1-1 1,8 15-1,-9-20-8,0 0-1,0 0 1,0 0-1,1 0 0,-1 0 1,1-1-1,0 1 1,0-1-1,0 1 0,0-1 1,0 0-1,0-1 0,1 1 1,-1 0-1,1-1 1,-1 0-1,1 0 0,0 0 1,-1 0-1,1-1 0,6 1 1,0 0 10,0-2 0,0 1-1,1-1 1,-1 0 0,0-1 0,0-1 0,0 1-1,0-1 1,9-5 0,-4 1 3,0-1 0,-1-1 1,0 0-1,25-22 0,-10 4 11,-1-2-1,-2-1 1,41-62 0,-45 57-24,-1-2 0,-2 0 0,-2-1 0,-1-1 0,18-70 0,-17 35 33,-4-1-1,6-96 1,-19 169-49,0-1-1,0 1 1,0-1 0,0 0-1,0 1 1,0-1-1,-1 1 1,1-1 0,-1 1-1,1-1 1,-1 1-1,0-1 1,-2-2 0,3 5-5,0 0 0,-1-1 0,1 1 0,0 0 0,-1-1 0,1 1 0,0 0 0,-1-1 0,1 1 0,-1 0 0,1 0 0,-1 0 0,1-1 0,-1 1 0,1 0 0,-1 0 0,1 0 0,-1 0 0,1 0 0,-1 0 0,1 0 0,-1 0 0,1 0 0,-1 0 0,0 0 0,-1 1-1,0 0 0,1 0 0,-1 0 0,0 0 0,0 0 0,0 0 0,1 0 0,-1 0 0,-2 3 1,-5 6-7,-1 0 0,2 1 0,-1 1 0,1-1 0,1 1 0,-8 19 0,-30 80-87,35-81 73,2 0 0,1 1 0,1 0 0,2 1 0,1-1 0,2 1 1,0-1-1,3 1 0,0-1 0,2 1 0,1-1 0,19 60 0,-22-85 23,1 1-1,-1-1 0,1 0 1,0 0-1,1 0 0,-1 0 1,1 0-1,1-1 0,-1 1 1,1-1-1,7 7 0,-7-9 7,0 0-1,-1-1 0,1 1 0,0-1 1,0 0-1,0-1 0,1 1 0,-1-1 1,0 0-1,1 0 0,-1 0 0,0-1 0,1 0 1,-1 0-1,7-1 0,5-1 18,1-1-1,-1-1 1,1-1-1,-2 0 0,1-1 1,0-1-1,-1-1 1,0 0-1,-1-1 1,16-12-1,-8 4 43,-1-1 1,-1-1-1,-1 0 0,0-2 0,26-37 1,-43 55-50,-1-1 0,0 1 0,0-1 0,0 0 1,0 0-1,-1 1 0,0-1 0,1 0 1,-1-1-1,0-7 0,-1 11-14,0 0-1,0 0 1,0 0-1,0 0 0,0 0 1,0 0-1,-1 0 1,1 0-1,0 1 1,-1-1-1,1 0 1,0 0-1,-1 0 1,1 0-1,-1 0 1,0 1-1,1-1 1,-1 0-1,-1-1 1,1 2-2,-1-1-1,1 0 1,-1 1 0,1-1 0,-1 1 0,1-1 0,-1 1 0,1-1 0,-1 1 0,1 0 0,-1 0 0,0 0-1,1 0 1,-1 0 0,0 0 0,-1 1 0,-2 0-1,0 0 0,0 0 0,0 1 1,0 0-1,0-1 0,0 2 0,0-1 0,0 1 0,1-1 0,0 1 0,-1 0 0,1 1 0,0-1 0,0 1 1,1 0-1,-1 0 0,1 0 0,0 0 0,0 1 0,0-1 0,1 1 0,-1 0 0,-2 7 0,3-5-1,0 0-1,0 0 0,1 1 1,0-1-1,0 0 0,1 0 1,0 1-1,0-1 0,1 0 1,0 0-1,0 1 0,0-1 1,1 0-1,0 0 0,0 0 1,7 11-1,-1-4 12,0 0 0,1-1-1,1-1 1,0 1 0,1-1 0,1-1-1,19 16 1,-21-19 12,1-1-1,0 0 0,0 0 1,0-1-1,1-1 0,0 0 0,0-1 1,0 0-1,1-1 0,12 2 1,-22-4-64,1-1 1,-1 0-1,0 0 0,0-1 1,0 1-1,1-1 0,-1 1 1,0-1-1,0 0 1,0 0-1,0-1 0,0 1 1,3-3-1,-6 4-63,0 0 1,0-1-1,0 1 0,0 0 1,0 0-1,0-1 0,0 1 1,0 0-1,0-1 0,0 1 1,0 0-1,0-1 0,0 1 1,0 0-1,0 0 0,0-1 1,0 1-1,-1 0 0,1 0 1,0-1-1,0 1 0,0 0 1,-1 0-1,1-1 0,0 1 1,0 0-1,-1 0 0,1-1 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11552,'0'0'336,"75"-27"-216,-3 16 392,23 0 8,19-1-24,5 3-8,2 1-80,-7 4-8,-10 1-72,-8 3 0,-12 0-72,-14 3 0,-12 1-112,-12-2 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4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36 6488,'0'0'6436,"-12"5"-5998,-7 4-232,0 1 1,1 0-1,1 2 0,0 0 0,-28 26 1,33-25-60,0 1 1,1 1-1,0 0 1,1 0-1,-8 17 1,14-23-59,0-1 0,1 1 0,0 0 0,0 0 0,1 0 0,0 0 0,1 1 0,0-1 0,0 0 0,1 1 0,1 14 0,-1-21-59,1-1-1,-1 0 1,1 1 0,-1-1 0,1 0 0,0 0-1,0 1 1,0-1 0,0 0 0,1 0 0,-1 0-1,0 0 1,1 0 0,-1-1 0,1 1 0,0 0-1,0-1 1,2 3 0,-1-3 3,0 1-1,1-1 1,-1 1 0,0-1-1,1 0 1,-1 0 0,1-1 0,-1 1-1,1-1 1,-1 1 0,5-2-1,3 1 23,0-2 0,0 1 0,0-2 0,-1 1 0,1-2-1,-1 1 1,11-6 0,1-3 55,0 0 0,0-2 0,-1 0 0,35-32-1,-19 10 235,44-56 0,-35 35 700,-50 63-981,0-1 0,0 1 0,0 0-1,1 0 1,0 1 0,0-1 0,0 0-1,1 1 1,0 0 0,1-1 0,-1 1-1,0 13 1,1-12-47,1-1-1,-1 1 1,2 0-1,-1-1 1,1 1 0,0-1-1,1 1 1,-1-1-1,1 1 1,1-1-1,5 13 1,-7-19-10,0 1 0,1 0 0,-1-1 0,0 1 0,0 0 0,1-1 0,-1 0 0,1 1 0,0-1 0,-1 0-1,1 0 1,0 0 0,0 0 0,-1 0 0,1 0 0,0 0 0,0 0 0,0-1 0,3 1 0,-1-1 4,0 0 0,-1 0-1,1 0 1,-1 0 0,1-1 0,-1 0 0,0 0-1,1 0 1,-1 0 0,6-3 0,0-1 15,0 0 0,0-1 0,0 0 0,0-1-1,-1 0 1,11-12 0,-10 9 12,-1-1-1,0 0 0,-1-1 0,0 1 0,-1-1 1,0-1-1,6-18 0,-10 24-10,0 0 0,0 0 0,0 0 0,-1 0 0,0-1 0,-1 1 0,0 0 0,0-1 1,0 1-1,-1 0 0,0 0 0,0-1 0,-1 1 0,0 0 0,-4-9 0,6 16-23,0-1-1,-1 1 1,1 0 0,0 0-1,0 0 1,0 0 0,0 0-1,0-1 1,0 1-1,0 0 1,-1 0 0,1 0-1,0 0 1,0-1 0,0 1-1,0 0 1,0 0 0,0 0-1,0-1 1,0 1 0,0 0-1,0 0 1,0 0 0,0-1-1,0 1 1,0 0 0,0 0-1,0 0 1,1-1-1,-1 1 1,0 0 0,0 0-1,0 0 1,0 0 0,0-1-1,0 1 1,0 0 0,0 0-1,1 0 1,-1 0 0,0 0-1,0 0 1,0-1 0,0 1-1,1 0 1,-1 0 0,0 0-1,0 0 1,0 0-1,1 0 1,12 1 48,-8 0-42,59 3 38,76-4 1,-59-1-26,142-16 4,-192 14-20,-20 1-10,8 1 27,-16 4 8,-8 6 16,-3 0-24,-1-1-1,1-1 1,-1 1-1,-12 6 1,-10 9 18,-23 19 26,-62 55 79,99-82-95,1 2 1,0 0-1,2 1 1,-19 27-1,32-43-40,0 0 0,0-1 0,0 1 0,0-1 0,0 1 0,0 0 0,1 0 0,-1 0 0,1-1 0,-1 1 0,1 0 0,0 0 0,-1 0 0,1 0 0,0 0 0,0 0 0,0 0 0,1-1 0,-1 1 0,0 0 0,1 0 0,-1 0 0,2 2 0,-1-3-5,0 0 1,1 0-1,-1 0 1,0 0-1,1 0 0,-1-1 1,0 1-1,1 0 0,-1-1 1,1 0-1,-1 1 0,1-1 1,-1 0-1,1 1 1,-1-1-1,1 0 0,-1 0 1,1 0-1,-1 0 0,1-1 1,-1 1-1,1 0 0,-1-1 1,1 1-1,-1-1 1,0 1-1,1-1 0,-1 0 1,2-1-1,7-2 19,-1-1 1,0 0-1,0-1 1,0 0-1,-1 0 1,0-1-1,0 0 1,9-11-1,3-7 108,23-38-1,-11 16 123,-32 46-244,1 1 0,-1-1 1,0 0-1,1 0 0,-1 0 0,1 1 0,-1-1 0,1 0 0,0 1 0,-1-1 0,1 0 1,0 1-1,-1-1 0,1 1 0,0-1 0,0 1 0,0-1 0,-1 1 0,1 0 0,0-1 0,0 1 1,0 0-1,0 0 0,0-1 0,-1 1 0,1 0 0,0 0 0,0 0 0,0 0 0,0 0 1,0 0-1,0 1 0,1-1 0,1 2 5,-1 0-1,1 0 1,-1 1 0,0-1-1,0 0 1,0 1 0,0-1 0,2 4-1,-4-5-18,9 12 14,-1-1 0,2-1-1,-1 0 1,2 0 0,-1 0-1,1-2 1,1 1 0,0-1-1,0-1 1,1 0 0,15 6-1,-22-12-4,-1-1 0,0 0 0,0 0 0,0-1 0,0 0 0,1 0 0,-1 0 0,0 0 0,0-1 0,1 0 0,-1 0 0,0 0 0,0-1 0,0 1 0,0-1 0,-1-1 0,1 1 1,0-1-1,5-4 0,9-5 37,-2-2 1,0 0 0,18-19 0,-16 11 26,0 0 0,18-31 0,6-6 76,-28 39-94,-11 13-15,1 1-1,0-1 0,0 1 0,1 0 0,11-9 1,-17 15-35,0 0 1,0 0-1,1 0 1,-1-1 0,0 1-1,0 0 1,1 0-1,-1 0 1,0 0 0,0 0-1,1 0 1,-1 0-1,0-1 1,0 1 0,1 0-1,-1 0 1,0 0 0,1 0-1,-1 0 1,0 0-1,0 0 1,1 0 0,-1 0-1,0 1 1,1-1-1,-1 0 1,0 0 0,0 0-1,1 0 1,-1 0-1,0 0 1,0 0 0,1 1-1,-1-1 1,0 0-1,0 0 1,0 0 0,1 1-1,-1-1 1,0 0 0,0 0-1,0 1 1,0-1-1,1 0 1,-1 0 0,0 1-1,4 16 57,-4 20-26,0 0 1,-2-1 0,-2 1-1,-11 46 1,9-59-22,0 0 1,-1-1-1,-2 0 0,0 0 1,-2-1-1,-16 27 1,26-47-10,0-1-1,0 1 1,0-1 0,0 1 0,-1-1 0,1 0 0,0 1 0,0-1 0,-1 0 0,1 0 0,-1 0 0,1 0 0,-1 0 0,1 0 0,-1-1 0,0 1 0,1 0 0,-1-1 0,0 0 0,0 1 0,1-1 0,-1 0 0,0 0 0,0 0 0,0 0 0,1 0 0,-1 0 0,-3-1 0,3 0 1,0 0 0,0 0 0,0 0 0,0 0 0,0-1 0,0 1 0,0-1 0,0 0-1,0 1 1,1-1 0,-1 0 0,1 0 0,-1 0 0,1 0 0,0 0 0,0-1 0,0 1 0,0 0 0,0 0 0,-1-3 0,0-8 14,-1 0 0,2 1 0,0-1 0,0 0 0,1 0-1,1 0 1,0 0 0,0 0 0,2 1 0,4-18 0,-6 28-11,0-1-1,0 0 1,0 1 0,1-1-1,-1 1 1,1 0-1,0-1 1,-1 1 0,1 0-1,0 0 1,0 0-1,0 0 1,1 1 0,-1-1-1,0 0 1,1 1-1,-1 0 1,1-1 0,0 1-1,-1 0 1,1 0-1,0 1 1,-1-1 0,1 0-1,0 1 1,0 0 0,0 0-1,-1 0 1,1 0-1,0 0 1,5 1 0,2 1 16,1 0 0,-1 0 0,0 1 0,0 0 0,0 1 0,-1 0 0,14 8 0,34 22 67,135 72-260,-155-92-480,-25-11-2705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2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5224,'0'0'11681,"10"-3"-11409,-4 2-230,10-3 140,-1 0 0,1 2 0,24-2 0,21 6 470,-33 0-155,51-4 1,-35-1 57,47 3 0,-38 1-49,-21 5-55,-32-6-407,5 6 24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24 625 6632,'0'0'1249,"9"-5"-489,7-5-379,0 0 1,-1-1-1,-1-1 0,0 0 1,19-21-1,-12 4 513,-1-1 1,21-44-1,-21 38 159,-16 31-141,-5 11-492,-7 19-164,6-21-174,-116 388 1566,94-310-1349,-25 119 407,7-26 481,39-168-754,3-13-211,4-20-54,-2 13-120,11-56 285,38-114 1,69-106 293,-97 245-514,2 0 1,1 2-1,2 1 0,43-47 0,-60 75-65,0 1 0,1 0 1,1 1-1,0 0 0,1 1 0,0 1 1,0 0-1,1 1 0,0 0 0,17-5 1,-31 12-43,0 1 0,0 0 0,1 0 0,-1 0 0,0 0 0,0 0 0,0 0 0,1 1 0,-1-1 0,0 0 0,0 0 0,0 1 0,0-1 0,0 1 0,0-1 0,0 1 0,0 0 0,0-1 1,0 1-1,0 0 0,0 0 0,0-1 0,0 1 0,0 0 0,-1 0 0,1 0 0,0 0 0,-1 0 0,1 0 0,-1 0 0,1 1 0,-1-1 0,1 2 0,2 4 20,0 1-1,-1 0 1,3 15 0,-4-6-9,1 1 0,-2 0 0,-1 0 0,0-1 0,-1 1 0,-1 0 0,0-1 1,-2 0-1,0 0 0,-13 29 0,9-26 11,0-1 0,-2-1 0,0 1 0,-1-2 0,-1 0 0,0 0 0,-2-1 0,-26 22 0,37-35-11,0 0 1,0 0 0,0-1 0,-1 0-1,1 0 1,-1 0 0,1 0-1,-1-1 1,0 1 0,0-1 0,-7 0-1,9-1-2,0 1-1,0-1 1,0 0-1,0-1 1,-1 1-1,1 0 1,1-1-1,-1 0 1,0 0-1,0 0 1,0 0-1,0 0 1,1-1-1,-1 1 1,0-1-1,1 1 1,-1-1-1,1 0 1,-4-4-1,5 5-10,1 1 0,0-1-1,-1 1 1,1 0 0,0-1 0,0 1-1,0-1 1,-1 1 0,1-1-1,0 1 1,0-1 0,0 0 0,0 1-1,0-1 1,0 1 0,0-1-1,0 1 1,0-1 0,0 1 0,0-1-1,0 1 1,0-1 0,1 1-1,-1-1 1,0 1 0,0-1 0,0 1-1,1-1 1,-1 1 0,0 0 0,1-1-1,-1 1 1,0-1 0,1 1-1,-1 0 1,1-1 0,-1 1 0,0 0-1,1-1 1,-1 1 0,1 0-1,0-1 1,28-11 34,-21 9-25,94-37 76,54-24 5,-123 48-65,-1-1 0,49-34-1,-48 27-2,-1-2 0,-1 0 0,-1-3-1,-2 0 1,27-36 0,-53 62-15,0 1 1,-1 0-1,1-1 1,0 1-1,-1-1 1,0 0-1,0 1 1,0-1-1,1-3 0,-2 5 6,0-1-1,0 1 0,-1-1 0,1 1 0,0-1 0,-1 1 1,1-1-1,-1 1 0,0 0 0,1-1 0,-1 1 0,0 0 0,0 0 1,0-1-1,1 1 0,-1 0 0,-1 0 0,-1-2 0,3 3-13,0 0 0,0 0-1,0 0 1,0 0 0,0 0 0,-1-1 0,1 1-1,0 0 1,0 0 0,0 0 0,0 0-1,0 0 1,0 0 0,0-1 0,0 1-1,0 0 1,0 0 0,0 0 0,0 0-1,0 0 1,0 0 0,0-1 0,0 1-1,0 0 1,0 0 0,0 0 0,0 0-1,0 0 1,0-1 0,0 1 0,0 0-1,0 0 1,1 0 0,-1 0 0,0 0-1,0 0 1,0 0 0,0-1 0,0 1-1,0 0 1,0 0 0,0 0 0,1 0-1,-1 0 1,0 0 0,0 0 0,0 0-1,0 0 1,0 0 0,0 0 0,1 0-1,-1 0 1,0 0 0,14-4 40,15 2-24,-18 2-5,0 0 0,1 1 0,-1 0 0,0 1 0,-1 0 0,15 5 0,-21-6-10,-1 1 0,1-1 0,-1 1 0,1 0-1,-1 0 1,0 1 0,0-1 0,0 1 0,0 0 0,0-1-1,0 1 1,-1 0 0,1 1 0,-1-1 0,0 0 0,0 1-1,0-1 1,-1 1 0,1-1 0,-1 1 0,1 5 0,3 19 16,-1-1 0,-2 1 0,-1-1 0,-3 31 0,1-26 2,1-1 0,6 51 0,-6-80-21,1 0-1,-1 0 0,0 0 1,1 0-1,-1-1 0,1 1 0,0 0 1,-1 0-1,1-1 0,0 1 1,0 0-1,0-1 0,0 1 1,0-1-1,1 0 0,-1 1 1,0-1-1,3 2 0,-3-2 1,1-1 0,-1 1 0,1-1 0,-1 0 0,0 1-1,1-1 1,-1 0 0,1 0 0,-1 0 0,1 0-1,-1 0 1,1 0 0,-1-1 0,0 1 0,1 0 0,-1-1-1,1 1 1,1-2 0,6-3 6,0 0 0,0-1 0,0 0 0,-1 0 0,8-9 0,-12 12-4,58-58 120,62-79-1,-110 125-106,5-15 21,-17 26-26,0 0 1,0 0 0,1 0-1,-1 0 1,1 1-1,0-1 1,6-5 0,-8 9-12,-1 0 1,0 1 0,0-1 0,0 0 0,0 0 0,1 1 0,-1-1 0,0 0-1,0 0 1,0 1 0,0-1 0,0 0 0,0 0 0,0 1 0,0-1-1,0 0 1,0 1 0,0-1 0,0 0 0,0 0 0,0 1 0,0-1 0,0 0-1,0 0 1,0 1 0,0-1 0,0 0 0,0 1 0,0-1 0,0 0 0,0 0-1,-1 0 1,1 1 0,0-1 0,0 0 0,-1 1 0,-4 14 21,-1-1-23,-41 101-66,43-102 57,0 0 0,1 0 1,0 0-1,1 1 0,1-1 0,1 28 0,0-39 9,0 1 0,0-1-1,1 1 1,-1-1 0,1 0 0,-1 1 0,1-1 0,0 0 0,0 0 0,0 0-1,1 0 1,-1 0 0,0 0 0,1 0 0,-1 0 0,1 0 0,0 0 0,-1-1-1,1 1 1,0-1 0,0 1 0,3 1 0,-3-3 2,-1 1 1,1-1-1,0 0 1,0 1-1,-1-1 0,1 0 1,0 0-1,0 0 1,-1 0-1,1-1 1,0 1-1,0 0 1,-1-1-1,1 1 0,0-1 1,-1 1-1,1-1 1,-1 0-1,1 0 1,-1 0-1,1 0 0,-1 0 1,0 0-1,1 0 1,-1 0-1,0-1 1,0 1-1,0 0 1,0-1-1,0 1 0,1-3 1,2-3 7,0 0 0,-1 1 0,0-1 0,0 0 0,-1 0 0,0-1 0,0 1 0,-1 0 0,1-12 0,-1 5 14,-1-1 0,-1 1 0,0 0-1,-3-16 1,2 26-14,1 1-1,-1-1 1,1 0 0,-1 0-1,0 1 1,0-1 0,-1 1 0,1 0-1,-1 0 1,0 0 0,0 0-1,0 0 1,0 0 0,0 1 0,0 0-1,-1-1 1,1 1 0,-1 0-1,0 1 1,1-1 0,-1 1 0,0 0-1,0-1 1,0 2 0,-6-2 0,10 2-10,0 0 0,0 0 0,0 0 1,0 0-1,0 0 0,0 0 1,0 0-1,0 0 0,0 0 1,0 0-1,1 0 0,-1 0 0,0 1 1,0-1-1,0 0 0,0 0 1,0 0-1,0 0 0,0 0 1,0 0-1,0 0 0,0 0 1,0 0-1,0 0 0,0 0 0,0 0 1,0 0-1,0 1 0,0-1 1,0 0-1,0 0 0,0 0 1,0 0-1,0 0 0,0 0 1,0 0-1,0 0 0,0 0 0,0 0 1,0 1-1,0-1 0,0 0 1,0 0-1,0 0 0,0 0 1,0 0-1,0 0 0,0 0 1,0 0-1,0 0 0,0 0 0,0 0 1,0 0-1,0 0 0,0 0 1,-1 1-1,10 2-17,3-2 10,1-1 0,-1-1 0,0 0 0,0 0 0,0-1 0,0-1 0,21-7 0,2-5-11,39-20 0,-16 6-31,-38 19 40,-1-2 0,23-16 1,-11 6 61,-26 17-47,4-3 43,-9 8-47,1 0 0,-1 0 0,0 0 1,0 0-1,0 0 0,0 0 0,1 0 0,-1 0 1,0 0-1,0 0 0,0 0 0,1 0 0,-1 0 0,0 0 1,0 0-1,0 0 0,1 0 0,-1 0 0,0 0 1,0 0-1,0 0 0,0 0 0,1 0 0,-1 0 1,0 1-1,0-1 0,0 0 0,0 0 0,0 0 0,1 0 1,-1 0-1,0 1 0,0-1 0,0 0 0,0 0 1,0 0-1,0 0 0,0 1 0,0-1 0,0 0 0,0 0 1,0 0-1,0 1 0,1-1 0,-1 0 0,0 0 1,0 0-1,-1 1 0,1-1 0,0 0 0,0 0 1,1 8 3,-1 0 1,0 0-1,0 0 1,-1-1 0,0 1-1,-2 8 1,-2 11 1,-54 293-38,-21-1-21,31-128 39,37-135 59,24-127 63,148-402 287,-144 433-367,1 1 0,3 0 0,1 1 0,1 2 0,2 0 0,38-41-1,-58 72-21,0 1-1,1 0 0,0 0 0,0 0 0,0 0 0,0 1 0,10-5 0,-14 8-7,1-1 1,0 0-1,-1 1 1,1-1-1,-1 1 1,1 0-1,0-1 1,-1 1-1,1 0 1,0 0-1,-1 0 0,1 0 1,0 0-1,-1 1 1,1-1-1,0 0 1,-1 1-1,1-1 1,-1 1-1,1 0 1,-1-1-1,1 1 1,-1 0-1,1 0 1,-1 0-1,0 0 1,1 0-1,-1 0 1,0 1-1,0-1 1,0 0-1,0 1 1,1 1-1,1 3-2,0 0 0,-1 0 0,0 0 0,-1 1 0,1-1 0,-1 0 0,0 1 0,-1-1 0,0 1 0,0-1 0,0 1 0,-2 10 0,-2 5-2,0 0 0,-10 29-1,9-37 1,0 1 0,-1-1-1,0 0 1,-1 0 0,-1 0-1,0-1 1,-1-1 0,0 1-1,-15 14 1,19-23 19,0-1-1,0 1 1,0-1-1,0 0 1,0 0-1,-1-1 1,0 1-1,1-1 0,-1-1 1,0 1-1,0-1 1,0 0-1,0 0 1,0 0-1,0-1 1,0 0-1,-9-2 1,14 2-11,0 0 0,1 0-1,-1 0 1,0 0 0,1-1 0,-1 1 0,1 0 0,-1-1 0,1 1 0,-1 0-1,1-1 1,-1 1 0,1-1 0,-1 1 0,1 0 0,-1-1 0,1 1 0,0-1 0,-1 0-1,1 1 1,0-1 0,-1 1 0,1-1 0,0 0 0,0 1 0,-1-1 0,1 1-1,0-1 1,0 0 0,0 1 0,0-1 0,0 0 0,0 1 0,0-1 0,0 0-1,0 1 1,0-1 0,1 1 0,-1-1 0,0 0 0,0 1 0,1-1 0,-1 1-1,0-1 1,1 0 0,1-3 3,0 1 0,1-1-1,-1 1 1,1 0 0,5-6-1,20-16-9,2 1 0,1 1 0,63-34 0,111-42-125,-190 92 118,124-60 11,-128 64 23,-11 11-6,-14 17 2,13-22-18,-6 7-1,1 1-1,0 0 0,0 1 0,1-1 0,1 1 0,0 0 1,-3 21-1,6-27-5,0 1 1,1-1 0,0 1-1,1-1 1,0 1-1,0-1 1,0 0-1,0 1 1,1-1 0,0 0-1,1 0 1,-1 0-1,1 0 1,0 0 0,0-1-1,8 10 1,-8-11-1,0 0-1,1 0 1,-1-1 0,1 1 0,-1-1-1,1 0 1,0 0 0,1 0-1,-1 0 1,0-1 0,8 3 0,-9-4 5,-1 0 0,1-1 1,-1 0-1,1 1 0,-1-1 1,1 0-1,-1 0 0,1-1 1,-1 1-1,1 0 1,-1-1-1,1 1 0,-1-1 1,1 0-1,-1 0 0,0 0 1,1 0-1,-1-1 0,0 1 1,0 0-1,0-1 0,0 1 1,0-1-1,0 0 0,1-2 1,4-5 8,0 1 1,-1-1-1,-1 0 1,0-1-1,0 1 1,0-1-1,-1 0 1,-1 0 0,0-1-1,0 1 1,2-20-1,-3 6 25,0-1-1,-1 1 1,-2-1 0,-4-26-1,5 46-20,-1 0 0,0 0 0,-1 0 0,1 1 0,-1-1-1,-3-7 1,4 11-9,1 0-1,-1 0 1,1 0 0,-1 0-1,1 1 1,-1-1-1,0 0 1,1 0-1,-1 1 1,0-1-1,0 0 1,1 1 0,-1-1-1,0 1 1,0-1-1,0 1 1,0-1-1,0 1 1,0-1-1,0 1 1,0 0-1,0 0 1,0 0 0,0-1-1,0 1 1,0 0-1,0 0 1,0 0-1,0 0 1,0 1-1,0-1 1,0 0-1,0 0 1,0 1 0,0-1-1,1 0 1,-1 1-1,-2 0 1,2 0-4,0 0 1,0 0-1,0 0 1,0 1-1,0-1 1,0 0-1,0 0 1,0 1-1,1-1 1,-1 0-1,0 1 1,1-1-1,-1 0 1,1 1-1,0-1 1,-1 1-1,1-1 1,0 1-1,0-1 1,0 1-1,0-1 1,0 1-1,0-1 1,0 1-1,1 1 1,0 1-5,0 1 0,0-1 0,0 0 0,1 0 0,-1 0 0,1 0 0,0 0 0,2 3 0,0-2-3,0 0-1,1 0 0,-1 0 0,1-1 0,0 0 0,0 0 0,0 0 0,1-1 0,-1 0 1,1 0-1,0 0 0,0-1 0,0 1 0,0-1 0,0-1 0,0 1 0,1-1 1,-1 0-1,0-1 0,1 0 0,-1 0 0,9-1 0,-3 0 1,1-1-1,-1-1 0,0 0 1,0 0-1,0-1 1,-1-1-1,1 0 1,-1-1-1,0 0 0,16-12 1,77-70 23,21-16 92,-99 83-72,-20 15-21,0 1-1,0 0 1,13-7 0,-19 12-14,0 0 1,1-1-1,-1 1 1,0 0-1,1 0 0,-1 0 1,0 0-1,0 0 1,1 0-1,-1 0 0,0-1 1,1 1-1,-1 0 1,0 0-1,1 0 1,-1 0-1,0 1 0,1-1 1,-1 0-1,0 0 1,1 0-1,-1 0 1,0 0-1,1 0 0,-1 0 1,0 0-1,1 1 1,-1-1-1,0 0 1,0 0-1,1 1 0,3 11 7,-6 22-3,1-27-3,-12 88-24,-4-1-1,-35 108 0,51-197 21,-2 4 4,1-1 0,-1 1 1,-1-1-1,-7 13 0,11-19 2,-1-1 0,0 0 0,1 0 0,-1 0 1,0 0-1,0 0 0,0 0 0,0 0 0,0 0 0,0 0 0,0 0 0,-1 0 0,1-1 0,0 1 0,0 0 1,-1-1-1,1 1 0,0-1 0,-1 1 0,1-1 0,0 0 0,-1 0 0,1 0 0,0 1 0,-1-1 0,1 0 0,-1-1 1,1 1-1,0 0 0,-1 0 0,1-1 0,0 1 0,-1-1 0,1 1 0,0-1 0,-1 1 0,-1-2 0,-10-7 43,0 0 0,1-1-1,0-1 1,0 1 0,1-2-1,1 0 1,-14-19 0,22 23-28,28 16-3,-12-4-15,0-1 0,0-1 0,0 0 0,0-1 0,0-1 0,0 0 0,1-1 0,19-4 0,-10 1 0,0-2 0,0-1 0,0-1 0,23-11 0,-16 5 10,0-2-1,-2-1 1,0-2 0,-1-1-1,0-1 1,-2-1 0,-1-1-1,33-40 1,-56 61-8,0 1 1,-1-1 0,0 0-1,1-1 1,-1 1 0,0 0-1,0 0 1,0 0 0,1-5-1,-2 7-1,0-1-1,0 1 1,0 0-1,0-1 0,0 1 1,0 0-1,0-1 1,0 1-1,0 0 1,-1-1-1,1 1 1,0 0-1,0-1 0,0 1 1,0 0-1,0 0 1,-1-1-1,1 1 1,0 0-1,0 0 1,-1-1-1,1 1 1,0 0-1,0 0 0,-1 0 1,1 0-1,0-1 1,-1 1-1,-16 0 5,3 3-11,0 1 0,1 0 0,0 2 1,0-1-1,1 2 0,-1-1 0,1 2 0,1 0 1,-1 0-1,1 1 0,1 0 0,0 1 0,-9 11 0,16-19 5,1 0 0,0 0 0,0 1 0,1-1 0,-1 1 0,0-1 0,1 1 0,0-1 0,0 1-1,-1 0 1,1-1 0,1 1 0,-1 0 0,0 0 0,1 0 0,-1 0 0,1 0 0,0 0 0,0 0-1,0 0 1,1 0 0,-1 0 0,1-1 0,-1 1 0,1 0 0,0 0 0,0 0 0,0-1 0,1 1-1,-1 0 1,0-1 0,1 1 0,0-1 0,0 0 0,0 1 0,2 2 0,3 0 1,-1 1 0,1-1 0,0 0 0,1-1-1,-1 0 1,1 0 0,-1 0 0,1-1 0,0-1 0,1 1 0,12 2 0,0-3 0,0-1 0,-1 0 0,1-2 0,0 0 0,0-1 0,29-7 0,123-41 0,-113 30 0,54-23 31,-15 5 41,-178 84-39,64-38-33,0 1 0,1 1 0,0 0 0,1 1 0,-1 0 0,2 1 0,0 1 0,1 0 0,0 0 0,-17 29 0,26-39-1,1 0-1,-1-1 0,1 1 1,0 0-1,0 0 1,1 0-1,-1 0 0,0 0 1,1 0-1,0 1 1,0-1-1,0 0 1,0 0-1,0 0 0,1 0 1,-1 0-1,1 0 1,0 0-1,1 4 0,-1-5 1,1 0-1,-1 0 0,1 0 0,0 0 0,-1 0 1,1 0-1,0 0 0,0-1 0,0 1 0,0-1 1,0 1-1,1-1 0,-1 0 0,0 0 0,1 0 0,-1 0 1,1 0-1,-1 0 0,1-1 0,-1 1 0,1-1 1,3 0-1,1 0 0,0 0-1,0-1 1,0 0 0,0 0 0,0 0-1,0-1 1,0 0 0,-1-1 0,1 0-1,-1 1 1,0-2 0,0 1 0,0-1-1,0 0 1,10-10 0,3-3 11,-1-1 0,-1-2 1,14-20-1,1-3 24,-3-2 0,-2 0 0,27-63 0,-39 74 3,-2 0 0,-2-1 1,-1 0-1,-1-1 0,5-57 0,-14 91-32,1 0 0,-1-1-1,0 1 1,0 0 0,0 0-1,0-1 1,-1 1-1,1 0 1,-1 0 0,1-1-1,-1 1 1,0 0-1,0 0 1,0 0 0,0 0-1,-1-2 1,1 3-3,1 1 1,-1 0-1,1-1 1,-1 1-1,1 0 0,-1-1 1,1 1-1,-1 0 1,1 0-1,-1-1 0,1 1 1,-1 0-1,0 0 1,1 0-1,-1 0 0,1 0 1,-1 0-1,0 0 0,1 0 1,-1 0-1,-1 0 1,1 1-1,-1-1 0,0 1 1,0 0-1,0 0 0,1 0 1,-1 0-1,0 0 0,1 0 0,-3 3 1,-9 9-5,0 1-1,1 0 1,1 0 0,0 1 0,2 1 0,-1 0 0,2 0-1,0 1 1,1 0 0,0 0 0,2 0 0,0 1 0,1 0-1,1 0 1,0 1 0,1 28 0,1-30-6,2 0 0,0 0 0,1 0 0,1-1 1,0 1-1,2-1 0,-1 0 0,2 0 0,0 0 0,1-1 0,1 0 0,0 0 0,1-1 1,0 0-1,1 0 0,1-1 0,0-1 0,18 16 0,-19-20 21,1-1-1,0 0 1,0 0-1,0-2 1,1 1 0,0-1-1,14 3 1,-5-2-1461,0-1 1,42 4-1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1 900 5720,'0'0'5206,"6"-11"-4588,272-389 3020,-261 377-3426,17-25 361,-3 0-1,31-67 0,-48 83-135,-1 0-1,-1-1 0,-2-1 0,-1 0 1,4-35-1,-13 52 99,0 17-519,0 0-1,0 0 1,0 0-1,0-1 0,0 1 1,0 0-1,0 0 1,0 0-1,0 0 0,0 0 1,0-1-1,0 1 1,0 0-1,0 0 0,0 0 1,0 0-1,0 0 1,0 0-1,0 0 0,-1-1 1,1 1-1,0 0 1,0 0-1,0 0 0,0 0 1,0 0-1,0 0 1,0 0-1,-1 0 0,1 0 1,0 0-1,0 0 0,0 0 1,0 0-1,0 0 1,-1 0-1,1 0 0,0 0 1,0 0-1,0 0 1,0 0-1,0 0 0,0 0 1,-1 0-1,1 0 1,0 0-1,-3 2 77,1 0-1,-1 1 1,1-1-1,-1 1 1,1 0-1,-3 5 1,-33 53 156,2 2 1,4 1 0,2 1 0,-34 109 0,43-105-88,3 0 0,4 1 1,2 0-1,3 1 0,1 80 1,8-149-143,0 0 1,0 0 0,0 1-1,0-1 1,0 0 0,1 0 0,-1 0-1,1 0 1,-1 0 0,1 0-1,0 0 1,0 0 0,0 0-1,2 3 1,-2-4-10,-1-1-1,0 0 1,1 1 0,-1-1-1,1 0 1,-1 1 0,1-1-1,0 0 1,-1 0 0,1 0-1,-1 1 1,1-1 0,-1 0-1,1 0 1,-1 0 0,1 0-1,0 0 1,-1 0 0,1 0-1,-1 0 1,2-1 0,0 0 6,0 1 0,0-1 1,0 0-1,0 0 0,-1 0 0,1-1 1,0 1-1,3-3 0,13-15 95,1-1 1,-2 0-1,22-34 0,37-74 196,-76 127-305,17-27 140,-2-1 1,-1-1 0,-1 0-1,-2-1 1,8-32 0,-18 55-11,-3 7 10,-6 15 0,6-2-129,0-1 0,0 1 0,1 0 0,0-1 0,1 1 0,1 0 0,0 0 0,0-1 0,1 1 0,7 20 0,-7-24-9,1 0-1,0 0 1,0-1 0,1 0 0,0 1 0,0-1-1,1-1 1,0 1 0,0-1 0,0 0 0,1 0-1,0 0 1,0-1 0,0 0 0,1 0 0,10 6 0,-10-9 4,0 0 1,-1 0-1,1 0 1,0-1-1,0 0 1,0-1-1,0 1 1,0-1-1,0-1 1,0 1-1,0-1 1,-1 0-1,1-1 1,0 0-1,0 0 1,-1 0-1,1-1 1,9-5 0,2-2 13,-1 0 1,0-1-1,-1-1 1,0 0-1,19-20 1,-15 11 35,0-1 1,-1-1-1,18-30 0,-28 42-19,-7 10-33,-1 0 1,0-1 0,0 1 0,0 0 0,0-1-1,0 1 1,0-1 0,0 1 0,0-1-1,0 1 1,-1-1 0,2-2 0,-13 19 69,-52 138 39,54-127-113,1 0 1,1 0 0,2 1-1,-3 29 1,7-53-4,1 1 1,0-1-1,0 1 1,1-1-1,-1 1 1,2 5-1,-2-9 2,0 1 0,1-1 0,-1 1 0,0 0 0,0-1 0,1 1 0,-1-1 0,0 1 0,1-1 0,-1 1 0,0-1 0,1 0 0,-1 1 0,1-1 0,-1 1 0,1-1 0,-1 0 0,1 1 0,-1-1 0,1 0 0,-1 0 0,1 1 0,-1-1 0,1 0 0,0 0 0,-1 0 0,1 0-1,-1 0 1,1 0 0,0 0 0,-1 0 0,1 0 0,-1 0 0,1 0 0,0 0 0,-1 0 0,1 0 0,-1-1 0,1 1 0,-1 0 0,1 0 0,-1-1 0,1 1 0,-1 0 0,1-1 0,19-12 27,0 0-1,-1-1 1,-1-1-1,-1-1 1,27-31 0,12-10 54,48-44 279,-103 100-356,-1 1 0,0-1-1,0 1 1,0 0-1,1-1 1,-1 1-1,0 0 1,0 0 0,1-1-1,-1 1 1,0 0-1,0 0 1,1-1-1,-1 1 1,0 0 0,1 0-1,-1 0 1,1 0-1,-1-1 1,0 1-1,1 0 1,-1 0-1,0 0 1,1 0 0,-1 0-1,1 0 1,-1 0-1,0 0 1,1 0-1,-1 0 1,1 0 0,-1 0-1,0 0 1,1 1-1,-1-1 1,0 0-1,1 0 1,-1 0 0,0 0-1,1 1 1,-1-1-1,0 0 1,1 0-1,-1 1 1,0-1 0,0 0-1,1 0 1,-1 1-1,0-1 1,0 0-1,0 1 1,1-1-1,-1 1 1,0-1 0,0 0-1,0 1 1,0-1-1,0 0 1,0 1-1,0-1 1,0 1 0,1-1-1,-2 0 1,1 1-1,0-1 1,0 1-1,-1 31 74,-5 6-22,-2 0-1,-19 56 1,-32 66-7,8-39-31,-5-2 0,-119 189 0,169-299-5,0-1 0,0 1 0,-1-2 0,0 1 0,-10 8 0,16-15-7,0 0-1,0 0 1,0 0 0,-1-1 0,1 1 0,0 0 0,-1-1 0,1 1 0,0-1-1,-1 1 1,1-1 0,-1 0 0,1 1 0,-1-1 0,1 0 0,-1 0 0,1 0 0,-3-1-1,2 1 3,1-1 0,-1 0 0,1 0 0,-1 0-1,1 0 1,0 0 0,-1 0 0,1-1 0,0 1-1,0 0 1,0-1 0,0 1 0,0-1 0,0 1-1,1-1 1,-1 1 0,0-1 0,1 0 0,-1 1-1,0-4 1,-1-5 16,0 0-1,1 0 1,0 0-1,1 0 1,0 0-1,0 0 1,1 0-1,2-10 1,1 1 22,1-1-1,0 1 1,9-22 0,-6 27-18,-1 0 0,2 0 0,0 1 0,0 0 1,1 1-1,1 0 0,0 0 0,0 1 0,1 1 0,1 0 0,0 0 1,18-9-1,7-2 8,0 2 1,1 2-1,57-18 1,122-26 39,-174 52-141,1 2-1,89-3 1,-123 10-209,68 0 382,-33 3-4449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50 6928,'0'0'4952,"6"-9"-4134,21-29-51,-22 35 650,-5 11-967,-5 14-164,-136 454 2077,96-327-1767,34-105-120,2 1 0,-6 72 1,15-113-418,0-4-49,0 0 1,0 0 0,0 0 0,0-1-1,0 1 1,0 0 0,0 0-1,0 0 1,0 0 0,0 0-1,1 0 1,-1 0 0,0 0 0,0 0-1,0 0 1,0 0 0,0 0-1,0-1 1,0 1 0,0 0 0,0 0-1,0 0 1,0 0 0,1 0-1,-1 0 1,0 0 0,0 0-1,0 0 1,0 0 0,0 0 0,0 0-1,0 0 1,0 0 0,1 0-1,-1 0 1,0 0 0,0 0 0,0 0-1,0 0 1,0 0 0,0 1-1,0-1 1,0 0 0,0 0-1,0 0 1,1 0 0,-1 0 0,0 0-1,0 0 1,0 0 0,0 0-1,0 0 1,0 0 0,0 0-1,0 0 1,0 1 0,0-1 0,0 0-1,0 0 1,0 0 0,0 0-1,0 0 1,0 0 0,0 0 0,12-12 232,10-21-144,17-39 5,-19 34-3026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10848,'0'0'1905,"10"-12"-1449,-3 4-365,-1-1-6,1 0 0,0 1 0,0 0 0,1 1 0,0 0 0,0 0 0,1 0 0,13-7 0,40-17 390,1 3 0,1 3 0,1 3 0,0 2 0,2 4 0,135-16 0,-159 28 285,65 4 0,-94-1-532,4 3 652,-18 4-502,-9 5-231,-67 69-133,18-18-3182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10952,'0'0'584,"12"-3"-358,482-103 3762,-361 75-2265,-132 31-1687,0-1 1,0 1-1,0-1 0,0 1 1,0 0-1,0 0 1,0-1-1,0 1 0,0 0 1,0 0-1,1 0 1,-1 0-1,0 0 1,0 0-1,0 1 0,0-1 1,0 0-1,0 0 1,0 1-1,0-1 0,0 1 1,0-1-1,2 2 1,-2-1-4,-1 1 0,1 0 1,0-1-1,-1 1 1,1 0-1,-1 0 0,0-1 1,0 1-1,1 0 1,-1 0-1,0 0 0,-1 0 1,1 2-1,-1 16-2294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10040,'0'0'1561,"14"-1"-1169,-3 1-291,-3 1-29,0-1 0,-1 0-1,1-1 1,0 0-1,-1-1 1,1 1 0,-1-1-1,1 0 1,13-7-1,-7 1 114,0 0-1,-1-1 1,0-1-1,0 0 0,-1 0 1,-1-1-1,0-1 1,0 0-1,-1-1 1,0 0-1,-1 0 1,-1-1-1,0 0 0,8-22 1,-15 33-124,0 1 0,0-1 1,0 0-1,0 0 0,-1 0 0,1 0 1,-1 1-1,0-1 0,0 0 1,0 0-1,0 0 0,-1 0 0,1 0 1,-1 0-1,-1-4 0,2 5-35,-1 1 0,0 0-1,0 0 1,1 0 0,-1-1 0,0 1-1,0 0 1,0 0 0,0 0 0,0 1-1,0-1 1,0 0 0,-1 0 0,1 0-1,0 1 1,0-1 0,-1 1 0,1-1-1,0 1 1,-1-1 0,1 1 0,0 0-1,-1 0 1,1 0 0,-1 0 0,1 0-1,0 0 1,-1 0 0,1 0 0,0 0 0,-1 0-1,1 1 1,-3 0 0,-5 2 22,0 0 1,0 1 0,1 0-1,-1 1 1,1 0 0,0 0-1,0 1 1,1 0-1,-1 0 1,1 0 0,1 1-1,-1 1 1,-6 8 0,4-3 5,0 0-1,1 1 1,1 0 0,0 0 0,1 1 0,0 0 0,-5 20 0,10-28-25,-1-1 0,1 1 0,0 0 0,0 0 0,1 0 0,0-1 0,0 1 0,1 0 0,0 0 0,0-1 0,0 1 0,1 0 0,0-1 0,0 1 1,1-1-1,0 0 0,0 0 0,0 0 0,1 0 0,0 0 0,0-1 0,0 0 0,1 0 0,0 0 0,0 0 0,0-1 0,0 0 0,1 0 0,0 0 0,0 0 0,0-1 0,12 4 0,-9-4 17,-1 0-1,1-1 0,0 0 1,0-1-1,0 0 1,0 0-1,1-1 0,-1 0 1,0-1-1,0 0 0,0 0 1,13-4-1,-8 1 20,-1-1-1,-1-1 1,1 0-1,-1-1 1,0 0-1,-1 0 1,17-15-1,-1-4 80,0-1 0,-2-1 1,-1-1-1,-2-1 0,22-39 0,-20 33 20,-17 27-82,1-2 0,-1 1 0,-1-1 0,0 0 0,-1 0 0,0-1 0,0 0 1,4-22-1,-9 31-42,0 1-1,0-1 1,-1 1 0,1-1 0,-1 1 0,0-1 0,1 1-1,-1-1 1,0 1 0,-3-4 0,3 4 13,0 0-1,0 1 0,1-1 1,-1 0-1,0 0 1,1 0-1,-1 0 1,1 0-1,-1-4 1,1 5-41,1 0 0,-1 0 0,0 0 0,1 1 1,-1-1-1,1 0 0,-1 0 0,1 0 0,-1 1 0,1-1 1,0 0-1,-1 1 0,1-1 0,0 1 0,0-1 1,-1 1-1,1-1 0,0 1 0,0-1 0,0 1 0,0 0 1,0-1-1,0 1 0,-1 0 0,1 0 0,0 0 0,2-1 1,4 0 1,0 0 0,-1 0 0,1 1 1,0 0-1,0 0 0,0 1 0,0-1 1,0 1-1,0 1 0,0 0 0,6 2 1,-9-3-12,1 1 0,-1 0 1,0 0-1,0 1 0,0-1 1,0 1-1,0 0 0,-1 0 0,1 0 1,-1 0-1,0 1 0,1-1 1,-2 1-1,1 0 0,0 0 1,-1 0-1,3 7 0,0 3-1,-1 1-1,0 0 0,-2-1 0,3 31 0,-6 65 28,0-48-16,1-50-9,0 11 18,4 40 0,-3-58-11,-1 0-1,1-1 0,1 1 1,-1 0-1,0-1 1,1 0-1,0 1 1,0-1-1,0 0 0,1 0 1,-1 0-1,1 0 1,0 0-1,0-1 0,5 4 1,-7-6-1,1 0 0,0 0 1,0 0-1,0 0 0,0 0 0,1-1 1,-1 1-1,0-1 0,0 0 0,0 1 1,0-1-1,0 0 0,1 0 0,-1-1 0,0 1 1,0 0-1,0-1 0,4 0 0,2-2 20,0 0 1,0-1-1,11-5 0,-3-1 7,-1 0 0,0-1 0,0-1 0,-1 0 0,21-24 1,55-80 141,-15 18-17,-58 78-118,-8 8 7,1 0 1,1 0 0,0 1 0,1 0-1,18-12 1,-29 22-43,-1 1 0,1-1 0,0 1 0,0-1 0,0 1 0,-1-1 0,1 1 0,0 0 0,0-1 0,0 1 0,0 0 0,0 0 0,-1 0 0,1 0 0,0 0 0,0 0 0,0 0 0,0 0 0,0 0 0,0 0 0,0 0-1,0 0 1,-1 1 0,1-1 0,1 1 0,-1 0 0,0 0 0,0 0 0,0 0 0,-1 0 0,1 0 0,0 0 0,0 0 0,-1 0 0,1 0 0,-1 1 0,1-1-1,-1 0 1,0 0 0,1 1 0,-1 0 0,1 7 17,0-1-1,-1 0 1,0 0 0,-2 12-1,-12 60 108,8-52-5,1 0 1,-2 48 0,6-67-68,3-1 180,11-21-132,59-72 99,-55 61-127,2 1 0,1 1 0,0 1 0,45-35 0,-61 53-67,32-18 216,-35 20-223,-1 1 1,1 0-1,0-1 0,-1 1 1,1 0-1,0 0 0,-1-1 0,1 1 1,0 0-1,-1 0 0,1 0 1,0 0-1,-1 0 0,1 0 1,0 0-1,0 0 0,-1 0 0,1 0 1,0 0-1,-1 0 0,1 0 1,0 1-1,-1-1 0,1 0 1,0 0-1,-1 1 0,1-1 0,0 1 1,-1-1-1,1 0 0,-1 1 1,1-1-1,-1 1 0,1-1 0,-1 1 1,1 0-1,-1-1 0,0 1 1,1-1-1,-1 1 0,0 0 1,1-1-1,-1 1 0,0 0 0,0 1 1,2 9 20,-1 0 0,0 0 0,-1 0 0,-1 0 0,-3 22 0,-17 58 34,4-23 48,16-67-101,1 0 0,0 0 0,-1 1 0,1-1 0,0 0 0,0 0 0,0 1 0,0-1 0,0 0 0,0 0 0,0 1 0,0-1 0,0 0 0,1 0 0,0 2 1,0-3-5,-1 0 1,1 0 0,0 0 0,0 0-1,0-1 1,0 1 0,-1 0 0,1-1 0,0 1-1,0 0 1,-1-1 0,1 1 0,0-1 0,-1 1-1,1-1 1,0 0 0,-1 1 0,1-1-1,-1 1 1,1-1 0,-1 0 0,1 0 0,-1 1-1,1-2 1,47-59 158,74-81 103,-121 141-262,0 0 0,0 0-1,0 0 1,0 0 0,0 0 0,0 0 0,0 1 0,0-1 0,1 0 0,-1 1 0,0-1-1,1 0 1,-1 1 0,0 0 0,1-1 0,-1 1 0,1 0 0,1-1 0,-2 2-3,0-1 1,1 1-1,-1-1 1,0 1-1,0 0 1,0-1 0,0 1-1,0 0 1,0 0-1,0 0 1,0 0-1,0 0 1,-1 0 0,1 0-1,0 0 1,-1 0-1,1 0 1,0 0-1,-1 0 1,1 0 0,-1 0-1,1 3 1,4 14 5,0 1 1,-1 0-1,2 35 0,-3-25-17,7 33-1,-8-54 11,0 0-1,1-1 1,0 0-1,0 1 0,0-1 1,1 0-1,0 0 1,0-1-1,6 7 0,-8-11 1,-1-1-1,1 1 1,-1-1-1,1 1 1,0-1-1,0 1 1,0-1-1,0 0 1,0 0-1,0 0 0,0 0 1,0 0-1,1-1 1,-1 1-1,0 0 1,0-1-1,1 0 1,2 1-1,-1-2 1,0 1 1,0-1-1,1 0 0,-1 0 0,0 0 0,0 0 1,-1-1-1,1 1 0,6-4 0,4-5 13,0 0 0,0-1 0,22-22-1,-32 29-6,24-26 61,-2 0 1,29-46-1,-42 58-42,2-7 18,-12 19-19,1 0 1,0 0 0,0 0 0,0 0 0,7-6-1,-11 12-22,0 0-1,0 0 0,1-1 0,-1 1 0,0 0 0,0 0 1,0 0-1,0 0 0,0 0 0,1 0 0,-1 0 0,0 0 1,0-1-1,0 1 0,1 0 0,-1 0 0,0 0 0,0 0 1,0 0-1,0 0 0,1 0 0,-1 0 0,0 0 0,0 0 1,0 0-1,1 0 0,-1 0 0,0 0 0,0 0 0,0 0 1,0 1-1,1-1 0,-1 0 0,0 0 0,0 0 0,0 0 1,0 0-1,1 0 0,-1 0 0,0 0 0,0 1 0,0-1 1,0 0-1,1 0 0,2 13 44,-2 21-19,-1-30-18,0 15 9,1 0-1,1 0 0,0 0 1,2 0-1,0 0 0,7 18 1,-9-30-9,1 0 0,1-1 1,-1 1-1,1-1 0,0 1 1,1-1-1,9 11 0,-10-14 2,0 0-1,0 0 0,0 0 1,0 0-1,0-1 0,0 1 0,1-1 1,-1 0-1,1-1 0,-1 1 1,1-1-1,0 0 0,6 1 0,3-2 45,0 0 0,0-1 0,0-1 0,-1-1 0,1 1-1,-1-2 1,22-8 0,-11-1 45,-21 10-133,0 1 1,0 1 0,0-1-1,1 0 1,-1 1 0,0-1-1,1 1 1,-1 0 0,0 0-1,6 0 1,0-5-110,-5 2-1534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0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12864,'0'0'3456,"-27"-56"-3169,50 50-143,5 0 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1326 6520,'0'0'3801,"13"-17"-3376,161-235 782,-65 80-235,34-56 599,-111 171-1049,-3-2-1,25-70 1,45-206 1539,-97 325-1923,0 0 0,0 0 0,-1 0 1,0-19-1,-1 28-130,0 1-1,0 0 1,0 0 0,0-1 0,0 1 0,0 0 0,0 0 0,0-1-1,0 1 1,0 0 0,0 0 0,0-1 0,0 1 0,-1 0 0,1 0-1,0 0 1,0-1 0,0 1 0,0 0 0,0 0 0,0-1-1,-1 1 1,1 0 0,0 0 0,0 0 0,0 0 0,0-1 0,-1 1-1,1 0 1,0 0 0,0 0 0,0 0 0,-1 0 0,1 0 0,0 0-1,0 0 1,-1-1 0,1 1 0,0 0 0,-10 9 224,-1 8-175,2-1 1,0 1-1,1 1 0,1 0 0,-9 30 0,-16 100 122,27-119-134,-30 225 249,33-224-236,1 1 0,2 0 0,1 0 0,2-1 0,0 0 0,13 40 0,-15-61-38,1-1 0,0 0 0,1 0 0,0 0-1,0 0 1,7 7 0,-9-12-8,0-1-1,0 1 1,0-1 0,0 0-1,1 0 1,-1 0-1,1 0 1,0 0 0,-1 0-1,1-1 1,0 1-1,0-1 1,0 0 0,0 0-1,0 0 1,0 0-1,0-1 1,0 1 0,1-1-1,3 0 1,2-1 9,0 0 1,1-1-1,-1 0 1,-1-1-1,1 0 0,0 0 1,-1 0-1,16-10 1,-2-1 40,38-30 0,-8 4 20,-28 22 25,0-1 1,29-30-1,-44 37 83,-9 12-186,0 0 1,0 0-1,0 0 0,0 0 0,0 1 1,0-1-1,0 0 0,0 0 0,0 0 0,0 0 1,0 0-1,0 0 0,0 0 0,0 0 1,0 0-1,-1 0 0,1 0 0,0 0 1,0 0-1,0 0 0,0 0 0,0 0 1,0 0-1,0 0 0,0 0 0,0 0 1,0 0-1,0 0 0,0 0 0,0 0 1,0 0-1,-1 0 0,1 0 0,0 0 0,0 0 1,0 0-1,0-1 0,0 1 0,0 0 1,0 0-1,0 0 0,0 0 0,0 0 1,0 0-1,0 0 0,0 0 0,0 0 1,0 0-1,0 0 0,0 0 0,0 0 1,0 0-1,0 0 0,0 0 0,0-1 1,0 1-1,0 0 0,0 0 0,0 0 1,0 0-1,0 0 0,0 0 0,0 0 0,0 0 1,0 0-1,-22 14 246,7-2-209,1 0 0,1 0-1,0 2 1,1 0 0,-15 21 0,22-28-29,0 0 1,1 1-1,0-1 1,1 1-1,-1 0 1,1 0-1,1 1 1,0-1-1,0 0 1,0 1-1,1-1 1,1 1-1,0 16 1,0-23-8,0 0-1,0 0 1,1 0 0,-1-1-1,1 1 1,-1 0-1,1 0 1,0-1 0,-1 1-1,1-1 1,0 1 0,0 0-1,0-1 1,0 0 0,0 1-1,1-1 1,-1 0-1,0 1 1,1-1 0,-1 0-1,1 0 1,-1 0 0,1 0-1,-1 0 1,1-1 0,0 1-1,-1 0 1,1-1-1,0 1 1,0-1 0,0 0-1,-1 1 1,1-1 0,0 0-1,0 0 1,2-1 0,-2 1 5,1 0 0,-1-1 1,0 1-1,0-1 1,1 0-1,-1 0 0,0 1 1,0-1-1,0-1 1,0 1-1,0 0 0,0 0 1,0-1-1,-1 1 1,1-1-1,0 0 0,-1 1 1,0-1-1,1 0 1,-1 0-1,0 0 0,0 0 1,0 0-1,0 0 1,0 0-1,0-1 0,0 1 1,0-4-1,0 0 13,-1 1-1,0 0 0,0 0 1,0-1-1,0 1 1,-1 0-1,0-1 0,0 1 1,0 0-1,-1 0 0,0 0 1,0 0-1,0 0 1,0 1-1,-1-1 0,0 0 1,0 1-1,0 0 0,0 0 1,-1 0-1,1 0 1,-6-4-1,9 8-17,-1 0 0,1 0 0,-1-1 0,1 1 0,-1 0 0,1-1 0,-1 1 0,1 0 0,0-1 0,-1 1 0,1-1 0,0 1 0,-1 0 1,1-1-1,0 1 0,0-1 0,-1 1 0,1-1 0,0 1 0,0-1 0,0 0 0,7-4 85,20 5-30,-26 0-61,121 8 111,156 6 288,-276-14-396,-1 0 0,0 1 0,1-1 0,-1 0 0,1 0 0,-1 0 0,1 0-1,-1 0 1,1-1 0,-1 1 0,1 0 0,-1-1 0,0 1 0,1-1 0,-1 1 0,1-1 0,-1 1 0,0-1-1,0 0 1,1 0 0,-1 0 0,0 0 0,0 0 0,1-1 0,-3 0-43,-1 0 1,1 0 0,-1 1-1,1-1 1,-1 0-1,0 1 1,1-1-1,-1 1 1,-3-2-1,4 3 29,-62-39-3610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11856,'0'0'2200,"82"26"-1976,-8-26 0,15-9-56,11-5 16,6-6-24,-2 1 0,-1-2-64,-13-2 16,-2 0-24,-20 4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5920,'0'0'4338,"13"2"-3890,10 1-223,1-2 0,-1 0 1,0-1-1,41-6 0,-55 4-103,1 0 1,-1 0-1,0-1 1,0 0-1,0 0 1,0-1-1,-1 0 1,1-1-1,-1 0 1,0 0-1,0-1 1,-1 0-1,0-1 1,0 1-1,10-13 1,-8 8 102,-2 0 1,1-1 0,-2 1 0,1-1-1,4-14 1,-10 23-163,0 0-1,0 0 1,0 1 0,0-1-1,-1 0 1,1 0-1,-1 0 1,0 0 0,0 0-1,0 0 1,0 0 0,0 0-1,-1 1 1,1-1-1,-1 0 1,0 0 0,0 0-1,0 1 1,0-1 0,0 0-1,-1 1 1,1-1-1,-1 1 1,0-1 0,1 1-1,-1 0 1,0 0 0,0 0-1,-5-3 1,3 3-30,1 0 0,-1 0 0,1 1 1,-1-1-1,0 1 0,1 0 0,-1 0 0,0 0 1,0 1-1,0-1 0,0 1 0,0 0 0,0 0 1,0 1-1,1-1 0,-1 1 0,0 0 0,0 0 1,0 0-1,1 0 0,-1 1 0,-4 2 0,2-1-12,0 0 0,1 0-1,0 0 1,-1 1-1,1 0 1,0 0 0,1 1-1,-1-1 1,1 1-1,0 0 1,0 0 0,0 0-1,-2 7 1,3-5-7,0 0 1,0 0 0,1 0-1,0 1 1,0-1 0,1 0-1,0 1 1,0 0-1,1-1 1,0 1 0,0 0-1,1-1 1,0 1 0,0-1-1,1 1 1,0-1-1,0 0 1,1 1 0,0-1-1,0 0 1,1-1 0,-1 1-1,2-1 1,-1 1-1,1-1 1,0 0 0,0-1-1,0 1 1,1-1 0,0 0-1,0-1 1,0 1 0,0-1-1,1 0 1,13 5-1,-10-5 16,1-1-1,0 0 0,0-1 0,0 0 0,0 0 0,0-1 0,1-1 0,-1 0 0,0 0 0,0-1 1,0-1-1,0 0 0,0 0 0,0-1 0,0-1 0,-1 1 0,1-2 0,-1 0 0,0 0 0,0 0 1,-1-1-1,18-15 0,45-45 165,18-15 53,-77 71-191,1 0 0,0 1 0,0 0 0,1 1 0,17-6 0,-30 13-43,0 0 0,0 1 1,0-1-1,0 1 0,0 0 0,0 0 0,0 0 1,0 0-1,0 0 0,0 0 0,0 0 0,0 1 0,0-1 1,0 1-1,0-1 0,0 1 0,0 0 0,0 0 0,0 0 1,0 0-1,0 0 0,-1 0 0,1 1 0,0-1 1,-1 0-1,1 1 0,-1-1 0,2 4 0,4 5 16,0 0 0,-1 0 0,0 1 0,4 11 0,3 6 53,4 1 111,1-1-1,2-1 1,0 0-1,2-2 1,1-1-1,1 0 0,0-2 1,42 29-1,-64-50-108,0 0 0,0 1 0,0-1 0,0 0-1,0 0 1,0 0 0,1-1 0,-1 1 0,0 0-1,1-1 1,-1 0 0,0 1 0,5-1 0,-6 0-91,-1 0 1,1-1 0,-1 1 0,1 0 0,-1 0 0,0 0 0,1-1 0,-1 1 0,1 0-1,-1 0 1,1-1 0,-1 1 0,0 0 0,1-1 0,-1 1 0,0 0 0,1-1-1,-1 1 1,0-1 0,0 1 0,1 0 0,-1-1 0,0 0 0,1-1-236,-1 1 0,0 0 0,0-1 0,0 1 0,0-1 0,0 1 0,0 0 0,0-1-1,-1 1 1,1-1 0,0 1 0,-1-2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2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6328,'0'0'7165,"-1"13"-6602,-4 241 1846,1 59 432,7-288-2305,0-15-141,-3-10-385,1 0 1,-1 0-1,0 0 1,0 0-1,0 0 1,0 0-1,0 1 1,0-1-1,0 0 1,0 0-1,1 0 1,-1 0-1,0 0 1,0 0-1,0 0 1,0 0-1,0 0 1,0 0-1,1 0 1,-1 0-1,0 0 1,0 0-1,0 0 0,0 0 1,0 0-1,1 0 1,-1 0-1,0 0 1,0 0-1,0 0 1,0 0-1,0 0 1,0 0-1,1 0 1,-1 0-1,0 0 1,0 0-1,0 0 1,0 0-1,0-1 1,0 1-1,0 0 1,0 0-1,1 0 1,2 0-2691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0 11256,'0'0'1182,"-16"16"-858,-199 180 635,-87 82 953,281-260-1566,-7 10 613,27-28-943,1 0 0,0 0 0,0 0 0,0 0 0,0 0 1,-1 1-1,1-1 0,0 0 0,0 0 0,0 0 0,0 1 0,0-1 0,0 0 0,-1 0 0,1 1 0,0-1 0,0 0 0,0 0 0,0 0 0,0 1 0,0-1 1,0 0-1,0 0 0,0 1 0,0-1 0,0 0 0,0 0 0,0 1 0,0-1 0,0 0 0,1 0 0,-1 1 0,0-1 0,0 0 0,0 0 0,0 0 0,0 1 1,0-1-1,1 0 0,10 0 346,3-7-352,-1 0 0,0 0 0,0-2 0,14-12 0,-8 7-1997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1251 10248,'0'0'224,"-2"17"-19,-8 95-9,-7 81 551,-26 46 1311,41-229-1848,-2 4 928,5-34-251,0-1-687,4-48 580,26-121-1,-19 125-516,43-186 633,-42 203-664,3 2-1,1 0 1,29-55 0,-37 85-97,1 0 0,23-28 0,-29 39-95,-1 1 0,1 0 0,0 0 1,0 1-1,1-1 0,-1 1 0,1 0 1,-1 0-1,1 0 0,0 1 0,0-1 0,1 1 1,-1 0-1,6-1 0,-9 3-20,1 0 0,-1 1 0,0-1 0,1 0 0,-1 1 0,0-1 0,0 1 0,1 0 0,-1-1 0,0 1 0,0 0 0,0 0 0,0 1 0,0-1 0,0 0 0,0 1 0,-1-1 0,1 1 0,0 0 0,-1-1 0,1 1 0,-1 0 1,0 0-1,0 0 0,1 0 0,0 4 0,3 3 33,-1 1 1,-1 0-1,0 0 1,4 17-1,-3 3 33,-2 0 0,-1 0 1,-1 1-1,-1-1 0,-2 0 0,-1 0 0,-1 0 0,-2-1 1,-1 0-1,-17 44 0,21-65-29,0 1-1,0-1 1,-1 1-1,-8 10 1,13-17-46,-1-1 0,0 0 0,0 0-1,1 0 1,-1 0 0,0 0 0,0 0 0,0-1 0,0 1 0,-1 0-1,1 0 1,0-1 0,0 1 0,0 0 0,0-1 0,-1 1 0,1-1-1,0 0 1,-1 1 0,1-1 0,0 0 0,0 0 0,-1 0 0,1 0-1,0 0 1,-1 0 0,1 0 0,0 0 0,-1-1 0,1 1-1,0-1 1,-1 1 0,1 0 0,0-1 0,0 0 0,0 1 0,0-1-1,-1 0 1,1 0 0,-1-1 0,-2-1 24,0-1-1,0 0 1,1 0 0,-1 0-1,1 0 1,0-1 0,0 1-1,1-1 1,-1 0 0,1 0 0,-3-9-1,4 12-18,1-1 1,-1 1-1,1-1 0,0 1 0,0-1 1,0 0-1,0 1 0,0-1 0,1 1 1,-1-1-1,1 1 0,-1-1 0,1 1 1,0-1-1,0 1 0,0 0 0,0-1 0,1 1 1,-1 0-1,1 0 0,-1 0 0,1 0 1,0 0-1,0 0 0,-1 1 0,5-3 1,10-7 38,1 1 1,1 1 0,0 1 0,0 1 0,20-6 0,41-17 26,-53 17-57,0-1 0,-1-1-1,-1-1 1,0-1 0,-2-2 0,0 0 0,24-27 0,1-9 8,-3-3 0,-2-1 1,-2-2-1,50-106 0,-45 64 23,-5-2-1,35-136 0,-70 225-48,-2 0 0,1 0 0,-2-1 0,0 1 0,-1-1 0,-1 0 0,-2-19 0,2 35-7,0 1 0,0-1 1,0 1-1,0-1 0,0 0 1,0 1-1,0-1 1,0 1-1,0-1 0,0 1 1,0-1-1,-1 1 0,1-1 1,0 1-1,0-1 0,-1 1 1,1-1-1,0 1 1,-1-1-1,1 1 0,0-1 1,-1 1-1,1 0 0,-1-1 1,1 1-1,-1-1 0,1 1 1,-1 0-1,1 0 1,-1-1-1,1 1 0,-1 0 1,1 0-1,-1 0 0,1 0 1,-1 0-1,0-1 1,1 1-1,-1 0 0,1 0 1,-1 0-1,1 0 0,-1 1 1,0-1-1,1 0 0,-1 0 1,1 0-1,-1 0 1,1 1-1,-2-1 0,-3 3 2,0 0-1,0 0 0,0 1 1,-5 5-1,-8 8-5,1 0 1,1 1-1,1 0 1,1 1-1,0 1 1,-13 28 0,1 4-21,-29 82 0,26-51-34,-34 166-1,57-212 48,1 1 0,2-1 0,1 1 0,2 0 0,2 0 0,1 0 0,9 38 0,-11-71 11,0 0 0,0 0 0,1 0 0,-1-1 0,1 1 0,0 0 0,1-1 0,-1 1 0,1-1 0,5 7 0,-6-9 2,1-1 0,-1 1 0,1 0 0,-1-1 0,1 1 0,0-1 0,0 0 0,-1 0 0,1 0 0,0 0 0,0-1 0,0 1 0,0-1 0,0 0 0,0 1 0,0-1 0,0-1 0,5 0 0,4 0 7,1-2 0,-1 0 0,-1 0 0,1-1-1,21-9 1,56-37 48,-37 21-29,198-117 184,-209 121-160,21-15 133,-56 35-85,-11 8 3,-15 10-19,13-8-72,-28 19 54,1 2-1,-52 50 1,81-70-63,-15 15 69,-31 43 0,46-57-42,1 0-1,0 0 0,0 0 1,0 1-1,1 0 1,0-1-1,1 1 0,0 0 1,0 0-1,1 0 0,-1 13 1,2-20-23,-1 0 1,1 1-1,0-1 1,0 0-1,0 1 1,1-1 0,-1 0-1,0 1 1,0-1-1,1 0 1,-1 1-1,1-1 1,-1 0-1,1 0 1,0 1-1,-1-1 1,1 0-1,0 0 1,0 0-1,0 0 1,0 0-1,0 0 1,0 0-1,0 0 1,0 0 0,0-1-1,0 1 1,0 0-1,1-1 1,-1 1-1,0-1 1,0 1-1,1-1 1,-1 0-1,0 1 1,1-1-1,2 0 1,-1 0 4,1 0 0,0-1 1,0 1-1,0-1 0,0 0 0,0 0 1,-1-1-1,1 1 0,-1-1 0,1 1 1,-1-1-1,4-3 0,7-6 35,0-1 0,-1-1 1,0 0-1,-1 0 0,13-19 0,46-79 210,-50 71-128,-15 27-46,1 0 1,11-16-1,-20 95 109,2-45-170,1 1 1,6 28-1,-5-40-18,0 0-1,1-1 1,0 0-1,0 0 1,1 0 0,1 0-1,7 13 1,-10-20-3,0 1-1,-1-1 1,1 0 0,0 0 0,1 0-1,-1 0 1,0 0 0,0 0-1,1-1 1,-1 1 0,1-1 0,0 0-1,-1 1 1,1-1 0,0 0 0,0-1-1,-1 1 1,4 0 0,-1-1 1,0 0-1,0 0 1,0 0 0,0-1 0,0 0-1,0 0 1,0 0 0,0 0 0,8-4-1,2-3 9,-1 0 0,0-1 1,0 0-1,0-1 0,15-15 0,118-123 232,-143 143-221,-3 3-7,1 0-1,0-1 1,0 1-1,0 0 1,0 1 0,0-1-1,0 0 1,1 1-1,-1-1 1,0 1 0,1-1-1,2 0 1,-4 3-10,-1 0 1,0-1 0,1 1-1,-1 0 1,0 0 0,0-1-1,0 1 1,1 0-1,-1 0 1,0-1 0,0 1-1,0 0 1,0 0 0,0 0-1,-1-1 1,1 1-1,0 0 1,0 0 0,0-1-1,-1 1 1,1 1 0,-1 0-1,-5 28 1,-15 105 28,19-119-14,2 0 0,-1 0 0,2 0-1,0 0 1,1 0 0,6 22 0,-7-36-13,-1 0 1,1 0-1,-1 0 0,1 0 1,0 0-1,0 0 1,0 0-1,0 0 1,1 0-1,-1 0 0,0-1 1,1 1-1,-1 0 1,1-1-1,0 1 0,-1-1 1,1 0-1,0 0 1,0 1-1,0-1 1,0 0-1,0 0 0,3 0 1,-3 0 2,1-1 0,0 0 0,-1 0 0,1 0 0,0-1 0,-1 1 0,1-1 0,-1 1 0,1-1 0,0 0 0,-1 0 0,0 0 0,1 0 0,-1 0 0,0-1 0,1 1 0,-1-1 0,0 0 0,2-2 0,24-23 142,-2-1-1,40-55 1,7-9 181,-50 64-246,-15 17-40,1 1 0,0 0 1,17-15-1,-26 25-46,1-1 0,-1 1 0,0 0 0,1-1-1,-1 1 1,0 0 0,0 0 0,1-1 0,-1 1 0,0 0 0,1 0-1,-1 0 1,1-1 0,-1 1 0,0 0 0,1 0 0,-1 0 0,1 0-1,-1 0 1,0 0 0,1 0 0,-1 0 0,1 0 0,-1 0 0,0 0-1,1 0 1,-1 0 0,1 0 0,-1 0 0,0 0 0,1 0 0,0 1-1,3 16 9,-2 5 39,-2-1 0,0 0 0,-2 0 0,-3 23 0,0-4 70,5-37-114,-1 26 189,1-29-188,0 1 0,0-1 0,0 0 0,0 1 1,0-1-1,1 0 0,-1 1 0,0-1 1,0 0-1,0 1 0,0-1 0,0 0 0,1 0 1,-1 1-1,0-1 0,0 0 0,0 0 0,1 1 1,-1-1-1,0 0 0,0 0 0,1 0 1,-1 0-1,0 1 0,1-1 0,-1 0 0,0 0 1,1 0-2,0 0 1,0 0 0,0-1-1,-1 1 1,1 0-1,0 0 1,0-1 0,-1 1-1,1-1 1,0 1 0,-1-1-1,1 1 1,0-1-1,-1 1 1,1-1 0,0 0-1,36-46 50,-28 34-46,1 0 0,11-11 0,31-25 63,70-51 0,-120 98-68,0 0-1,0 1 1,0-1 0,1 1 0,-1 0 0,0 0 0,1 0-1,-1 0 1,1 0 0,-1 0 0,1 0 0,0 1 0,4-1-1,-6 1 0,1 1-1,-1-1 1,0 1 0,1-1-1,-1 1 1,0-1-1,1 1 1,-1 0 0,0 0-1,0-1 1,0 1-1,1 0 1,-1 0-1,0 0 1,0 0 0,-1 0-1,1 1 1,0-1-1,0 0 1,0 0 0,-1 1-1,1-1 1,-1 0-1,1 1 1,-1-1-1,1 2 1,11 47-37,-10-40 26,0 0-1,1 0 0,0 0 1,0 0-1,1-1 0,5 10 0,58 92 74,-64-106-161,0 1-1,-1-1 1,0 0 0,0 1 0,2 8-1,-2 3-4515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1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14968,'0'0'3359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368 880 4912,'0'0'3941,"-9"2"-3345,-96 26 734,90-22-1141,-1 0-1,1 0 1,0 2-1,0 0 1,-16 12-1,15-8 3,1 1-1,0 1 0,1 1 0,1 0 1,-16 22-1,23-27-76,0 0 0,1 0 0,0 0 0,1 1 0,0-1 0,0 1 0,1 0 0,1 0 0,0 1 0,-2 20 0,4-30-73,0 1 0,0 0 0,0 0 0,0-1 0,1 1 0,-1 0 0,1 0-1,0-1 1,-1 1 0,1 0 0,0-1 0,1 1 0,-1-1 0,0 0 0,4 5 0,-4-6-7,1 1-1,0-1 1,-1 0 0,1 1 0,0-1 0,0 0 0,0 0 0,0 0 0,0 0 0,0-1 0,0 1 0,0-1 0,0 1 0,0-1 0,0 0 0,3 1 0,2-2 28,1 1 0,-1-1 1,0 0-1,0-1 0,0 0 0,1 0 0,-2-1 1,1 1-1,0-1 0,9-6 0,11-8 106,-2-1-1,1-1 1,-2-1 0,-1-2-1,0 0 1,-2-1-1,0-1 1,-2-1 0,25-41-1,-39 55-39,1-1 0,-1 0-1,3-12 1,-7 20-81,0 1-1,0-1 0,-1 1 1,0-1-1,0 1 1,0-1-1,0-3 1,0 5-22,0 1 0,-1 0 1,1 0-1,0-1 0,-1 1 1,1 0-1,-1 0 0,0-1 1,1 1-1,-1 0 0,0 0 1,0 0-1,1 0 0,-1 0 1,0 0-1,0 0 0,0 0 1,-2-1-1,1 1-11,1 1-1,-1-1 1,1 1 0,-1 0-1,1 0 1,0-1 0,-1 1-1,1 0 1,-1 0 0,1 0 0,-1 0-1,1 1 1,-1-1 0,1 0-1,-1 1 1,1-1 0,0 1-1,-1-1 1,1 1 0,0 0-1,-1-1 1,1 1 0,0 0-1,0 0 1,0 0 0,0 0-1,0 0 1,0 0 0,-2 2-1,-4 5 32,1 0 0,-11 17 0,16-23-35,-5 8 16,1 0 0,0 0 0,1 0 0,0 1-1,1 0 1,0 0 0,1 0 0,0 0 0,1 0 0,0 0 0,0 0 0,1 1 0,3 16 0,-1-15 8,0-1 0,1 0 1,0 1-1,1-1 0,0-1 0,1 1 0,0-1 1,1 0-1,0 0 0,1 0 0,0-1 1,10 10-1,-15-16-13,1-1 0,0 0 0,1-1 0,-1 1 1,1-1-1,-1 1 0,1-1 0,0 0 0,-1 0 0,1-1 1,0 1-1,0-1 0,1 0 0,-1 0 0,0 0 1,0 0-1,0-1 0,1 0 0,-1 0 0,0 0 0,0 0 1,1-1-1,-1 1 0,0-1 0,0 0 0,0 0 0,6-3 1,3-2 34,0-1 1,-1 0 0,0 0 0,0-1 0,-1-1 0,19-18-1,54-52 481,132-96 0,-172 142-365,-23 17-46,0 1-1,1 1 1,31-15-1,-47 27-88,-1-1-1,1 2 0,0-1 0,0 1 1,0 0-1,1 0 0,-1 0 0,0 1 0,0 0 1,0 0-1,0 1 0,9 1 0,2 2 65,-1 2 0,0-1-1,16 9 1,1 0 69,-38-15-130,0 0 1,0 0-1,0 0 0,0 1 0,0 0 0,0 0 1,-10 1-1,-47 9 27,35-5-24,2 1-17,-1 1-1,1 1 1,-46 22-1,60-25-21,5-3-2,1 1 1,-1-1 0,1 1 0,0 1-1,0-1 1,0 1 0,0 0 0,1 0 0,-1 0-1,1 1 1,0-1 0,0 1 0,1 0 0,0 0-1,0 0 1,0 1 0,0-1 0,1 1-1,-1 0 1,2 0 0,-1 0 0,1-1 0,-1 1-1,2 1 1,-1-1 0,1 0 0,0 0 0,0 0-1,0 0 1,1 0 0,0 0 0,0 0-1,4 11 1,-2-11 5,0 1-1,0-1 0,1 0 0,0 0 1,0-1-1,0 1 0,1-1 1,0 1-1,0-2 0,0 1 0,0 0 1,1-1-1,0 0 0,0 0 1,0-1-1,0 0 0,1 0 0,-1 0 1,1-1-1,-1 0 0,1 0 1,0 0-1,13 0 0,-6-1 9,1 0 0,0-1 1,-1-1-1,1 0 0,-1-1 0,1 0 0,-1-2 0,0 1 0,0-2 0,22-10 0,83-47 100,31-15 23,-91 47-79,-29 15-24,47-17 0,81-26 27,-147 56-39,-1-2 0,1 0 0,-1 0 0,0-1 0,10-6 0,-16 9 66,-15 8-55,-185 94 21,183-93-54,-1 0 1,1 1-1,0 0 1,1 1-1,0 1 1,0 0-1,1 0 1,1 1-1,-1 1 1,2-1-1,0 2 1,0-1-1,-7 15 1,15-24-4,0-1 0,-1 1 1,1 0-1,0-1 0,0 1 1,1 0-1,-1 0 0,0 0 1,1 0-1,0 0 0,0 0 1,0 0-1,0 0 1,0-1-1,0 1 0,1 0 1,0 0-1,-1 0 0,1 0 1,0 0-1,0-1 0,1 1 1,-1 0-1,0-1 0,1 1 1,0-1-1,0 0 0,3 5 1,0-3 9,-1 0 0,1-1 0,0 1 0,0-1 1,0 0-1,0 0 0,0-1 0,1 1 0,0-1 0,-1 0 0,1-1 1,0 1-1,8 0 0,20 0 78,-1-1-1,1-2 1,0-2 0,57-10-1,-57 0 125,-29 11-167,0 0 1,0 0-1,1 0 0,-1 0 0,0 1 0,10-1 0,-12 1-25,0 1 0,0-1 0,0 0 0,0 0 0,0-1 0,0 1 1,4-3-1,16-6-10,3 1 16,0-1 0,-1-2 0,37-23 1,-40 23-22,1-1 5,-2-1 0,1-1 0,-2 0 0,30-30 0,-42 37-9,-1 0 0,1-1 0,-2 0 0,1 0 0,-1 0 0,-1-1 0,0 0 0,0 0 0,-1-1 0,0 1 0,-1-1 0,0 0 0,2-11 0,-5 21 2,0-1-1,0 1 1,1 0-1,-1 0 1,0 0-1,0-1 1,0 1-1,0 0 1,0 0-1,-1-1 1,1 1-1,0 0 1,0 0 0,-1-1-1,1 1 1,-1 0-1,1 0 1,-1 0-1,0 0 1,1 0-1,-1 0 1,0 0-1,0 0 1,0 0-1,-1-1 1,0 1-2,1 1 0,-1-1 0,1 1 0,-1 0-1,0-1 1,0 1 0,1 0 0,-1 0 0,0 0 0,1 0 0,-1 1 0,0-1 0,1 0 0,-1 1 0,0-1 0,-1 2 0,-6 1-8,0 2 0,0-1 0,0 1 1,1 1-1,-9 6 0,8-5-3,0 0 0,1 1 0,0 0 0,1 1 0,0 0 0,0 0 0,1 0 0,-7 13 0,11-17 9,0 1 1,0-1-1,0 1 1,1 0-1,-1-1 1,1 1 0,1 0-1,-1 0 1,1 0-1,0 0 1,1 0-1,-1 0 1,1 0 0,0-1-1,0 1 1,1 0-1,2 6 1,-2-7 2,0 0 1,1 0 0,-1 0-1,1-1 1,0 1-1,0-1 1,0 0-1,1 0 1,-1 0-1,1 0 1,0 0 0,0-1-1,0 0 1,1 0-1,-1 0 1,1 0-1,5 2 1,-2-3-4,0 0 0,0 0 0,0 0 0,0-1 0,0 0 0,0 0 0,0-1 0,0 0 0,0-1 0,14-2 0,1-2 4,0-1 0,-1 0-1,1-2 1,-1-1-1,-1 0 1,30-19 0,-14 5 32,-1-2 1,51-46-1,-62 47-18,-2-1 1,0-1-1,-2 0 0,27-45 1,58-125 52,-78 142-43,-18 35-22,80-169 87,-78 157-67,0-1 1,-3 0 0,0 0-1,4-40 1,-12 66-21,-1 0 0,0 0 1,-1-1-1,1 1 0,-3-9 0,3 15-3,0-1-1,0 0 0,0 0 0,0 1 1,0-1-1,-1 0 0,1 0 1,0 1-1,0-1 0,-1 0 1,1 1-1,0-1 0,-1 0 0,1 1 1,0-1-1,-1 0 0,1 1 1,-1-1-1,1 1 0,-1-1 1,0 1-1,1-1 0,-1 1 1,1-1-1,-1 1 0,0 0 0,0-1 1,1 1-1,-1 0 0,0 0 1,1 0-1,-1-1 0,0 1 1,0 0-1,1 0 0,-1 0 0,0 0 1,0 0-1,1 0 0,-1 0 1,0 0-1,0 1 0,1-1 1,-1 0-1,0 0 0,0 1 0,1-1 1,-1 0-1,0 1 0,1-1 1,-1 1-1,1-1 0,-1 1 1,1-1-1,-1 1 0,0 0 0,-17 17-18,1 0 0,0 1-1,2 1 1,0 0-1,-23 45 1,32-55 8,-18 37-26,2 1 0,2 0-1,3 2 1,1 0 0,3 1-1,-10 73 1,18-97 16,2 0 0,1 1 0,1 0 0,1-1 0,2 1 0,6 39 0,-6-60 18,0 1 0,0-1-1,1-1 1,-1 1 0,1 0 0,1-1 0,0 1 0,-1-1 0,2 0 0,4 6-1,-6-9 6,0-1 0,0 0 0,0 1 0,0-1 0,1 0 0,-1 0 0,1-1 0,-1 1-1,1-1 1,-1 0 0,1 0 0,0 0 0,0 0 0,0 0 0,-1-1 0,1 0 0,0 0-1,0 0 1,0 0 0,6-2 0,7-1 13,0-1-1,0-1 1,-1 0-1,0-1 1,0-1-1,0 0 1,-1-1-1,0-1 1,0-1-1,-1 0 1,-1-1 0,0 0-1,0-1 1,-1 0-1,0-1 1,-1 0-1,-1-1 1,0 0-1,9-18 1,-18 30-10,0 0 0,-1 0 0,1 0 0,0 0 0,0 0-1,-1 0 1,1 0 0,-1 0 0,0 0 0,0 0 0,0 0 0,0 0 0,0 0 0,0 0 0,0 0 0,-1-1 0,1 1 0,-1 0 0,1 0 0,-1 0 0,0 0-1,0 1 1,-2-4 0,2 3-2,0 1 0,-1 0 0,1-1-1,-1 1 1,0 0 0,1 0-1,-1 0 1,0 0 0,1 1 0,-1-1-1,0 0 1,0 1 0,0-1 0,0 1-1,0 0 1,0-1 0,0 1 0,1 0-1,-1 0 1,0 0 0,0 1 0,0-1-1,0 0 1,-3 2 0,0-1-2,0 1 0,1 0 0,-1 0 0,1 1 1,-1-1-1,1 1 0,0 0 0,0 0 0,1 1 0,-1-1 0,0 1 1,1 0-1,0 0 0,0 0 0,0 0 0,1 0 0,-1 0 0,1 1 1,0 0-1,-2 6 0,0 3 14,0-1 1,0 1-1,2 0 1,0 0-1,0 0 0,1 15 1,1-26-15,0 0 0,0-1 0,0 1 0,1 0 0,-1 0 0,1-1 0,0 1 0,0 0 0,0-1 0,0 1 0,0 0 0,0-1 0,1 0 0,-1 1 0,1-1 0,0 0 0,0 0 0,-1 0 0,4 2 0,-1-1 0,0 0 0,0-1 0,0 0 0,1 0 0,-1 0 0,0 0 0,1-1 0,0 1 0,-1-1 0,8 1 0,3-1 14,1-1 1,-1 0 0,0-1-1,1 0 1,-1-1 0,16-5-1,33-12 147,99-43 0,-105 35-72,-1-3 1,55-40-1,-99 59-32,-12 9-54,0 1-1,0 0 1,0-1 0,1 1-1,-1 0 1,1 0-1,-1 0 1,1 0 0,-1 0-1,1 0 1,-1 0-1,4 0 1,11-12 18,-16 13-23,0 0 0,0 0 0,0 0 0,1 0 0,-1 0 0,0 0 0,0 1 0,0-1 0,0 0 0,0 0 0,0 0 0,1 0 0,-1 0 0,0 0 1,0 0-1,0 1 0,0-1 0,0 0 0,0 0 0,0 0 0,0 0 0,0 0 0,0 1 0,0-1 0,0 0 0,0 0 0,0 0 0,0 0 0,1 1 0,-1-1 0,-1 0 0,1 0 0,0 0 1,0 0-1,0 0 0,0 1 0,0-1 0,0 0 0,0 0 0,0 0 0,0 0 0,0 0 0,0 1 0,0-1 0,0 0 0,-1 0 0,-2 11 16,3-9-2,-5 16 26,-12 31 1,-1 2-18,14-37-11,0-3-19,1-1 1,1 1-1,0 0 0,-1 22 1,2-31 4,1 0-1,0 0 1,1 0 0,-1 0-1,0 0 1,1 0-1,-1 0 1,1 0 0,-1 0-1,1 0 1,0 0 0,0-1-1,0 1 1,0 0 0,0 0-1,0-1 1,0 1 0,1-1-1,-1 1 1,1-1 0,-1 1-1,1-1 1,0 0 0,-1 0-1,1 0 1,0 0 0,0 0-1,-1 0 1,1 0 0,0-1-1,0 1 1,0-1 0,0 1-1,2-1 1,7 1 3,0 0 0,0-1 0,0-1 0,0 0 1,0 0-1,0-1 0,12-4 0,77-28 40,-57 18-26,26-9 56,116-59 0,-128 55-51,23-13 0,-73 38-19,7-5 5,-12 8-4,-5 3-2,-5 4 0,-116 92 49,112-87-31,-1 1 0,2 1-1,0 0 1,0 0 0,1 1-1,1 1 1,-9 17 0,10 2 33,10-17-6,-2-16-43,1-1 0,-1 0 0,0 1-1,1-1 1,-1 0 0,1 1 0,-1-1 0,0 0-1,1 0 1,-1 0 0,1 1 0,-1-1 0,0 0 0,1 0-1,-1 0 1,1 0 0,-1 0 0,1 1 0,-1-1 0,1 0-1,-1 0 1,1 0 0,-1-1 0,1 1 0,-1 0-1,1 0 1,-1 0 0,1 0 0,-1 0 0,0 0 0,1-1-1,6-1 7,-1-1-1,1-1 0,-1 1 0,0-1 1,0 0-1,-1 0 0,1 0 0,-1-1 1,0 0-1,7-8 0,3-7 30,21-35-1,-23 35-25,30-62 38,-27 49 13,-13 24-40,-4 9-19,-9 15-16,6-6 2,1-1 0,1 1 1,-1 0-1,1 0 0,1 0 0,0 0 0,0 0 0,0 0 1,1 0-1,2 13 0,-1-14 1,0-1 0,0 0-1,1 0 1,0 0 0,1 0 0,-1 0 0,1-1 0,0 1-1,1-1 1,0 0 0,0 1 0,0-2 0,9 11 0,-9-14 7,-1 1 1,1-1 0,-1 0-1,1-1 1,-1 1 0,1 0-1,0-1 1,0 0 0,0 0-1,0 0 1,0 0 0,0-1-1,0 0 1,0 1-1,0-1 1,0-1 0,0 1-1,6-2 1,3 0-2,-1-1 0,0-1 0,0 0 1,19-8-1,-2-3 18,-1-1 0,-1-1-1,-1-2 1,0 0 0,-1-2 0,-1 0 0,22-27 0,-14 10 26,-2-2 0,-1-1 0,43-82-1,-9 0 39,-6-2 0,63-201 0,-117 305-54,-4 21-25,1 0 1,0 0 0,0-1 0,0 1 0,0 0 0,0 0 0,-1 0 0,1 0 0,0 0 0,0 0 0,0 0 0,0-1 0,-1 1 0,1 0-1,0 0 1,0 0 0,0 0 0,0 0 0,-1 0 0,1 0 0,0 0 0,0 0 0,0 0 0,-1 0 0,1 0 0,0 0 0,0 0-1,0 0 1,-1 0 0,1 0 0,0 0 0,0 0 0,0 0 0,0 1 0,-1-1 0,1 0 0,0 0 0,0 0 0,0 0 0,0 0 0,0 0-1,-1 1 1,1-1 0,0 0 0,0 0 0,-26 28-35,1 9-10,1 0 0,2 1-1,1 2 1,-24 65 0,-43 172-35,84-262 74,-13 41-13,4 1-1,1 0 1,4 0 0,1 1-1,3 67 1,4-121 33,0 0 0,0 1 0,1-1 1,-1 0-1,1 0 0,0 1 0,0-1 0,1 0 0,3 7 0,-4-10-7,0 0-1,0 0 0,0 0 1,0 0-1,0 0 0,0 0 1,1 0-1,-1 0 0,0 0 1,1 0-1,-1-1 0,0 1 1,1-1-1,-1 1 0,1-1 1,-1 1-1,1-1 0,-1 0 0,1 0 1,-1 0-1,1 0 0,0 0 1,-1 0-1,1 0 0,-1 0 1,1-1-1,-1 1 0,1-1 1,-1 1-1,3-2 0,13-4 46,-1-1-1,0-1 0,0 0 0,22-16 0,59-50 128,-22 15-6,-61 47-124,-11 9-38,0 1 1,-1 0-1,1 0 0,0 0 0,0 0 0,0 0 0,0 1 1,6-3-1,-8 4-10,-1 0 1,0 0-1,1 0 1,-1 0-1,0 0 0,1 1 1,-1-1-1,1 0 1,-1 0-1,0 0 1,1 0-1,-1 1 1,0-1-1,1 0 1,-1 0-1,0 1 1,0-1-1,1 0 1,-1 1-1,0-1 0,0 0 1,1 0-1,-1 1 1,0-1-1,0 1 1,0-1-1,0 0 1,0 1-1,0-1 1,1 0-1,-1 1 1,0-1-1,0 1 0,0-1 1,0 0-1,0 1 1,-1 0-1,2 19 13,-2-17-10,0 32 12,-1-13-5,1 1-1,4 26 0,-2-40-13,0-1 0,1 0 0,0 0 0,0 0 0,1-1 0,0 1 0,1 0 0,0-1 0,8 13 0,-10-18 5,1 0 1,-1 0-1,0 0 0,1 0 0,-1 0 0,1 0 0,0-1 0,0 1 0,0-1 0,-1 0 0,1 0 1,0 0-1,0 0 0,1-1 0,-1 1 0,0-1 0,0 1 0,0-1 0,0 0 0,0 0 0,0-1 1,1 1-1,-1-1 0,3-1 0,12-2 41,-1 0 1,33-15 0,-40 15-29,16-7 56,-1-1 0,-1 0 0,0-2 0,-1-1-1,33-27 1,-43 29 27,-11 10-35,-10 8-25,-2 2-16,0 1-1,1 0 1,0 0 0,-10 12-1,16-16-20,0 0-1,0 0 0,1 0 0,-1 0 1,1 0-1,-1 1 0,2-1 0,-1 1 1,0 0-1,1-1 0,0 1 1,0 0-1,-1 7 0,2-10-3,0 0 0,0 0 0,1 0 0,-1 0-1,0 0 1,1 0 0,-1 0 0,1 0 0,0 0 0,-1 0 0,1 0 0,0 0 0,0 0-1,0-1 1,1 1 0,-1 0 0,0-1 0,1 1 0,-1-1 0,1 1 0,-1-1 0,1 0-1,0 1 1,-1-1 0,1 0 0,0 0 0,0 0 0,0-1 0,0 1 0,0 0 0,0-1-1,0 1 1,0-1 0,0 0 0,0 0 0,0 1 0,0-1 0,4-1 0,2 1-2,0-1-1,0 0 1,0 0 0,-1-1 0,1 0 0,0 0-1,-1-1 1,14-6 0,-12 3 10,-1 0 0,1 0 1,-1 0-1,0-1 0,0 0 0,-1-1 0,11-15 0,-15 20 3,0-1-1,-1 1 0,0-1 0,0 0 0,0 0 1,0 0-1,0 0 0,-1 0 0,0 0 0,0-1 1,0 1-1,0 0 0,-1 0 0,0-1 1,0 1-1,0-1 0,0 1 0,-1 0 0,1-1 1,-1 1-1,-2-5 0,1 5-18,-1-1 0,0 1 0,-1 0 0,1 0-1,-1 0 1,1 0 0,-1 1 0,-1-1 0,1 1 0,0 0 0,-1 0 0,1 1 0,-1-1-1,-8-2 1,0-4-58,13 9 68,0 0-1,0 0 1,0 0 0,0-1 0,0 1-1,0 0 1,0 0 0,0 0-1,0-1 1,0 1 0,0 0-1,0 0 1,0 0 0,0-1 0,0 1-1,0 0 1,0 0 0,0 0-1,0 0 1,0-1 0,1 1-1,-1 0 1,0 0 0,0 0-1,0 0 1,0-1 0,0 1 0,0 0-1,1 0 1,-1 0 0,0 0-1,0 0 1,0 0 0,0-1-1,1 1 1,-1 0 0,27-8-43,-14 5 44,19-6-18,0 2-1,1 1 1,36-2 0,-29 4-22,-38 3 37,-1 1 1,1-1 0,-1 1-1,1 0 1,0 0 0,-1 0-1,1 0 1,0 0 0,-1 1-1,1-1 1,-1 0 0,1 1-1,0-1 1,-1 1 0,1-1-1,-1 1 1,0 0 0,1 0-1,-1 0 1,1-1-1,-1 1 1,0 1 0,0-1-1,1 0 1,-1 0 0,0 0-1,0 1 1,0-1 0,-1 0-1,1 1 1,1 2 0,-1 0-1,0 1 0,0 0 1,0-1-1,-1 1 1,0 0-1,0-1 0,0 1 1,0 0-1,-3 7 0,3-11 7,0 0 0,-1 1-1,1-1 1,0 0-1,0 0 1,0 0 0,0 0-1,0 0 1,0 1 0,0-1-1,1 0 1,-1 0-1,0 0 1,0 0 0,1 0-1,0 2 1,0-3-1,-1 1 1,0-1-1,1 0 1,-1 1-1,1-1 0,-1 0 1,1 0-1,-1 1 0,1-1 1,-1 0-1,1 0 1,-1 0-1,1 0 0,-1 0 1,1 0-1,-1 0 1,1 0-1,-1 0 0,1 0 1,-1 0-1,1 0 1,-1 0-1,1 0 0,0 0 1,4-2 9,0 0 0,0 0 0,0-1 0,0 0 1,5-3-1,121-91 193,-103 78-150,-17 10-22,1 1 1,0 1-1,0 0 0,0 0 0,22-7 1,-32 14-29,-1-1 1,1 1-1,-1 0 1,1 0-1,-1 0 1,1 0-1,-1 0 1,0 1-1,1-1 1,-1 0-1,1 1 1,-1-1-1,1 1 1,-1-1-1,0 1 1,0 0-1,1-1 1,-1 1-1,0 0 1,0 0-1,0 0 1,0 0-1,0 0 1,0 0-1,0 0 1,0 1-1,0-1 1,0 0-1,-1 0 1,1 1-1,0-1 1,-1 0-1,1 1 1,0 1-1,3 9 51,-1-1 0,0 1 0,2 15-1,-4-17-18,35 164 119,-37-167-60,-3-10-245,-6-13-3514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14168,'0'0'1832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9744,'0'0'440,"101"-40"-144,-5 27 0,39 13 336,11 2 0,13 7 40,-21 3-8,-26-1 24,-18-5 16,-14-1-112,-37-5 8,-7 0-144,8 0-1,-4 0-119,-4-3-8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341 623 6328,'0'0'4289,"-14"-6"-3660,3 1-501,6 2-76,-1 1-1,1-1 0,-1 1 1,1 0-1,-1 0 0,0 0 1,0 1-1,0 0 0,0 1 1,0-1-1,0 1 0,0 0 1,0 0-1,0 1 0,-8 1 1,-1 2 124,1 1 0,-1 1 0,1 0 0,1 0 0,-1 2 0,1 0 0,0 0 0,1 1 0,0 1 0,0 0 0,1 0 0,0 1 0,1 1 0,-15 21 0,24-32-112,0 1 0,0 0 0,0-1 0,0 1 0,0 0 0,0 0 1,0 0-1,1-1 0,-1 1 0,1 0 0,-1 0 0,1 0 0,0 0 1,0 0-1,0 0 0,0 0 0,0 0 0,0 0 0,0 0 0,2 4 0,-1-5-11,0 1 0,0 0 0,0-1 0,0 0 0,1 1 0,-1-1 0,0 1 0,1-1-1,0 0 1,-1 0 0,1 0 0,-1 0 0,1 0 0,0 0 0,0-1 0,0 1 0,2 0-1,5 1 71,0 0-1,0-1 1,0-1-1,0 1 1,0-1-1,0-1 1,16-2-1,-5-1 19,0-2-1,-1 0 1,0-1 0,0 0-1,0-2 1,-1 0-1,-1-2 1,1 0 0,-2 0-1,19-18 1,-32 27-102,0-1 1,-1 0-1,0 1 0,1-1 1,-1 0-1,0-1 0,-1 1 1,1 0-1,0-1 1,-1 1-1,0-1 0,0 1 1,0-1-1,0 1 1,-1-1-1,1 0 0,-1 1 1,0-1-1,0 0 1,0 1-1,-2-8 0,2 9-24,0 0-1,-1 0 0,1 0 0,0 0 1,0 0-1,0 0 0,1 0 0,-1 1 1,0-1-1,1 0 0,-1 0 0,1 0 1,0 0-1,-1 1 0,1-1 0,0 0 1,0 1-1,0-1 0,2-1 0,28-33-6,-14 19 26,20-31 10,-2-2-1,55-103 1,-43 69 270,71-96 0,-117 179-297,-1 0 0,1 0 0,-1 0 0,1 1 0,-1-1 0,1 0 0,-1 1 1,1-1-1,0 0 0,-1 1 0,1-1 0,0 1 0,0-1 0,-1 1 0,1-1 0,0 1 1,1-1-1,-2 1-9,1 1 1,-1-1-1,0 0 1,1 0 0,-1 1-1,0-1 1,0 0-1,1 1 1,-1-1-1,0 0 1,0 1 0,0-1-1,1 0 1,-1 1-1,0-1 1,0 1-1,0-1 1,0 0 0,0 1-1,0-1 1,0 1-1,0-1 1,0 0-1,0 1 1,0-1 0,0 1-1,-4 38 206,4-37-213,-99 431 571,-40-14-261,49-208-76,68-169-109,-1 0 0,-48 62 0,70-103-117,1 1 0,-1-1 0,0 0 0,0 0 0,0 0 0,0 0 0,0 0 0,-1 0 0,1 0 0,0 0 0,0 0 0,-1-1 0,1 1-1,0 0 1,-3 0 0,3-1-4,1 0-1,-1 0 0,1 0 0,-1 0 1,1-1-1,-1 1 0,1 0 1,-1 0-1,1 0 0,-1-1 0,1 1 1,-1 0-1,1-1 0,0 1 0,-1 0 1,1-1-1,-1 1 0,1 0 1,0-1-1,-1 1 0,1-1 0,0 1 1,0-1-1,-1 1 0,1-1 0,0 1 1,0-2-1,-2-3 18,1-1 0,0 1 0,0-1 0,1 0 0,-1 1 1,2-9-1,0-2 17,1 0 1,1 0 0,0 0-1,1 1 1,1-1 0,0 1 0,1 0-1,1 0 1,0 1 0,1 0-1,1 0 1,15-18 0,-12 18 52,0 0 0,1 2 0,1-1 1,0 1-1,0 1 0,2 1 0,-1 0 1,1 1-1,0 1 0,32-12 0,-26 13 71,-1 1 0,0 0-1,1 2 1,42-3 0,-50 7-90,1 1-1,0 0 1,-1 0 0,0 2-1,1 0 1,-1 0 0,0 2-1,19 7 1,-16-2-276,1 0 1,-1 0-1,25 22 0,-18-13-2988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92 6424,'0'0'1992,"-9"-12"-1346,-31-37 29,36 46-591,0 0 0,0 0-1,0 0 1,0 0 0,0 1 0,-1 0 0,1 0-1,-1 0 1,0 0 0,0 1 0,0-1 0,0 1 0,1 1-1,-1-1 1,0 1 0,-1 0 0,1 0 0,0 0-1,0 0 1,-5 2 0,2-1 51,-6 0 26,0 2 0,0 0 0,0 0 0,0 1 0,1 1 1,0 0-1,0 1 0,0 0 0,0 1 0,1 1 0,0 0 1,1 0-1,0 1 0,-13 13 0,17-15-71,0 1-1,1-1 1,0 1-1,0 0 1,0 1 0,1-1-1,1 1 1,-1 0-1,1 0 1,1 1-1,0-1 1,0 1 0,1 0-1,0-1 1,0 1-1,1 0 1,1 0-1,0 0 1,0 0 0,4 20-1,-2-22-30,1 0-1,0-1 1,0 1-1,0-1 1,1 0-1,1 0 1,-1 0-1,1-1 1,0 1-1,0-1 1,1 0-1,0-1 1,0 1-1,0-1 1,1 0-1,0-1 1,0 0-1,14 7 0,-4-4 41,1 0 0,-1-1 0,1 0 0,1-2 0,-1 0 0,0-2 0,24 2 0,-20-4 28,1-1-1,-1-1 1,1-1 0,41-11 0,83-37 437,-102 32-242,74-44 0,-97 49-162,0-1 0,-1-1 0,-1-1-1,33-35 1,-49 48-79,-1 0 1,0-1-1,0 1 0,0-1 1,3-7-1,-6 12-66,0-1 0,0 1-1,0-1 1,1 1 0,-1 0 0,0-1 0,0 1 0,0-1-1,0 1 1,0-1 0,0 1 0,0-1 0,0 1 0,0-1 0,0 1-1,0-1 1,0 1 0,0-1 0,-1 1 0,1-1 0,0 1 0,0 0-1,0-1 1,-1 1 0,1-1 0,-1 0-1,0 1-1,0 0 1,0 0 0,0 0-1,0-1 1,0 1 0,0 0-1,0 0 1,0 0-1,0 1 1,0-1 0,0 0-1,0 0 1,0 0 0,1 1-1,-1-1 1,0 0 0,-2 2-1,-13 6 60,-1 0-1,1 2 0,0 0 0,1 1 0,1 0 1,-1 1-1,2 1 0,0 0 0,0 1 0,1 0 1,1 1-1,-18 32 0,26-42-52,1 0-1,-1 0 1,1 0 0,1 0 0,-1 0-1,1 0 1,0 0 0,0 0 0,0 1-1,1-1 1,0 0 0,0 1 0,0-1-1,1 0 1,0 0 0,0 1 0,2 6-1,-1-8-2,-1 0-1,1 0 0,0 0 0,1-1 0,-1 1 0,1 0 0,-1-1 1,1 0-1,0 0 0,0 0 0,1 0 0,-1 0 0,0-1 0,1 1 0,0-1 1,0 0-1,-1 0 0,1 0 0,0-1 0,1 1 0,-1-1 0,4 1 1,-2-1-1,0 0 1,0-1 0,-1 1 0,1-1-1,0 0 1,0-1 0,0 1-1,-1-1 1,1 0 0,0-1 0,-1 1-1,1-1 1,-1 0 0,1-1 0,-1 1-1,0-1 1,9-6 0,-5 1 20,0 1 0,-1-1 0,0-1 0,0 0 0,-1 0 0,0 0 0,-1-1 0,6-11 0,-9 15-9,0-2 0,0 1 0,-1 0 0,0 0-1,0-1 1,-1 1 0,0-1 0,0 0 0,-1 1 0,0-1-1,0 1 1,-1-1 0,0 0 0,0 1 0,-1-1-1,0 1 1,0 0 0,0-1 0,-1 1 0,-1 0 0,1 1-1,-8-11 1,10 14-16,-1 2-1,1-1 1,-1 0-1,1 0 1,-1 0-1,0 1 1,0-1-1,0 1 1,0 0-1,0-1 1,0 1-1,-1 0 1,1 0-1,0 0 1,0 1 0,-1-1-1,1 0 1,-1 1-1,1 0 1,0-1-1,-1 1 1,-3 0-1,3 1-2,-1 0-1,1-1 1,-1 1-1,1 1 1,-1-1 0,1 0-1,0 1 1,0 0-1,0 0 1,0 0 0,0 0-1,0 0 1,-5 5-1,5-4-3,0 0 0,1 1 0,-1-1-1,0 1 1,1 0 0,0-1 0,0 1 0,0 0-1,0 0 1,1 1 0,-2 5 0,3-8-2,-1 1 1,1-1-1,0 1 1,0-1-1,0 0 1,0 1-1,0-1 1,1 1 0,-1-1-1,1 0 1,-1 1-1,1-1 1,0 0-1,0 1 1,0-1-1,0 0 1,0 0-1,1 0 1,-1 0-1,1 0 1,1 1-1,3 3 3,-1-1-1,2 0 1,-1-1 0,1 0-1,-1 0 1,1 0-1,0-1 1,0 0-1,1 0 1,-1-1 0,1 0-1,-1 0 1,1-1-1,0 1 1,-1-2-1,1 1 1,0-1 0,0-1-1,-1 1 1,15-4-1,-3 0 36,0-1 0,-1-1 0,1-1 0,-1-1 0,-1 0 0,0-1-1,22-15 1,-22 11 17,1 0-1,-2-2 0,0 0 0,-1 0 1,16-22-1,59-93 372,-68 95-271,-9 19 3,-7 11-33,-5 12-5,-20 109 6,-48 164-1,54-241-135,-25 56 0,37-94 9,1 1 0,-1-1 0,1 0 0,-1 0 0,0 1 1,1-1-1,-1 0 0,0 0 0,0 0 0,0 0 1,0 0-1,0 0 0,0 0 0,0 0 0,0 0 1,0-1-1,0 1 0,0 0 0,-1-1 0,1 1 0,0-1 1,0 1-1,-1-1 0,1 0 0,-3 1 0,3-1 4,-1-1 0,0 0 0,0 1 0,1-1-1,-1 0 1,0 0 0,1 0 0,-1 0 0,0 0-1,1 0 1,0 0 0,-1 0 0,1-1 0,0 1 0,-3-3-1,-3-6 35,1 0 1,0-1-1,0 0 0,-5-14 0,9 19 9,0 0-1,-1 0 0,0 0 1,0 0-1,0 0 0,-9-10 1,7 9 45,9 8-28,15 8-69,-9-2 0,1 0 0,0-1 0,1 0 0,0 0-1,0-2 1,0 1 0,0-2 0,1 1 0,0-2 0,-1 0-1,1 0 1,0-1 0,0-1 0,0 0 0,0-1 0,0 0 0,-1-1-1,1 0 1,0-1 0,-1-1 0,22-8 0,-1-7 46,-2-1 0,0-1 0,55-51 0,35-23 193,-120 93-232,1 2 0,-1-1-1,0 0 1,1 0 0,-1 0 0,0 1 0,1-1 0,-1 0 0,1 1 0,-1-1 0,1 1 0,-1 0-1,1 0 1,0-1 0,-1 1 0,1 0 0,-1 0 0,1 0 0,1 1 0,-2 0-2,0-1 0,0 1 0,0-1 0,0 1 0,0 0 0,0 0 0,0-1 0,0 1 0,-1 0 0,1 0 0,0 0 1,-1 0-1,1 0 0,0 0 0,-1 0 0,0 0 0,1 0 0,-1 0 0,1 3 0,0 2 1,0 1 0,0 0 0,-1 0 0,0 0 0,0 0 0,-3 14 0,-2 5 19,-1 1 1,-16 41 0,22-67-19,-1-1 0,1 1 0,0-1 0,0 1 0,-1 0 0,1 0 0,0-1 0,0 1 0,0 0 0,0-1 0,0 1 1,0 0-1,0 0 0,0-1 0,0 1 0,0 0 0,0 1 0,9-2 69,16-16 28,-22 14-95,87-67 177,51-33 162,-141 101-341,1 0 1,0 1-1,0-1 0,0 1 0,0-1 1,0 1-1,1-1 0,-1 1 0,0-1 1,0 1-1,0 0 0,0 0 0,0 0 1,0 0-1,1 0 0,-1 0 0,0 0 1,0 0-1,2 0 0,-2 1-1,0-1 1,0 1-1,-1 0 0,1-1 0,-1 1 1,1-1-1,0 1 0,-1 0 0,1 0 0,-1-1 1,0 1-1,1 0 0,-1 0 0,1-1 1,-1 1-1,0 0 0,0 0 0,0 0 1,1 0-1,-1 1 0,0 6 13,0 0 0,0 0 1,-1 0-1,-1 11 0,1-12-10,-14 61 147,15-68-150,0 0-1,0 0 0,0 1 1,0-1-1,0 0 0,0 0 1,-1 1-1,1-1 0,0 0 1,0 1-1,0-1 0,0 0 1,0 0-1,0 1 0,0-1 0,0 0 1,0 0-1,0 1 0,1-1 1,-1 0-1,0 0 0,0 1 1,0-1-1,0 0 0,0 0 1,0 1-1,1-1 0,-1 0 1,0 0-1,0 1 0,0-1 1,0 0-1,1 0 0,-1 0 1,0 0-1,0 1 0,1-1 0,-1 0 1,0 0-1,0 0 0,1 0 1,-1 0-1,0 0 0,0 0 1,1 0-1,-1 0 0,0 0 1,0 0-1,1 0 0,-1 0 1,0 0-1,0 0 0,1 0 1,-1 0-1,0 0 0,1 0 0,-1 0 1,0 0-1,0 0 0,1 0 1,-1 0-1,0-1 0,0 1 1,1 0-1,16-9 49,52-42 44,-48 34-62,0 1 1,0 1-1,2 1 0,33-15 0,-55 28-31,1 0 1,0 0-1,0 1 0,-1-1 0,1 1 0,0-1 1,0 1-1,0-1 0,0 1 0,0 0 1,-1 0-1,1 0 0,0 0 0,0 1 0,0-1 1,0 0-1,0 1 0,-1-1 0,1 1 1,0 0-1,2 0 0,-2 1-2,0 0-1,0 0 0,0 1 1,-1-1-1,1 0 1,-1 0-1,1 1 1,-1-1-1,0 1 1,0-1-1,0 1 1,0 0-1,1 4 0,2 9-2,-2-5 5,1 0 1,0 0-1,1-1 0,5 13 0,-8-22 1,0 1-1,0 0 1,0 0-1,0 0 1,0-1 0,1 1-1,-1 0 1,1-1-1,-1 1 1,1-1-1,0 0 1,-1 1 0,1-1-1,0 0 1,0 0-1,0 0 1,0 0 0,0-1-1,0 1 1,0 0-1,0-1 1,0 1 0,0-1-1,0 0 1,0 0-1,0 0 1,0 0-1,3 0 1,6-3 15,1 0 0,-1 0 0,0-1 0,0 0 0,0-1 0,0-1 0,-1 1 0,14-12 0,76-64 123,-81 63-104,6-7 31,-19 18-47,0 0 1,0 1 0,1 0 0,0 0-1,0 1 1,0 0 0,9-5-1,-15 12-22,-1 0-1,1-1 0,-1 1 0,0 0 0,0 0 0,0-1 0,0 1 0,0 0 0,0 0 0,0-1 1,0 1-1,-1 0 0,0 3 0,-1 3-4,-1 17-1,-4 45-24,6-63 29,1-1 0,1 0 0,-1 0 0,1 1-1,0-1 1,0 0 0,1 0 0,4 11 0,-5-15 4,0-1 0,0 1-1,1 0 1,-1 0 0,0-1-1,1 1 1,0 0 0,-1-1 0,1 0-1,0 1 1,-1-1 0,1 0 0,0 0-1,0 0 1,0 0 0,0 0 0,0 0-1,0-1 1,0 1 0,1-1-1,-1 1 1,0-1 0,0 0 0,0 0-1,0 0 1,4 0 0,4-2 13,0 1 0,0-2 0,1 1-1,11-5 1,-15 4-8,206-83 227,-57 20 55,-145 61-266,-5 3 17,-1 0-1,1 0 1,0 0-1,11-2 1,-22 17-15,-11 9-37,-20 22 0,20-26-13,1 2 0,-13 20-1,24-34 21,0 1-1,1 0 1,0 1-1,0-1 1,0 0-1,1 1 0,1-1 1,-1 1-1,1 0 1,0 11-1,1-16 6,0 0-1,0 1 1,0-1 0,0 0 0,1 0-1,0 0 1,-1 0 0,1 0-1,1 0 1,-1 0 0,0 0 0,1 0-1,-1 0 1,1-1 0,0 1-1,0 0 1,4 4 0,-3-5 1,1 1 0,-1-1 0,1 0 0,0 0 0,-1 0-1,1-1 1,0 1 0,0-1 0,0 0 0,0 0 0,0 0 0,6 0 0,2-1-2,0 0-1,0 0 1,0-1 0,0-1-1,1 0 1,-2-1-1,1 0 1,16-7 0,-18 6-61,1-1 0,-1-1 0,0 0 0,-1 0 1,0-1-1,0 0 0,0 0 0,-1-1 0,0 0 0,0-1 0,9-15 1,-10 14-1068,-1 0 0,0-1 0,4-12 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16687,'0'0'3176,"80"19"-3464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4512,'0'0'5217,"-9"3"-4913,-29 9 9,29-10 17,0-1 1558,8-1-1005,10-1-33,24-1 17,1 1 0,-1 2 0,0 1 0,1 2 0,55 13 0,-87-17-760,1 0 0,-1 0 0,0 0 0,1 0 0,-1 0-1,0 0 1,1 0 0,-1-1 0,0 0 0,4 0 0,0-1-2507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3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8936,'0'0'3898,"12"-1"-3411,129-9 1145,123-11 1553,-248 19-2923,1 0 1,0 1-1,-1 1 0,1 1 0,0 1 1,-1 0-1,1 1 0,-1 0 0,20 8 1,-26-10-51,-9-1-191,0 0 1,0 0-1,-1 0 0,1 0 1,0 0-1,0 0 1,-1 0-1,1 0 1,0 0-1,0 1 1,-1-1-1,1 0 0,0 0 1,0 1-1,-1-1 1,1 0-1,0 1 1,-1-1-1,1 1 0,0-1 1,-1 1-1,1-1 1,-1 1-1,2 0 1,-2 0 76,-13 2 8,8-1-2992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9144,'0'0'1214,"10"-10"-727,194-238 1958,-188 227-2243,-8 11 101,0-1 1,-1 0 0,0-1-1,-1 1 1,0-1 0,-1 0 0,-1-1-1,0 1 1,0-1 0,-1 0-1,-1 0 1,0 0 0,0-18-1,-2 27-193,1 1 0,0-1 1,0 0-1,0 1 0,0-1 0,0 0 0,1 1 0,0-1 0,0 1 0,0 0 0,0 0 0,0 0 0,0 0 0,1 0 0,0 0 0,0 0 0,-1 1 0,1 0 0,6-4 0,6-3 90,0 1-1,1 0 1,18-6 0,-3 2 90,-14 4-107,1 1 1,0 1 0,0 1 0,1 0 0,27-2-1,-45 7-163,0-1-1,1 1 0,-1 0 1,0 0-1,0 0 0,1 0 0,-1 0 1,0 0-1,1 0 0,-1 1 1,0-1-1,0 0 0,0 1 1,1-1-1,-1 1 0,0-1 0,0 1 1,0 0-1,0-1 0,0 1 1,0 0-1,0 0 0,0 0 1,0-1-1,0 1 0,0 0 1,-1 0-1,1 1 0,0-1 0,-1 0 1,1 0-1,0 0 0,-1 0 1,0 0-1,1 1 0,-1-1 1,0 0-1,1 0 0,-1 1 0,0-1 1,0 2-1,0 4 17,-1-1 1,1 1-1,-1-1 1,-1 0-1,1 1 0,-5 10 1,-78 179 617,83-192-631,-1-1 1,1 1-1,0 0 0,0 0 0,0-1 0,1 1 1,-1 0-1,1 0 0,0 0 0,0 0 0,1-1 1,-1 1-1,1 0 0,-1 0 0,1 0 1,3 6-1,-2-7-9,-1-1 0,1 1 0,0 0 0,0-1 0,1 0 0,-1 1 0,1-1 0,-1 0 0,1 0 0,-1 0 0,1-1 0,0 1 0,0-1 0,0 1 0,0-1 0,0 0 0,0 0 0,1 0 0,3 0 0,2 0 12,0 0 1,1 0-1,-1-1 0,0 0 1,0-1-1,0 0 0,16-3 1,64-24 114,-54 15-88,63-21 183,140-70 0,-228 99-191,0-1-1,0 0 1,0 0-1,-1-1 1,0 0-1,0-1 1,9-11-1,-18 19-40,0 0 0,1 0 0,-1 0 0,0 0-1,0 0 1,0 0 0,0-1 0,0 1 0,0 0 0,1 0 0,-1 0-1,0 0 1,0-1 0,0 1 0,0 0 0,0 0 0,0 0-1,0 0 1,0-1 0,0 1 0,0 0 0,0 0 0,0 0 0,0 0-1,0-1 1,0 1 0,0 0 0,0 0 0,0 0 0,0-1-1,0 1 1,0 0 0,0 0 0,0 0 0,0 0 0,0-1 0,0 1-1,0 0 1,-1 0 0,-7-1 55,-14 6-21,-45 19 18,2 2-1,0 3 1,-91 58 0,144-81-51,-29 22 12,39-26-12,1-1-1,-1 1 1,0-1 0,1 1-1,-1 0 1,1 0 0,-1 0-1,1 0 1,0 0 0,0 0-1,0 0 1,0 0 0,0 0-1,0 0 1,0 0 0,1 1-1,-1 2 1,1-4-4,0 0 0,1 0 0,-1-1 1,0 1-1,0 0 0,1 0 0,-1-1 0,0 1 0,1 0 0,-1-1 0,1 1 0,-1-1 1,1 1-1,-1 0 0,1-1 0,-1 1 0,1-1 0,-1 1 0,1-1 0,0 0 0,-1 1 1,1-1-1,0 0 0,-1 1 0,1-1 0,0 0 0,0 0 0,-1 1 0,1-1 0,0 0 0,0 0 1,0 0-1,-1 0 0,1 0 0,1 0 0,35-4 31,-29 3-22,23-6 17,0-1 0,-1-1 0,-1-2 0,1-1 1,-2-1-1,31-19 0,-14 3 97,50-41 0,-77 55-48,-13 12-52,0-1 59,-6 7-9,-5 11-67,0 2-5,1 0 1,1 0-1,1 0 0,0 1 0,-1 24 0,4-35 0,0 1-1,0-1 1,0 0-1,1 0 1,0 0-1,0 0 1,1 0-1,-1 0 1,1 0-1,1 0 1,-1 0-1,1-1 1,0 0-1,0 1 1,0-1-1,1 0 1,0 0-1,6 5 1,-8-8 0,0-1 0,0 1 1,0-1-1,1 0 0,-1 0 1,0 0-1,0 0 1,1 0-1,-1 0 0,1-1 1,-1 1-1,1-1 0,-1 0 1,1 0-1,-1 0 1,1 0-1,-1 0 0,1 0 1,-1-1-1,1 1 1,3-2-1,4-2 7,0 0 0,0 0 1,16-11-1,-14 9 3,188-126 184,-98 61-8,-92 65-113,-1-1 1,16-15-1,-26 25-60,-1-1-1,1 0 1,0 1-1,0-1 1,0 0-1,0 1 1,0-1-1,0 1 1,0 3-1,-5 15 15,-21 28 17,-24 51 62,44-84-73,1 1 0,0 0 1,1 0-1,-3 23 0,7-39-30,1-1 0,0 1 0,0 0 0,0 0 0,0 0 0,0 0 0,0 0 0,0-1-1,0 1 1,0 0 0,0 0 0,0 0 0,0 0 0,1 0 0,-1-1 0,0 1 0,1 0-1,-1 0 1,0 0 0,1-1 0,-1 1 0,1 0 0,0 0 0,0-1-1,0 1 1,0-1 0,-1 0-1,1 0 1,0 1 0,0-1-1,0 0 1,0 0 0,0 0-1,-1 0 1,1 0 0,0 0-1,0 0 1,0-1-1,0 1 1,0 0 0,-1 0-1,3-1 1,5-3 32,0 0-1,0-1 1,12-8 0,-12 7 10,22-14 91,58-33 498,-88 52-628,1 1 1,-1 0 0,1-1-1,-1 1 1,1 0 0,0-1-1,-1 1 1,1 0 0,-1 0-1,1 0 1,0 0 0,-1-1-1,1 1 1,0 0 0,-1 0-1,1 0 1,0 0 0,-1 0-1,1 1 1,0-1 0,-1 0-1,1 0 1,0 0 0,-1 1-1,1-1 1,-1 0 0,1 0-1,0 1 1,0 0-2,-1 0 0,1 0 0,-1 0 0,1 0 1,-1 0-1,1 0 0,-1 0 0,0 0 0,0 0 0,1 1 0,-1-1 1,0 0-1,0 0 0,0 0 0,-1 1 0,0 9 16,0-1 1,-6 19-1,6-26-14,-18 58 21,-2-1 0,-3-1 1,-38 67-1,-112 161 46,156-259-69,-1-1 0,-2-2 1,0 0-1,-41 37 0,60-60-2,0 0 0,0-1 0,0 1 0,0 0 0,0-1 0,-1 0 0,1 1 0,-1-1 0,1 0 0,-1 0 0,1 0 0,-6 0 0,6-1-2,1 0 0,0 0-1,-1-1 1,1 1-1,0-1 1,-1 1-1,1-1 1,0 0 0,0 1-1,-1-1 1,1 0-1,0 0 1,0 0-1,0 0 1,0 0 0,0 0-1,0 0 1,0 0-1,0 0 1,1 0-1,-1 0 1,0-1-1,1 1 1,-1 0 0,1-1-1,-1 0 1,-3-9 13,1 0 1,0-1 0,0 1-1,1 0 1,1-1 0,0 1-1,1-1 1,0 0 0,0 1-1,2-1 1,-1 1 0,1 0-1,6-19 1,-3 13 4,1 1 0,0 0-1,1 1 1,1 0 0,0 0 0,2 0-1,-1 1 1,21-23 0,-18 26-10,-1 1 1,2 0-1,-1 1 1,1 0-1,0 1 1,1 0-1,0 1 1,0 1-1,1 0 1,0 1-1,0 1 1,19-4-1,15 1-291,0 2 0,75 3-1,-121 2 250,24-3-887,-19 1-2490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3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1020 6824,'0'0'1720,"-6"13"-1191,-9 18-266,-148 325 2529,116-242-1160,-39 149 1,78-232-760,-5 45-1,14-61-283,0-15-567,-1 0-1,0 1 0,0-1 1,1 0-1,-1 0 0,0 0 0,0 1 1,1-1-1,-1 0 0,0 0 1,1 0-1,-1 0 0,0 1 1,1-1-1,-1 0 0,0 0 1,1 0-1,-1 0 0,0 0 1,1 0-1,-1 0 0,0 0 1,1 0-1,-1 0 0,1 0 1,1-1 26,-1 0-1,1 1 1,0-1 0,0 0-1,0 0 1,-1 0 0,1 0 0,-1 0-1,1-1 1,-1 1 0,1 0-1,0-3 1,20-22 255,-2-2 1,25-42-1,27-70 183,54-149 306,17-38 31,-111 261-656,29-56 126,-50 102-198,1 1-1,1 0 1,27-30-1,-38 47-74,0 0 0,0 0 0,0 0-1,0 0 1,0 1 0,1-1-1,-1 1 1,1-1 0,-1 1 0,1 0-1,0 0 1,-1 0 0,6-1 0,-6 2-11,0 0 1,-1 0 0,1 0 0,0 1-1,-1-1 1,1 0 0,-1 1-1,1-1 1,-1 1 0,1 0 0,-1-1-1,1 1 1,-1 0 0,0 0 0,1 0-1,-1 0 1,0 0 0,0 0-1,0 0 1,0 1 0,0-1 0,0 0-1,0 1 1,0-1 0,1 3 0,3 7 12,0-1 0,-1 1 1,-1 0-1,0 1 0,0-1 1,-1 1-1,0-1 0,-1 18 1,0 3 3,-3-1 1,-4 32 0,1-38-6,0 0 0,-2 0 0,-1-1 0,-1 0 0,-19 38 0,9-29 29,-1 0 0,-1-1 0,-29 33-1,47-62-34,0 1 1,0-1-1,0 0 0,-1 0 0,-4 3 0,7-6-11,1 1 0,-1-1 0,1 0-1,-1 0 1,1 1 0,-1-1 0,1 0 0,-1 0-1,1 0 1,-1 0 0,1 0 0,-1 0 0,1 0-1,-1 0 1,1 0 0,-1 0 0,0 0 0,1 0-1,-1 0 1,0 0 0,0-1-1,1 1 1,-1-1-1,1 0 1,-1 1-1,1-1 0,-1 1 1,1-1-1,-1 0 1,1 1-1,0-1 0,-1 0 1,1 0-1,0 1 1,0-1-1,-1 0 0,1 0 1,0 1-1,0-1 1,0-1-1,0-6 14,0 1 1,0-1-1,1 0 0,0 1 1,1-1-1,0 1 1,0 0-1,0 0 0,1-1 1,0 1-1,0 1 1,1-1-1,0 0 0,0 1 1,0 0-1,1 0 1,0 0-1,0 1 0,1 0 1,-1 0-1,1 0 0,0 0 1,12-6-1,16-3 60,48-14-1,-4 2-17,-42 10-22,-1-1 0,-1-2 0,0-2 0,-2-1 0,0-2 0,-1 0-1,-2-2 1,27-32 0,-27 29 23,-17 19 40,-1-1 0,-1 0 1,0-1-1,-1 0 0,13-22 1,-25 36-45,1 0 0,-1 0 1,1 0-1,-1 0 0,1 0 1,0 1-1,-2 2 0,-13 22 91,-20 47 0,33-64-112,0 0-1,1 1 0,0-1 0,0 1 0,1 0 0,1 0 0,0 0 0,0 18 1,2-26-22,-1 0 0,0 0 0,1 0 0,0 0 0,0 0 0,0 0 1,0 0-1,0 0 0,1 0 0,-1-1 0,1 1 0,0 0 1,-1-1-1,1 1 0,0-1 0,1 0 0,2 3 0,0-1 6,0-1 0,0 0 0,0-1 0,0 1 0,1-1 0,-1 0 0,1 0 0,10 1 0,1 0 20,0-2-1,1 0 0,-1-1 0,1 0 1,22-5-1,-15 0 12,0 0-1,-1-2 1,0-1 0,33-16-1,87-52 211,-137 72-248,2-1 21,-1 0 1,0 0-1,-1-1 1,1 0-1,-1-1 1,0 1-1,10-14 1,-17 20-33,1-1 1,-1 1-1,0 0 0,0 0 1,0 0-1,0 0 1,0 0-1,1 0 0,-1 0 1,0 0-1,0-1 0,0 1 1,0 0-1,0 0 1,0 0-1,0 0 0,1 0 1,-1 0-1,0-1 1,0 1-1,0 0 0,0 0 1,0 0-1,0 0 0,0-1 1,0 1-1,0 0 1,0 0-1,0 0 0,0 0 1,0-1-1,0 1 1,0 0-1,0 0 0,0 0 1,0 0-1,0-1 0,0 1 1,0 0-1,-1 0 1,1 0-1,0 0 0,0 0 1,0-1-1,0 1 1,0 0-1,0 0 0,0 0 1,-1 0-1,1 0 1,0 0-1,0 0 0,0-1 1,0 1-1,0 0 0,-1 0 1,1 0-1,0 0 1,0 0-1,0 0 0,-1 0 1,-12 3 60,-4 6-45,0 1 1,0 0 0,1 1-1,1 1 1,-1 1 0,2 0-1,0 1 1,-15 19-1,16-17-10,1-1 0,-17 30 0,26-40-2,1 1 0,-1-1 0,1 1-1,0-1 1,0 1 0,1 0 0,0 0 0,0-1 0,0 1 0,0 0 0,1 0 0,0 0 0,1 10 0,0-15-3,-1 1 0,0-1 0,1 1 0,-1-1 0,1 0 0,-1 1 0,1-1 0,0 0 0,-1 1 0,1-1 0,0 0 0,0 0 0,0 0 0,0 0 0,0 1 0,0-1 0,0-1 1,0 1-1,0 0 0,1 0 0,-1 0 0,0-1 0,1 1 0,-1 0 0,0-1 0,1 0 0,-1 1 0,1-1 0,-1 0 0,1 1 0,-1-1 0,0 0 0,1 0 0,-1 0 0,1 0 0,-1-1 0,1 1 0,-1 0 0,1-1 0,1 0 0,4-1 12,-1 0 0,1 0-1,-1-1 1,0 0-1,0-1 1,0 1-1,7-6 1,-5 2 14,1 0 0,-2 0 0,1-1 0,-1 0 0,0 0 0,-1 0 0,10-18 1,-13 20-12,0 0 0,-1 0 0,0-1 0,0 1 0,0 0 0,-1-1 0,0 1 0,0-1 0,-1 1 0,0-1 0,0 1 0,-1-1 0,1 1 0,-3-7 0,3 10-9,-1 1 1,0-1-1,0 1 0,1 0 1,-2-1-1,1 1 1,0 0-1,0 0 1,-1 0-1,0 0 0,-2-3 1,4 5-8,-1-1 1,0 0-1,0 1 0,0-1 1,0 0-1,0 1 1,1-1-1,-1 1 0,0 0 1,0-1-1,0 1 0,0 0 1,-1-1-1,1 1 1,0 0-1,0 0 0,0 0 1,0 0-1,0 0 1,0 0-1,0 0 0,0 0 1,0 1-1,0-1 0,0 0 1,0 1-1,0-1 1,0 1-1,0-1 0,-1 1 1,1 0-4,1-1 0,-1 0 0,1 1 0,-1-1 0,1 1-1,-1 0 1,1-1 0,-1 1 0,1-1 0,0 1 0,-1 0 0,1-1 0,0 1 0,-1-1 0,1 1 0,0 0 0,0 0 0,-1-1 0,1 1 0,0 0 0,0-1 0,0 1 0,0 0 0,0 0 0,0-1 0,0 1 0,1 0-1,-1 0 1,0-1 0,0 1 0,0 0 0,1-1 0,-1 1 0,0 0 0,1 0 0,12 16-4,-11-16 9,-1 0 1,1 0-1,-1-1 1,1 1-1,0-1 1,0 1-1,-1-1 1,1 0 0,0 0-1,0 0 1,-1 0-1,1 0 1,0 0-1,0 0 1,-1 0-1,1-1 1,0 1-1,-1-1 1,1 1-1,2-2 1,38-20 49,-26 14-42,15-10 18,0 0 0,-2-2 0,0-1 0,-1-1 0,-1-2 0,-2 0 0,33-41 0,29-42-18,-5-5-1,132-239 0,-202 330 0,6-12 19,0-2 0,17-52-1,-35 87-28,0 0-1,0 0 1,0 0 0,0 1-1,-1-1 1,1 0-1,0 0 1,0 0 0,0 0-1,0 0 1,0 0-1,0 0 1,-1-1 0,1 1-1,0 0 1,0 0 0,0 0-1,0 0 1,0 0-1,-1 0 1,1 0 0,0 0-1,0 0 1,0 0-1,0 0 1,0 0 0,0-1-1,0 1 1,0 0 0,-1 0-1,1 0 1,0 0-1,0 0 1,0 0 0,0 0-1,0-1 1,0 1-1,0 0 1,0 0 0,0 0-1,0 0 1,0 0 0,0-1-1,0 1 1,0 0-1,-11 13-24,-208 429-265,216-435 288,-18 40-25,1 1-1,3 0 1,2 2-1,1 0 0,4 0 1,-6 57-1,15-99 26,1 0 0,0-1 0,0 1 0,1 0 0,0-1 0,0 1-1,1 0 1,4 11 0,-5-16 4,1 0 0,-1 0 0,1 0 0,0 0 0,0-1 0,0 1-1,1-1 1,-1 1 0,1-1 0,-1 0 0,1 0 0,0 0 0,-1 0 0,1 0 0,0 0-1,0-1 1,1 0 0,-1 1 0,0-1 0,0-1 0,7 2 0,1 0 3,0-2 0,1 1 1,-1-1-1,0-1 1,0 0-1,0-1 0,0 0 1,0 0-1,0-1 0,15-7 1,10-6 40,55-33 0,-52 27 16,-33 18-54,3-1 17,1 0-1,0 0 1,16-5 0,-23 11 3,-6 6-15,-11 9-10,11-12 1,-2 3-3,-11 13 2,-19 30 0,31-44-9,1 0-1,0 1 1,0-1 0,0 1-1,1 0 1,0 0 0,0-1-1,1 1 1,0 1-1,-1 6 1,2-12 3,1 0 1,-1 0-1,0 0 0,1 0 1,-1 0-1,1 0 0,-1 0 0,1 0 1,0 0-1,0 0 0,0 0 1,0 0-1,0 0 0,1-1 1,-1 1-1,0-1 0,1 1 1,-1-1-1,1 1 0,0-1 0,-1 0 1,1 0-1,0 0 0,0 0 1,0 0-1,-1 0 0,1 0 1,0 0-1,0-1 0,1 1 0,1-1 1,7 2 1,-1 0 1,0-1 0,1-1-1,18-1 1,-11 0 1,-1-2 1,1 1-1,0-2 1,17-6-1,-27 7 8,0 0 0,0 0 0,0-1 0,-1 0 0,1-1 0,-1 1 0,0-1 0,0-1 0,-1 0-1,10-10 1,-14 14-2,0-1-1,0 1 0,-1 0 0,1 0 1,-1-1-1,0 1 0,0-1 0,1 1 1,-2-1-1,1 0 0,0 1 0,0-1 1,-1 0-1,0 0 0,1 1 0,-1-1 1,0 0-1,-1-5 0,0 5 3,0-1 0,0 1-1,-1 0 1,1-1 0,-1 1-1,0 0 1,0 0 0,0 0 0,0 0-1,0 0 1,-1 0 0,-4-3-1,-3-2 42,-1 0-1,0 0 0,-1 1 1,0 1-1,0 0 0,-21-7 1,11 7 242,-1 1 1,-44-4-1,57 7-108,2 1 280,8-1-133,20 0 33,35-2-123,-17 2-234,0 2 0,0 1 0,0 3-1,0 0 1,0 3 0,40 11 0,-75-17-7,0 0 0,0 0 0,0 1 0,0-1 0,0 1 0,0 0 0,0-1 0,0 1 0,-1 1 0,1-1 0,-1 0 0,1 0 0,-1 1 0,0 0 0,0-1 0,0 1 0,0 0 0,-1 0 0,2 4 0,-1-1 0,0 0 0,-1 0 0,0 0 0,0 1 0,-1-1 0,0 0 0,0 1 0,0-1 0,-3 10 0,-1 7 0,-2 27 0,6-50 0,0 1 0,0-1 0,0 0 0,0 1 0,0-1 0,0 1 0,0-1 0,0 0 0,0 1 0,1-1 0,-1 0 0,0 1 0,0-1 0,0 0 0,1 1 0,-1-1 0,0 0 0,0 1 0,1-1 0,-1 0 0,0 0 0,0 1 0,1-1 0,-1 0 0,0 0 0,1 0 0,-1 1 0,0-1 0,1 0 0,0 0 0,14 0 0,18-10 0,-32 9 0,32-14 0,58-37 0,-13 6 0,-59 36 0,-9 4 0,1 0 0,22-8 0,-33 14 0,1 0 0,-1 0 0,1 0 0,-1 0 0,1-1 0,-1 1 0,1 0 0,-1 0 0,1 0 0,-1 0 0,1 0 0,-1 0 0,1 1 0,-1-1 0,1 0 0,-1 0 0,0 0 0,1 0 0,-1 0 0,1 1 0,-1-1 0,1 0 0,-1 0 0,0 1 0,1-1 0,-1 0 0,0 1 0,1-1 0,-1 0 0,0 1 0,1-1 0,-1 1 0,0-1 0,0 0 0,1 1 0,-1-1 0,0 1 0,0-1 0,0 1 0,0-1 0,0 1 0,0-1 0,1 1 0,-1-1 0,0 1 0,0-1 0,0 1 0,-1-1 0,1 0 0,0 1 0,0 0 0,-5 29 0,4-27 0,-15 54 0,10-41 0,1 1 0,1 0 0,1-1 0,0 2 0,1-1 0,0 34 0,2-49 0,1-1 0,-1 1 0,0 0 0,1-1 0,-1 1 0,1-1 0,-1 1 0,1-1 0,0 0 0,0 1 0,-1-1 0,1 0 0,0 1 0,0-1 0,0 0 0,1 0 0,-1 0 0,0 0 0,0 0 0,1 0 0,-1 0 0,0 0 0,1-1 0,-1 1 0,1 0 0,-1-1 0,1 1 0,-1-1 0,1 0 0,-1 1 0,1-1 0,0 0 0,-1 0 0,1 0 0,2 0 0,6-1 0,0 0 0,0 0 0,0-1 0,12-4 0,-21 6 0,21-7 0,0-1 0,-1-1 0,0-1 0,-1 0 0,27-19 0,91-77 0,-60 44 0,-62 48 0,6-4 0,-22 18 0,0 0 0,0 0 0,0 0 0,0 0 0,0 0 0,0 0 0,1 0 0,-1 0 0,0 0 0,0 0 0,0 0 0,0-1 0,0 1 0,0 0 0,0 0 0,0 0 0,0 0 0,0 0 0,0 0 0,0 0 0,0 0 0,1 0 0,-1 0 0,0 0 0,0 0 0,0 0 0,0 1 0,0-1 0,0 0 0,0 0 0,0 0 0,0 0 0,0 0 0,0 0 0,0 0 0,0 0 0,0 0 0,1 0 0,-1 0 0,0 0 0,0 0 0,0 0 0,0 0 0,0 0 0,0 0 0,0 0 0,0 0 0,0 1 0,0-1 0,0 0 0,0 0 0,0 0 0,0 0 0,0 0 0,0 0 0,0 0 0,0 0 0,0 0 0,0 0 0,0 0 0,0 0 0,0 1 0,0-1 0,0 0 0,0 0 0,0 0 0,0 0 0,0 0 0,-4 9 0,-8 13 0,-28 33 0,-51 54 0,87-104 0,-16 16 0,-46 37 0,40-37 0,-26 28 0,51-49 0,1 0 0,-1 1 0,1-1 0,-1 1 0,1-1 0,-1 0 0,1 1 0,-1-1 0,1 1 0,0 0 0,-1-1 0,1 1 0,0-1 0,0 1 0,-1-1 0,1 1 0,0 0 0,0-1 0,0 1 0,0 0 0,0-1 0,0 1 0,0-1 0,0 1 0,0 0 0,0-1 0,0 1 0,0 1 0,1-2 0,0 1 0,0 0 0,-1-1 0,1 1 0,0-1 0,0 1 0,0-1 0,0 1 0,0-1 0,0 0 0,0 1 0,0-1 0,0 0 0,0 0 0,0 0 0,1 0 0,50-1 0,-44 0 0,65-9 0,0-3 0,86-26 0,-28 5 0,-120 32 76,-2 0 101,0 0 0,0 0 0,0-1 0,15-7 0,-23 9-291,0 1 0,0-1 1,0 1-1,0-1 0,0 0 0,0 0 0,0 1 0,0-1 0,-1 0 1,1 0-1,0 0 0,0 0 0,-1 0 0,1 0 0,-1 0 0,1 0 1,-1 0-1,1 0 0,-1 0 0,1-1 0,-1 1 0,0 0 0,0 0 1,0 0-1,0-1 0,0 1 0,0 0 0,0 0 0,0 0 0,0-1 1,0 1-1,-1 0 0,1 0 0,-1 0 0,1 0 0,0 0 1,-1 0-1,0 0 0,1 0 0,-1 0 0,0 0 0,-1-2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24327,'0'0'1904,"62"2"-992,35 4 16,53 3-416,45 3 8,45 3-576,-28-4 8,-64-3-200,-34-4 8,-18-4-56,-1 0 0,13 5 16,-34-8 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1237 7736,'0'0'3096,"14"-11"-2287,14-11-310,-1-1-1,41-46 1,68-80 777,-60 69-503,128-177 1,-31-58 337,-86 147-341,-79 154-623,0-2 0,0 1 0,-2-1 0,0 0 0,0 0 0,4-26 0,-11 35 115,-4 8-75,-7 12-7,12-12-177,-21 27 105,2 1 0,1 1 0,1 0 1,2 2-1,-14 38 0,4 5 80,-19 92 0,34-121-85,2 1-1,2 0 1,2 0-1,2 64 0,3-104-78,-1-1 0,1 0-1,0 1 1,1-1-1,-1 0 1,1 0-1,0 0 1,1 0 0,0 0-1,6 10 1,-7-13-13,0 0 0,1-1 0,-1 0 0,0 1 0,1-1 0,0 0 0,-1 0 0,1-1 0,0 1 1,0 0-1,0-1 0,0 0 0,0 1 0,0-1 0,1-1 0,-1 1 0,0 0 0,1-1 0,-1 0 0,0 1 0,0-1 1,1-1-1,3 1 0,5-2 14,0-1 1,-1 0-1,1 0 1,-1-1-1,0-1 1,19-10-1,-7 2 22,-1-1 0,21-18-1,117-114 496,-182 168-477,2 0 0,1 1 0,1 1 0,1 1 0,0 0 0,-18 42 1,33-61-55,-1 1 1,1-1-1,1 1 1,-1 0-1,1 0 1,0-1-1,1 1 1,-1 0-1,1 0 1,1 0-1,2 13 1,-3-18-7,1 0 1,-1 1-1,1-1 1,0 0 0,0 0-1,0 0 1,0 0-1,1 0 1,-1 0-1,0 0 1,1-1-1,-1 1 1,1 0 0,0-1-1,0 0 1,-1 1-1,1-1 1,0 0-1,0 0 1,0 1-1,0-2 1,0 1 0,1 0-1,-1 0 1,0-1-1,0 1 1,0-1-1,1 0 1,-1 1-1,0-1 1,1 0 0,-1 0-1,0-1 1,0 1-1,1 0 1,-1-1-1,4-1 1,-3 1-1,-1 1 0,1-1 0,-1 0 0,1 0 0,-1 0 0,0 0 0,1 0 0,-1-1 0,0 1-1,0-1 1,0 1 0,0-1 0,0 0 0,0 0 0,-1 0 0,1 0 0,-1 0 0,2-3 0,-1 1 6,0 0-1,0-1 1,-1 1-1,0 0 1,0-1-1,0 1 1,0-1-1,-1 0 1,0-6 0,0-4 17,-2 1 0,0 0 0,-1 0 1,0 0-1,-8-20 0,5 20 1,4 10-13,0 1 0,0-1 0,1 0 0,0 0 0,0 0 0,0 0-1,-1-5 1,3 8-14,-1 1 0,0-1 0,0 1-1,1 0 1,-1-1 0,0 1 0,0-1-1,1 1 1,-1 0 0,0-1 0,1 1-1,-1 0 1,1 0 0,-1-1-1,1 1 1,-1 0 0,0 0 0,1-1-1,-1 1 1,1 0 0,-1 0 0,1 0-1,-1 0 1,1 0 0,-1 0 0,1 0-1,0 0 1,17-1 24,103 10 45,-22 0-21,83-13 45,-91 0-10,-85 4-79,0-1 0,0 1-1,0-1 1,0 0 0,1 0-1,-2-1 1,10-3 0,-14 5-8,-1 0 0,0-1 0,0 1 1,0 0-1,1 0 0,-1 0 0,0 0 1,0-1-1,0 1 0,0 0 0,0 0 1,0 0-1,1-1 0,-1 1 0,0 0 1,0 0-1,0 0 0,0-1 0,0 1 0,0 0 1,0 0-1,0-1 0,0 1 0,0 0 1,0 0-1,0-1 0,0 1 0,0 0 1,0 0-1,0 0 0,0-1 0,-1 1 1,1 0-1,0 0 0,0 0 0,0-1 1,0 1-1,0 0 0,0 0 0,-1 0 1,1 0-1,0-1 0,0 1 0,0 0 1,-1 0-1,1 0 0,0 0 0,0 0 1,-1-1-1,-11-7-77,-11-3-2993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15776,'0'0'1495,"74"-10"-735,21-3 0,43-8-248,32-7 8,31-10-336,-40 15 0,-57 23-144,-3-5-8,8-16-56,-16 8 8,-26 9-32,-37 8 8,-4 3-24,5-1 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8136,'0'0'885,"14"-12"-426,199-212 2102,-183 183-2015,-1 0 0,-2-3-1,-2 0 1,-1-1 0,-3-1 0,-2-2 0,20-75 0,-34 102-321,-2 10-16,-1 1 0,1-1 0,1 1 0,0 0 0,9-17 0,-12 27-184,-1-1-1,0 1 0,0 0 0,0-1 1,1 1-1,-1-1 0,0 1 1,0 0-1,1-1 0,-1 1 0,0 0 1,1-1-1,-1 1 0,1 0 0,-1-1 1,0 1-1,1 0 0,-1 0 0,1 0 1,-1-1-1,1 1 0,-1 0 0,0 0 1,1 0-1,-1 0 0,1 0 0,-1 0 1,1 0-1,-1 0 0,1 0 0,-1 0 1,1 0-1,0 0 0,0 1 1,0 0 0,0 0 0,0 0 0,0 0 0,0 0 0,0 0 0,-1 0 0,1 0 0,0 0 0,-1 0 0,1 0-1,0 2 1,12 42 157,-12-45-170,14 82 226,-4-1 0,1 98-1,-11-147-155,-1 0-1,-2 1 0,-1-1 0,-2 0 0,-1 0 0,-15 46 0,20-77-71,1 1-1,0-1 1,-1 0-1,0 1 0,1-1 1,-1 0-1,0 0 1,0 1-1,0-1 0,1 0 1,-1 0-1,0 0 1,0 0-1,-1 0 0,0 1 1,1-2-3,1 0 0,-1 0 0,0 1-1,0-1 1,1 0 0,-1 0 0,0 0 0,1 0 0,-1 0 0,0 0 0,1 0 0,-1 0-1,0 0 1,0-1 0,1 1 0,-1 0 0,0 0 0,1-1 0,-1 1 0,0 0 0,0-1-1,-4-3 29,1 0-1,0 0 0,-1-1 1,2 1-1,-7-10 0,7 10-26,-14-18 81,2-1-1,0 0 0,1-1 1,2-1-1,0 0 0,2-1 1,-9-32-1,19 57-82,0 1 1,0 0-1,-1-1 1,1 1-1,0 0 0,0-1 1,0 1-1,0-1 0,0 1 1,1 0-1,-1-1 1,0 1-1,0 0 0,0-1 1,0 1-1,0 0 0,0-1 1,1 1-1,-1 0 1,0-1-1,0 1 0,0 0 1,1-1-1,-1 1 0,0 0 1,1 0-1,-1-1 1,0 1-1,0 0 0,1 0 1,-1-1-1,0 1 0,1 0 1,-1 0-1,1 0 1,-1 0-1,0 0 0,1 0 1,-1 0-1,0 0 0,1 0 1,0 0-1,20 0 69,-14 1-55,29 3 54,39 9 0,-47-7-44,1-1-1,56 3 0,-48-11-10,0-1 0,38-9-1,-65 11-11,5-1 0,-1-1 1,1 0-1,-1-2 1,0 1-1,-1-1 1,1-1-1,-1-1 0,-1 0 1,1 0-1,-2-1 1,1-1-1,11-11 1,-5 1 26,-1-1 0,-1-1 0,-1 0 0,0-1 0,19-42 0,-27 43 29,-7 22-60,1 0 0,-1-1 0,0 1 0,0 0 0,0-1 0,0 1 0,1 0 0,-1-1 0,0 1 0,0-1 0,0 1 0,0 0 0,0-1 0,0 1 0,0-1 0,0 1 0,0-1 0,0 1 0,0 0 0,0-1 0,-1 1 0,1-1 0,0 1 0,0 0 0,0-1 0,0 1 0,-1 0 0,1-1 0,0 1 0,0 0 0,-1-1 0,1 1 0,0 0 0,-1 0 0,1-1 0,0 1 1,-1 0-1,1 0 0,0-1 0,-1 1 0,0 0 0,-1 1 1,0 0 1,1 0 0,-1 1 0,0-1 0,0 1 0,1-1-1,-1 1 1,1 0 0,-1-1 0,1 1 0,0 0 0,0 0-1,-2 3 1,1-1 4,-14 22 14,1 0 0,2 2 1,-12 32-1,19-45-6,1 1 1,1 0-1,1-1 1,0 1-1,1 1 1,1-1-1,0 29 1,1-43-14,0-1 0,0 1 0,1 0 0,-1 0 1,0-1-1,1 1 0,-1 0 0,1-1 0,-1 1 0,1-1 0,0 1 0,-1-1 1,1 1-1,0-1 0,0 1 0,0-1 0,0 0 0,1 1 0,-1-1 0,0 0 1,0 0-1,1 0 0,-1 0 0,1 0 0,-1 0 0,1 0 0,-1-1 0,1 1 1,-1 0-1,1-1 0,0 1 0,-1-1 0,1 0 0,0 0 0,0 1 0,-1-1 1,1 0-1,0 0 0,-1-1 0,1 1 0,0 0 0,0-1 0,-1 1 0,3-1 1,5-2 5,-1 0 1,1 0 0,-1-1 0,0 0 0,0-1 0,0 0 0,7-6 0,5-6 20,-1-2 0,-1 0 0,-1-1-1,28-43 1,-15 21 42,-30 41-72,10-12 80,-10 19 17,-3 14-78,1-8-16,-4 82 59,6-87-55,0 1 1,0 0-1,1 0 1,0-1-1,1 1 1,0-1-1,0 1 1,1-1-1,6 13 1,-7-17-5,0 0 1,1 0-1,-1 0 1,1-1-1,0 1 1,0-1-1,0 1 1,0-1-1,0 0 1,0 0-1,1-1 1,-1 1-1,1-1 1,-1 1 0,1-1-1,-1 0 1,1 0-1,0-1 1,0 1-1,-1-1 1,1 0-1,0 0 1,0 0-1,0-1 1,4 0-1,2-1 2,0 0-1,0 0 1,0-1 0,0-1 0,0 1-1,-1-2 1,18-9 0,34-34 35,-47 36-16,0 1 1,0 0 0,1 1-1,24-12 1,-39 22-23,0 0 0,1 0 0,-1-1 0,0 1 0,0 0 0,1 0 0,-1 0 0,0 0 0,1 0 0,-1 0-1,0 0 1,0 0 0,1 0 0,-1 0 0,0 0 0,1 0 0,-1 0 0,0 0 0,0 0 0,1 0 0,-1 0 0,0 0 0,1 0 0,-1 0 0,0 0 0,0 1 0,1-1 0,-1 0 0,0 0 0,0 0 0,1 1 0,-1-1 0,0 0 0,0 0 0,0 0 0,1 1-1,-1-1 1,0 0 0,2 15 54,-8 16-13,-177 461 251,171-461-279,-66 142 142,92-235-51,1 15-77,1 0 0,2 1 0,3 1 0,45-75 1,-10 36 72,89-104 0,-117 155-28,0 3-1,2 0 0,44-32 1,-73 60-71,1 1 1,0 0 0,-1 0 0,1 0 0,0 0 0,0 0 0,0 0 0,0 1-1,0-1 1,0 1 0,4-1 0,-6 1-2,1 0 0,0 0 0,0 0 1,0 0-1,0 0 0,0 0 0,0 1 0,0-1 0,-1 0 0,1 1 0,0-1 0,0 0 1,0 1-1,-1-1 0,1 1 0,0-1 0,-1 1 0,1 0 0,1 0 0,-1 1 1,0 0 1,0 0-1,-1 0 0,1 0 0,0 0 0,-1 0 0,1 0 0,-1 0 0,1 0 0,-1 0 0,0 0 0,0 0 1,0 0-1,0 0 0,0 0 0,-1 0 0,1 0 0,-1 0 0,1 0 0,-2 4 0,-5 11 31,-1 0 0,0-1-1,-1 0 1,-1 0 0,-1-1-1,0 0 1,0-1 0,-2 0-1,0-1 1,0 0 0,-28 19-1,41-32-30,-1 0-1,1 0 1,-1 1 0,1-1-1,-1 0 1,1 0-1,-1 1 1,1-1 0,-1 0-1,1 0 1,-1 1 0,1-1-1,-1 1 1,1-1-1,0 0 1,-1 1 0,1-1-1,0 1 1,-1-1-1,1 1 1,0-1 0,-1 1-1,1-1 1,0 1-1,0-1 1,-1 2 0,18-3 61,-10 0-66,39-5 33,-16 3 1,1-1-1,41-13 1,-47 10-14,1-2-1,-1-1 0,-1-1 1,0-1-1,-1-1 0,0-1 1,-1-1-1,25-22 1,-42 32-12,0 0 0,0-1 0,-1 0 1,0 0-1,5-10 0,-7 14-5,-1-1-1,0 1 1,0 0-1,0-1 1,0 1-1,-1-1 1,1 1-1,-1-1 1,1 1-1,-1-1 1,0 1-1,0-1 1,0 0-1,0 1 1,0-1-1,-1 1 1,1-1-1,-2-3 1,1 5-1,1 0 0,-1 1 0,1-1 1,-1 1-1,1-1 0,-1 0 0,0 1 1,1-1-1,-1 1 0,0-1 1,1 1-1,-1 0 0,0-1 0,0 1 1,1 0-1,-1-1 0,0 1 0,0 0 1,0 0-1,0 0 0,1 0 1,-1 0-1,0 0 0,0 0 0,0 0 1,0 0-1,1 0 0,-1 0 0,0 0 1,0 1-1,0-1 0,1 0 1,-1 1-1,0-1 0,0 1 0,-29 17 32,20-10-28,1 1 0,0 1 0,0-1 0,0 1 0,1 1 0,1 0 0,0 0 0,0 0 0,1 1 0,1 0 0,0 0 0,-5 16 1,10-27-5,0 1 1,-1-1 0,1 1 0,0-1 0,0 0 0,0 1 0,0-1-1,0 1 1,0-1 0,0 1 0,0-1 0,1 1 0,-1-1 0,0 0-1,1 1 1,-1-1 0,1 1 0,0-1 0,-1 0 0,1 0 0,0 1-1,1 0 1,0 0 1,0-1-1,0 0 0,-1 0 1,1 0-1,0 0 0,0 0 1,0 0-1,0 0 0,1-1 1,-1 1-1,0-1 0,0 0 1,3 1-1,4-1 3,1 0-1,-1-1 1,0 0 0,0 0 0,14-4-1,-19 4-2,192-48 134,-189 48-127,0 0 0,0 1 0,0 0 0,0 0 0,0 0 0,-1 1 0,1 0 0,0 0 0,0 1 0,-1 0 0,12 5 0,-1 1 33,0 1 0,27 21 0,-34-22-20,-1-1 0,1 0 0,0-1 0,1 0 0,-1-1 1,1 0-1,0 0 0,0-1 0,1-1 0,14 3 0,-16-5-4,0-1 0,-1 0 0,1-1-1,0 0 1,-1 0 0,1-1 0,-1 0-1,1-1 1,-1 0 0,13-6 0,1-4 44,0 0-1,31-25 1,-24 16-28,-1-3-65,-20 13-3667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91 13560,'0'0'1041,"5"-11"-664,3-4-249,-3 2 30,2 1 0,10-17 0,-8 19 96,-9 23-79,-93 395 940,37-184-385,-30 142 1106,80-349-1641,5-15-116,0 0 0,0 0 0,0 1 0,0-1 0,1 1 0,-1-1 0,0 1 0,1-1 0,0 1 0,0-1 0,0 5 0,17-25 437,14-29-212,25-56 1,20-30 80,-65 115-323,-7 10-19,0 1-1,1 0 1,0 0 0,0 0 0,1 1 0,10-10 0,-16 16-40,1 0-1,-1 0 1,0-1 0,0 1 0,1 0 0,-1 0 0,0 0 0,1 0 0,-1 0 0,0 0 0,1 0-1,-1 0 1,0 0 0,0 0 0,1 0 0,-1 0 0,0 0 0,1 0 0,-1 0 0,0 0 0,1 0-1,-1 0 1,0 1 0,1-1 0,-1 0 0,0 0 0,0 0 0,1 0 0,-1 1 0,0-1 0,0 0 0,0 0-1,1 1 1,-1-1 0,0 0 0,0 0 0,0 1 0,1-1 0,-1 0 0,0 0 0,0 1 0,0-1-1,0 0 1,0 1 0,0-1 0,0 0 0,0 1 0,0-1 0,0 0 0,0 1 0,4 22 21,-4-19-14,5 100 74,-4-66-45,1-1 0,10 53-1,-12-87-32,1 0 0,0 1 0,0-1 0,0 0 0,0 0 0,0 0 0,0 0 0,1 0 0,0-1 0,-1 1 0,1 0 0,0-1 0,0 1 0,0-1-1,1 0 1,-1 1 0,1-1 0,-1 0 0,1-1 0,0 1 0,-1 0 0,1-1 0,0 1 0,0-1 0,0 0 0,0 0 0,7 1 0,-4-2 2,0 0 1,1 0 0,-1-1-1,0 1 1,1-1-1,-1-1 1,0 1-1,0-1 1,0 0 0,0-1-1,0 1 1,-1-1-1,6-4 1,7-4 17,-1-2 0,0 1 0,-1-2 0,-1 0 0,21-26 0,56-87 241,-52 67-34,-40 61-228,0-1-1,0 0 1,1 0 0,-1 0 0,0 0-1,0 0 1,0 0 0,0 0 0,0 0-1,0 0 1,0 0 0,0 0 0,0 0-1,0 0 1,0 0 0,0 0 0,1 0-1,-1 0 1,0 1 0,0-1 0,0 0-1,0 0 1,0 0 0,0 0 0,0 0-1,0 0 1,0 0 0,1 0 0,-1 0-1,0-1 1,0 1 0,0 0 0,0 0-1,0 0 1,0 0 0,0 0 0,0 0-1,0 0 1,1 0 0,-1 0 0,0 0-1,0 0 1,0 0 0,0 0-1,0 0 1,0 0 0,0 0 0,0 0-1,0-1 1,0 1 0,0 0 0,0 0-1,0 0 1,0 0 0,0 0 0,0 0-1,0 0 1,0 0 0,0-1 0,-1 15 124,-10 31-85,7-29-10,-2 9 4,1 0 1,1 0-1,0 30 1,3-49-28,1 1 1,0 0-1,1-1 1,-1 0 0,1 1-1,1-1 1,-1 1 0,1-1-1,0 0 1,0 0 0,1 0-1,0 0 1,0 0-1,0-1 1,1 1 0,0-1-1,0 0 1,6 6 0,-6-9-5,0 1 1,0-1-1,0 0 1,0 0-1,0 0 1,0-1 0,0 0-1,1 1 1,-1-2-1,1 1 1,-1 0-1,0-1 1,1 0 0,-1 0-1,1 0 1,-1 0-1,8-2 1,7-2 21,0-1-1,30-12 1,-47 16-26,65-28 52,-1-3 0,67-45 0,-82 46-13,-13 8 41,-2-2 0,-1-1 1,56-55-1,-110 89 66,-30 28-81,1 2 0,-70 73 0,102-94-58,-62 64 34,68-69-35,1 0-1,1 0 1,0 0-1,0 1 1,-7 19 0,14-31-8,1 0 1,-1 0 0,1 0 0,0 0 0,0 0 0,0 0 0,-1 0 0,1 1 0,0-1 0,0 0 0,0 0 0,1 0 0,-1 0 0,0 0 0,0 0 0,1 0 0,-1 0 0,0 0 0,1 0 0,-1 0 0,1 0 0,-1 0 0,1 0 0,0 0-1,-1 0 1,1-1 0,0 1 0,0 0 0,-1 0 0,1-1 0,0 1 0,0-1 0,0 1 0,0 0 0,0-1 0,0 0 0,0 1 0,0-1 0,0 0 0,0 1 0,0-1 0,1 0 0,4 2 2,0-1-1,-1-1 1,1 1 0,0-1 0,0 0-1,9-1 1,-3-1 3,0-1 0,1 0 0,-1-1 0,0-1 0,-1 1-1,1-2 1,-1 0 0,0 0 0,-1-1 0,1 0 0,-1-1 0,-1 0-1,1-1 1,-2 0 0,1-1 0,-1 1 0,0-1 0,-1-1 0,10-18 0,5-9 49,-11 19 46,14-31 0,-34 92 8,-17 35-80,-85 227 93,87-251-100,-1-1 1,-3-1-1,-54 75 1,79-122-21,-31 36 47,32-38-47,0 0 0,0 0 1,0 0-1,0 0 1,-1-1-1,1 1 1,-1-1-1,1 1 0,-1-1 1,0 0-1,1 0 1,-1 0-1,0 0 0,-5 0 1,6-1-2,1 0 1,0-1-1,0 1 1,-1 0-1,1-1 1,0 1-1,0-1 1,0 0-1,0 1 1,-1-1-1,1 0 1,0 0 0,0 0-1,1 1 1,-1-1-1,0 0 1,0 0-1,0 0 1,1-1-1,-1 1 1,0 0-1,1 0 1,-1 0-1,1 0 1,-1-1-1,1 1 1,-1-2-1,0-2 5,0 0-1,0 0 1,0-1-1,0 1 1,1-8-1,1-5 3,1 1-1,1-1 1,0 1-1,2 0 1,0 0-1,1 0 1,0 1 0,1 0-1,1 0 1,1 1-1,0 0 1,1 0-1,17-19 1,15-11 21,1 2 0,77-60-1,-6 7 25,274-327 64,-255 268-44,14-20 47,-107 123-64,-55 94-10,-125 232 54,21-42 6,77-147-2,42-85-103,0 0-1,-1 0 0,1 0 0,0 1 1,0-1-1,0 0 0,0 0 0,0 0 0,-1 0 1,1 0-1,0 1 0,0-1 0,0 0 1,0 0-1,0 0 0,0 0 0,0 1 0,0-1 1,0 0-1,0 0 0,0 0 0,0 1 1,0-1-1,0 0 0,0 0 0,0 0 0,0 0 1,0 1-1,0-1 0,0 0 0,0 0 1,0 0-1,0 0 0,0 1 0,0-1 0,0 0 1,1 0-1,-1 0 0,0 0 0,0 0 1,0 1-1,0-1 0,0 0 0,0 0 0,1 0 1,-1 0-1,0 0 0,0 0 0,0 0 1,0 1-1,1-1 0,-1 0 0,0 0 0,12-6 37,13-14-6,-16 12-11,0 0 0,1 0 0,0 1 0,0 0 0,16-7 0,-22 12-12,-1 1 1,1-1 0,0 1-1,-1 0 1,1 0 0,0 1-1,0-1 1,0 1 0,-1 0-1,1 0 1,0 0-1,0 0 1,0 1 0,0-1-1,-1 1 1,1 0 0,0 0-1,-1 1 1,1-1 0,0 1-1,4 3 1,12 9 37,0 2 1,-1 0-1,24 28 1,-22-22 28,38 31 0,-44-42-23,0 0-1,32 17 0,-42-26-53,-1 0 0,0 0 1,1-1-1,-1 1 0,1-1 0,0 0 1,-1 0-1,1 0 0,0-1 0,0 0 1,-1 0-1,1 0 0,0 0 1,0-1-1,-1 0 0,9-2 0,-2-7-464,-9 6-2118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84 18487,'0'0'864,"-84"-12"8,37 1 88,26-1 8,31 1-264,-3 5-8,8 3-464,14-3 0,22-2-192,11-7-8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12160,'0'0'2064,"12"4"-1872,4 1-117,0-1 0,0-1 1,0 0-1,1-1 1,-1-1-1,26-1 1,-21-3 38,-1 0 0,1-2 0,-1 0 0,0-1 0,-1-1 0,0-1 1,31-17-1,-41 21-30,-1-2 1,1 1 0,-1-1 0,0-1-1,0 1 1,-1-1 0,0-1 0,0 1-1,0-1 1,-1 0 0,-1-1 0,1 0-1,-1 0 1,-1 0 0,0 0 0,0 0-1,4-17 1,-7 20-24,0 0-1,-1-1 1,0 1-1,0 0 1,0 0-1,-1 0 1,0 0 0,0 0-1,-1 0 1,1 0-1,-1 0 1,-1 0-1,1 0 1,-1 1-1,0-1 1,0 1 0,-1 0-1,-4-6 1,5 8-29,0 0 1,0 0 0,0 0-1,0 0 1,0 1 0,-1-1-1,0 1 1,1 0-1,-1 0 1,0 0 0,0 0-1,0 1 1,0 0 0,0 0-1,0 0 1,0 0 0,-1 0-1,1 1 1,0 0 0,0 0-1,-1 0 1,1 1 0,0-1-1,0 1 1,-1 0-1,-6 2 1,-1 2 9,1 1 0,0 0 0,0 0 0,0 1 0,0 0 0,1 1 0,1 0 0,-1 1 0,1 0 0,1 0 0,0 1 0,0 0 0,-12 21 0,8-10 12,2 0 1,1 1-1,0 0 0,2 1 0,0-1 1,-4 37-1,8-45-18,1-1 1,1 1-1,1 0 1,0 0-1,0 0 0,5 25 1,-4-35-26,0-1 0,0 1 0,0 0-1,1-1 1,-1 1 0,1-1 0,0 1 0,0-1 0,0 0 0,0 1 0,1-1 0,-1-1-1,1 1 1,0 0 0,0 0 0,0-1 0,0 0 0,0 0 0,1 0 0,-1 0 0,1 0-1,-1 0 1,1-1 0,-1 0 0,1 0 0,0 0 0,0 0 0,6 0 0,5 0 16,0-1 1,0-1-1,1 0 0,-1-1 1,0-1-1,0 0 1,0-1-1,-1-1 1,20-9-1,6-4 60,-1-2 0,37-27-1,61-56 191,-9 6 222,-126 95-477,0 1-1,-1 0 0,1 0 0,0 0 0,-1 1 1,1-1-1,0 0 0,0 1 0,0-1 0,3 0 1,-4 1-14,-1 0 0,1 0 0,-1 0 0,0 0 0,1 1 1,-1-1-1,1 0 0,-1 0 0,1 0 0,-1 0 0,0 1 0,1-1 1,-1 0-1,1 0 0,-1 1 0,0-1 0,1 0 0,-1 1 0,0-1 1,0 0-1,1 1 0,-1-1 0,0 0 0,0 1 0,1-1 1,-1 1-1,0-1 0,0 1 0,1 4 31,0-1-1,-1 1 1,0 0-1,0-1 1,0 1-1,-2 8 1,1-5-44,-3 20 83,0 0 1,-2 0-1,0-1 1,-2 0-1,-2-1 1,0 1-1,-17 30 1,13-31 254,13-22 22,11-15-150,19-29-31,2 2 0,1 1-1,69-60 1,-81 80-72,29-17 0,-42 30-72,0 0 0,0 1 0,0 0 1,1 0-1,-1 0 0,1 1 0,0 0 1,11-1-1,-17 3-17,0 0 0,0 0-1,0 0 1,0 0 0,0 0 0,0 0 0,0 1 0,0-1 0,0 1-1,0 0 1,0-1 0,0 1 0,0 0 0,0 0 0,-1 0 0,1 0-1,0 0 1,-1 1 0,1-1 0,-1 0 0,1 1 0,-1-1-1,1 1 1,-1 0 0,0-1 0,0 1 0,0 0 0,0 0 0,0 0-1,0-1 1,-1 1 0,1 0 0,-1 0 0,1 4 0,1 5 48,-1 1 1,0-1-1,-1 0 1,-2 22 0,2-28-48,-3 28 72,0-7 52,1 40-1,2-64-127,0-1 0,0 1 0,0 0 0,1-1 0,-1 1 0,0 0 0,1-1 0,-1 1 0,1-1 0,0 1 0,-1-1 0,1 1 0,0-1 0,0 0 0,0 1 0,0-1 0,0 0 0,0 0 0,0 1 0,1-1 0,0 1 0,0-1 2,1 0 0,-1 0-1,0-1 1,0 1-1,1 0 1,-1-1 0,0 0-1,1 1 1,-1-1 0,1 0-1,-1 0 1,5-1 0,6-2 25,0 0 0,0 0 0,0-2 0,14-6 1,-18 7-15,12-5 20,-1-1-1,0-1 0,0-1 0,-1 0 0,-1-2 0,20-17 0,-28 21-13,0 0-1,0-1 1,-1 0 0,0 0 0,-1-1-1,0 0 1,-1-1 0,-1 0 0,1 0-1,6-25 1,-12 35-18,0 1 1,-1 0-1,1-1 0,-1 1 0,0-1 0,0 1 1,0-1-1,0 1 0,0-1 0,-1-2 0,1 4-7,0 1 0,-1 0 0,1-1 0,0 1 0,0-1 0,0 1-1,-1 0 1,1-1 0,0 1 0,0 0 0,-1 0 0,1-1 0,0 1 0,-1 0-1,1 0 1,0-1 0,-1 1 0,1 0 0,-1 0 0,1 0 0,0-1 0,-1 1 0,0 0-1,-15 5 53,-7 9-17,2 2-1,0 0 1,1 1 0,-28 31-1,27-25 9,-21 29-1,36-44-31,1 0 0,0 0 0,1 1 0,-1 0 0,1-1 0,1 1 0,0 0 0,-3 14 0,6-21-10,0 1 0,0-1 0,-1 0-1,2 1 1,-1-1 0,0 1-1,0-1 1,1 0 0,-1 1 0,1-1-1,0 0 1,0 1 0,0-1-1,0 0 1,0 0 0,0 0 0,0 0-1,1 0 1,-1 0 0,1 0-1,0-1 1,-1 1 0,1 0-1,0-1 1,0 1 0,0-1 0,0 0-1,0 0 1,0 0 0,1 0-1,-1 0 1,0 0 0,0 0 0,5 0-1,5 2 13,0-1 0,0-1 0,0 0 0,0 0 0,19-2 0,-17-1-2,0 0 0,0-1 0,0 0 0,0-1 0,-1-1 0,0 0 0,0-1 0,20-11 0,8-10 47,44-36-1,-12 8 8,-5 1 5,-19 14 28,-15 20 66,-45 92 2,10-64-165,0 0-1,0 1 0,1-1 0,1 0 0,-1 0 1,1 1-1,1-1 0,-1 0 0,1 0 1,4 9-1,-5-13-4,1 0 1,0-1 0,0 1-1,1 0 1,-1-1-1,1 1 1,0-1 0,-1 0-1,1 0 1,1 0 0,-1 0-1,0-1 1,1 1-1,-1-1 1,1 0 0,0 0-1,0 0 1,0 0 0,0-1-1,0 0 1,5 2-1,2-2 8,0 0-1,-1 0 0,1-1 0,0 0 0,0-1 0,-1 0 0,1-1 0,-1 0 0,13-4 0,12-6 8,44-21 0,-55 22-4,37-16-2,-2-2 0,68-45 0,-69 36 29,27-19 41,-178 112-27,48-22-26,2 1 0,0 2-1,-65 75 1,102-104-24,0 0 0,1 0 0,0 1 0,-7 13 0,12-19-2,-1 0 1,0 0-1,0 0 1,1 0-1,-1 1 0,1-1 1,-1 0-1,1 0 1,0 1-1,0 3 0,1-5 0,-1 0 0,0 1 1,1-1-1,-1 0 0,1 0 0,-1 0 0,1 0 0,-1 0 0,1 0 0,0 0 0,-1-1 0,1 1 0,0 0 0,0 0 0,0 0 1,-1-1-1,1 1 0,0 0 0,0-1 0,0 1 0,0-1 0,2 1 0,0 0 0,1 0 0,-1-1 0,0 0 0,0 1 0,0-1 0,0 0 0,1-1 0,-1 1 0,0-1 0,0 1 0,0-1 0,0 0 0,0 0 0,0 0 0,0 0 0,0-1 0,0 1 0,-1-1 0,5-3 0,5-4 0,0 0 0,17-18 0,-17 14 0,0 0 0,-1-1 0,-1-1 0,15-26 0,23-65 0,-46 101 0,-100 260 0,-22 56 0,108-281 0,-42 93 0,43-101 0,-2 0 0,0-1 0,-20 25 0,30-42 0,0-1 0,0 0 0,0 0 0,0 0 0,-1 0 0,1-1 0,-1 1 0,0-1 0,0 0 0,0 0 0,0 0 0,0-1 0,0 1 0,-1-1 0,-4 1 0,7-2 0,0 0 0,0 0 0,0 0 0,0-1 0,0 1 0,0 0 0,0-1 0,0 1 0,1-1 0,-1 0 0,0 1 0,0-1 0,0 0 0,1 0 0,-1 0 0,0-1 0,1 1 0,-1 0 0,1 0 0,0-1 0,-1 1 0,1-1 0,0 1 0,0-1 0,0 0 0,0 0 0,0 1 0,0-1 0,1 0 0,-1 0 0,0 0 0,1 0 0,0 0 0,-1 1 0,1-5 0,-1 0 3,1-1 1,1 0-1,-1 1 1,1-1-1,0 1 1,0-1-1,1 1 0,-1 0 1,2 0-1,-1-1 1,1 1-1,-1 1 1,2-1-1,-1 0 0,5-5 1,5-6 11,0 0 1,1 1 0,23-21-1,16-6-7,2 3-1,111-63 1,-28 20-4,-90 52-4,85-72 0,-107 78 0,27-23 0,64-75 0,-101 101 0,-11 14 0,0 1 0,1 0 0,-1 0 0,12-9 0,-16 25-13,-1 0-1,-1 0 1,-2 17 0,-5 11-13,5-24 31,0 0-1,1 0 1,0 0-1,1 0 1,0 0-1,1 0 1,0 0-1,4 17 0,-4-27-3,1 0 0,0 0-1,0 0 1,0-1-1,0 1 1,1 0-1,-1-1 1,1 1-1,0-1 1,-1 1-1,1-1 1,0 0 0,1 0-1,-1 0 1,0 0-1,0 0 1,1 0-1,0 0 1,-1-1-1,1 0 1,0 1-1,-1-1 1,1 0 0,0 0-1,0 0 1,0-1-1,0 1 1,0-1-1,0 0 1,0 1-1,0-1 1,0-1 0,0 1-1,3-1 1,12-2 2,-1-1 1,-1 0 0,1-1-1,28-13 1,-22 8-3,6 0-1,-17 6 0,1-1 0,21-11 0,-9 2 17,-2-1-1,0-1 1,26-24-1,-43 35-11,0-1-1,0 0 0,0-1 0,-1 0 1,0 1-1,-1-2 0,1 1 1,-2 0-1,1-1 0,-1 0 0,0 0 1,0 0-1,-1 0 0,0 0 0,1-10 1,-3 17-5,0 0 0,1 0 1,-1 0-1,0 0 1,0 0-1,0-1 0,0 1 1,0 0-1,-1 0 0,1 0 1,0 0-1,0 0 0,-1 0 1,1 0-1,-1 0 1,1 0-1,-1 0 0,1 0 1,-1 0-1,1 1 0,-1-1 1,0 0-1,0-1 0,0 2 1,0 0-1,0-1 0,0 1 0,0 0 0,-1 0 0,1 0 0,0-1 0,0 1 0,0 0 0,0 1 0,0-1 0,0 0 0,0 0 1,0 0-1,0 1 0,0-1 0,0 0 0,-1 1 0,-6 3 0,0 1 0,0-1-1,1 1 1,-8 7 0,6-5 0,1 1 0,0 0 0,0 0 1,1 1-1,0 0 0,1 0 0,0 1 0,-9 16 0,12-19-5,0 0 0,1 1-1,0-1 1,0 0 0,0 1 0,1-1 0,0 1-1,0 0 1,1-1 0,0 1 0,0-1 0,1 1-1,3 13 1,-3-17 3,0-1-1,0 0 1,0 0-1,0 0 1,1 1-1,0-1 1,-1-1-1,1 1 0,0 0 1,0 0-1,1-1 1,-1 1-1,1-1 1,-1 0-1,1 1 1,0-1-1,4 2 1,-3-2 0,1 0 1,-1-1-1,1 1 1,0-1-1,-1 0 1,1 0-1,0-1 1,0 1-1,0-1 1,0 0-1,5-1 1,3-1 6,0-1 0,0 0 0,0 0 0,0-2 0,-1 1-1,1-2 1,-1 0 0,12-7 0,1-5 8,0 0 0,-1-2 0,23-24 0,59-73 19,-42 44-25,-51 55-7,-10 14 0,-1 1 0,1-1 0,-1 1 0,1 0 0,0-1 0,0 1 0,7-4 0,-10 7 0,1-1 0,-1 1 0,1 0 0,-1 0 0,1 0 1,-1 0-1,0 0 0,1 0 0,-1 0 0,1 0 0,-1 0 0,1 0 0,-1 0 0,1 0 0,-1 0 0,1 0 1,-1 0-1,1 0 0,-1 0 0,0 1 0,1-1 0,-1 0 0,1 0 0,-1 0 0,0 1 0,1-1 0,-1 0 0,0 1 1,1-1-1,-1 0 0,0 1 0,1-1 0,-1 1 0,0-1 0,0 0 0,1 1 0,-1-1 0,0 1 0,0-1 1,0 1-1,0-1 0,0 0 0,0 1 0,1-1 0,-1 1 0,0-1 0,0 1 0,-1 0 0,2 25 21,-4 8-16,-1-1-1,-2 0 0,-1 0 1,-1 0-1,-2-1 1,-2 0-1,-1-1 0,-1 0 1,-1-1-1,-28 39 0,42-67-2,0 0 0,0-1 0,-1 1 0,1 0 0,-1-1 0,1 1 0,-1-1 0,0 0 0,1 1 0,-1-1 0,0 0 0,0 0 0,0 0 0,0 0 0,0 0 0,0-1 0,0 1 0,0-1 0,0 1 0,0-1 0,-1 0 0,1 0 0,0 0 0,-4 0 0,3-1 2,1 0 0,0 0 0,0 0 0,0 0 0,-1 0 0,1 0 0,0-1 0,0 1 0,1-1 0,-1 1 0,0-1 0,0 0 0,1 0 0,-1 0 1,1 0-1,0 0 0,-1 0 0,1 0 0,0 0 0,0 0 0,1-1 0,-2-1 0,2 3-1,-1 0-1,1 0 0,-1 0 1,1 0-1,0 0 1,-1 0-1,1-1 1,0 1-1,0 0 1,0 0-1,0 0 1,0 0-1,0 0 1,0 0-1,0 0 1,0 0-1,1 0 0,-1 0 1,0 0-1,1 0 1,0-2-1,0 3 1,0-1 0,0 1 0,0-1 0,1 1 0,-1-1 0,0 1 0,0 0-1,1 0 1,-1 0 0,0 0 0,1 0 0,-1 0 0,0 0 0,1 0 0,-1 0 0,0 0-1,1 1 1,-1-1 0,1 1 0,27 7 24,29 12 0,-36-12 3,1 0-1,45 8 1,-56-14-21,-5 0-28,1-1 0,-1 0-1,0-1 1,0 0-1,13-1 1,-20 1-34,0 0 1,0 0-1,0 0 0,0 0 0,0 0 1,1 0-1,-1 0 0,0 0 0,0 0 0,0 0 1,0 0-1,0 0 0,0 0 0,1-1 1,-1 1-1,0 0 0,0 0 0,0 0 1,0 0-1,0 0 0,0 0 0,0 0 1,0-1-1,0 1 0,0 0 0,0 0 1,0 0-1,0 0 0,0 0 0,0-1 1,0 1-1,0 0 0,0 0 0,0 0 1,0 0-1,0 0 0,0 0 0,0-1 1,0 1-1,0 0 0,0 0 0,0 0 1,0 0-1,0 0 0,0-1 0,0 1 1,0 0-1,0 0 0,0 0 0,0 0 0,-1 0 1,1 0-1,0 0 0,0 0 0,0-1 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19895,'0'0'5000,"112"23"-5104,-40 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4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7736,'0'0'6841,"7"-10"-6384,-2 2-373,3-5 176,1-1-1,1 1 1,0 1 0,17-16 0,-15 19 9,0 1 1,1 1-1,0 0 0,1 1 1,-1 1-1,1 0 1,0 0-1,25-3 0,-24 4-41,-13 3-181,1 0 0,-1 1-1,1-1 1,-1 1 0,0 0 0,1-1 0,-1 1 0,1 0 0,-1 1 0,1-1 0,-1 0 0,0 1 0,1-1 0,-1 1-1,0 0 1,1-1 0,-1 1 0,0 0 0,0 1 0,0-1 0,0 0 0,0 1 0,3 2 0,-2-1-14,-1 0 1,0 0 0,0 0-1,-1 1 1,1-1 0,-1 1-1,1-1 1,-1 1 0,0-1-1,-1 1 1,1 0-1,0-1 1,-1 1 0,0 4-1,-1 10 27,0-1 0,-1 0-1,-1 1 1,0-1 0,-2 0-1,0-1 1,-1 1 0,0-1-1,-1 0 1,-1-1-1,-1 1 1,0-1 0,-1-1-1,-15 18 1,19-25-28,-1-1-1,1 0 1,-1 0-1,0-1 1,-1 0 0,-7 5-1,1-2 25,0 5 17,13-12-64,0 1-1,-1-1 1,1 0-1,0 1 1,-1-1-1,1 0 1,-1 0-1,1 0 1,-1 0-1,0 0 1,1 0-1,-1-1 1,-2 2-1,-3 0 29,7-1-35,0-1-1,0 0 1,0 0 0,0 0-1,0 0 1,0 0-1,0 1 1,0-1 0,-1 0-1,1 0 1,0 0-1,0 0 1,0 0-1,0 0 1,0 0 0,-1 1-1,1-1 1,0 0-1,0 0 1,0 0-1,0 0 1,-1 0 0,1 0-1,0 0 1,0 0-1,0 0 1,0 0 0,-1 0-1,1 0 1,0 0-1,0 0 1,0 0-1,-1 0 1,1 0 0,0 0-1,0 0 1,0 0-1,0 0 1,0-1-1,-1 1 1,1 0 0,0 0-1,0 0 1,0 0-1,0 0 1,0 0-1,-1-1 1,1 1 0,0 0-1,0 0 1,0 0-1,0 0 1,0 0 0,0-1-1,0 1 1,0-1 31,12-1 54,45-11 137,-43 9-130,0 0 0,0 2-1,1-1 1,-1 2 0,0 0 0,27 1 0,64 17 821,-75-12-290,-26-13-590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4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16280,'0'0'2271,"-47"81"-1487,30-58-128,2-12 0,7-1-360,4-9 152,4-19-304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14056,'0'0'1096,"-9"3"-678,-13 5-216,0 0 0,0 1-1,1 2 1,0 0 0,1 1-1,-36 29 1,30-19-54,0 2 1,2 1-1,1 0 0,-25 38 1,17-16-11,3 2 0,1 0 0,3 2 0,2 0-1,-28 100 1,38-107-13,3 1 0,1-1-1,3 1 1,1 0 0,2 1-1,6 59 1,-2-79-36,2 1 0,1-1 1,2 0-1,0 0 0,2-1 0,0 0 0,2 0 0,1-1 1,0-1-1,2 0 0,1 0 0,18 20 0,-27-35-53,26 29 245,67 62 1,-89-91-225,0 0 0,0 0 0,1-1 0,0 0 0,0-1-1,1 0 1,-1-1 0,1 0 0,1-1 0,-1 0 0,1-1 0,17 2 0,-26-5-26,0 0 0,0 0 1,0-1-1,0 0 0,0 0 0,0 0 1,0 0-1,0 0 0,0-1 0,-1 1 1,1-1-1,-1 0 0,1 0 0,-1-1 0,5-3 1,1-2-694,-1 0 1,1-1-1,8-12 0,-16 20 385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64 494 14872,'0'0'1368,"-4"17"-575,-26 211 1221,27-183-1796,-9 167 404,11-157-433,14 103 0,-11-145-134,0-14 39,-3-28 34,-16-282 236,9 139-200,4 77-23,7-98 1,-1 164-89,1 0-1,2-1 1,1 2 0,2-1 0,0 1 0,2 0 0,23-46-1,-26 62-28,1 1-1,0 0 1,1 0-1,0 1 1,1 0-1,0 1 1,0 0-1,1 0 1,0 1-1,21-11 1,-26 15-8,1 1 1,0-1-1,0 1 1,1 1-1,-1-1 1,1 1-1,-1 0 0,1 1 1,0 0-1,-1 0 1,1 1-1,0 0 1,0 0-1,-1 1 1,1 0-1,0 0 1,-1 1-1,1 0 0,-1 0 1,9 4-1,-7-1 9,1 1 1,-1 1-1,0-1 0,-1 1 0,1 1 0,-1 0 0,-1 0 0,1 1 0,-2-1 0,1 1 0,-1 1 1,-1 0-1,1-1 0,-2 2 0,1-1 0,-1 0 0,-1 1 0,0 0 0,-1 0 0,0 0 1,0 0-1,-1 0 0,0 0 0,-1 0 0,-1 0 0,0 0 0,0 0 0,-1 1 0,0-2 0,-1 1 1,-1 0-1,1-1 0,-2 1 0,-7 13 0,5-12 9,-1 0-1,0 0 1,-1-1-1,0-1 1,-1 1-1,0-1 1,-1-1 0,0 0-1,0 0 1,-1-1-1,0-1 1,-22 11 0,19-12 13,0 0 1,0-1 0,-1-1 0,0 0 0,0-1 0,0 0 0,0-2 0,0 0 0,-1 0 0,-29-5 0,42 4-28,0-1-1,0 0 1,0 0 0,0 0 0,0 0-1,0-1 1,0 0 0,1 0 0,-1 0-1,-6-5 1,9 6-14,0 0 1,-1 0-1,1-1 1,0 1-1,0 0 0,0-1 1,0 1-1,1-1 0,-1 1 1,0-1-1,0 1 0,1-1 1,-1 1-1,1-1 0,0 0 1,-1 1-1,1-1 0,0 0 1,0 0-1,0 1 0,0-1 1,0 0-1,1 1 0,-1-1 1,0 0-1,1 1 1,-1-1-1,2-2 0,-1 3 4,-1 0-1,1-1 0,0 1 0,0 0 1,-1 0-1,1-1 0,0 1 0,0 0 1,0 0-1,1 0 0,-1 0 0,0 0 1,0 0-1,0 1 0,1-1 0,-1 0 1,0 1-1,1-1 0,-1 1 1,1-1-1,1 1 0,27-2-2698,-28 2 2066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1199 15776,'0'0'4145,"14"-14"-4025,164-181-183,-12 7 56,-148 168 39,-15 15-4,1 0 0,0 0-1,1 1 1,-1-1 0,1 1 0,6-4 0,-12 16 227,-9 13-199,4-8-10,5-12-43,-62 153 297,56-133-222,1 2 0,0-1 0,2 0 0,0 1 0,0 31 0,4-51-56,0 1 0,0-1 0,0 0 0,1 0 1,-1 0-1,1 0 0,-1 1 0,1-1 0,0 0 0,0 0 0,1-1 0,-1 1 0,1 0 0,-1 0 0,1-1 1,0 1-1,0 0 0,0-1 0,0 0 0,4 4 0,-2-4 3,0 0 1,0 0-1,0 0 0,1-1 0,-1 1 0,0-1 1,1 0-1,-1 0 0,1 0 0,-1-1 1,1 0-1,-1 0 0,8 0 0,5-2 29,0-1-1,0 0 0,-1-1 1,23-8-1,64-32 150,-57 23-113,23-12 169,-1-3 0,77-56-1,-132 85-53,-13 7-202,1 0 1,-1 0 0,0 0-1,0 0 1,0 0 0,0 0-1,0 0 1,0 0 0,0 0-1,0 0 1,0 0 0,0 0-1,1 0 1,-1 0 0,0 1 0,0-1-1,0 0 1,0 0 0,0 0-1,0 0 1,0 0 0,0 0-1,0 0 1,0 0 0,0 0-1,0 1 1,0-1 0,0 0-1,0 0 1,0 0 0,0 0 0,0 0-1,0 0 1,0 0 0,0 0-1,0 0 1,0 1 0,0-1-1,0 0 1,0 0 0,0 0-1,0 0 1,0 0 0,0 0-1,0 0 1,0 0 0,-1 0-1,1 0 1,0 1 0,0-1 0,0 0-1,0 0 1,0 0 0,0 0-1,0 0 1,0 0 0,0 0-1,-1 0 1,-17 24 301,10-14-302,-1 2 41,-14 18 68,1 1 0,-24 46 0,42-68-86,-1-1 1,2 1 0,-1 0 0,1 0 0,1 0 0,-1 1-1,2-1 1,-1 1 0,1-1 0,1 1 0,-1-1 0,2 1 0,-1-1-1,5 20 1,-4-26-14,-1 0 0,1 0 0,1-1 0,-1 1 0,0 0 0,0 0 0,1 0 0,0-1 0,0 1 0,-1-1 0,1 1 0,1-1 0,-1 0 0,0 0 0,1 0 0,-1 0 0,4 2 0,-4-3-3,1 0 1,-1-1-1,1 1 0,-1-1 1,1 1-1,-1-1 1,1 0-1,-1 0 1,1 0-1,-1 0 0,1-1 1,-1 1-1,1-1 1,-1 1-1,1-1 0,-1 0 1,1 0-1,-1 0 1,0 0-1,0 0 0,3-3 1,7-3 21,-1 0 0,-1-1 0,1 0 0,-1-1 0,-1 0 1,1-1-1,-2 0 0,12-16 0,-15 18-18,0 0-1,-1-1 1,0 0 0,0 0-1,-1 0 1,0 0 0,-1-1-1,0 1 1,0-1 0,-1 1-1,0-1 1,-1-13 0,-1 6 12,-1 0 1,0 0-1,-8-30 1,8 40-15,-1 0-1,1 0 1,-1 1 0,0-1-1,-1 1 1,0 0 0,1 0-1,-2 0 1,1 0 0,-1 1 0,-9-9-1,11 12 1,0 0-1,0 0 1,-1 0-1,1 1 0,-1-1 1,0 1-1,-5-2 1,8 3-8,0-1 0,0 1 0,0 0 1,0 0-1,0 0 0,0-1 0,0 1 1,0 0-1,0 0 0,0 0 0,0 0 1,0 1-1,0-1 0,0 0 0,0 0 0,0 1 1,0-1-1,0 0 0,0 1 0,0-1 1,1 1-1,-1-1 0,0 1 0,0-1 1,0 1-1,0 0 0,1 0 0,-1-1 0,0 1 1,0 1-1,0 0 2,0 0 1,1 0-1,-1 1 1,0-1-1,1 0 1,0 0-1,-1 1 0,1-1 1,0 0-1,0 1 1,0-1-1,0 0 1,1 1-1,-1-1 1,1 0-1,-1 1 0,3 3 1,-1-2-1,0 0 1,0-1 0,1 1-1,-1-1 1,1 0-1,0 0 1,0 0-1,0 0 1,6 4-1,-3-3 0,0 0 0,1 0-1,-1-1 1,1 1-1,0-2 1,0 1-1,0-1 1,0 0-1,1 0 1,-1-1-1,9 1 1,-5-3-1,1 0 0,-1 0 1,0-2-1,1 1 0,-1-1 1,0-1-1,-1 0 0,19-10 0,-12 5-2,0-1-1,-1-1 0,0-1 0,20-19 1,-1-6 12,-1-1 1,-1-2-1,-3-1 1,41-74-1,77-193 42,-47 45 46,-98 247-72,-12 29-10,-19 59 24,-27 102-1,46-142-36,-86 338 102,71-250-31,-10 136 0,33-245-68,-1 17 29,0 1 0,2 0 0,4 42 0,-4-71-36,0 1 0,0 0 0,0-1 1,0 1-1,0-1 0,1 1 0,-1 0 1,0-1-1,0 1 0,0-1 0,0 1 0,1-1 1,-1 1-1,0-1 0,1 1 0,-1-1 0,0 1 1,1-1-1,-1 1 0,1-1 0,-1 1 0,1-1 1,-1 0-1,1 1 0,-1-1 0,1 0 0,-1 0 1,1 1-1,-1-1 0,1 0 0,0 1 0,1-2 1,-1 1 0,0 0 0,1-1 0,-1 1 0,0-1 0,0 1 0,0-1 0,1 0-1,-1 1 1,0-1 0,0 0 0,0 0 0,1-1 0,7-8 15,0 0 0,9-13 0,-14 17-5,27-41 66,-2-2-1,29-68 1,-45 87-34,-10 21-24,0 1 0,1-1 0,0 1 0,1-1 0,-1 1 0,11-12 0,-16 23-13,0 1 0,0-1-1,0 1 1,0-1 0,0 1 0,1-1 0,0 1 0,-1 0 0,1-1 0,1 1-1,-1-1 1,1 6 0,0-7-5,-1 7-1,1 0 0,0 0 0,1 0 0,0 0 0,1-1 0,-1 1 0,5 8 0,-5-14-2,0 0 1,0 0-1,0-1 0,0 1 0,1 0 0,-1-1 1,1 0-1,-1 1 0,1-1 0,0 0 0,0 0 0,0-1 1,0 1-1,0-1 0,0 1 0,1-1 0,-1 0 0,0 0 1,1-1-1,-1 1 0,6 0 0,2-1 4,-1 0-1,0 0 1,0-1-1,1-1 1,-1 0-1,0 0 1,0-1-1,-1 0 1,1-1-1,-1 0 1,1 0-1,14-10 1,0-2 0,0-1 0,-2-1 0,29-28 0,-15 7-1,-1-1 0,-2-2 0,-2-1 0,44-81 0,-23 20 30,43-120 0,-35 18 5,-41 132-24,-18 70-15,0 0 1,0 1-1,-1-1 1,1 0-1,-1 0 1,0-8-1,0 12-1,0 0 1,0 0-1,0-1 0,0 1 0,0 0 0,0 0 0,0-1 1,0 1-1,-1 0 0,1 0 0,0 0 0,0-1 1,0 1-1,0 0 0,0 0 0,0 0 0,-1-1 0,1 1 1,0 0-1,0 0 0,0 0 0,0 0 0,-1 0 1,1-1-1,0 1 0,0 0 0,0 0 0,-1 0 1,1 0-1,0 0 0,0 0 0,-1 0 0,1 0 0,0 0 1,0 0-1,0 0 0,-1 0 0,1 0 0,0 0 1,-1 0-1,-15 13 3,-3 12 10,1 1 0,1 1 1,1 0-1,-13 33 0,-41 120 14,-27 153 3,87-283-27,2 0 0,2 1 0,3 0 0,4 90-1,0-128 6,1 0-1,0 0 0,1-1 1,0 1-1,1-1 0,0 0 1,10 19-1,-12-26-5,1-1 1,0 0-1,0 0 1,0 0-1,0 0 0,1 0 1,-1-1-1,1 1 0,0-1 1,0 0-1,0-1 1,1 1-1,-1 0 0,1-1 1,-1 0-1,1 0 0,0-1 1,0 1-1,0-1 1,0 0-1,0 0 0,6-1 1,0 0 1,0-1 0,0 0 1,0-1-1,-1 0 0,1-1 1,-1 0-1,1-1 1,-1 0-1,0-1 0,0 0 1,-1 0-1,1-1 0,-1 0 1,16-15-1,-3 1 7,0-2 1,-1 0-1,-2-1 1,22-32-1,-29 38 5,0 0 0,-2-2-1,0 1 1,0-1 0,-2 0-1,-1-1 1,6-21 0,-13 40-15,0 0 1,1 0-1,-1 0 1,0 0-1,0 0 1,0 0-1,0 0 1,1 0 0,-2 0-1,1 0 1,0 1-1,0-1 1,0 0-1,0 0 1,0 0-1,-1 0 1,1 0-1,0 0 1,-1 0-1,1 0 1,-1 0-1,1 1 1,-1-1-1,1 0 1,-1 0-1,-1 0 1,1 0 1,0 1-1,0 0 1,0 0 0,-1-1-1,1 1 1,0 0-1,0 0 1,0 0 0,-1 0-1,1 0 1,0 0 0,0 1-1,-1-1 1,1 0 0,0 1-1,0-1 1,-2 1 0,-4 3 8,-1-1 0,0 2 0,1-1 0,-12 10 0,8-4-6,1 0-1,1 1 1,-1 0 0,2 1 0,-1 0 0,2 0 0,0 1 0,-7 15 0,7-10 6,0-1 0,1 1 1,1 1-1,1-1 0,-3 36 1,6-48-6,1-1 0,0 1 0,1 0 0,-1-1-1,1 1 1,0-1 0,1 0 0,-1 1 0,1-1 0,3 6 0,-4-9-2,0 0 0,0 0 0,1 1 0,-1-2 1,1 1-1,-1 0 0,1 0 0,0 0 0,0-1 0,0 1 0,0-1 0,0 1 0,0-1 1,0 0-1,0 0 0,1 0 0,-1 0 0,0 0 0,1-1 0,-1 1 0,0-1 0,1 1 0,-1-1 1,1 0-1,2 0 0,5-1 7,0-1 1,0 0 0,0 0 0,0-1-1,-1 0 1,1 0 0,-1-1-1,17-11 1,-3 1 25,44-36 1,107-98 150,-151 125-129,-17 17-27,0 0-1,0 1 1,0-1 0,7-4-1,-12 10-28,-1-1-1,1 1 1,-1 0 0,0-1-1,1 1 1,-1 0 0,1 0-1,-1-1 1,1 1 0,-1 0-1,1 0 1,-1 0 0,1 0-1,0-1 1,-1 1 0,1 0-1,-1 0 1,1 0 0,-1 0-1,1 0 1,-1 0 0,1 0-1,-1 1 1,1-1 0,0 0-1,-1 0 1,1 0 0,-1 0-1,1 1 1,-1-1 0,0 0-1,1 1 1,-1-1 0,1 0-1,-1 1 1,1-1-1,-1 0 1,0 1 0,1-1-1,-1 1 1,0-1 0,1 1-1,-1-1 1,0 1 0,0-1-1,1 1 1,-1-1 0,0 1-1,0-1 1,0 1 0,0-1-1,0 1 1,0-1 0,0 1-1,0-1 1,0 1 0,0 0-1,-2 34 96,-43 158 358,39-149-164,6-44-288,0 0-1,0 0 1,0 0-1,0 1 0,0-1 1,0 0-1,0 0 1,0 0-1,0 0 1,0 0-1,0 0 1,0 0-1,0 0 1,0 1-1,0-1 1,1 0-1,-1 0 1,0 0-1,0 0 1,0 0-1,0 0 1,0 0-1,0 0 1,0 0-1,0 1 1,0-1-1,0 0 1,0 0-1,0 0 1,0 0-1,1 0 1,-1 0-1,0 0 1,0 0-1,0 0 1,0 0-1,0 0 1,0 0-1,0 0 1,0 0-1,0 0 1,1 0-1,-1 0 1,0 0-1,0 0 1,0 0-1,0 0 1,0 0-1,0 0 1,0 0-1,1 0 1,-1 0-1,0 0 1,10-3 85,11-5 4,-3-4 13,31-25 1,-38 27-63,0 1 1,1 0-1,0 1 0,1 0 0,0 0 0,23-8 0,-35 15-38,0 1 0,1-1-1,-1 1 1,1-1 0,-1 1 0,1 0-1,-1-1 1,0 1 0,1 0-1,-1 0 1,1 0 0,-1 0-1,1 0 1,-1 0 0,1 1-1,-1-1 1,1 0 0,-1 1 0,1-1-1,-1 1 1,0-1 0,1 1-1,-1 0 1,0 0 0,0 0-1,1 0 1,0 1 0,0 1 13,0 1 0,0-1 0,0 1 1,-1 0-1,0-1 0,0 1 0,0 0 0,1 5 1,-1-3 9,0-1 1,0 1 0,1-1 0,0 0 0,2 6 0,-3-11-27,-1 1-1,1 0 0,-1-1 0,1 1 1,-1-1-1,1 1 0,0-1 0,0 0 1,-1 1-1,1-1 0,0 0 0,-1 1 1,1-1-1,0 0 0,0 0 0,0 0 1,-1 1-1,1-1 0,0 0 0,0 0 1,0 0-1,-1 0 0,1-1 1,0 1-1,0 0 0,-1 0 0,2-1 1,24-8 42,-22 7-43,0 1-2,10-6 0,0 1 0,1 0 0,0 2 0,0-1 0,0 2 0,27-3 0,-40 6 0,1 0 0,-1 0 0,1 0 0,-1 1 0,1-1 0,-1 1 0,1 0 0,-1 0 0,0 0 0,1 0 0,-1 0 0,0 0 0,0 0 0,0 1 0,0-1 0,0 1 0,3 3 0,0 0 0,-1 2 0,1-1 0,-1 0 0,4 11 0,-6-12 0,1 0 0,-1 0 0,1 0 0,0-1 0,0 1 0,0-1 0,1 1 0,0-1 0,0-1 0,7 7 0,-9-9 40,-1 0 0,1 0 0,0-1 0,-1 1 0,1-1 1,0 0-1,-1 1 0,1-1 0,0 0 0,-1 0 0,1 0 0,0 0 0,-1 0 0,1 0 0,0-1 1,0 1-1,-1 0 0,1-1 0,-1 0 0,1 1 0,2-3 0,16-12-5006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19119,'0'0'279,"4"-13"-404,-3 10 122,11-31 138,1 0-1,32-59 1,-28 67 42,2 0 1,0 1-1,2 1 0,1 1 1,26-22-1,-35 34-78,1 0-1,0 2 0,0-1 1,1 2-1,0 0 1,1 1-1,0 0 1,0 2-1,0 0 0,0 0 1,19-1-1,-31 5-77,0 0 0,0 1 0,0 0-1,0 0 1,0 0 0,-1 0-1,1 1 1,0-1 0,0 1 0,0 0-1,0 0 1,-1 1 0,1-1 0,0 1-1,-1 0 1,0 0 0,1 0 0,-1 0-1,0 0 1,0 1 0,0-1 0,0 1-1,0 0 1,-1 0 0,0 0 0,1 0-1,-1 1 1,0-1 0,0 1-1,-1-1 1,1 1 0,-1 0 0,0-1-1,1 1 1,-1 5 0,2 6 9,-1-1 0,-1 1 0,0-1 0,-1 1 0,-1-1 0,0 1 0,-1-1 1,-5 20-1,-3-1 18,0 0-1,-3-1 1,-1-1 0,-18 31 0,-80 117 182,104-167-214,-117 158 302,102-142-151,-2-2 0,0-1-1,-55 42 1,66-57 7,12-6 68,22-10 173,-2 0-399,60-19 152,2 3 0,111-15 0,-149 33-139,-1 0 139,0-2 0,66-18 0,-75 15-1110,-26 8-1552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62 16575,'0'0'6423,"-3"-10"-6291,-1 0-86,3 6-23,-1 0 1,1 0 0,0 0 0,0 0 0,0 0 0,0 0 0,1 0 0,0-6 0,-15 28 344,-2 3-214,10-13-51,1 0-1,0 0 0,0 0 0,-8 17 1,14-25-96,0 1-1,0-1 1,0 0 0,0 0 0,0 0 0,0 0 0,0 1 0,0-1 0,0 0 0,0 0 0,0 0 0,0 0 0,0 1 0,0-1 0,0 0 0,0 0 0,-1 0 0,1 0 0,0 0-1,0 1 1,0-1 0,0 0 0,0 0 0,0 0 0,0 0 0,-1 0 0,1 0 0,0 0 0,0 0 0,0 0 0,0 1 0,-1-1 0,1 0 0,0 0 0,0 0 0,0 0 0,0 0 0,-1 0-1,1 0 1,0 0 0,0 0 0,0 0 0,0 0 0,-1 0 0,1 0 0,0 0 0,0-1 0,0 1 0,-1 0 5,1-1 0,0 1 1,0-1-1,0 1 0,0 0 1,0-1-1,0 1 0,0-1 0,0 1 1,1-1-1,-1 1 0,0-1 0,0 1 1,0 0-1,0-1 0,0 1 1,1-1-1,-1 1 0,0 0 0,0-1 1,1 1-1,0-1 0,4-6-2,12-15-3018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15472,'0'0'4154,"2"9"-4051,2 9-66,-1 0 1,0 0-1,-2 0 0,0 0 1,-2 21-1,-14 102 226,6-64-92,6-49-105,-16 183 506,16-151-45,8 89 0,-6-131-273,1-4 111,1-14-133,3-6 36,32-78 249,-9 23-3670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48 300 15680,'0'0'3849,"6"-15"-3245,0 3-503,9-20 176,21-35-1,-25 49-194,1 0-1,1 1 0,1 0 0,18-17 1,-23 26-37,0 0 1,0 1-1,1 0 1,0 0-1,1 1 1,-1 0-1,1 1 1,0 1-1,13-5 1,-21 8-26,-1 1 1,1-1-1,0 1 1,0-1-1,0 1 1,-1 0 0,1 0-1,0 0 1,0 1-1,0-1 1,0 1-1,-1-1 1,1 1-1,0 0 1,-1 0 0,1 0-1,0 0 1,-1 1-1,0-1 1,1 1-1,-1 0 1,0-1-1,0 1 1,0 0 0,0 0-1,0 0 1,0 1-1,3 3 1,-2 0 16,1 1 0,-1-1 0,0 1 1,-1 0-1,1 0 0,-1 0 0,0 0 0,-1 0 1,0 0-1,0 10 0,-1 11 37,-2-1 0,-1 0-1,-1 0 1,-1 0 0,-2 0 0,0-1-1,-2 0 1,-17 36 0,-6 3 174,-81 119 0,28-72 25,70-95-180,-1-1 1,0-1 0,-1-1 0,-26 17-1,35-22 164,19-9-120,29-8-28,-30 6-66,74-16 225,0 5 0,155-5 1,-218 17-116,1 0-1,0-2 1,31-7 0,-38 3-278,-8 2-3101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5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17383,'0'0'1574,"11"8"-732,13 12-426,-1 1 0,0 1 0,-2 0-1,31 43 1,-30-28-270,0 1 0,-3 1 0,-1 0 0,-3 2-1,0 0 1,16 84 0,-18-50 7,-4 2 0,-3-1-1,-4 84 1,-5-115-28,-1 0 0,-3 0 0,-1-1 1,-28 82-1,14-64 126,-4-2 1,-55 97-1,63-126-80,-1-1 0,-2 0 0,-1-2 0,-48 49 0,42-57 268,27-19-638,-1 0 0,0-1-1,1 1 1,-1-1 0,1 1 0,-1-1-1,0 1 1,1-1 0,-1 0-1,0 0 1,0 0 0,1 0 0,-1 0-1,0-1 1,1 1 0,-3-1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531 550 4312,'0'0'8377,"2"-12"-7966,1-38-14,-3 47-344,-1 0 1,1 0-1,-1 0 1,0 0-1,0 0 1,0 0-1,0 0 0,0 0 1,0 0-1,-1 1 1,1-1-1,-1 1 1,0-1-1,0 1 0,0-1 1,0 1-1,0 0 1,-1 0-1,-3-3 1,-2 0 130,-1 0 0,1 1 0,-1 0 0,-13-4 0,11 5-65,-1 0 0,-1 1 1,1 0-1,0 1 0,0 1 0,-1-1 0,1 2 0,0 0 0,0 1 0,0 0 0,0 0 1,0 1-1,-18 8 0,6-2 89,1 2 0,0 0 0,0 2 0,1 0 0,-32 27 0,46-33-134,-1 0 0,2 1 0,-1 0 0,1 1 1,0-1-1,0 1 0,1 1 0,1-1 0,-1 1 0,2 0 0,-6 14 0,8-18-32,1 1-1,-1 0 0,1 0 1,0 0-1,1 0 1,0 0-1,0 1 0,0-1 1,1 0-1,0 0 1,0 0-1,1 0 1,0-1-1,0 1 0,0 0 1,1-1-1,0 1 1,8 10-1,-6-9 5,1-1 0,1 1 0,-1-1 1,1-1-1,0 1 0,1-1 0,0-1 0,0 1 0,0-1 0,0-1 0,1 1 0,0-1 1,0-1-1,13 4 0,-7-3 78,0-1 1,1 0-1,0-2 1,0 1-1,-1-2 1,1 0-1,31-5 1,-44 4-82,0 1 0,0-1 1,-1 0-1,1 0 0,-1 0 0,1 0 0,-1 0 1,1-1-1,-1 1 0,1-1 0,-1 0 0,0 1 1,0-1-1,0 0 0,0 0 0,0-1 1,2-3-1,-3 5-20,-1 0 1,1 0 0,-1 0 0,1 0-1,-1 0 1,0 0 0,0-1 0,0 1-1,1 0 1,-1 0 0,0 0 0,0 0-1,-1 0 1,1 0 0,0 0-1,0 0 1,0 0 0,-1 0 0,1-1-1,-1 0-3,0 1 0,0-1 1,0 1-1,-1 0 0,1-1 0,0 1 0,0 0 0,-1 0 0,1 0 0,-1 0 0,1 0 0,-1 0 0,1 0 0,-1 0 0,-2 0 0,-2-1 15,0 1 0,-1 0-1,1 0 1,-1 0 0,1 1 0,0 0-1,-1 0 1,1 1 0,-1 0 0,1 0-1,0 0 1,-1 1 0,1 0-1,0 0 1,0 0 0,-6 5 0,0-1-3,0 0 1,1 1 0,0 0-1,1 1 1,-1 0 0,2 1 0,-10 10-1,10-9-3,1 0 0,0 1 0,0 1 0,1-1 0,0 1 0,-9 25 0,13-29-17,1 1 1,0 0-1,1 0 1,-1 0-1,2 0 0,-1 0 1,1 1-1,1-1 1,-1 0-1,2 0 1,2 11-1,-2-11 3,0 1 0,1 0 0,1-1 0,-1 1 0,2-1 0,-1 0 0,1-1 0,1 1-1,-1-1 1,1 0 0,1 0 0,0-1 0,0 0 0,0 0 0,1 0 0,0-1 0,0 0 0,0-1-1,1 0 1,0 0 0,14 5 0,-14-7 9,0 0 0,1-1 0,-1 0 0,1 0 0,-1-1 0,1 0 0,0-1 0,0 0 0,-1-1 0,1 0 0,0 0-1,-1-1 1,1 0 0,-1-1 0,0 0 0,0 0 0,0-1 0,0-1 0,10-6 0,3-5 36,0-1 1,-2-1 0,0-1-1,-1 0 1,27-38-1,32-31 133,-55 67-141,2 1-1,0 1 1,54-30 0,-73 46-43,0 0 0,0 0 1,0 1-1,0 0 1,1 0-1,-1 1 0,1-1 1,0 1-1,-1 1 1,1-1-1,10 1 0,3 2 14,-1 1 0,30 9 0,-18-4 26,1-6 67,-31-2-74,-3-2-37,-1 1 1,1 0-1,0-1 1,-1 1-1,1 0 1,-1 0-1,1 1 1,-6-2-1,7 2-1,-12-3 8,0 1 0,0 1 0,0 0-1,0 1 1,0 0 0,0 1 0,0 1 0,0 0 0,1 1 0,-1 0 0,0 0 0,-16 9 0,15-6-1,0 0 0,0 1 0,0 1 0,1 0 0,1 1 0,-1 0 1,2 1-1,-1 0 0,1 1 0,-12 16 0,20-23-10,0 0 0,1 0-1,0 1 1,0 0 0,0-1-1,0 1 1,1 0 0,-1 0-1,1 0 1,0 0 0,1 0 0,-1 0-1,1 0 1,0 0 0,1 0-1,-1 0 1,1 0 0,0 0-1,3 9 1,-3-11-1,0 0 1,1 0-1,-1 0 0,1 0 1,-1 0-1,1-1 0,0 1 1,0 0-1,1-1 0,-1 0 1,0 1-1,1-1 0,-1 0 1,1-1-1,0 1 0,0 0 0,0-1 1,0 1-1,0-1 0,0 0 1,0 0-1,0 0 0,0 0 1,0-1-1,1 1 0,-1-1 1,0 0-1,0 0 0,1 0 1,-1 0-1,4-1 0,-2-1 5,0 1-1,1-1 0,-1 0 1,0 0-1,0-1 1,-1 1-1,1-1 1,-1 0-1,1 0 1,-1-1-1,0 0 0,0 1 1,0-1-1,-1 0 1,1-1-1,-1 1 1,0-1-1,0 1 1,3-9-1,5-9 33,-2 0 0,13-45-1,-22 65-35,10-28 49,-6 21-14,0-1 0,-1 1 0,-1-1 0,0 0 0,1-13 0,-4 17 11,-1 9-25,-2 12-1,5-2-24,0-1 0,1 1 0,1-1 0,0 0 0,0 0 0,1 0 0,1 0 0,0-1 0,1 1 0,0-1 0,0-1 0,1 1 0,1-1 0,8 9 0,-13-15 16,0-1 0,0 0 0,1 0 0,-1-1 0,1 1 0,-1-1 0,1 0 0,0 0 0,0 0 0,0 0 0,0 0 0,0-1 0,0 0 0,1 0 0,-1 0 0,0 0 0,1-1 0,-1 0 0,0 0 0,1 0 0,-1 0 0,6-2-1,30-9 282,-25-1-212,-14 11-76,0 0 0,0 1 0,0-1 0,-1 0-1,1 0 1,0 0 0,0 1 0,0-1 0,0 0 0,0 1-1,0-1 1,0 1 0,1-1 0,-1 1 0,0 0 0,0-1-1,0 1 1,2 0 0,-1-1-6,1 1 1,-1-1-1,0 0 0,0 0 1,0 0-1,0 0 0,0-1 1,0 1-1,0 0 0,-1-1 1,1 1-1,0-1 0,-1 0 1,1 0-1,-1 1 0,0-1 1,3-4-1,-1 1 3,0 0 0,0 0 0,0-1 0,-1 1 0,4-11 0,-2-6 30,-1 1 34,2 0 0,13-38 1,-17 57-61,0 0 1,0 0 0,0 1-1,0-1 1,0 0 0,1 0-1,-1 1 1,0-1 0,1 1-1,-1-1 1,1 1 0,0 0-1,-1-1 1,1 1 0,0 0-1,0 0 1,0 0 0,-1 1-1,1-1 1,0 0 0,0 1-1,0-1 1,3 0 0,-4 1-8,1 0 0,0 1-1,0-1 1,-1 0 0,1 0 0,0 1 0,-1-1 0,1 1 0,0-1 0,-1 1 0,1 0 0,-1 0 0,1 0 0,-1-1 0,1 1 0,-1 1 0,1-1 0,-1 0 0,0 0 0,0 0 0,0 1 0,0-1 0,0 1 0,0-1 0,0 1 0,0-1 0,1 4-1,5 16 6,0 1-1,-1 1 0,-2-1 0,4 37 0,-6-36-1,1 0 1,1 0 0,1-1-1,13 36 1,-17-57-5,-1 1 1,1 0-1,0-1 0,0 1 0,0 0 0,0-1 1,0 1-1,1-1 0,-1 0 0,0 1 1,1-1-1,-1 0 0,1 0 0,-1 0 0,1 0 1,-1 0-1,1 0 0,0 0 0,3 1 1,-2-2 2,-1 1 0,1-1 0,0 0 0,0 0 0,0 0 0,0 0 0,0-1 0,0 1 0,0-1 0,0 1 0,4-3 0,5-2 6,0 0 0,-1-1 0,0-1 0,15-11 0,-1-1 8,-1-2-1,-2 0 0,0-2 0,-1 0 1,-1-1-1,27-46 0,81-170 198,-98 174-132,-2-1 0,23-89 0,-43 133-70,-6 17-7,0 0 0,0 0 0,-1 0 0,1 0 0,-1 0 0,0 0 0,-1-8 0,-3 11 0,-2 9-6,-4 12-15,-18 47-70,-34 123-1,54-155 65,0 0 0,3 0-1,0 0 1,2 1-1,2-1 1,3 34-1,-2-59 13,0 0-1,1 0 1,0-1-1,0 1 1,1-1-1,0 0 1,0 1-1,0-1 1,9 12-1,-11-17 11,1-1-1,-1 1 0,1 0 1,0 0-1,-1-1 0,1 1 0,0-1 1,0 0-1,0 1 0,0-1 0,0 0 1,0 0-1,1 0 0,-1-1 1,0 1-1,0 0 0,1-1 0,-1 1 1,0-1-1,1 0 0,-1 0 0,1 0 1,-1 0-1,0 0 0,1-1 0,-1 1 1,0-1-1,1 1 0,-1-1 1,0 0-1,0 0 0,0 0 0,0 0 1,0 0-1,4-3 0,4-4 5,1 0-1,-1 0 1,-1-1-1,0 0 1,0 0 0,0-1-1,9-15 1,44-83 3,-59 104-4,55-119 36,81-250-1,-77 131 97,-47 173 40,-15 67-87,-2 7-27,-7 22 4,-11 38-6,5-4-2,-86 351 168,25 5 554,73-404-690,-1 8 81,5-17-42,2-8 41,19-35 74,12-17 50,-20 34-166,-12 18-90,0-1 0,1 1 0,0 0 0,0-1-1,0 1 1,1 1 0,-1-1 0,1 0 0,6-4-1,-9 8-32,0 0-1,0 0 0,0 0 0,-1 0 1,1 0-1,0 0 0,0 0 0,0 0 1,0 0-1,0 0 0,0 0 0,0 1 1,0-1-1,-1 0 0,1 1 1,0-1-1,0 0 0,0 1 0,-1-1 1,1 1-1,0-1 0,0 1 0,-1 0 1,1-1-1,-1 1 0,1 0 0,0-1 1,-1 1-1,1 0 0,-1 0 0,0-1 1,1 1-1,-1 0 0,0 0 0,1 1 1,14 36 3,-14-35-4,12 41-40,-9-28 31,0 0 0,9 18 1,-11-29 5,1 1 1,0-1-1,1 0 0,-1 0 1,1 0-1,0 0 0,0-1 1,0 0-1,9 7 1,-6-7 47,0 1 0,0-1 0,0-1 1,1 0-1,0 0 0,-1 0 0,1-1 1,0 0-1,0-1 0,0 0 0,1 0 1,-1 0-1,16-2 0,-8-1-38,-15 1-9,1 1 0,-1-1 0,1 1 0,-1 0 0,1-1 0,-1 1 0,1 0 0,-1 0 0,1 0-1,-1 0 1,1 0 0,-1 1 0,1-1 0,-1 0 0,1 1 0,-1-1 0,1 1 0,-1-1 0,0 1 0,1 0 0,1 1 0,4 2 0,-7-4 0,1 1 0,-1-1 0,0 0 0,0 0 0,1 0 0,-1 1 0,0-1 0,1 0 0,-1 0 0,0 0 0,0 1 0,0-1 0,1 0 0,-1 1 0,0-1 0,0 0 0,0 1 0,0-1 0,1 0 0,-1 0 0,0 1 0,0-1 0,0 1 0,0-1 0,0 0 0,0 1 0,0-1 0,0 0 0,0 1 0,0-1 0,0 0 0,0 1 0,0-1 0,0 0 0,-1 1 0,2 0 0,-1-1 0,0 1 0,0-1 0,1 1 0,-1-1 0,1 0 0,-1 1 0,0-1 0,1 0 0,-1 1 0,1-1 0,-1 0 0,1 1 0,-1-1 0,1 0 0,-1 0 0,1 0 0,0 1 0,-1-1 0,1 0 0,-1 0 0,1 0 0,-1 0 0,1 0 0,-1 0 0,1 0 0,0 0 0,-1 0 0,1-1 0,-1 1 0,2 0 0,2 0 0,-4-17 125,0 10-5435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5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6224,'0'0'9241,"4"12"-8817,-2-7-368,6 14 189,-2 0 0,8 34-1,2 11 377,-10-42-338,-1 0 0,0 0 1,1 27-1,5 42 629,-9-77-731,3 24 1727,-7-47-1507,-1-2-318,1 1 0,1-1 0,0 1-1,0-22 1,0-2 46,-1-6 127,2 0-1,1 0 1,12-66 0,-13 103-221,0-1 0,1 1 1,0-1-1,0 1 1,0-1-1,0 1 0,0 0 1,1-1-1,-1 1 1,1 0-1,0 0 1,0 0-1,0 0 0,0 0 1,1 1-1,-1-1 1,4-2-1,9-9 152,-14 12-169,0 0 1,1 1 0,-1-1 0,1 0-1,-1 1 1,1 0 0,0-1 0,0 1-1,-1 0 1,1 0 0,0 0 0,0 0 0,4-1-1,8-3 84,-13 4-98,0 1-1,0-1 1,0 1-1,0-1 1,0 1-1,0-1 1,0 1-1,0 0 1,0 0-1,0 0 1,0-1-1,0 1 1,0 0-1,0 0 1,0 0-1,0 0 1,0 1-1,0-1 0,0 0 1,0 0-1,1 1 1,4 1 4,-3-1-2,1 0 1,0 1-1,-1-1 0,0 1 1,1-1-1,-1 1 0,0 0 1,0 0-1,0 1 0,0-1 1,0 1-1,-1-1 0,1 1 1,-1 0-1,4 4 0,13 14 83,-16-19-74,0 1 1,-1-1 0,1 1-1,-1-1 1,0 1 0,1 0-1,-1 0 1,-1 0 0,3 4 0,-2-4-185,5 6 457,-8-5-3826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14776,'0'0'4639,"-2"10"-4116,0-1-320,0 0-1,0 0 1,1 0-1,0 1 1,1-1-1,0 0 1,0 1-1,1-1 1,0 0 0,0 0-1,5 13 1,4 7-2891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11656,'0'0'1784,"10"2"-1327,-2-1-356,1 0 1,0 0 0,0-1-1,0 0 1,0 0-1,-1-1 1,1 0-1,0-1 1,0 0-1,-1 0 1,16-7 0,-12 2 41,-1-1 1,0 0 0,0 0 0,0-1 0,-2 0-1,1-1 1,14-19 0,1-5 397,23-44-1,-7-8 241,0-1 926,-41 86-1629,1 0-1,0 0 0,-1 0 0,1 0 0,-1 0 1,1 0-1,0 0 0,0 1 0,0-1 0,-1 0 0,1 0 1,0 1-1,0-1 0,2-1 0,-2 2-40,-1 0-1,0 0 0,1 0 1,-1 0-1,0 0 1,1 1-1,-1-1 0,1 0 1,-1 0-1,0 0 1,1 0-1,-1 0 0,0 0 1,1 1-1,-1-1 0,0 0 1,1 0-1,-1 1 1,0-1-1,1 0 0,-1 0 1,0 1-1,0-1 1,1 0-1,-1 1 0,0-1 1,0 0-1,0 1 1,3 4 133,-2 0 0,1 0 0,-1 0 0,1 0 1,0 6-1,2 40 502,-1 0 1,-2 1-1,-10 73 0,9-121-633,0-2-6,-6 46 581,5-44-538,1-1 0,-1 0 0,0 0 0,0 0 0,-1 0 0,1 0 0,-1 0 0,1 0 0,-1-1 0,0 1 0,0-1 0,-2 4-1,3-6-54,1 1 0,-1-1-1,0 1 1,1-1 0,-1 0-1,0 1 1,1-1 0,-1 0-1,0 0 1,1 1 0,-1-1-1,0 0 1,0 0 0,1 0-1,-1 0 1,0 0 0,0 0-1,1 0 1,-1 0 0,0 0-1,0 0 1,1 0 0,-1 0-1,0-1 1,0 1 0,1 0-1,-1-1 1,0 1 0,1 0-1,-1-1 1,1 1 0,-1-1-1,0 1 1,1-1 0,-1 1-1,1-1 1,-1 1 0,1-1-1,-1 0 1,1 1 0,0-1-1,-1 0 1,1 1 0,-1-2-1,-14-36 376,12 31-290,1 1-11,-1 0 0,2-1-1,-1 1 1,-1-8 0,3 13-80,0 0 1,0 0 0,0 0 0,0 1-1,0-1 1,0 0 0,0 0-1,0 0 1,0 0 0,0 1 0,0-1-1,0 0 1,0 0 0,1 0-1,-1 1 1,0-1 0,1 0 0,-1 0-1,0 1 1,1-1 0,-1 0-1,1 1 1,-1-1 0,1 1 0,-1-1-1,1 0 1,0 1 0,-1-1-1,1 1 1,0 0 0,-1-1 0,1 1-1,0-1 1,0 1 0,-1 0-1,1 0 1,0-1 0,0 1 0,0 0-1,-1 0 1,3 0 0,9 1 80,1 0 1,0 1-1,-1 1 1,0 0-1,17 6 1,0 1 53,35 12 214,-58-20-445,0 1 0,0 0 0,0 0 0,0 1 0,-1 0 0,0 0 0,10 9 0,-14-12-370,2 2 645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11048,'0'0'1168,"102"-48"-672,-5 22-80,9-6 16,13-1-64,1 5 8,1 11-48,-9 6 0,-18 5-64,-9 6-8,-5 9-96,-40-3 16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6424,'0'0'6769,"4"17"-6006,28 214 1279,-22-140-121,31 135 1,-35-204-1248,-2-11 387,-9-25 48,-36-149 61,22 79-778,7 29-30,1-1 1,3 0-1,3 0 0,2-58 0,3 102-287,1 0-1,1 0 1,0 1 0,1-1-1,0 0 1,1 1 0,0 0-1,1 0 1,0 0 0,1 0-1,0 1 1,1 0 0,-1 0-1,2 1 1,0 0-1,16-15 1,-16 17-45,1 0 0,-1 1 0,1 0 0,0 0 0,0 1 0,1 1 0,0-1 0,0 2 0,0-1 1,0 1-1,0 1 0,1 0 0,-1 0 0,1 1 0,-1 0 0,1 1 0,0 1 0,20 2 0,-24-1-10,0-1 0,-1 2 0,1-1 0,0 1 0,-1 0 0,1 0 0,-1 1 0,0-1 0,0 1 0,-1 1 0,1-1 0,-1 1 0,0 0-1,0 1 1,0-1 0,-1 1 0,0-1 0,0 2 0,0-1 0,3 10 0,-3-7 6,-1 0-1,0 0 0,0 1 1,-1-1-1,0 1 0,-1 0 1,0-1-1,-1 1 1,0 0-1,0 0 0,-1-1 1,0 1-1,-1 0 0,-4 14 1,-3-2 22,-1 0 1,-1 0 0,-1-1-1,0 0 1,-2-1-1,0 0 1,-2-1 0,0-1-1,-1-1 1,-33 27-1,37-34 2,0-1 0,-18 9-1,26-15 2,-1 0 0,0-1 0,1 0 0,-1 0 0,-1 0-1,1-1 1,0 0 0,-9 1 0,44-8 260,-3 4-256,1 2 0,-1 0 0,1 2 0,-1 0 0,41 11 0,-47-8-29,0 1 0,0 1 0,0 1 0,-1 1 0,-1 0 0,1 2 0,25 19 0,-40-28-28,-1 0-1,0 1 1,0 0-1,-1-1 1,1 1-1,0 0 1,-1 0-1,0 1 1,0-1-1,0 0 1,0 1-1,0-1 1,-1 1 0,1 0-1,-1-1 1,0 1-1,0 0 1,-1 0-1,1 0 1,-1-1-1,0 1 1,0 0-1,0 0 1,0 0-1,-1 0 1,1 0-1,-1 0 1,0-1-1,0 1 1,-1 0-1,1 0 1,-1-1-1,0 1 1,0-1-1,0 0 1,0 0-1,-5 6 1,-3 3 14,0-2 1,-1 1-1,0-1 1,0-1-1,-1 0 1,0-1 0,-1 0-1,1-1 1,-2 0-1,1-1 1,-1-1-1,-21 6 1,18-6 17,0-1 0,0-2 1,0 1-1,0-2 0,0 0 0,0-1 1,0-1-1,0 0 0,0-2 0,-26-6 1,21 4 13,18 5-33,1 0-1,-1-1 1,0 0 0,1 0 0,-1 0 0,0 0 0,1-1 0,-1 1 0,1-1 0,0 0 0,0 0 0,-1 0 0,1 0 0,-5-6 0,8 8-24,-1-1-1,1 1 1,0-1 0,-1 1 0,1-1 0,0 1 0,0-1 0,0 1-1,-1-1 1,1 0 0,0 1 0,0-1 0,0 0 0,0 1-1,0-1 1,0 1 0,0-1 0,0 0 0,0 1 0,0-1 0,0 1-1,1-1 1,-1 0 0,0 1 0,0-1 0,0 1 0,1-1 0,-1 1-1,0-1 1,1 1 0,-1-1 0,1 1 0,-1-1 0,0 1 0,1-1-1,-1 1 1,1 0 0,-1-1 0,1 1 0,0 0 0,-1-1-1,1 1 1,-1 0 0,1 0 0,-1-1 0,2 1 0,33-8-454,-27 7 325,32-8-4031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13560,'0'0'1368,"12"-3"-779,32-3 257,0 2 1,0 1 0,51 4-1,23 13 2990,-116-13-3746,0-1 0,-1 0 0,1 0 0,0-1 0,-1 1 0,1 0 0,0 0 0,-1-1 0,1 1 0,0-1 0,2-1 0,3-2-2974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1099 8136,'0'0'2784,"9"-13"-2080,9-12-308,0 0 0,24-52 0,173-454 4153,-199 487-4039,51-174 2676,-66 210-2606,-1 11 28,-5 21-102,-76 347 634,61-289-990,-18 62 314,-93 228 1,78-242-229,-75 164 492,123-284-624,4-7 124,4-12-63,-2 5-155,7-20 57,1 1 1,1 0 0,1 1 0,1 0 0,1 1 0,1 0 0,28-32-1,131-121 164,-173 173-230,124-105 99,-71 63-41,-1-2 0,46-54 0,-84 84-45,-8 9 14,-1 0 0,0 0 0,0 0 0,0 0 0,-1-1 0,5-8 0,-7 3 139,-8 15 65,-7 17-38,1 5-94,2 1-1,1 0 1,1 1-1,-7 36 0,14-50-60,1-1 0,0 1-1,0 0 1,1-1-1,1 1 1,0-1-1,0 0 1,1 1-1,1-1 1,0 0 0,7 11-1,-10-20-29,0-1-1,1 1 0,-1-1 1,1 0-1,0 1 1,0-1-1,0 0 1,0 0-1,0 0 1,0-1-1,0 1 1,1-1-1,-1 1 0,1-1 1,-1 0-1,1 1 1,0-1-1,-1-1 1,1 1-1,0 0 1,0-1-1,-1 1 1,1-1-1,0 0 0,0 0 1,0 0-1,-1 0 1,1 0-1,3-1 1,6-1 8,0-1 1,-1 0 0,1 0 0,-1-1-1,17-8 1,96-61 56,-74 41-51,-25 15 63,39-34 0,-53 41-43,-7 7-14,-2 2-9,0 0 0,-1-1 0,1 1-1,0 0 1,-1-1 0,1 1 0,-1-1-1,0 0 1,2-2 0,-3 3 144,1 1-156,1 0 0,-1-1 1,0 1-1,0-1 0,1 1 1,-1-1-1,0 0 0,0 0 1,0 1-1,0-1 0,0 0 1,0 0-1,0 0 0,0 0 1,0 0-1,-1 0 0,2-3 1,12-21 31,-7 6-24,-1-1 0,7-31 0,-12 43-14,1 0 1,-2 0 0,1-1-1,-1 1 1,0 0-1,-1 0 1,0 0 0,0 0-1,-4-12 1,5 19-3,0-1 0,-1 1 1,0 0-1,1-1 0,-1 1 1,0 0-1,1-1 0,-1 1 1,0 0-1,0 0 0,0 0 1,0 0-1,0 0 0,0 0 1,0 0-1,-1 0 0,1 0 1,0 0-1,0 0 0,-1 1 1,1-1-1,0 1 0,-1-1 1,1 1-1,-3-1 0,1 1 0,0 0 1,0 1-1,1-1 0,-1 1 0,0-1 0,0 1 0,0 0 1,0 0-1,1 0 0,-1 0 0,1 1 0,-4 1 0,-6 5-6,0 1-1,1 1 0,-20 21 1,16-14-14,0 1 1,1 1-1,1 0 0,0 1 1,2 0-1,1 1 0,-15 39 1,22-51 13,1 0 0,0 0 0,1 0 0,-1 0 0,2 1 0,-1-1 0,2 0 0,-1 0 0,4 17 0,-3-19 5,1-1-1,1 0 0,-1 0 0,1 0 0,0 0 1,0 0-1,1-1 0,0 1 0,0-1 0,0 0 0,0 0 1,1 0-1,0-1 0,0 0 0,7 5 0,-5-5 2,1 1 0,0-2-1,0 1 1,0-1-1,0 0 1,0-1 0,1 0-1,-1 0 1,1-1-1,0 0 1,-1 0 0,1-1-1,15-1 1,-10-1-1,-1 0 1,1-1 0,-1 0-1,0-1 1,0 0-1,0-1 1,-1 0-1,14-9 1,-2-2 5,-1-1-1,-1-1 0,0 0 1,-1-2-1,-2 0 1,31-42-1,-2-6 22,39-77 0,17-62 74,-79 145-38,-3-1 0,-3-2 0,13-79 1,-25 107-44,5-21 89,5-70 1,-16 126-104,-1 0 0,0 0 0,0 0 0,0 0 1,0 0-1,0 0 0,-1 0 0,1 0 0,0 0 0,-1 0 0,-1-3 0,2 4-2,0 1 0,-1 0 0,1 0-1,0 0 1,-1-1 0,1 1 0,0 0 0,-1 0-1,1 0 1,0 0 0,-1 0 0,1 0-1,0-1 1,-1 1 0,1 0 0,0 0-1,-1 0 1,1 0 0,0 0 0,-1 0 0,1 1-1,0-1 1,-1 0 0,1 0 0,0 0-1,-1 0 1,1 0 0,0 0 0,-1 0-1,1 1 1,0-1 0,-1 0 0,1 0-1,0 1 1,0-1 0,-1 0 0,1 1 0,-6 4 24,1 1-1,0 0 1,0 1 0,-6 9 0,-20 36 31,2 1 0,3 2 0,-33 96 0,34-69-15,4 1-1,-11 87 1,25-122-7,0 66-1,7-96-24,1 0 1,0 0-1,2-1 1,0 1-1,1-1 1,0 0 0,8 18-1,-10-30-6,0-1 1,0 0-1,0 0 0,1 0 0,-1 0 1,1 0-1,0-1 0,0 1 1,1-1-1,-1 1 0,1-1 0,0-1 1,-1 1-1,1 0 0,0-1 1,6 3-1,-4-3 2,1 0-1,-1 0 1,1-1 0,0 0 0,0 0-1,-1 0 1,1-1 0,0 0-1,0-1 1,7 0 0,10-4 22,-1-1 0,1-1 0,-2-1 0,1-1-1,26-14 1,-16 6 5,6-2 68,54-34 0,-76 38-18,-29 25-12,-19 14 33,-50 52 0,77-72-103,0 1-1,1 0 0,0 0 0,0 0 0,0 0 0,0 1 1,1-1-1,0 1 0,-2 8 0,3-12-1,1-1 0,0 1 0,-1 0 0,1 0 0,0-1 0,0 1 0,0 0 1,0 0-1,1 0 0,-1-1 0,0 1 0,1 0 0,-1-1 0,1 1 0,0 0 0,-1-1 0,1 1 0,0 0 0,0-1 0,0 1 0,0-1 0,0 0 0,1 1 0,-1-1 0,0 0 0,0 0 0,1 0 0,-1 0 0,1 0 0,-1 0 1,1 0-1,0 0 0,-1 0 0,4 0 0,1 1 0,-1 0 0,1-1 0,0 0 0,0 0 0,0 0 0,0-1 0,-1 0 0,1 0 0,0 0 0,0-1 1,0 0-1,0 0 0,0 0 0,-1-1 0,7-2 0,-5 0 0,1 0 0,-1 0 0,0-1 0,0 0 0,-1 0 0,1 0 0,-1-1 0,0 0 0,7-10 0,2-7 0,0 0 0,-2 0 0,-1-1 0,-1-1 0,12-37 0,16-62 0,-6-1 0,32-238 0,-63 350 0,0 1 0,0 0 0,-1 0 0,-1-1 0,0 1 0,-1 0 0,0 0 0,-3-15 0,4 26 0,0 1 0,0 0 0,0 0 0,0-1 0,0 1 0,0 0 0,0 0 0,0-1 0,-1 1 0,1 0 0,0 0 0,0-1 0,0 1 0,0 0 0,0 0 0,-1-1 0,1 1 0,0 0 0,0 0 0,0 0 0,-1-1 0,1 1 0,0 0 0,0 0 0,-1 0 0,1 0 0,0 0 0,0 0 0,-1-1 0,1 1 0,0 0 0,0 0 0,-1 0 0,1 0 0,0 0 0,0 0 0,-1 0 0,1 0 0,0 0 0,-1 0 0,1 0 0,-11 11 0,-4 20 0,2 3 0,2 2 0,2-1 0,1 1 0,-5 48 0,0 147 0,27 165 0,-13-352-824,-2-29-3537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14464,'0'0'824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4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9040,'0'0'10294,"11"4"-9990,-4-1-270,1 0 1,0-1-1,-1 0 1,1-1-1,15 2 0,6-7-2395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221 976 5224,'0'0'4262,"5"-13"-3706,82-221 2874,144-275-1,-217 481-3140,62-134 1678,-63 137-1305,-8 21-89,-7 17-140,-21 71 397,-58 144 1,-95 120 61,-28-17-164,95-182-264,55-80 27,51-62-241,9-9-92,10-9-41,361-265 478,-216 158-450,178-114 162,-327 226-229,-12 6-78,0 0 1,0 0 0,0 0 0,0 0 0,0 0-1,0 0 1,0 0 0,0 0 0,0 0 0,0 0-1,0 0 1,0 0 0,0 0 0,0 0 0,0 0-1,0 0 1,0 0 0,0 0 0,0 0 0,0 1-1,0-1 1,0 0 0,0 0 0,0 0 0,0 0-1,0 0 1,0 0 0,0 0 0,0 0 0,0 0-1,0 0 1,0 0 0,0 0 0,0 0 0,0 0-1,0 0 1,0 0 0,0 0 0,0 0-1,0 0 1,0 0 0,0 0 0,0 0 0,0 0-1,1 0 1,-1 0 0,0 0 0,0 0 0,0 0-1,0 0 1,0 1 0,0-1 0,0-1 0,0 1-1,0 0 1,0 0 0,0 0 0,0 0 0,0 0-1,0 0 1,0 0 0,0 0 0,-15 18 41,-1-1-35,-16 28 15,1 1 0,2 1-1,2 2 1,-20 51 0,44-93-13,1 0 0,-1 1 0,1-1-1,1 0 1,0 1 0,0-1 0,0 1 0,1 12-1,0-18-3,0 0-1,1 0 0,-1 1 1,1-1-1,0 0 0,-1 0 0,1 0 1,0 0-1,0-1 0,0 1 1,0 0-1,1 0 0,-1 0 0,0-1 1,1 1-1,-1-1 0,1 1 1,-1-1-1,1 0 0,0 1 0,0-1 1,0 0-1,-1 0 0,1 0 1,0-1-1,0 1 0,0 0 0,1-1 1,-1 1-1,0-1 0,0 0 1,0 1-1,0-1 0,3-1 0,1 2 6,1-1-1,-1 0 1,0 0-1,0-1 0,0 0 1,1 0-1,-1 0 0,0-1 1,0 0-1,-1 0 1,1-1-1,0 1 0,-1-1 1,0-1-1,1 1 0,-1-1 1,0 1-1,-1-2 1,1 1-1,-1 0 0,0-1 1,0 0-1,0 0 0,0 0 1,-1 0-1,0-1 0,0 1 1,-1-1-1,0 0 1,1 1-1,-2-1 0,1 0 1,-1-1-1,0 1 0,0 0 1,-1-11-1,-2-3 32,0 1 1,-2-1-1,-1 1 0,0 0 1,-1 1-1,-1 0 0,-1 0 1,-11-18-1,18 33-34,0 1 0,1 0 0,-1 0 0,0 0 0,1 0 1,-1 0-1,1-1 0,0 1 0,0 0 0,0 0 0,0-1 0,0 1 0,0 0 0,1 0 0,-1-1 0,1 1 0,0 0 0,-1 0 0,1 0 0,0 0 1,0 0-1,0 0 0,1 0 0,-1 0 0,0 1 0,1-1 0,1-1 0,5-6 1,1 2 1,-1-1-1,2 1 0,10-7 1,-6 5-4,6-5 20,1 1 0,0 1 0,30-12 0,-39 19 9,0 1 0,0 1 0,0 0 1,0 0-1,1 1 0,-1 1 0,1 0 0,16 1 0,-26 0-21,0 0 1,-1 1-1,1-1 0,0 1 1,-1 0-1,1 0 0,-1 0 0,1 0 1,-1 0-1,1 0 0,-1 1 1,0-1-1,1 1 0,-1-1 0,0 1 1,0 0-1,0 0 0,0 0 1,-1 0-1,1 0 0,0 1 0,-1-1 1,0 0-1,1 1 0,-1-1 1,0 1-1,0-1 0,-1 1 1,2 5-1,0 5 38,0 0-1,-2 0 1,1 0 0,-3 24-1,1-30-38,-1 20 43,-1 15 146,3 55 0,0-94-178,1-1 0,-1 1 0,0-1 0,1 1 0,-1-1 0,1 1 0,0-1 0,0 1 0,0-1 0,0 0 0,1 1 1,-1-1-1,2 2 0,-2-3-16,0 0 0,0-1 0,0 1 1,0-1-1,0 1 0,-1-1 1,1 1-1,0-1 0,0 0 1,0 1-1,0-1 0,1 0 1,-1 0-1,0 0 0,0 0 1,0 0-1,0 0 0,0 0 0,0 0 1,0 0-1,0 0 0,0-1 1,0 1-1,0 0 0,0-1 1,0 1-1,0-1 0,0 1 1,0-1-1,-1 1 0,1-1 0,0 0 1,0 1-1,0-1 0,1-2 1,17-15 67,-1-1 1,-1-1 0,19-28-1,1 0 43,-33 43-105,11-14 63,0 0 1,1 1 0,1 1 0,0 1-1,38-28 1,-54 44-72,1-1 1,-1 0-1,0 0 1,0 1-1,1-1 1,-1 0-1,1 1 0,-1-1 1,0 1-1,1 0 1,-1 0-1,1-1 0,-1 1 1,1 0-1,-1 0 1,1 0-1,-1 1 1,1-1-1,-1 0 0,1 0 1,-1 1-1,2 0 1,-1 0 4,0 0 0,-1 1 1,1-1-1,-1 0 1,1 1-1,-1-1 0,0 1 1,1 0-1,-1-1 1,0 1-1,0 0 0,0 0 1,0 0-1,0 1 1,2 8 38,0-1 1,-1 0 0,0 1 0,1 19-1,-4 22 98,0-39-87,0 0-1,1 0 1,0 0-1,2-1 1,2 15-1,-4-27-54,0 1 0,0-1 0,0 0 0,0 1 0,0-1 0,0 0 0,0 1 0,0-1 0,1 0 0,-1 1-1,0-1 1,0 0 0,0 1 0,1-1 0,-1 0 0,0 1 0,0-1 0,1 0 0,-1 0 0,0 0 0,0 1 0,1-1-1,-1 0 1,0 0 0,1 0 0,-1 1 0,0-1 0,1 0 0,-1 0 0,1 0 0,-1 0 0,12-7 95,13-24 18,-18 21-64,21-23 34,53-48 1,-78 78-89,-1 1 0,1 0 0,0 0 0,0 0 0,0 0 0,6-2 0,-9 4 0,1-1 0,0 1 0,0 0 0,-1 0 0,1 0 0,0 0 0,0 0 0,0 0 0,-1 0 0,1 0 0,0 0 0,0 0 0,0 0 0,-1 1 0,1-1 0,0 0 0,-1 1 0,1-1 0,0 0 0,0 1 0,-1-1 0,1 1 0,-1-1 0,1 1 0,0-1 0,-1 1 0,1-1 0,-1 1 0,1 0 0,-1-1 0,0 1 0,1 0 0,-1-1 0,1 2 0,1 4 0,0 0 0,-1 0 0,1 0 0,-1 0 0,0 0 0,-1 0 0,1 0 0,-2 6 0,1-5 0,0 0 0,1-1 0,-1 0 0,1 1 0,1-1 0,2 11 0,-3-16 0,-1-1 0,0 0 0,0 1 0,1-1 0,-1 0 0,0 0 0,1 1 0,-1-1 0,0 0 0,1 0 0,-1 0 0,1 1 0,-1-1 0,0 0 0,1 0 0,-1 0 0,1 0 0,-1 0 0,0 0 0,1 0 0,-1 0 0,1 0 0,-1 0 0,1 0 0,-1 0 0,0 0 0,1 0 0,-1 0 0,1-1 0,-1 1 0,0 0 0,1 0 0,-1 0 0,0 0 0,1-1 0,-1 1 0,0 0 0,1-1 0,-1 1 0,0 0 0,1 0 0,-1-1 0,0 1 0,1-1 0,19-20 0,-15 16 0,1-2 0,-4 5 0,0 0 0,0 0 0,-1 0 0,1 0 0,0 1 0,1-1 0,-1 1 0,3-2 0,-5 3 0,1 0 0,0 0 0,0 0 0,-1 0 0,1 0 0,0 0 0,-1 0 0,1 0 0,0 1 0,0-1 0,-1 0 0,1 0 0,0 1 0,-1-1 0,1 0 0,-1 1 0,1-1 0,0 1 0,-1-1 0,1 1 0,-1-1 0,1 1 0,-1-1 0,1 1 0,-1-1 0,0 1 0,1 0 0,-1-1 0,0 1 0,1 0 0,-1-1 0,0 1 0,1 1 0,14 41 0,-13-36 0,-1-1 0,2 1 0,-1 0 0,1-1 0,0 0 0,0 0 0,0 0 0,1 0 0,6 7 0,-9-11 0,1-1 0,-1 0 0,1 0 0,0-1 0,-1 1 0,1 0 0,0 0 0,0-1 0,-1 1 0,1-1 0,0 0 0,0 1 0,0-1 0,0 0 0,-1 0 0,1 0 0,0 0 0,0-1 0,0 1 0,0 0 0,-1-1 0,1 1 0,0-1 0,0 0 0,-1 1 0,1-1 0,0 0 0,1-1 0,2-1 0,0 0 0,-1 0 0,1-1 0,-1 1 0,1-1 0,-1 0 0,0 0 0,3-5 0,42-58 0,-40 59 0,1-3 0,-3 1 0,-1 1 0,1-1 0,0 2 0,17-16 0,3-4 0,-12 11 0,-1-1 0,-1 0 0,-1-1 0,15-27 0,-25 39 0,2 0 0,-1 1 0,1-1 0,0 1 0,9-11 0,-13 17 0,1 0 0,-1-1 0,1 1 0,-1 0 0,1-1 0,-1 1 0,1 0 0,-1-1 0,1 1 0,-1 0 0,1 0 0,0 0 0,-1 0 0,1 0 0,-1 0 0,1 0 0,-1 0 0,1 0 0,0 0 0,-1 0 0,1 0 0,-1 0 0,1 0 0,-1 0 0,1 1 0,0-1 0,-1 0 0,1 0 0,-1 1 0,1-1 0,-1 0 0,1 1 0,-1-1 0,0 0 0,1 1 0,-1-1 0,1 1 0,-1-1 0,0 1 0,1-1 0,-1 1 0,0-1 0,0 1 0,1-1 0,-1 1 0,0-1 0,0 1 0,0 0 0,9 33 0,-8-29 0,5 29 0,-2 1 0,-1 0 0,-1 1 0,-3-1 0,-8 62 0,8-90 0,0 0 0,-1 0 0,0 0 0,0-1 0,-1 1 0,0-1 0,0 1 0,-5 7 0,7-12 0,0-1 0,0 0 0,1 0 0,-1 1 0,0-1 0,0 0 0,0 0 0,0 0 0,-1 0 0,1 0 0,0 0 0,0 0 0,-1 0 0,1-1 0,0 1 0,-1 0 0,1-1 0,-1 1 0,1-1 0,-1 0 0,1 1 0,-1-1 0,1 0 0,-1 0 0,1 0 0,-1 0 0,1 0 0,-1 0 0,1-1 0,-1 1 0,1 0 0,-1-1 0,1 1 0,-1-1 0,1 1 0,0-1 0,-1 0 0,1 0 0,0 1 0,0-1 0,-1 0 0,1 0 0,0 0 0,-1-2 0,-10-10 0,2 0 0,0-1 0,0 0 0,1-1 0,1 0 0,0 0 0,-10-32 0,18 47 0,0 0 0,0 0 0,-1-1 0,1 1 0,0 0 0,0 0 0,0-1 0,0 1 0,0 0 0,0 0 0,0-1 0,0 1 0,0 0 0,0 0 0,0-1 0,0 1 0,0 0 0,0 0 0,0-1 0,0 1 0,1 0 0,-1 0 0,0-1 0,0 1 0,0 0 0,0 0 0,0 0 0,0-1 0,1 1 0,-1 0 0,0 0 0,0 0 0,0-1 0,1 1 0,-1 0 0,0 0 0,0 0 0,1 0 0,-1 0 0,0 0 0,0 0 0,1-1 0,-1 1 0,0 0 0,0 0 0,1 0 0,-1 0 0,0 0 0,0 0 0,1 0 0,-1 0 0,0 0 0,0 0 0,1 1 0,-1-1 0,0 0 0,0 0 0,1 0 0,-1 0 0,0 0 0,0 0 0,1 1 0,17 5 0,8 8 0,0 2 0,-2 1 0,25 20 0,42 29 0,-70-53 0,-12-6 0,1-1 0,0 0 0,0-1 0,18 7 0,-27-12 0,0 0 0,0 0 0,0 0 0,0 0 0,0 0 0,0 0 0,0 0 0,0-1 0,0 1 0,-1 0 0,1 0 0,0-1 0,0 1 0,0-1 0,0 1 0,0-1 0,0 1 0,-1-1 0,1 1 0,0-1 0,0 0 0,-1 1 0,1-1 0,0 0 0,0-1 0,13-23 0,-2-6-4015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5920,'0'0'7732,"-11"6"-6978,-19 11-245,-99 63 2070,118-71-2312,0 1 0,1 1 0,0-1 0,1 1-1,0 1 1,1 0 0,0 0 0,1 1 0,0-1 0,1 2 0,1-1-1,-7 24 1,11-34-196,1 0 0,-1-1 0,1 1 0,-1 0-1,1 0 1,0 0 0,0 0 0,1 0 0,-1-1-1,0 1 1,1 0 0,0 0 0,0 0-1,0-1 1,0 1 0,0 0 0,0-1 0,1 1-1,-1-1 1,1 1 0,0-1 0,-1 0 0,1 0-1,0 0 1,0 0 0,1 0 0,3 3 0,-2-3-15,-1 0-1,1-1 1,0 1 0,-1-1 0,1 0 0,0 0 0,0 0 0,0 0 0,0-1 0,0 0 0,0 0 0,0 0 0,0 0 0,0 0 0,0-1 0,0 0 0,0 0 0,0 0 0,5-2 0,-1-1 9,1-1 1,-1 1 0,0-2 0,0 1 0,-1-1 0,0 0-1,0-1 1,0 0 0,-1 0 0,0 0 0,0-1 0,0 0-1,-1 0 1,-1 0 0,8-17 0,-4 3 100,0-1-1,-1 0 1,-2 0-1,0-1 1,2-28-1,-7 23 201,-2 20-78,-1 19 178,1 3-405,2 0 1,-1 0-1,2 0 0,0 0 0,1-1 1,0 1-1,0 0 0,2-1 0,-1 0 1,2 1-1,-1-1 0,2-1 0,10 19 0,-12-24-29,1 0-1,0 0 0,0 0 0,0-1 0,1 0 1,0 0-1,0 0 0,0 0 0,0-1 0,1 0 1,-1-1-1,1 0 0,0 0 0,0 0 0,1 0 1,-1-1-1,0-1 0,1 1 0,0-1 0,-1 0 0,1-1 1,-1 0-1,1 0 0,0-1 0,-1 0 0,1 0 1,-1 0-1,1-1 0,-1 0 0,0-1 0,0 0 1,8-4-1,-1-1 20,0 0 1,-1-1-1,0-1 0,-1 0 1,0 0-1,0-1 0,-1-1 1,10-14-1,-7 8-965,-1-1 0,-1 0 0,-1-2 0,14-32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09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0 5520,'0'0'3857,"-11"2"-3377,-216 29 2245,223-30-2652,-62 12 1193,62-12-1061,0 0 0,0 0 0,0 1 0,0-1 0,0 1 0,0 0 0,1 0 0,-1 1 0,1-1 0,-1 1-1,1-1 1,0 1 0,-3 4 0,5-5-121,0-1 0,0 1-1,1 0 1,-1 0 0,1 0 0,0 0-1,-1 0 1,1 0 0,0 0 0,0 0-1,0 0 1,0 0 0,1 0 0,-1-1-1,1 4 1,10 29 258,-10-30-269,31 80 516,-5 2 0,-3 1 0,24 174 0,-12 403 997,-35-623-1485,-1 25 368,12 73 0,-9-114-218,-1 1 1,-1-1-1,-1 1 0,-1 0 1,-7 40-1,8-63-233,-7 36 245,0-1-1,-19 54 0,23-83-221,1 0 0,0 0 0,1 0 0,-1 10 0,-1 13 73,2-22-70,0 0 0,1 20 1,1-9-45,-1-21 20,9 0 40,4-1-9,-1 0 0,1-1 0,-1-1 0,15-4 0,20-5 114,112-9 814,-150 20-813,0 0 0,0 0 0,0 1 0,0 0 0,12 2 0,-21-2-162,1 0 0,-1 0 0,0 0 0,0 1 0,1-1 0,-1 0 0,0 0 0,0 0 0,1 0 0,-1 0 0,0 0 1,0 1-1,1-1 0,-1 0 0,0 0 0,0 0 0,0 1 0,1-1 0,-1 0 0,0 0 0,0 1 0,0-1 0,0 0 0,0 0 0,1 1 0,-1-1 1,0 0-1,0 1 0,0-1 0,0 1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5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1392 6016,'0'0'6276,"8"-10"-5654,6-7-290,-2-1 0,0 0 0,14-31 0,15-35 1513,73-111-1,-92 163-1196,1 2 0,1 0-1,2 1 1,1 2-1,37-30 1,-62 55-572,0 0 1,0 1 0,-1 0 0,1-1-1,0 1 1,1 0 0,-1 0 0,0 0-1,0 0 1,0 0 0,1 1-1,-1-1 1,0 1 0,0-1 0,1 1-1,-1 0 1,5 0 0,-6 1-36,1-1-1,0 1 1,-1 0 0,1 0 0,-1 0-1,0 0 1,1 0 0,-1 1 0,0-1-1,0 0 1,0 0 0,0 1 0,0-1-1,0 1 1,0-1 0,0 1 0,0-1-1,-1 1 1,1 0 0,-1-1 0,1 1-1,-1 0 1,0 0 0,1 2 0,2 15 82,-1 0 1,-1 0 0,-1 0-1,-1 0 1,0 0 0,-1 0-1,-8 30 1,-3 1 336,-32 76 0,36-93-139,7-22-36,5-15 151,12-28-309,2 1-1,2 1 0,0 1 0,2 1 1,38-41-1,-40 48-72,2 0 0,0 1 0,2 1 0,0 1 0,1 2 0,31-18 0,-53 33-43,0 0-1,0 0 0,-1 1 0,1-1 0,0 1 0,0-1 0,0 1 0,0-1 0,0 1 0,0 0 0,3 0 0,-5 0-3,1 1 0,0-1 0,0 0 0,-1 0 0,1 1 0,0-1 0,0 0 0,-1 1 0,1-1-1,0 1 1,-1-1 0,1 1 0,-1-1 0,1 1 0,0-1 0,-1 1 0,1 0 0,-1-1 0,1 2 0,1 2 6,-1 0 0,0 0 1,-1-1-1,1 1 0,0 0 0,-1 0 1,0 0-1,0 0 0,-1 8 0,-20 110 169,15-95-94,0 0 1,2 1-1,1 0 0,1-1 0,2 35 0,0-61-80,0 0 0,0 0 0,0 0 0,1 0 0,-1 0 0,0 0 0,1 0 0,-1 0 0,0 0-1,1 0 1,-1 0 0,1-1 0,0 1 0,-1 0 0,1 0 0,0 0 0,-1-1 0,1 1 0,0 0 0,0-1 0,0 1 0,-1-1 0,1 1 0,0-1 0,0 1 0,0-1-1,0 0 1,0 1 0,0-1 0,0 0 0,0 0 0,0 0 0,0 1 0,0-1 0,0 0 0,0 0 0,0-1 0,0 1 0,0 0 0,0 0 0,0 0 0,2-1 0,6-2 23,-1 0 0,1 0 1,15-9-1,-15 8-5,230-123 288,-23 1-55,-73 39-21,-143 87-229,0 0-1,0 0 1,0 0 0,0 0-1,0 0 1,0 0 0,0 0-1,0-1 1,0 1 0,0 0 0,0 0-1,0 0 1,0 0 0,0 0-1,0 0 1,0 0 0,0 0-1,0 0 1,0 0 0,0 0-1,0 0 1,-17 5 58,-23 13-13,10 1-24,2 1-1,0 1 1,1 2-1,2 0 1,0 2-1,-25 32 1,41-45-21,0 1 1,1 0 0,1 1-1,0-1 1,0 2 0,2-1-1,0 0 1,0 1 0,1 0-1,1 0 1,-2 27 0,5-42-7,0 1 0,0 0 0,-1-1 0,1 1 0,0 0 0,0 0 0,0-1 0,0 1 0,0 0 0,0-1 0,0 1 0,0 0 0,0 0 0,1-1 0,-1 1 0,0 0 0,0-1 0,1 1 0,-1 0 0,0-1 0,1 1 0,-1 0 0,0-1 0,1 1 0,-1-1 1,1 1-1,-1-1 0,1 1 0,0-1 0,-1 1 0,1-1 0,-1 0 0,1 1 0,0-1 0,-1 0 0,1 1 0,0-1 0,-1 0 0,1 0 0,0 0 0,0 0 0,-1 1 0,1-1 0,0 0 0,0 0 0,-1 0 0,1-1 0,0 1 0,-1 0 0,1 0 0,0 0 0,0 0 0,-1-1 0,1 1 0,0 0 0,0-1 0,5-2 9,0 0-1,-1 0 0,0 0 0,1-1 1,4-4-1,7-6 17,-1-2 0,-1 0 0,0-1 1,-1 0-1,-1-1 0,21-37 0,-15 15 81,-2 0 0,20-67 0,-36 97-31,-4 10 27,-7 17-4,7-6-79,0 1-1,1 0 1,0 0 0,0 1 0,2-1 0,0 0 0,0 0 0,1 1-1,4 20 1,-3-23-15,1 0 0,-1-1 1,2 1-1,-1-1 0,1 1 0,1-1 0,0-1 0,0 1 0,1-1 0,0 1 0,0-2 0,8 9 0,-11-14-4,0 0-1,0 0 0,0 0 0,0 0 1,1-1-1,-1 1 0,1-1 0,-1 0 0,1 0 1,-1 0-1,1 0 0,0-1 0,-1 1 1,1-1-1,0 0 0,0 0 0,-1 0 1,1-1-1,0 1 0,-1-1 0,1 0 1,-1 0-1,1 0 0,-1-1 0,7-2 1,7-5-7,-1 0 1,0-1 0,26-21 0,-29 21 1,15-14-7,-1-1 0,-1-1 0,-1-1 0,-1-1 0,-1-1 0,-2-1 0,-1-1 0,25-54 0,3-24 42,45-147 1,-88 239-32,58-187 16,-51 157-16,-2-1-1,5-64 1,-14 107-2,-1 0 0,0 0 0,0 0 0,-1 1 0,1-1 0,-2-5 0,1 9 0,1 1 0,0-1 0,0 1 0,0 0 0,0-1 0,-1 1 0,1-1 0,0 1 0,0-1 0,-1 1 0,1 0 0,0-1 0,-1 1 0,1 0 0,0-1 0,-1 1 0,1 0 0,-1-1 0,1 1 0,0 0 0,-1 0 0,1 0 0,-1-1 0,1 1 0,-1 0 0,0 0 0,0 0 0,0 1 0,0-1 0,0 0 0,0 1 0,0-1 0,0 1 0,0-1 0,0 1 0,0-1 0,0 1 0,0 0 0,1-1 0,-1 1 0,0 0 0,0 0 0,0 1 0,-10 11 0,1 1 0,0 1 0,1 0 0,-9 22 0,-23 69 0,17-19 0,4 0 0,3 1 0,5 1 0,-2 105 0,13-146 0,6 62 0,-3-94 0,0-1 0,1 1 0,1-1 0,0 0 0,1 0 0,1 0 0,15 27 0,-20-40 0,0 0 0,1 0 0,-1 1 0,1-1 0,0 0 0,0 0 0,0-1 0,0 1 0,0 0 0,0-1 0,0 1 0,1-1 0,-1 1 0,0-1 0,1 0 0,-1 0 0,1 0 0,-1-1 0,1 1 0,0-1 0,-1 1 0,1-1 0,0 0 0,-1 0 0,1 0 0,0 0 0,-1 0 0,1-1 0,0 1 0,-1-1 0,1 0 0,-1 0 0,1 0 0,-1 0 0,4-2 0,4-3 0,0 0 0,0 0 0,-1-1 0,1 0 0,-2-1 0,15-16 0,-4 0 0,-1 0 0,-1-2 0,15-30 0,-10 18 0,-11 24 0,-11 14 0,0 0 0,0 0 0,0 0 0,0 0 0,0 0 0,1 0 0,-1 0 0,0 0 0,0 0 0,0 0 0,0 0 0,0 0 0,1 0 0,-1 0 0,0 0 0,0 0 0,0 0 0,0 0 0,0 1 0,0-1 0,0 0 0,1 0 0,-1 0 0,0 0 0,0 0 0,0 0 0,0 0 0,0 0 0,0 0 0,0 1 0,0-1 0,0 0 0,0 0 0,0 0 0,0 0 0,0 0 0,1 0 0,-1 1 0,0-1 0,0 0 0,0 0 0,0 0 0,0 0 0,0 0 0,0 0 0,0 1 0,-1-1 0,1 0 0,0 0 0,0 0 0,0 0 0,0 0 0,-4 35 0,2-19 0,0-3 0,-1 16 0,1 57 0,2-77 0,1-1 0,0 1 0,1-1 0,-1 0 0,2 0 0,-1 1 0,1-2 0,0 1 0,1 0 0,0 0 0,8 10 0,-12-16 0,2-1 0,-1 0 0,0 1 0,0-1 0,0 0 0,0 0 0,1 0 0,-1 0 0,1 0 0,-1-1 0,1 1 0,-1 0 0,1-1 0,-1 1 0,1-1 0,-1 1 0,1-1 0,0 0 0,-1 1 0,3-1 0,-1 0 0,0-1 0,0 1 0,0-1 0,0 0 0,-1 0 0,1 0 0,0 0 0,0 0 0,0 0 0,3-3 0,1-1 0,0 0 0,0-1 0,0 0 0,-1-1 0,0 1 0,9-13 0,5-9 0,-1-2 0,-1 0 0,-2-1 0,16-42 0,-35 74 0,-2 8 0,4-3 0,0 1 0,0 0 0,0-1 0,1 1 0,0 0 0,0-1 0,1 1 0,0 0 0,0-1 0,1 1 0,-1-1 0,2 1 0,-1-1 0,5 9 0,-6-12 0,1 0 0,0 0 0,0-1 0,1 1 0,-1 0 0,0-1 0,1 1 0,-1-1 0,1 0 0,0 0 0,0 0 0,0 0 0,0-1 0,0 1 0,0-1 0,1 0 0,-1 0 0,0 0 0,1 0 0,-1 0 0,0-1 0,1 1 0,-1-1 0,1 0 0,-1 0 0,1-1 0,-1 1 0,1-1 0,4-1 0,2-1 0,-1 0 0,1-1 0,-1 0 0,0-1 0,-1 0 0,1 0 0,-1-1 0,0 0 0,0-1 0,11-12 0,-4 3 0,0-2 0,-1 0 0,19-33 0,4-31 0,-23 50 0,-14 29 0,1 1 0,-1-1 0,1 0 0,0 0 0,0 1 0,1-1 0,-1 1 0,0-1 0,1 1 0,0 0 0,-1-1 0,1 1 0,0 0 0,0 0 0,0 0 0,0 0 0,1 1 0,-1-1 0,0 1 0,1-1 0,0 1 0,-1 0 0,5-2 0,-5 2 0,1 1 0,-1-1 0,1 1 0,0 0 0,-1 0 0,1 0 0,-1 0 0,1 0 0,0 0 0,-1 1 0,1-1 0,-1 1 0,1 0 0,-1 0 0,1 0 0,-1 0 0,0 0 0,0 0 0,1 1 0,-1-1 0,0 1 0,0-1 0,0 1 0,0 0 0,-1 0 0,1 0 0,0 0 0,-1 0 0,1 0 0,-1 0 0,0 1 0,0-1 0,0 1 0,1 2 0,7 19 0,0 1 0,-2 0 0,5 31 0,8 28 0,-20-81 0,1 0 0,0-1 0,1 0 0,-1 1 0,0-1 0,1 0 0,-1 0 0,1 1 0,0-1 0,0 0 0,0-1 0,0 1 0,0 0 0,0-1 0,0 1 0,0-1 0,1 1 0,-1-1 0,1 0 0,-1 0 0,1 0 0,-1-1 0,1 1 0,-1 0 0,1-1 0,0 0 0,-1 1 0,1-1 0,0 0 0,0-1 0,3 1 0,4-2 0,1 1 0,0-1 0,-1-1 0,0 0 0,1-1 0,14-7 0,25-16 0,-2-3 0,-1-1 0,56-50 0,-69 56 0,-171 125 0,125-91 0,1 1 0,1-1 0,0 1 0,0 1 0,1 0 0,0 1 0,1-1 0,-9 17 0,17-27 0,-1-1 0,1 1 0,-1-1 0,1 1 0,0 0 0,-1 0 0,1-1 0,0 1 0,0 0 0,-1-1 0,1 1 0,0 0 0,0 0 0,0 0 0,0-1 0,0 1 0,0 0 0,0 0 0,0-1 0,0 1 0,0 0 0,1 0 0,-1-1 0,0 1 0,0 0 0,1 0 0,-1-1 0,1 1 0,-1 0 0,0-1 0,1 1 0,-1-1 0,1 1 0,0-1 0,-1 1 0,1-1 0,-1 1 0,1-1 0,0 1 0,-1-1 0,1 0 0,0 1 0,-1-1 0,1 0 0,0 1 0,0-1 0,-1 0 0,1 0 0,0 0 0,0 0 0,-1 0 0,1 0 0,2 0 0,1 0 0,1 0 0,0-1 0,0 0 0,-1 1 0,1-1 0,-1-1 0,7-2 0,-2 0 0,1-2 0,-1 1 0,0-1 0,-1 0 0,1-1 0,-1 0 0,-1-1 0,8-8 0,7-12 0,21-34 0,16-22 0,-45 71 0,-14 13 0,0 0 0,1 0 0,-1 0 0,0 0 0,0 0 0,0 0 0,0 0 0,1 0 0,-1 0 0,0 0 0,0 0 0,0 0 0,0 0 0,1 0 0,-1 0 0,0 1 0,0-1 0,0 0 0,0 0 0,1 0 0,-1 0 0,0 0 0,0 0 0,0 0 0,0 0 0,0 1 0,0-1 0,0 0 0,1 0 0,-1 0 0,0 0 0,0 0 0,0 1 0,0-1 0,0 0 0,0 0 0,0 0 0,0 0 0,0 1 0,0-1 0,0 0 0,0 0 0,0 0 0,0 0 0,0 1 0,0-1 0,-5 34 0,2-23 0,-1 13 0,-3 47 0,7-62 0,0 0 0,0 0 0,1 0 0,1 0 0,0 0 0,0 0 0,0-1 0,7 14 0,-8-19 0,1 1 0,0-1 0,1 0 0,-1 1 0,1-1 0,-1-1 0,1 1 0,0 0 0,0-1 0,0 1 0,1-1 0,-1 0 0,0 0 0,1 0 0,0 0 0,-1-1 0,1 1 0,0-1 0,0 0 0,-1 0 0,1-1 0,0 1 0,0-1 0,0 0 0,5 0 0,1-1 0,0 0 0,1 0 0,-1-1 0,0 0 0,0-1 0,0 0 0,-1-1 0,15-6 0,-1-4 0,0-1 0,-1 0 0,-1-2 0,0-1 0,-1 0 0,-1-1 0,-1-1 0,-1-1 0,29-45 0,-11 5 0,-3-1 0,41-108 0,-56 123 0,-1-2 0,-2 0 0,-3 0 0,5-54 0,-15 102 0,-1 0 0,0 0 0,0 0 0,1 0 0,-1 0 0,0 0 0,0 0 0,0 0 0,0 0 0,-1 0 0,1 0 0,0 0 0,0 0 0,-1 0 0,1 0 0,0 0 0,-1 0 0,1 0 0,-1 0 0,1 0 0,-2-1 0,1 2 0,0 0 0,1 0 0,-1 0 0,0 0 0,0 0 0,1 0 0,-1 0 0,0 0 0,0 0 0,1 0 0,-1 1 0,0-1 0,1 0 0,-1 1 0,0-1 0,1 0 0,-1 1 0,1-1 0,-1 1 0,0-1 0,1 1 0,-1 0 0,-5 5 0,0 0 0,0 0 0,1 1 0,-6 7 0,2 3 0,-1 1 0,2 0 0,1 1 0,0 0 0,-6 28 0,-11 100 0,18-99 0,2 94 0,6-119 0,0-1 0,1 0 0,1 0 0,1 0 0,1-1 0,12 31 0,-16-49 0,-1-1 0,0 1 0,0-1 0,1 0 0,-1 1 0,1-1 0,0 0 0,0 0 0,0 0 0,0 0 0,0 0 0,0 0 0,4 2 0,-4-4 0,-1 1 0,1-1 0,-1 1 0,1-1 0,-1 0 0,1 0 0,-1 0 0,1 0 0,0 0 0,-1 0 0,1 0 0,-1 0 0,1 0 0,-1-1 0,1 1 0,0-1 0,-1 1 0,0-1 0,1 1 0,-1-1 0,1 0 0,-1 0 0,0 0 0,1 0 0,1-2 0,6-6-4043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6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7632,'0'0'3192,"78"-23"-2608,-10 17 88,25 4 8,11 2-48,4 2-8,2 8 112,-8-5 16,-6 1-88,-8-4 7,-3-2-191,-11-6 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0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1522 4816,'0'0'5746,"10"-13"-5090,-5 6-550,6-8 143,0 0-1,-2-1 1,1-1 0,7-19 0,11-32 829,4 2 1,2 1 0,79-112-1,69-50 951,-128 156-1272,-42 54-445,0 0-1,1 1 0,1 0 1,0 1-1,22-18 1,-35 32-246,1 0 0,0 0 0,-1 0 0,1 0 0,0 0 0,0 0 1,-1 0-1,1 1 0,0-1 0,2 0 0,-3 1-34,-1 0 0,1 0 0,-1 0 0,1 0 0,-1 1 1,1-1-1,0 0 0,-1 0 0,1 0 0,-1 0 0,1 0 0,-1 1 0,1-1 0,-1 0 0,1 1 0,-1-1 0,1 0 1,-1 1-1,0-1 0,1 0 0,-1 1 0,1-1 0,-1 1 0,2 3 65,-1 0-1,1-1 1,-1 1-1,0 0 1,0 0-1,-1 0 1,1 7-1,0-8-108,2 39 363,-2 0 0,-1 1 1,-11 73-1,-36 124 635,29-184-693,3-13 231,43-76 220,82-118-338,19-23-106,-111 153-227,1 1-1,0 1 1,2 1-1,0 1 1,41-26-1,-62 42-65,1 0 0,0 1 0,-1-1-1,1 1 1,0-1 0,0 1 0,-1-1 0,1 1-1,0 0 1,0-1 0,0 1 0,0 0 0,-1 0-1,1-1 1,0 1 0,0 0 0,0 0 0,0 0-1,0 0 1,0 0 0,0 0 0,-1 1 0,1-1-1,0 0 1,0 0 0,0 0 0,0 1 0,0-1-1,-1 1 1,1-1 0,0 0 0,0 1 0,-1 0-1,1-1 1,0 1 0,-1-1 0,1 1 0,-1 0-1,1-1 1,0 1 0,-1 0 0,0 0 0,1-1-1,-1 1 1,1 0 0,-1 0 0,0 0 0,0-1-1,1 1 1,-1 0 0,0 0 0,0 0 0,0 0-1,0 0 1,0 0 0,0 1 0,0 9 15,0 0 0,0 0 0,-4 18 1,3-20 7,-4 16 39,-1 0 0,-1 0 0,-17 41 0,12-34 4,10-29-46,1 1-1,0 0 1,0-1 0,0 1 0,0 0-1,0 7 1,1-11-25,0 1 1,0-1-1,0 0 1,0 0-1,0 0 1,0 0-1,0 0 1,0 0-1,0 1 1,0-1-1,0 0 0,0 0 1,0 0-1,0 0 1,1 0-1,-1 0 1,0 0-1,0 1 1,0-1-1,0 0 1,0 0-1,0 0 1,0 0-1,0 0 0,0 0 1,1 0-1,-1 0 1,0 0-1,0 0 1,0 0-1,0 1 1,0-1-1,0 0 1,0 0-1,1 0 1,-1 0-1,0 0 0,0 0 1,0 0-1,0 0 1,0 0-1,0 0 1,1 0-1,-1 0 1,0 0-1,0-1 1,0 1-1,0 0 0,0 0 1,0 0-1,0 0 1,1 0-1,-1 0 1,0 0-1,0 0 1,0 0-1,0 0 1,14-16 68,14-27 17,-13 18-22,2 0-1,1 1 1,0 0 0,2 1-1,35-30 1,-55 52-63,1 0 1,0 1 0,-1-1 0,1 0-1,0 1 1,-1-1 0,1 1 0,0-1-1,0 1 1,-1-1 0,1 1-1,0 0 1,0-1 0,0 1 0,0 0-1,-1 0 1,1 0 0,0-1 0,0 1-1,0 0 1,0 0 0,0 0-1,0 0 1,0 0 0,-1 1 0,1-1-1,0 0 1,0 0 0,0 1 0,0-1-1,0 0 1,-1 1 0,1-1-1,0 1 1,0-1 0,-1 1 0,1-1-1,0 1 1,-1-1 0,1 1 0,0 0-1,-1 0 1,1-1 0,-1 1-1,1 0 1,-1 0 0,0-1 0,1 1-1,-1 0 1,1 1 0,1 6 13,0 0-1,0 0 1,0 0 0,0 13 0,0-9-11,2 48 36,-4-45-34,1-1-1,0 1 1,1-1 0,0 0 0,1 0 0,10 27 0,-12-39-6,1 1 0,-1-1 0,1 0 0,0 1 0,0-1 0,0 0 0,0 0 0,0 0 0,0-1 0,1 1 0,-1 0 0,0-1 0,1 0 0,-1 1 0,1-1 0,0 0 0,0 0 0,-1-1 0,1 1 0,0 0 0,0-1 0,0 0 0,-1 1 0,1-1 0,5-1 0,7 0 10,0-1 0,0 0-1,23-8 1,-23 6-8,38-10 11,0-3 0,-1-2 0,-1-2 1,64-37-1,-77 36-4,-1-1 0,41-33 0,-78 56-10,0 0 0,0 0-1,0 0 1,0 0 0,0 0 0,0 0 0,1 0 0,-1 0-1,0 0 1,0 0 0,0-1 0,0 1 0,0 0-1,0 0 1,0 0 0,0 0 0,0 0 0,0 0-1,0 0 1,0 0 0,1-1 0,-1 1 0,0 0 0,0 0-1,0 0 1,0 0 0,0 0 0,0 0 0,0-1-1,0 1 1,0 0 0,0 0 0,0 0 0,0 0-1,-1 0 1,1 0 0,0-1 0,0 1 0,0 0 0,0 0-1,0 0 1,0 0 0,0 0 0,0 0 0,0 0-1,0 0 1,0-1 0,-9-1 12,-12 0 2,-1 6 5,0 1 0,0 1 0,0 1 1,0 1-1,1 0 0,1 2 1,-1 0-1,1 2 0,1 0 0,0 1 1,1 1-1,1 1 0,0 0 0,-16 19 1,25-25-8,1 0 0,-1 0 1,2 1-1,-1 0 0,2 0 1,-1 1-1,1-1 0,1 1 1,0 0-1,0 0 0,1 1 1,-2 16-1,4-26-9,1 0-1,0 0 1,0 0 0,0 0 0,0 0-1,0 0 1,1-1 0,-1 1-1,1 0 1,-1 0 0,1 0-1,-1 0 1,1 0 0,0-1 0,0 1-1,0 0 1,0-1 0,0 1-1,0-1 1,1 1 0,-1-1-1,0 1 1,1-1 0,-1 0 0,1 0-1,-1 0 1,1 0 0,0 0-1,0 0 1,-1 0 0,1 0 0,0-1-1,3 2 1,1-1 7,1 0 0,-1-1 0,1 0 0,-1 0 1,1 0-1,-1-1 0,0 1 0,1-2 0,7-1 0,5-3 22,-1-1 0,1 0-1,-1-2 1,-1 0-1,1-1 1,-2-1 0,20-15-1,-14 7 32,0-1 0,-1-1 0,-1 0 0,23-35-1,-14 18 14,-14 20-24,18-32 0,-17 29-53,-16 22 0,0-1 0,0 0 0,0 0 0,0 0 0,0 0 0,0 0 0,0 0 0,0 0 0,0 0 0,0 0 0,0 0 0,0 0 0,1 0 0,-1 0 0,0 0 0,0 0 0,0 1 0,0-1 0,0 0 0,0 0 0,0 0 0,0 0 0,0 0 0,0 0 0,0 0 0,0 0 0,0 0 0,0 0 0,0 0 0,0 0 0,0 0 0,1 0 0,-1 0 0,0 0 0,0 0 0,0 0 0,0 0 0,0 0 0,0 0 0,0 0 0,0 0 0,0 0 0,0 0 0,0 0 0,0 0 0,0 0 0,0 0 0,1 0 0,-1 0 0,0 0 0,0-1 0,0 1 0,0 0 0,0 0 0,0 0 0,0 0 0,0 0 0,0 0 0,0 0 0,0 0 0,0 0 0,0 0 0,0 0 0,0 0 0,0 0 0,-6 13 0,0-1 0,0 1 0,1 0 0,0 0 0,1 0 0,1 1 0,-4 24 0,6-31 0,1 0 0,-1 0 0,1 0 0,0 0 0,1 0 0,-1 0 0,1 0 0,1 0 0,0 0 0,0 0 0,0-1 0,0 1 0,1-1 0,0 1 0,6 7 0,-7-11 0,1 0 0,0 0 0,0 0 0,0 0 0,0-1 0,1 1 0,-1-1 0,1 0 0,0 0 0,-1 0 0,1-1 0,0 1 0,7 1 0,-3-2 0,-1 0 0,0 0 0,1-1 0,-1 0 0,1 0 0,-1 0 0,9-3 0,5-2 0,0-1 0,0-1 0,0 0 0,24-14 0,157-88 0,-173 90 0,0-1 0,-2-1 0,0-1 0,36-40 0,-61 60 0,0 0 0,0-1 0,0 1 0,-1 0 0,1-1 0,-1 1 0,0-1 0,2-4 0,-3 7 0,0-1 0,0 0 0,0 1 0,0-1 0,0 1 0,0-1 0,0 0 0,0 1 0,0-1 0,0 0 0,0 1 0,0-1 0,-1 1 0,1-1 0,0 1 0,-1-1 0,1 1 0,0-1 0,-1 0 0,1 1 0,0 0 0,-1-1 0,1 1 0,-1-1 0,1 1 0,-1-1 0,1 1 0,-1 0 0,1-1 0,-1 1 0,1 0 0,-1 0 0,0 0 0,1-1 0,-1 1 0,1 0 0,-1 0 0,0 0 0,1 0 0,-1 0 0,1 0 0,-2 0 0,-2 0 0,0 0 0,0 0 0,0 0 0,0 1 0,0-1 0,-1 1 0,1 0 0,1 1 0,-6 1 0,-35 17 0,38-16 0,-16 9 0,1 1 0,1 0 0,0 2 0,1 0 0,1 1 0,0 2 0,1-1 0,2 2 0,0 0 0,1 1 0,-20 39 0,28-48 0,1 0 0,1 0 0,0 0 0,1 1 0,0-1 0,0 17 0,2-26 0,0 1 0,1 0 0,0 0 0,0 0 0,0 0 0,1 0 0,-1 0 0,1-1 0,0 1 0,0 0 0,0 0 0,1-1 0,-1 1 0,1-1 0,0 1 0,0-1 0,0 0 0,0 1 0,1-1 0,-1 0 0,1-1 0,0 1 0,0 0 0,5 3 0,-6-5 0,0 0 0,-1-1 0,1 1 0,0-1 0,0 1 0,0-1 0,0 0 0,0 1 0,0-1 0,0 0 0,0 0 0,0-1 0,0 1 0,0 0 0,0-1 0,0 1 0,-1-1 0,1 1 0,0-1 0,0 0 0,0 0 0,-1 0 0,1 0 0,0 0 0,-1 0 0,1 0 0,-1-1 0,0 1 0,3-3 0,3-4 0,-1 1 0,0-1 0,0-1 0,6-13 0,10-22 0,-2-1 0,-2-1 0,-2 0 0,-3-1 0,10-59 0,-40 144 0,-13 61 0,-21 121 0,18-69 0,25-122-2,-48 183-97,44-174 78,-2-1 0,-2 0 1,-29 49-1,40-77 32,0-1 0,-1 0-1,0 0 1,0-1 0,-1 0 0,0 0 0,0 0 0,-14 8-1,20-14-8,0-1-1,-1 1 1,1-1 0,-1 1-1,1-1 1,0 0-1,-1 0 1,1 0-1,-1 0 1,1 0-1,0 0 1,-1 0 0,1-1-1,-1 1 1,1 0-1,0-1 1,-1 1-1,1-1 1,0 1-1,-1-1 1,1 0-1,0 0 1,0 1 0,0-1-1,0 0 1,0 0-1,0 0 1,0 0-1,0 0 1,0-1-1,0 1 1,0 0 0,1 0-1,-2-3 1,-1-2 3,0 0 0,0-1 1,0 1-1,1-1 1,-2-12-1,2 5-19,1 0 0,0 0 0,1 0 0,1 1 0,0-1 0,1 0 0,1 0 0,0 1 0,1-1 0,0 1 0,1 0 0,0 0 0,10-15 0,-1 2-23,2 1 1,1 0-1,2 2 0,0 0 1,27-25-1,7 3-65,1 2 0,100-59-1,-48 35-59,-58 35 84,61-43-30,49-40 28,-155 113 77,2-3 6,0 2-1,0-1 0,1 1 1,-1-1-1,10-3 0,-14 7 0,0 0-1,-1 0 0,1 0 1,0-1-1,0 1 1,-1 0-1,1 0 1,0 0-1,0 0 1,-1 0-1,1 0 0,0 1 1,0-1-1,-1 0 1,1 0-1,0 0 1,0 1-1,-1-1 0,1 0 1,0 1-1,0 0 1,0 0 0,0 0 0,0 0 1,-1 0-1,1 0 0,0 1 0,-1-1 1,1 0-1,-1 0 0,1 1 1,-1-1-1,0 0 0,1 1 1,-1-1-1,0 1 0,0-1 0,0 2 1,0 14 32,-1 1 1,-1-1-1,-1 0 0,0 0 1,-8 24-1,-2 8 219,14-44-128,6-9-58,6-9-2,33-40 65,31-33-27,-65 74-90,0 1-1,1 0 1,1 1-1,25-14 1,-38 23-14,0 0 1,0 1-1,0-1 0,0 1 1,0-1-1,0 1 0,0 0 1,0-1-1,0 1 0,0 0 0,0 0 1,1 0-1,-1 0 0,0 0 1,0 0-1,0 0 0,0 0 1,0 0-1,0 1 0,1-1 1,-1 0-1,0 1 0,0-1 1,0 1-1,0-1 0,0 1 1,0 0-1,0-1 0,-1 1 0,1 0 1,0-1-1,0 1 0,0 0 1,-1 0-1,1 0 0,0 0 1,-1 0-1,2 2 0,1 4 2,0 0 1,-1 0-1,1 0 0,1 14 0,-1-10-1,2 14-2,-3-13 0,0-1-1,1 1 1,0-1-1,7 15 1,-9-24 0,1 1 1,-1-1-1,1 1 0,-1-1 0,1 1 1,0-1-1,0 0 0,0 0 0,1 0 1,-1 0-1,0 0 0,1 0 1,-1-1-1,1 1 0,0-1 0,-1 1 1,1-1-1,0 0 0,0 0 0,0-1 1,5 2-1,1-2 2,1 1 1,-1-1-1,1-1 0,-1 0 0,0 0 1,1-1-1,-1 0 0,0-1 0,0 0 1,15-8-1,-12 5 3,1-1-1,-2 0 1,1-1 0,-1 0 0,0-1-1,17-18 1,-22 18-4,1 0 0,-1-1 0,0 0 0,-1-1 0,-1 1 0,1-1 0,3-15 0,-8 25 0,0 1 0,1-1 0,-1 0 0,0 1 0,0-1 0,0 0 0,1 1 0,-1-1 0,0 0 0,0 1 0,0-1 0,0 0 0,0 0 0,0 1 0,0-1 0,0 0 0,-1 1 0,1-1 0,0 0 0,0 1 0,-1-1 0,1 0 0,0 1 0,-1-1 0,1 0 0,0 1 0,-1-1 0,0 0 0,0 1 0,0 0 0,0-1 0,0 1 0,0 0 0,0 0 0,0 0 0,0 0 0,0 1 0,0-1 0,0 0 0,0 0 0,0 1 0,0-1 0,0 0 0,0 1 0,-1 0 0,-5 3 0,1 0 0,-1 0 0,-10 10 0,11-8 0,1 0 0,0 0 0,0 0 0,0 1 0,1 0 0,0 0 0,1 0 0,-1 1 0,1-1 0,1 1 0,-3 9 0,4-13 0,1-1 0,-1 1 0,1 0 0,0 0 0,0 0 0,0 0 0,0-1 0,1 1 0,0 0 0,-1 0 0,1-1 0,1 1 0,-1 0 0,1-1 0,-1 1 0,1-1 0,0 0 0,0 0 0,0 1 0,1-1 0,-1-1 0,1 1 0,-1 0 0,1-1 0,6 5 0,-5-4 0,1 0 0,-1-1 0,1 0 0,-1 0 0,1 0 0,0-1 0,-1 1 0,1-1 0,0 0 0,0-1 0,8 1 0,-4-1 0,0-1 0,1 0 0,-1 0 0,0-1 0,15-4 0,4-5 0,-1-1 0,47-27 0,-66 34 0,18-12 0,0-1 0,-1-1 0,-2-1 0,1-1 0,-2-1 0,-1-1 0,30-44 0,-15 14 0,-2-2 0,45-102 0,-35 42 0,53-219 0,-96 329 0,7-25 0,-1 0 0,3-44 0,-10 73 0,0 0 0,1 0 0,-1 0 0,0 0 0,0 0 0,0 0 0,0 1 0,-1-1 0,1 0 0,0 0 0,0 0 0,0 0 0,-1 0 0,1 0 0,-1 0 0,1 1 0,-1-2 0,0 2 0,1 0 0,0-1 0,-1 1 0,1 0 0,0 0 0,-1 0 0,1 0 0,-1 0 0,1 0 0,0 0 0,-1 0 0,1 0 0,0 1 0,-1-1 0,1 0 0,0 0 0,-1 0 0,1 0 0,-1 0 0,1 1 0,0-1 0,0 0 0,-1 0 0,1 0 0,0 1 0,-1-1 0,1 1 0,-23 27 0,0 12 0,2 0 0,-29 83 0,40-97 0,-11 29 0,2 1 0,3 0 0,2 1 0,3 0 0,3 1 0,-3 95 0,11-136 0,3 91 0,-2-91 0,1 0 0,1-1 0,0 1 0,8 21 0,-10-36 0,-1 0 0,1 0 0,0-1 0,0 1 0,-1 0 0,1-1 0,0 1 0,0-1 0,1 1 0,-1-1 0,0 1 0,0-1 0,1 0 0,-1 1 0,1-1 0,-1 0 0,1 0 0,-1 0 0,1 0 0,0-1 0,0 1 0,-1 0 0,1-1 0,0 1 0,0-1 0,0 1 0,-1-1 0,1 0 0,0 0 0,0 0 0,0 0 0,0 0 0,0 0 0,0-1 0,-1 1 0,1-1 0,0 1 0,0-1 0,-1 0 0,4-1 0,6-3 0,-1-1 0,0 0 0,0-1 0,-1 0 0,10-9 0,86-86 0,-58 53 0,-36 42 0,-8 11 0,-7 20 0,1-10 0,1-7 0,1 3 0,-1-1 0,1 1 0,1-1 0,0 1 0,1 9 0,-1-17 0,0 0 0,0-1 0,1 1 0,-1-1 0,1 1 0,-1-1 0,1 1 0,-1-1 0,1 1 0,0-1 0,0 1 0,0-1 0,0 0 0,0 1 0,0-1 0,0 0 0,0 0 0,0 0 0,1 0 0,-1 0 0,0 0 0,1 0 0,-1 0 0,1 0 0,-1-1 0,1 1 0,-1-1 0,1 1 0,0-1 0,-1 0 0,1 1 0,-1-1 0,1 0 0,0 0 0,-1 0 0,4-1 0,38-5 0,0-2 0,0-2 0,-1-2 0,42-18 0,31-8 0,47-5 0,-167 48 0,-8 5 0,-20 9 0,2 1 0,1 1 0,1 2 0,-38 37 0,60-53 0,1 0 0,0 1 0,0 0 0,1 0 0,0 0 0,0 1 0,-5 15 0,9-22 0,1 0 0,-1 0 0,0 0 0,1 1 0,0-1 0,-1 0 0,1 0 0,0 0 0,0 1 0,0-1 0,1 0 0,-1 0 0,0 1 0,1-1 0,0 0 0,-1 0 0,1 0 0,0 0 0,0 0 0,0 0 0,0 0 0,0 0 0,1 0 0,-1 0 0,1-1 0,-1 1 0,1-1 0,-1 1 0,1-1 0,0 1 0,0-1 0,0 0 0,0 0 0,0 0 0,0 0 0,0 0 0,4 1 0,5 1 0,0-1 0,-1 1 0,1-2 0,0 0 0,0 0 0,0-1 0,13-1 0,7-2 0,41-9 0,-71 11-38,1 1-1,0 0 1,0-1 0,-1 0 0,1 1-1,0-1 1,-1 0 0,1 0 0,-1 0-1,1 0 1,-1 0 0,0 0 0,1 0-1,-1-1 1,0 1 0,0 0-1,0-1 1,1 1 0,-2-1 0,1 1-1,0-1 1,0 1 0,0-1 0,0-2-1,2-23-5700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0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14272,'0'0'2575,"57"-29"-2607,-50 26 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0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11656,'0'0'2232,"102"-22"-1600,2 8-88,40-1 0,29 0-24,-11 4-1,-40-1-79,-24 5 8,-9-3-296,-17 3 16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1524 4816,'0'0'8437,"13"-14"-7761,141-178 1289,-118 140-1498,129-201 1320,-130 192-1332,-2-1 0,31-87 0,-53 121-297,42-129 665,-44 127-384,-2-1 0,-1 0 0,2-38 0,-10 53 93,2 16-515,0-1 1,0 1-1,0 0 1,0 0-1,-1-1 1,1 1-1,0 0 1,0 0 0,0-1-1,-1 1 1,1 0-1,0 0 1,0 0-1,-1 0 1,1-1-1,0 1 1,0 0 0,-1 0-1,1 0 1,0 0-1,-1 0 1,1 0-1,0 0 1,0 0-1,-1 0 1,1 0 0,0 0-1,-1 0 1,-2 0 37,1 1 0,0 0 0,-1 1 0,1-1-1,0 0 1,0 1 0,0-1 0,0 1 0,0-1 0,-2 4 0,-10 9 78,1 1 0,0 0 0,2 1 0,-1 1-1,2 0 1,-8 18 0,-46 117 380,26-50-104,5 1 1,-35 197-1,63-270-283,1 41-1,3-61-81,2 0 0,0 0-1,0 0 1,0 0-1,2 0 1,-1 0-1,7 16 1,-8-24-33,-1 0 1,1 0-1,0-1 1,0 1-1,0 0 1,0-1-1,0 1 1,0-1-1,0 1 0,0-1 1,1 1-1,-1-1 1,0 0-1,1 0 1,-1 0-1,1 0 1,0 0-1,-1 0 1,1 0-1,0 0 1,-1-1-1,1 1 1,0-1-1,0 1 0,0-1 1,0 1-1,0-1 1,-1 0-1,1 0 1,0 0-1,0 0 1,0-1-1,0 1 1,0 0-1,-1-1 1,3 0-1,5-3 28,-2 0 0,1 0 1,0 0-1,-1-1 0,0-1 0,9-7 0,1-3 33,-1 0-1,-1-1 0,0 0 0,-2-2 0,14-21 1,-1-6 194,22-54 0,-46 94-198,1 1 0,-2 0 0,1 0 0,-1-1 0,0 1 0,0-1 0,0 1-1,-1-1 1,0-7 0,0 20-50,1 1-1,0 0 1,0-1-1,1 1 1,0-1-1,0 1 1,1-1 0,-1 0-1,2 0 1,-1 0-1,1 0 1,0-1-1,0 1 1,1-1 0,0 0-1,0-1 1,0 1-1,12 8 1,-7-6-16,0-2 1,0 1-1,1-1 0,0-1 1,0 0-1,0 0 1,0-1-1,1-1 1,0 0-1,0 0 0,17 1 1,-9-4 20,0 0 0,1-2 1,-1 0-1,0-1 0,0-1 0,0-1 1,-1-1-1,0 0 0,0-2 1,0 0-1,-1-1 0,0-1 0,-1 0 1,21-17-1,-38 27-16,1-1 0,0 1 0,0-1-1,0 0 1,-1 1 0,1-1 0,0 0 0,-1 0 0,1 1 0,-1-1-1,1 0 1,-1 0 0,1 0 0,-1 0 0,1 0 0,-1-1 0,0 2-3,0-1 0,0 1 1,0-1-1,0 1 1,0 0-1,0-1 0,0 1 1,-1-1-1,1 1 1,0 0-1,0-1 0,0 1 1,-1 0-1,1-1 1,0 1-1,-1 0 0,1 0 1,0-1-1,0 1 1,-1 0-1,1 0 0,0-1 1,-1 1-1,1 0 1,-1 0-1,0-1 0,-1 1 8,0-1-1,-1 0 0,1 1 0,-1-1 0,0 1 1,1 0-1,-1 0 0,1 0 0,-1 0 1,-4 1-1,-8 4 11,-1 0 0,2 0 0,-1 1 0,1 1 0,-1 1 0,2 0 0,-1 0 0,-21 20 1,27-21-8,-1 1 0,1 0 0,1 0 0,-1 1 1,1 0-1,1 0 0,0 0 0,0 1 1,1 0-1,0 1 0,1-1 0,0 1 1,-3 12-1,7-20-4,-1 1 0,1 0 1,0-1-1,-1 1 0,2 0 1,-1-1-1,0 1 0,1 0 1,0-1-1,-1 1 0,2-1 1,-1 1-1,0-1 0,1 1 1,-1-1-1,1 0 0,4 5 1,-5-6-4,1 0 0,0 0 0,0 0 0,1 0 0,-1 0 0,0-1 0,0 0 0,1 1 0,-1-1 0,1 0 0,-1 0 0,1 0 0,0 0 1,-1-1-1,1 1 0,0-1 0,-1 1 0,1-1 0,0 0 0,0 0 0,-1 0 0,1-1 0,0 1 0,4-2 0,1 0 6,0-1-1,-1 0 1,1 0 0,-1-1-1,1 0 1,-1 0 0,0-1 0,-1 0-1,1 0 1,-1 0 0,0-1-1,0 0 1,6-9 0,-4 5-2,-1-1 1,0 0-1,-1 0 1,0-1-1,0 0 1,-1 0-1,6-23 1,-10 30-1,1-1-1,-1 0 1,-1 1-1,1-1 1,-1 0-1,0 0 1,0 1-1,-1-1 1,0 0-1,0 0 1,0 1 0,-1-1-1,1 1 1,-1-1-1,-1 1 1,1 0-1,-1 0 1,0 0-1,0 0 1,0 0-1,-1 0 1,1 1-1,-1 0 1,0 0 0,-1 0-1,1 0 1,-1 1-1,-8-6 1,-1 5 64,17 11-75,0-4-5,0 0 1,0-1-1,0 1 1,0 0 0,1-1-1,3 2 1,2 0 0,1-2-1,-1 1 1,1-1-1,-1 0 1,1-1 0,0 0-1,-1-1 1,1 0-1,0 0 1,-1-1 0,16-3-1,5-3-27,-1 0 0,41-18-1,-39 11 13,-2 0 0,0-2 0,0-1 0,-2-2 0,0 0 0,-1-2-1,-1-1 1,-1-1 0,38-47 0,-9-2 43,-2-2 0,56-110-1,-99 170 3,-1 0 0,0-1-1,-1 1 1,6-22-1,-12 35-23,0 1 1,0 0-1,0 0 0,0-1 0,0 1 0,0 0 0,1-1 0,-1 1 0,0-1 0,0 1 0,0 0 0,0-1 1,0 1-1,0 0 0,0-1 0,0 1 0,-1 0 0,1-1 0,0 1 0,0 0 0,0-1 0,0 1 0,0 0 0,-1-1 1,1 1-1,0 0 0,0 0 0,0-1 0,-1 1 0,1 0 0,-10 2 47,-13 16 7,0 6-28,1 0 1,1 2 0,1 0-1,1 2 1,-26 50-1,-56 159 38,90-205-62,1 0 0,-9 53 1,17-72-16,0 1 1,1 0 0,0 0 0,1 0 0,1 0 0,1 0 0,-1 0-1,8 25 1,-8-37 8,0 1 0,0-1 0,0 1 0,0-1-1,0 0 1,1 1 0,-1-1 0,1 0 0,-1 0-1,1 0 1,0 0 0,0 0 0,0-1-1,0 1 1,0 0 0,0-1 0,0 0 0,5 3-1,-3-3 2,0 0-1,-1-1 0,1 1 0,0-1 0,-1 1 1,1-1-1,0 0 0,-1-1 0,1 1 0,0 0 1,6-3-1,5-2-1,-1-1 0,1 0 1,-1-1-1,-1 0 0,15-11 0,4-5 2,-2-1-1,0-2 1,-2 0-1,-1-3 1,-1 0-1,24-35 1,118-205 36,-151 240-26,144-274 97,-127 228-81,-4-1 0,24-91 0,-53 154-12,-5 10-4,-11 17 0,-8 18-6,1 2 0,2 0 0,-20 47 0,15-32 1,-26 56-4,4 3 0,5 1 0,5 2 1,-30 150-1,60-225 0,2 1 0,1-1 0,2 1 0,4 67 0,-1-98 7,0 0 0,0 0 1,1 0-1,-1-1 0,1 1 0,0 0 0,6 9 0,-7-13-4,0 0 1,1 0-1,-1-1 0,0 1 0,1 0 0,-1-1 0,1 0 0,0 1 0,-1-1 1,1 0-1,0 0 0,0 0 0,0 0 0,0 0 0,0 0 0,0 0 1,0-1-1,0 1 0,0-1 0,0 0 0,0 1 0,0-1 0,0 0 0,0 0 1,3-1-1,2 0 5,0 0 1,0-1-1,1 0 1,-1 0-1,0-1 0,-1 0 1,1 0-1,10-7 1,4-5 31,23-20-1,-20 16-29,16-17-10,-1 0 0,-1-3 0,-2-1 0,-2-2 0,-2-1 0,35-62 0,112-242 0,-149 274 0,-3-1 0,34-150 0,-61 222 0,4-34 0,-4 35 0,0 1 0,0-1 0,0 1 0,1-1 0,-1 1 0,0-1 0,0 1 0,0-1 0,0 1 0,-1-1 0,1 1 0,0-1 0,0 1 0,0-1 0,0 1 0,0-1 0,-1 1 0,1-1 0,0 1 0,0-1 0,-1 1 0,1 0 0,0-1 0,-1 1 0,1 0 0,0-1 0,-1 1 0,1 0 0,-1-1 0,1 1 0,-1 0 0,1 0 0,0-1 0,-1 1 0,1 0 0,-1 0 0,1 0 0,-1 0 0,1-1 0,-1 1 0,1 0 0,-1 0 0,1 0 0,-1 0 0,1 0 0,-1 0 0,1 1 0,-1-1 0,1 0 0,-1 0 0,1 0 0,-1 0 0,1 1 0,-1-1 0,1 0 0,-1 0 0,0 1 0,-6 4 0,-1 0 0,1 0 0,0 1 0,0 0 0,1 0 0,-1 1 0,-4 7 0,-39 57 0,34-47 0,-25 39 0,4 1 0,-57 130 0,76-145 0,1 2 0,2 0 0,3 1 0,-10 98 0,20-132 0,2 0 0,0 1 0,1-1 0,1 0 0,0 0 0,7 22 0,-8-35 0,0 1 0,1-1 0,0 0 0,0 0 0,0 0 0,1 0 0,0-1 0,0 1 0,0-1 0,0 0 0,1 1 0,-1-1 0,1-1 0,0 1 0,0-1 0,1 1 0,-1-1 0,1 0 0,0-1 0,-1 1 0,1-1 0,0 0 0,0 0 0,1 0 0,5 0 0,0-1 0,1 0 0,0-1 0,0 0 0,0-1 0,-1 0 0,1-1 0,0 0 0,-1-1 0,0 0 0,1-1 0,-1-1 0,-1 1 0,1-2 0,-1 1 0,1-2 0,10-8 0,-2 0 0,-1-1 0,0 0 0,-2-1 0,0-1 0,0-1 0,-2 0 0,12-22 0,-24 39 0,-1 0 0,0 0 0,0 0 0,0 0 0,0 0 0,0-1 0,-1 1 0,1 0 0,-1 0 0,0-1 0,1 1 0,-1-4 0,0 6 0,0 0 0,0-1 0,-1 1 0,1-1 0,0 1 0,0-1 0,0 1 0,0 0 0,-1-1 0,1 1 0,0 0 0,0-1 0,-1 1 0,1 0 0,0-1 0,-1 1 0,1 0 0,0-1 0,-1 1 0,1 0 0,0 0 0,-1-1 0,1 1 0,-1 0 0,1 0 0,-2 0 0,1-1 0,-1 1 0,1 0 0,0 0 0,-1 0 0,1 1 0,-1-1 0,1 0 0,0 0 0,-1 1 0,1-1 0,-2 1 0,-7 4 0,0 0 0,0 0 0,1 1 0,0 0 0,0 1 0,0 0 0,1 0 0,0 1 0,1 0 0,-1 0 0,2 1 0,-10 14 0,10-13 0,0-1 0,1 1 0,0 0 0,1 1 0,0-1 0,1 1 0,0 0 0,1 0 0,0 0 0,0 0 0,1 0 0,1 17 0,0-22 0,1-1 0,0 0 0,0 0 0,0 0 0,1 0 1,-1 0-1,1 0 0,1 0 0,-1-1 0,1 1 0,-1-1 0,1 1 0,1-1 0,-1 0 0,0 0 0,1 0 1,7 5-1,-5-5 0,1 0 0,-1 0 0,1-1 0,0 1 0,0-2 0,0 1 1,1-1-1,-1 0 0,1-1 0,-1 1 0,11-1 0,-6-1 0,0 0-1,0 0 1,0-2 0,0 1-1,-1-1 1,1-1-1,13-5 1,-17 5-1,0 0-1,0-1 1,-1 1 0,0-2-1,1 1 1,-1-1 0,-1 0-1,1-1 1,11-11 0,-7-2-512,-9 11-3830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15976,'0'0'663,"64"4"-495,37-2 8,60-2-64,45 0 16,46 3-8,-42 3 0,-77-4 64,-31-2-8,-17-6-192,2-5 8,-2 0-80,-20-10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1265 6928,'0'0'7474,"7"-11"-6740,466-766 4251,-445 723-4629,-2-2 0,-3-2 0,-2 0 0,-3-1 0,13-74 0,-29 124-237,-1-1 0,-1 0 0,0-11 0,0 21-113,0-1 1,0 1-1,0 0 1,0-1-1,0 1 1,0 0 0,0 0-1,0-1 1,0 1-1,0 0 1,0-1-1,0 1 1,0 0 0,0 0-1,0-1 1,0 1-1,0 0 1,0 0-1,0-1 1,-1 1-1,1 0 1,0 0 0,0-1-1,0 1 1,-1 0-1,1 0 1,0 0-1,0-1 1,0 1 0,-1 0-1,1 0 1,0 0-1,0 0 1,-1 0-1,1-1 1,0 1 0,-1 0-1,1 0 1,0 0-1,0 0 1,-1 0-1,1 0 1,0 0-1,-1 0 1,1 0 0,0 0-1,0 0 1,-1 0-1,1 0 1,0 0-1,-1 1 1,1-1 0,0 0-1,0 0 1,-1 0-1,1 0 1,0 0-1,0 1 1,0-1-1,-1 0 1,1 0 0,0 0-1,0 1 1,0-1-1,-1 0 1,1 0-1,0 1 1,0-1 0,-18 20 182,-114 184 439,17 12-260,100-188-321,-152 302 367,-123 229 433,264-511-764,4-11 28,2 1-1,-27 72 1,44-97-19,16-22 12,108-115 91,31-27-98,396-331 122,-526 461-205,-16 14-10,1 1 1,0 0-1,0 0 1,1 0-1,0 1 0,11-6 1,-45 40 2,10-9-5,-10 12-2,3 0 0,-28 49 0,20-30 4,25-42 9,0 1 0,1 0 0,0 0 0,1 1 0,-5 17 0,8-25-8,0-1 0,1 0 0,-1 1 0,1-1 0,0 1-1,-1-1 1,1 0 0,1 1 0,-1-1 0,0 1 0,0-1 0,1 1 0,-1-1-1,1 0 1,0 1 0,0-1 0,0 0 0,0 0 0,0 0 0,0 0-1,1 0 1,-1 0 0,1 0 0,-1 0 0,1 0 0,0 0 0,0-1 0,0 1-1,0-1 1,0 0 0,0 1 0,4 1 0,-3-2 0,-1 0-1,1 0 1,-1-1 0,1 1 0,0-1 0,0 1-1,-1-1 1,1 0 0,0 0 0,-1 0 0,1 0-1,0-1 1,-1 1 0,1-1 0,0 1 0,-1-1-1,1 0 1,-1 0 0,1 0 0,-1-1 0,1 1-1,-1 0 1,0-1 0,0 0 0,0 1 0,0-1-1,0 0 1,0 0 0,2-3 0,1-1 11,-1 0 0,0-1 0,0 0 0,0 1 0,-1-1 1,0 0-1,0-1 0,-1 1 0,2-9 0,-2-6 27,-1 1 1,0 0-1,-2-1 0,0 1 1,-8-36-1,3 11 156,6 43-182,0 0 0,0 0 0,1 0-1,-1 0 1,1-1 0,0 1 0,0 0 0,0 0 0,0 0 0,1 1 0,-1-1 0,1 0 0,0 0 0,0 1-1,0-1 1,0 1 0,0 0 0,0-1 0,1 1 0,-1 0 0,1 0 0,3-1 0,2-3 17,0 1 0,1 0 0,0 0 0,0 1 0,0 1 1,10-3-1,-8 3-3,0 0 0,0 2 0,0-1 0,0 1 0,0 1 0,1 0 0,-1 1 0,0 0 0,0 0 0,18 6 1,-21-5 0,0 1 1,1 1 0,-2 0 0,1 0 0,0 0 0,-1 1 0,0 0 0,0 0 0,0 1 0,-1 0 0,0 0 0,0 1 0,0-1 0,5 10 0,8 16 177,-2 1 0,-2 1 1,16 47-1,1 2 207,-29-76-356,0 1 0,1-1 0,-1 0 0,2-1-1,-1 1 1,1-1 0,0 0 0,8 8 0,-10-11-34,0-1 0,0 0 0,0 0 0,1 0 0,-1 0 0,1-1 0,-1 1 0,1-1 0,-1 0 0,1 0 0,0 0 0,0 0 0,-1-1 0,1 0 0,0 0 0,0 0 0,0 0 0,-1 0 0,7-2 0,4-2 34,-1 0-1,0-1 0,0 0 0,0-1 1,-1 0-1,19-13 0,55-46-3944,-83 62 3329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1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1152 7024,'0'0'3432,"8"-12"-2471,156-272 2650,-150 255-3230,-3 4 39,-8 21 44,-4 8 289,-116 500 1138,42 7-525,59-375-579,16-126-605,2-9 54,5-16 78,53-245 513,39-153 103,24 11-58,-79 295-549,-36 92-238,0 0 0,2 0-1,-1 1 1,17-18 0,-24 29-64,0 1 0,1-1 0,-1 1 0,1 0 0,-1 0 0,1 0 0,0 0 0,-1 1 1,1-1-1,0 1 0,0-1 0,0 1 0,1 0 0,-1 0 0,6 0 0,-7 1-9,0 0 0,0 0 0,0 1 0,0-1 1,0 1-1,0-1 0,0 1 0,0 0 0,0 0 0,0 0 0,-1 0 0,1 0 0,0 0 1,-1 0-1,1 1 0,-1-1 0,1 1 0,-1-1 0,1 1 0,-1-1 0,0 1 0,0 0 1,0 0-1,0 0 0,1 2 0,2 6 16,-1 0 1,1 0-1,-2 0 1,1 0-1,-2 0 1,1 1-1,-1-1 1,-1 1-1,-1 19 1,-1-8 19,-1-1 1,-1 0-1,-12 39 1,9-43-10,0 1 1,-1-1 0,-1 0 0,0-1 0,-1 0 0,-16 19 0,17-24-1,0-1 0,-1 0 0,0-1 1,-1 0-1,0-1 0,0 0 1,0-1-1,-1 0 0,-17 7 1,19-10 10,6-2-12,0 0 0,0 0-1,0 0 1,0-1 0,-1 0-1,1 0 1,0 0 0,-1-1-1,1 1 1,-6-1 0,9 0-33,1 0 1,0 0-1,0 0 0,0 0 1,0 0-1,0 0 0,0 0 1,-1 0-1,1 0 0,0 0 1,0 0-1,0 0 0,0 0 1,0 0-1,0 0 0,-1 0 1,1 0-1,0-1 0,0 1 1,0 0-1,0 0 0,0 0 1,0 0-1,0 0 1,0 0-1,0 0 0,0 0 1,0 0-1,-1-1 0,1 1 1,0 0-1,0 0 0,0 0 1,0 0-1,0 0 0,0 0 1,0-1-1,0 1 0,0 0 1,0 0-1,0 0 0,0 0 1,0 0-1,0 0 0,0-1 1,0 1-1,0 0 1,1 0-1,5-8 106,13-6-24,19-12-32,2 3 1,58-26-1,92-26-23,18-10-16,-95 31-10,118-52-1,-213 98-5,-13 6 0,-1 0 0,0 0 0,1 0 0,-1 1 0,1 0 0,-1 0 0,10-1 0,-48 36 48,-18 18-2,2 1 0,2 3 0,-78 123 0,124-176-46,-7 11 28,-13 30-1,21-41-19,-1 0 0,1-1 0,0 1 1,1 0-1,-1-1 0,0 1 0,1 0 0,-1 0 0,1 0 0,0 0 0,0 0 0,0 0 1,0 0-1,1-1 0,-1 1 0,1 0 0,0 0 0,-1 0 0,3 3 0,-2-6-3,-1 1 0,1-1-1,0 1 1,0-1-1,0 1 1,0-1 0,0 0-1,0 1 1,0-1 0,0 0-1,0 0 1,0 0-1,0 0 1,0 0 0,0 0-1,-1 0 1,1 0-1,0 0 1,0 0 0,0-1-1,0 1 1,0 0-1,0-1 1,0 1 0,0 0-1,0-1 1,0 1-1,-1-1 1,1 1 0,0-1-1,0 0 1,30-22 68,-29 22-67,9-9 23,-1 0-1,0-1 1,0 0 0,-1-1-1,-1 0 1,14-25 0,34-88 89,-37 78-73,47-126 214,-65 151-129,-5 18-22,-5 14-50,-3 11-34,1 1 1,1 0 0,1 0-1,0 1 1,2 0-1,1 0 1,0 1 0,2 0-1,1 0 1,0 29-1,3-43-8,1-1 0,0 0 0,0 0 0,1 0 0,0 0 0,1 0 0,0 0 0,7 15 0,-8-20-6,0-1 0,1 1 0,-1-1 0,1 1 0,-1-1 0,1 0-1,0 0 1,1 0 0,-1-1 0,0 1 0,1-1 0,-1 1 0,1-1 0,0 0 0,0-1 0,0 1 0,0 0 0,0-1 0,0 0 0,0 0 0,5 0 0,3 0 10,1-1 0,-1-1-1,0 0 1,1 0 0,-1-1 0,0-1 0,0 0-1,0-1 1,-1 0 0,1 0 0,-1-2-1,11-6 1,13-10 141,0-1 1,37-35-1,-12 9 137,-53 45-210,0-2 1,0 1 0,-1-1 0,0 0 0,0-1-1,10-13 1,-12 16-4,-3 10-31,-1 6-16,-2 11 2,1 0 0,2 0-1,0-1 1,1 1 0,2-1 0,0 1-1,1-1 1,11 30 0,-14-48-37,0 0 1,0 0-1,0 0 1,1-1 0,-1 1-1,1-1 1,0 1-1,0-1 1,0 0-1,0 0 1,1 0 0,-1 0-1,1-1 1,-1 1-1,1-1 1,0 0-1,0 0 1,0 0 0,1-1-1,-1 0 1,0 1-1,0-1 1,1-1-1,-1 1 1,9 0-1,6-2 16,0-1-1,-1 0 1,1-1-1,31-9 1,-45 10-19,10-3 0,0 0 0,-1-1 0,1-1 0,-1-1 0,0 0 0,-1 0 0,0-2 0,0 1 0,-1-2 0,0 1 0,10-14 0,13-18 0,54-83 0,-77 106 0,36-58 0,-3-3 0,-4-1 0,-3-2 0,-4-1 0,-4-2 0,-3-1 0,19-116 0,-44 191 0,0 5 0,0-1 0,-1 1 0,0 0 0,0-1 0,-1 1 0,0 0 0,0-1 0,0 1 0,-4-13 0,4 19 0,0 1 0,0 0 0,0 0 0,0-1 0,0 1 0,0 0 0,-1 0 0,1-1 0,0 1 0,0 0 0,0 0 0,0 0 0,-1-1 0,1 1 0,0 0 0,0 0 0,-1 0 0,1 0 0,0 0 0,0-1 0,-1 1 0,1 0 0,0 0 0,0 0 0,-1 0 0,1 0 0,0 0 0,0 0 0,-1 0 0,1 0 0,0 0 0,-1 0 0,1 0 0,0 0 0,0 0 0,-1 0 0,1 0 0,0 0 0,0 1 0,-1-1 0,-12 11 0,-7 18 0,-13 29 0,3 1 0,3 2 0,-36 114 0,42-98 0,4 0 0,-15 150 0,29-176 0,4 65 0,1-90 0,1-1 0,2 0 0,0 0 0,14 37 0,-18-58 0,0-1 0,1 1 0,0 0 0,0-1 0,0 1 0,1-1 0,-1 0 0,1 0 0,-1 0 0,1 0 0,0 0 0,0 0 0,7 3 0,-8-4 0,1-1 0,0 0 0,0 0 0,0 0 0,0 0 0,0 0 0,0-1 0,0 1 0,0-1 0,0 0 0,0 0 0,0 0 0,0 0 0,0-1 0,0 1 0,0-1 0,0 0 0,0 1 0,3-3 0,4-2 0,-1 0 0,0 0 0,0-1 0,0 0 0,-1-1 0,0 0 0,0 0 0,6-9 0,53-69 0,-57 72 0,4-9 0,21-42 0,-23 40 0,20-30 0,-32 54 0,0 0 0,0 0 0,0 0 0,0 0 0,0 0 0,0 0 0,0 0 0,0 0 0,0 0 0,0 0 0,0 0 0,0 1 0,0-1 0,0 0 0,0 0 0,0 0 0,0 0 0,0 0 0,1 0 0,-1 0 0,0 0 0,0 0 0,0 0 0,0 0 0,0 0 0,0 0 0,0 0 0,0 0 0,0 0 0,0 0 0,0 0 0,0 0 0,0 0 0,1 0 0,-1 0 0,0 0 0,0 0 0,0 0 0,0 0 0,0 0 0,0 0 0,0 0 0,0 0 0,0 0 0,-3 17 0,-7 19 0,4-16 0,1-1 0,0 1 0,2 0 0,0 0 0,1 0 0,2 22 0,0-38 0,0-1 0,0 0 0,0 1 0,1-1 0,0 1 0,0-1 0,0 0 0,0 0 0,0 1 0,1-1 0,-1 0 0,1 0 0,0 0 0,0-1 0,0 1 0,0 0 0,0-1 0,1 1 0,-1-1 0,1 0 0,0 0 0,0 0 0,0 0 0,-1 0 0,2-1 0,-1 1 0,0-1 0,0 0 0,0 0 0,1 0 0,-1 0 0,6 0 0,2 0 0,1 0 0,-1-1 0,0 0 0,1-1 0,-1-1 0,0 1 0,0-2 0,18-5 0,47-21 0,-2-4 0,78-46 0,-72 41 0,-79 40 0,-5 6 0,-7 9 0,-7 7 0,-6 7 0,-23 41 0,40-60 0,1 0 0,1 0 0,0 0 0,1 0 0,0 1 0,0 0 0,-1 20 0,4-31 0,1 0 0,0-1 0,0 1 0,0 0 0,0 0 0,0-1 0,0 1 0,1 0 0,-1-1 0,1 1 0,-1-1 0,1 1 0,-1 0 0,1-1 0,1 3 0,-1-3 0,0 0 0,0 0 0,0-1 0,0 1 0,0 0 0,0-1 0,0 1 0,0-1 0,0 1 0,0-1 0,0 1 0,0-1 0,0 0 0,0 1 0,0-1 0,0 0 0,3 0 0,2 0 0,0-1 0,0 0 0,0 0 0,0-1 0,-1 1 0,1-1 0,7-4 0,12-6 0,0-1 0,0-1 0,-2-2 0,0 0 0,0-1 0,-2-2 0,22-23 0,123-157 0,-163 195 0,42-60 0,-2-1 0,-4-2 0,43-96 0,-31 36 0,38-137 0,-73 214 0,7-27 0,-25 71 0,-4 11 0,-9 15 0,-17 38 0,3 2 0,3 0 0,-27 91 0,33-87 0,2 2 0,3 0 0,3 0 0,3 1 0,0 114 0,9-155 0,2 1 0,1-1 0,12 46 0,-13-63 0,2 0 0,-1 0 0,1 0 0,1 0 0,9 14 0,-11-18 0,1-1 0,-1 0 0,1 0 0,0-1 0,0 1 0,1-1 0,-1 1 0,1-1 0,-1-1 0,1 1 0,7 2 0,-7-3 0,1-1 0,0 0 0,-1 0 0,1-1 0,0 0 0,-1 0 0,1 0 0,0-1 0,0 1 0,-1-1 0,1-1 0,-1 1 0,1-1 0,-1 0 0,1 0 0,-1-1 0,0 1 0,8-7 0,3-2 0,0 0 0,0-2 0,-1 0 0,14-16 0,-18 19 0,-1-2 0,-1 1 0,0-1 0,0-1 0,-1 0 0,-1 0 0,0 0 0,0-1 0,-2 0 0,0 0 0,6-28 0,-10 41 0,-1-1 0,0 1 0,0 0 0,0 0 0,0-1 0,0 1 0,0 0 0,0-1 0,0 1 0,0 0 0,0 0 0,-1-1 0,0 0 0,1 1 0,0 1 0,0 0 0,-1 0 0,1-1 0,0 1 0,0 0 0,-1 0 0,1-1 0,0 1 0,-1 0 0,1 0 0,0 0 0,-1-1 0,1 1 0,0 0 0,-1 0 0,1 0 0,-1 0 0,1 0 0,0 0 0,-1 0 0,1 0 0,-1 0 0,1 0 0,0 0 0,-1 0 0,0 0 0,-1 1 0,-1 0 0,1 0 0,-1 0 0,1 0 0,-1 1 0,1-1 0,0 1 0,0 0 0,0-1 0,-3 4 0,-3 4 0,0 1 0,0-1 0,1 2 0,0-1 0,1 1 0,0 0 0,0 0 0,2 1 0,-1 0 0,-2 12 0,2-4 0,1 1 0,1 0 0,1 0 0,1 0 0,2 25 0,-1-40 0,1 0 0,0 0 0,0 0 0,0 0 0,1 0 0,-1 0 0,2-1 0,-1 1 0,0-1 0,1 1 0,0-1 0,1 0 0,-1 0 0,1 0 0,0-1 0,0 1 0,0-1 0,1 0 0,-1 0 0,1 0 0,0-1 0,6 4 0,-4-4 0,-1-1 0,0 1 0,0-1 0,1 0 0,-1-1 0,1 0 0,0 0 0,-1 0 0,1-1 0,0 0 0,-1 0 0,1-1 0,0 1 0,-1-1 0,1-1 0,-1 0 0,1 1 0,-1-2 0,0 1 0,7-4 0,2-3 0,0 0 0,-1-1 0,0-1 0,-1 0 0,0-1 0,16-18 0,63-89 0,-35 42 0,-50 66 0,-6 8 0,0 1 0,0 0 0,0 0 0,1 0 0,-1 0 0,1 0 0,-1 0 0,1 0 0,0 1 0,0-1 0,-1 0 0,1 1 0,0 0 0,5-3 0,-7 4 0,1 1 0,-1-1 0,1 0 0,-1 1 0,0-1 0,1 0 0,-1 1 0,1-1 0,-1 0 0,1 1 0,-1-1 0,0 1 0,1-1 0,-1 1 0,0-1 0,0 1 0,1-1 0,-1 1 0,0-1 0,0 1 0,0-1 0,0 1 0,0 0 0,0-1 0,1 1 0,-1-1 0,-1 1 0,1-1 0,0 1 0,0 0 0,-1 20 0,-5 11 0,-1-1 0,-1 0 0,-16 36 0,11-30 0,6-19 0,5-14 0,1 0 0,-1 1 0,0-1 0,1 1 0,0-1 0,0 1 0,1-1 0,-1 6 0,1-9 0,0 0 0,0 0 0,0 0 0,1 0 0,-1 0 0,0 0 0,1 0 0,-1 0 0,1 0 0,-1 0 0,1-1 0,-1 1 0,1 0 0,0 0 0,-1-1 0,1 1 0,1 1 0,0-1 0,0 0 0,0 0 0,0 0 0,1 0 0,-1 0 0,0-1 0,1 1 0,-1-1 0,0 1 0,3-1 0,6 1 0,0-1 0,0 0 0,-1 0 0,1-1 0,0-1 0,-1 0 0,1 0 0,-1-1 0,0 0 0,0-1 0,17-8 0,-25 10 87,1-1 1,-1 1-1,1-1 1,-1 1-1,0-1 1,0 0-1,0 0 0,0 0 1,2-6-1,2-13-5009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13672,'0'0'1040,"66"-42"-1192,-43 33-256,0 0 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1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4312,'0'0'9089,"-2"11"-8804,-46 189 1179,46-193-1414,-32 176 1134,33-174-1099,1-1 1,0 1 0,0 0 0,0-1 0,1 1 0,0 0 0,1-1 0,3 11 0,-4-16-63,0 0 0,0-1-1,0 1 1,1-1 0,-1 1 0,0-1-1,1 0 1,0 1 0,-1-1 0,1 0-1,0 0 1,0 0 0,0-1 0,0 1-1,1 0 1,-1-1 0,0 1 0,1-1-1,-1 0 1,1 0 0,-1 0 0,1 0-1,0 0 1,-1 0 0,1-1-1,0 1 1,-1-1 0,1 0 0,5 0-1,2-2 12,1 1 0,-1-2-1,0 0 1,0 0-1,0-1 1,0 0-1,0 0 1,-1-1 0,1-1-1,-2 1 1,1-2-1,0 1 1,-1-1-1,0 0 1,-1-1-1,9-11 1,0-1 91,-1 0-1,-1-1 1,-1 0 0,-1-2-1,18-43 1,-25 54-31,-1 0-1,-1 0 1,0-1-1,0 1 1,-1-1-1,-1 1 1,0-18-1,-1 26-64,0 0 0,0 1 1,-1-1-1,0 0 0,0 1 0,0-1 0,0 0 0,0 1 0,-1 0 0,0-1 0,1 1 0,-1 0 0,-1 0 0,1 0 0,0 0 0,-1 0 0,1 0 0,-1 1 0,0-1 0,0 1 1,0 0-1,0 0 0,0 0 0,0 0 0,-1 0 0,1 1 0,-1-1 0,1 1 0,-6-1 0,1 1 19,0-1 0,0 2 0,0-1 0,-1 1 0,1 0 0,0 1 0,-16 3 0,-56 18 163,77-21-202,-58 24 63,61-25-72,0 0 1,0 0-1,0 0 1,1 0-1,-1 0 1,0 0-1,0 0 1,0 0-1,0 1 0,0-1 1,0 0-1,0 0 1,0 0-1,0 0 1,0 0-1,0 0 1,0 0-1,0 0 0,0 1 1,0-1-1,0 0 1,0 0-1,0 0 1,0 0-1,0 0 1,0 0-1,0 0 0,0 1 1,0-1-1,0 0 1,0 0-1,0 0 1,0 0-1,0 0 1,0 0-1,0 0 0,0 0 1,-1 0-1,1 0 1,0 1-1,0-1 1,0 0-1,0 0 1,0 0-1,0 0 0,0 0 1,0 0-1,0 0 1,-1 0-1,1 0 1,0 0-1,0 0 1,0 0-1,0 0 1,0 0-1,0 0 0,0 0 1,0 0-1,-1 0 1,1 0-1,0 0 1,0 0-1,0 0 1,0 0-1,0 0 0,7 1-3120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0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257 465 3712,'0'0'9194,"-13"2"-8772,-1 0-281,0 1 0,0 1 1,0 0-1,1 1 0,-1 0 1,1 1-1,-19 11 0,20-8 71,0 0 1,0 1-1,1 0 0,-16 19 0,22-22-60,0 0 0,0 0 0,1 0 0,0 1 0,0-1 0,1 1 0,0 0 0,1 0 0,-4 15 0,6-21-111,-1 0-1,1 0 1,0 1-1,0-1 1,0 0-1,0 0 1,0 0-1,1 0 1,-1 0-1,1 0 1,-1 0-1,1 0 1,-1 0-1,1 0 0,0 0 1,0 0-1,0 0 1,0-1-1,1 1 1,-1 0-1,0-1 1,1 1-1,-1-1 1,1 1-1,-1-1 1,1 0-1,0 1 1,0-1-1,-1 0 0,1 0 1,0-1-1,0 1 1,0 0-1,0 0 1,0-1-1,3 1 1,0 0 21,1 0 0,0 0 0,0-1 1,0 0-1,0 0 0,0 0 0,0-1 1,0 0-1,0 0 0,0 0 0,9-4 0,-5 0 6,0 0-1,-1-1 0,1-1 1,-1 0-1,-1 0 0,1-1 1,-1 0-1,0 0 0,-1-1 0,0 0 1,0 0-1,9-18 0,-8 13 64,-1-2 0,0 1-1,-1-1 1,0 0-1,-2 0 1,0-1 0,4-32-1,-8 34-27,0 0 0,-2 0 0,1 0-1,-2 0 1,0 1 0,-1-1 0,0 1-1,-1 0 1,-9-17 0,-8-12 280,-40-59 1,52 87-285,-37-53 273,42 61-291,-1 0 1,-1 1-1,1-1 1,-1 1-1,0 0 1,-13-7-1,19 12-71,0 0-1,0 1 0,1-1 0,-1 1 1,0-1-1,0 1 0,0 0 0,0-1 1,0 1-1,0 0 0,1 0 1,-1 0-1,0-1 0,0 1 0,0 0 1,0 0-1,0 0 0,0 0 0,0 1 1,0-1-1,0 0 0,0 0 1,0 1-1,0-1 0,0 0 0,1 1 1,-1-1-1,0 1 0,0-1 1,0 1-1,1-1 0,-1 1 0,0 0 1,1-1-1,-2 2 0,1 0-238,0-1 1,1 1-1,-1 0 0,0-1 0,1 1 0,-1 0 1,1 0-1,-1 0 0,1-1 0,0 1 1,0 0-1,0 0 0,0 0 0,0 0 0,1 3 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1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8240,'0'0'1792,"57"-6"-1232,61 4 104,67 2 8,61-4 144,-37 3 8,-46-7-64,-31-3 0,-30-3-136,-5-3 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1480 8136,'0'0'4680,"13"-10"-3895,244-183 1450,-194 130-1766,-2-2 1,-4-3 0,-3-3 0,-2-2 0,-4-2-1,-3-2 1,53-126 0,-72 142-15,-2-1-1,-3-2 1,-3 0 0,19-124-1,-37 184-418,2-14 133,-1 1 1,-1-20-1,0 33-116,0 0 0,0 1 0,-1-1 0,0 0 0,0 1 0,0-1 0,0 0 0,0 1 0,-1 0 0,1-1 0,-1 1 0,0 0 0,0 0 1,0 0-1,-1 0 0,-2-4 0,4 7-36,0-1 0,1 1 0,-1-1 0,0 1 0,0 0 0,1-1-1,-1 1 1,0 0 0,0-1 0,1 1 0,-1 0 0,0 0 0,0 0 0,0 0 0,0 0 0,1 0 0,-1 0 0,0 0 0,0 0 0,0 0 0,0 0 0,1 0 0,-2 1 0,0 0 8,0 0 0,0 0 0,0 0 1,0 1-1,0-1 0,0 0 0,1 1 0,-3 2 0,-3 4 60,1 1 0,-11 17 0,0 9 57,1 2 1,1-1-1,-13 57 1,14-45-35,-17 59 182,4 1 0,5 1 0,5 1 0,-6 219 0,23-306-227,1-1 1,0 0 0,2 1 0,0-1 0,2 0-1,8 26 1,-11-44-44,0 0 0,-1 0-1,1-1 1,1 1 0,-1-1-1,0 1 1,1-1 0,0 0-1,0 0 1,0 0 0,0 0-1,6 4 1,-7-6-7,0 0-1,1 0 1,-1 0 0,1 0 0,-1 0-1,1-1 1,-1 1 0,1-1 0,-1 1-1,1-1 1,0 0 0,-1 0 0,1 0-1,-1 0 1,1-1 0,0 1 0,-1-1-1,1 0 1,-1 1 0,1-1-1,2-2 1,11-5 32,0-1 0,-1-1 1,0-1-1,-1 0 0,0-1 0,-1 0 0,0-1 0,-1 0 0,11-17 0,1-3 53,-3-1-1,0-1 0,15-37 0,-25 48-26,20-49 206,-27 64-178,-1 0 1,-1 0-1,0-1 0,0 1 1,0-18-1,-8 5 249,5 20-263,0 1 1,1-1 0,-1 0-1,0 1 1,1-1 0,-1 0-1,1 0 1,0 1-1,0-1 1,-1 0 0,1 0-1,0 0 1,1 1-1,-1-4 1,18 14 298,-10-3-346,1 0 0,-1 1-1,0 0 1,-1 0 0,0 1 0,0 0-1,0 0 1,-1 1 0,-1-1 0,1 1-1,-1 1 1,-1-1 0,0 1 0,0 0-1,4 20 1,0 3 23,-2 1-1,-2 0 1,1 55 0,-6-41 9,0-30-32,1 0 0,0 0 1,1 0-1,1 0 0,1 0 0,8 30 0,-10-47-30,-1 1 0,1-1 1,0 1-1,0-1 0,0 1 0,0-1 0,0 0 1,0 1-1,0-1 0,0 0 0,1 0 0,-1 0 0,0 0 1,1 0-1,-1 0 0,1 0 0,-1 0 0,1-1 1,-1 1-1,1-1 0,-1 1 0,1-1 0,0 1 1,-1-1-1,1 0 0,0 0 0,0 0 0,-1 0 1,3 0-1,2-1 11,1 0-1,0-1 1,-1 1 0,1-1 0,-1-1 0,7-2-1,43-24 0,-2-2-1,-2-3 0,0-2 1,53-49-1,-16 4-17,-42 37 0,70-51 0,-51 40 0,-58 44 0,-8 11 0,-1 0 0,1-1 0,-1 1 0,0 0 0,1 0 0,-1 0 0,1 1 0,-1-1 0,1 0 0,-1 0 0,1 0 0,-1 0 0,1 0 0,-1 1 0,1-1 0,-1 0 0,1 0 0,-1 1 0,1-1 0,-1 0 0,1 1 0,0-1 0,-1 0 0,1 1 0,-1 0 0,-1 0 0,-29 19 0,2 0 0,1 2 0,-49 48 0,36-27 0,2 1 0,-50 75 0,83-109 0,0 0 0,1 0 0,-5 15 0,9-23 0,0 0 0,0 0 0,0 0 0,1 0 0,-1 0 0,1 0 0,-1 0 0,1 1 0,0-1 0,0 0 0,0 0 0,0 0 0,0 0 0,0 0 0,1 0 0,-1 0 0,1 0 0,0 0 0,-1 0 0,1 0 0,0 0 0,0 0 0,0 0 0,0 0 0,3 3 0,-3-5 0,1 1 0,-1 0 0,1-1 0,-1 1 0,1-1 0,-1 1 0,1-1 0,-1 0 0,1 0 0,-1 0 0,1 0 0,0 0 0,-1 0 0,1 0 0,-1 0 0,1 0 0,-1-1 0,1 1 0,1-2 0,30-12 0,-30 13 0,9-6 0,-1 0 0,1 0 0,-2-1 0,1-1 0,-1 0 0,0 0 0,-1-1 0,0 0 0,8-14 0,7-13 0,29-57 0,-25 40 0,-11 15 0,-14 31 0,0 0 0,1 0 0,0 0 0,0 1 0,7-10 0,-9 21 0,-4 8 0,-5 26 0,-9 71 0,15-99 0,0 1 0,2 0 0,-1-1 0,1 1 0,1 0 0,0-1 0,0 1 0,5 11 0,-6-19 0,1 1 0,-1-1 0,1 1 0,0-1 0,0 0 0,1 0 0,-1 0 0,0 0 0,1 0 0,0 0 0,0-1 0,0 1 0,0-1 0,0 0 0,0 0 0,1 0 0,-1 0 0,1 0 0,-1-1 0,1 0 0,0 1 0,-1-1 0,1-1 0,0 1 0,0-1 0,0 1 0,-1-1 0,1 0 0,0 0 0,0-1 0,0 1 0,6-3 0,5 0 0,0-2 0,0 0 0,-1 0 0,0-2 0,0 0 0,24-16 0,-28 17 0,-4 1 0,1 0 0,0 1 0,0 0 0,0 0 0,0 1 0,1 0 0,13-4 0,-20 7 0,0 0 0,0 0 0,0 0 0,0 0 0,0 0 0,0 0 0,0 0 0,0 0 0,0 1 0,0-1 0,-1 0 0,1 1 0,0-1 0,0 0 0,0 1 0,0-1 0,-1 1 0,1 0 0,0-1 0,0 1 0,-1 0 0,1-1 0,-1 1 0,1 0 0,0 0 0,-1-1 0,1 1 0,-1 0 0,0 0 0,1 0 0,-1 0 0,0 0 0,0-1 0,1 1 0,-1 0 0,0 2 0,1 5 0,0-1 0,-1 1 0,0 12 0,0-15 0,-4 50 0,-17 84 0,-24 56 0,21-98 0,-14 55 0,31-135 0,7-17 0,0 0 0,0 0 0,0 0 0,0 0 0,-1 0 0,1 1 0,0-1 0,0 0 0,0 0 0,0 0 0,0 0 0,0 0 0,0 0 0,0 0 0,0 0 0,-1 0 0,1 0 0,0 0 0,0 0 0,0 0 0,0 0 0,0 0 0,0 0 0,0 0 0,0 0 0,-1 0 0,1 0 0,0 0 0,0 0 0,0 0 0,0 0 0,0 0 0,0 0 0,0 0 0,0-1 0,0 1 0,-1 0 0,1 0 0,0 0 0,0 0 0,0 0 0,0 0 0,0 0 0,0 0 0,0 0 0,0 0 0,0-1 0,0 1 0,0 0 0,0 0 0,0 0 0,0 0 0,0 0 0,0 0 0,0 0 0,0 0 0,0-1 0,0 1 0,0 0 0,0 0 0,0 0 0,0 0 0,0 0 0,-1-6 0,1 1 0,-1 0 0,1-1 0,2-9 0,9-78 0,5 1 0,4 1 0,4 1 0,4 1 0,4 1 0,73-144 0,-103 230 0,67-115 0,-59 103 0,0 0 0,1 0 0,1 1 0,0 0 0,23-18 0,-34 30 0,0 1 0,0-1 0,-1 0 0,1 1 0,0-1 0,0 1 0,0-1 0,0 1 0,0-1 0,0 1 0,0 0 0,0 0 0,0-1 0,0 1 0,0 0 0,0 0 0,0 0 0,0 0 0,0 0 0,0 0 0,0 0 0,0 1 0,0-1 0,0 0 0,0 0 0,0 1 0,1 0 0,0 0 0,-1 0 0,1 1 0,-1-1 0,1 1 0,-1-1 0,0 1 0,0 0 0,0 0 0,0-1 0,0 1 0,0 0 0,1 4 0,0 2 0,0 0 0,0 0 0,-1 1 0,0-1 0,0 13 0,-1-10 0,-2 0 0,1-1 0,-1 1 0,-1-1 0,1 1 0,-2-1 0,0 0 0,-7 13 0,10-19 0,-1-1 0,-1 0 0,1 0 0,0 0 0,-1 0 0,0 0 0,1 0 0,-1 0 0,0-1 0,-1 0 0,1 1 0,0-1 0,-1 0 0,1-1 0,-1 1 0,1-1 0,-1 1 0,0-1 0,0 0 0,0-1 0,1 1 0,-1 0 0,0-1 0,0 0 0,-6-1 0,3 0 0,1 0 0,0-1 0,0 0 0,0 0 0,0-1 0,0 0 0,0 0 0,0 0 0,1-1 0,0 1 0,-6-6 0,-10-6 0,21 14 0,0 1 0,-1 0 0,1 0 0,0 0 0,0-1 0,0 1 0,0 0 0,-1 0 0,1 0 0,0-1 0,0 1 0,-1 0 0,1 0 0,0 0 0,0 0 0,-1 0 0,1 0 0,0 0 0,0 0 0,-1-1 0,1 1 0,0 0 0,0 0 0,-1 0 0,1 0 0,0 0 0,-1 1 0,1-1 0,0 0 0,0 0 0,-1 0 0,1 0 0,0 0 0,0 0 0,-1 0 0,1 0 0,0 1 0,0-1 0,-1 0 0,3 13 0,9 13 0,32 63 0,-42-88 0,0 0 0,0 0 0,0 0 0,1 0 0,-1 0 0,1 0 0,-1 0 0,0-1 0,1 1 0,-1 0 0,1-1 0,0 1 0,-1-1 0,1 1 0,-1-1 0,1 0 0,0 0 0,-1 0 0,1 0 0,0 0 0,-1 0 0,1 0 0,0 0 0,-1-1 0,1 1 0,-1-1 0,4-1 0,4-1 0,1 0 0,-1-1 0,10-6 0,121-81 0,-99 63 0,-37 25 0,0 0 0,1 0 0,-1 1 0,1-1 0,9-2 0,-13 5 0,0 0 0,0-1 0,0 1 0,0 0 0,1 0 0,-1 0 0,0 0 0,0 0 0,0 0 0,0 0 0,0 0 0,0 0 0,1 1 0,-1-1 0,0 0 0,0 1 0,0-1 0,0 1 0,0-1 0,0 1 0,0-1 0,0 1 0,-1 0 0,1 0 0,0-1 0,0 1 0,0 0 0,-1 0 0,1 0 0,0 0 0,-1 0 0,2 1 0,0 5 0,1 1 0,-1-1 0,0 1 0,0-1 0,-1 1 0,0 0 0,0 0 0,-1 0 0,-1 9 0,-10 75 0,10-88 0,-19 102 0,-68 201 0,-71 92 0,140-352 0,15-42 0,5-14 0,5-19 0,10-32 0,30-74 0,36-59 0,-24 61 0,63-140 0,-78 187 0,59-88 0,-98 167 0,0 0 0,1 0 0,0 0 0,0 1 0,9-8 0,-13 12 0,0 0 0,-1 1 0,1 0 0,0-1 0,0 1 0,-1-1 0,1 1 0,0 0 0,0-1 0,0 1 0,-1 0 0,1 0 0,0 0 0,0 0 0,0 0 0,0 0 0,0 0 0,-1 0 0,1 0 0,0 0 0,0 0 0,1 1 0,-1 0 0,0 0 0,0 0 0,0 0 0,0 0 0,0 0 0,0 0 0,0 0 0,0 1 0,0-1 0,0 0 0,-1 1 0,1-1 0,-1 1 0,1-1 0,-1 0 0,0 1 0,1 2 0,1 9 0,-1-1 0,0 0 0,0 1 0,-2-1 0,0 1 0,0-1 0,-1 0 0,0 0 0,-7 21 0,0-8 0,-1-1 0,0 0 0,-23 36 0,31-56 0,-1 0 0,0 0 0,0 0 0,0 0 0,-1-1 0,1 1 0,-8 4 0,10-7 0,0 0 0,0-1 0,-1 1 0,1 0 0,0-1 0,-1 1 0,1 0 0,0-1 0,-1 0 0,1 1 0,-1-1 0,1 0 0,-1 0 0,1 0 0,-1 0 0,1 0 0,-1 0 0,1 0 0,-1 0 0,1-1 0,0 1 0,-1 0 0,1-1 0,-1 1 0,1-1 0,0 0 0,-1 1 0,0-2 0,1 1 0,1 1 0,-1-1 0,1 1 0,0-1 0,-1 1 0,1-1 0,0 1 0,0-1 0,-1 1 0,1-1 0,0 1 0,0-1 0,0 1 0,0-1 0,0 0 0,0 1 0,0-1 0,0 1 0,0-1 0,0 0 0,0 1 0,0-1 0,0 1 0,0-1 0,0 1 0,0-1 0,1 1 0,-1-1 0,0 0 0,1 0 0,11-14 0,9 4 0,0 0 0,1 1 0,26-7 0,11-6 0,-23 9 0,-1-2 0,-1-1 0,-1-2 0,-1-1 0,32-26 0,-54 36 0,0-1 0,-1 0 0,-1-1 0,0 1 0,7-15 0,-13 24 0,2-10 0,-8 7 0,2 5 0,1 0 0,-1 0 0,1 0 0,0 1 0,-1-1 0,1 0 0,0 1 0,-1-1 0,1 1 0,0-1 0,0 1 0,-1-1 0,0 2 0,-8 5 0,2 0 0,-1 0 0,1 1 0,0 0 0,-12 15 0,17-18 0,-1 0 0,1 1 0,0-1 0,0 0 0,0 1 0,1 0 0,0 0 0,0-1 0,0 1 0,1 0 0,0 1 0,-1 6 0,2-10 0,0 0 0,1-1 0,-1 1 0,1 0 0,-1 0 0,1 0 0,0 0 0,0 0 0,0-1 0,0 1 0,1-1 0,-1 1 0,1-1 0,-1 1 0,1-1 0,0 0 0,0 1 0,0-1 0,0 0 0,1-1 0,-1 1 0,0 0 0,1 0 0,-1-1 0,1 0 0,0 1 0,-1-1 0,1 0 0,0 0 0,0-1 0,0 1 0,-1-1 0,4 1 0,6 0 0,-1 0 0,0 0 0,0-1 0,1-1 0,-1 0 0,0 0 0,16-5 0,19-10 0,-1-1 0,0-2 0,80-49 0,-80 43 0,-38 21 0,-32 36 0,15-22 0,1 0 0,0 1 0,0 0 0,1 0 0,1 1 0,0 0 0,-7 17 0,10-20 0,1 0 0,0 0 0,0 0 0,1 0 0,0 1 0,1-1 0,0 1 0,1-1 0,0 1 0,0 0 0,3 13 0,-3-21 0,0 0 0,0 0 0,1 0 0,-1 0 0,1 0 0,0 0 0,0 0 0,0 0 0,-1 0 0,2 0 0,-1-1 0,0 1 0,0 0 0,0-1 0,1 1 0,-1-1 0,1 1 0,0-1 0,-1 0 0,1 1 0,0-1 0,0 0 0,-1 0 0,1 0 0,0-1 0,0 1 0,0 0 0,0-1 0,0 1 0,4-1 0,-2 0 0,0 0 0,0 0 0,0-1 0,0 0 0,0 0 0,-1 0 0,1 0 0,0 0 0,-1-1 0,1 0 0,0 0 0,-1 0 0,0 0 0,1 0 0,3-5 0,14-14 0,-1 0 0,-1-2 0,-1-1 0,0 0 0,-3-1 0,0-1 0,12-28 0,2-13 0,34-122 0,70-447 0,-131 622 0,0-1 0,-1 0 0,-1-25 0,0 39 0,0 0 0,0 0 0,0 0 0,0 0 0,0 0 0,0 0 0,-1 0 0,1 0 0,0 0 0,-1 1 0,1-1 0,-1 0 0,1 0 0,-1 0 0,1 0 0,-2-1 0,2 2 0,-1 0 0,1 0 0,-1 0 0,1 0 0,0 0 0,-1-1 0,1 1 0,-1 0 0,1 0 0,-1 0 0,1 0 0,0 0 0,-1 0 0,1 0 0,-1 1 0,1-1 0,-1 0 0,1 0 0,0 0 0,-1 0 0,1 0 0,0 1 0,-1-1 0,1 0 0,-1 0 0,1 1 0,-4 2 0,1 0 0,0 0 0,0 1 0,0-1 0,0 1 0,-2 4 0,-14 25 0,1 1 0,2 0 0,1 2 0,-15 55 0,-24 154 0,54-245 0,-11 63 447,-2 96 0,13 64-1851,1-115-2075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9744,'0'0'3496,"125"19"-3112,-12-7-16,41 7 8,26 0 136,-4-2 8,-32-6-72,-6-7 16,2-10-329,-5-9 25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2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7328,'0'0'2888,"7"9"-2224,-3-3-511,-2-3-88,0 1 1,1-1 0,-1 0-1,1 0 1,-1 0-1,5 3 1,-6-5-28,0 0 0,1 0 0,-1 0 0,0-1-1,1 1 1,-1 0 0,1-1 0,-1 1 0,1-1 0,-1 0 0,0 0 0,1 1 0,-1-1 0,1 0 0,0 0-1,-1 0 1,1 0 0,-1-1 0,0 1 0,1 0 0,-1-1 0,1 1 0,-1-1 0,3 0 0,9-6 271,0-1 0,0 0 0,-1-1 0,0 0 0,-1-1 0,18-19 0,56-76 1248,92-166 1784,-166 252-2758,0 0-1,-2-2 1,0 1 0,-1-1 0,5-23 0,-13 44-568,0 0-1,0 0 1,0 0-1,0 0 1,0 0-1,0 0 1,1 0-1,-1 0 1,0-1-1,0 1 1,0 0-1,0 0 1,0 0 0,0 0-1,0 0 1,0 0-1,0 0 1,0 0-1,0 0 1,0-1-1,0 1 1,0 0-1,0 0 1,0 0 0,0 0-1,0 0 1,0 0-1,0 0 1,0 0-1,0-1 1,0 1-1,0 0 1,0 0-1,0 0 1,0 0-1,-1 0 1,1 0 0,0 0-1,0 0 1,0 0-1,0 0 1,0-1-1,0 1 1,0 0-1,0 0 1,0 0-1,0 0 1,0 0 0,-1 0-1,1 0 1,0 0-1,0 0 1,0 0-1,0 0 1,0 0-1,0 0 1,0 0-1,0 0 1,-1 0 0,1 0-1,0 0 1,0 0-1,0 0 1,0 0-1,-9 7 392,-7 12-78,-5 14-88,2 1 0,2 0 0,1 1 0,1 1 0,3 1 0,0 0 1,3 0-1,-8 59 0,15-80-111,1-1 0,1 23 1,1-32-83,-1-1 0,1 0 0,0 1 0,1-1 0,-1 0 0,1 0 0,0 0 0,0 0 0,0 0 0,6 7 0,-7-11-28,1 1 0,-1 0-1,1-1 1,-1 0 0,1 1 0,0-1-1,-1 0 1,1 0 0,0 0 0,0 0-1,0 0 1,0-1 0,0 1 0,0-1-1,0 1 1,0-1 0,0 1 0,0-1-1,0 0 1,0 0 0,0 0 0,0 0-1,0-1 1,0 1 0,1 0 0,-1-1-1,2-1 1,5-1 40,0 0 0,0-1-1,-1 0 1,16-11 0,26-23 151,-1-2 0,66-71-1,-62 57 26,73-56-1,-36 37 481,-90 73-703,0 0 1,0-1-1,0 1 0,0 0 1,0 0-1,1 0 0,-1-1 0,0 1 1,0 0-1,0 0 0,0 0 1,1 0-1,-1 0 0,0-1 1,0 1-1,0 0 0,1 0 0,-1 0 1,0 0-1,0 0 0,0 0 1,1 0-1,-1 0 0,0 0 1,0 0-1,1 0 0,-1 0 0,0 0 1,0 0-1,0 0 0,1 0 1,-1 0-1,0 0 0,0 0 1,1 0-1,-1 0 0,0 0 0,0 1 1,0-1-1,0 0 0,1 0 1,-1 0-1,0 0 0,0 0 1,1 1-1,0 13 220,-7 17-30,-86 238 798,92-268-991,-8 25 221,8-26-228,1 0 0,-1-1 0,0 1 1,0 0-1,0 0 0,1 0 0,-1-1 0,0 1 1,0 0-1,1 0 0,-1 0 0,0 0 0,0 0 1,1-1-1,-1 1 0,0 0 0,0 0 0,1 0 1,-1 0-1,0 0 0,1 0 0,-1 0 0,0 0 1,0 0-1,1 0 0,-1 0 0,0 0 0,1 0 1,-1 0-1,0 1 0,0-1 0,1 0 0,-1 0 1,0 0-1,0 0 0,1 0 0,-1 1 0,0-1 1,0 0-1,0 0 0,1 0 0,-1 1 0,0-1 1,0 0-1,0 0 0,0 1 0,1-1 0,-1 0 1,0 0-1,0 1 0,0-1 0,0 0 0,0 0 1,0 1-1,0-1 0,0 0 0,0 1 0,0-1 1,0 0-1,0 0 0,0 1 0,0-1 0,0 0 1,0 1-1,0-1 0,10-8-2,0-1 0,-1-1 0,0 0 0,0 0 0,-1-1 0,9-15 0,12-14 0,-23 33 0,0-1 0,0 1 0,1 0 0,0 0 0,0 1 0,1 0 0,0 0 0,0 1 0,0 0 0,1 0 0,11-4 0,-18 9 0,0-1 0,0 1 0,0-1 0,0 1 0,0 0 0,0 0 0,0 0 0,0 0 0,0 0 0,0 1 0,0-1 0,0 0 0,-1 1 0,1 0 0,0-1 0,0 1 0,2 1 0,0 0 0,-1 1 0,0-1 0,1 1 0,-1 0 0,0 0 0,-1 0 0,5 6 0,2 4 0,-2 0 0,0 0 0,8 19 0,-14-27 0,10 20 220,-2 1 0,-1 0 0,5 35 0,-9-37-2697,0 46 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2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72 15576,'0'0'1335,"-38"-64"-959,43 62-440,16-4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1372 4312,'0'0'3825,"14"-4"-3225,-1-1-499,-1 0-1,0 0 1,0-1 0,-1-1-1,1 0 1,-1 0 0,-1-1-1,1 0 1,10-12 0,163-182 1352,-134 140-630,62-98-1,-82 112-178,-2-1 0,-2-2-1,-3 0 1,26-81 0,-46 121-392,-2 9-135,0-1 0,0 1 0,0-1 0,0 1 0,-1-1 0,1 0 0,-1 1 1,1-1-1,-1 1 0,0-4 0,-1 6-85,0 0 1,1 0 0,-1 0-1,1 0 1,-1 1-1,1-1 1,-1 0 0,1 0-1,-1 1 1,0-1-1,1 0 1,0 1-1,-1-1 1,1 0 0,-1 1-1,1-1 1,-1 1-1,1-1 1,0 1 0,-1-1-1,1 1 1,0-1-1,-1 1 1,1-1 0,0 1-1,0 0 1,-8 12 139,2 0 1,0 1-1,-6 15 1,4-5-30,-24 62 230,5 1 0,3 1 0,5 1 0,3 1-1,-6 126 1,21-197-279,1 54 236,1-67-278,0 1 0,0-1 1,0 1-1,1-1 0,0 0 1,0 0-1,0 0 1,6 10-1,-7-14-34,0-1 1,0 1-1,1-1 1,-1 1-1,0-1 1,0 0-1,1 1 1,-1-1-1,1 0 1,-1 0-1,1 0 0,0 0 1,-1 0-1,1 0 1,0-1-1,0 1 1,-1-1-1,1 1 1,0-1-1,0 1 1,0-1-1,0 0 1,-1 0-1,1 0 0,0 0 1,0 0-1,3-1 1,2-1 24,-1 0 0,1 0 1,0-1-1,-1 0 0,1 0 1,7-5-1,13-11 56,0-1 1,-1-1-1,-1-2 1,-2 0-1,32-40 1,0 1 34,29-29 204,133-190 0,-154 182-76,-4-3 0,-5-2 1,45-124-1,-99 227-260,15-40 156,11-47 1,-23 76-77,-1 0 0,0 0 1,-1 0-1,0-1 0,-1 1 1,0 0-1,-1 0 0,-5-24 1,6 35-73,0 1-1,0 0 1,0-1 0,0 1-1,0 0 1,0-1 0,0 1-1,0 0 1,0-1 0,0 1-1,-1 0 1,1-1 0,0 1-1,0 0 1,0 0 0,-1-1 0,1 1-1,0 0 1,0 0 0,-1-1-1,1 1 1,0 0 0,0 0-1,-1-1 1,1 1 0,0 0-1,-1 0 1,1 0 0,0 0-1,-1 0 1,1 0 0,0 0 0,-1 0-1,1-1 1,0 1 0,-1 0-1,1 0 1,0 1 0,-1-1-1,1 0 1,0 0 0,-1 0-1,1 0 1,0 0 0,-1 0-1,1 0 1,0 0 0,-1 1 0,1-1-1,0 0 1,-1 0 0,1 1-1,-16 14 194,15-14-190,-32 43 312,1 1 0,-49 93 1,-33 109 234,111-240-547,-237 616 1502,231-596-1384,-11 28 379,23-84 21,3 5-428,1 0 1,1 1-1,1 1 0,2-1 1,0 2-1,1-1 0,23-30 1,-32 49-80,22-23 90,-24 25-113,-1 1 1,1-1-1,0 0 1,-1 1-1,1-1 0,0 1 1,0-1-1,-1 1 1,1-1-1,0 1 1,0 0-1,0-1 1,0 1-1,-1 0 1,1 0-1,0-1 1,0 1-1,0 0 1,0 0-1,0 0 1,0 0-1,0 0 1,0 0-1,-1 1 1,1-1-1,0 0 1,0 0-1,0 1 1,0-1-1,0 0 1,0 1-1,6 8-1,0 0 0,0 1 0,-1 0 0,-1 0 0,1 0 0,-2 1 0,1-1 0,3 18 0,-3-14 0,15 52 0,-16-47 0,1-1 0,1 1 0,1-2 0,0 1 0,1-1 0,12 17 0,-19-32 0,0 0 0,0 0 0,0 0 0,1-1 0,-1 1 0,1-1 0,-1 1 0,1-1 0,0 1 0,-1-1 0,1 0 0,0 0 0,0 0 0,0 0 0,0 0 0,0 0 0,0-1 0,0 1 0,0-1 0,0 1 0,0-1 0,0 0 0,1 0 0,-1 0 0,0 0 0,0 0 0,0 0 0,0-1 0,0 1 0,0-1 0,0 1 0,1-1 0,-2 0 0,1 0 0,0 0 0,4-2 0,3-4 0,1 0 0,-1-1 0,-1 0 0,1-1 0,8-12 0,-12 15 0,20-23 0,-1-2 0,33-56 0,-50 75 0,-1-1 0,0 0 0,0 0 0,-2-1 0,1 0 0,-2 0 0,0 0 0,-1 0 0,0 0 0,0-22 0,-2 35 0,0 0 0,0-1 0,-1 1 0,1 0 0,0-1 0,0 1 0,0 0 0,-1-1 0,1 1 0,-1 0 0,1 0 0,-1-1 0,0 1 0,0-1 0,0 1 0,1 1 0,0 0 0,-1 0 0,1-1 0,-1 1 0,1 0 0,0 0 0,-1 0 0,1 0 0,-1 0 0,1 0 0,-1 0 0,1-1 0,0 1 0,-1 0 0,1 1 0,-1-1 0,1 0 0,-1 0 0,1 0 0,0 0 0,-1 0 0,1 0 0,-1 0 0,1 1 0,0-1 0,-1 0 0,0 1 0,-3 2 0,0 0 0,1 0 0,-1 1 0,1-1 0,-1 1 0,-3 6 0,1 0 0,1 0 0,-1 0 0,2 0 0,-1 1 0,2-1 0,-1 1 0,1 0 0,1 0 0,0 0 0,1 0 0,0 1 0,0-1 0,1 0 0,1 1 0,0-1 0,1 0 0,0 0 0,0 0 0,5 13 0,-3-13 0,0 1 0,0-1 0,1 0 0,1 0 0,0 0 0,1-1 0,0 0 0,0 0 0,1-1 0,0 0 0,1 0 0,-1-1 0,2 0 0,-1 0 0,1-1 0,1 0 0,19 9 0,-26-15 0,0 1 0,0-1 0,0 1 0,0-1 0,0 0 0,1-1 0,-1 1 0,0-1 0,0 0 0,1 0 0,5 0 0,-7-1 0,0 0 0,0 0 0,0 0 0,0-1 0,0 1 0,-1-1 0,1 1 0,0-1 0,-1 0 0,1 0 0,-1 0 0,0 0 0,1-1 0,-1 1 0,3-5 0,-1 0 24,1 0-1,-1-1 1,0 0-1,0 0 1,4-17-1,0-14-5372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2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13560,'0'0'1264,"123"0"-1000,-4-7 8,42-14-112,43-6 8,35-11 16,-48 14 0,-54 13-216,-33-1 0,-15-9-120,-10 6 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6424,'0'0'1910,"3"-10"-1059,7-16-128,2 0 0,0 0 1,1 1-1,25-35 0,2 8 848,2 1-1,64-60 1,-96 101-1211,-7 6-144,0 1 0,1 0 0,-1 0 1,1 0-1,-1 0 0,1 1 0,0 0 0,6-4 0,-9 6-191,-1 1 0,0-1 0,0 0 0,1 0 1,-1 0-1,0 0 0,0 0 0,1 0 0,-1 0 0,0 0 0,0 1 0,0-1 0,1 0 0,-1 0 0,0 0 1,0 0-1,0 1 0,1-1 0,-1 0 0,0 0 0,0 1 0,0-1 0,0 0 0,0 0 0,0 1 0,0-1 1,1 0-1,-1 0 0,0 1 0,0-1 0,0 0 0,0 0 0,0 1 0,0-1 0,0 0 0,0 0 0,0 1 1,0-1-1,-1 0 0,1 17 233,0-14-173,-22 199 1209,1-33-547,21-157-693,-3 20 217,1 0 1,2 0-1,6 50 1,-6-79-231,1 1 0,0-1 0,-1 0 0,1 1 0,1-1-1,-1 0 1,0 0 0,1 0 0,0 0 0,-1 0 0,1-1 0,0 1 0,1 0 0,-1-1 0,0 1 0,1-1 0,3 3-1,-3-4-10,0 0-1,-1 1 1,1-2-1,0 1 1,0 0-1,0 0 1,0-1-1,0 0 1,0 1-1,0-1 1,-1 0-1,1-1 1,0 1-1,0 0 1,0-1-1,0 0 1,0 0-1,0 1 1,-1-2-1,4 0 1,7-5 32,-1 0-1,0-1 1,0 0-1,-1 0 1,0-1 0,0-1-1,16-19 1,2-7 97,27-42 0,-44 58-70,0 0 0,-1 0 1,-1-2-1,-2 1 0,0-1 1,10-46-1,-14 50-6,-2-1 1,0 1-1,-1-1 0,-1 0 0,0 0 0,-2 1 0,0-1 1,-1 1-1,-6-20 0,-1 18 74,8 18-103,1-1 0,-1 0 0,1 1-1,0-1 1,0 0 0,0 0 0,-1-4 0,2 7 43,1 0-78,0-1-1,-1 1 1,1 0 0,0-1-1,0 1 1,0 0 0,0 0-1,0-1 1,0 1 0,0 0-1,0 0 1,0 0 0,-1 0-1,1 0 1,0 0 0,0 1-1,0-1 1,1 1 0,24 6 41,-18-4-15,35 12 30,0-3-1,0-1 1,1-2 0,0-2-1,1-3 1,45 0 0,-49-5-26,52 0 81,1-5 0,94-19-1,-181 24-58,0-1 0,0 0-1,13-6 1,-20 8-68,0 0 0,0 0 0,0 1-1,0-1 1,0 0 0,0 0 0,0 0 0,0 0 0,-1 0-1,1 0 1,0 0 0,0 0 0,0 0 0,0 0 0,0 0-1,0 0 1,0 0 0,0 0 0,0 0 0,0 1 0,0-1-1,0 0 1,0 0 0,0 0 0,0 0 0,0 0 0,0 0-1,0 0 1,0 0 0,0 0 0,0 0 0,0 0 0,0 0-1,0 0 1,0 0 0,1 1 0,-1-1 0,0 0 0,0 0-1,0 0 1,0 0 0,0 0 0,0 0 0,0 0 0,0 0-1,0 0 1,0 0 0,0 0 0,0 0 0,0 0 0,0 0-1,0 0 1,0 0 0,1 0 0,-1 0 0,0 0-1,-7 8 61,-9 2-10,0-1-1,-28 13 1,-8 3 5,-13 14 9,2 2-1,1 3 1,-62 57 0,112-90-50,0 1 0,-17 22 0,26-30-10,1-1 1,-1 1 0,1 0-1,0 0 1,0 0 0,0 0-1,0 1 1,1-1-1,0 1 1,0-1 0,0 0-1,0 1 1,1 0-1,-1 6 1,1-10-4,1 0 1,-1 0-1,0 1 1,0-1-1,1 0 1,-1 0-1,0 1 0,1-1 1,-1 0-1,1 0 1,0 0-1,-1 0 1,1 0-1,0 0 0,0 0 1,-1 0-1,1 0 1,0 0-1,0 0 1,0-1-1,0 1 0,2 1 1,-1-1 2,1-1 0,-1 1 0,0 0 0,0-1 0,1 0 0,-1 1 0,0-1 0,1 0 0,-1 0 0,0-1 0,4 0 0,3 0 12,-1-2 1,0 1-1,1-1 1,-1 0-1,13-8 1,-2-2 10,0 0 1,-1-1 0,0-1 0,-1-1-1,-1-1 1,-1 0 0,0-1 0,12-20 0,-11 14 9,-2 0 1,0-1-1,-2-1 1,-1 0 0,-1-1-1,7-32 1,-15 51 0,-1-1 0,0 1 0,0-1 0,-1 1 1,-1-15-1,1 22-37,0 1 0,0 0 0,0 0 0,0 0 0,0 0 0,0-1 0,0 1 0,0 0 0,0 0 0,0 0 0,0 0 0,0 0 0,0-1 0,0 1 0,0 0 0,-1 0 0,1 0 0,0 0 0,0 0 0,0-1 0,0 1 0,0 0 0,0 0 0,0 0 0,-1 0 0,1 0 0,0 0 0,0 0 0,0-1 0,0 1 0,0 0 0,-1 0 0,1 0 0,0 0 0,0 0 0,0 0 0,0 0 0,0 0 0,-1 0 0,1 0 0,0 0 0,0 0 0,0 0 0,0 0 0,-1 0 0,1 0 1,0 0-1,0 0 0,0 0 0,-11 8 69,-9 14-63,19-21-5,-8 11-5,0 0-1,1 0 1,0 1 0,1 0-1,1 0 1,0 0 0,1 1-1,0 0 1,1 0 0,0 1-1,2-1 1,-1 1 0,1 25-1,2-30 3,0 0-1,1 1 1,1-1-1,-1 0 1,2 0-1,-1 0 0,2 0 1,-1-1-1,1 1 1,1-1-1,-1 0 1,2 0-1,-1 0 0,1-1 1,0 0-1,1 0 1,0 0-1,0-1 0,1 0 1,13 9-1,-17-13 2,1-1-1,-1 1 0,1-1 1,0 0-1,0 0 1,0 0-1,0-1 0,1 0 1,-1 0-1,0 0 0,1 0 1,-1-1-1,0 0 1,1 0-1,-1-1 0,0 1 1,1-1-1,-1 0 0,0-1 1,0 1-1,0-1 1,8-4-1,8-4 9,0-2 0,-1-1 0,35-29 0,-20 15-7,19-14-4,72-49 0,-125 89 0,0 0 0,-1 1 0,1-1 0,0 1 0,0-1 0,0 1 0,0-1 0,-1 1 0,1 0 0,0-1 0,0 1 0,0 0 0,0 0 0,0 0 0,0 0 0,0 0 0,0 0 0,0 0 0,1 0 0,-2 0 0,1 1 0,-1-1 0,0 0 0,1 1 0,-1-1 0,1 0 0,-1 1 0,0-1 0,1 1 0,-1-1 0,0 1 0,1-1 0,-1 1 0,0-1 0,0 1 0,0-1 0,1 1 0,-1-1 0,0 1 0,0-1 0,0 1 0,0 1 0,0 2 0,0 1 0,-1 0 0,1-1 0,-1 1 0,-3 8 0,-7 22 0,-29 99 0,77-157 0,-9 1 0,-9 7 0,26-16 0,-40 28 0,1 0 0,-1 0 0,1 1 0,0 0 0,0 0 0,0 0 0,0 0 0,0 1 0,0 0 0,7 0 0,-10 1 0,1 1 0,0-1 0,0 1 0,0 0 0,0 0 0,-1 0 0,1 1 0,-1 0 0,1-1 0,-1 1 0,1 0 0,-1 0 0,4 4 0,5 4 0,20 24 0,-17-18 0,7 7 182,-10-9 7,1 0 0,1-1 0,21 15 0,-32-25-463,2 0 0,-1-1 0,0 0 0,0 0 0,1 0 0,-1 0-1,1-1 1,-1 0 0,1 1 0,0-2 0,-1 1 0,1-1 0,0 1 0,0-1-1,-1 0 1,1-1 0,9-1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2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39 5920,'0'0'7169,"-15"14"-6581,-3 1-443,-117 107 917,99-86-527,-59 73 0,52-48-54,3 2-1,-32 68 1,49-82 18,2 0 0,3 2 0,-19 79-1,33-112-240,1 0-1,1 0 1,-1 27-1,3-39-159,1-1 1,-1 0-1,1 1 0,0-1 0,0 1 0,0-1 1,1 0-1,0 0 0,0 0 0,0 0 1,1 0-1,-1 0 0,1-1 0,0 1 0,6 5 1,-7-8-57,-1-1 0,1 1 0,0-1 1,0 1-1,0-1 0,0 0 1,0 0-1,0 0 0,0 0 0,1-1 1,-1 1-1,0 0 0,0-1 0,1 0 1,-1 1-1,0-1 0,1 0 0,-1 0 1,0 0-1,0 0 0,1-1 0,-1 1 1,0-1-1,1 1 0,-1-1 1,0 0-1,0 0 0,0 0 0,2-1 1,6-4 68,-1 0-1,0 0 1,0-1 0,13-14 0,-8 6-4,0-1 0,-2 0 0,0-1-1,-1 0 1,10-20 0,40-98 282,-60 134-384,36-93 285,-4-2 0,27-127 1,-54 195-159,1-33 0,-6 51-62,-1-1 1,0 1 0,-1 0-1,0 0 1,0 0 0,-6-17-1,7 26-64,0 1-1,0 0 0,0-1 1,0 1-1,-1-1 0,1 1 1,0 0-1,0-1 0,0 1 1,-1 0-1,1-1 0,0 1 1,-1 0-1,1-1 1,0 1-1,-1 0 0,1 0 1,0-1-1,-1 1 0,1 0 1,0 0-1,-1 0 0,1-1 1,-1 1-1,1 0 0,0 0 1,-1 0-1,1 0 1,-1 0-1,1 0 0,0 0 1,-1 0-1,1 0 0,-1 0 1,1 0-1,-1 0 0,1 0 1,0 0-1,-1 0 0,1 1 1,-1-1-1,1 0 1,0 0-1,-1 0 0,1 1 1,0-1-1,-1 0 0,1 0 1,0 1-1,-1-1 0,1 0 1,0 1-1,0-1 0,-1 0 1,1 1-1,0-1 1,-1 1-1,-17 23 94,17-22-86,-11 19 39,0 0 0,2 1 0,1 0 0,1 1 0,0 0 0,-6 39 0,5-5 83,-4 96 1,12-109-47,1-1 1,11 74 0,-8-101-49,0 1 0,1-1-1,1 0 1,1 0 0,0 0 0,1-1 0,1 0-1,0 0 1,20 26 0,-24-36-19,0 0 0,0-1 0,1 0 0,-1 0 0,1 0 0,0-1 0,0 1-1,0-1 1,0 0 0,1-1 0,-1 1 0,1-1 0,-1 0 0,1 0 0,0-1 0,0 0 0,11 1 0,-4-2 32,-1-1-1,0 0 1,0-1-1,0-1 1,0 1 0,0-2-1,21-8 1,0-4 59,0 0-1,-1-2 1,-1-2 0,-1-1 0,-1-1 0,0-1-1,46-51 1,-22 13 52,-3-1-1,65-108 1,-106 156-145,86-149 188,-83 139-154,-1-1 0,-1 0 0,-1-1 0,10-50 0,-14 28 48,-4 44-89,-1 0 0,0 0 0,0 0 0,-1 1 0,1-1 0,-1 0 0,0 0 1,0 0-1,0 1 0,-3-6 0,3 9-11,1-1 1,-1 0-1,0 0 1,0 0 0,0 0-1,0 1 1,0-1-1,0 0 1,0 1-1,0-1 1,0 1-1,0-1 1,0 1 0,0 0-1,-1-1 1,1 1-1,0 0 1,0 0-1,0 0 1,0 0 0,-1 0-1,1 0 1,0 0-1,0 0 1,0 0-1,0 1 1,-1-1-1,1 0 1,0 1 0,-2 0-1,-38 20 17,39-19-17,-17 10 0,1 1 1,1 1 0,0 1 0,1 1-1,1 0 1,0 1 0,1 0-1,1 1 1,-15 27 0,3 3-21,2 0 0,-31 94 0,37-89-14,3-1 1,3 2-1,-6 56 0,14-75-6,2 1 0,0-1 0,3 0-1,1 0 1,14 62 0,-16-89 30,2-1 1,-1 0-1,1 0 0,0 0 1,0-1-1,1 1 0,0-1 1,0 0-1,0 0 0,10 10 1,-11-13 5,0 0 1,0-1-1,1 1 0,-1-1 1,1 0-1,-1 0 0,1-1 1,-1 1-1,1-1 1,0 1-1,0-1 0,0 0 1,0 0-1,0-1 0,0 0 1,0 1-1,0-1 1,0 0-1,0-1 0,0 1 1,6-2-1,8-3 17,0-1 0,-1-1 0,0 0 0,0-1 0,22-16 0,75-59 91,-71 46-56,-2-2 0,-2-1 0,-2-3 0,-1 0 0,34-57 0,-20 17 38,-4-1 1,42-108-1,-68 143-41,15-57-1,-29 83-30,-1 0 0,-1-1 0,-1 1 1,-1-42-1,-2 63-14,0 0 0,0 1 0,0-1 0,0 0 0,0 1 0,-1-1 0,1 1 0,0-1 0,-1 0 0,0 1 0,1-1 0,-1 1 0,0-1 0,0 1 1,0 0-1,0-1 0,0 1 0,0 0 0,0-1 0,0 1 0,0 0 0,-1 0 0,1 0 0,-2-1 0,2 2 0,-1 0 1,0-1-1,1 1 0,-1 0 0,1 0 1,-1 0-1,1 0 0,-1 0 1,0 0-1,1 1 0,-1-1 0,1 0 1,-1 1-1,1-1 0,-1 1 1,1 0-1,0 0 0,-1-1 0,1 1 1,0 0-1,-1 0 0,1 0 1,0 0-1,0 0 0,-2 2 0,-20 22-11,2 0 0,0 1 0,2 2-1,1 0 1,1 0 0,-16 38 0,9-8-1,3 0 1,-20 85-1,32-99 12,1 0 0,-3 88 1,10-105 17,2 1 0,1-1 0,2 0 0,0 0 0,2 0 0,9 27 0,-14-49-7,1-1 1,0 1-1,0-1 1,0 0-1,0 0 1,1 0-1,-1 0 1,1 0-1,0-1 1,1 1-1,-1-1 1,6 5 0,-6-6-1,-1-1 1,1 0 0,0 1-1,0-1 1,0 0-1,0-1 1,0 1 0,0 0-1,1-1 1,-1 0 0,0 1-1,0-1 1,0 0 0,0-1-1,0 1 1,0-1 0,1 1-1,-1-1 1,0 0 0,3-1-1,2-2 4,-1 0 0,1 0 0,-1 0 0,1-1 0,-1 0 0,-1-1 0,1 0-1,-1 0 1,0 0 0,0 0 0,-1-1 0,0 0 0,5-9 0,-1 1 14,-1 0 0,-1 0 0,0 0 0,-1-1 0,7-30 0,-12 40-31,0 1 0,-1-1 0,1 1 0,-1-1 0,0 1 0,0-1 0,-1 1 0,-1-7 0,2 11 0,0 0 0,0 0 0,-1-1 0,1 1 0,-1 0 0,1 0 0,-1 0 0,1 0 0,-1 0 0,0 1 0,0-1 0,1 0 0,-1 0 0,0 0 0,0 0 0,0 1 0,0-1 0,0 1 0,0-1 0,0 0 0,0 1 0,0-1 0,0 1 0,0 0 0,0-1 0,0 1 0,0 0 0,0 0 0,0 0 0,-1 0 0,1 0 0,0 0 0,0 0 0,0 0 0,0 0 0,0 0 0,-1 1 0,1-1 0,0 0 0,0 1 0,0-1 0,0 1 0,-1 0 0,-5 2 0,0 1 0,-1 0 0,2 1 0,-1 0 0,0 0 0,1 0 0,0 0 0,0 1 0,1 0 0,0 1 0,0-1 0,0 1 0,1 0 0,0 0 0,0 0 0,1 0 0,-4 11 0,4-10 0,0 1 0,1-1 0,0 1 0,0 0 0,1 0 0,0 0 0,1 0 0,0 0 0,0 0 0,1 0 0,0 0 0,0-1 0,1 1 0,0 0 0,6 14 0,-6-20 0,-1 0 0,0 0 0,1-1 0,0 1 0,0 0 0,-1-1 0,1 0 0,1 1 0,-1-1 0,0 0 0,0 0 0,1 0 0,0 0 0,-1-1 0,1 1 0,0-1 0,-1 1 0,1-1 0,0 0 0,0 0 0,0 0 0,0-1 0,0 1 0,1-1 0,-1 1 0,0-1 0,0 0 0,0 0 0,0-1 0,0 1 0,0-1 0,4 0 0,9-4 0,-1-1 0,1 0 0,-2-1 0,29-17 0,-23 13 0,62-40 0,-55 32 0,1 1 0,50-22 0,-78 40 0,1-1 0,0 1 0,-1 0 0,1-1 0,0 1 0,-1 0 0,1 0 0,0 0 0,0 0 0,-1 0 0,1 0 0,0-1 0,-1 2 0,1-1 0,0 0 0,-1 0 0,1 0 0,0 0 0,0 0 0,-1 1 0,1-1 0,0 0 0,-1 0 0,1 1 0,-1-1 0,1 1 0,0-1 0,-1 0 0,2 2 0,-1-1 0,-1 1 0,1 0 0,0-1 0,0 1 0,-1 0 0,1 0 0,-1-1 0,0 1 0,1 0 0,-1 0 0,0 3 0,-1 7 0,0 0 0,-4 21 0,4-29 0,-10 33 0,8-30 0,1 0 0,0 0 0,0 0 0,1 1 0,-2 12 0,3-20 0,0 0 0,0 0 0,0 1 0,0-1 0,0 0 0,0 0 0,0 1 0,0-1 0,0 0 0,0 0 0,0 1 0,0-1 0,0 0 0,0 0 0,0 1 0,0-1 0,1 0 0,-1 0 0,0 1 0,0-1 0,0 0 0,0 0 0,0 0 0,1 1 0,-1-1 0,0 0 0,0 0 0,0 0 0,1 0 0,-1 0 0,0 1 0,0-1 0,1 0 0,-1 0 0,0 0 0,0 0 0,1 0 0,10-4 0,8-14 0,-7 7 0,-1 1 0,20-12 0,7-7 0,-36 28 0,0-1 0,0 1 0,0 0 0,0-1 0,0 1 0,1 0 0,-1 0 0,0 1 0,1-1 0,-1 0 0,1 1 0,-1-1 0,1 1 0,-1 0 0,1 0 0,-1 0 0,1 0 0,-1 0 0,1 1 0,-1-1 0,1 1 0,2 0 0,5 3 0,0 1 0,0 0 0,18 11 0,7 3 0,-23-13 0,1-2 0,0 0 0,1 0 0,-1-1 0,1-1 0,-1 0 0,23 0 0,-28-2 0,-1-1 0,1 1 0,-1-1 0,1-1 0,-1 1 0,0-1 0,1-1 0,-1 1 0,0-1 0,-1 0 0,1-1 0,0 0 0,-1 0 0,0 0 0,10-9 0,4-10-3959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3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1304 9240,'0'0'4590,"11"0"-3852,10 1-470,0-2 0,0-1 0,0-1 0,-1-1 0,1 0 0,27-11 0,-21 3 75,-1-1 1,0-1 0,-1-2 0,35-28 0,-18 9 559,55-61 0,-67 61-290,-1-1 1,43-73 0,33-89 870,-26 14-346,-69 154-884,-1 0 0,-2 0-1,-1-1 1,3-43 0,-8 69-148,-1-1 1,0 0 0,-1 1 0,1-1 0,-1 1 0,-1-1 0,1 1 0,-1-1 0,1 1 0,-5-8 0,5 12-61,0 0 1,1-1 0,-1 1 0,0 0-1,0 0 1,0 0 0,0 0 0,0 0-1,0 0 1,-1 0 0,1 1 0,0-1-1,0 0 1,-1 0 0,1 1 0,0-1-1,-3 0 1,2 1-15,0 0 0,0 0 1,0 0-1,0 0 0,0 1 0,0-1 0,0 1 0,0-1 0,0 1 0,0 0 1,1-1-1,-1 1 0,0 0 0,0 0 0,1 0 0,-3 3 0,-6 4 54,1 1-1,0 0 0,1 1 0,0 0 0,0 0 0,1 0 0,1 1 0,-9 18 0,-2 3 52,-4 8 14,2 1-1,1 0 1,-18 68-1,-20 135 359,47-201-333,3 0 0,1 0 1,3 0-1,5 82 0,-3-119-127,1 1-1,0-1 1,0 0 0,1 0-1,0 0 1,0 0-1,0 0 1,1-1 0,4 8-1,-6-11-27,1 0-1,0 0 1,0 0-1,0 0 1,0 0-1,0-1 1,0 1-1,0-1 0,1 0 1,-1 0-1,0 1 1,1-1-1,-1-1 1,1 1-1,-1 0 1,1-1-1,0 1 1,-1-1-1,1 0 1,0 0-1,-1 0 0,1 0 1,4-1-1,15-3 53,0-2-1,-1 0 0,1-1 1,-1-2-1,-1 0 0,0-1 1,29-19-1,-37 21-67,-1-1 0,1 0 0,-2-1 0,1 0-1,-1 0 1,-1-1 0,15-23 0,-11 14-4,-2-2 0,0 1 1,15-44-1,-25 56-1,-4 9 0,2 1 0,1-1 0,-1 1 0,1 0 0,-1-1 0,1 1 0,-1 0 0,1-1 0,0 1 0,-1 0 0,1 0 0,0 0 0,0-1 0,-1 1 0,1 0 0,0 0 0,0 0 0,0 1 0,0 4 0,1 1 0,-1-1 0,1 1 0,1-1 0,-1 1 0,1-1 0,0 0 0,1 0 0,-1 1 0,1-2 0,0 1 0,1 0 0,-1-1 0,1 1 0,0-1 0,1 0 0,-1 0 0,1-1 0,0 1 0,0-1 0,11 7 0,-10-8 0,1 1 0,-1-1 0,1-1 0,0 1 0,0-1 0,-1 0 0,2-1 0,-1 1 0,0-1 0,0-1 0,0 1 0,0-1 0,0-1 0,1 1 0,-1-1 0,0 0 0,0-1 0,0 0 0,12-4 0,-6-1 0,0 0 0,0 0 0,-1-1 0,0-1 0,0 0 0,-1-1 0,0 0 0,11-13 0,-15 14 0,0-1 0,0 1 0,0-1 0,-1 0 0,-1-1 0,0 1 0,0-1 0,-1 0 0,0 0 0,3-20 0,-7 29 0,1 0 0,-1 0 0,0 1 0,0-1 0,0 0 0,0 0 0,0 1 0,0-1 0,-1 0 0,1 0 0,-1 1 0,1-1 0,-1 0 0,1 1 0,-3-4 0,3 4 0,-1 1 0,0-1 0,0 0 0,0 0 0,0 1 0,0-1 0,0 0 0,0 1 0,0-1 0,0 1 0,0-1 0,0 1 0,0 0 0,0-1 0,0 1 0,0 0 0,0 0 0,-2 0 0,-3 0 0,1 1 0,-1-1 0,1 1 0,0 1 0,-1-1 0,1 1 0,0 0 0,-9 5 0,-2 2 0,0 1 0,0 0 0,1 1 0,1 1 0,0 0 0,0 1 0,2 1 0,-1 0 0,-15 25 0,22-29 0,0-1 0,1 1 0,0 1 0,1-1 0,0 1 0,1 0 0,-3 17 0,5-21 0,0 1 0,1 0 0,0-1 0,0 1 0,1 0 0,0 0 0,0-1 0,1 1 0,0-1 0,0 0 0,6 14 0,-5-16 0,-1-1 0,1 0 0,0 0 0,0 0 0,0 0 0,0 0 0,1-1 0,0 0 0,-1 1 0,1-1 0,0-1 0,1 1 0,-1 0 0,0-1 0,1 0 0,-1 0 0,1 0 0,0-1 0,0 0 0,0 0 0,-1 0 0,1 0 0,0-1 0,7 0 0,3 0 0,0-1 0,0-1 0,0 0 0,-1-1 0,1 0 0,24-10 0,13-9 0,-2-2 0,-1-3 0,-1-1 0,-1-3 0,-1-1 0,-2-3 0,77-78 0,-75 62 0,-1-1 0,-4-2 0,-1-1 0,49-95 0,-67 106 0,-1-2 0,-2 0 0,-3-1 0,-1-1 0,-3 0 0,12-97 0,-23 139 0,-1 1 0,0-1 0,0 0 0,-1 1 0,1-1 0,-1 1 0,-2-9 0,2 13 0,1 0 0,0 1 0,-1-1 0,1 0 0,0 0 0,-1 1 0,1-1 0,-1 0 0,1 1 0,-1-1 0,1 1 0,-1-1 0,0 0 0,1 1 0,-1-1 0,0 1 0,1 0 0,-1-1 0,0 1 0,0 0 0,0-1 0,-1 1 0,1 0 0,-1 0 0,0 0 0,1 0 0,-1 1 0,0-1 0,1 0 0,-1 1 0,1 0 0,-1-1 0,1 1 0,-1 0 0,1 0 0,-1 0 0,1 0 0,-3 2 0,-10 9 0,0 1 0,0 1 0,1 1 0,1-1 0,1 2 0,0 0 0,-13 26 0,-51 128 0,54-113 0,2 0 0,3 1 0,-10 68 0,21-91 0,2 1 0,1-1 0,2 1 0,1 0 0,2-1 0,12 60 0,-13-84 0,1-1 0,0 0 0,0 1 0,1-1 0,0-1 0,7 12 0,-9-19 0,-1 0 0,1 0 0,-1 0 0,1 0 0,0 0 0,0-1 0,0 1 0,0-1 0,0 1 0,0-1 0,0 0 0,1 0 0,-1 0 0,0 0 0,1 0 0,-1 0 0,1-1 0,-1 1 0,1-1 0,-1 0 0,1 1 0,-1-1 0,1 0 0,-1-1 0,1 1 0,-1 0 0,1-1 0,-1 1 0,0-1 0,1 0 0,2-1 0,7-3 0,-1 0 0,0-1 0,0 0 0,-1-1 0,0 0 0,0 0 0,12-13 0,58-68 0,-64 70 0,32-44 0,-2-1 0,-4-2 0,-2-2 0,-3-2 0,-3-1 0,-4-1 0,38-132 0,-58 169 0,-1 0 0,-2-1 0,4-63 0,-14 79 0,2 18 0,1 1 0,0 0 0,0 0 0,0 0 0,-1-1 0,1 1 0,0 0 0,0 0 0,0 0 0,-1 0 0,1-1 0,0 1 0,0 0 0,-1 0 0,1 0 0,0 0 0,0 0 0,-1 0 0,1 0 0,0 0 0,0 0 0,-1 0 0,1 0 0,0 0 0,0 0 0,-1 0 0,1 0 0,0 0 0,-1 0 0,1 0 0,0 0 0,0 1 0,0-1 0,-1 0 0,1 0 0,0 0 0,-4 3 0,1 0 0,0 0 0,1 0 0,-1 0 0,0 0 0,-4 8 0,-9 17 0,0 2 0,2 0 0,-19 54 0,-17 104 0,36-125 0,3 1 0,-3 68 0,12-95 0,2-1 0,2 0 0,1 0 0,1 0 0,12 44 0,-13-69 0,0-1 0,0 1 0,1-1 0,1 0 0,0 0 0,11 18 0,-14-26 0,0 1 0,1-1 0,-1 0 0,0 0 0,1 1 0,-1-2 0,1 1 0,0 0 0,-1 0 0,1-1 0,0 0 0,0 1 0,0-1 0,0 0 0,0-1 0,0 1 0,1 0 0,-1-1 0,0 0 0,0 0 0,0 0 0,1 0 0,-1 0 0,0 0 0,0-1 0,0 0 0,0 0 0,4-1 0,1-1 0,0 0 0,0-1 0,-1-1 0,0 1 0,1-1 0,11-10 0,39-42 0,-46 45 0,168-200 0,-161 188 0,-14 18 0,12-16 0,-17 22 0,1-1 0,-1 1 0,1-1 0,-1 1 0,1-1 0,-1 1 0,1-1 0,-1 1 0,1 0 0,-1-1 0,1 1 0,-1 0 0,1 0 0,0-1 0,-1 1 0,1 0 0,-1 0 0,1 0 0,0 0 0,-1-1 0,1 1 0,0 0 0,-1 0 0,1 0 0,0 1 0,-1-1 0,1 0 0,0 0 0,-1 0 0,1 0 0,0 1 0,0 2 0,0 0 0,0 0 0,-1 0 0,1 0 0,-1 0 0,0 0 0,0 0 0,0 0 0,0 0 0,0 0 0,-1 0 0,-1 4 0,1 1 0,-6 33 0,-2 1 0,-2-1 0,-1-1 0,-2 0 0,-2 0 0,-2-2 0,-36 59 0,48-88 0,-1 0 0,1 0 0,-16 15 0,20-22 0,-1 1 0,0-1 0,0 1 0,0-1 0,0 0 0,-1 0 0,1 0 0,-1-1 0,1 1 0,-1-1 0,1 0 0,-1 0 0,0 0 0,1 0 0,-5 0 0,6-1 0,0-1 0,0 1 0,0-1 0,0 1 0,0-1 0,0 1 0,0-1 0,0 0 0,0 0 0,0 0 0,1 0 0,-1-1 0,0 1 0,1 0 0,-1-1 0,1 1 0,-1-1 0,1 1 0,0-1 0,0 0 0,-1 1 0,1-1 0,0 0 0,1 0 0,-1 0 0,0 0 0,0 0 0,1 0 0,0 0 0,-1 0 0,1 0 0,0 0 0,0 0 0,0 0 0,0 0 0,0 0 0,0-1 0,1 1 0,-1 0 0,1 0 0,-1 0 0,1 0 0,0 1 0,0-1 0,0 0 0,0 0 0,2-2 0,2-1 0,1 0 0,0 0 0,0 0 0,1 1 0,-1 0 0,1 1 0,0-1 0,0 1 0,0 1 0,0-1 0,0 1 0,11-1 0,13-2 0,54-1 0,-46 5 0,17-3 0,111-4 0,-162 9 0,-6 0 0,-11 2 0,-9-2-4083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2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0 241 7528,'0'0'5793,"5"12"-5282,6 25 181,12 71 1,-15-52-181,1 5 432,2 80 0,-3-14 1349,-5-266-805,3-65-1183,-6 131-30,-4-1-1,-19-110 0,21 172-227,0 3 43,1 0 0,0 0 0,0 0-1,1-17 1,0 24-80,0 1-1,0-1 1,1 1-1,-1-1 1,1 1-1,-1-1 1,1 1-1,-1-1 1,1 1 0,-1 0-1,1-1 1,0 1-1,0 0 1,0 0-1,0-1 1,0 1-1,0 0 1,0 0 0,0 0-1,1 0 1,-1 0-1,0 1 1,1-1-1,-1 0 1,0 1-1,1-1 1,-1 0 0,1 1-1,-1 0 1,1-1-1,-1 1 1,1 0-1,-1 0 1,1 0-1,1 0 1,17 0 32,-2-1-23,-1 2 1,19 2-1,-30-2-20,0 0 0,0 1 0,0 0 0,0 0 0,0 0 0,-1 1 0,1 0 0,-1 0-1,8 5 1,-4-1-3,0 0 0,-1 0 0,0 1 0,0 0 0,-1 1 0,0-1 0,-1 2 0,9 14 0,-12-19 4,-2-1 0,1 1 0,0-1 0,-1 1 0,0-1-1,0 1 1,0 0 0,-1 0 0,1 0 0,-1-1-1,-1 1 1,1 0 0,0 0 0,-1 0 0,0-1 0,0 1-1,-1 0 1,1-1 0,-1 1 0,0-1 0,0 0-1,-4 6 1,-7 9-1,-2 1 0,-30 30 0,28-34 26,1 2 0,1 0 0,-13 22-1,28-40-23,-1 0 0,1 0-1,0 0 1,0 1-1,-1-1 1,1 0 0,0 1-1,0-1 1,0 0 0,-1 0-1,1 1 1,0-1 0,0 0-1,0 1 1,0-1-1,0 0 1,0 1 0,0-1-1,0 1 1,-1-1 0,1 0-1,0 1 1,1-1-1,-1 0 1,0 1 0,0-1-1,0 0 1,0 1 0,0-1-1,0 0 1,0 1 0,0-1-1,1 0 1,-1 1-1,0-1 1,0 0 0,0 0-1,1 1 1,-1-1 0,0 0-1,0 0 1,1 1 0,-1-1-1,0 0 1,0 0-1,1 0 1,-1 1 0,0-1-1,1 0 1,-1 0 0,0 0-1,1 0 1,-1 0-1,0 0 1,1 0 0,-1 0-1,1 0 1,-1 0 0,0 0-1,1 0 1,4 2 0,30 11-1,69 17-1,-74-24 3,0 3-1,0 0 0,43 20 0,-69-26 11,0-1 0,0 0 0,0 1 1,-1 0-1,1 0 0,-1 0 0,1 0 0,-1 1 0,0-1 0,0 1 0,3 5 0,-5-8-3,-1 1 0,1 0 1,0 0-1,-1 0 0,1 0 0,-1 0 0,1 0 0,-1 0 1,0 0-1,0 0 0,0 0 0,0 0 0,0 0 0,0 0 1,0 0-1,-1 0 0,1-1 0,-1 1 0,0 0 0,1 0 1,-1 0-1,0 0 0,0-1 0,0 1 0,0 0 0,-1-1 1,1 1-1,-2 2 0,-7 5 35,0 0 1,-1 0-1,0-1 1,0-1-1,0 0 0,-1 0 1,0-1-1,0 0 1,-1-1-1,0-1 0,0 0 1,-20 3-1,-10 0-1370,0-3 0,-68-1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16479,'0'0'1264,"97"-19"-848,18 4-24,18 1 0,5 5-8,-7 9-8,-16 6-56,-3 3 8,-16 4-32,-9 8 0,-17 6-224,-37-8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13360,'0'0'840,"-13"68"-448,3-34 8,3 4 216,1-2 0,-3-11-121,1-3 1,3-1-120,-1-6 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4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2524 224 3712,'0'0'776,"-13"-9"-411,6 3-320,-35-25 706,-1 3 0,-88-46-1,85 58-470,0 2-1,0 1 0,-2 3 1,-79-7-1,34 12 148,-136 9 0,128 4-13,0 4 0,-191 51 0,210-38-105,1 3 0,2 5-1,-140 78 1,143-66 1,3 3-1,-103 90 1,140-106-167,3 2 1,0 1-1,3 2 1,1 1 0,1 1-1,-31 60 1,38-54-1,2 0 1,2 2-1,2 0 1,-17 92-1,22-68 44,3 0-1,3 125 1,9-122-40,16 82 1,49 167 134,-51-255-194,3-1-1,33 68 1,-35-96-23,1-1 1,2 0 0,31 37-1,86 84 175,-139-157-238,244 242 340,-192-198-268,2-3 1,1-1 0,65 34 0,-9-18 26,1-6-1,3-4 1,2-5-1,126 27 1,-170-53-61,0-4 0,0-3 0,1-3 0,1-4 1,-1-3-1,0-3 0,0-3 0,117-26 0,-83 6-3,-2-4 1,-1-5-1,-2-5 0,-1-4 1,-3-4-1,113-74 0,-170 92-20,-1-1 0,-2-2-1,-1-2 1,-2-2 0,-1-1-1,-2-1 1,48-75 0,-59 77-9,-1-2 1,-3-1-1,-1 0 1,-2-2-1,-1 1 1,-3-2-1,-1 0 1,-2 0 0,4-63-1,-12 51 0,-1 1 0,-4-1 0,-1 0-1,-3 1 1,-27-97 0,-8 18-1,-65-139-1,-25 6-34,104 216 13,-3 2 1,-2 1-1,-46-48 0,25 40-29,-3 3 0,-2 2-1,-74-48 1,-209-99-193,-32 46 103,174 76-2439,174 64-8345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7:57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2198 557 3616,'0'0'3509,"8"-10"-3353,-3 4-104,38-53 403,-20 19 811,-15 25-741,1 0 37,-8 13-432,0-1 0,-1 0 0,1 0 0,-1 0 0,1 0 0,-1 0 0,0 0 0,0 0 0,0 1 0,-1-5 0,0-1 129,1 5-186,0 0-1,-1 0 1,0 0 0,1 0-1,-1 1 1,0-1-1,0 0 1,-1 0 0,1 0-1,-1 1 1,-1-4-1,-26-29 557,6 7-262,12 17-236,10 10-119,0 1 0,0-1 0,0 0-1,0 0 1,0 0 0,0 0 0,0 1 0,0-1 0,0 0 0,1-1 0,-1 1 0,0 0 0,1 0 0,-1 0 0,1 0-1,-1 0 1,1-1 0,-1-1 0,0 2 8,0-1 1,0 0-1,-1 0 0,1 0 0,-1 1 1,1-1-1,-1 1 0,0-1 0,1 1 0,-1-1 1,0 1-1,-4-2 0,-4-4 77,-24-30 123,26 30-189,-1 0 0,1 0 1,-1 1-1,-1 0 0,1 1 0,-1 0 0,-10-4 0,-3-2-9,-14-11 7,29 16-9,0 1-1,0 0 0,0 1 1,0 0-1,-17-5 0,-48-17 197,41 18-74,1 1-1,-1 2 0,-64-2 1,-15 10 86,74-2-165,27-2-19,-1 1 0,-21 3 1,-132 32 277,153-32-304,-5 0 10,0 1 1,0 1-1,0 1 0,1 0 1,-20 11-1,-5 2-13,32-16-8,0 1 0,1-1 0,-1 1 1,-11 9-1,-5 4 53,17-13-22,1 0 0,0 1 0,0 0 0,0 0 0,-10 12 0,-59 74 303,-21 28-60,55-66-168,25-34-55,-20 29-1,-101 159 183,58-88-118,39-55-86,-21 48 10,45-85-16,1 0 0,-20 52 0,8-17 38,18-40-42,-12 44 0,14-41 4,-15 37 1,-61 137 253,36-58-186,20-53-27,2-19-18,11-33-9,1 1 0,2 1 0,-9 52-1,2 26 79,10-70-56,1 1 1,2 0 0,3 85-1,19 7 101,-5-52-66,-6-34-46,-2-11-6,2 0 0,17 63 0,15 41 70,2 2-73,-16-75-11,3-2-1,59 109 1,-65-146-11,50 59 0,-67-88-24,16 18 3,24 20-1,-24-24 0,28 34 0,16 21-2,7 10 0,-61-71 0,1 0 0,0-1 0,1-1 0,0 0 0,1 0 0,27 16 0,-25-16-16,25 23-1,10 8-22,29 17-5,-45-33 32,41 25 0,166 98-33,-201-125 33,0-3 0,1-1-1,2-1 1,85 24 0,-109-39-2,1 0 1,-1-1-1,1-1 1,0-1-1,-1 0 1,35-5-1,53 7-37,132-25 19,-226 19 25,1 1-1,-1-2 0,18-6 0,-17 5-5,0 1 0,27-6 0,-23 7-4,0-1 1,29-11-1,-7 2 25,-26 8 2,0-1 0,-1 0 0,1-1 0,-1-1 0,-1 0 0,1 0 0,-1-2 0,13-12 1,15-11 2,10-2-13,16-13 0,-13 9-45,-38 29 25,0-1 0,-1-1 0,14-13 0,-4 5 15,-19 16 4,0 0 1,0 0 0,0-1 0,0 0 0,5-7-1,105-162 279,-110 166-243,-3 5-22,0-1 1,1 0-1,-1 0 0,-1 1 0,1-1 1,1-6-1,-3 8-16,0 0 1,1-1-1,-1 1 0,-1 0 0,1 0 0,0 0 1,0 0-1,-1 0 0,1 0 0,-1 0 1,0 0-1,0 0 0,0 0 0,0 0 1,0 0-1,-2-3 0,-101-136-2748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02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4133 1200 3616,'0'0'2584,"10"-8"-2416,30-27 33,-38 33-128,1-1 0,-1 1 0,0 0 0,0-1 0,0 1-1,0-1 1,0 0 0,0 1 0,-1-1 0,1 0 0,-1 0 0,0 0 0,0 0 0,1-7-1,2-4 172,3-5 292,-2 0-1,6-35 1,-3 12 8,-1 18-121,14-34 0,-6 19-26,-6 9-46,-8 22-226,2 0 0,-1 0 0,7-15 1,-6 17-15,-1 0 1,0-1-1,-1 1 1,1-1-1,-1 1 1,-1-1-1,1 1 1,-1-1-1,-1-10 1,0-2 229,0 15-263,0-1-1,0 1 1,-1 0 0,0-1 0,1 1 0,-2 0 0,1 0 0,0 1 0,-1-1 0,-5-6 0,-35-27 428,-7-8-132,-9-29 15,52 67-334,-6-6 23,0 0 1,0-1-1,-15-25 0,20 30-56,1-1 0,-1 1 0,-1 0 0,0 1 0,-11-9 0,-21-20 53,30 26-35,-2 0 1,-21-16-1,14 13 21,-3-2 32,-1 1-1,-1 1 1,0 1-1,-1 2 1,0 0-1,-1 2 1,-34-8-1,-242-58 582,258 67-448,-71-5 0,56 8-64,-5 4 1,44 1-71,-29-2 1,9-1-3,1 2 0,0 1 0,0 3 0,0 1 0,-48 11 0,30-2 47,30-5-25,0-2-1,-41 4 0,42-9-59,-35 2 122,0 2 0,0 3 0,-61 17 0,72-15-110,38-8-38,-1 0-1,0 1 1,1 1 0,0 0 0,-15 7 0,6 0 14,-30 8 0,-14 8 66,-10 2 11,53-21-72,0 1-1,-22 12 1,-97 56 134,72-35-118,-30 15 78,68-39-78,1 1 0,0 2 0,-49 44 0,46-36 49,-70 46 1,93-67-96,-1 0 1,1 1-1,-12 12 0,-23 20 15,40-37-28,-164 125 122,112-82-56,35-30-28,0 1 0,2 1-1,0 1 1,-23 30 0,35-38-1,-2-1 0,-18 17 0,19-18-2,-1 0 0,1 0 0,-13 20 0,-123 164 178,139-182-190,0 0 0,-9 25 0,-3 7 7,-65 134 112,69-145-121,-19 64 0,12-31 8,6-19 25,2 1 0,-8 57-1,-4 98 38,5-73-85,12-84-3,-6 77-1,2 3 37,1-35-10,10-73-16,-9 31 0,-1 15 11,0 206 62,18-125-25,-2-118-60,0 0-1,10 31 1,-2-11-2,-4-15-1,19 45 0,-3-13 0,-7-16 10,2 0 0,44 77 0,-55-113-27,0-1 1,1 0-1,0 0 1,14 12-1,17 21-18,-10-2 31,41 76 0,-32-55-23,4-2 1,64 72-1,-35-44-19,-13-23 9,9 12 48,63 73-3,-97-115-14,-14-13-1,2-1 0,0-1 1,1-1-1,28 19 0,45 27-46,-75-52 36,-13-8 8,1 0 1,0-1-1,0 0 1,15 6-1,-9-5 5,0 1 0,-1 1 0,0 1 0,24 17 0,-23-14 0,2-1 1,32 17-1,36 15 4,30 13 0,-99-49-5,0 1 1,0 1-1,15 11 0,-17-10-2,0-1 1,0-1-1,31 13 1,27 3-31,-4-2-50,88 43 0,-144-60 90,1 0-1,0 0 0,0-1 1,1-1-1,-1 0 1,1-1-1,0 0 0,17-1 1,40 7-29,105 26 0,-67-12 8,-36-3 21,-52-12-1,0-1 0,43 5-1,67-7-6,13 0-15,-79 2 18,1-4 0,70-6-1,-112 2 6,-8 1 7,1 0 1,-1-1-1,0-1 1,0 0-1,20-8 1,-19 5-25,-1 2 0,1 0 0,0 1 0,1 0 0,20 0 0,42-6-24,-19-2 17,-39 9 2,0-2 1,-1-1-1,39-13 0,-40 10 5,0 2 0,39-8 0,-12 4 64,-34 6-40,-1-1-1,1 0 0,15-10 1,29-11 26,-39 20-40,-9 3 1,-1 0 0,1 0 0,0 1 0,0 0 0,0 1 1,15-1-1,-2 2 0,0-1 1,0-1-1,0-1 1,0-1-1,0 0 1,-1-2-1,0-1 0,32-14 1,-24 7 38,0-2 0,52-36 0,-68 39-15,1-1 0,-2 0 0,0-1 1,0-1-1,-1 1 0,-1-2 0,13-30 0,5-5-11,-15 26-14,-1-1 1,12-41-1,-5 14-51,-15 45 49,3-12-37,2 1 1,17-33 0,-4 25 8,-18 24 36,0-1 0,-1 1-1,1-1 1,-1 1 0,0-1-1,-1 0 1,1 0 0,2-8-1,8-11 47,-3 7-5,-6 9-16,-1-1 0,0 0 0,-1 0 0,0 0 0,0 0 0,0-19 0,-2 1-50,-4-30 1,1 27-3,-15-94-392,10 84-2276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11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8 493 3312,'0'0'7008,"-1"-10"-6951,-2-2-36,-1-31 55,6 36-28,0 0-1,0-1 1,0 1-1,1 0 1,0 0-1,5-9 1,-5 10 1,40-80 793,-41 83-811,-1 0-1,1 0 1,0 1-1,1-1 1,-1 0-1,0 1 1,1-1-1,-1 1 0,1 0 1,0 0-1,-1 0 1,5-2-1,11-10 74,-17 12-95,1 0 0,0 0 0,0 1 0,0-1 1,0 1-1,0-1 0,1 1 0,3-2 0,6-2 42,1-1 1,19-12-1,6-3-16,44-25 20,-61 32 40,0 1 0,47-18 0,-42 24-48,-21 7-40,0-1 0,0 0 0,-1 0 1,1-1-1,0 1 0,8-5 0,-1-1 20,1 1 0,1 1 0,-1 1 0,16-4 0,-4 1 41,-19 6-55,-1 0 1,1 1 0,0 0-1,-1 0 1,1 0-1,11 3 1,6 0 38,2-2-14,0 1 1,0 1 0,0 1 0,-1 2 0,46 15 0,-59-17-21,0 0 1,-1-1-1,13 2 0,-13-3 11,0 0-1,-1 1 0,0 0 0,18 8 1,98 49 357,-16 5-176,3 2 3,-85-55-169,-19-9-35,0 1 0,-1 0 0,1 0 0,10 7 0,38 29 31,-36-27 29,34 29 0,-31-22-16,26 16 1,11 9 37,-47-33-71,4 1 15,-1 1 1,-1 0 0,22 28 0,-20-21 1,22 21-1,13 17 43,-37-39-68,2 0-1,0-1 1,1-1 0,30 24-1,-34-30 12,0 1 0,22 27 0,-22-23 13,24 21 0,-15-16 19,-1 1 1,-2 1-1,0 2 0,-2-1 0,29 54 1,-38-64 18,19 24 1,-19-28-42,0 1-1,-1 0 0,8 16 1,57 136 199,-51-94-137,-15-46-42,11 27 0,5 16 2,-2 1 0,23 137 0,-9-30 49,-28-137-47,-2 0-1,-2 0 0,-3 65 0,-1-52 3,-2 3 34,-2-1 0,-3 0 0,-19 70 0,23-106-65,-7 36 58,5-21-57,-2-1 0,-14 39 0,-43 101 107,10 0-77,29-83 2,-85 201-90,91-250 24,-2-1 0,-2-1 0,-31 37 0,30-41 4,0-3 2,-2-1 0,-56 47 0,74-68 0,-2 1 0,0 0 0,-1-1 0,0 0 0,0-1 0,-27 10 0,32-14 0,-12 6-11,-1-1-1,0-2 1,0 0 0,-36 6-1,4-4-150,-62 18 0,60-12 81,-5-3-45,-110 6 0,51-7 116,98-7 15,0-1-1,-1-1 1,1-1-1,-1 0 0,1-2 1,-1 0-1,1-2 1,0 0-1,-34-12 0,-111-45 187,150 55-175,-1-1-1,-23-15 1,26 14-3,1 1 1,-1 1-1,0 0 0,-15-4 0,12 6 27,-2 2 0,1-1 0,0 2 0,0 1 0,-1 0-1,-29 4 1,45-4-113,0 1-1,0-1 1,0 0-1,0 0 1,0 0 0,0 0-1,0 0 1,0 0-1,1 0 1,-1-1 0,0 1-1,0-1 1,0 0-1,0 1 1,0-1-1,0 0 1,1 0 0,-1 0-1,0 0 1,1-1-1,-1 1 1,1 0 0,-1-1-1,1 1 1,0-1-1,0 1 1,-1-1-1,1 1 1,0-1 0,-1-3-1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17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0 866 3712,'0'0'2720,"9"-10"-2519,1-1-124,4-4 194,30-27 0,-33 31-126,-1 0 1,0-1-1,-1-1 1,0 0-1,-1 0 1,10-22-1,-7 14 109,21-32 0,-24 43-171,-1-2 0,0 1 0,-1-1 0,-1 0 0,1 0 0,-2-1 0,0 1 0,-1-1 0,4-21 0,-6 27-6,0-1 0,1 1 0,0 0 0,1 0 1,5-12-1,3-7 156,-1 2-7,1 1 0,2 0 0,14-21 0,-23 40-205,-1 0 1,1 1 0,0 0 0,0 0-1,0 0 1,0 0 0,0 1-1,1-1 1,-1 1 0,7-2 0,5-3 3,-1 1 4,-1 0 1,1 1 0,1 1 0,19-2-1,-15 2 35,-1 0-1,26-10 0,104-39 423,-33 14-101,-53 19-176,-40 12-78,1 1-1,28-4 1,14-5 58,-54 12-171,0 1 1,1 0-1,-1 0 0,1 1 1,0 1-1,19 0 1,5-1 27,-31 1-34,1 1-1,-1-1 1,0 1 0,0 0 0,9 1 0,7 2 21,1-2 0,0-1-1,45-5 1,12 0 12,-26 8-28,-31-2 1,34-1-1,96 0 75,-149 1-88,36 2 96,0 2-1,-1 2 1,49 14 0,-17-5 66,-52-13-125,0 1-1,0 0 1,0 2-1,29 13 1,-32-12 22,0-1 0,31 8 1,-2-1 15,48 19 44,73 29 93,28 13 4,-165-63-164,0-2-1,56 11 1,-59-15-4,0 1 0,-1 1 0,1 1 1,27 13-1,-5 7 80,-1 2 0,-2 2 1,49 44-1,-22-18 80,81 53 168,-87-63-292,-37-28-30,29 27 0,-30-20-17,0 1 1,-2 1-1,28 40 0,35 40 103,-28-37 28,-32-37-92,38 53 80,-53-67-118,9 13 50,20 42 0,-30-49-48,-2-7 4,-2 0 1,14 41-1,-7-4 5,-8-34-25,-1 0-1,-1 1 1,2 26 0,9 158 65,-17-119-50,0-7 4,1-37-19,-2-1 1,-8 51-1,-2 49 92,-11 178 62,4-120-180,2-49-8,7-89 5,1-14 47,-27 81 0,27-102-19,-10 33 39,-3-1 0,-2-1 0,-37 65 0,-75 109 114,97-174-112,-83 97-1,28-37-29,61-76-52,-50 54 0,16-24-31,-23 22-8,21-21 61,46-49 16,-30 28 0,10-19 41,-47 29 0,1-2-30,56-40-10,0-2 0,-1-2 0,-1-1 0,-46 16-1,15-6-3,36-14-14,-109 42 86,98-43-52,-1-3 0,0-1 0,-52 3 0,6-1-48,16-1-17,0-3 1,-143-7-1,168-3-11,0 2-1,-52 5 1,65-1 27,-1 1-51,-61-2 1,53-3 28,30 2 23,-1 0 0,1-1 0,0-1 0,-1 0 1,1 0-1,0-1 0,0 0 0,0-1 0,-19-10 0,-6-5-55,27 15 43,0-1-1,1 0 1,-1-1-1,-12-10 0,11 7 3,-2 1-1,1 0 0,-22-10 1,-18-11-17,46 24 34,-1-1 0,1 1 0,1-1 0,-10-12 0,11 12 0,-1 0 0,0 1 0,-1-1 0,1 1 0,-1 0 0,-10-7 0,-5-2-46,-33-28-1,41 31 38,8 6 4,0 0 0,0 0 0,1-1 0,0 1 0,-5-10 1,-11-13-9,-1 5 13,14 15 0,0 0 0,0 0 0,1-1 0,-10-17 0,3 5 0,-5-5 17,9 10 9,-1 2-1,-1-1 1,-15-16-1,-7 1-10,20 19-38,1 0 0,-16-20 1,19 17 7,0 0 0,1-1 0,1 0 1,1-1-1,-8-25 0,-12-29-88,-29-25-2621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33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1878 4817 2704,'0'0'2184,"-3"10"-2031,-11 32 9,12-37-59,0-1 0,0 0 0,-1 0 1,1 0-1,-1 0 0,0 0 1,0 0-1,0-1 0,-1 0 0,-4 4 1,-2 3 222,7-8-239,0 0 0,-1 0 0,1 0 0,-1 0 0,1-1 0,-1 1 0,-5 0 0,-12 6 214,17-6-264,-1-1-1,1 1 0,-1-1 1,1 0-1,-1-1 1,1 1-1,-1-1 0,0 0 1,0 0-1,1 0 0,-1 0 1,1-1-1,-1 0 0,0 0 1,1 0-1,-1-1 0,1 1 1,0-1-1,0 0 0,-1-1 1,1 1-1,0 0 0,1-1 1,-1 0-1,0 0 0,1 0 1,0-1-1,0 1 1,0-1-1,0 0 0,0 0 1,1 0-1,0 0 0,-1 0 1,2 0-1,-1 0 0,0-1 1,1 1-1,0-1 0,0 1 1,-1-9-1,2 9-10,1 1-1,-1 0 1,0 0-1,1-1 1,0 1-1,0 0 1,0 0-1,0 0 1,0 0-1,1 0 1,-1 0-1,1 1 1,3-5-1,1 0 52,1 0 1,0 0-1,9-6 0,-4 2 64,-6 6-4,-6 4-114,1 0 1,-1 1-1,1-1 0,0 0 0,-1 0 1,1 1-1,0-1 0,0 0 1,-1 1-1,1-1 0,0 1 0,0-1 1,0 1-1,0-1 0,0 1 1,0 0-1,0 0 0,-1-1 0,1 1 1,0 0-1,0 0 0,0 0 1,0 0-1,0 0 0,0 0 1,0 0-1,0 0 0,0 0 0,2 1 1,-3 0-13,1-1-1,-1 1 1,0-1 0,0 1 0,1-1 0,-1 1 0,0-1 0,0 1 0,0-1 0,0 1-1,0 0 1,0-1 0,0 1 0,0-1 0,0 1 0,0-1 0,0 1 0,0 0 0,0-1-1,-1 1 1,1-1 0,0 1 0,0-1 0,0 1 0,-1-1 0,1 1 0,0-1 0,-1 1-1,1-1 1,-1 0 0,0 1 0,-11 16 105,2-8-86,1 0 1,-1-1-1,-1 0 1,0-1 0,0 0-1,0-1 1,-1 0 0,0-1-1,0 0 1,0-1-1,-20 4 1,25-7-8,0 1 0,-1-2 0,1 1-1,-1-1 1,1 0 0,0-1 0,-1 1 0,1-1 0,0-1 0,-1 0 0,1 0 0,0 0-1,0-1 1,1 0 0,-1 0 0,1 0 0,-1-1 0,1 0 0,0-1 0,0 1-1,-7-9 1,8 7 20,1 0 0,-1 0 1,1 0-1,1-1 0,-1 1 0,1-1 0,1 0 0,-1 0 0,1 0 0,0 0 0,-1-15 0,1 8 51,1 0 0,1 1 0,0-1 1,1 0-1,4-20 0,-4 32-75,0-1 1,0 1 0,0-1 0,1 1 0,-1 0 0,1-1 0,0 1-1,0 0 1,0 0 0,0 0 0,0 1 0,4-4 0,10-11 112,-16 16-130,0 0 0,0 0 0,0 0 0,0 0-1,1-1 1,-1 1 0,0 0 0,0 0 0,0 0 0,0 0-1,0-1 1,0 1 0,0 0 0,1 0 0,-1 0 0,0 0-1,0 0 1,0 0 0,0 0 0,0 0 0,1-1 0,-1 1-1,0 0 1,0 0 0,0 0 0,0 0 0,1 0 0,-1 0-1,0 0 1,0 0 0,0 0 0,1 0 0,-1 0 0,0 0-1,0 0 1,0 0 0,0 0 0,1 0 0,-1 0 0,0 0-1,0 1 1,0-1 0,0 0 0,1 0 0,-1 0 0,0 0-1,0 0 1,0 0 0,0 0 0,0 1 0,0-1 0,1 0-1,-1 0 1,0 0 0,0 0 0,0 0 0,0 1 0,0-1-1,0 0 1,0 0 0,0 0 0,0 0 0,0 1 0,0-1-1,0 0 1,0 1 2,1 0-1,-1-1 1,0 1-1,0 0 1,0-1-1,0 1 1,0 0-1,0-1 1,0 1-1,-1 0 1,1-1-1,0 1 1,0 0-1,0-1 1,-1 1-1,1-1 1,0 1-1,-1 0 1,1-1-1,-1 1 1,-12 12 53,0-1 1,-2-1-1,-28 19 0,35-25-27,0-1 0,0 0 0,0-1 0,-1 0 0,1 0-1,-1 0 1,0-1 0,0-1 0,-17 2 0,20-4-12,0 0 1,0 0 0,0 0-1,0-1 1,0 0-1,0 0 1,0-1 0,1 0-1,-1 0 1,1 0-1,0-1 1,0 1 0,0-1-1,0 0 1,1-1-1,0 1 1,0-1-1,-5-6 1,-4-7 41,1 0-1,0 0 1,-15-38 0,23 49-40,1 0 0,1 1-1,-1-2 1,1 1 0,0 0 0,1 0 0,0-1 0,0-10 0,0-7 8,0 21-17,0 0 1,1 1 0,0-1 0,0 0 0,0 0-1,0 0 1,1 0 0,-1 0 0,1 0-1,0 0 1,1 1 0,-1-1 0,0 0-1,1 1 1,0-1 0,0 1 0,4-6 0,2-2 14,-8 10-20,1-1 0,0 1 0,-1 0 0,1-1 0,0 1 1,0 0-1,0 0 0,0 0 0,0 0 0,0 0 0,0 0 0,0 0 0,0 0 1,1 0-1,-1 1 0,0-1 0,1 0 0,-1 1 0,0-1 0,1 1 0,-1-1 1,1 1-1,2 0 0,1-1 27,-5 1-31,0 0 1,0 0 0,0-1-1,1 1 1,-1 0-1,0 0 1,0 0 0,0 0-1,1 0 1,-1 0 0,0 0-1,0 0 1,0 0-1,1 0 1,-1 0 0,0 0-1,0 0 1,0 0 0,1 0-1,-1 0 1,0 0-1,0 0 1,1 0 0,-1 0-1,0 0 1,0 0 0,0 0-1,1 0 1,-1 1-1,0-1 1,0 0 0,0 0-1,0 0 1,1 0 0,-1 0-1,0 1 1,0-1-1,0 0 1,0 0 0,0 0-1,0 1 1,0-1 0,1 0-1,-1 0 1,0 0-1,0 1 1,0-1 0,0 0-1,0 0 1,0 1 0,0-1 19,-9 12-31,2-7 5,1 1 0,-1-2 1,0 1-1,0-1 0,0 0 0,-1 0 1,1-1-1,-1 0 0,0-1 1,0 0-1,0 0 0,-11 1 0,-4 0 1,-1-2 1,1 0-1,-28-3 0,30-1 13,1 0 0,0-2 1,0 0-1,0-1 0,0-1 0,1-1 1,-35-19-1,30 13 25,2-2 1,0 0-1,0-1 1,2-1-1,-29-31 1,39 37 4,0 0 1,0-1 0,1 0 0,1-1 0,-12-27 0,17 35-17,1 0 0,0-1 0,0 0 1,1 1-1,0-1 0,0 1 0,1-1 1,-1 0-1,1 0 0,1 1 0,0-1 1,-1 0-1,2 0 0,-1 1 0,1-1 1,3-7-1,1 2 1,0 1 1,0 0-1,1 0 0,0 1 1,0 0-1,1 0 0,1 1 1,0 0-1,0 0 0,1 1 1,0 1-1,0-1 0,19-9 1,-21 13-24,0 0-1,0 1 1,1 0 0,0 0 0,-1 1 0,1 0 0,0 1 0,0 0-1,0 0 1,0 1 0,0 0 0,0 0 0,0 1 0,0 1 0,0-1-1,0 1 1,-1 1 0,1-1 0,14 8 0,-22-10-3,-1 1 1,1-1 0,-1 0-1,1 1 1,-1-1-1,1 0 1,-1 1-1,1-1 1,-1 0 0,1 1-1,-1-1 1,0 1-1,1-1 1,-1 1-1,0-1 1,1 1 0,-1-1-1,0 1 1,1-1-1,-1 1 1,0-1-1,0 1 1,0-1 0,0 1-1,0 0 1,1-1-1,-1 1 1,0 0-1,-1 1 0,1-1-1,-1 1 1,1-1-1,-1 0 0,0 1 1,1-1-1,-1 0 1,0 0-1,0 0 0,0 1 1,-1 0-1,-3 3-3,0 0 0,-1-1 0,1 0 0,-9 5-1,5-5 7,0 0 0,0-1 0,-1 0 0,1 0 0,-1-1 0,1 0 0,-1-1 0,0 0 0,0 0 0,0-1-1,1-1 1,-1 1 0,0-2 0,0 1 0,1-1 0,-1-1 0,-15-5 0,12 2 2,-1 0 0,1 0 0,0-2 1,1 1-1,0-2 0,0 0 0,0 0 0,1-1 1,1 0-1,0-1 0,-11-15 0,7 7 32,2 0 0,0-2 0,1 1 1,1-1-1,1-1 0,1 0 0,1 0 0,-7-39 0,2-13 41,3 0 0,4 0 0,5-110 0,2 160-51,-2 8-3,1-1-1,1 0 0,1 1 1,9-32-1,-8 37-15,10-25 27,-13 34-27,0 0 1,0 0-1,0 0 0,0 1 0,0-1 1,0 1-1,0-1 0,1 1 1,-1-1-1,1 1 0,-1-1 1,1 1-1,-1 0 0,4-2 0,-5 3-1,1 0-1,-1 0 1,0 0-1,1-1 1,-1 1-1,1 0 1,-1 0-1,0 0 1,1 0-1,-1 0 1,0 0-1,1 0 1,-1 0-1,1 0 1,-1 0-1,0 0 0,1 0 1,-1 0-1,1 0 1,-1 0-1,0 1 1,1-1-1,-1 0 1,0 0-1,1 0 1,-1 1-1,0-1 1,1 0-1,-1 0 1,0 1-1,0-1 1,1 1-1,0 13 94,-2-11-82,0 0 0,0 0 0,0 0 0,0 0 1,-1 0-1,1 0 0,-4 5 0,1-5-1,0 0-1,0 0 0,0-1 1,0 1-1,-1-1 1,1 0-1,-1 0 1,0 0-1,0-1 0,1 0 1,-1 0-1,0 0 1,0 0-1,0-1 0,0 0 1,-8 0-1,5-1 3,0 1 0,0-1 0,0-1 0,1 0 0,-1 0 0,0 0 0,1-1 0,-1 0 0,-11-7 0,10 3-5,1 1 1,0-1 0,0-1 0,1 0-1,0 0 1,0 0 0,1-1-1,0 0 1,1 0 0,0 0-1,0-1 1,-5-14 0,1-5 3,0-1 1,2 1-1,-4-37 0,7 36-1,2-1-1,0 0 1,2 1-1,5-35 1,-3 49-9,1 0 1,1-1-1,0 1 1,1 1-1,1-1 1,0 1-1,1 0 1,1 0-1,13-18 1,-9 15 0,2 2 0,0-1 1,1 2-1,1 0 1,0 1-1,1 0 0,29-17 1,-37 25-3,1 1 1,0 0 0,0 1 0,1 0 0,-1 0-1,1 1 1,0 1 0,0 0 0,0 0 0,0 1-1,0 1 1,0-1 0,0 2 0,0 0 0,0 0-1,17 5 1,-23-4-1,0 0 0,0 0 0,-1 0 0,1 1 0,-1 0-1,1 0 1,-1 0 0,0 1 0,0 0 0,-1-1 0,1 1 0,-1 0 0,1 1 0,-1-1-1,-1 1 1,1-1 0,2 7 0,-3-7 7,0 0 1,0 1-1,-1-1 0,0 0 0,1 0 0,-2 1 0,1-1 1,0 1-1,-1-1 0,0 1 0,0-1 0,0 1 1,-1-1-1,1 1 0,-1-1 0,0 0 0,-1 1 1,1-1-1,-1 0 0,-2 6 0,1-6 3,0-1 1,0 0-1,0 0 1,0-1-1,0 1 0,0-1 1,-1 1-1,1-1 1,-1 0-1,0 0 0,1 0 1,-1-1-1,0 0 1,0 1-1,-8 0 1,0 0 16,0 0 1,-1-1-1,1-1 1,-16-1-1,18 0-16,0 0 0,0-1 0,0-1-1,0 1 1,1-1 0,-1-1-1,1 0 1,0 0 0,0-1 0,1 0-1,-1-1 1,1 0 0,0 0-1,0 0 1,1-1 0,0 0-1,0-1 1,1 0 0,0 0 0,0 0-1,1-1 1,-5-10 0,3 5 4,1-1 1,0 0-1,1-1 1,1 1-1,0-1 1,2 0-1,-1 0 1,2 0-1,0 0 0,1 0 1,1-1-1,0 1 1,4-18-1,0 13-2,1 0 0,0 1 0,2 0-1,0 1 1,1 0 0,1 0-1,1 1 1,1 0 0,0 1 0,24-26-1,-18 25-25,0 1 0,1 1-1,1 0 1,0 2 0,1 0-1,1 2 1,0 0 0,39-14-1,-39 17-9,-13 5 3,0 0 1,1 1 0,-1 0-1,1 0 1,10-1 0,-17 4 8,-1 0 1,0 0-1,0 0 1,1 0 0,-1 0-1,0 1 1,0-1-1,0 1 1,1-1-1,-1 1 1,0 0-1,0 0 1,0 0-1,0 0 1,0 0-1,0 0 1,0 0 0,-1 1-1,1-1 1,0 1-1,-1 0 1,1-1-1,-1 1 1,0 0-1,1 0 1,-1 0-1,2 3 1,-1 1 3,0 0 1,0 0-1,-1 0 1,0 1-1,0-1 1,0 0-1,-1 1 1,0-1-1,0 1 0,0-1 1,-1 0-1,0 1 1,0-1-1,-1 0 1,0 0-1,0 0 1,0 0-1,-1 0 0,1 0 1,-1-1-1,-1 1 1,1-1-1,-7 7 1,10-11 7,-1 0 1,0-1 0,0 1 0,0 0-1,0-1 1,0 1 0,0-1 0,0 1 0,0-1-1,0 1 1,0-1 0,0 0 0,0 1-1,0-1 1,0 0 0,-1 0 0,1 0-1,0 0 1,0 0 0,0 0 0,0 0-1,0 0 1,-1 0 0,1 0 0,0-1-1,0 1 1,0-1 0,0 1 0,0-1-1,0 1 1,0-1 0,0 1 0,0-1-1,0 0 1,1 1 0,-1-1 0,0 0 0,-1-1-1,-5-4 31,1-1-1,0 0 1,-8-11 0,14 18-37,-11-17 19,2 1 1,0-1-1,0 0 0,2-1 0,0 0 0,1 0 0,1 0 0,1-1 0,0 0 0,1 0 0,0-31 0,4-16-14,18-133 0,-13 158-13,-3 15-2,2 1-1,1 0 1,1 0-1,1 1 1,17-35-1,-16 42 7,0 0 0,2 0-1,0 1 1,0 1 0,2 0-1,0 0 1,25-22 0,-34 34 0,0 0 1,0 0-1,0 1 1,0-1-1,0 1 1,0 0-1,1 0 1,-1 0-1,1 1 1,-1 0-1,1-1 1,0 2-1,-1-1 1,1 0-1,0 1 1,0 0-1,7 1 1,-7 0 3,1 0 0,-1 1 1,0 0-1,0 0 1,0 0-1,0 0 0,0 1 1,-1 0-1,1 0 0,-1 0 1,0 0-1,0 1 1,0 0-1,7 8 0,-6-5 9,1 0 0,-1 0 0,0 1 0,-1 0 0,1 0 0,-2 0-1,1 1 1,2 10 0,-5-15-5,0-1 0,0 1-1,-1 0 1,0 0 0,0-1 0,0 1 0,0 0-1,0 0 1,-1-1 0,1 1 0,-1 0-1,0-1 1,0 1 0,-1-1 0,1 1 0,-1-1-1,0 0 1,0 1 0,0-1 0,0 0-1,0 0 1,-5 4 0,5-5 5,0 0 0,0 0-1,0 0 1,-1 0 0,1 0 0,-1 0-1,0-1 1,1 1 0,-1-1 0,0 0-1,0 0 1,0 0 0,0 0 0,0 0-1,0-1 1,-6 1 0,6-1 7,-1-1 1,0 1-1,1-1 0,-1 0 1,0 0-1,1-1 1,-1 1-1,1-1 1,0 0-1,-1 0 0,1 0 1,0 0-1,-4-4 1,-3-3 17,0-1 1,2 0-1,-1-1 1,1 1-1,0-1 1,1-1-1,1 0 0,-8-16 1,8 12-6,0 0 0,1-1 0,0 0 0,1 1 0,1-1 0,-1-20 0,5 24-22,0-1 0,0 1 0,1 0 1,1 0-1,0 0 0,1 1 0,0-1 0,1 1 0,1 0 1,0 0-1,0 1 0,1 0 0,0 0 0,17-19 0,-10 14-11,1 1 0,0 0 1,1 1-1,1 1 0,0 1 0,1 0 0,0 1 0,31-14 0,-22 15-21,0 2 1,0 1-1,1 0 0,0 2 1,0 2-1,0 0 1,1 2-1,-1 1 0,0 1 1,1 2-1,-1 0 0,0 2 1,-1 1-1,1 2 1,-1 0-1,51 24 0,-73-29 21,0 0-1,0 0 1,0 1-1,0-1 0,-1 1 1,0 0-1,1 1 1,-2-1-1,1 1 1,0-1-1,-1 1 0,0 0 1,4 9-1,-6-12 5,-1-1-1,1 1 1,-1 0-1,1 0 0,-1 0 1,0 0-1,0-1 1,0 1-1,0 0 0,0 0 1,0 0-1,0 0 1,-1 0-1,1-1 0,-1 1 1,1 0-1,-1 0 1,0-1-1,0 1 1,0 0-1,0-1 0,0 1 1,0-1-1,0 1 1,0-1-1,0 0 0,-1 1 1,1-1-1,-3 1 1,-1 3 2,-1-1 1,0 0 0,0 0 0,0 0-1,0-1 1,-7 3 0,7-4 4,1-1 0,0 1 0,-1-1 0,1 0 1,-1-1-1,1 1 0,-1-1 0,1 0 0,-1-1 1,1 1-1,-1-1 0,1 0 0,0 0 0,-1-1 0,1 1 1,0-1-1,0 0 0,-6-4 0,5 2-1,0 0 0,0 0 0,1 0 0,-1-1-1,1 0 1,0 0 0,1-1 0,-1 1 0,1-1 0,0 0-1,1 0 1,-1 0 0,1 0 0,-2-8 0,3 11-7,2-1 1,-1 1-1,0-1 1,1 1-1,-1-1 1,1 0 0,0 1-1,0-1 1,1 0-1,-1 1 1,1-1-1,0 1 1,0-1-1,0 0 1,0 1 0,0 0-1,1-1 1,0 1-1,-1 0 1,1 0-1,0 0 1,1 0-1,-1 0 1,1 1-1,-1-1 1,1 0 0,3-2-1,5-3-23,1 0 1,-1 0-1,1 1 0,0 0 1,26-9-1,-12 8-9,0 0 0,0 2 1,0 1-1,1 1 0,0 2 0,0 0 1,0 2-1,0 1 0,0 1 0,0 1 1,-1 1-1,1 2 0,30 10 0,-45-12 9,-1 1 0,0 1 0,11 7-1,-19-11 15,-1-1 0,1 1 0,0 0 0,-1 1 0,1-1 0,-1 0 0,0 1 0,0 0 0,0-1 0,0 1 0,0 0 0,0 0 0,-1 0 0,0 0 0,3 6 0,-4-8 8,0 0 0,0 0 0,0 0 0,0 0 0,0 1 0,0-1 0,0 0 0,-1 0 0,1 0 0,0 0 0,0 0 0,-1 0-1,1 0 1,-1 0 0,1 0 0,-1 0 0,1-1 0,-1 1 0,0 0 0,1 0 0,-1 0 0,0 0 0,0-1 0,0 1 0,1 0 0,-1-1 0,0 1 0,0-1 0,0 1 0,0-1 0,0 1 0,0-1 0,0 0 0,0 0 0,0 1-1,0-1 1,-2 0 0,-3 1 2,0 0-1,0-1 1,0 0 0,-12-1-1,8-1 7,0 0 0,0-1 0,1 0 1,-1-1-1,1 0 0,0 0 0,0-1 0,1-1 0,-1 1 1,1-1-1,0-1 0,-13-13 0,18 17-3,0 0 1,0-1-1,1 0 1,-1 1-1,1-1 1,0 0-1,0 0 1,0-1-1,1 1 1,-1 0-1,1 0 0,0-1 1,0 1-1,0-1 1,1 1-1,0-1 1,0 1-1,0-1 1,0 1-1,1-1 1,0-4-1,1 2 2,-1 0 0,1 0 1,1 0-1,-1 1 0,1-1 0,0 1 1,1-1-1,0 1 0,-1 0 0,2 1 1,-1-1-1,8-7 0,13-9-18,1 2 0,1 0 0,1 2 0,59-29 0,-74 42-3,1 0 1,0 1 0,0 0-1,0 1 1,0 1-1,0 0 1,1 1 0,-1 0-1,1 1 1,-1 1 0,1 0-1,-1 1 1,0 1-1,1 0 1,-1 1 0,14 6-1,-27-10 14,0 1-1,0-1 0,0 0 0,0 1 1,0-1-1,0 1 0,-1-1 0,1 1 0,0-1 1,0 1-1,0-1 0,-1 1 0,1 0 1,0-1-1,-1 1 0,1 0 0,-1 0 0,1 0 1,-1-1-1,1 1 0,-1 0 0,1 0 1,-1 0-1,0 0 0,1 2 0,-2-2 3,1 0-1,0 0 1,-1 0 0,1 0-1,-1 0 1,1 0-1,-1 0 1,0 0 0,1 0-1,-1-1 1,0 1-1,0 0 1,0 0 0,0 0-1,1-1 1,-1 1-1,-2 1 1,-3 1 10,0 0 0,0-1-1,0 1 1,0-1 0,0 0 0,-10 1 0,11-2 1,-1-2 0,0 1 0,0-1 0,1 0 1,-1 0-1,1 0 0,-1-1 0,1 0 0,-1 0 1,1 0-1,0-1 0,0 0 0,0 0 0,-5-4 1,10 7-12,-1-1 0,1 0 0,-1 1 0,1-1 1,-1 0-1,1 1 0,0-1 0,-1 0 0,1 0 0,0 1 1,-1-1-1,1 0 0,0 0 0,0 0 0,0 0 0,0 1 1,0-1-1,0 0 0,0 0 0,0 0 0,0 0 0,0 0 1,0 1-1,1-1 0,-1 0 0,0 0 0,0 0 1,1 1-1,-1-1 0,1 0 0,-1 0 0,1 1 0,0-2 1,2-1-5,0-1 0,0 1 1,0 0-1,1 0 0,4-4 1,4 0-6,1-1 1,-1 2-1,1 0 1,0 1-1,0 0 1,1 0-1,0 2 1,-1 0-1,1 0 0,0 1 1,16 0-1,5 2-17,0 1 0,0 2-1,47 9 1,-60-8 1,35 12 0,-51-15 22,-1 1 1,0 0-1,0 1 1,1-1-1,-2 1 1,1 0-1,0 1 1,0-1-1,-1 1 1,0 0-1,7 8 1,-10-11 10,0 1 1,0 0 0,0 0-1,0 0 1,-1 0 0,1 1-1,-1-1 1,1 0 0,-1 0-1,0 0 1,0 0-1,0 4 1,0-5 1,0 1 1,0-1-1,0 0 0,0 0 0,0 0 1,-1 0-1,1 0 0,0 0 0,-1 1 1,1-1-1,-1 0 0,1 0 0,-1 0 1,0 0-1,1 0 0,-1-1 1,0 1-1,0 0 0,1 0 0,-1 0 1,0-1-1,0 1 0,-1 0 0,0-1-19,0 0 0,0 0 0,0 0 0,0-1 0,0 1 0,0-1 0,1 1 1,-1-1-1,0 0 0,-3-2 0,-2 0-2666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37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282 201 4816,'0'0'10362,"-10"-10"-10084,-2-3-208,-65-59 1175,71 67-896,1 0 0,0-1 0,-8-10 0,10 12-176,0-1 0,0 1 0,-1 0 0,0 0 0,0 1-1,0-1 1,-9-5 0,-1 4 663,13 5-811,0 0-1,1 0 1,-1 0-1,0 0 1,0-1-1,1 1 1,-1 0-1,0 0 1,0-1 0,1 1-1,-1-1 1,0 1-1,1-1 1,-1 1-1,0-1 1,1 1-1,-1-1 1,1 0-1,-1 1 1,1-1-1,-1 1 1,1-1 0,-1 0-1,1 0 1,0 1-1,-1-2 1,-12-7 571,6 6 496,-2-4-247,12 8 87,19 12-527,28 17-316,-31-19-36,25 17 0,62 40 196,-100-64-235,-4-2-5,1-1 1,-1 1-1,0 0 1,1 0-1,-1 0 1,0 0-1,0 1 1,0-1-1,-1 0 1,1 1 0,-1-1-1,2 4 1,-3-6-6,1 1 3,-1 0 0,0-1 0,0 1 1,0 0-1,1 0 0,-1-1 0,0 1 0,0 0 1,0 0-1,0 0 0,0-1 0,0 1 1,0 0-1,-1 0 0,1 0 0,0-1 0,0 1 1,-1 0-1,1 0 0,0-1 0,-1 1 0,1 0 1,0-1-1,-1 1 0,1 0 0,-1-1 1,0 1-1,1-1 0,-1 1 0,1-1 0,-1 1 1,0-1-1,1 1 0,-1-1 0,0 0 0,0 1 1,1-1-1,-1 0 0,0 0 0,-1 1 1,-15 3 38,0-1 1,-28 3 0,23-4-18,-29 2 40,33-3-30,-1 0 1,1 1 0,-36 10 0,48-10-20,1 0 0,0 1-1,0 0 1,1 0 0,-8 5 0,-1 2 97,6-5 35,7-5-101,1-2 9,7-25 38,-6 19-73,0 0 0,1 0 0,0 0-1,8-14 1,2-2 37,-8 15-22,0 0 1,0 1-1,1-1 0,0 2 0,13-15 0,-11 14 38,12-10 142,-15 15-136,-6 9-56,0-5-202,1 0 0,-1-1 0,1 1 0,-1 0 0,1-1-1,-1 1 1,1 0 0,-1-1 0,0 1 0,1-1 0,-1 1-1,0-1 1,0 1 0,-1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39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450 376 5304,'0'0'7690,"-11"-2"-7132,-34-6-6,41 7-418,0 0 0,0-1 0,0 1 0,1-1 0,-1 0 0,0 0 1,1 0-1,0 0 0,-1 0 0,1-1 0,0 0 0,0 1 0,-3-6 0,-1 0 244,1-1 0,1 0 0,-7-13 0,6 11-85,-22-45 854,-29-50 618,6 28-437,48 75-1236,0 0 1,-1 1-1,1-1 0,-1 1 1,1 0-1,-1 0 0,-5-2 1,0 0 69,7 3-82,0-1 0,-1 1 0,1 1 0,-1-1 0,1 0 0,-1 0 0,1 1 0,-1 0 0,0-1 0,-4 1 0,5-1 389,0 1 725,6 9-1063,8 9-37,1 0 0,0-1 0,17 15 1,16 19 106,-22-20-96,116 132 596,-112-132-328,-28-30-336,-25-17 184,5 8-194,-1 1-1,1 1 1,-1 1-1,0 0 0,0 2 1,0 1-1,-1 0 0,-30 2 1,31 1-6,11-1 4,0 0 0,-1 1 0,-12 3 0,20-3-10,-1 0 0,0 0 0,1 1-1,-1-1 1,1 1 0,-1 0 0,1 0-1,0 0 1,0 1 0,0-1 0,0 1-1,-3 4 1,-30 36 233,36-43-223,2-22 29,0-1 0,2 1-1,0 0 1,13-37 0,-1 1 143,-12 48-134,-1 0 0,1 0 0,1 0 1,5-9-1,12-27 2,-9 23-551,-8 16-3134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3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4216,'0'0'11853,"13"1"-11524,16 2 116,-1 1-1,42 10 0,-57-10-269,12 5 301,-24-9-451,0 1 1,0-1 0,-1 1 0,1 0 0,0-1-1,-1 1 1,1 0 0,-1-1 0,1 1 0,-1 0-1,1 0 1,-1 0 0,0-1 0,1 1 0,-1 0-1,0 0 1,1 0 0,-1 0 0,0 0 0,0-1-1,0 1 1,0 0 0,0 0 0,0 0-1,0 0 1,-1 1 0,1 3 7,-1 0 0,0 0 0,-1 0-1,1 0 1,-1-1 0,0 1 0,0-1 0,-1 1-1,1-1 1,-1 0 0,0 1 0,-6 5 0,-49 70 229,38-50-85,-1-1 0,-34 35 0,50-58-154,-5 6 179,10-12-198,0 0 0,1 1 1,-1-1-1,0 0 0,1 1 1,-1-1-1,1 0 0,-1 0 1,0 1-1,1-1 1,-1 0-1,1 0 0,-1 0 1,1 0-1,-1 1 0,1-1 1,-1 0-1,1 0 0,-1 0 1,1 0-1,-1 0 0,1 0 1,-1 0-1,1-1 1,-1 1-1,0 0 0,1 0 1,62 1 77,64-2 160,-107-3-101,3 0-3161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43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398 242 5720,'0'0'7808,"-10"0"-7275,-33-2-44,40 2-384,-1-1 0,1 0 0,-1 0 0,1 0 0,-1-1 0,1 1 0,0-1 0,-1 0 0,1 0 0,0 0 0,0 0 0,-3-3 0,-7-5 290,-17-15 538,26 20-752,-1 1 0,1 0-1,-1 0 1,0 1 0,-6-4-1,-14-19 1158,13 16-784,1-1 1,-15-18 0,15 18-283,0-1 0,0 1 0,-1 1 1,-24-17-1,28 19 194,6 7-31,2 8-27,1-6-385,-1 1 1,1-1-1,0 1 0,0-1 0,0 1 1,0-1-1,0 1 0,0-1 0,1 0 1,-1 1-1,0-1 0,1 0 0,1 1 1,4 4 25,111 123 471,-97-107-373,1-2-1,1 0 1,47 31 0,-68-51-143,-1 1 0,0 0 0,0 0 1,0 0-1,0 0 0,0 0 1,0 1-1,0-1 0,0 0 0,0 0 1,0 1-1,0 1 0,0-2-1,-1 0 0,0-1 0,0 1 0,0-1 0,0 1 0,0-1 0,0 1 0,0 0 0,0-1 0,0 1 0,0-1 0,0 1 0,0 0 0,0-1 0,-1 1 0,1-1 0,0 1 0,0-1 0,-1 1 0,1-1 0,0 1 0,-1-1 0,1 1 0,0-1 1,-1 1-1,1-1 0,-1 0 0,1 1 0,-1-1 0,1 0 0,-1 1 0,-7 3 23,0-1 1,0 0-1,0 0 1,0-1-1,-14 3 1,-20 6 43,8 1-36,-47 19 88,66-23-98,11-6-12,0 1 0,0-1 0,0 0 0,-1 0 0,1-1 0,-6 2 0,9-3-5,0 0 0,-1 0 1,1 0-1,0 0 0,0 0 0,-1 0 0,1 0 1,0-1-1,0 1 0,-1 0 0,1-1 0,0 1 0,0-1 1,0 1-1,0-1 0,-1 0 0,1 1 0,0-1 1,0 0-1,0 0 0,0 0 0,1 0 0,-1 0 0,0 0 1,0 0-1,1 0 0,-2-2 0,-4-8 41,0 0 0,1-1 0,1 0 0,-1 0 0,2 0 0,0 0 0,0-1 0,1 1 0,1-1 0,0-21 0,-3-32 287,9 66-2409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8:53.51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523 90 4312,'0'0'4593,"0"-10"-4249,1 0-143,0 2 125,-12-53 4863,10 62-5236,-32 24 1362,-55 57 1,71-64-969,2 0 1,0 2-1,0 0 1,-17 35-1,11-16 46,12-24-209,0 1 0,2 1 0,0-1 0,0 1 0,-7 35 0,11-28 29,1 0 0,2 0 0,2 38-1,18 69 367,-7-48-273,8 8 6,-2-15-32,-6-28-33,-9-37-171,-1 1 0,0 0 1,2 18-1,-3-8-2,-1-11-9,-1 0 0,1-1-1,-2 1 1,-1 15 0,-1-6 26,1-12-53,1 1 0,-1-1 0,0 0-1,0 0 1,-1 0 0,-7 14 0,6-12 30,1-1 1,0 1-1,0-1 1,-1 19-1,-6 12 264,9-38-320,0 0 0,0 0-1,-1 0 1,1-1 0,0 1-1,-1 0 1,1-1 0,-1 0 0,1 1-1,-1-1 1,0 0 0,0 1-1,1-1 1,-4 1 0,-31 14 92,20-10-114,-54 20-128,33-13 74,-2 9-24,36-20 64,-1 0-1,1 0 1,0 0-1,0 0 0,0 1 1,0-1-1,0 1 1,0 0-1,1 0 1,-1 0-1,1 0 0,0 0 1,-3 5-1,4-2 9,-1 0 1,1 0-1,0 0 0,1 1 0,-1 10 1,26-2-49,-23-14 75,0-1 1,-1 1-1,1 0 0,0 0 1,-1 1-1,1-1 1,-1 0-1,1 0 1,2 3-1,-2-2 9,-2-1-21,0-1 0,-1 0 0,1 0-1,0 1 1,0-1 0,0 0 0,0 0-1,0 0 1,0 1 0,0-1 0,0 0-1,0 0 1,0 1 0,0-1 0,1 0-1,-1 0 1,0 1 0,0-1 0,0 0-1,0 0 1,0 0 0,0 1 0,0-1-1,1 0 1,-1 0 0,0 0 0,0 1 0,0-1-1,0 0 1,1 0 0,-1 0 0,0 0-1,0 0 1,0 1 0,1-1 0,-1 0-1,0 0 1,0 0 0,1 0 0,-1 0-1,0 0 1,0 0 0,1 0 0,-1 0-1,0 0 1,0 0 0,1 0 0,-1 0-1,0 0 1,0 0 0,1 0 0,-1 0 0,0 0-1,0-1 1,1 1 0,-1 0 0,0 0 0,0 0 0,0 0 0,0 0 0,1 0 0,-1 0 0,0 0 0,0 0 0,0 0 0,0 0 0,1 0 0,-1 0 0,0 0 0,0 0 0,0 0 0,0 0 0,1 0 0,-1 0 0,0 0 0,0 0-1,0 1 1,0-1 0,0 0 0,1 0 0,-1 0 0,0 0 0,0 0 0,0 0 0,0 0 0,0 1 0,0-1 0,0 0 0,1 0 0,-1 0 0,0 0 0,0 0 0,0 1 0,0-1 0,0 0 0,0 0 0,0 0 0,0 0 0,0 1-1,0-1 1,0 0 0,0 0 0,0 0 0,0 1 0,1 1 0,-1 0 0,1 0-1,0 0 1,0 0 0,0 0-1,0-1 1,1 1 0,-1 0-1,0 0 1,1-1 0,1 3-1,3-3 2,-6-1 0,1 0 0,-1 0 0,0 0 0,0 0 0,1 0 0,-1 0 0,0 0 0,0 0 0,1 0 0,-1 0 0,0 0 0,1 0 0,-1 0 0,0 0 0,0 0 0,1 0 0,-1 0 0,0 0 0,0 0 0,1 1 0,-1-1 0,0 0 0,0 0 0,0 0 0,1 0 0,-1 1 0,0-1 0,0 0 0,0 0 0,0 1 0,1-1 0,0 1 0,-1 1 0,1-1 0,0 0 0,1 0 0,-1 1 0,0-1 0,0 0 0,0 0 0,1 0 0,-1 0 0,0-1 0,1 1 0,-1 0 0,1-1 0,-1 1 0,1-1 0,-1 1 0,1-1 0,0 0 0,-1 1 0,1-1 0,-1 0 0,1 0 0,0 0 0,-1 0 0,4-1 0,0 1 0,-5 0-2,1 0 0,-1 0-1,1 0 1,-1 0 0,0 0-1,1 0 1,-1 0 0,0 0 0,1 1-1,-1-1 1,0 0 0,1 0-1,-1 0 1,0 1 0,1-1 0,-1 0-1,0 0 1,1 1 0,-1-1-1,0 0 1,0 1 0,1-1-1,-1 0 1,0 0 0,0 1 0,0 0-1,1-1 1,-1 0 0,0 0 0,0 1 0,0-1 0,0 0 0,1 0 0,-1 1-1,0-1 1,0 0 0,0 0 0,1 0 0,-1 0 0,0 1 0,0-1 0,1 0-1,-1 0 1,0 0 0,0 0 0,1 0 0,-1 0 0,0 0 0,0 1 0,1-1-1,-1 0 1,0 0 0,1 0 0,-1 0 0,0 0 0,0 0 0,1-1 0,-1 1-1,0 0 1,1 0 0,-1 0 0,0 0 0,0 0 0,1 0 0,-1 0 0,0 0-1,0-1 1,1 1 0,-1 0 0,0 0 0,0 0 0,0-1 0,1 1 0,-1 0-1,0 0 1,0-1 0,13 0-174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3:59:28.9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1662 34 3912,'0'0'10282,"-10"2"-10043,-33 7 2,38-8-143,-1-1-1,1 0 0,0 0 1,-1 0-1,1-1 0,0 1 0,-1-1 1,-8-3-1,-18-2 570,28 6-545,-1-1 0,1 1 1,0-1-1,0 0 0,-1 0 1,-5-3-1,-16-3 282,-6-3 111,28 9-454,0-1 0,0 1 0,-1-1 0,1 1 0,0 0 0,-1 1-1,-4-1 1,-7 2 180,-1 0-1,0 2 0,1 0 0,-20 6 1,21-5-48,-115 36 478,69-22-469,43-14-146,1 1-1,0 0 0,-26 14 1,-56 27 193,58-26-162,-73 24 1,104-40-103,1 0 1,0 1 0,0 0 0,1 1-1,-12 9 1,10-7 24,0-1 0,0 0 0,-14 6 0,18-10 34,-1 1-1,1 0 1,0 0-1,-11 10 1,12-9 3,0 0 0,-1-1 1,0 0-1,0 0 0,-12 6 1,10-6-33,0 0 1,0 1-1,1 1 1,0-1-1,-12 11 1,-3 4 7,-2 0-7,-45 32 210,64-47-230,0-1 0,0 1-1,0 0 1,1 0-1,-1 1 1,-6 11 0,-9 12-14,-6 9 84,-2 3-84,22-32 17,0-1 1,0 1-1,1 0 0,1 1 0,-5 10 0,4-8 36,0-1-1,-14 22 1,11-21-12,0 1-1,1 1 1,-5 14 0,5-13 9,1-1 0,-14 21 0,-22 45 92,27-47-73,14-29-36,0 0-1,-1 1 0,0-1 1,1 0-1,-1 0 1,-1 0-1,1-1 1,-5 7-1,5-7-12,0-1-1,0 1 1,1 0 0,-1-1 0,1 1-1,0 0 1,0 0 0,0 0 0,0 0-1,0 0 1,1 0 0,-1 5-1,-4 16 41,3-14-38,1 0 1,0 1-1,0-1 0,1 0 1,0 1-1,3 15 1,9 71 204,-11-89-209,1 1-1,0-1 1,0 0 0,1 1-1,0-1 1,0-1 0,1 1 0,5 8-1,15 35-57,-21-45 51,1 0-1,-1 0 1,1 0 0,1 0 0,9 10 0,-11-13 6,28 35 60,40 66 1,-68-99-63,16 23 5,-11-18-1,-1 1 0,0 0 0,9 21 0,26 51-25,-30-58-42,-8-15 77,0-1-1,1 0 1,0 0-1,0 0 1,1-1 0,10 11-1,8 17 5,-12-17 17,39 42 99,-24-33-69,-9-11-38,-11-9-29,0-1-1,0-1 0,0 1 0,1-1 1,0-1-1,14 9 0,35 20 50,-43-24-35,1 0 0,23 10 0,-30-17-8,1 1 1,-1-1 0,1 2 0,-1-1 0,0 1 0,0 0 0,8 7 0,-11-8 10,0 0 1,0-1 0,0 0 0,9 4-1,20 12 38,-14-4-36,-15-12-8,-1 0 0,1 0 0,-1 0 0,0 1 0,5 5 1,-3-5-15,0 1 0,0-1 1,0 0-1,0-1 1,1 0-1,0 0 0,0 0 1,11 2-1,-14-3-10,99 28 63,-47-9-29,-47-19-16,0 1 0,0 0 0,-1 1 0,14 6 0,18 9 0,18 8 0,-41-18 0,-14-7 0,-1-1 0,1 0 0,0 1 0,-1-1 0,1 0 0,0 0 0,-1-1 0,6 2 0,2-1-4,0 1 0,0 0-1,11 4 1,24 4-9,-24-9 31,-1 0 0,26-4 1,11-1-52,86-7 9,-39 5 56,-34-3-134,-57 8 90,-1 0 0,20-5 1,-20 4 27,0 0 0,18-1 0,-10 1 14,0 0-1,31-8 1,-51 10-30,27-6 25,-1 2-1,1 1 0,32-1 1,-36 2-52,-21 1 24,0 0-1,1 1 1,-1-1-1,1 1 1,-1 0-1,1 0 1,-1 0-1,0 0 1,1 0-1,-1 0 1,1 1-1,-1-1 0,1 1 1,-1 0-1,4 1 1,-1-3-1,-5 1 4,0 0 0,1 0 0,-1 0 0,0-1 0,0 1 0,1 0 0,-1 0 0,0 0-1,1 0 1,-1 0 0,0 0 0,0 0 0,1 0 0,-1 0 0,0 0 0,1 0 0,-1 0 0,0 0 0,1 0-1,-1 0 1,0 0 0,0 0 0,1 0 0,-1 1 0,0-1 0,1 0 0,-1 0 0,0 0 0,0 0-1,1 1 1,-1-1 0,1 1-3,1-1 0,-1 1 0,0 0 0,0-1-1,1 0 1,-1 1 0,1-1 0,-1 0 0,0 0 0,1 1-1,-1-1 1,0 0 0,1-1 0,-1 1 0,1 0-1,1-1 1,25-6-55,48-19 92,-21 9-13,-33 9-4,0 1-1,43-7 0,-20-1-16,-36 12-9,-1-1 0,0 0-1,0 0 1,0-1 0,0 0-1,13-11 1,-14 10 12,1 1-1,0 0 1,9-4-1,11-7-27,-11 8 1,-15 7 22,0 0-1,0 0 0,0 1 0,0-2 0,0 1 0,0 0 0,0 0 0,0 0 0,0-1 0,2-2 0,-3 3 4,-1 0 0,1 1 0,0-1 0,-1 0 0,1 1 0,0-1-1,0 1 1,-1-1 0,1 1 0,0 0 0,0-1 0,0 1 0,-1 0 0,1-1 0,0 1-1,0 0 1,0 0 0,1 0 0,-1 0 0,0 0 1,0 0-1,-1 0 0,1-1 1,0 1-1,0 0 0,0 0 0,-1-1 1,1 1-1,0 0 0,0-1 1,-1 1-1,1-1 0,0 1 1,-1-1-1,1 1 0,0-1 0,-1 1 1,1-1-1,-1 1 0,1-1 1,0-1-1,2-3 7,1 1 0,0 0 0,0 0-1,0 0 1,1 1 0,-1-1 0,9-4 0,19-16 12,10-22-10,-11 10 60,-26 30-71,-1-1 0,1 2 0,0-1-1,0 0 1,1 1 0,0 0 0,9-6-1,-12 8 13,0 1-1,0-1 1,0 0 0,-1-1-1,1 1 1,-1 0 0,0-1-1,0 0 1,0 1-1,0-1 1,-1 0 0,3-7-1,-3 6 14,1 0-1,1 0 0,-1 0 1,1 0-1,0 0 0,6-8 1,13-20-44,-11 13-3,-10 18 22,-1 0-1,1 1 0,-1-1 1,1 1-1,0-1 1,0 1-1,-1-1 0,1 1 1,0 0-1,0-1 1,0 1-1,1 0 1,-1 0-1,0-1 0,0 1 1,2-1-1,0 1 2,-1-1 0,0 0 0,1 0 0,-1-1 0,0 1 0,0 0 0,0-1 0,-1 1 0,1-1 0,-1 0 0,1 1 0,-1-1 0,0 0 0,0 0 0,1-5 0,-1 5 1,0-1 1,0 0-1,0 1 0,1-1 0,-1 1 0,1-1 0,0 1 0,0 0 1,5-6-1,6-13 2,-4 0-8,-2 0 0,6-30 0,0-20 5,-12 32 0,0 33 9,-1 1 0,0 0-1,-1-1 1,1 1-1,-1 0 1,0 0 0,-1-1-1,0 1 1,1 0 0,-2 0-1,-2-5 1,-3-10 7,5 11-13,0 0-1,-2 0 0,1 1 0,-1-1 1,0 1-1,-9-12 0,-37-70-2,44 80 13,0-1 0,1 0-1,0-1 1,1 1 0,-3-14-1,3 12 2,0 0-1,0 0 1,-1 1 0,-9-13-1,0 0-13,-15-18 0,15 20 0,-4-3 0,-10-7-17,20 24 8,1 0 1,-1 1-1,-12-10 0,-26-31 23,37 39-5,1 1 0,-16-25 0,2 4 1,-50-49-9,40 45 1,18 19 4,0 0 0,-1 1 0,-18-13 0,23 21-4,-1 1 0,-17-8 0,-14-8-23,35 19 7,0-1 0,1 1-1,-1 0 1,0 0 0,-1 1 0,1 0 0,-14-1-1,-12-3-10,-25-17 17,-28-1 8,-25-14 89,49 16-48,36 12-41,0-1 1,1-1-1,1-2 1,-30-20-1,23 11-46,24 16 52,-1 0 0,0 1 0,0 0 0,0 1 0,-15-7 0,-11-3-3,27 11-1,0 1-1,0-1 0,-1 1 0,1 1 0,-1 0 0,1 0 0,-1 0 0,0 1 0,-12 0 0,-21 5 3,0 3 0,0 0 0,-43 15-1,31-8 8,39-9 3,0 1 0,0 0 0,-16 9 0,-28 11 22,36-17-33,0 2 1,1 0 0,1 1 0,-1 2 0,2 0-1,-21 18 1,12-11-4,0-2 0,-36 17 0,-28 18 0,-88 58 54,146-89-34,1 2 0,-57 52 1,15-10 39,56-49-38,1 1 0,0 1 0,2 0 0,-18 28 0,23-32 12,7-9-29,3-5 6,0 1 1,0-1 0,0 1-1,0 0 1,1-1 0,0 1-1,-1 0 1,0 4 0,1-6-10,1-1 1,0 1 0,0 0-1,0-1 1,0 1 0,0-1 0,1 1-1,-1-1 1,0 1 0,0 0 0,0-1-1,0 1 1,1-1 0,-1 1-1,0-1 1,0 1 0,1-1 0,-1 1-1,1-1 1,-1 1 0,1-1 0,0 1-1,1 0 1,-1 0 0,1 0 0,-1 0 0,1 0 0,-1-1 0,1 1 0,0 0-1,-1-1 1,4 1 0,13 1 3,0 0-1,0-2 1,0 0 0,18-2-1,2 0 3,422-43 102,-161 18-80,-222 22-27,41 0 49,164 13 0,67 43 117,-285-42-118,-27-4-1,38 10 0,-11-2-3,-49-11-45,0 0-1,-1 1 0,1 1 0,-1 1 0,27 12 1,-36-15 4,-1 1 0,0-1 0,1 1 0,-1 1 0,0-1 0,-1 0 0,1 1 0,0 0 0,-1 0 1,0 0-1,0 0 0,0 0 0,2 5 0,17 29 3,-7-14-1,-1 1 0,14 36 0,-23-50-20,1 0-1,1 0 1,0 0-1,0-1 1,1 0 0,0 0-1,17 15 1,-8-8 1,-2-1-7,0-1 1,2-1 0,-1 0 0,2-1 0,0-1 0,33 17 0,-42-27 7,7 3-4,-16-5 15,0 0 0,0 0 0,1 0-1,-1 0 1,0 0 0,0 0 0,0 0-1,0 0 1,1 0 0,-1 0 0,0 0-1,0 0 1,0 0 0,0 0-1,0 0 1,1 0 0,-1 1 0,0-1-1,0 0 1,0 0 0,0 0 0,0 0-1,0 0 1,0 0 0,1 1 0,-1-1-1,0 0 1,0 0 0,0 0 0,0 0-1,0 0 1,0 1 0,0-1-1,0 0 1,0 0 0,0 0 0,0 0-1,0 0 1,0 1 0,0-1 0,0 0-1,0 0 1,0 0 0,0 0 0,0 1-1,0-1 1,0 0 0,0 0 0,0 0-1,0 0 1,0 0 0,0 1-1,-1-1 1,1 0 0,0 0 0,0 0-1,0 0 1,0 0 0,0 0 0,0 0-1,0 1 1,-1-1 0,1 0 0,-2 0 1,0 1 0,1-1 0,-1 0 0,0 0 0,0 0 0,0 0 0,1 0 0,-1 0 0,0 0 0,0 0 0,1-1 0,-4 0 0,-7-2 2,-294-30-45,179 22-31,-210 10 1,246 4 49,-261 26-43,90-4-1,233-24 62,-53 4-21,-156 29-1,148-21-25,30-6 13,59-7 36,0 1-1,1-1 1,-1 0 0,0 0 0,0 0-1,0-1 1,1 1 0,-1 0 0,0 0-1,0 0 1,1 0 0,-1-1 0,0 1-1,0 0 1,1-1 0,-1 1 0,0-1-1,1 1 1,-2-1 0,2 0 2,0 1 0,0 0 0,0 0 0,0-1 1,0 1-1,-1 0 0,1-1 0,0 1 0,0 0 0,0 0 0,0-1 1,0 1-1,0 0 0,0-1 0,0 1 0,0 0 0,0 0 0,0-1 1,1 1-1,-1 0 0,0 0 0,0-1 0,0 1 0,0 0 0,0 0 1,0-1-1,1 1 0,-1 0 0,0 0 0,0-1 0,0 1 0,1 0 1,-1 0-1,0 0 0,0 0 0,1-1 0,-1 1 0,0 0 0,0 0 1,1 0-1,-1 0 0,0 0 0,0 0 0,1 0 0,-1 0 0,0 0 1,1 0-1,-1 0 0,0 0 0,0 0 0,1 0 0,-1 0 0,1 0 1,33-7 31,1 2 0,66-1 0,-43 6 35,113 16 0,58 27 67,-82-15-66,71 1 52,43 9 48,-221-33-140,-33-4-23,0-1 1,0 1 0,0 0 0,0 0 0,0 1-1,0 0 1,-1 0 0,1 1 0,-1 0-1,1 0 1,9 7 0,-15-10-2,0 1 0,0 0 0,0 0 0,0 0 0,0 0 0,0 0 0,0 0 0,0 0 0,-1 1 0,1-1 0,0 0 0,-1 0 0,1 1 0,-1-1 0,0 0 0,1 0 0,-1 1 0,0-1 0,0 0 0,0 1 0,0-1 0,0 1 0,0-1 0,0 2 0,-1-1-1,0 1 0,0-1 0,0 1 0,-1-1 0,1 0 0,0 1 0,-1-1 0,0 0 0,1 0 0,-1 0 0,-4 3-1,0 0 1,0 0-1,-1-1 0,0 0 0,0 0 1,0 0-1,-1-1 0,-10 4 0,-66 11 68,74-16-56,0-1 1,0 0-1,-1 0 1,1-1 0,-16-2-1,16 1-12,-1 1 0,0-1-1,1 2 1,-1 0-1,-13 2 1,6 2-26,0 0 0,0 2-1,0 0 1,0 1 0,1 0 0,0 2 0,-16 12 0,27-18 5,1 0 0,0 1 1,0-1-1,0 1 1,1 0-1,-1 1 1,1-1-1,0 1 1,1 0-1,-1 0 1,-2 8-1,5-10 13,0-1 0,0 0 0,0 1 0,0-1 0,1 1 0,0-1-1,0 1 1,0-1 0,0 1 0,0-1 0,1 1 0,0-1 0,-1 0 0,1 1 0,0-1 0,1 0 0,-1 1-1,1-1 1,-1 0 0,1 0 0,0 0 0,0 0 0,0-1 0,4 5 0,-2-3-2,0-1 0,1 1 0,-1-1-1,1 0 1,-1 0 0,1 0 0,0-1 0,0 0 0,1 0 0,-1 0 0,10 2 0,5-1-10,40 3 0,-24-4 12,23 4 14,0 3 0,97 28 0,-56-14 52,-32-9 27,-67-14-84,0 1 0,0-1 0,0 0 0,0 0 0,0 0 0,0 1 0,0-1 0,0 0 0,0 1 0,0-1 0,0 1 0,0-1-1,0 1 1,-1 0 0,1-1 0,0 1 0,0 0 0,-1 0 0,1-1 0,0 1 0,-1 0 0,1 0 0,-1 0 0,1 0 0,-1 0 0,1 0 0,-1 0 0,0 0 0,1 0 0,-1 0 0,0 0 0,0 0 0,0 0 0,0 0 0,0 0 0,0 0 0,0 0 0,0 0 0,0 0 0,0 0 0,-1 2 0,-2 3 8,1 0 1,-1 0-1,-1 0 1,1 0-1,-7 7 1,4-5-10,-8 18 13,11-20-17,-1 0 1,1 0 0,-1 0 0,-9 10 0,10-12-16,1 0 0,0 0 0,0 1 0,0-1 0,0 0-1,1 1 1,-1-1 0,1 1 0,0-1 0,0 8 0,-9 26-105,4-21 53,4-11 50,-1 0 1,1 0-1,-1 0 1,0-1-1,0 1 1,-1-1-1,1 0 1,-1 0-1,0 0 1,-10 8 0,9-8 6,-1-1 1,1 1 0,0 0 0,0 0 0,-6 9 0,8-11-1,-1 1 0,1-1 0,-1 1 0,0-1 0,0 0 0,0-1 0,0 1 0,-1-1 0,-6 3 0,-13 9-27,16-10-22,1 1 0,-1-1-1,0-1 1,-1 0 0,1 0-1,-1 0 1,1-1 0,-1 0-1,0-1 1,0 0 0,1 0-1,-1-1 1,0 0 0,-10-2-1,7 2-13,-1 0 0,0 1 0,-21 4 0,-7 1 14,-29 1-191,6 8-72,63-15 308,0 0-1,0 1 1,0-1-1,0 0 1,0 0-1,0 1 1,0-1-1,1 0 1,-1 1-1,0-1 1,0 1-1,0-1 1,1 1 0,-1-1-1,0 1 1,1 0-1,-1-1 1,0 1-1,0 1 1,5 0-92,12-7 48,15-8-11,0 1 1,53-11 0,70-6-59,-64 21 101,-62 7 51,-1-2-1,39-7 1,-50 7 43,0 1-1,-1 1 1,20 1 0,-30 0-21,14 1 107,-16-1-137,1 0 0,-1 0-1,0 1 1,0-2 0,0 1 0,0 0-1,1-1 1,-1 0 0,4-1 0,74-33 126,-69 30-139,-9 4-2,1 0 1,-1 0-1,0-1 1,0 0-1,0 1 1,0-1 0,0 0-1,0-1 1,0 1-1,-1 0 1,1-1-1,-1 1 1,2-4-1,6-6 0,0 0 0,23-20 0,-6 7 0,-13 10 0,-1-2 0,0 0 0,13-24 0,-15 23 0,0 1 0,2-1 0,18-18 0,-20 23 0,0 0 0,-1 0 0,0-1 0,15-29 0,21-64 0,-33 57-36,-11 39 14,1 0-1,0 0 1,6-13 0,-7 20 18,0 1 1,0 0-1,0-1 1,0 1-1,0 0 1,1 0-1,0 0 1,-1 1-1,1-1 1,0 1-1,0-1 1,1 1-1,5-3 1,-8 4 0,1 0 0,0 0 0,0 0 0,-1 0 1,1 0-1,0 1 0,0-1 0,0 0 0,0 1 1,0 0-1,0-1 0,0 1 0,0 0 1,0 0-1,0 0 0,0 0 0,0 0 0,0 1 1,0-1-1,3 2 0,6 0-15,14 6-47,-17-5 63,0 1 0,0-1 0,1 0 0,-1 0 0,1-1 0,0 0 0,-1-1 0,1 0 0,0 0 0,0-1 0,0 0 0,0-1 0,13-2 0,9-2-36,-26 4 36,1 1 1,0-1-1,-1 0 0,1-1 0,0 1 0,-1-1 0,0 0 0,10-6 1,12-5 32,-24 12-27,0 0 0,-1 0 0,1-1 0,0 1 0,0 0 0,-1-1 0,1 0 0,-1 1 0,0-1 0,1 0 0,-1 0 0,0-1 0,0 1 0,0 0 0,-1-1 0,1 1-1,0-1 1,-1 1 0,2-5 0,5-12-5,-6 15 2,0 0 0,0 0 0,-1 0 0,0-1-1,1 1 1,-1 0 0,0-9 0,-1 12 24,0-3-11,0 1 0,0 0 0,0-1 0,-1 1-1,1 0 1,-2-4 0,2 5-13,-1 0 0,1 0 0,0 0 0,0 0 0,0 0-1,0 1 1,0-1 0,0 0 0,1 0 0,-1 0 0,2-2-1,-2 2 1,1 0-1,-1 1 1,0-1-1,1 0 1,-1 1-1,0-1 1,0 0-1,0 1 1,0-1-1,0 0 1,-1-2-1,0 0 0,1 0 0,0 1 0,-1-1 0,1 1 0,1-1 0,-1 0 0,0 1 0,1-1 0,1-4 0,2-18 0,2-60 0,-6 82 0,-1 0 0,1 0 0,-1 0 0,1 1 0,-1-1 0,0 0 0,0 0 0,-1 1 0,1-1 0,-1 1 0,0-1 0,0 1 0,-4-5 0,-1 0 0,0 0 0,-1 0 0,-13-9 0,12 11 0,1-2 0,-1 1 0,-12-17 0,-23-39 0,26 36 0,-1 0 0,-31-33 0,30 42-22,-2 1 0,-38-24 0,50 35 18,-53-29-24,41 24 18,-38-26 0,-64-41-35,2 2-93,107 64 127,0-1 0,1-1 0,1 0 0,0-1 0,1-1 1,1 1-1,0-2 0,1 0 0,1 0 0,-11-27 0,14 30-5,-2-1 0,0 2 0,0-1 0,-11-12 0,-17-29-19,28 42 17,-1 1 0,0-1 0,-16-15 0,14 17-2,1-1 0,1 0 0,-12-20 0,17 26 17,-1 0 0,1 0 0,-1 0-1,-7-7 1,7 8 4,0 0-1,0 0 1,0-1-1,1 0 1,-4-7-1,5 6 13,-1 0 1,0 0-1,0 1 0,0-1 1,-1 1-1,0 0 0,-1 0 1,1 1-1,-9-7 0,7 5 6,1 1 0,-1-1-1,-5-9 1,7 9-6,-1 0-1,0 0 1,0 1-1,-9-8 1,-47-29 165,49 32-121,-1 1 0,0 1 0,0 0 0,-26-11-1,15 11 19,1 1 0,-28-5 0,-11-3 10,-52-12-132,101 19-276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1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1540 5416,'0'0'2832,"13"-4"-2314,17-6 46,-1-1-1,0-1 0,49-29 1,-51 20 40,0 0 0,45-49 0,40-60 530,-37 41-579,-17 21-100,-3-3-1,-3-2 1,-3-2 0,59-124-1,-89 156-207,-2-1-1,-2-1 1,-2 0-1,-2 0 1,-2-1-1,-2-1 1,-2 1-1,-3-1 1,-1 0 0,-6-52-1,5 95-218,-1 0 0,1-1 0,-1 1 0,-1 0 0,1 1 0,0-1 0,-1 0 1,0 0-1,0 0 0,0 1 0,0-1 0,-1 1 0,1 0 0,-1 0 0,0 0 0,0 0 0,0 0 0,0 0 0,0 1 0,-1 0 0,1-1 0,-1 1 0,0 0 1,0 1-1,1-1 0,-1 1 0,-7-2 0,2 1 7,0 1 1,1 0-1,-1 1 1,0 0 0,0 0-1,1 0 1,-1 1-1,0 1 1,0 0-1,1 0 1,-1 0-1,-8 5 1,3 0-4,1 0 0,0 0 0,1 2 0,0-1 0,0 2 0,1-1 0,-20 23 1,-59 88 101,81-108-121,-10 17 27,1 1-1,2 0 1,1 1 0,-19 54-1,20-36 24,1 1 0,-8 74 0,15-85 26,2 0 0,2 0 1,1 0-1,8 78 0,0-82 36,1 1 0,2-1 0,14 34 0,-17-52-49,2 0-1,-1-1 0,2 0 1,0-1-1,1 0 0,1 0 1,23 22-1,-24-27-22,1-1 0,1-1 1,-1 0-1,1-1 0,0 0 0,1-1 0,0-1 1,0 0-1,0-1 0,25 5 0,-32-9-18,1 1-1,0-1 0,-1-1 1,1 1-1,0-2 0,0 1 1,11-4-1,-2 0 35,-1-2 1,20-9-1,-13 3 15,0-1 0,-1-1 0,0-1 0,32-32 0,68-84 239,-37 35-50,-81 94-260,0-1 0,0 0 0,0 1 0,0 0 0,1 0 0,-1 0 0,1 0 0,0 1 0,-1-1 0,1 1 0,0 1 0,1-1 1,8-1-1,-10 3-6,0-1 0,0 1 0,0 1 0,0-1 0,0 0 0,0 1 0,0 0 0,0 0 0,0 0 0,-1 1 1,1-1-1,0 1 0,0 0 0,-1 0 0,0 0 0,1 0 0,-1 1 0,4 2 0,3 5 20,43 41 48,-48-45-62,0 0-1,0 0 0,0 1 1,-1 0-1,0 0 1,-1 0-1,4 9 1,-7-16-10,0 1 0,0-1 1,1 0-1,-1 0 0,0 0 1,0 0-1,0 0 0,0 0 0,0 0 1,0 0-1,0 1 0,0-1 1,0 0-1,0 0 0,0 0 1,0 0-1,0 0 0,0 0 1,0 1-1,0-1 0,0 0 1,0 0-1,0 0 0,0 0 1,0 0-1,0 0 0,0 1 1,0-1-1,0 0 0,0 0 1,0 0-1,0 0 0,0 0 1,0 0-1,-1 0 0,1 1 1,0-1-1,0 0 0,0 0 1,0 0-1,0 0 0,0 0 0,0 0 1,0 0-1,-1 0 0,1 0 1,0 0-1,0 0 0,0 0 1,0 0-1,0 0 0,0 0 1,0 0-1,-1 0 0,1 0 1,0 0-1,0 0 0,0 0 1,0 0-1,0 0 0,0 0 1,-1 0-1,1 0 0,0 0 1,0 0-1,-15-8 99,-27-23-55,27 19-7,-8-5 33,-49-27 1,62 39-48,0 1 1,0-1 0,0 2-1,-1 0 1,0 0-1,1 0 1,-1 2 0,-17-2-1,22 4-11,-1-1 0,1 2-1,-1-1 1,1 1 0,0-1-1,-1 2 1,1-1 0,0 1 0,-10 6-1,4-1 9,1-1-1,1 1 1,-19 18 0,20-16-17,0 1 1,0 1-1,1-1 1,0 2-1,1-1 1,0 1-1,1 0 1,1 0-1,0 0 1,0 1 0,2 0-1,0 0 1,0 0-1,1 0 1,1 0-1,0 0 1,1 1-1,1-1 1,0 0-1,1 0 1,7 28 0,-6-31 0,1 1 1,0-1 0,0 0-1,1 0 1,1 0 0,7 11 0,-11-18-4,1-1 1,-1-1 0,1 1-1,0 0 1,0-1 0,0 1-1,0-1 1,0 0 0,0 0 0,1 0-1,-1 0 1,1-1 0,-1 0-1,1 1 1,-1-1 0,1 0-1,0-1 1,0 1 0,0-1-1,-1 1 1,1-1 0,0 0-1,5-1 1,-2-1 5,-1 1 0,1-1 0,-1 0-1,0 0 1,0-1 0,0 0 0,0 0-1,0 0 1,-1-1 0,1 0 0,-1 0 0,0 0-1,8-10 1,0-1 16,0 0 0,-1-1-1,14-26 1,-14 16 4,-1-1-1,-2 1 1,0-2-1,-2 1 1,7-51-1,-12 40 70,-2 36-92,0 1 1,0 0-1,0-1 1,-1 1-1,1-1 1,0 1-1,-1-1 1,1 1-1,-1 0 1,0-1-1,1 1 0,-1 0 1,0 0-1,0-1 1,0 1-1,0 0 1,0 0-1,0 0 1,0 0-1,0 0 1,-2-1-1,3 2-3,0 0-1,0 0 1,-1 0 0,1 0-1,0 0 1,0 0-1,0 0 1,0 0 0,-1 0-1,1 0 1,0 0-1,0 0 1,0 0 0,0 0-1,-1 0 1,1 0 0,0 0-1,0 0 1,0 0-1,0 0 1,-1 0 0,1 0-1,0 0 1,0 0-1,0 0 1,0 0 0,0 0-1,-1 0 1,1 0-1,0 0 1,0 1 0,0-1-1,0 0 1,0 0-1,0 0 1,-1 0 0,1 0-1,0 0 1,0 1 0,0-1-1,0 0 1,0 0-1,0 0 1,0 0 0,0 1-1,0-1 1,0 0-1,0 0 1,0 0 0,0 0-1,0 1 1,0-1-1,0 0 1,0 0 0,0 0-1,2 18 83,11 23-6,1-8-26,1 0 1,32 51-1,-44-79-44,-1-1 1,1 0-1,1 0 0,-1 0 1,0-1-1,1 1 0,0-1 1,-1 0-1,1 0 0,1 0 1,-1 0-1,0-1 1,1 0-1,-1 1 0,1-2 1,0 1-1,0 0 0,-1-1 1,1 0-1,0 0 0,0-1 1,0 1-1,0-1 1,0 0-1,0-1 0,0 1 1,0-1-1,0 0 0,0 0 1,0 0-1,0-1 0,-1 0 1,1 0-1,0 0 1,-1 0-1,0-1 0,1 1 1,-1-1-1,0 0 0,-1-1 1,1 1-1,0-1 0,5-7 1,9-16 30,0-1 0,-2-1 0,-1-1 0,16-46 0,14-41 40,-42 112-66,1-1 0,-1 1 0,1 0 0,0 0 0,1 0 0,5-5 0,5-6 59,-15 15-71,1 1 0,0-1 0,-1 0 0,1 0-1,0 1 1,0-1 0,0 0 0,0 1 0,0-1 0,0 1 0,0-1 0,0 1-1,0-1 1,0 1 0,0 0 0,0-1 0,0 1 0,0 0 0,0 0 0,0 0-1,0 0 1,0 0 0,1 0 0,-1 0 0,0 0 0,0 0 0,0 1 0,0-1-1,0 0 1,0 1 0,0-1 0,0 1 0,0-1 0,0 1 0,0 0 0,0-1-1,0 1 1,-1 0 0,1-1 0,0 1 0,0 0 0,-1 0 0,1 0 0,0 1-1,3 3 9,0 0-1,-1 0 1,0 1-1,0-1 1,0 1-1,3 10 1,1 7-1,-1 0 0,-1 0 0,-1 0 0,2 41 0,-5-31 24,0-1 0,3 0-1,8 38 1,-12-68-30,1 0-1,-1-1 0,0 1 1,1 0-1,0-1 1,0 1-1,-1-1 1,1 1-1,0-1 1,0 1-1,0-1 1,0 0-1,0 0 1,1 1-1,-1-1 1,0 0-1,1 0 0,-1 0 1,0 0-1,1 0 1,0-1-1,-1 1 1,1 0-1,-1-1 1,1 1-1,0-1 1,-1 1-1,1-1 1,0 0-1,-1 0 1,1 0-1,0 0 0,-1 0 1,1 0-1,0 0 1,0 0-1,-1-1 1,1 1-1,2-2 1,8-2 8,-2 0 1,1-1-1,0 0 1,14-10-1,-22 14-9,29-19 15,-2 0 1,55-49-1,-33 20 2,106-107 0,-142 138-26,-8 11 0,0 0 0,-1-1 1,-1 0-1,1-1 0,-1 1 0,-1-1 1,8-16-1,-16 25 11,-1 1 0,0 0 0,1 0 0,-1 1 1,0-1-1,1 1 0,-4 2 0,-16 9 4,2 2-1,-1 0 1,2 1-1,0 1 1,1 1-1,1 1 1,0 1 0,2 0-1,0 1 1,1 0-1,-12 25 1,21-33-11,0 0 1,1 1-1,0-1 1,1 1-1,1 0 1,0 0-1,1 0 1,1 0-1,0 1 1,0-1-1,2 0 0,0 1 1,3 16-1,-3-26-1,1 1-1,0-1 0,0 0 0,1 0 0,-1 0 1,1 0-1,0 0 0,0-1 0,1 1 1,-1-1-1,7 6 0,-8-8-1,-1-1 0,1 0 0,-1 1 0,1-1-1,-1 0 1,1 0 0,0 0 0,0 0 0,-1 0 0,1-1 0,0 1 0,0 0 0,0-1-1,0 1 1,0-1 0,0 0 0,0 0 0,0 0 0,0 0 0,0 0 0,0 0 0,0 0 0,-1 0-1,1-1 1,0 1 0,0-1 0,0 0 0,0 1 0,0-1 0,-1 0 0,1 0 0,0 0-1,-1 0 1,1-1 0,1-1 0,4-5-5,0 0-1,0 0 0,-1-1 1,-1 1-1,1-2 1,-1 1-1,-1 0 1,0-1-1,0 0 0,-1 0 1,3-16-1,0-5-9,-2 0 0,1-49 0,-4 52 7,0 7-4,-1 1 1,-3-33 0,43 346 49,-31-227-19,-4 1 0,-3-1 0,-2 1 0,-3 0 0,-15 80 0,15-132-11,-1 0-1,0-1 1,-1 1-1,0-1 1,-8 15 0,11-25 3,0 0 1,0 0-1,-1 0 1,0 0-1,0-1 1,0 1 0,0-1-1,0 0 1,-1 0-1,0 0 1,1 0-1,-1 0 1,0-1-1,0 0 1,0 0 0,-1 0-1,1 0 1,0-1-1,-1 1 1,-7 0-1,-2-1 22,-1 0-1,1-1 1,-1-1-1,0 0 0,1-1 1,-17-4-1,-83-32 131,110 37-150,0-1 0,0 1 0,1-1 0,-1 0 0,0 0 0,1 0 0,0-1 0,-1 1 0,1-1 0,0 0 0,0 0 0,0 0 0,1 0 0,-1 0 0,1-1 0,0 1 0,-3-6 0,4 7-5,1-1-1,-1 0 1,1 1 0,0-1 0,0 0-1,0 1 1,0-1 0,0 0 0,0 0 0,1 1-1,-1-1 1,1 0 0,0 1 0,0-1-1,0 1 1,0-1 0,0 1 0,1-1-1,-1 1 1,1 0 0,-1 0 0,1 0-1,0 0 1,0 0 0,0 0 0,4-3-1,57-46-8,83-50-1,-109 76-22,-6 5 5,87-64-63,-47 26 36,-2-4 0,76-88 0,-131 134 47,0-1 1,-2-1-1,0 0 1,-1 0-1,-1-1 1,-1-1-1,0 1 1,-2-1 0,6-22-1,-12 38 10,-1 0 0,0 0 0,1 0 0,-2 0 0,1 0 0,0 0 1,-1 0-1,0 0 0,1 0 0,-2 0 0,1 0 0,0 0 0,-1 0 0,0 1 0,0-1 0,0 1 0,0-1 0,0 1 0,-1 0 0,1 0 0,-1 0 0,0 0 1,0 0-1,0 0 0,-5-2 0,3 2 15,0-1 0,-1 1 1,0 0-1,0 1 0,0-1 1,0 1-1,0 1 0,0-1 1,0 1-1,-1 0 0,1 0 0,-1 1 1,1-1-1,0 1 0,-11 2 1,12-1 1,-1 0-1,0 0 1,1 0 0,-1 1 0,1 0 0,0 0 0,0 0-1,-1 1 1,1 0 0,1 0 0,-1 0 0,0 1-1,1-1 1,0 1 0,0 0 0,0 0 0,0 1 0,1-1-1,-1 1 1,1 0 0,0 0 0,1 0 0,-1 0 0,-1 7-1,0-3 9,2 0 0,0 1-1,0-1 1,0 1 0,1 0 0,1-1-1,0 1 1,0 0 0,1-1-1,0 1 1,0 0 0,1-1-1,1 1 1,0-1 0,0 0-1,0 0 1,1 0 0,1 0-1,-1-1 1,8 10 0,-3-6 18,0 0 0,0 0 1,2-1-1,-1 0 0,1-1 1,1 0-1,0-1 0,0 0 1,1-1-1,0-1 0,0 0 0,23 9 1,-17-10 41,1 0 0,0-2 0,0 0 0,0-1 1,0-1-1,0-1 0,1 0 0,33-5 0,-40 2-192,-1-1-1,0 0 0,0-1 0,0 0 1,21-11-1,-24 9-400,-1 1 1,0-1-1,0-1 1,-1 0-1,0 0 0,0 0 1,12-15-1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17 268 5320,'0'0'8872,"11"13"-8291,-2-2-438,0 0 0,-1 1 0,11 19 0,-12-12 9,-1-1 0,0 1 0,-2 0 0,0 0 0,1 32 0,0-15 63,10 116 1309,-4 159 1,-11-96 1465,0-214-2691,1-13-114,-1 1 0,0 0 0,-1 0 0,0 0 0,-4-13 0,1-3-50,-40-204 561,-7-45 4,42 207-543,-12-144 344,21 198-446,0-1 0,1 0 1,1 0-1,0 0 0,1 1 1,0 0-1,2-1 1,7-18-1,-8 25-21,1 0-1,0 1 1,0 0-1,0 0 1,1 0 0,0 0-1,1 1 1,0 0-1,0 0 1,0 1 0,1 0-1,0 1 1,0-1 0,15-6-1,-6 5 4,0 0 0,1 2 1,0 0-1,0 1 0,0 0 0,1 2 0,-1 0 0,1 1 1,0 1-1,23 3 0,-10 1 26,-1 2 1,0 1 0,0 1-1,0 2 1,33 15 0,-44-16-17,-1 1 0,0 0 0,-1 2 0,24 19 0,-32-23-10,0 1-1,-1 0 0,0 0 1,-1 1-1,0 0 0,-1 0 1,0 1-1,10 22 0,-15-28-20,0 0 0,0 1 0,-1-1 0,0 1 0,0-1-1,0 0 1,-1 1 0,0 0 0,0-1 0,0 1 0,-1-1-1,1 1 1,-1-1 0,-1 0 0,1 1 0,-1-1-1,0 0 1,0 0 0,0 0 0,-1 0 0,0 0 0,0 0-1,0-1 1,-1 1 0,1-1 0,-5 4 0,-3 3 13,-1-1-1,0-1 1,0 0 0,-1 0 0,0-2 0,-1 1-1,1-1 1,-22 6 0,-256 73 260,101-33-234,185-51-60,0-1 0,0 1 0,0 0 0,0 0 0,0 1-1,1-1 1,-1 1 0,-6 6 0,10-8 2,-1 0 0,1 1 0,0-1 0,0 1 0,0 0 0,0-1 0,0 1 0,1 0 0,-1-1 0,0 1 0,1 0 0,-1 0 0,1 0 0,0-1 0,0 1 0,-1 0 0,1 0 0,0 0 0,1 0 0,-1 0 0,0-1 0,0 1 0,1 0 0,-1 0 0,1 0-1,0-1 1,1 4 0,4 7-11,1 0 0,0-1 0,1 0-1,0 0 1,14 14 0,3 5-3,45 66-3,14 19 34,75 97 241,-100-135 394,-89-173-1178,29 93 452,-1-1-1,1 1 0,0-1 1,0 0-1,1 0 1,-1 1-1,1-1 1,0 0-1,0-6 1,7-8-4277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9040,'0'0'1209,"11"6"-449,-1-2-549,-6-2-130,0-1 0,0 1 1,-1 0-1,1 0 1,0 0-1,-1 0 0,1 1 1,-1 0-1,0-1 1,0 1-1,0 0 0,0 1 1,-1-1-1,1 0 1,-1 1-1,0-1 0,0 1 1,3 6-1,0 5 350,0 0 1,-1 0-1,0 1 0,-2 0 0,0-1 0,0 1 0,-2 29 1,-1-30-41,-3 24 1037,4-31 69,3-19 809,7-42-1804,-6 30-349,0 0 0,2 1 0,0 0 0,11-25 0,-7 27 30,0 1 1,1 0 0,20-26-1,-30 44-169,0 0 0,-1 0 0,1 0 0,0 0 0,0 0 0,0 0 0,-1 1 0,1-1 1,0 0-1,0 1 0,0-1 0,0 1 0,0-1 0,0 1 0,0-1 0,0 1 0,2 0 0,-3 0-5,1 0 1,0 0 0,0 0-1,-1 0 1,1 0 0,0 0-1,0 1 1,-1-1-1,1 0 1,0 1 0,-1-1-1,1 0 1,-1 1 0,1-1-1,0 1 1,-1-1-1,1 1 1,-1-1 0,1 2-1,3 3 29,-1-1-1,-1 1 0,1 1 1,-1-1-1,3 8 0,-3-7-15,3 12 63,0 0 0,-1 0 0,1 19 1,3 9 132,-8-44-198,0-1 0,0 1 0,1-1 0,-1 1 0,1-1 1,-1 1-1,1-1 0,0 1 0,-1-1 0,1 1 1,0-1-1,0 0 0,0 1 0,0-1 0,0 0 0,0 0 1,0 0-1,1 0 0,1 2 0,-2-3 4,0 0 0,0 0-1,0 0 1,1 0 0,-1 0 0,0 0-1,0 0 1,1 0 0,-1 0 0,0 0-1,0-1 1,1 1 0,-1 0 0,0-1-1,0 1 1,0-1 0,0 0 0,0 1-1,0-1 1,0 0 0,0 0 0,0 1-1,0-1 1,1-2 0,17-15 126,1-2 13,33-23 0,-47 38-129,1 1 1,-1 0 0,1 0-1,0 1 1,0 0 0,0 0-1,0 0 1,1 1 0,-1 0-1,10-1 1,-13 3-9,0 0 0,-1 1 0,1-1-1,-1 1 1,1-1 0,-1 1 0,1 0 0,-1 0-1,0 1 1,1-1 0,-1 1 0,0 0 0,0 0-1,0 0 1,0 0 0,0 0 0,-1 0 0,1 1 0,2 3-1,4 5 84,0 0 0,-1 1 0,9 16 0,-14-22-68,4 6 119,-1 1-1,0 1 0,-1-1 0,0 1 0,-1 0 0,-1 0 0,0 0 0,1 23 0,-5-25 668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2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9144,'0'0'5866,"12"1"-5132,398-6 2465,-245-2-1709,-9 12 126,-96-1-851,-41-2-338,-16 0-78,-25 3 20,-6 1-569,-4 5-2906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12760,'0'0'728,"63"-11"-512,-3 1 280,11-1 0,10-1 136,-3 7 8,-8 5 7,-8 5 9,-11 5-32,-5 1 8,-12 1-224,-10-7 8,-1 1-272,-8 0 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4616,'0'0'8208,"7"10"-7430,-2-3-627,1 2 19,0-1 0,-1 1 0,0 0-1,-1 1 1,0-1 0,0 1 0,2 10 0,35 273 3261,-20-109-1969,-13-120-897,-5-37 38,0 0-1,15 52 1,-18-78-562,0-1 1,0 1-1,0-1 1,1 1-1,-1-1 1,0 1-1,0-1 1,0 1-1,1-1 1,-1 1-1,0-1 1,1 1-1,-1-1 0,0 1 1,1-1-1,-1 0 1,0 1-1,1-1 1,-1 0-1,1 1 1,0-1-1,-1 0-6,0-1 0,1 1 0,-1-1 0,0 1-1,1-1 1,-1 0 0,0 1 0,0-1 0,0 0 0,0 1-1,0-1 1,0 1 0,0-1 0,0 0 0,0 1 0,0-1 0,0 0-1,0 1 1,0-1 0,0 0 0,-6-60 279,-25-189 213,3 112-265,10 55 3,3-1-1,-5-144 0,20 215-222,0 0 0,2 0 1,0 0-1,0 0 0,1 1 0,1-1 0,0 1 1,0 0-1,1 0 0,11-18 0,-10 21-9,-1 1-1,2 0 1,-1 0-1,1 0 0,0 1 1,1 0-1,0 1 1,0-1-1,0 2 0,1-1 1,0 1-1,0 0 1,0 1-1,10-4 0,-1 2 20,0 1-1,0 1 0,1 0 0,25-1 1,-36 4-34,0 1 0,0 0 0,-1 1 0,1 0 0,0 0 0,-1 1 0,1-1 0,-1 2 0,1-1 0,-1 1 0,0 0 0,0 1 0,9 5 0,-3 0 17,-2 0 0,1 0 0,-1 1 0,-1 0 0,12 14 0,-19-20-26,-1 0 0,1-1 0,-1 1 0,0 0 0,0 1 0,-1-1 0,1 0 0,-1 0 0,0 1 0,0-1 0,0 1 0,-1-1 0,1 1 0,-1-1 1,0 1-1,-1-1 0,1 1 0,-1-1 0,0 1 0,0-1 0,-2 7 0,-10 16 38,0-2 0,-2 0 1,0 0-1,-2-1 0,-28 31 1,17-25 44,-2-2 1,-1 0-1,-52 34 1,-2 3 225,78-59-239,-1 0 0,1-1 1,-14 8-1,12-6 75,12-1-15,18 4 12,-16-8-154,88 27 120,105 20 1,-119-31-133,-55-12-12,-1 1-1,1 1 1,-2 1-1,38 20 1,-52-25 2,0 1-1,0 0 1,0 1 0,0 0-1,-1 0 1,0 1 0,0 0-1,-1 0 1,0 0 0,0 1-1,-1 0 1,0 0 0,0 0-1,7 17 1,-12-22 20,1-1 0,-1 1 0,0-1-1,0 1 1,0 0 0,0-1 0,0 1 0,0-1 0,-1 1-1,1-1 1,-1 1 0,0-1 0,0 1 0,0-1 0,0 1-1,0-1 1,0 0 0,-1 0 0,1 0 0,-1 0 0,-2 3-1,-4 4-1,-1-1 0,0 1 0,-12 8 0,16-14 5,-16 12 24,-1-1-1,-1-1 1,0 0-1,-43 15 1,21-13 89,-82 17 1,81-25 30,-55 1 0,57-6-150,-57 11 0,83-11-85,18-2 76,-1 0 0,1 1-1,-1-1 1,1 0 0,0 0-1,-1 0 1,1 0 0,-1 0-1,1 0 1,-1 0 0,1 0-1,0 0 1,-1 0 0,1 0 0,-1 0-1,1 0 1,-1 0 0,1 0-1,0 0 1,-1 0 0,1-1-1,-1 1 1,1 0 0,0 0-1,-1-1 1,1 1 0,0 0-1,-1-1 1,2 0-184,0 1 0,1-1 0,-1 0 1,1 1-1,-1-1 0,0 1 0,1 0 0,-1-1 0,1 1 0,-1 0 1,1 0-1,-1 0 0,3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11352,'0'0'2709,"6"10"-2193,4 13-200,-1-1 1,0 1 0,-2 1-1,-1 0 1,0 0-1,1 26 1,-6-43-207,1 16 650,0 0 0,-4 40 0,7-12 1368,-3-49-1487,1-6-206,4-10 75,21-68 141,7-21-151,-28 88-385,0 1 0,0 0-1,1 0 1,18-23 0,-25 37-104,-1-1 0,1 0 1,-1 0-1,1 1 0,0-1 0,-1 0 0,1 1 0,0-1 1,0 0-1,-1 1 0,1-1 0,0 1 0,0-1 1,0 1-1,0 0 0,-1-1 0,1 1 0,0 0 1,0 0-1,0-1 0,0 1 0,0 0 0,0 0 1,0 0-1,1 0 0,-1 1 3,0 0 1,1-1-1,-1 1 0,0 0 0,0-1 0,0 1 1,0 0-1,0 0 0,-1 0 0,1 0 1,0 0-1,0 0 0,-1 0 0,1 0 1,0 0-1,0 2 0,2 4 28,-1 0 1,0 0-1,0 1 1,0-1-1,0 9 1,1 9 144,-1 1 0,-1-1 0,-6 50 0,26-89 614,13-21-612,-24 24-161,0-1-1,0 2 1,1-1 0,1 2-1,15-11 1,-25 18-28,1 1 0,0-1 0,0 1 0,0 0 0,0 0 1,0 0-1,0 0 0,0 0 0,0 1 0,0-1 0,0 1 0,0 0 1,0 0-1,0 0 0,1 1 0,-1-1 0,0 1 0,0-1 0,0 1 0,0 0 1,0 0-1,0 0 0,-1 1 0,1-1 0,0 1 0,0 0 0,-1-1 0,1 1 1,-1 0-1,4 4 0,1 2 0,0 0 0,-1 0 0,0 1 0,0 0 0,7 14 0,18 51 85,-24-57-29,-3-8 12,-1 0 0,0 0 0,0 1 0,0 0 0,-1-1 0,0 11 0,-5-15-43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3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12872,'0'0'256,"80"-6"-136,-45 2 16,1 2 88,0 2 0,-4 0 64,-1 0 0,-7-4-136,-6 2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10848,'0'0'2230,"19"1"-1500,466-7 1364,-183-5-1175,-103 14-214,-65 0 1191,191-19 0,-318 16-1575,-10 3-126,-9 2-1713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10752,'0'0'969,"8"15"-338,13 32 183,-3 2 1,26 99 0,10 236 2724,-15-84 100,-35-259-2122,-2-38-808,-2-8-389,0-10-154,-65-312-131,32 180-215,32 143 176,-18-88-205,-10-113 0,28 198 212,1 0 0,0 0 0,1-1-1,-1 1 1,1 0 0,1 0 0,-1 0 0,1 0-1,0 0 1,1 1 0,0-1 0,0 0 0,0 1-1,1 0 1,0 0 0,0 0 0,1 0 0,-1 1-1,1 0 1,0 0 0,1 0 0,-1 0-1,1 1 1,0 0 0,0 0 0,0 0 0,1 1-1,-1 0 1,1 1 0,0-1 0,10-1 0,-4 0 25,1 2 1,-1-1 0,1 2 0,-1 0-1,1 1 1,-1 0 0,1 1 0,0 0-1,-1 1 1,14 4 0,-17-3-1,0 0 1,0 1-1,0 0 1,-1 0-1,0 1 1,0 0-1,0 1 0,0 0 1,-1 1-1,0-1 1,-1 1-1,1 1 1,9 13-1,-15-19-16,0 1 0,0 0 0,0 0 0,0 0 0,0 0 1,-1 1-1,1-1 0,-1 0 0,0 1 0,0-1 0,-1 1 0,1-1 0,-1 1 0,1-1 0,-1 1 0,0-1 0,0 1 0,-1-1 0,1 1 0,-1-1 0,0 1 0,0-1 0,0 1 0,0-1 0,0 0 0,-1 0 1,-3 6-1,-3 2 31,-1 0 1,-1-1-1,1 0 1,-2 0-1,-18 13 1,14-11-15,1 1 9,-1-2 0,0 1-1,0-2 1,-2 0 0,1-1-1,-21 8 1,15-10 7,16-6-23,0 1 0,-1 0 1,1 1-1,0-1 1,-9 6-1,14-7-22,1-1 0,0 0 0,0 0 0,0 0 1,0 0-1,-1 0 0,1 1 0,0-1 0,0 0 0,0 0 0,0 0 0,0 1 1,0-1-1,-1 0 0,1 0 0,0 0 0,0 1 0,0-1 0,0 0 1,0 0-1,0 0 0,0 1 0,0-1 0,0 0 0,0 0 0,0 1 0,0-1 1,0 0-1,0 0 0,0 0 0,0 1 0,0-1 0,1 0 0,-1 0 1,0 0-1,0 1 0,0-1 0,0 0 0,0 0 0,0 0 0,1 0 0,-1 1 1,0-1-1,0 0 0,0 0 0,1 0 0,-1 0 0,0 0 0,0 0 1,0 1-1,1-1 0,-1 0 0,0 0 0,0 0 0,0 0 0,1 0 0,-1 0 1,17 6-40,-15-5 39,98 26-104,-53-16 32,-1 2 1,46 21-1,-77-28 48,-1 1 0,0 1 0,0 0 0,-1 1 0,0 1 0,-1 0 0,0 1-1,0 0 1,-1 0 0,11 17 0,-17-21 14,0 0 0,-1 0 0,0 1-1,0-1 1,-1 1 0,0-1 0,-1 1 0,1 0-1,-1 0 1,1 14 0,-3-15 11,0-1 0,0 0-1,-1 1 1,1-1 0,-1 0 0,-1 1 0,1-1 0,-1 0-1,0 0 1,-1 0 0,1-1 0,-1 1 0,0 0-1,-7 8 1,-5 4 25,-1-1 0,-1 0 0,0-1-1,-1-1 1,0-1 0,-2 0 0,1-2 0,-2 0-1,-37 16 1,-2-5 94,0-3 0,-88 19 0,145-39-116,-77 15 92,72-14-102,0-1 0,0 1 1,0-2-1,0 1 0,0-1 1,0 0-1,-14-4 0,21 5-2,0 0-1,1 0 1,-1-1-1,0 1 1,1 0-1,-1 0 1,0 0-1,1-1 1,-1 1-1,0 0 1,1-1-1,-1 1 1,1 0-1,-1-1 1,1 1-1,-1-1 1,1 1-1,-1-1 1,1 1 0,-1-1-1,1 1 1,-1-1-1,1 0 1,0 1-1,-1-1 1,1 1-1,0-1 1,0 0-1,0 1 1,-1-1-1,1 0 1,0 1-1,0-1 1,0 0-1,0 0 1,0 1-1,0-1 1,0 0-1,0 1 1,1-1-1,-1 0 1,0 1-1,0-1 1,0 0-1,1 1 1,-1-1-1,0 0 1,1 1-1,-1-1 1,1 0 0,3-3-86,0-1 1,0 1 0,0 0-1,9-6 1,-9 7 56,27-21-3369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74 12664,'0'0'278,"-7"12"5,-1 1-239,-6 10 232,0 1 0,1 1 0,2 0 0,-12 37 0,21-54-159,0-1-1,1 1 0,0 0 1,0 0-1,1 0 0,0 0 1,0 0-1,1-1 1,1 11-1,0-13-34,-1 0 0,1 0 0,0 0-1,0-1 1,1 1 0,-1-1 0,1 1 0,0-1-1,0 0 1,1 0 0,-1 0 0,1 0 0,0-1 0,0 0-1,7 5 1,-6-5-8,-1-1-1,1 0 0,0 0 1,0-1-1,0 1 1,0-1-1,0 0 1,0-1-1,0 1 1,0-1-1,0 0 1,0 0-1,0 0 0,1-1 1,-1 0-1,0 0 1,0 0-1,0 0 1,4-3-1,7-2 101,-1-1-1,0 0 0,0-1 1,19-14-1,-26 16-119,0 0 0,-1 0-1,0-1 1,-1 1 0,1-2-1,-1 1 1,-1-1 0,1 1-1,-2-2 1,1 1 0,-1 0 0,0-1-1,0 0 1,-1 0 0,0 0-1,-1 0 1,0-1 0,-1 1 0,0 0-1,0-1 1,-1 1 0,0-1-1,-1 1 1,0-1 0,0 1 0,-1-1-1,-3-9 1,3 12-20,-1 0-1,0 1 1,0-1-1,0 1 1,-1 0-1,0-1 1,0 2-1,-1-1 1,1 0 0,-1 1-1,0 0 1,-1 0-1,1 1 1,-1-1-1,0 1 1,0 0 0,-1 1-1,1 0 1,-1 0-1,0 0 1,1 0-1,-13-1 1,-4-1 29,0 1 0,0 1 0,-1 1 0,1 2 1,-39 2-1,38 0 33,0 1 1,-26 6 0,45-8-278,0 0-1,0 1 1,0-1-1,1 1 1,-1 0 0,0 0-1,1 1 1,-1-1-1,1 1 1,0 0 0,-1 1-1,2-1 1,-1 0 0,0 1-1,1 0 1,-4 5-1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2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84 206 5920,'0'0'8102,"5"13"-7531,-1-4-449,1 6 62,1-1 0,-2 1-1,0 0 1,2 18 0,42 451 3437,-37-380-2186,-8-90-360,2-20-271,1-27-206,-5 1-422,-6-54 0,1 31-70,-18-205 311,20 219-295,2 0 0,1 1 0,9-56 0,-8 85-87,1 1 1,1-1 0,0 1-1,0-1 1,1 1-1,1 0 1,0 1-1,0-1 1,0 1-1,1 1 1,1-1-1,-1 1 1,18-14-1,-12 12 10,0 0 0,1 1 0,0 1-1,0 0 1,1 1 0,0 0-1,0 1 1,31-7 0,-36 11-18,0 0 0,-1 1 0,1 0 1,1 1-1,-1 0 0,0 1 0,0 0 0,-1 0 0,1 1 1,0 0-1,0 1 0,11 5 0,-14-5-2,-1 0 1,0 1-1,0 0 0,0 0 1,-1 0-1,1 1 0,-1-1 1,0 1-1,-1 1 0,1-1 1,-1 1-1,0-1 0,0 1 1,-1 0-1,0 1 1,0-1-1,0 0 0,2 11 1,-4-12-7,0 1 1,0-1 0,0 1 0,-1-1 0,0 1 0,0-1 0,-1 1-1,1-1 1,-1 1 0,0-1 0,-1 1 0,1-1 0,-1 0-1,0 0 1,-4 7 0,-4 5 58,0 0-1,-25 28 0,32-41-68,-5 7 33,-1 0-1,-1 0 1,0-1-1,0-1 1,-1 0-1,0 0 1,-1-1-1,0 0 1,0-1-1,0-1 1,-1 0-1,0 0 1,0-2-1,-18 5 1,1 2 192,46 0-128,110 65-253,-76-43 82,-21-15 3,0 2-1,30 28 1,-50-41 35,-1 1 0,-1 1 0,1-1 1,-2 2-1,1-1 0,-1 0 0,0 1 0,-1 0 0,0 1 0,5 17 0,-9-25 23,0 0 0,-1-1 1,0 1-1,0 0 0,0 0 0,0 0 0,0 0 0,0 0 1,-1 0-1,1 0 0,-1 0 0,0 0 0,0-1 0,0 1 0,0 0 1,-1-1-1,1 1 0,-1-1 0,1 1 0,-1-1 0,0 1 0,0-1 1,0 0-1,0 0 0,-1 0 0,1 0 0,0-1 0,-4 3 0,-2 1 10,-1 0 0,1-1 0,-1 0 0,0 0 0,0-1 0,0 0 0,-12 1 0,-25 3 71,-1-3 0,1-2 0,-1-1 0,0-3 0,1-2 0,-67-14 0,68 10-43,0 2 0,-69 0 0,111 6-33,1 0 0,-1 0 0,0 0 0,0 1 0,0 0 0,0-1 0,1 1 0,-1 0 0,-4 2 0,6-2-94,1-1 0,0 0 0,-1 1 0,1-1 0,-1 0 0,1 1 0,-1-1 0,1 0 0,0 1 0,-1-1 0,1 1 1,0-1-1,-1 1 0,1-1 0,0 0 0,0 1 0,-1-1 0,1 1 0,0 0 0,0-1 0,0 1 0,0-1 0,0 1 0,0-1 0,0 1 0,0-1 0,0 1 0,0-1 0,0 1 0,0-1 0,0 1 0,0 0 1,0-1-1,1 1 0,-1-1 0,0 1 0,0-1 0,1 1 0,-1-1 0,0 0 0,0 1 0,1-1 0,-1 1 0,1-1 0,-1 0 0,0 1 0,1-1 0,0 1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3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 9040,'0'0'2650,"-8"10"-1931,-1 3-494,-5 8 302,-26 26 1,26-33-205,1 1 0,1 1 0,0 0-1,-17 29 1,27-41-259,0 0 0,0 0 0,1 0 0,-1 0 0,1 0 0,0 0 0,0 0 0,0 0 0,0 1 0,1-1 0,0 0 0,0 0 0,0 1 0,0-1 0,1 0 0,0 0 0,-1 1 0,2-1 0,-1 0 0,0 0-1,1 0 1,0 0 0,0 0 0,0-1 0,0 1 0,0 0 0,1-1 0,5 6 0,0-2 69,1 1 1,0-1-1,0-1 0,0 1 0,1-2 1,0 1-1,0-1 0,1-1 0,0 0 1,-1 0-1,1-1 0,0-1 0,18 2 1,-22-3-49,1 0 0,0-1 0,-1 0 0,1-1 0,-1 0 1,1 0-1,-1 0 0,0-1 0,1 0 0,-1-1 0,0 1 0,0-1 0,-1-1 1,1 1-1,0-1 0,-1-1 0,0 1 0,0-1 0,-1 0 0,1 0 1,4-7-1,-6 7-36,-1 0 1,0 0 0,-1 0-1,1 0 1,-1-1-1,0 1 1,0-1 0,-1 1-1,0-1 1,0 0-1,0 0 1,0 0 0,-1 0-1,0 1 1,-1-1-1,1 0 1,-1 0 0,0 0-1,0 1 1,-1-1-1,-3-7 1,0-1 42,0 1 0,-1 1 1,-1-1-1,0 1 0,-1 0 0,0 1 1,-19-20-1,18 22-28,0 1 0,-1 1 0,0 0-1,-1 0 1,0 1 0,0 0 0,0 0 0,0 2 0,-1-1-1,-20-4 1,18 6-19,-1 0 0,1 1 0,-1 1-1,0 0 1,0 1 0,0 1 0,1 0-1,-24 5 1,34-5-45,-1 0-1,1 0 0,0 1 0,0 0 1,0 0-1,0 0 0,0 0 0,0 1 0,0-1 1,1 1-1,-1 0 0,1 0 0,0 0 1,0 1-1,0-1 0,0 1 0,0-1 1,1 1-1,0 0 0,-4 8 0,5-9-374,0 1 0,0 0 1,0-1-1,1 1 0,0 0 0,-1 0 0,1-1 0,1 8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3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5520,'0'0'3361,"12"10"-2766,-3-3-472,0-1-25,-1 1-1,0 0 1,-1 0-1,0 0 1,0 1-1,0 0 1,-1 0-1,-1 0 1,7 12-1,-4 0 186,-1-1-1,-1 1 0,-1 0 0,3 26 0,6 85 1030,-11-95-992,3 71 659,-4-42 151,14 73-1,-14-124-878,3 11 1019,9 30 0,-11-40-932,0 0 1,0 0-1,-1 1 1,-1-1-1,-2 21 0,1-25-191,4 2 202,-2-10-148,-3-11-15,-13-166 202,6 50-168,-9-169 250,17 282-444,-1-5 12,0 6 5,0 0 1,1 0-1,0 0 0,0 0 0,1 1 0,1-1 0,0 0 0,0 1 0,0-1 0,2 1 0,4-11 0,-3 10-3,1 1 0,1 0 0,-1 1 0,2 0 0,-1 0-1,1 0 1,0 1 0,1 0 0,-1 0 0,1 1 0,1 0 0,-1 1 0,1 0 0,0 1 0,0 0 0,11-3 0,8-1 64,-1 1 0,1 1 0,0 2 1,54-2-1,-54 5-29,34 0 92,-57 1-135,0 1-1,0-1 1,0 1-1,0 1 1,-1-1 0,1 1-1,-1 0 1,6 3 0,-10-5-29,-1 0 1,0 0 0,1 0 0,-1 0 0,0 0 0,0 1 0,1-1 0,-1 0-1,0 0 1,1 0 0,-1 1 0,0-1 0,0 0 0,0 1 0,1-1 0,-1 0 0,0 0-1,0 1 1,0-1 0,0 0 0,0 1 0,1-1 0,-1 0 0,0 1 0,0-1-1,0 0 1,0 1 0,0-1 0,0 0 0,0 1 0,0-1 0,0 0 0,0 1 0,0-1-1,0 0 1,-1 1 0,1-1 0,0 0 0,0 1 0,-11 12 77,8-11-76,-26 24 64,-1-1 0,-45 28 0,-69 32 272,54-34-4,83-47-253,-1 1-1,0 0 0,1 1 1,0 0-1,1 0 1,-9 9-1,15-14-71,-1-1-1,1 1 0,0 0 1,-1-1-1,1 1 1,0 0-1,0 0 1,-1-1-1,1 1 1,0 0-1,0 0 0,0-1 1,0 1-1,0 0 1,0 0-1,0 0 1,0-1-1,1 1 1,-1 0-1,0 0 0,0-1 1,1 1-1,-1 0 1,0-1-1,1 1 1,-1 0-1,1 0 1,15 18 92,-15-18-97,19 16 52,0-1-1,2-1 1,36 21-1,-7-5-12,6 4-59,-29-19-7,-1 1 0,0 1 0,44 41 0,-66-53 10,0-1 1,-1 1-1,0 0 1,0 0-1,0 0 1,5 12-1,-8-16 11,0-1 0,-1 1-1,1 0 1,-1 0-1,1 0 1,-1 0 0,1 0-1,-1 0 1,0 0-1,0 0 1,0 0 0,0 0-1,-1 0 1,1 0-1,0 0 1,-1 0-1,1 0 1,-1 0 0,0 0-1,0-1 1,0 1-1,0 0 1,0 0 0,0-1-1,0 1 1,0-1-1,-1 1 1,-1 1-1,-6 4 16,0-1-1,-1-1 0,1 1 1,-1-1-1,0-1 0,-1 0 1,1-1-1,-1 0 0,1 0 1,-1-1-1,0 0 0,0-1 1,0-1-1,0 0 0,-14-1 1,-18-3 86,0-3 0,-63-16 0,79 16-47,14 4-26,6 2-32,1-1 0,0 1 1,0-1-1,-1-1 1,1 1-1,1-1 1,-7-3-1,48 9-1367,-25-2-1660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00:00:3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7832,'0'0'7284,"0"10"-6666,4 37 53,14 125 2658,-12-149-1768,0-24-23,2-11-961,12-20-178,8-16-26,-17 23-106,1 1 0,1 1 1,1 0-1,24-29 0,-37 51-243,0 0-1,0 0 1,-1 0 0,1-1 0,0 1-1,1 0 1,-1 1 0,0-1 0,0 0-1,0 0 1,0 0 0,1 1 0,-1-1 0,0 0-1,1 1 1,-1-1 0,0 1 0,1 0-1,-1-1 1,1 1 0,-1 0 0,0 0-1,1 0 1,-1 0 0,1 0 0,-1 0-1,1 1 1,-1-1 0,0 0 0,1 1-1,-1-1 1,0 1 0,1-1 0,-1 1 0,0 0-1,1-1 1,-1 1 0,0 0 0,0 0-1,0 0 1,0 0 0,0 0 0,0 0-1,0 0 1,0 0 0,0 1 0,-1-1-1,1 0 1,0 0 0,-1 1 0,1-1-1,-1 1 1,0-1 0,1 0 0,-1 3 0,5 26 266,-5-23-133,1 0 0,0 1-1,1-1 1,0 0 0,4 12-1,-5-18-138,-1-1 0,0 0-1,1 0 1,-1 0 0,0 1 0,0-1-1,1 0 1,-1 0 0,0 0 0,1 0-1,-1 0 1,0 1 0,1-1 0,-1 0-1,0 0 1,1 0 0,-1 0 0,1 0-1,-1 0 1,0 0 0,1 0 0,-1 0-1,0-1 1,1 1 0,-1 0 0,0 0-1,1 0 1,-1 0 0,0 0 0,1-1-1,-1 1 1,0 0 0,0 0 0,1 0-1,-1-1 1,1 1 0,13-11 95,-14 10-88,16-14 73,33-26 113,-45 38-193,0 0 0,1 1-1,-1-1 1,1 1 0,-1 0-1,1 1 1,0-1 0,0 1-1,0 0 1,7-1 0,-9 2-10,-1 0 0,1 1 1,-1-1-1,1 1 0,-1 0 1,0 0-1,1 0 1,-1 0-1,0 0 0,0 0 1,0 1-1,0-1 0,0 1 1,0-1-1,0 1 0,0 0 1,-1 0-1,1 0 0,0 0 1,1 4-1,4 4 27,-1 0 1,-1 0 0,5 13-1,-4-9 64,-1 1-1,0-1 1,-1 1 0,-1-1-1,3 28 1,-7-37-136,0 3 230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5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6632,'0'0'8713,"10"3"-8382,32 9-14,10 5 1297,-37-12-1371,-1-1 0,1-1 0,0 0 0,27 1 0,-10 0 34,79 1 426,1 1-200,-35 4 53,81-1 1,-127-8-138,47 9 0,-47-5-19,46 1 1,-56-7-192,30-5 1,-6 0-9,53-7 198,22-2 83,37 3 185,-61 5-308,-65 3-274,-1 2 1,1 1-1,-1 1 1,58 8-1,39 7 67,-119-14-141,42-3 338,-46 2-666,-1-1-1,1 0 1,-1 1-1,1-1 1,-1 0 0,1-1-1,-1 1 1,0-1-1,1 1 1,-1-1-1,4-3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6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364 523 6520,'0'0'7128,"-10"1"-6775,-15 5-72,-1 1 1,2 0-1,-1 2 0,1 1 1,-29 17-1,21-7 121,-29 24-1,49-34-235,0 0 0,1 1-1,1 0 1,0 1 0,-11 16-1,20-27-144,0 1 0,0-1 0,1 0 0,-1 0 0,0 1 0,1-1 0,-1 0 0,1 1 0,-1-1 0,1 0 0,0 1 0,0-1 0,-1 1 0,1-1 0,0 1 0,0-1 0,0 0 0,1 1 0,-1-1 0,0 1 0,0-1 0,1 1 0,-1-1 0,1 0 0,-1 1 0,1-1 0,0 0 0,-1 0 0,1 1 0,0-1 0,0 0 0,0 0 0,0 0 0,0 0 0,0 0 0,0 0 0,0 0 0,1-1 0,-1 1 0,0 0 0,0 0 0,1-1 0,-1 1 0,2 0 0,4 1 21,1 1 1,-1-1-1,0 0 0,1 0 1,-1-1-1,1 0 1,8 0-1,2-2 20,-1-1-1,1 0 1,-1-1 0,0-1-1,0-1 1,0 0 0,-1-1-1,0-1 1,0-1-1,-1 0 1,1 0 0,-2-2-1,1 0 1,-2-1 0,1 0-1,-1-1 1,22-27 0,-21 21 31,0 0 0,-1-1 0,-1-1 0,-1 0 0,0 0 0,-2-1 0,0 0 1,-2-1-1,0 0 0,-2 0 0,0-1 0,-1 1 0,1-32 0,-5 26 50,-1 0 0,-6-35-1,5 49-77,-1 0 1,-1 0-1,-1 0 1,1 1-1,-2-1 0,-7-12 1,8 18-25,-1 0-1,1 1 1,-1 0 0,-1 0 0,1 1 0,-1-1 0,0 1 0,-1 1 0,1 0 0,-1 0 0,0 0 0,-1 1-1,1 0 1,-1 1 0,1-1 0,-1 2 0,0-1 0,0 1 0,0 1 0,-1 0 0,-16 0 0,17 4 52,9-3-144,0 0 0,0 0 1,0 0-1,0 0 0,0 0 0,0 0 0,0 1 0,0-1 0,-1 0 0,1 0 1,0 0-1,0 0 0,0 0 0,0 0 0,0 0 0,0 0 0,0 0 0,0 1 1,0-1-1,1 0 0,-1 0 0,0 0 0,0 0 0,0 0 0,0 0 1,0 0-1,0 0 0,0 0 0,0 1 0,0-1 0,0 0 0,0 0 0,0 0 1,0 0-1,0 0 0,0 0 0,0 0 0,1 0 0,-1 0 0,0 0 0,0 0 1,0 0-1,0 0 0,0 0 0,0 0 0,0 0 0,0 0 0,0 0 1,1 0-1,-1 0 0,0 0 0,0 0 0,0 0 0,0 0 0,0 0 0,0 0 1,0 0-1,0 0 0,0 0 0,1 0 0,-1 0 0,0 0 0,0 0 0,0 0 1,0 0-1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8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6728,'0'0'7926,"12"2"-7492,115 13 2732,202-3 1,-339 9-2854,-21 18-182,-43 41 0,19-24-73,-157 166 58,188-190-152,23-32 36,1 0 0,0 0 0,0 0 0,0 0-1,0 0 1,0 0 0,0 1 0,-1-1 0,1 0 0,0 0 0,0 0 0,0 0 0,0 0-1,0 1 1,0-1 0,0 0 0,0 0 0,0 0 0,0 0 0,0 1 0,0-1 0,0 0-1,0 0 1,0 0 0,0 0 0,0 1 0,0-1 0,0 0 0,0 0 0,0 0-1,0 0 1,0 1 0,0-1 0,0 0 0,0 0 0,0 0 0,0 0 0,0 0 0,1 1-1,-1-1 1,0 0 0,0 0 0,0 0 0,0 0 0,0 0 0,0 0 0,1 0 0,-1 0-1,0 1 1,0-1 0,0 0 0,0 0 0,1 0 0,7 2 12,-8-2-7,160-6 255,58 2 240,-205 4-439,-6 1 15,1 0 0,-1-1-1,1 0 1,10-2 0,-18 2-80,0-1 0,0 1 1,0 0-1,1 0 0,-1 0 1,0 0-1,0 0 0,0 0 1,1-1-1,-1 1 1,0 0-1,0 0 0,0 0 1,0-1-1,0 1 0,0 0 1,1 0-1,-1 0 0,0-1 1,0 1-1,0 0 0,0 0 1,0 0-1,0-1 0,0 1 1,0 0-1,0 0 1,0-1-1,0 1 0,0 0 1,0 0-1,0-1 0,0 1 1,0 0-1,0 0 0,-1 0 1,1-1-1,0 1 0,0 0 1,0 0-1,0-1 1,-5-7-2935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18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9536,'0'0'1610,"11"-2"-1186,-2 0-312,-2 0-16,0 1 0,0 0-1,0 0 1,0 1-1,1-1 1,-1 2-1,0-1 1,14 3-1,18 6 760,0-1 0,1-3 0,-1-1 0,76-3 0,-110-1-762,0-1-1,-1 0 1,1 0 0,-1 0 0,0 0 0,1-1-1,-1 0 1,0 0 0,5-3 0,6-7-2100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20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6632,'0'0'5369,"10"8"-5093,-6-6-266,49 35 365,-46-32-273,1-1 0,0 0-1,-1-1 1,1 0 0,1 0 0,-1-1 0,13 2 0,2-2 322,36-4 0,-14 1 40,3-2 112,-40 2-437,-1-1-1,1 2 1,0-1-1,0 1 0,0 0 1,0 1-1,-1 0 1,1 0-1,0 1 1,-1 0-1,1 0 1,-1 0-1,10 6 0,-11-5-58,-1 0-1,0 1 1,0-1-1,-1 1 1,1 0 0,-1 1-1,0-1 1,0 1-1,0 0 1,-1 0-1,0 0 1,0 0-1,0 0 1,0 1-1,-1-1 1,0 1-1,0 0 1,1 7-1,3 23 101,-1 1-1,-2 0 1,-3 58-1,1 0-9,-6 348 287,-2-139-246,3-112-105,8 198 164,-2-201 174,2 24 417,1-182-656,1 1 0,1-1 0,21 53 0,-24-67 64,-15-22 41,-5-5-281,-5 0 24,0 0 1,-1 1-1,0 1 0,0 2 0,0 0 0,-1 1 1,0 1-1,-43-2 0,63 6-51,-28 0-26,0 1 0,-49 8-1,66-9-475,10 0-2432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22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5720,'0'0'11735,"9"10"-11508,27 34-20,-32-38-136,-1 1 0,1-1 1,-1 1-1,0 0 0,0 0 0,-1 0 1,3 14-1,-4-15-5,1 1 0,0-1 0,0 0 0,0 0 0,5 10 0,48 62 652,-47-171 112,-8 61-668,3 0-1,0 1 0,2-1 1,14-50-1,-18 80-156,0-2 10,0 0 0,-1 1 0,2-1-1,-1 1 1,0 0 0,1-1 0,0 1-1,-1 0 1,1 0 0,0 0-1,1 0 1,-1 0 0,1 0 0,-1 1-1,1-1 1,0 1 0,0 0 0,4-3-1,7-4 81,-12 7-63,0 1-1,0 0 1,1-1 0,-1 1-1,0 0 1,0 0 0,1 0 0,-1 0-1,1 1 1,-1-1 0,1 1 0,-1-1-1,6 1 1,-2 0 64,1 1 1,-1 0-1,1 1 1,-1-1-1,0 1 1,0 0-1,8 4 0,21 7 501,-28-10-178,0 0-3751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73 117 4912,'0'0'13794,"7"-11"-13550,23-38-33,-28 46-165,1 0 0,-1 0 0,1 0 0,0 0 0,0 0 0,0 1 0,0 0 0,0-1 0,0 1 0,1 0 0,-1 1 0,1-1 0,0 1 0,-1-1 0,7 0 0,5-3 112,-8 2-65,1 0 0,-1 1 0,1 0 0,0 0 0,0 1 0,0 0 0,13 1 0,-17 0-73,-1 1 0,0 0 0,0 0 0,0 1 0,0-1-1,-1 1 1,1-1 0,0 1 0,0 0 0,-1 0 0,1 0-1,-1 0 1,0 0 0,0 1 0,0-1 0,0 1 0,0-1-1,0 1 1,-1 0 0,1 0 0,-1-1 0,2 7 0,0-1 6,0 0 0,-1 0-1,0 0 1,0 1 0,-1-1 0,0 0 0,-1 15 0,-3 10 42,-2-1 0,-1 0-1,-2 0 1,-20 53-1,5-27 76,-49 84 0,60-122-86,-1 0 1,0-2-1,-2 1 0,0-2 0,-1 0 0,-34 28 0,41-38-27,8-5-19,-1 0 1,0 0-1,0 0 0,0-1 1,0 1-1,-1-1 1,1 1-1,0-1 1,-1 0-1,1 0 1,-1 0-1,1 0 1,-1 0-1,-3 0 1,6-1-7,0 0 0,1 0 0,-1 0 0,0 0 0,0 0 0,1 0 0,-1 1 0,0-1 0,1 0 0,-1 0 0,0 0 0,0 0 0,0 1 0,1-1 0,-1 0 0,0 0 1,0 0-1,0 1 0,1-1 0,-1 0 0,0 0 0,0 1 0,0-1 0,0 0 0,0 0 0,0 1 0,1-1 0,-1 0 0,0 0 0,0 1 0,0-1 0,0 0 0,0 1 0,0-1 0,0 0 0,0 0 1,0 1-1,0-1 0,-1 0 0,1 1 0,0-1 0,0 0 0,0 0 0,0 1 0,0-1 0,0 0 0,-1 0 0,1 1 0,0-1 0,0 0 0,0 0 0,59-12 49,-28 5 1,50-5 0,-69 11-33,-1 1-1,1 0 1,-1 1 0,0 0 0,0 1 0,1 1 0,-1-1-1,13 6 1,-1 1 57,1 2 0,-1 0 0,-1 1 0,0 1 0,-1 1-1,20 17 1,-2-3 532,-39-28-471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1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69 8680,'0'0'2089,"11"-4"-1684,6-1-182,0 0 0,0 1 0,0 1 0,1 0-1,-1 1 1,1 1 0,19 2 0,-18 2-93,0-1 1,-1-1-1,1-1 1,0 0-1,0-2 1,-1 0-1,1 0 0,-1-2 1,0-1-1,0 0 1,30-13-1,-24 7-1858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23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4008,'0'0'9632,"10"-1"-9344,34-5 26,98-19 1220,-127 22-1352,0 0 0,1 1 1,-1 1-1,0 0 1,1 1-1,14 3 1,17 2 758,-42 0-693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24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7752,'0'0'5370,"13"2"-4955,17-1 189,54-4 0,-63 2-253,1 1 0,-1 0 0,1 2 0,-1 0 0,24 7 1,-44-9-341,29 1 1135,-30-1-1036,4 0-2417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1:25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21 5824,'0'0'5976,"-9"11"-5408,-59 84 1086,50-74-1003,13-15-269,0 0-1,0 1 1,1-1 0,-1 1 0,-4 10 0,8-14-284,0 0-1,1 0 1,-1 0 0,0 1 0,1-1-1,0 0 1,0 1 0,0-1-1,0 0 1,0 1 0,1-1-1,-1 0 1,1 1 0,0-1-1,0 0 1,2 5 0,1 0 15,-1 0 0,1 0 0,1-1 0,-1 0 0,1 0 0,0 0 0,1-1 0,0 0 1,0 0-1,13 11 0,-15-15-73,0 1-1,0-1 1,1 0 0,-1 0 0,0 0 0,1-1-1,-1 1 1,1-1 0,-1 0 0,1-1 0,0 1 0,0-1-1,-1 0 1,1 0 0,0 0 0,-1-1 0,1 1-1,0-1 1,-1 0 0,1-1 0,6-2 0,1-2 41,-1 0 0,0 0 0,-1-1 0,1-1 1,-1 1-1,10-12 0,-1 0 154,-2 0 0,17-24 0,-29 36-150,-1 0-1,0 0 1,0-1-1,-1 1 1,0-1-1,0 0 1,-1 0-1,0 0 1,0 0 0,1-14-1,-3 17-36,0 0-1,0 0 0,0 0 1,0 0-1,-1 0 1,0 0-1,0 0 1,-1 0-1,1 0 1,-1 0-1,0 1 1,0-1-1,-1 0 1,1 1-1,-1 0 1,0 0-1,0 0 0,-6-6 1,6 8-7,0-1 0,-1 1 1,1 0-1,-1 0 0,1 1 0,-1-1 1,0 1-1,1-1 0,-1 1 0,0 1 1,0-1-1,0 0 0,0 1 1,0 0-1,0 0 0,0 0 0,-6 1 1,2 0-3,-1 1 1,1 0 0,0 0-1,1 0 1,-1 1 0,0 1-1,-9 5 1,-12 6-44,-5 3-258,17-4-3017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23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8336,'0'0'1765,"4"-10"-1426,5-12-60,1 1 0,1 1 0,0-1 0,28-34 1,-33 48-230,-2 3 64,0 0 0,0-1 1,0 2-1,0-1 0,1 0 0,-1 1 1,9-5-1,-12 8-87,0 0 0,0-1 0,0 1 0,0 0 0,0 0 0,0 0 0,0 0 0,0 0 0,0 0 0,0 0 0,0 0 0,0 0 0,0 0 0,-1 0 0,1 0 0,0 1 0,0-1 0,0 1 0,2 0 0,-1 0 2,-1 1 0,1-1 0,0 1 0,-1 0 0,1 0 0,-1 0 0,1 0 1,-1 0-1,0 0 0,0 0 0,2 4 0,4 17 77,0 1 1,-2-1-1,0 1 1,1 31-1,-1-13-22,1 1 0,34 214 349,-36-237-381,0-1 0,2 0 0,0-1 0,2 1 0,0-1 0,19 32 0,-26-49-44,0 1 0,-1-1 0,1 0 0,0 0 0,0 0 0,0 1 0,0-1 0,0 0-1,1 0 1,-1 0 0,0-1 0,0 1 0,1 0 0,-1 0 0,0-1 0,1 1 0,-1-1 0,1 1 0,-1-1-1,1 1 1,-1-1 0,1 0 0,-1 0 0,3 0 0,-2 0 2,1-1 1,0 0-1,0 0 1,-1 0-1,1 0 1,0 0-1,-1 0 1,1-1-1,-1 1 1,0-1-1,1 0 1,1-2-1,6-6 37,0-1 0,0 0 0,14-23 0,-9 8 62,0-1 0,-2-1 1,0 0-1,-2-1 0,-2 0 0,0 0 1,-2-1-1,-1 0 0,-2-1 1,-1 1-1,-1-1 0,-2 1 1,0-1-1,-10-52 0,6 63 104,-1 0 0,-9-21 0,12 37-154,2 4-54,-1 0 1,1-1-1,0 1 0,0 0 0,-1 0 1,1-1-1,0 1 0,0 0 1,-1-1-1,1 1 0,0-1 0,0 1 1,0 0-1,0-1 0,0 1 1,0-1-1,-1 1 0,1 0 0,0-1 1,0 1-1,0-1 0,0 1 1,1 0-1,-1-1 0,0 1 0,0-1 1,0 1-1,0 0 0,0-1 1,0 1-1,1-1 0,-1 1 1,0 0-1,0-1 0,0 1 0,1 0 1,-1-1-1,0 1 0,1 0 1,-1 0-1,0-1 0,1 1 0,-1 0 1,0 0-1,1 0 0,-1-1 1,0 1-1,1 0 0,-1 0 0,1 0 1,-1 0-1,0 0 0,1 0 1,-1 0-1,1 0 0,-1 0 0,0 0 1,1 0-1,-1 0 0,1 0 1,-1 0-1,0 0 0,1 0 0,58 7 116,-14 0-48,-16-4 71,-1 0 0,0 3 0,41 12 0,-3 14 802,-65-31-1136,9 6 1022,-5-7-3378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35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6 3912,'0'0'10514,"-11"1"-10259,-1 0-160,-1 1 0,1 0-1,0 1 1,0 0 0,0 1 0,-17 8 0,17-6 10,0 1 0,1-1 0,0 2 0,0 0 0,0 0 0,1 1 0,1 0 0,-11 13 0,3-2 62,11-14-79,1 0 0,0 0-1,0 1 1,0-1-1,1 1 1,0 0 0,-5 14-1,6-12-8,1 0-1,0 1 0,0 0 1,1 0-1,0-1 1,1 1-1,0 0 1,0 0-1,3 11 0,0-5-10,0-1 0,1 0 0,1 0-1,0 0 1,9 15 0,-12-27-59,-1 0 1,1 0 0,0-1-1,0 1 1,0-1 0,0 1-1,0-1 1,0 0 0,1 1-1,-1-1 1,1-1 0,0 1-1,-1 0 1,1-1 0,0 1-1,0-1 1,0 0-1,0 0 1,0 0 0,0 0-1,0 0 1,1-1 0,-1 1-1,0-1 1,0 0 0,1 0-1,-1 0 1,0-1 0,5 0-1,-2-1 7,0 1 0,1-1 0,-1-1 0,-1 1 0,1-1 0,0 0 0,-1 0-1,1 0 1,-1-1 0,0 0 0,0 0 0,-1 0 0,1-1 0,4-6 0,0-1 39,0-1 0,-1 0 0,-1 0 0,0-1 0,-1 0 0,-1 0 0,0-1 0,-1 1 0,0-1 0,-1 0 0,-1 0 1,-1 0-1,0-1 0,0 1 0,-2 0 0,0 0 0,-1-1 0,0 1 0,-5-16 0,5 22-11,1 5-26,0-1-1,0 1 1,0 0-1,0 0 1,0 0-1,-1 0 1,0 0 0,0 0-1,0 0 1,0 1-1,-5-6 1,7 9-14,-1 0 0,1 0 0,-1-1-1,0 1 1,1 0 0,-1 0 0,1 0 0,-1 0 0,0 0 0,1 1 0,-1-1 0,1 0 0,-1 0 0,1 0 0,-1 0 0,0 1 0,1-1 0,-1 0 0,1 1-1,-1-1 1,1 0 0,-1 1 0,1-1 0,0 0 0,-1 1 0,1-1 0,-1 1 0,1-1 0,0 1 0,-1-1 0,1 1 0,0-1 0,0 1 0,-1-1 0,1 1-1,0 0 1,-10 24 56,6-15-54,1 1 0,0 0 0,1 0 0,1 0 0,-1 0-1,2 0 1,0 0 0,0 0 0,1 0 0,0 0 0,1 0 0,0 0 0,5 14 0,-1-8-5,2 6 6,13 29 0,-18-46-10,1-1 1,-1 1-1,1-1 0,-1 1 1,2-1-1,-1 0 1,0-1-1,1 1 1,10 6-1,-7-5-5,1-1 1,0 0-1,0-1 0,1 0 0,0 0 1,-1-1-1,1-1 0,0 1 0,14 0 0,-17-3 12,0 1 0,0-1 0,0-1 0,1 0 0,-1 0 0,0 0-1,0-1 1,0 0 0,-1 0 0,1 0 0,0-1 0,-1 0-1,0-1 1,8-5 0,53-46 114,-25 18-21,-35 32-65,0-1 1,-1-1-1,1 1 1,-1-1 0,-1 0-1,1 0 1,-1-1-1,-1 0 1,6-11-1,-7 13 3,-1-1-1,0 1 1,-1-1-1,0 0 1,0 0 0,0 0-1,-1 1 1,1-1-1,-2 0 1,1 0-1,-1 0 1,-3-13-1,3 17-26,0 0-1,0 1 1,1-1-1,-1 0 1,1 0-1,0 0 1,0 0-1,0 1 1,0-1-1,0 0 1,1 0-1,-1 0 1,1 0-1,-1 1 1,1-1-1,0 0 1,1 0-1,-1 1 1,0-1-1,1 1 1,-1-1-1,1 1 1,0 0-1,0 0 1,0-1-1,0 1 1,0 1-1,0-1 1,0 0-1,1 0 1,-1 1-1,1-1 1,-1 1-1,1 0 0,-1 0 1,1 0-1,0 0 1,0 0-1,0 1 1,-1-1-1,1 1 1,0 0-1,0 0 1,0 0-1,0 0 1,5 1-1,-2-1-1,1 1-1,-1 0 0,1 0 0,-1 1 1,1 0-1,-1 0 0,0 0 1,0 1-1,0 0 0,0 0 0,0 0 1,-1 1-1,1 0 0,-1 0 0,0 0 1,0 1-1,-1 0 0,0 0 1,1 0-1,-1 0 0,-1 1 0,6 10 1,2 13 55,-1 0 0,-2 0 1,8 59-1,-13-74-49,0 0 0,0 0 0,1 0 0,10 22-1,-12-31 1,0 0 0,1-1 0,0 1 0,0 0 0,0-1 0,0 0-1,1 0 1,-1 0 0,1 0 0,0 0 0,0-1 0,0 0 0,1 0 0,-1 0-1,9 4 1,-9-6-4,0-1 1,0 1-1,0 0 0,0-1 0,-1 0 0,1 0 0,0-1 0,0 1 0,0-1 0,0 1 0,0-1 0,0 0 1,-1-1-1,1 1 0,0-1 0,-1 1 0,0-1 0,1 0 0,-1-1 0,4-2 0,7-6 26,-1 0 0,-1 0 0,15-18 0,-11 10 13,0-1 0,-1-1 0,0 0 1,-2-1-1,-1-1 0,15-37 0,-26 57-43,6-17 102,1 0 1,17-32-1,-24 52-104,-1 0 1,0 0-1,0 0 1,0 0-1,0 0 1,1-1-1,-1 1 0,0 0 1,0 0-1,0 0 1,0 0-1,0 0 1,1-1-1,-1 1 1,0 0-1,0 0 0,0 0 1,0 0-1,0-1 1,0 1-1,0 0 1,0 0-1,0 0 0,0 0 1,0-1-1,0 1 1,0 0-1,0 0 1,0 0-1,0-1 1,0 1-1,0 0 0,0 0 1,0 0-1,0-1 1,0 1-1,0 0 1,0 0-1,0 0 0,0-1 1,0 1-1,0 0 1,0 0-1,-1 0 1,1 0-1,0 0 1,0-1-1,-1 2-1,1-1-1,-1 1 1,0-1 0,1 1 0,0-1-1,-1 1 1,1-1 0,-1 1 0,1 0 0,-1-1-1,1 1 1,0 0 0,0-1 0,-1 1-1,1 0 1,0-1 0,0 2 0,-4 12 0,1 0 0,0 0 0,1 0 0,1 0 1,0 0-1,1 0 0,1 0 0,0 0 1,0 0-1,2 0 0,7 26 0,-8-35-7,0 1 0,0 0 0,0 0 0,1-1 0,0 1 0,0-1 1,1 0-1,-1 0 0,1 0 0,0-1 0,0 1 0,1-1 0,-1 0 0,1 0 0,0 0 0,0-1 0,0 0 0,1 0 0,-1 0 0,7 2 0,-1-2 4,0 0 1,0 0-1,0-1 0,0 0 1,1-1-1,-1-1 0,0 0 1,0 0-1,1-1 1,-1 0-1,0-1 0,0 0 1,11-5-1,-5 2-8,0-1-1,0-1 1,-1-1-1,0 0 1,0-1-1,-1-1 1,20-17-1,-18 12 36,-1 0 0,0-2-1,13-18 1,-22 25-3,0 0 1,-1 0-1,0-1 1,0 0-1,-1 0 1,-1 0-1,4-14 1,-6 19-19,-1 0 1,-1 0-1,1 0 0,-1 0 0,0 0 1,0 0-1,-1 0 0,0 0 0,0 0 1,0 1-1,-1-1 0,-3-8 1,4 12-4,0-1 1,-1 0-1,1 1 1,-1-1 0,1 1-1,-1-1 1,0 1-1,0 0 1,0-1 0,-1 1-1,1 0 1,0 1-1,-1-1 1,1 0 0,-1 1-1,1-1 1,-1 1-1,0 0 1,0 0 0,0 0-1,0 0 1,0 0-1,0 1 1,0-1 0,-5 1-1,2 0-4,0 1-1,0-1 0,0 1 0,0 1 1,1-1-1,-1 1 0,0 0 1,0 0-1,1 1 0,0 0 0,-1-1 1,1 2-1,0-1 0,1 1 1,-1 0-1,0 0 0,1 0 0,0 0 1,0 1-1,0 0 0,1-1 0,0 2 1,0-1-1,0 0 0,-4 10 1,5-10-2,0 1 1,0 0 0,1 0-1,-1 0 1,1 0 0,1 0-1,-1 0 1,1 1-1,0-1 1,0 0 0,1 0-1,0 0 1,0 0 0,0 0-1,1 0 1,0 0 0,0 0-1,0 0 1,1-1 0,0 1-1,0-1 1,0 0 0,1 0-1,7 9 1,5 1-34,-1 0-1,30 20 1,-39-31 33,1 1 0,0-2 0,0 1 0,1-1 0,-1 0 0,0-1-1,1 1 1,0-2 0,0 1 0,12 0 0,-9-1 18,0-1-1,-1 0 1,1-1-1,0 0 1,0-1-1,-1 0 1,1-1-1,-1 0 1,0-1-1,0 0 1,0 0-1,0-1 1,-1 0-1,1-1 1,10-9-1,-18 14-9,7-5 26,-1 0-1,0-1 1,0 0-1,0 0 1,-1-1 0,0 0-1,0 0 1,7-14-1,10-30 101,-16 34-12,0 0-1,13-19 1,-19 26-2,-4 20-87,2 21 0,-3 0 0,0-1 0,-15 58 0,15-77-15,0 0 0,-1-1 0,0 1 0,-1-1 0,0 0 0,0 0 0,-1-1 0,0 0 0,-1 0 0,0 0 1,0-1-1,0 1 0,-1-2 0,0 1 0,-10 5 0,15-11-3,0 0 1,-1 0-1,1 0 1,0 0-1,-1-1 1,1 1-1,-1-1 1,1 0-1,-1 0 1,1 0-1,-6-1 0,-8 0 73,16 1-51,44 2 47,288 74 329,-325-74-415,-1 0 1,0-1 0,1 0 0,0 0-1,-1-1 1,1 0 0,0 1 0,10-3 0,-16 2-7,0 0 0,1 0 0,-1 0 0,1-1 0,-1 1 0,0 0 0,1-1 0,-1 1 1,0 0-1,1-1 0,-1 1 0,0 0 0,0-1 0,1 1 0,-1 0 0,0-1 0,0 1 1,0-1-1,0 1 0,1-1 0,-1 1 0,0 0 0,0-1 0,0 1 0,0-1 1,0 1-1,0-1 0,0 1 0,0-1 0,0 1 0,-1-1 0,-2-16-1404,2 13-884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36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12160,'0'0'2832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39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169 609 5624,'0'0'7217,"-6"10"-6902,-49 75 554,52-81-816,-14 18 222,1 0 1,1 2 0,1-1-1,-15 37 1,26-53-234,1 0 0,0 1-1,0-1 1,0 1 0,1-1 0,0 1 0,1-1-1,0 1 1,0 0 0,0-1 0,1 1 0,0 0 0,1-1-1,-1 0 1,2 1 0,-1-1 0,1 0 0,0 0 0,0 0-1,9 13 1,-7-14-11,0 0-1,0 0 1,0 0-1,1-1 1,0 1-1,0-2 1,1 1 0,-1 0-1,1-1 1,0-1-1,0 1 1,0-1-1,1 0 1,-1-1-1,13 3 1,-11-3 5,1 0 1,-1-1-1,0-1 1,1 0-1,-1 0 1,1-1-1,-1 0 1,0 0-1,1-1 0,-1-1 1,0 1-1,15-8 1,-10 3 40,0-2-1,-1 0 1,0 0 0,0-1 0,-1-1 0,-1 0-1,0 0 1,0-1 0,-1-1 0,-1 0 0,0 0 0,-1-1-1,0 0 1,-1 0 0,-1-1 0,0 1 0,4-18-1,-9 29-37,0 0 0,-1 1 0,1-1 0,-1 0 0,1 0 0,-1 0 0,0 1 0,0-1-1,0 0 1,-1 0 0,1 0 0,-1 1 0,1-1 0,-1 0 0,0 0 0,0 1 0,0-1 0,-1 1-1,1-1 1,0 1 0,-1-1 0,0 1 0,1 0 0,-1 0 0,0 0 0,0 0 0,0 0-1,-1 0 1,1 1 0,0-1 0,-1 0 0,1 1 0,-1 0 0,-3-2 0,6 3-30,-1 0 0,1 0 0,-1 0 0,0 0 1,1 0-1,-1 0 0,1 0 0,-1 0 0,0 0 0,1 0 1,-1 0-1,1 0 0,-1 0 0,0 0 0,1 1 0,-1-1 1,1 0-1,-1 0 0,1 1 0,-1-1 0,1 0 0,-1 1 1,1-1-1,-1 0 0,1 1 0,-1-1 0,1 1 1,0-1-1,-1 1 0,1-1 0,0 1 0,-1-1 0,1 1 1,0-1-1,0 1 0,0 0 0,-1-1 0,1 1 0,0-1 1,0 1-1,0 0 0,0-1 0,0 1 0,0-1 0,0 1 1,0 1-1,0 1 10,0-1 1,0 1 0,0 0-1,1 0 1,-1 0 0,1 0-1,-1 0 1,3 4 0,6 11 7,1 0 1,1-1-1,1 0 1,0-1-1,24 23 1,-13-12 0,-14-16-12,0-1-1,1 0 0,19 15 0,-26-22-12,1-1 0,-1 0-1,1 0 1,0 0-1,0-1 1,0 1 0,0-1-1,0 0 1,0 0-1,0 0 1,0-1 0,0 1-1,1-1 1,-1 0-1,0 0 1,0 0-1,5-2 1,4-1-1,0-1 1,-1 0-1,1-1 0,-1-1 0,0 0 0,0 0 1,12-10-1,73-62 88,-82 63-40,-1-1 1,0 0-1,-2-1 1,0-1-1,14-25 1,-25 40-11,1 0 1,-1-1 0,0 1 0,0 0-1,0 0 1,-1-1 0,1 1 0,-1 0-1,1-1 1,-1 1 0,0 0 0,-1-1-1,1 1 1,0-1 0,-1 1 0,0 0-1,-2-6 1,3 8-28,0 0-1,1 1 1,-1-1 0,0 0-1,1 0 1,-1 1 0,0-1-1,1 1 1,-1-1 0,1 0-1,-1 1 1,1-1 0,-1 1-1,1-1 1,-1 1 0,1-1-1,0 1 1,-1-1-1,1 1 1,0 0 0,-1-1-1,1 1 1,0 0 0,-1-1-1,1 1 1,0 0 0,0 0-1,-1 0 1,3 0 0,33-8 5,-23 6 35,-4 0-41,78-20 233,-87 21-234,1 1-1,-1 0 1,1-1-1,0 1 1,-1 0-1,1 0 1,0-1-1,-1 1 1,1 0-1,0 0 1,-1 0 0,1 0-1,0 0 1,-1 0-1,1 0 1,0 0-1,-1 0 1,1 0-1,0 0 1,-1 0 0,1 0-1,0 1 1,-1-1-1,1 0 1,0 0-1,-1 1 1,1-1-1,-1 1 1,1-1-1,-1 0 1,1 1 0,-1-1-1,1 1 1,-1-1-1,1 1 1,-1-1-1,1 1 1,-1 0-1,1 0 1,-1 3 22,1-1 0,-1 1 0,0-1-1,0 1 1,0 0 0,-1 5 0,-1 6-89,1 12 25,4 55 0,-2-72 24,0-1 0,1 1 0,0 0 0,1-1 0,0 0 1,1 0-1,0 0 0,0 0 0,6 9 0,-8-16 5,-1-1 0,0 1 0,0-1 0,1 1 0,-1-1 0,1 0 0,-1 0 0,1 0 0,-1 1 0,1-1 0,0-1 0,0 1 0,-1 0 0,1 0 0,0-1 0,0 1 0,0-1 0,2 1 0,0-1 2,0 0 0,0 0 0,0 0 0,0-1 0,0 0 0,-1 1 0,1-1 0,6-3 0,4-2 4,-1-1 1,1 0-1,19-15 0,3-8 0,0-2 1,-2-1-1,33-42 0,-55 62-4,19-24 19,-2-1-1,-1-2 0,-3 0 1,37-79-1,-31 46 21,-3-2 0,19-84 1,-46 154-31,2-4 18,0-1-1,-1 0 1,0 0 0,0 0-1,-1 0 1,-1 0 0,0 0-1,-1-13 1,1 22-25,0 1-1,-1-1 1,1 1-1,0 0 1,0-1 0,0 1-1,0-1 1,0 1-1,0 0 1,0-1 0,-1 1-1,1-1 1,0 1-1,0 0 1,-1-1 0,1 1-1,0 0 1,0-1 0,-1 1-1,1 0 1,0 0-1,-1-1 1,1 1 0,0 0-1,-1 0 1,1 0-1,-1-1 1,1 1 0,0 0-1,-1 0 1,1 0-1,-1 0 1,-12 9 9,-9 27-34,19-32 23,-13 27-35,2 1-1,-21 63 0,-8 71-25,33-119 19,2 1 0,2 0 0,2 1-1,2 0 1,8 87 0,-6-130 30,1 1 1,0-1-1,1 1 1,0-1-1,0 1 1,0-1-1,0 0 1,1 0-1,0 0 1,0-1-1,1 1 1,8 9-1,-10-12 8,1-1 0,0 1 0,1-1 0,-1 0-1,0 0 1,0 0 0,1 0 0,-1-1-1,1 1 1,0-1 0,-1 0 0,1 0 0,0 0-1,0-1 1,0 0 0,-1 1 0,1-1 0,0 0-1,0-1 1,0 1 0,0-1 0,-1 1 0,5-3-1,-1 1 7,0 0 0,0-1 0,0 0 0,-1 0 0,1-1 0,-1 0 0,11-9 0,38-39 47,-34 30-36,-4 3 2,0-1 0,-1-1 1,-1 0-1,-2-1 1,17-32-1,42-124 70,-48 99 5,23-137 0,-35 150-29,-8 46-1,-1-1-1,1-23 1,-14 114-1,2-4-93,-28 117 1,-35 62-68,66-229 93,-33 116-10,-17 51 65,50-170-47,2-5 16,1-1 0,-1 1 1,1 0-1,-1 10 0,3-18-15,0 0-1,0 0 1,1 1-1,-1-1 1,0 0 0,0 0-1,0 0 1,0 0-1,0 1 1,1-1-1,-1 0 1,0 0-1,0 0 1,0 0-1,1 0 1,-1 0-1,0 1 1,0-1 0,0 0-1,1 0 1,-1 0-1,0 0 1,0 0-1,0 0 1,1 0-1,-1 0 1,0 0-1,0 0 1,1 0-1,-1 0 1,0 0 0,0 0-1,0 0 1,1-1-1,-1 1 1,0 0-1,0 0 1,0 0-1,1 0 1,-1 0-1,0 0 1,0 0 0,0-1-1,0 1 1,1 0-1,-1 0 1,0 0-1,0 0 1,0-1-1,0 1 1,13-9 21,5-8 11,0 0 0,24-31 1,-24 27-14,29-29 0,22-17 5,-68 66-24,0 0 0,0 0 0,0 0 0,0 0 0,0 0 0,0 0 0,0 0 0,0 0 0,1 0 0,-1 1 0,0-1 0,0 1 0,1-1 0,-1 1-1,1-1 1,-1 1 0,0 0 0,1 0 0,-1-1 0,1 1 0,-1 0 0,1 0 0,-1 1 0,0-1 0,1 0 0,-1 0 0,1 1 0,-1-1 0,0 1 0,1-1 0,-1 1 0,0-1 0,0 1 0,1 0 0,1 2 0,4 2 14,-1 1 0,0 0 0,0 1 0,9 13 0,-3-5 11,10 9 47,41 34 1,-33-32 3,-15-13-20,2 0-1,0-2 1,35 19 0,-51-29-57,0-1 0,0 1 1,0-1-1,0 1 0,0-1 1,0 1-1,0-1 0,0 0 1,0 1-1,0-1 0,0 0 1,0 0-1,0 0 0,0 0 1,0 0-1,0 0 0,0 0 1,0 0-1,0 0 0,1-1 1,-1 1-159,-1-1-1,0 0 1,1 1 0,-1-1-1,0 0 1,0 1 0,1-1 0,-1 0-1,0 0 1,0 1 0,0-1 0,0 0-1,0 1 1,0-1 0,0 0-1,0 0 1,0 1 0,-1-1 0,1 0-1,0 1 1,0-1 0,-1 0 0,1 1-1,0-1 1,-1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39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10344,'0'0'332,"16"-2"-71,31-5-72,193-20 718,-193 25-256,-1 2-1,1 2 1,-1 3 0,0 1-1,68 18 1,-81-19 243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39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10952,'0'0'2576,"60"-28"-2464,-15 26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41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5920,'0'0'6353,"5"11"-5792,60 184 1938,-26-8-194,-33-157-1480,-5-29-470,1-4-139,2-5 5,-2-4-111,-1 0 0,0 0 0,0 0 0,-1 0 0,-1 0 0,-3-19 0,1-3 12,-2-28 114,-6-139 1183,11 199-1405,0 1-1,0 0 1,0 0-1,1 0 1,-1 0-1,0 0 1,1 0-1,-1 0 1,1 0-1,-1 0 1,1 0-1,-1 0 1,1 0-1,0 0 1,-1 0-1,1 1 1,0-1 0,0 0-1,-1 0 1,1 1-1,0-1 1,0 0-1,0 1 1,0-1-1,0 1 1,0 0-1,0-1 1,0 1-1,2-1 1,38-4 135,-23 4-75,-5 0-37,0 1 0,0 0 0,-1 1 0,1 0 0,0 1 0,0 1 0,12 4 0,9 1 61,-15-2 97,-15-4-634,-1-1 0,0 0 1,1 0-1,-1 0 0,0-1 0,7 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2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5520,'0'0'10014,"10"-2"-9731,214-32 1222,-62 10-163,-149 22-1228,37 0 829,-59 10-1615,2 0-1927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57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1 3408,'0'0'8008,"-10"7"-7738,1-2-195,0 1 0,1 0 0,0 1 0,0 0 0,0 0 0,1 0 1,0 1-1,1 0 0,0 1 0,-7 11 0,-56 124 1244,-75 227 0,129-316-1005,-10 29 687,24-83-974,1 0 12,0 1 0,-1-1 0,1 0 0,0 1 0,-1-1 0,0 0 0,1 0 0,-1 1 0,0-1 0,1 0 0,-1 0 0,0 0 0,0 0 0,0 0 0,0 0 0,0 0 0,0 0 0,-1 0 0,-1 1-1,2-8-2208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57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7328,'0'0'4829,"15"-1"-4298,170 11 935,-126-6-647,86-5 0,-47-1 196,-70 1-154,0-2 0,37-7 0,-48 11 253,-17-1-1171,0 0-1,1 1 0,-1-1 1,0 0-1,0 0 0,1 0 0,-1 1 1,0-1-1,0 0 0,0 0 0,1 1 1,-1-1-1,0 0 0,0 0 1,0 1-1,0-1 0,0 0 0,0 1 1,1-1-1,-1 0 0,0 1 1,0-1-1,0 0 0,0 1 0,0-1 1,0 0-1,0 1 0,0-1 0,-1 0 1,1 0-1,0 1 0,0-1 1,0 0-1,0 1 0,0-1 0,0 0 1,-1 1-1,1-1 0,0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59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424 0 5720,'0'0'5129,"-4"11"-4760,-5 14-155,-115 302 1730,26-70-716,49-121-504,-21 99 744,25-75-430,39-125-826,6-30-167,0 0 0,0 0 0,-1 0 0,0 0 0,0-1 1,-1 1-1,1 0 0,-1 0 0,-2 4 0,-3-1 359,14-18-240,10-18-70,138-264 324,-132 255-349,1 0 0,46-53-1,-69 89-60,-1 0 0,1 0 0,0 0 0,0 0 0,0 0 0,-1 0 0,1 0 0,0 1 0,0-1 0,0 0 0,0 1 0,0-1 0,1 1 0,-1-1 0,0 1 0,0-1 0,0 1 0,0 0 0,0 0 0,1-1 0,-1 1 0,0 0 0,0 0 0,0 0 0,1 0 0,-1 1 0,1-1 0,-5 15 84,-30 108 33,1-8-52,26-85-53,-1-3 24,-2 38-1,8-57-23,1 1-1,0-1 1,0 0-1,1 0 1,0 1-1,1-1 1,0 0-1,0 0 1,3 8-1,-4-15-11,0 1 0,-1 0 0,1 0 0,0-1 0,0 1-1,0 0 1,1-1 0,-1 1 0,0-1 0,0 0 0,1 1-1,-1-1 1,1 0 0,-1 0 0,1 0 0,0 0 0,-1 0-1,1 0 1,0 0 0,3 1 0,-2-2 0,0 0 1,-1 0-1,1 0 1,0 0-1,0 0 1,0 0-1,0-1 0,0 0 1,-1 1-1,1-1 1,0 0-1,3-2 1,5-3 14,-1 0 1,0-1 0,0 0-1,0 0 1,11-12-1,5-9 59,0 0 0,37-57-1,33-71 555,-95 155-629,1-2 23,-1 1-5,0 0 0,0 0-1,0 1 1,0-1 0,-1 0-1,1 0 1,0 0 0,0-4-1,-1 6 87,-4 8-46,-2 19-66,1 0 0,-3 54 0,7-68 4,1 0 0,1-1 1,0 1-1,1-1 0,0 0 0,1 1 0,0-1 0,1 0 0,5 11 0,-8-20 0,0-1-1,0 0 1,0 0-1,0 0 1,1 0-1,-1 0 1,1 0-1,-1 0 1,1-1-1,0 1 1,-1-1-1,1 1 1,0-1-1,0 1 1,0-1-1,0 0 1,1 0-1,-1 0 1,4 1-1,-4-2 7,1 0-1,-1 0 1,1 0 0,-1 0-1,1 0 1,-1-1-1,1 1 1,-1-1-1,1 0 1,-1 1-1,0-1 1,1 0-1,-1-1 1,0 1 0,3-2-1,5-5 38,-1 1 0,0-2 0,0 1 0,-1-1 0,0-1-1,7-11 1,25-42 406,38-85 0,-75 142-420,0 0 32,1-1-1,0 0 1,0 1 0,0 0-1,1 0 1,9-10 0,-13 15-61,-1 1 0,1 0 1,-1 0-1,1 0 0,-1-1 1,0 1-1,1 0 0,-1 0 1,1 0-1,-1 0 1,1 0-1,-1 0 0,1 0 1,-1 0-1,1 0 0,-1 0 1,1 0-1,-1 0 0,1 0 1,-1 1-1,1-1 0,-1 0 1,0 0-1,1 0 1,-1 1-1,1-1 0,-1 0 1,0 0-1,1 1 0,-1-1 1,0 0-1,1 1 0,-1-1 1,0 1-1,1-1 1,-1 0-1,0 1 0,0-1 1,0 1-1,1-1 0,-1 1 1,0-1-1,0 0 0,0 1 1,0-1-1,0 1 0,0-1 1,0 2-1,7 25 34,-7-27-37,3 27 13,-1 0 1,-2 0-1,-1 0 1,-1 0 0,-1 0-1,-7 30 1,5-39-7,-14 34 0,19-52-7,0 1 0,0-1 0,0 1 0,0-1 0,0 0 0,-1 1 0,1-1 0,0 0 0,0 1 0,0-1 0,-1 0 0,1 1 0,0-1 0,0 0 0,0 0 0,-1 1 0,1-1-1,0 0 1,-1 0 0,1 1 0,0-1 0,-1 0 0,1 0 0,0 0 0,-1 0 0,1 1 0,0-1 0,-1 0 0,1 0 0,-1 0 0,1 0 0,-1 0 0,-9-8 20,-5-17 31,14 24-49,-1-3 5,0 0 0,1 0 0,-1 0 0,1 0 0,0-1 0,0 1-1,0-6 1,1 9-3,0-1-1,0 1 0,0 0 1,0 0-1,0 0 0,0 0 1,0-1-1,1 1 0,-1 0 0,0 0 1,1 0-1,-1 0 0,1 0 1,-1 0-1,1 0 0,0 0 1,-1 0-1,1 0 0,0 0 1,0 0-1,-1 0 0,1 1 1,0-1-1,0 0 0,0 1 1,0-1-1,0 0 0,0 1 1,0 0-1,0-1 0,2 0 1,2 1 19,0-1 0,0 1-1,0-1 1,0 1 0,1 1 0,-1-1 0,0 1 0,0 0 0,0 0 0,0 0 0,0 1 0,-1 0 0,10 4 0,-8-3-602,0-1 0,1 1 1,0-1-1,-1-1 0,1 1 0,12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2:59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13168,'0'0'2528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02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11 568 4120,'0'0'6252,"-2"-10"-5808,-2-7-163,2-1 0,0 0 1,1 1-1,1-1 0,3-23 1,1 19 29,2 0 0,0 1 1,1 0-1,13-25 1,48-76 793,-56 106-922,0 0-1,2 0 1,0 1-1,0 1 1,2 1-1,21-16 1,-5 4 204,-27 21-307,-1 1 0,1 0-1,-1 0 1,1 0 0,0 0-1,0 1 1,0 0-1,0 0 1,0 0 0,6-1-1,-9 3-47,0 0 0,0 0 0,0 0 0,0 0-1,0 0 1,1 1 0,-1-1 0,0 1 0,0-1-1,0 1 1,0 0 0,0-1 0,-1 1 0,1 0 0,0 0-1,0 0 1,0 1 0,-1-1 0,1 0 0,-1 1 0,1-1-1,-1 1 1,0 0 0,1-1 0,-1 1 0,0 0-1,0 0 1,1 3 0,5 10 53,-1 0 0,-1 1 0,0 0 0,-1 0 1,-1 0-1,0 0 0,-2 1 0,0-1 0,-1 27 0,-3-6 49,-1-1 0,-1 1 1,-14 42-1,17-72-108,1-5-12,0 0 1,0 1-1,0-1 0,0 0 0,0 1 0,1-1 0,-1 0 0,1 1 0,0-1 0,0 0 0,0 1 0,0 2 0,2-6-6,-1 0 1,1 1-1,-1-1 0,1 0 0,-1 0 0,1 0 0,-1 0 0,0-1 0,1 1 0,-1 0 1,0 0-1,0-1 0,2-2 0,-1 2 1,41-57 94,-32 42-58,2 0 0,0 0 0,21-20 0,-19 24 23,0 0 1,0 0-1,2 1 1,24-13-1,-40 24-64,0 1 0,-1 0 0,1 0 0,0 0 0,0-1 0,-1 1 0,1 0 0,0 0 0,-1 0 0,1 0 0,0 0 0,-1 1 0,1-1 0,0 0 0,0 0 0,-1 0 0,1 0 0,0 1 0,-1-1 0,1 0 0,-1 1 0,1-1 0,0 1 0,-1-1 0,1 0-1,-1 1 1,1-1 0,-1 1 0,1 0 0,-1-1 0,0 1 0,1-1 0,-1 1 0,0 0 0,1 0 0,10 28 41,-10-16-38,1 0 0,-2 1 0,0-1 0,-2 24-1,0-23-14,1 0 1,1 0-1,0 0 0,3 20 0,-3-34 7,0 0 0,0 1 0,0-1 0,0 0 0,0 1 0,0-1 0,0 0 0,0 1 0,0-1 0,0 0-1,0 1 1,0-1 0,0 0 0,0 1 0,1-1 0,-1 0 0,0 0 0,0 1 0,0-1 0,0 0 0,1 0 0,-1 1 0,0-1 0,0 0 0,1 0 0,-1 1 0,0-1 0,1 0 0,-1 0 0,0 0 0,0 0-1,1 1 1,-1-1 0,0 0 0,1 0 0,-1 0 0,0 0 0,1 0 0,-1 0 0,0 0 0,1 0 0,-1 0 0,0 0 0,1 0 0,-1 0 0,0 0 0,1 0 0,-1 0 0,0 0 0,1 0 0,-1-1-1,0 1 1,1 0 0,-1 0 0,0 0 0,0-1 0,1 1 0,-1 0 0,0 0 0,0 0 0,1-1 0,-1 1 0,0 0 0,0-1 0,0 1 0,1 0 0,-1-1 0,17-24-16,-14 20 21,4-7 0,11-17 4,42-52 0,-33 46-5,-22 27-1,1 0 0,0 0 0,1 0-1,-1 1 1,1 0 0,1 0 0,11-7-1,-19 14 0,1-1 0,-1 1 0,1 0 0,-1-1-1,1 1 1,-1 0 0,1 0 0,0 0 0,-1-1 0,1 1-1,-1 0 1,1 0 0,0 0 0,-1 0 0,1 0-1,-1 0 1,1 0 0,0 0 0,-1 1 0,1-1-1,-1 0 1,1 0 0,0 0 0,-1 1 0,1-1 0,-1 0-1,1 0 1,-1 1 0,1-1 0,-1 1 0,1-1-1,-1 0 1,0 1 0,1-1 0,-1 1 0,1-1-1,-1 2 1,10 24 45,-7-16-40,39 115-42,-39-118 34,-1 1 0,2-1 0,-1 0 0,1 0-1,0 0 1,0-1 0,1 1 0,0-1 0,0 0 0,0-1 0,1 1-1,0-1 1,0 0 0,0 0 0,0-1 0,1 0 0,0 0 0,11 5 0,-11-7 0,0 0 1,0 0 0,0-1 0,0 0 0,0 0 0,0 0 0,0-1 0,0 0 0,0 0 0,1-1 0,-1 0 0,0 0 0,0-1 0,-1 0 0,1 0 0,0-1 0,0 1 0,-1-1-1,0-1 1,10-6 0,-3 1 28,0-1-1,-1-1 0,0 0 0,-1-1 0,0 0 0,0-1 1,-2 0-1,0-1 0,0 0 0,13-29 0,-20 36-3,0 1-1,0-1 1,0 0 0,-1 0-1,0 1 1,0-1-1,-1-11 1,0 14-8,0 1 0,0-1 1,-1 1-1,1-1 0,-1 1 0,0-1 1,0 1-1,0-1 0,-1 1 0,1 0 1,-1 0-1,0 0 0,0 0 1,0 0-1,0 0 0,-3-3 0,3 5-9,1 0-1,-1 0 0,1 1 0,-1-1 0,1 0 1,-1 1-1,0-1 0,1 1 0,-1 0 0,0-1 1,1 1-1,-1 0 0,0 0 0,1 0 0,-1 0 0,0 1 1,1-1-1,-1 0 0,0 1 0,1-1 0,-1 1 1,1-1-1,-1 1 0,1 0 0,-1 0 0,1 0 1,-1 0-1,1 0 0,0 0 0,-2 2 0,-5 3 13,1 0-1,0 1 1,-11 13-1,14-14-8,-1 0 0,1 0 1,1 1-1,-1 0 0,1-1 0,1 1 1,-1 0-1,1 1 0,0-1 0,1 0 1,-1 0-1,1 1 0,1-1 0,0 1 0,0-1 1,2 13-1,-1-8-3,2-1 0,-1 0 0,2 0 0,-1-1 0,1 1 0,1-1 1,0 1-1,1-2 0,0 1 0,10 12 0,-13-18-5,0 0 0,1 0 0,0 0 0,0-1 0,0 0 0,0 0 0,1 0 0,-1 0 0,1 0 0,0-1 0,0 0 0,9 3 0,-6-4-2,0 1 0,1-1 0,-1 0 0,1-1 1,-1 0-1,0 0 0,12-3 0,8-3-3,0-1 1,-1-2-1,43-19 1,-61 25 4,190-100-1,-146 74 0,-44 23 6,-1 1 0,0-1 0,6-7 0,-7 7 68,-1 0 0,1 1 0,13-8 0,-32 21-13,1 1 0,0 0-1,0 0 1,1 1-1,0 1 1,0-1 0,-8 15-1,9-14-30,1-1-16,-6 7 28,-20 33-1,31-45-31,0-1-1,1 1 0,0 0 1,0 0-1,0 0 0,0 0 1,1 0-1,0 0 0,0 0 1,0 0-1,1 1 0,0-1 1,0 6-1,0-10-6,0 1-1,0-1 1,0 0-1,1 0 1,-1 0-1,0 1 1,1-1-1,-1 0 1,1 0 0,-1 0-1,1 0 1,-1 0-1,1 0 1,0 0-1,-1 0 1,1 0 0,0 0-1,0 0 1,0 0-1,2 1 1,-2-2 0,0 1 0,0-1 0,0 0 0,0 0 0,0 0 0,0 0 0,0 0 0,0 0 0,0 0 0,-1-1-1,1 1 1,0 0 0,0 0 0,0-1 0,0 1 0,0-1 0,0 1 0,0-1 0,1 0 0,3-3 4,0 0 1,0 0-1,-1-1 0,1 1 0,-1-1 1,5-8-1,2-7 19,0 0 1,11-33-1,-14 33 2,1-1 0,20-33 0,-18 31 12,-11 22-37,0 1-1,0-1 1,0 1 0,0-1 0,0 1 0,1-1-1,-1 1 1,0-1 0,0 1 0,0 0 0,1-1 0,-1 1-1,0-1 1,0 1 0,1-1 0,-1 1 0,0 0-1,1-1 1,-1 1 0,1 0 0,-1-1 0,1 1-1,7 22 32,0 12-37,-4-14-2,1 0 1,1 0 0,1-1-1,13 28 1,-17-42 1,-1 1 15,1-1-1,0 1 1,1-1 0,-1 0 0,1 0 0,8 7-1,-10-10-4,-1-1-1,1 0 0,0-1 0,-1 1 0,1 0 0,0 0 0,0-1 0,-1 1 0,1-1 0,0 0 0,0 1 1,0-1-1,0 0 0,0 0 0,0 0 0,-1 0 0,1-1 0,0 1 0,0 0 0,0-1 0,0 1 0,-1-1 1,1 0-1,0 0 0,0 1 0,2-3 0,12-7 48,0-1-1,-2 0 1,1-1-1,-1-1 1,19-22 0,-14 15 127,31-26 1,-49 45-173,0 0-1,0 0 1,-1 1 0,1-1-1,0 1 1,0-1-1,-1 1 1,1-1-1,0 1 1,0-1 0,0 1-1,0 0 1,0-1-1,0 1 1,0 0-1,0 0 1,0 0 0,0 0-1,0 0 1,0 0-1,0 0 1,0 0 0,0 0-1,0 0 1,-1 1-1,1-1 1,0 0-1,2 1 1,-2 1 0,0-1 0,1 0 0,-1 1 0,0-1 0,0 1 1,0 0-1,0-1 0,0 1 0,0 0 0,0 0 0,-1-1 0,1 1 0,0 3 0,1 7 29,0 1 0,0-1 0,-2 18 0,0-30-33,0 3 7,0-1-1,0 0 0,0 0 1,0 1-1,1-1 0,-1 0 0,0 0 1,1 1-1,0-1 0,-1 0 1,1 0-1,2 3 0,-1-6 0,0 0 0,-1-1 0,1 1 0,0-1-1,0 0 1,-1 1 0,1-1 0,2-4 0,-4 6-9,41-61 109,-33 47-82,0 0 0,1 1-1,1 0 1,0 1 0,12-12 0,-21 23-26,0 0-1,0 0 0,0 0 0,0 1 1,0-1-1,0 0 0,0 1 1,0-1-1,1 1 0,-1-1 0,0 1 1,0 0-1,0 0 0,1-1 1,-1 1-1,0 0 0,0 0 0,1 0 1,-1 0-1,0 0 0,2 1 1,-1-1-2,0 1 1,1 0-1,-1 0 1,0 0 0,0 1-1,0-1 1,0 0 0,0 1-1,0-1 1,2 3-1,3 5 1,1 0 0,-2 0-1,11 18 1,-14-21 2,4 6-7,1 0-1,0-1 1,0 0-1,1 0 1,19 17 0,-26-26 2,0 0 0,1 0 0,0 0 0,-1 0-1,1-1 1,0 1 0,0-1 0,0 0 0,0 0 0,0 0 0,0 0 0,0 0 0,0-1 0,0 1 0,0-1 0,0 0 0,0 0 0,1 0 0,-1 0 0,0-1 0,0 1 0,0-1 0,0 0 0,0 0 0,0 0 0,0 0 0,0-1 0,0 1 0,-1-1 0,1 1 0,3-4 0,10-8 38,0-1 1,-1-1-1,0-1 1,24-33 0,43-78 215,-71 108-206,0-5 18,-9 20-54,-1 1 1,0-1 0,1 0-1,0 1 1,0-1-1,0 1 1,0-1 0,0 1-1,1 0 1,-1 0 0,1 0-1,0 1 1,0-1-1,0 0 1,0 1 0,5-3-1,-7 5-9,0 0-1,-1 0 0,1 0 0,0 0 1,0 1-1,-1-1 0,1 0 1,0 0-1,-1 0 0,1 1 1,0-1-1,-1 0 0,1 1 1,-1-1-1,1 1 0,-1-1 1,1 0-1,0 1 0,-1-1 1,0 1-1,1 0 0,-1-1 1,1 1-1,-1-1 0,0 1 0,1 0 1,-1-1-1,0 1 0,1 0 1,-1-1-1,0 1 0,0 1 1,7 24-6,-5 0 3,-1 1 0,-1 0-1,-1-1 1,-2 1 0,-6 28-1,8-48 2,-10 46 0,9-49 0,1 0 0,0 0 0,-1 0 0,0 0 0,0 0 0,0-1 0,0 1 0,-1-1 0,0 1 0,-3 2 0,5-5 0,-1 0 0,1 0 0,-1 0 0,0-1 0,0 1 0,1 0 0,-1-1 0,0 0 0,0 1 0,0-1 0,0 0 0,1 0 0,-1 0 0,0 0 0,0 0 0,0-1 0,0 1 0,1 0 0,-1-1 0,-3-1 0,-37-16 0,37 16 0,-37-26 64,36 26-14,15 8-37,42 27-5,-27-17 11,1-1-1,0-1 1,42 16 0,-61-28-298,14 5 643,-9-5-3940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0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5920,'0'0'10061,"-4"11"-9896,2-4-135,-1-1 28,1 0 0,0 0-1,0 0 1,1 0 0,0 1-1,0-1 1,0 1 0,1-1-1,0 0 1,0 1 0,0-1-1,3 11 1,16 40 533,-9-23-370,2-2 0,24 48-1,-3-16-16,-18-32-55,2-2 1,32 46-1,33 40 190,-31-12-84,-46-95-196,-1 1 0,0 0 1,5 20-1,-1-6 32,-3-10-23,-3-10-31,-1 0 0,1 1 0,-1-1-1,0 0 1,1 7 0,1 0 85,-1-6 0,-1-7 210,0-2-304,0-1 1,0 1-1,0 0 1,1-1-1,0 1 1,-1 0-1,5-7 1,4-10 20,19-55 223,44-82-1,11 14 59,-65 115-223,1 1 0,44-46 0,-47 55 34,0-1 1,23-38 0,-29 42-53,2 1 117,-11 13-181,0-1 0,0 1 1,0-1-1,0 1 0,0-1 1,0 1-1,-1-1 0,2-3 1,-2 3-6,-1 3-17,0-1 0,1 1 1,-1 0-1,0-1 0,0 1 1,0-1-1,0 1 0,0-1 0,0 1 1,0 0-1,0-1 0,0 1 1,0-1-1,0 1 0,0-1 1,0 1-1,0-1 0,0 1 0,0 0 1,0-1-1,-1 1 0,1-1 1,0 1-1,0 0 0,0-1 1,-1 1-1,1-1 0,0 1 0,-1 0 1,1-1-1,0 1 0,-1 0 1,1 0-1,0-1 0,-1 1 1,1 0-1,-1 0 0,1 0 0,0-1 1,-1 1-1,1 0 0,-1 0 1,1 0-1,-1 0 0,0 0 1,-13-6-4,-1 2 0,1-1 0,-1 2 0,0 0 1,-1 1-1,-15 0 0,8-1-9,-32 0-32,0 3 1,-99 11 0,41-1-9,43-2 26,40-4 11,-34 1-1,48-3 13,15-2 0,0 1 0,-1-1 0,1 0 0,-1 0 0,1 0 0,0 1 0,-1-2 0,1 1 0,-1 0 0,1 0 0,0 0 0,-3-1 0,-5 2-66,9-1 63,0 0 0,1 0 1,-1 0-1,0 0 0,0 0 0,0 0 1,0 0-1,0 0 0,0 0 0,1 0 0,-1 0 1,0 0-1,0 0 0,0 0 0,0 0 1,0 0-1,0 0 0,1 0 0,-1 0 0,0 0 1,0 1-1,0-1 0,0 0 0,0 0 1,0 0-1,0 0 0,0 0 0,0 0 1,0 0-1,1 0 0,-1 0 0,0 1 0,0-1 1,0 0-1,0 0 0,0 0 0,0 0 1,0 0-1,0 0 0,0 1 0,0-1 0,0 0 1,0 0-1,0 0 0,0 0 0,0 0 1,0 0-1,0 1 0,0-1 0,0 0 1,0 0-1,0 0 0,0 0 0,-1 0 0,1 0 1,0 0-1,0 1 0,0-1 0,0 0 1,0 0-1,0 0 0,0 0 0,0 0 0,-1 0 1,10 4-3001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07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3616,'0'0'12823,"14"-7"-12527,-1 1-218,-4 1-26,-1 1 0,1 0 0,0 1 0,0 0 0,0 0 0,0 1 0,1 0 0,-1 1 0,14-1 0,8 3 255,-1 2 0,31 7 1,26 3 502,-62-12-399,33-3 0,-4-1 61,66-3 656,-57 9-1032,-39 0-3036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09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4720,'0'0'7800,"-1"11"-7375,1-8-433,-11 166 2512,26 154-938,-1-215-1152,-7-65-42,1 68 1,-3-38 551,-9-114-350,-9-54 1,-1 10-384,4-43 85,6 69 18,-12-70 0,14 122-267,1-1 0,0 1 0,0-1 0,1 1 0,0-1 0,1 1 0,-1-1 0,2 1 0,-1 0 0,1-1 1,0 1-1,0 0 0,1 0 0,0 0 0,0 0 0,0 1 0,1-1 0,0 1 0,1 0 0,7-8 0,-8 10-6,1 0 1,0 1-1,0-1 0,1 1 1,-1 1-1,1-1 0,-1 1 1,1 0-1,0 0 1,0 0-1,0 1 0,0 0 1,0 0-1,0 1 0,0 0 1,0 0-1,0 0 0,0 1 1,0-1-1,9 4 0,7 2 20,1 1 0,-1 1 0,39 21 0,-56-26-38,0 0 1,0 0-1,-1 1 0,1-1 1,-1 1-1,0 0 0,0 0 1,-1 1-1,1-1 0,-1 1 1,0 0-1,0-1 0,0 1 1,-1 1-1,0-1 0,3 9 1,6 11 2,-10-22-5,1 0 0,-1 1 0,0-1 1,0 1-1,0-1 0,-1 1 0,1 0 1,-1-1-1,0 1 0,0-1 0,0 1 1,0 0-1,-1-1 0,-1 8 1,0-6 2,0 1 1,-1-1 0,0 1 0,0-1 0,0 0-1,0 0 1,-1 0 0,-5 5 0,-4 4 17,-2-2 0,0 1 0,0-2 0,-25 15 0,27-19-6,6-2 1,1-1 0,-1 0 0,0 0 0,0 0 0,0-1 0,-1 0 0,1-1 0,-1 0 1,1 0-1,-10 1 0,3-1 64,14-2-79,0 0 0,0 0 1,0 0-1,0 1 0,0-1 1,0 0-1,0 0 0,0 0 1,0 0-1,0 0 0,0 0 1,0 1-1,0-1 0,0 0 1,0 0-1,0 0 0,0 0 1,0 0-1,0 0 0,0 1 1,0-1-1,0 0 0,0 0 1,0 0-1,0 0 1,0 0-1,0 0 0,0 1 1,0-1-1,0 0 0,0 0 1,1 0-1,-1 0 0,0 0 1,0 0-1,0 0 0,0 0 1,0 0-1,0 0 0,0 0 1,1 1-1,-1-1 0,0 0 1,0 0-1,0 0 0,0 0 1,4 1 10,-1 1 1,0-1 0,1 0 0,-1 0 0,0 0 0,6 1 0,38 6-10,-1 3 0,-1 1 0,1 3 0,-2 1 1,0 3-1,40 23 0,-73-36-2,0 0-1,0 1 1,-1 0 0,0 1-1,-1 0 1,0 1 0,0 0 0,-1 0-1,0 1 1,7 11 0,-13-18 2,0 0 0,-1 0 0,0 1 0,1-1 0,-1 0 0,0 1 1,-1-1-1,1 1 0,-1-1 0,1 1 0,-1-1 0,0 1 0,0 0 0,-1-1 1,1 1-1,-1-1 0,0 1 0,0-1 0,0 1 0,0-1 0,0 0 1,-1 0-1,0 1 0,1-1 0,-1 0 0,0 0 0,-1-1 0,1 1 0,0 0 1,-1-1-1,1 1 0,-1-1 0,0 0 0,0 0 0,0 0 0,0 0 1,0-1-1,-1 1 0,-5 1 0,-22 7 26,0-2 1,-1-1-1,-34 3 0,-99 0 103,120-8-96,-74 11 77,37-2-38,77-11-84,-11 1-127,1 1-1,-28 7 1,39-6-2967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24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 4312,'0'0'5193,"-6"10"-4986,-35 50 206,20-36 233,9-13-272,-3 15 237,8-14-441,4-4-100,-1 0 0,1 0-1,0 0 1,1 0-1,0 0 1,0 0 0,0 11-1,-2 60 323,4-75-370,1 47 176,-3-1-1,-3 1 1,-14 73 0,-1-12 141,3-12 26,8-66-258,5-25-60,1 0-1,1 1 0,0 0 1,0-1-1,1 1 0,0 0 1,1 19-1,3-21 2,-3-8-45,1 0 0,-1 1 1,0-1-1,0 0 0,0 1 1,1-1-1,-1 1 0,0-1 0,0 1 1,0-1-1,0 0 0,0 1 1,0-1-1,0 1 0,0-1 1,0 1-1,0-1 0,0 0 1,0 1-1,0-1 0,0 1 0,0-1 1,0 1-1,0-1 0,-1 0 1,1 1-1,0-1 0,0 1 1,-1-1-1,1 0 0,0 1 1,-1 6 58,1-5-22,0-4-14,1-1-15,0 0 1,0-1-1,0 1 1,1 1-1,-1-1 1,1 0-1,0 0 1,3-4-1,3-5 22,5-15 44,12-36 0,-9 21 29,-4 13-52,-6 10-1,2 0-1,0 0 1,1 1 0,1 1 0,1 0 0,13-18 0,-10 25 77,-13 10-126,-1-1 1,0 1-1,1 0 0,-1 0 0,1 0 0,-1 0 0,0 0 1,1 0-1,-1 0 0,1 0 0,-1 1 0,0-1 1,1 0-1,-1 0 0,1 0 0,-1 0 0,0 0 1,1 1-1,-1-1 0,0 0 0,1 0 0,-1 1 1,0-1-1,1 0 0,1 3 9,0 0 0,-1 0 0,1 0 0,-1 1 0,1-1 0,-1 0 0,1 4 0,-1-3-13,6 25 45,-1 1-1,-2 0 0,-1 1 0,-1 46 0,0-19 31,-2-55-61,0 1-1,1-1 0,-1 1 1,1 0-1,0-1 0,0 1 0,0-1 1,1 0-1,-1 1 0,1-1 1,0 0-1,0 0 0,0 0 1,3 4-1,-3-5-5,0-1 0,-1 1-1,1-1 1,0 0 0,0 1 0,0-1 0,0 0 0,0 0 0,0 0-1,0-1 1,0 1 0,0 0 0,1-1 0,-1 0 0,0 1 0,0-1-1,1 0 1,-1 0 0,0 0 0,0 0 0,1-1 0,-1 1 0,4-2-1,11-3 5,1-2-1,-1 0 0,0-2 0,-1 0 0,0 0 0,18-15 0,84-76 1,-113 95-11,10-8 0,23-21-1,-1-3 0,35-43 0,-65 72 43,-4 4 72,-14 8-31,-5 5-43,1 0 0,0 2 0,1 0 0,0 0 0,1 2 0,-22 23-1,5-2 59,2 0-1,0 2 0,-23 42 1,50-76-90,0 0 0,0 0 1,0 0-1,0 1 0,0-1 1,0 0-1,1 0 0,-1 0 0,1 1 1,0-1-1,-1 0 0,1 1 1,0-1-1,0 0 0,1 1 1,-1-1-1,0 0 0,1 0 0,-1 1 1,1-1-1,0 0 0,0 0 1,0 0-1,2 4 0,-2-5-6,0 0-1,0 0 0,1 0 1,-1 0-1,0 0 0,1 0 1,-1 0-1,1 0 0,-1 0 1,1 0-1,-1-1 0,1 1 1,0-1-1,-1 1 0,1-1 1,0 0-1,-1 1 0,1-1 1,0 0-1,-1 0 0,1 0 1,0-1-1,-1 1 0,1 0 1,0-1-1,-1 1 0,1-1 1,0 1-1,-1-1 0,1 0 1,-1 1-1,1-1 0,0-1 1,8-4-9,-1-1 1,0 0-1,0 0 0,-1-1 1,0 0-1,11-13 1,36-59-13,-54 79 17,9-18 0,0 0 0,13-35 0,5-12 67,-30 73-45,2 0 1,-1 1-1,1-1 0,0 0 0,0 0 1,1 0-1,2 11 0,-1-3 9,0 0-15,1 0-1,0 0 1,1 0-1,9 20 1,-11-29-13,0-1 1,0 0 0,1 0 0,0 0 0,0-1 0,0 1 0,0-1 0,1 1 0,0-1 0,0 0 0,0-1 0,0 1 0,1-1 0,-1 1 0,9 3 0,-10-6-1,1-1-1,-1 1 0,1-1 1,-1 1-1,1-1 1,0 0-1,-1-1 0,1 1 1,-1-1-1,1 1 1,0-1-1,-1 0 0,0 0 1,1-1-1,-1 1 1,0-1-1,1 1 0,2-3 1,8-6 13,1 1 0,15-16 0,-27 23-11,8-9 24,0-1 1,-1 0-1,0-1 0,-1 0 1,0-1-1,-1 0 0,-1 0 1,7-18-1,14-26 126,-28 58-144,0 0-1,0 0 0,1-1 0,-1 1 0,0 0 0,0-1 0,0 1 0,0 0 0,0 0 0,1-1 0,-1 1 1,0 0-1,0 0 0,0-1 0,1 1 0,-1 0 0,0 0 0,1-1 0,-1 1 0,0 0 0,0 0 0,1 0 1,-1 0-1,0 0 0,1 0 0,-1-1 0,0 1 0,1 0 0,-1 0 0,5 9 108,-1 25-90,-3-24-2,3 32-3,-2 0 0,-2 0 1,-7 63-1,7-101-16,-1 0-1,0 0 1,0 0-1,0 0 1,-1 0 0,1 0-1,-1 0 1,0-1-1,0 1 1,-4 4 0,6-8-3,-1 1 1,0 0 0,0 0 0,1 0 0,-1-1 0,0 1 0,0 0-1,0-1 1,0 1 0,0 0 0,0-1 0,0 0 0,0 1 0,0-1 0,0 0-1,-1 1 1,1-1 0,0 0 0,0 0 0,0 0 0,0 0 0,0 0-1,-1 0 1,1 0 0,0 0 0,0-1 0,0 1 0,0 0 0,0-1 0,0 1-1,0 0 1,0-1 0,0 0 0,0 1 0,0-1 0,0 0 0,0 1-1,0-1 1,0 0 0,0-1 0,-44-35-111,47 35 93,0 1-1,0-1 0,0 0 0,0 1 1,0 0-1,1-1 0,-1 1 1,0 0-1,1 0 0,-1 1 0,6-2 1,45-15-8,-39 13 34,0 1 1,1 0-1,-1 1 0,0 1 1,1 0-1,27 3 0,34 6 347,-75-8-349,1 0 0,-1 0 0,1 0 1,0 0-1,-1 0 0,1 0 0,-1 0 0,1-1 0,-1 1 1,1 0-1,-1-1 0,1 0 0,-1 1 0,1-1 0,-1 0 0,0 0 1,1 0-1,-1 0 0,0 0 0,0 0 0,0 0 0,0 0 0,0 0 1,0 0-1,0-1 0,0 1 0,0 0 0,0-1 0,-1 1 0,1-1 1,0-1-1,2-6-38,-1 1 0,0-1 1,-1 0-1,1-14 1,-1 12-48,1-28-2578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26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98 3912,'0'0'11138,"-2"10"-10952,0-4-150,1 1 1,1-1 0,-1 1-1,1 0 1,0-1 0,0 1 0,1-1-1,0 1 1,0-1 0,1 1-1,-1-1 1,5 10 0,-2-7 79,0-1 0,0 1 0,1-1 0,0 0 0,7 7 0,-11-13-56,0-1 1,0 0-1,-1 1 1,1-1-1,0 0 0,-1 1 1,1-1-1,0 1 1,-1-1-1,0 1 1,1-1-1,-1 1 1,0 1-1,0-1-50,1 0 1,-1-1-1,0 1 1,1 0-1,-1-1 1,1 1-1,-1 0 0,1-1 1,0 1-1,0-1 1,0 1-1,0-1 0,1 3 1,-1-4-12,0 1 0,0 0 0,0 0 1,-1 0-1,1 0 0,0 0 0,-1 1 0,1-1 1,-1 0-1,1 0 0,-1 0 0,1 1 1,-1-1-1,0 0 0,0 0 0,0 1 0,0 1 1,4 18-1,-1-11 68,-1-12 41,0-21 96,-1 11-187,9-71 195,-6 44 55,15-61-1,-13 80-116,1 1 0,13-26 0,-19 44-142,-1 0 1,1 0 0,0 0-1,0 0 1,0 0 0,-1 0-1,1 0 1,0 0 0,0 0-1,0 0 1,0 1 0,1-1-1,-1 0 1,0 1 0,0-1-1,0 1 1,0-1 0,1 1-1,-1 0 1,0-1 0,0 1-1,1 0 1,-1 0 0,0 0-1,1 0 1,-1 0 0,0 0 0,0 0-1,1 1 1,-1-1 0,0 0-1,0 1 1,2 0 0,6 2 25,-1 1 1,0-1 0,14 10 0,-10-5 5,8 2 61,1-1-1,24 8 1,-24-5 149,-21-12-212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3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6824,'0'0'9086,"13"-1"-8795,313-27 1979,-222 27-483,-104 1-1773,0 1 1,1-1-1,-1 0 0,0 1 1,0-1-1,0 0 0,1 1 1,-1-1-1,0 0 0,0 1 1,0-1-1,0 1 0,0-1 1,0 0-1,0 1 0,0-1 1,0 0-1,0 1 0,0-1 1,0 1-1,0-1 0,0 0 1,0 1-1,0-1 0,0 0 1,0 1-1,0-1 0,0 1 1,-1-1-1,1 0 0,0 1 1,0-1-1,0 0 0,-1 1 1,1-1-1,0 0 0,-1 0 1,1 1-1,-1-1 0,-9 17-60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32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180 132 3312,'0'0'5417,"-9"-10"-5196,-28-30-2,-2-8 997,39 47-1184,0 1 1,-1-1-1,1 0 1,0 1-1,-1-1 0,1 1 1,-1-1-1,1 1 1,-1-1-1,0 1 0,1-1 1,-1 1-1,1 0 0,-1-1 1,0 1-1,1 0 1,-1 0-1,0-1 0,1 1 1,-1 0-1,0 0 1,1 0-1,-1 0 0,0 0 1,1 0-1,-1 0 1,0 0-1,0 0 0,1 0 1,-1 0-1,0 0 1,0 1-1,-1 0 17,0 0 0,0 1 1,0-1-1,0 1 0,0-1 0,0 1 1,1 0-1,-1 0 0,1 0 0,-2 2 1,-5 9 79,1 0 1,-8 19-1,14-30-104,-3 6 30,0 0-1,1 1 1,0-1 0,1 0-1,0 1 1,0 0 0,1 0-1,0-1 1,0 1 0,1 0-1,0 0 1,2 10 0,1 4 105,-3-18-123,1 0 0,-1-1 0,1 1-1,0 0 1,0-1 0,0 1 0,1-1-1,-1 1 1,1-1 0,0 0 0,1 0-1,-1 1 1,1-1 0,-1-1-1,1 1 1,5 5 0,-2-5-9,-1-1 1,1 1 0,0-1-1,0 0 1,0 0-1,0-1 1,0 0-1,0 0 1,1 0 0,-1-1-1,10 1 1,9 0 25,40-1 0,-46-3-32,-1 0 1,0 0 0,1-2 0,-1-1 0,0 0-1,-1-1 1,0-1 0,1 0 0,30-20 0,-34 20-8,26-17 15,-38 22-9,1 0 0,0 0 1,-1-1-1,1 1 0,-1-1 1,0 1-1,0-1 1,0 0-1,0 0 0,3-5 1,-5 7 3,0 1 0,0-1 0,0 0 0,0 0 0,-1 0 0,1 0 0,0 1 0,0-1 0,0 0 0,-1 0 0,1 0 0,0 1 0,-1-1 0,1 0 0,-1 1 0,1-1 0,-1 0 0,1 1 0,-1-1 0,1 0 0,-1 1 0,0-1 0,1 1 0,-1-1 0,0 1 0,1-1 0,-1 1 0,0 0 0,0-1 0,1 1 0,-1 0 0,0-1 0,-1 1 0,-11 20 107,11-18-122,0 0 0,0 1 0,1-1 0,-1 1 0,1 0-1,-1-1 1,1 1 0,0 0 0,0 0 0,0 0 0,1 0 0,-1 0 0,0 3 0,1 1 9,-1 0 1,1 0-1,0-1 1,1 1-1,2 12 0,-2-17-15,0 0 0,0 0-1,0 0 1,0 0 0,0 0-1,0 0 1,1 0 0,-1 0-1,1 0 1,-1-1 0,1 1-1,0-1 1,0 1 0,-1-1-1,1 1 1,0-1 0,0 0-1,0 0 1,1 0 0,2 1-1,2 0-9,0 0 1,0-1-1,0 0 0,0 0 0,0 0 1,0-1-1,0 0 0,0 0 0,1-1 0,7-1 1,-12 1 6,0 1-1,0-1 1,0 0 0,0 0 0,0 0 0,0 0 0,0 0 0,0-1-1,-1 1 1,1-1 0,0 0 0,-1 0 0,0 0 0,1 0 0,-1 0 0,0 0-1,0-1 1,0 1 0,0-1 0,-1 1 0,1-1 0,-1 0 0,1 0 0,-1 0-1,0 1 1,1-5 0,-2 4 15,0 0 0,0 0 1,0 0-1,-1 0 0,1 0 0,-1 1 0,1-1 0,-1 0 0,0 0 0,0 0 0,0 1 1,-1-1-1,1 0 0,-1 1 0,1-1 0,-1 1 0,0 0 0,0-1 0,0 1 1,0 0-1,0 0 0,-1 0 0,1 1 0,0-1 0,-1 0 0,-5-2 0,-1 0 44,0-1 1,0 1-1,-1 1 0,1-1 0,-1 2 0,-17-4 0,14 5 38,0 0-1,-1 1 1,-25 2 0,4 0 151,99-12-162,44-9-127,-66 8 44,56-5 0,-82 14 22,1 1 1,-1 1-1,1 1 0,0 0 0,-1 1 1,25 6-1,-39-8-12,1 1 0,0 0 0,-1 0 0,1 0 0,-1 0 0,1 1 0,-1-1 0,0 1 0,1-1 0,-1 1 0,0 0 0,0 0 0,0 0 0,0 0 0,0 0 0,-1 0 0,1 1 0,-1-1 1,1 1-1,-1-1 0,0 1 0,0-1 0,0 1 0,1 3 0,-1 4 36,0-1 1,0 1 0,-1 0-1,0-1 1,-3 19-1,1-11 5,2-9 5,-1 0 0,1 0 0,-2 0 0,1-1 0,-1 1 0,0-1 0,-1 1 0,-5 11 0,19-53 849,-9 23-853,1 0 1,0 0-1,1 1 0,9-17 1,-11 23-36,1-1 4,0 1 0,0 0 0,0 0 0,0 0 0,0 0 0,6-4 0,-8 7-23,0 0 0,0 1 0,0-1 0,0 1 0,0-1 0,0 1 0,1 0 0,-1-1-1,0 1 1,0 0 0,0 0 0,0 0 0,0 0 0,0 0 0,1 0 0,-1 0-1,0 0 1,0 0 0,0 1 0,0-1 0,0 0 0,0 1 0,0-1 0,0 1 0,0-1-1,0 1 1,0-1 0,0 1 0,0 0 0,0 0 0,0-1 0,-1 1 0,1 0-1,1 1 1,2 3 8,0-1-1,-1 1 0,0 0 0,1 0 0,-2 0 1,1 0-1,0 1 0,-1-1 0,0 1 0,0-1 1,-1 1-1,0 0 0,0 0 0,0 0 0,-1-1 1,1 1-1,-2 0 0,1 0 0,0 0 1,-3 10-1,3-3 37,5-11 33,13-16 2,-13 10-103,33-31 46,-15 13 92,51-37 1,-72 57-101,1 0 0,0 0 0,0 1 0,0-1 0,1 0 0,-1 1-1,0 0 1,6-1 0,-8 2-8,1 0-1,-1 0 1,0 0-1,0 0 1,0 0-1,0 1 1,1-1-1,-1 0 1,0 1-1,0-1 0,0 1 1,0-1-1,0 1 1,0 0-1,0-1 1,0 1-1,0 0 1,0 0-1,0 0 1,-1 0-1,1 0 1,0 0-1,-1 0 1,1 0-1,0 0 1,-1 0-1,1 0 1,-1 1-1,11 19 45,1-1 0,25 33 0,-36-52-49,0 0 0,0-1-1,0 1 1,1 0 0,-1 0 0,0-1 0,1 1 0,-1 0-1,0-1 1,1 1 0,-1-1 0,1 0 0,-1 1-1,0-1 1,1 0 0,-1 0 0,1 0 0,-1 0 0,1 0-1,-1 0 1,1-1 0,-1 1 0,0 0 0,1-1-1,-1 1 1,1-1 0,-1 0 0,0 1 0,0-1 0,1 0-1,0-1 1,6-3 11,0 0-1,-1 0 1,11-10-1,15-25 18,-27 31-13,1 1-1,0 0 0,0 0 0,1 0 0,10-7 1,-18 15-16,0-1 1,0 1 0,0 0 0,0 0-1,0 0 1,1 0 0,-1 0-1,0 0 1,0 0 0,0 0-1,0 0 1,0 0 0,0 0 0,1 0-1,-1 0 1,0 0 0,0 0-1,0 0 1,0 0 0,0 0 0,1 0-1,-1 0 1,0 0 0,0 0-1,0 0 1,0 0 0,0 0 0,0 0-1,1 0 1,-1 0 0,0 0-1,0 0 1,0 0 0,0 0 0,0 0-1,0 0 1,0 0 0,1 1-1,-1-1 1,0 0 0,0 0 0,0 0-1,0 0 1,0 0 0,0 0-1,0 1 1,1 9 35,-4 13-19,-49 300 16,3-13-285,42-258 158,3-43 82,7-26 62,-1 6-58,26-97 45,7-40 30,-16 29-26,14-88 86,-29 182-105,1 1 0,1 0-1,10-24 1,9-34 84,15-50 122,-40 131-224,0 0 0,0 0 0,1 0-1,-1 0 1,0 0 0,1 0-1,-1 0 1,1 0 0,-1 0 0,1 1-1,-1-1 1,1 0 0,-1 0 0,1 0-1,0 1 1,-1-1 0,1 0-1,2 0 1,-3 0-3,1 1 0,0 0 0,-1 0-1,1 0 1,0 0 0,0 0 0,-1 0 0,1 0-1,0 0 1,-1 0 0,1 0 0,0 0-1,-1 0 1,1 1 0,0-1 0,-1 0 0,1 0-1,0 1 1,-1-1 0,2 1 0,0 1-1,1 0 0,-1 0 1,1 0-1,-1 1 1,0-1-1,0 1 0,0-1 1,0 1-1,-1 0 0,3 3 1,-1 7-21,0-1 0,0 1 0,-1-1 0,-1 1 0,0 0 1,0 0-1,-2 0 0,0 0 0,0 0 0,-1-1 0,0 1 1,-6 14-1,6-20 4,-1-1 0,0 1 1,-1-1-1,1 1 0,-1-1 1,0 0-1,-1 0 0,0-1 1,-8 9-1,0-3-34,0 0 0,-28 17 1,19-12-72,19-8-39,3-8 149,0 1-1,1-1 1,-1 1-1,1-1 1,-1 1-1,1-1 1,-1 1-1,1-1 1,-1 0 0,1 1-1,-1-1 1,1 0-1,-1 0 1,1 1-1,0-1 1,-1 0 0,1 0-1,0 0 1,14 2-49,0-1 1,0 0 0,-1-1-1,1-1 1,0-1-1,-1 0 1,25-7 0,-28 7 29,84-24-140,-58 16 124,-29 7 32,0-1 0,1 1 1,-1-1-1,-1-1 0,1 0 0,-1 0 0,1 0 1,-1-1-1,-1 0 0,8-7 0,8-8 6,-8 4 60,-15 10 26,-13 4 54,11 4-120,0-1 1,0 0-1,0 1 1,0 0-1,0-1 1,0 1-1,0 1 1,0-1-1,-4 3 1,5-4-10,1 1 0,0 0 1,-1 0-1,1 0 0,0 0 0,0 0 1,0 0-1,0 0 0,0 0 1,0 0-1,0 0 0,0 1 1,1-1-1,-1 0 0,0 1 1,1-1-1,-1 0 0,1 1 0,-1-1 1,1 1-1,-1 2 0,1-1-10,1 0 0,-1 0 0,0 0 0,1 0 0,0 0 0,0 0 0,0 0 0,0 0 0,0 0 0,0 0 0,1 0 0,0-1-1,-1 1 1,4 3 0,-4-5 2,0 0 0,0 0-1,1 1 1,-1-1 0,0 0 0,1 0-1,-1 0 1,1-1 0,0 1-1,-1 0 1,1-1 0,0 1 0,-1 0-1,1-1 1,0 0 0,0 0 0,-1 1-1,1-1 1,0 0 0,0 0-1,-1 0 1,1-1 0,0 1 0,0 0-1,-1-1 1,1 1 0,2-2-1,3 0-5,-1-1-1,1 0 1,-1 0-1,0 0 1,0-1-1,0 0 1,0-1-1,-1 1 0,10-11 1,-13 13 11,-1-1 0,1 1 1,0-1-1,-1 0 0,0 0 1,0 0-1,1 0 0,-2 0 0,1 0 1,0 0-1,-1 0 0,1 0 1,-1 0-1,0 0 0,0 0 0,0 0 1,-1 0-1,1 0 0,-1 0 1,1-1-1,-1 1 0,0 1 0,0-1 1,0 0-1,-3-3 0,3 2 4,0 0-1,-1 1 1,0-1-1,0 1 1,0 0-1,0 0 1,-1-1-1,1 1 1,-1 1 0,0-1-1,0 0 1,0 1-1,0-1 1,0 1-1,0 0 1,-1 0-1,1 0 1,-1 1-1,1-1 1,-1 1-1,0 0 1,0 0-1,1 0 1,-1 1-1,0-1 1,0 1-1,0 0 1,-6 0-1,-3 0 4,1 1 0,-1 0 0,1 0 0,0 1 0,-14 5 0,19-5-12,-2 1-7,19 0-40,-1-3 43,-1-1-1,1 0 1,-1-1 0,1 1 0,-1-2-1,1 1 1,12-7 0,11-2-2,0 2 3,0 2 0,1 0 0,62-3 0,-84 10 6,1 0 0,-1 1 0,0 0 0,0 1 0,0 0 0,0 1 0,0 0 0,0 0 0,0 1 0,-1 1 0,0 0 0,0 0 0,0 1 0,-1 0 0,10 9 0,-14-12 7,-1 1 1,0 0-1,0 0 0,0 1 0,0-1 0,-1 1 0,5 8 0,-6-9 5,-1-1-1,0 1 0,0-1 1,-1 1-1,1-1 0,-1 1 1,0 0-1,0-1 1,0 1-1,0 0 0,-1-1 1,1 1-1,-2 5 0,-2 6 74,-1-1 0,0 1 0,-1-1 0,-12 22-1,17-33-76,-3 5 124,3-7-29,1-7 8,4-7-77,0 0 0,1 1 0,0-1 0,1 1 0,12-18 0,-10 16-12,34-73 29,-39 82-28,0 0 0,1 0 0,-1 1 0,8-9 0,-10 43 14,0-23-38,0-1-1,1 0 1,0 0 0,0 0 0,0 0-1,1 0 1,-1 0 0,2-1 0,-1 1-1,0-1 1,1 0 0,0 0-1,0 0 1,1 0 0,-1-1 0,10 7-1,-8-7 6,1 0-1,0-1 1,-1 0-1,1 0 0,1-1 1,-1 1-1,0-1 1,0-1-1,1 0 0,-1 0 1,1 0-1,-1-1 1,1 0-1,8-1 0,-9 0 5,50-7 53,-53 8-49,0-1-1,1-1 0,-1 1 1,0 0-1,0-1 1,0 0-1,0 0 1,0 0-1,-1-1 1,6-3-1,-4 0-263,-8 6 318,-10 7-1187,9-4-1299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59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0 782 3808,'0'0'4790,"10"-1"-4595,7-2-63,-2-1 0,1 0 0,0 0 0,-1-2 0,18-8 0,-27 11-91,3-2 70,0 1 0,0-1 0,0-1 0,-1 1 0,0-1 0,0-1 0,-1 0 0,10-10 0,-12 11-1,-1 0 0,0 0 0,0 0 0,-1-1 0,0 1 0,0-1 0,0 0 0,-1 0 0,3-11 0,-5 16-81,0 0-1,0 0 0,0 0 0,0 0 0,0 0 0,0 0 1,0 0-1,0 0 0,-1 0 0,1 0 0,-1 0 0,0 0 0,0 0 1,1 0-1,-1 0 0,0 0 0,-1 0 0,1 1 0,0-1 1,0 1-1,-1-1 0,1 1 0,-1-1 0,1 1 0,-1 0 1,0-1-1,1 1 0,-1 0 0,0 0 0,0 0 0,0 1 1,0-1-1,0 0 0,0 1 0,0-1 0,0 1 0,0 0 0,-3 0 1,-4-2 57,0 2 1,0-1 0,-1 1 0,1 1 0,0 0 0,0 0 0,0 1-1,0 0 1,0 0 0,0 1 0,0 0 0,1 1 0,0 0-1,-13 7 1,19-9-49,0 0 0,0-1 0,0 1 0,0 0 0,1 0 0,-1 0 0,0 1 1,1-1-1,-1 0 0,1 0 0,0 1 0,0-1 0,-2 5 0,-7 37 332,8-32-246,-1 3-60,0 1 0,2-1 0,0 1 0,0-1 0,1 1 0,4 23 0,-3-34-46,0 0 1,0 0-1,1 0 1,-1 0-1,1 0 1,0 0 0,0 0-1,1 0 1,0-1-1,0 1 1,0-1-1,0 0 1,0 0-1,1 0 1,0 0 0,0-1-1,0 1 1,0-1-1,0 0 1,1 0-1,0-1 1,8 5 0,-3-3 23,-1-1 0,1 1 0,0-2 0,0 1 0,0-1 0,0-1 0,0 0 0,0 0 0,1-1 0,-1 0 0,0-1 0,0 0 0,1-1 0,12-3 0,-15 2-3,1 0 0,-1 0 0,0-1 0,0 0 0,0 0 0,0-1 0,-1 0 0,0 0 0,0-1 0,7-7 0,28-28 211,-27 28-55,0-2 1,21-26-1,-21 19-35,-7 10-71,0 1-1,12-14 1,-17 23-73,-1 0 0,1-1-1,-1 1 1,1 0 0,0 0 0,0 0 0,0 1 0,0-1 0,0 1 0,1 0 0,-1 0 0,7-2-1,-8 3-11,-1 0-1,1 0 1,0 0-1,-1 0 0,1 0 1,0 1-1,0-1 1,-1 1-1,1-1 0,0 1 1,-1-1-1,1 1 0,-1 0 1,1 0-1,-1 0 1,1 0-1,-1 0 0,0 0 1,0 0-1,1 0 0,-1 0 1,0 1-1,0-1 1,0 1-1,0-1 0,0 1 1,1 1-1,0 3-1,1 0 0,-1 1 0,0-1 0,0 0-1,-1 1 1,0 0 0,0-1 0,0 1 0,-1-1 0,0 1 0,-2 12 0,-2 6 35,-13 44 0,6-32 47,12-31 172,5-9-157,6-12-28,3-5 6,0 1 1,27-25-1,-3 4 105,-38 39-174,1-1-1,-1 1 1,0 0-1,1-1 1,-1 1-1,1 0 0,0 0 1,-1 0-1,1 0 1,0 0-1,-1 1 1,1-1-1,0 0 0,0 1 1,0-1-1,0 1 1,0 0-1,-1 0 1,1 0-1,0 0 0,0 0 1,0 0-1,0 0 1,0 0-1,0 1 1,0-1-1,2 2 0,-2-1-5,-1 0 0,1-1 0,-1 1-1,0 0 1,1 0 0,-1 0 0,0 1-1,0-1 1,0 0 0,0 0 0,0 1-1,0-1 1,0 0 0,0 1 0,0-1-1,-1 1 1,1-1 0,-1 1 0,1 1 0,6 39 16,-7-37-12,0 0 0,1 0 1,0 0-1,0 0 0,0-1 0,0 1 0,1 0 0,-1 0 0,1-1 1,4 8-1,-4-11-5,-1 0 0,1 0 1,-1 0-1,1 0 0,0 0 0,-1 0 1,1 0-1,0 0 0,0-1 1,0 1-1,-1-1 0,1 0 0,0 1 1,0-1-1,0 0 0,0 0 0,0 0 1,2-1-1,35-5 34,-37 5-34,6-1 1,0-1 1,-1 0-1,0 0 1,1-1-1,-1 0 1,-1 0-1,1-1 0,-1 0 1,1 0-1,5-7 1,8-9 4,25-34 1,-31 38-4,6-12 15,0-1-1,-2 0 1,-1-2 0,-1 0-1,-2 0 1,13-45-1,-2-14 63,14-106-1,-36 169-40,0 0 0,-3 0 0,0 0 0,-5-35 0,5 62-37,0 0 0,0 1 0,0-1 0,0 0 0,0 0 0,0 1 0,0-1 1,-1 0-1,1 0 0,0 1 0,0-1 0,-1 0 0,1 1 0,0-1 0,-1 0 0,1 1 0,-1-1 0,0 0-1,1 1-1,0 0 1,-1 0 0,1 0-1,0 1 1,-1-1 0,1 0-1,0 0 1,0 0 0,-1 0-1,1 0 1,0 0-1,-1 0 1,1 0 0,0 1-1,0-1 1,-1 0 0,1 0-1,0 0 1,0 1 0,-1-1-1,1 0 1,0 0-1,0 1 1,0-1 0,-1 0-1,1 1 1,-15 27 43,13-24-46,-13 33 17,3 1 0,1 0 0,1 1-1,-4 45 1,7-39-11,2 1-1,0 73 1,6-101-6,0-1 1,1 0-1,0 1 1,2-1 0,0 0-1,1-1 1,0 1-1,2-1 1,16 31-1,-17-38 6,1 0 0,0 0 0,1 0 0,0 0 0,0-1 0,1-1 0,0 0 0,0 0 0,1 0 0,0-1 0,0-1-1,14 6 1,-15-8 1,-6-1 0,-1-1 0,0 0 1,1 0-1,-1 0 1,1-1-1,0 1 0,-1 0 1,1-1-1,0 0 0,-1 0 1,1 0-1,0 0 1,-1 0-1,1 0 0,-1-1 1,1 1-1,0-1 0,-1 0 1,1 1-1,-1-1 1,1 0-1,3-3 0,12-12 23,-17 15-49,-1 0-1,1 0 1,-1 0 0,0 0 0,1 0 0,-1 0 0,0 0 0,0-1 0,0 1 0,0 0 0,0 0 0,0 0 0,0 0 0,0 0 0,0 0-1,-1 0 1,1 0 0,0 0 0,-1 0 0,1 0 0,-1-2 0,-4-6-2749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3:59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11256,'0'0'152,"67"-12"200,-7 2-8,9 2-40,-1-4 16,-1-2 48,-9 6 8,-7 1 136,-3 3 8,-7 2-16,-15-4 0,-6-4-64,-4 2 8,-10 4-217,-4 4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4:02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2418 1 3504,'0'0'5240,"-13"13"-4991,5-6-205,-84 84 439,-16 9 212,31-32-348,-182 145 468,99-88-399,-423 306 989,403-304-851,-91 71 548,228-160-609,-52 58-1,95-96-489,-13 14 139,6-6-32,-1 0 0,0 0 0,-11 7-1,-8 13 168,23-23-175,0 0 0,0-1-1,0 0 1,-7 6 0,8-10 164,3-6-134,8-12-27,-6 13-64,4-10 8,22-52 326,61-105 1,-42 81 72,-36 66-177,1 0 0,29-42 0,-89 116 172,-14 24-396,-64 102 0,-8 1-17,59-83-2,16-16 68,-83 142 0,139-215-77,1-1 13,1 0-1,-1 0 1,1 0 0,-1 0-1,1 0 1,0 1-1,0-1 1,0 4 0,27-14 290,0-7-233,-1 0-1,0-1 0,28-24 1,-35 26-39,65-51 156,-42 31-45,1 2 0,65-36 1,-81 54 86,55-17 0,-79 29-212,1 0 0,0 0 1,-1 0-1,1 0 0,0-1 1,-1 1-1,0-1 0,1 1 0,-1-1 1,0 0-1,0 0 0,0 0 1,0 0-1,3-5 0,-2 1-29,-1 1 1,1-1-1,-1 0 0,-1 0 0,1 0 0,0-10 0,-1 11 0,0 0-1,-1 1 0,1-1 0,-1 0 1,-1 0-1,1 1 0,-1-1 0,1 0 0,-1 1 1,-1-1-1,1 1 0,-1-1 0,1 1 1,-1-1-1,-5-6 0,2 5 3,1 0 0,-2 0-1,1 1 1,-1 0 0,0 0-1,0 0 1,0 1 0,-1 0-1,-8-4 1,-2-1-7,-1 2 1,0 0-1,0 1 0,0 1 1,-1 0-1,0 2 0,-20-2 1,27 4-33,-1-1 0,0 0 0,-21-7 0,30 7 16,0 1 0,0 0-1,1-1 1,-1 0 0,1 0-1,-1 0 1,1 0 0,0-1-1,0 1 1,0-1 0,0 0-1,0 0 1,1 0 0,0 0-1,-1 0 1,1 0 0,-2-4-1,-3-25-2982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0 343 6632,'0'0'8322,"1"-10"-7920,1 3-322,-1-2 9,1 1 0,-1 0 0,2 0 0,-1-1 0,1 2 0,5-12 1,1 2 134,-6 12-114,-1-1 1,1 1-1,0 0 1,0 0-1,1 0 1,-1 0-1,1 1 1,0 0 0,0-1-1,0 2 1,10-8-1,25-8 726,-35 17-732,-1 1 1,1-1-1,0 1 0,-1 1 0,1-1 1,0 0-1,0 1 0,0 0 0,4 0 1,-5 0-52,-1 1-1,-1 0 1,1-1 0,0 2 0,0-1 0,0 0 0,0 0 0,-1 0-1,1 1 1,-1-1 0,1 1 0,-1-1 0,1 1 0,-1-1 0,0 1-1,0 0 1,1-1 0,-2 1 0,3 3 0,1 4 80,0 1 0,4 13 0,-8-21-117,6 20 231,5 46-1,-9-48-151,1-1 0,0 0-1,2 0 1,7 19-1,-6-22-22,1-1-1,1 1 1,0-1 0,0 0-1,15 16 1,-18-26-47,-1 0 0,2 1 0,-1-2 0,0 0 0,1 1 0,-1-2 0,1 1 0,0 0 0,0-1 0,1-1 0,-2 1 0,2-1 0,0 0 0,-1 0 0,2-1 0,5 1 0,3 0 39,0-2-1,-1 1 1,26-4-1,-35 2-42,-1 1 0,0-2 0,0 2 0,1-3-1,-1 2 1,0-1 0,0-1 0,0 1-1,0-1 1,-1 0 0,1 1 0,-1-1 0,9-8-1,-10 6 2,1-1-1,0 1 1,-1-1 0,0 0-1,-1-1 1,1 1-1,-1 0 1,4-12-1,5-54 107,-10 36-43,-1 0 1,-1 1-1,-10-55 0,5 49 33,2 0 0,2-49-1,2 88-103,0-1 0,0 0 0,1 0 0,-1 0-1,1 1 1,0-1 0,0 0 0,-1 1 0,2-1-1,-2 1 1,2-1 0,2-2 0,-4 4-6,2-1 1,-1 1-1,1 0 1,-1 0 0,1-1-1,-1 2 1,1-1-1,-1-1 1,0 2-1,2-1 1,-2 0-1,1 1 1,0-1 0,-1 1-1,1 0 1,0 0-1,0-1 1,0 1-1,3 0 1,8 1 33,-1-1 0,1 2 0,1 0 1,-1 1-1,-1 0 0,1 1 0,20 9 0,-24-9 13,0 1-1,-1-1 0,0 1 0,0 0 0,-1 1 1,0 1-1,1-2 0,-2 2 0,1 0 0,-1 1 1,8 11-1,-9-12 78,0 0-1,0-1 1,1 1 0,6 4-1,-2-2 183,-4-4-274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7136,'0'0'6298,"12"5"-5767,-8-2-478,11 4 132,0 0-1,0-1 1,1 0-1,28 6 1,267 16 1889,-264-27-1580,1-3 0,49-6 0,-65 3-189,-2-1 0,1-2 1,-1-1-1,32-14 0,-55 20-236,0 0-1,-1-1 0,0 0 0,11-8 0,-4-2-2585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4512,'0'0'7128,"-7"4"-6411,-22 12-41,28-16-594,1 0-1,0 0 1,0 0-1,0 0 1,0 0 0,0 0-1,-1 0 1,1 0 0,0 0-1,0 0 1,0 0 0,0 0-1,0 0 1,0 0 0,0 0-1,0 0 1,0 0-1,0 0 1,0 0 0,0 0 163,0 0-164,0 0 1,0 0 0,-1 0-1,1 0 1,0 0-1,0 1 1,0-1 0,0 0-1,0 0 1,0 0 0,0 0-1,0 0 1,0 0 0,0 1-1,0-1 1,0 0 0,0 0-1,0 0 1,0 0-1,0 0 1,0 0 0,0 1-1,0-1 1,0 0 0,0 0-1,0 0 1,0 0 0,0 0-1,0 0 1,0 0-1,1 0 1,7 2 1402,20-2-1969,-19 0 1020,38 1-129,2-1 174,74-7 0,-77 1-132,56 0 0,-85 9-315,-14-3-90,-1 0 0,1 0 0,-1 1 0,0-1 0,1 0 0,-1 0 0,1-1 0,-1 1 0,4-1 0,-2 0 132,0 0-1,-1 1 1,1 0-1,0 0 1,4 0-1,-1 0 208,-6-1-203,-1 1-185,0 0-1,0 0 1,0 0 0,0 1 0,0-1-1,0 0 1,0 0 0,0 0-1,0 0 1,0 0 0,0 0-1,0 0 1,0 0 0,1 0-1,-1 0 1,0 0 0,0 0-1,0 0 1,0 0 0,0 0 0,0 0-1,1 1 1,-1-1 0,0 0-1,0 0 1,0 0 0,0 0-1,0 0 1,1 0 0,-1 0-1,0 0 1,0 0 0,0 0-1,0 0 1,0 0 0,0 0 0,0 0-1,0 0 1,0 0 0,0 0-1,0 0 1,0 0 0,1-1-1,-1 1 1,0 0 0,0 0-1,0 0 1,0 0 0,0 0 0,0 0-1,1 0 1,-1 0 0,0 0-1,0 0 1,0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6728,'0'0'7657,"10"0"-7196,187-11 1603,-179 10-1867,9-1 255,1 1 0,-1 1 0,1 1-1,35 7 1,-39-8-1443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3808,'0'0'12502,"5"7"-12198,8 15-111,7 10 796,24 55 0,-25-37-292,18 49 468,-29-84-639,-7-14-483,-1 0-1,1 0 0,0 0 1,-1-1-1,1 2 0,0-1 1,0-1-1,-1 2 0,0-1 0,0 0 1,1 0-1,-1 2 0,0-3 244,1-7-96,0 3-165,0-1-1,1 2 1,-1-2-1,0 2 1,2-2-1,3-5 1,4-10 27,9-28 73,-9 21 17,18-35 1,-10 22 46,-17 39-192,-1 0 1,0-1-1,0 1 0,1-1 1,-1 1-1,1-2 0,-1 2 0,0 0 1,0-3-1,0 1 15,0 2 11,-3-3 57,-36 6-71,22-1 19,-26-2-1,-57-1 132,61 2-83,26-2-14,13 2-61,0 0 0,-1 0 0,1 0 0,0 0 0,0 0 0,-1 0-1,1 0 1,0 0 0,-1 0 0,1 0 0,0 0 0,0 0 0,0 0 0,0 0 0,0 0 0,-1 0 0,1 0 0,0 0 0,0 0 0,-1 0 0,1 0 0,0 0 0,0 0 0,-1-1 0,1 1 0,0 0-1,0 0 1,0-1 0,0 1 0,0 0 0,0 0 0,0-1 0,0 1 0,0 0 0,0 0 0,-1 0 0,1 0 0,0 0 0,0-1 0,0 1 0,0 0 0,0 0 0,0-1 0,12-14-3113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5320,'0'0'9692,"-2"8"-9359,0 4-92,1 0-1,-1 1 1,2 20 0,7 37 902,-1-21-180,-6-47-847,0 0 1,0-1-1,0 2 0,1-1 1,-1-1-1,1 1 0,-1 0 1,0 0-1,1 0 0,0 0 0,0-1 1,2 4 1044,-15-26-723,5 10-350,-27-53 238,30 56-279,1 0-1,0-1 0,1 1 0,-2-11 0,4 16-45,-1 0 0,1 0 0,0 0 0,0 0 0,1 0 0,-1 1 0,1-1 0,-1 0 0,1 1 0,0-1 0,0 0 0,0 0 0,0 1 0,1-1 0,-1 0 0,3-2 0,-2 3 5,0 0 1,1 0-1,-1 0 0,1 0 0,0 0 0,-1 0 0,1 1 1,0 0-1,0 0 0,-1-1 0,1 2 0,0-1 0,0 0 1,1 0-1,-1 1 0,0 0 0,0 0 0,0-1 0,0 2 0,5-1 1,6 3 53,-12-2-45,1-1 1,0 1-1,-1 0 1,1-1-1,0 2 1,-1-2-1,1 2 0,0-1 1,2 3-1,-2-2 10,0 0-1,-1 0 1,1-1-1,-1 2 0,0-1 1,-1 0-1,2 0 1,1 5-1,-3-6-11,-1 0 0,1 0 0,-1 0 0,0 1 0,0-2 0,0 2 0,0-2 0,0 2 0,0-1 0,0 0 0,0 0 0,-1 0 0,1 0 0,0 0 0,-1 0 0,1 0 0,-1 0 0,1 0 0,0 0 0,-1 0-1,0 0 1,0 0 0,1 0 0,-1-1 0,0 1 0,0 0 0,1-1 0,-2 2 0,-5 3 50,6-5-56,1 1 0,0-1 0,-1 0 0,1 0 0,-1 1 0,0-1 1,1 1-1,0-1 0,-1 1 0,1-1 0,-1 0 0,1 1 0,0 0 0,-1 0 0,1-1 0,0 0 0,0 1 0,0 0 0,-1-1 0,1 1 0,0-1 0,0 1 0,0 0 0,0-1 1,0 0-1,0 2 0,0-1 1,-1 0 0,1 0 1,-1 0-1,1 0 0,0 0 1,0-1-1,-1 1 0,1 0 0,-1 0 1,1 0-1,-1 0 0,0 0 1,0-1-1,1 0 0,0 1 1,-3 1-1,3-2-9,0 0 0,0 0 0,-1 0 0,1 0 0,-1 0 1,1 0-1,0 0 0,0 0 0,0 1 0,-1-1 0,1 0 0,0 0 0,-1 1 0,1-1 0,0 0 0,-1 0 1,1 0-1,0 0 0,0 1 0,0-1 0,0 1 0,0-1 0,-1 1 0,1-1-2,0 0-1,-1 1 0,1-1 1,-1 1-1,1-1 1,0 1-1,0-1 0,0 0 1,-1 0-1,1 1 0,-1-1 1,0 1-1,1-1 1,0 0-1,0 0 0,-1 0 1,0 0-1,1 1 1,0-1-1,-1 0 0,0 0 1,1 0-1,-1 0 1,0 0-1,1 0 8,0 0-1,-1 0 1,1 0-1,-1 0 1,1 0-1,0-1 1,0 1 0,0 0-1,0 0 1,-1 0-1,1 0 1,-1 0-1,1 0 1,0 0 0,0 0-1,0 0 1,0 1-1,-1-1 1,1 0 0,0 0-1,-1 0 1,1 0-1,0 0 1,-1 1-1,1-1 1,0 0 0,0 0-1,0 1 1,0-1-1,0 0 1,-1 0 0,1 0-1,0 0 1,0 0-1,0 1 1,-1-1-1,1 0 1,0 1 0,0-1-1,0 0 1,0 1-1,0-1 1,0 0-1,0 0 1,-1 0 0,1 1-1,0-1 1,0 0-1,1 1 1,-1-1 0,0 0-1,0 1 1,0-1-1,0 0 1,0 0-1,0 1 1,0-1 15,10 0 1,59 4 6,-60-4 19,-1 2 0,1-1 0,-1 1 0,1 1 0,15 5 0,-24-8-41,0 1 1,0-1 0,1 0 0,-1 0 0,1 1 0,-1-1-1,0 0 1,0 1 0,0-1 0,1 0 0,-1 0-1,0 0 1,1 1 0,-1-1 0,0 1 0,1-1 0,-1 1-1,0-1 1,0 0 0,0 0 0,0 1 0,0-1-1,0 1 1,0-1 0,0 0 0,0 0 0,0 1 0,0-1-1,0 1 1,0-1 0,0 1 0,0-1 0,0 0-1,0 1 1,0-1 0,0 1 0,0-1 0,0 1 0,0-1-1,0 0 1,-1 0 0,1 1 0,0-1 0,-1 0 0,1 1-1,-1 0 1,-14 12 98,-10 1 85,-2-2 0,-54 19 0,67-26-80,0-1 1,-28 3-1,12-4-3250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4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1 8136,'0'0'4433,"-9"12"-3993,-1 1-340,-12 18 277,0 2 0,-18 38 1,19-27 111,2 2 1,-16 62-1,30-88-315,1-1-1,0 1 0,2 0 1,0-1-1,2 1 1,0 0-1,1 0 1,6 33-1,-5-45-104,0-1-1,0 1 0,1-1 1,0 0-1,1 0 1,-1 0-1,1 0 0,0 0 1,1-1-1,0 0 1,0 0-1,11 11 0,-8-11-2,0 0 0,1-1-1,-1 1 1,1-2-1,0 1 1,1-1 0,-1 0-1,1-1 1,11 2 0,-4-2 23,1 0 1,-1-1-1,1-1 1,-1-1-1,0-1 1,1 0-1,-1-1 1,0-1-1,1-1 1,-1 0 0,21-10-1,-12 3 89,0-1 0,-1-1 0,0-1 0,-1-2 0,-1 0 1,0-2-1,-2 0 0,32-34 0,-42 39-72,0-1 0,-1 1 0,0-2 0,-2 1 0,1-1 0,-2-1 0,0 0 0,-1 0 0,0 0 0,-1 0 0,-1-1 0,-1 0 0,-1 0 0,0 0 0,0-27 0,-3 36-65,0 0 1,0 0 0,0 0 0,-1 1 0,0-1-1,-1 1 1,1-1 0,-2 1 0,1 0 0,-1 0 0,0 0-1,0 1 1,-1-1 0,1 1 0,-2 0 0,1 0-1,-1 1 1,0-1 0,0 1 0,0 1 0,-12-8 0,3 4 10,0 1 0,-1 0 1,1 1-1,-1 1 1,-1 1-1,1 0 0,-1 1 1,0 0-1,-19 1 1,-10 0 58,0 2 1,-47 7 0,71-4-110,-1 2 0,1 0 0,0 1 0,0 1 1,1 1-1,-22 11 0,38-17-24,1 0-1,-1 1 0,1 0 1,0 0-1,0 0 0,0 1 0,0-1 1,1 1-1,-7 8 0,2 10-3396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41 5016,'0'0'8881,"-6"14"-8384,3-10-450,-2 6 46,1 0 1,-1 0-1,2 0 0,-1 1 1,2 0-1,-1 0 0,2 0 1,-1-1-1,1 12 0,19 145 1461,-1-19-357,-17-116-916,0-18-47,0-1-1,1 1 1,1-1-1,0 0 1,0 1-1,7 16 1,-8-13 482,-1-12-274,0-5-331,0 0-99,1 0 0,-1 0 0,0 0 0,0 0 0,0 0 0,0 0 0,1 0 1,-1 0-1,0 0 0,0 0 0,0 0 0,0 0 0,0 0 0,0 0 0,0 0 0,0 0 0,0 0 1,0 0-1,0-1 0,1 1 0,-1 0 0,0 0 0,0 0 0,0 0 0,0 0 0,0 0 1,0-1-1,0 1 0,1 0 0,-1 0 0,0 0 0,0 0 0,0 0 0,0 0 0,0 0 0,0 0 1,0 0-1,0 0 0,0-1 0,0 1 0,0 0 0,0 0 0,0 0 0,0 0 0,0-1 0,0 1 1,0 0-1,0 0 0,0 0 0,0 0 0,0-1 0,0 1 0,-1 0 0,-1-16 154,1-1 1,0 0-1,2-29 0,0 26-74,-1 1 0,-2-25 1,-9-29 160,-8-77 320,14 58-78,4 82-425,1 1 0,1 0 0,-1-1 1,1 1-1,1 0 0,0 0 0,3-10 0,-4 16-47,1-1-1,0 0 0,0 1 0,0-1 0,0 0 0,1 1 0,-1 0 1,1-1-1,0 1 0,0 0 0,0 0 0,0 1 0,0-1 0,0 1 0,1 0 1,0 0-1,6-3 0,3 1 0,-1 1 0,1 0 0,-1 1-1,1 0 1,0 2 0,0-1 0,-1 2 0,1-1 0,0 1 0,-1 1-1,1 1 1,0 0 0,-1 0 0,15 7 0,-20-7-11,0 0-1,-1 1 1,0 0 0,1 0-1,-2 0 1,1 1 0,-1 0 0,1 0-1,-1 1 1,0-1 0,0 1-1,-1 0 1,0 0 0,0 1-1,-1-1 1,1 1 0,-1-1 0,-1 2-1,1-1 1,-2 0 0,1 0-1,0 0 1,-1 1 0,-1-1 0,1 1-1,-1-1 1,0 1 0,-1-1-1,1 0 1,-2 0 0,1 1-1,-1-1 1,0 0 0,-4 8 0,3-6 4,-1 0 1,0-1-1,-2 0 1,1 0-1,0 0 1,-1 0-1,-10 11 1,5-10 20,0 0-1,0 0 1,-1 0 0,-17 8-1,-11 4 75,-20 11 203,56-29-239,0 0 61,6-3-27,12-4-48,-2 3-58,1 1 0,-1 0 0,0 1 0,26 6 0,46 17-53,-64-17 2,37 20 1,-49-23 38,0 1 1,-1-1-1,0 1 1,0 1-1,0 0 1,0 0-1,6 8 1,-11-11 6,0 1 1,0-1 0,1 1 0,-2-2 0,1 2 0,0 0 0,-1-1 0,0 1 0,0 0 0,0-1 0,0 1 0,-1 0 0,0-1 0,0 1-1,0 0 1,0 0 0,0 0 0,0-1 0,-1 1 0,0 0 0,1 0 0,-1 0 0,-1-1 0,1 0 0,-3 5 0,1-2 3,-1 0 1,0-1-1,0 1 1,-1-1 0,0 0-1,0 0 1,0 0-1,0 0 1,-1-2-1,0 2 1,1-1 0,-12 4-1,2-2 10,0 0 1,0-1-1,0-1 0,-1-1 1,1 0-1,-1 0 0,1-2 0,-1 0 1,-22-2-1,13-2 26,1 0-1,-1-1 1,1-2-1,1 0 1,-31-14-1,36 14-31,12 4-36,-1-1 1,1 1-1,-1-1 0,0 0 0,2 0 0,-2-1 0,1 0 0,1 0 0,-7-6 0,11 8 2,0 1 0,1 0 1,-1 0-1,1-1 0,0 1 0,-1-1 0,1 1 0,0-1 0,0 1 0,0-1 1,0 1-1,0-1 0,0 1 0,0 0 0,1-1 0,-1 1 0,0-1 0,0 1 1,1-1-1,0 2 0,-1-2 0,1 1 0,1-2 0,18-29-1992,-17 28 191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5320,'0'0'8896,"9"1"-8294,154 24 1638,-48-14-1060,4 0-176,-65-6-556,-35-2-112,1-1 0,0-2 0,0 0 0,21-2 0,-23-3 176,6 0-3397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406 0 5824,'0'0'9065,"-8"7"-8509,0 1-400,-39 41 704,17-14-141,-8 11 347,-47 42 1,32-35-297,-17 14 354,42-48-789,21-15-190,1 0-1,0 0 1,-9 9 0,11-11 96,4-2-287,0 0-1,0 0 0,0 0 1,0 0-1,0 0 1,0 0-1,0 0 0,0 0-186,0 0 186,0-1 1,0 1-1,0 0 0,0 0 1,0 0-1,0 0 0,0 0 1,0 0-1,0 0 0,0 0 1,0 0-1,0 0 0,0 0 1,0 0-1,0 0 1,0 0-1,0 0 0,0 0 1,0 0-1,0 0 0,0 0 1,0 0-1,0 0 0,0 0 1,0 0-1,0 0 0,0 0 1,0 0-1,0 0 0,0-1 1,0 1-234,0 0 233,0 0 0,0 0 1,0 0-1,0 0 1,0 0-1,0 0 0,0 0 1,0 0-1,0 0 0,0 0 1,0 0-1,0 0 0,0 0 1,0 0-1,0 0 0,-1 0 1,1 0-1,0 0 0,0 0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9344,'0'0'5106,"7"7"-4531,6 5-178,0 1 1,21 28-1,77 99 2136,-32-41-719,-46-56-805,-31-41-899,0 1 0,-1-1 0,1 0 0,1 0 0,-1 0 0,0-1 0,0 1 0,1 0 0,-1-1 0,1 1 0,-1-2 0,4 3 0,-5-3-177,0 0 0,0 0 0,0 0 0,0 1 0,0-1 0,1 0 0,-2 0 0,1-1 0,1 1 0,-2 0-1,1 0 1,0 0 0,0 0 0,0-1 0,0 1 0,0-1 0,0 1 0,0-1 0,0 1 0,0-1 0,-1 1 0,1-1-1,0 0 1,0 1 0,-1-1 0,1 0 0,0 1 0,-1-2 0,1 1 0,-1 1 0,0-1 0,1 0 0,0 0-1,0-2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74 6328,'0'0'11573,"-3"8"-11180,2-6-377,0 0 15,0 0-1,0 0 1,0 1 0,0-1 0,0 1 0,0-1-1,1 1 1,0 0 0,0-1 0,0 1 0,-1 0-1,2-1 1,-1 1 0,0 0 0,0-1-1,0 1 1,1 0 0,0-1 0,0 0 0,0 1-1,0-1 1,0 0 0,3 5 0,38 56 836,4-3 0,83 89 0,-110-130-577,-2 0 0,21 30-1,-13-18 64,-18-22-174,-1 0 0,1-1 1,5 13-1,-6-12 44,-5-9-185,0 2 0,-1-1 0,0 0 0,1 0 0,0 0 0,0 1 0,-1-2 0,0 2 0,0-1 0,0 0-1,1 1 1,-1-1 0,0 2 0,0-3 130,0 4-49,1 9 225,-1-13-338,0 1 0,0-1 0,0 0 0,0 0 0,1 1 0,-1-1 0,0 0 0,0 1 0,0-1 1,0 0-1,0 0 0,0 0 0,1 1 0,-1-1 0,0 0 0,1 1 0,-1-1 0,0 0 0,1 1 0,-1-1 1,0 0-1,0 0 0,0 0 0,1 0 0,-1 0 0,1 0 0,-1 0 0,0 0 0,0 0 0,0 0 0,2 0 1,-2 0 50,1-5 76,56-128 87,-39 85-110,42-78 0,-46 101-70,64-116 235,-70 123-202,0 1 0,2-1 0,0 1 0,0 1 0,24-28 1,-34 44-68,1 0 1,-1 0 0,1 0 0,-1-1 0,1 1-1,-1-1 1,0 1 0,0-1 0,0 1 0,0 0-1,0 0 1,1-1 0,-1 1 0,0-1 0,0 1-1,0-1 1,1 1 0,-1 0 0,0-1 0,0 1 0,0-1-1,0 1 1,0 0 0,0-1 0,0 1 0,0-1-1,-1 1 1,1-1 0,-1 0-2,1 0 1,0 0-1,-1 1 1,0 0-1,0-1 1,1 0-1,-1 1 1,1 0-1,-1-1 1,0 0-1,0 1 1,0-1-1,-1 1 0,-2-2-2,-1 1 0,0 0 0,0-1 0,-7 1 0,-133 1 11,136 0-14,-106 12 0,13 0 0,46-8 25,0 2 0,0 2-1,-102 30 1,138-34-30,16-3-55,13-3-28,22-8-352,33-13 1,-36 13-2949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7024,'0'0'7166,"-3"8"-6618,1-4-424,0-2-81,1 1 0,-1-1 1,2 0-1,-2 1 0,1-1 0,0 5 1,1-6-24,0-1 1,0 1 0,0 0 0,0 0 0,0-1 0,0 1 0,0 0-1,0-1 1,0 1 0,1 0 0,-1 0 0,0-1 0,0 1 0,0 0-1,1-1 1,-1 1 0,1-1 0,-1 1 0,1 0 0,-1-1 0,0 1-1,1-1 1,0 1 0,0-1 0,-1 1 0,0-1 0,1 0 0,0 0-1,0 1 1,-1-1 0,1 1 0,0-1 0,40 12 944,0-1 1,62 8 0,-14-4 334,-65-11-926,-1-1 0,0-1 0,0-1 0,1-1 0,-1-1 0,0-1 0,1-1 1,26-7-1,-49 10-373,0 0 0,-1 0 1,0 0-1,0 0 0,1 0 1,-1 0-1,1-1 1,-1 1-1,1 0 0,-1 0 1,0 0-1,0 0 0,1 0 1,-1-1-1,1 1 1,-1 0-1,0-1 0,1 1 1,-1-1-1,0 1 0,0 0 1,0 0-1,0-1 1,1 1-1,-1-1 0,0 1 1,0-1-1,0 1 0,1 0 1,-1 0-1,0-1 1,0 1-1,0-1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188 142 5920,'0'0'8225,"1"9"-7566,5 149 1323,12 145 1210,-10-274-2540,-7-26-395,1 1 1,-2-1 0,2 1 0,-1-1 0,0 8 0,3-6 823,-1-6-510,-6-3-351,3 2-193,-2 0 0,1 0 0,1 0 1,-1 0-1,1 0 0,-1 0 1,1 0-1,0 0 0,0 0 0,0-4 1,-1-3 18,-9-43 207,-18-65 0,4 28-11,2-19 80,12 61-171,5 33-93,2-1 0,0 0 0,-1-26 1,4 31-33,1 0 1,-1 1 0,2-1 0,-1 1 0,2-1 0,-1 1 0,1 0 0,5-12-1,-7 19-19,0-1-1,0 1 1,1-1-1,-1 1 0,1 0 1,0 0-1,0-1 0,0 2 1,0-1-1,0 0 1,0 0-1,0 1 0,1-1 1,-1 1-1,1-1 0,0 1 1,-1 0-1,1 0 1,0 0-1,-1 0 0,1 0 1,0 1-1,0 0 0,-1 0 1,1-1-1,0 1 1,0 0-1,-1 1 0,1-1 1,0 0-1,-1 1 0,1 0 1,3 0-1,2 2 1,-1 0 0,-1 0 0,2 1 0,-2-1-1,1 1 1,-1 1 0,10 7 0,-2 1 12,24 28-1,-33-34-15,0-1-1,-1 1 1,0 0-1,0 0 1,-1 0-1,1 1 1,3 15 0,-5-19 2,-2 1 1,1 0 0,0 0 0,0 0 0,-1 0 0,0 0-1,0 0 1,0-1 0,-1 2 0,-1-1 0,2 0 0,-2-1 0,1 1-1,-3 6 1,0-3 18,-1 0 0,0 0 0,-1-1 0,1 1-1,-1-1 1,-1 0 0,-8 7 0,-1-1 121,-1-1 1,-21 11-1,28-18-13,8-3-92,0-2 1,0 2 0,0-1 0,-1 0 0,1 0 0,0 2 0,0-2 0,-3 4 0,8-3-31,-1-1 0,0 1 0,0 0 0,0-1 0,1 1 0,2 0 0,52 23-3,48 24-60,-82-36 32,-1 0 0,29 22 0,-47-32 17,0 1 0,-1-1 0,1 0 0,0 1-1,-1 0 1,0 0 0,0 0 0,-1 1 0,1-1 0,-1 1 0,1 4-1,-1-5 9,-1-1 0,-1 0 0,1 0 0,-1 0 0,1 1 1,-1-1-1,0 0 0,0 1 0,-1-1 0,1 1 0,-1-2 0,1 1 0,-1 1 0,-1-1 0,2 0 0,-2 1 0,-2 4 0,-1 0 19,-1 0 1,-1 0-1,1 0 0,-2-2 1,2 2-1,-2-2 0,1 0 1,-2 0-1,1 0 0,0-1 1,-1 0-1,-1-1 0,-17 7 1,10-6 54,-1 1 1,1-3 0,-1 1 0,0-2 0,0 0 0,-36-1-1,32-3 6,1-1 0,-1-2 0,1 0 0,0 0 0,0-2-1,1 0 1,-31-17 0,46 21-104,0 0 0,0 0 0,1 0 0,-5-4 1,1-4-3892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4216,'0'0'8336,"10"-1"-7896,26-1-4,-31 2-252,1-1 0,-1 0 0,0 0 0,0-1 0,0 1 0,8-5 0,-9 5 6,-2-1 0,2 1-1,0 0 1,-1-1 0,0 2-1,1-1 1,0 1 0,4-1-1,17 2 625,26 6-1,-20-4-373,-19-2-301,0-2 1,1 1-1,14-3 0,-16 1-14,-1 1-1,13 2 0,17-2 215,-34 1-300,-1 0-1,1 0 1,-1 0-1,6 2 1,13 0 55,77 1 189,-28-1-51,-65-3-186,0 1-1,-1 1 1,9 1 0,19 1 89,1-7-41,-26 2-54,1 1 0,-1 0 0,0 1 1,18 1-1,-3 1 68,0-1 0,0-1 1,40-5-1,6 0 52,1 0-8,16-1-38,51-5 196,-70 4-22,-49 4-175,0 0 0,0-2 0,34-13 0,-33 11-50,-1 0 1,1 1-1,25-3 1,-21 6-28,93-15 216,-96 15-202,0 0 0,0 2 0,0 0 0,33 4 0,10-1 58,-36-2-43,15-1 13,-11 2-38,-1-2 1,41-5-1,-24 1-25,-30 3-14,9 1 3,52-11 0,-65 9 19,1 0 0,-1 2 0,20 0 0,1 0 17,4 0 116,63 8 0,-65-4 22,75-1 0,101-13 140,-75 13 171,-132-2-401,0 0 0,1-1 0,0 1 0,12-5 0,-20 5-87,0 0-1,0 0 1,0 0 0,0 0 0,0 0-1,0 0 1,0 0 0,0 0 0,0 0-1,-1 0 1,1 0 0,0 0 0,0 0-1,0 0 1,0-1 0,0 1-1,0 0 1,0 0 0,0 0 0,0 0-1,0 0 1,0 0 0,0 0 0,0 0-1,0 0 1,0 0 0,0 0 0,0 0-1,0 0 1,0 0 0,0 0 0,0 0-1,0 0 1,0 0 0,0 0 0,0 0-1,0 0 1,0 0 0,0-1 0,0 1-1,0 0 1,0 0 0,0 0 0,0 0-1,0 0 1,0 0 0,0 0-1,0 0 1,0 0 0,0 0 0,0-1-1,0 1 1,0 0 0,0 0 0,0 0-1,0 0 1,0 0 0,0 0 0,0 0-1,0 0 1,0 0 0,1 0 0,-10-2-45,-31 4-281,-38 8 0,46-7-2601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6928,'0'0'5470,"4"9"-4700,12 39 932,13 66-1,-15-13-154,7 31 296,-16-114-1549,-1-4 106,-1 1 0,0-2 0,2 25 0,-1-21 529,-1-15-344,-1-11-35,-5-54-138,-15-82 0,1 12-100,14 111-213,-8-29 0,1 2 46,9 43-125,1 1 0,-1 0 0,1-1 0,0 1 0,1-1 0,-1 1 0,1 0 0,0-1 0,0 1 0,1 0 0,-1 0 0,4-8 0,-2 10-9,-2-1-1,1 1 1,0 0 0,1 1 0,0-1 0,-1 0 0,1 1-1,0-1 1,0 0 0,0 1 0,0 0 0,1 1-1,-1-2 1,0 2 0,0-1 0,1 1 0,0 0-1,5-2 1,10 0 11,1 1 0,0 1 0,-1 0 0,0 2 0,1-1 0,0 3 0,-1 0 0,0 0 0,0 2 0,25 9 0,-42-13-21,1 0 1,0-1 0,0 2-1,-1-1 1,1 1-1,0-1 1,-1 1 0,0 0-1,0 0 1,0 0 0,1 0-1,-1 0 1,0 0 0,-1 0-1,3 4 1,-3-4 1,-1 0 0,1 0 0,0 0 0,0 0 0,-1 0 0,0 0 0,1 0 0,-1 0 0,0 0 0,0 0 0,0 0 0,0 1 0,-1-2 0,1 1 0,0 0-1,0 1 1,-1-2 0,0 1 0,0 0 0,1 0 0,-2 0 0,-1 3 0,-5 7 8,0-1 1,0 0-1,-2-1 0,1 0 0,-2 0 1,1-1-1,-1-1 0,-21 13 0,2-4 65,0-2-1,-46 16 0,32-13 229,44-18-231,10 3-3,66 12-80,-43-10-11,-2 2 1,0 1-1,36 14 1,-43-12 12,37 22 0,-53-27 8,0 0 0,-1 0 0,0 1 0,1-1 0,-2 2 1,1 0-1,-1-1 0,7 12 0,-12-16 5,0-1 1,0 1-1,0 0 1,0 0 0,0 0-1,-1-1 1,1 1-1,-1 0 1,1 0-1,-1 0 1,1 0-1,-1 0 1,0 0 0,0 0-1,0 0 1,0 0-1,-1 0 1,1 0-1,-2 2 1,2-2 5,-2 1-1,1-1 1,-1 0 0,1 1 0,-1 0 0,1-1 0,-1 0-1,0 0 1,0 0 0,0 0 0,-5 3 0,-2 1 19,-1-1 0,1 0 1,-1-1-1,-1 1 0,-16 3 1,9-3 19,0-1 0,0-1 0,0-1 0,0-1 0,-1 0 0,2-1 0,-1-1 0,-28-5 0,-90-26 395,135 31-448,-1 1-1,2 0 1,-2 0-1,1-1 1,-1 0-1,2 1 0,-2 0 1,1-1-1,0 0 1,-1 0-1,2 0 1,-2 0-1,2 0 0,-1 1 1,-1-2-1,2 1 1,-1 0-1,0 0 0,0 0 1,1-1-1,-1 2 1,0-2-1,1 1 1,-1-2-1,1 1-38,0-1 0,0 2 0,0-1 0,1 0 0,-1-1 1,0 2-1,1-1 0,-1 0 0,1 0 0,-1 0 0,2 0 0,-1 0 0,-1 1 0,2-1 0,1-3 1,11-12-3655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6424,'0'0'9400,"10"2"-8871,0 2-330,1-2 0,0 0 0,1 0 1,19 0-1,-14-1 266,1 1 1,-1 1-1,24 6 1,-36-8-324,-3-1-101,-1 0 0,1 1 1,-1-1-1,1 0 0,-1 1 0,0 0 1,0-1-1,1 1 0,-1-1 0,0 1 1,1 1-1,-2-2 0,2 1 1,-2 0-1,1 0 0,1 0 0,-2 0 1,1 0-1,0 1 0,0-1 1,-1 0-1,1 0 0,0 1 0,-1-1 1,0 0-1,1 0 0,-1 1 0,0-1 1,1 1-1,-1-1 0,0 1 1,0-1-1,0 1 0,0 1 0,-1 1 27,0 0-1,0-1 0,0 2 1,0-2-1,-1 1 1,1-1-1,-1 0 0,0 1 1,0-1-1,0 1 1,-4 3-1,-6 5 152,0-1 0,-22 16 0,-5 3 309,32-23-285,-2 0-1,1-2 0,-14 9 1,21-14-235,1 0 0,0 0 0,0 0 0,0 0 1,0 0-1,-1 0 0,1 0 0,0 0 1,0 0-1,0 0 0,0 0 0,0 0 1,0 0-1,0 0 0,0 0 0,0 0 0,0 0 1,0 0-1,0 1 0,0-1 0,-1 0 1,1 0-1,0 0 0,0 0 0,0 1 0,0-1 1,0 0-1,0 0 0,0 0 0,0 0 1,0 0-1,0 0 0,0 0 0,0 0 0,0 0 1,0 0-1,0 1 0,0-1 0,0 0 1,0 0-1,0 0 0,0 0 0,0 1 0,1-1 1,-1 0-1,0 0 0,0 0 0,0 0 1,0 0-1,0 1 0,0-1 0,0 0 0,0 0 1,0 0-1,0 0 0,0 0 0,0 0 1,0 0-1,0 0 0,1 0 0,-1 0 0,0 0 1,0 0-1,0 0 0,0 0 0,1 0 1,-1 0-1,0 0 0,0 0 0,11 3 206,-11-2-219,22 5 146,0-1 1,1-1 0,0-1 0,-1-1 0,2-1 0,-2-1-1,32-4 1,-38 0-218,-2 0 0,2-1 0,22-11 0,-19 8-2734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7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1 4512,'0'0'13431,"7"13"-13173,-2-3-210,3 2 66,-2 1 0,0 0 0,0 1 0,-1-1 0,-1 1 0,5 26 0,-8-28-15,-1-1-1,0 1 0,-1-1 0,0 1 1,-1-1-1,0 1 0,-1-1 0,0 0 1,-1 0-1,0 0 0,0 0 1,-2-1-1,1 1 0,-12 14 0,7-12 9,-1 0-1,-1 0 1,0-2-1,0 1 1,-1-2-1,-1 0 1,0 0-1,0-1 1,-25 11-1,-88 32 560,114-47-1025,-1-1-1,0-1 1,0 0 0,0-1 0,0-1 0,-1 0-1,-14-1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5320,'0'0'16614,"4"9"-16461,2 1-99,-4-5-27,1 0 1,0 0-1,-1 0 1,1 1-1,-2-1 1,1 1-1,1 9 1,27 266 1122,-28-268-1075,-2-2 65,1-1-1,-1 0 1,0 0 0,-1 0 0,-2 17 0,4-22 139,-1-5-274,0 0 0,0 0 0,0 0 0,0 0 0,0 0 0,0 0 0,0 0 0,0 0 0,-1 0 0,1 0 0,0 0 0,0 0 0,0 0 0,0 0 0,0 0 0,0 0 0,0 0 0,0 0 0,0 0 0,0 0 0,0 0-1,0 0 1,0 0 0,0 0 0,0 0 0,0 1 0,0-1 0,0 0 0,0 0 0,0 0 0,-1 0 0,1 0 0,0 0 0,0 0 0,0 0 0,0 0 0,0 0 0,0 0 0,0 0 0,0 0 0,0 0 0,0 0 0,0 0 0,0 0 0,0 0 0,0 1 0,0-1 0,0 0 0,0 0 0,0 0 0,0 0 0,0 0 0,0 0 0,0 0 0,1 1 0,-1-1 0,0 0 0,-5-21-752,3 13-2556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6824,'0'0'9673,"8"3"-9123,-1 0-414,1-1-1,0 0 0,1 0 0,-1-2 0,0 1 0,1 0 1,16-2-1,29-5 503,72-5 665,-84 9-878,-26 1-91,0 0 0,0 1 0,0 1 0,0-1 0,1 3 0,22 5 0,-39-8-320,0 0 0,0 0 1,0 0-1,0 0 0,0-1 0,0 1 1,0 0-1,0 0 0,0 0 1,0 0-1,0 0 0,0-1 0,0 1 1,0 0-1,0 0 0,0 0 1,0 0-1,0 0 0,1 0 1,-1 0-1,0 0 0,0 0 0,0 0 1,0 0-1,0 0 0,0 0 1,0-1-1,0 1 0,0 0 1,0 0-1,0 0 0,0 0 0,0 0 1,0 0-1,0 0 0,0 0 1,0 0-1,1 0 0,-1 0 0,0-1 1,0 1-1,0 0 0,0 0 1,0 0-1,1 0 0,-1 0 1,0 0-1,0 0 0,0 0 0,0 0 1,1 1-1,-8-9-2701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 4416,'0'0'16730,"10"3"-16409,-2 1-242,-3-2-34,0 0-1,0 0 0,0 0 1,0-1-1,0 0 0,0 1 1,0-2-1,1 0 0,-1 1 0,1-1 1,7-1-1,68-13 532,-39 6-180,52-3 1,-75 11-289,181-13 1074,-193 12-1129,-2 0 0,1 0 0,0-1 0,0 1 0,0-2 0,0 1 0,0-1 0,4-2 0,-7 2-46,1 2-1,-1-1 0,0-1 1,-1 1-1,1-1 1,0 1-1,-1-1 1,0 0-1,1 0 1,-1 0-1,0 1 1,-1-2-1,1 1 1,2-7-1,1-10-3228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2304,'0'0'14997,"-2"7"-14691,0 1-178,0 0-1,0 0 0,2 0 0,-1 0 1,1 0-1,1 14 0,9 130 1513,-5-44-827,-5-77-591,0-24-89,-1 1 0,2-1 0,1 15 0,-2-20-88,1 1 0,-1-1-1,0 0 1,0 0 0,-1 0 0,1 1 0,0-1 0,0 0 0,-1 0 0,0 0 0,0 1 0,-1 2 0,1-3 38,0 1 0,0-1 1,1 1-1,-1 0 1,1-1-1,-2 5 1,0-10 184,1 0-3259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 7832,'0'0'6089,"-4"8"-5492,-13 26-2,17-32-524,-1-1 0,1 1 1,0-1-1,0 0 0,0 0 0,0 0 1,0 1-1,0-1 0,1 1 0,-1-2 1,0 2-1,0-1 0,0 0 0,1 0 1,0 1-1,0-1 0,-1 0 0,0 0 1,1 0-1,0 0 0,0 0 0,0 0 1,0 0-1,0 0 0,-1-1 1,2 1-1,-2 0 0,2 0 0,0 1 1,0-1 63,6 4 85,0-2 1,-1 1-1,1 0 1,0-2-1,0 1 0,0 0 1,0-1-1,1-1 0,-1 0 1,11 0-1,7 2 244,0-2-1,-1-2 1,51-5 0,-51 1-187,-8 2 515,28-7 0,-43 10-464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5320,'0'0'11639,"8"-7"-11204,27-24-23,-33 29-358,1 0 0,-1 0 0,0 1 0,1 0 0,-1-1 0,1 1-1,-1 0 1,1 0 0,0 0 0,4-1 0,4 0 114,-5 0 10,1 0 0,-1 1-1,14-2 1,-16 3-95,-1 0 1,0 0 0,0 1-1,0-1 1,1 0 0,-1 1-1,0 1 1,0-2 0,0 2-1,4 2 1,-2-2 39,-2 0-1,1 0 1,0 1-1,-1-1 0,1 1 1,-1 0-1,1 1 1,4 5-1,-7-7-70,1 1 0,-1 0 0,1-1 0,-1 1 0,0 0 1,-1-1-1,1 1 0,0 0 0,0 0 0,-1 0 0,0 0 0,0 0 0,0 0 0,0 4 0,-2 3 50,-1 0 0,0 0 1,0 0-1,0-1 1,-2 1-1,1-2 0,-7 11 1,7-11-50,-3 3 31,1 0 1,-2 0-1,0 0 1,-1 0 0,1-2-1,-2 1 1,1-1-1,-22 15 1,-26 19 520,72-50-99,17-2-402,38-6 0,-55 13-54,0 0-1,-1 2 1,2 0-1,-2 0 0,19 3 1,12 4 382,-44-7-402,0 0 0,1 0 0,-1 0 0,0 0 1,0 0-1,1 0 0,-1-1 0,1 1 0,-2-1 0,2 1 0,-1-1 0,0 1 1,0-1-1,0 0 0,1 1 0,0-3 0,16-14-1624,-16 14-343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5224,'0'0'10104,"1"8"-9590,3 22-22,-4-29-470,1-1 1,-1 1-1,0-1 0,0 0 0,0 0 0,0 1 0,0-1 1,1 0-1,-1 1 0,0-1 0,0 0 0,0 1 1,0-1-1,0 0 0,1 0 0,-1 0 0,0 0 1,1 1-1,-1-1 0,1 0 0,-1 0 0,0 1 1,0-1-1,0 0 0,1 0 0,-1 0 0,0 0 0,1 0 1,-1 0-1,0 0 0,0 0 0,1 0 0,-1 0 1,1 0-1,-1 0 0,1 0 0,-1 0 0,0 0 1,0 0-1,0 0 0,2-1 0,11-5 398,-12 4-316,18-10 548,20-16-1,-24 15-113,0 2 0,26-13 0,-40 23-502,0 0-1,1 0 0,-2 1 0,2 0 1,-1-1-1,1 1 0,-1-1 1,0 1-1,0 0 0,1 0 0,-1 0 1,1 0-1,-1 0 0,1 0 0,-1 0 1,0 0-1,0 0 0,1 0 1,-1 1-1,1 0 0,-1-1 0,0 0 1,0 1-1,1 0 0,-1 0 0,0-1 1,0 1-1,0 0 0,0 0 1,1-1-1,-2 2 0,1-2 0,0 2 1,0-1-1,0 0 0,0 0 0,-1 0 1,0 1-1,1-1 0,0 0 1,-1 0-1,1 2 0,1 5 52,1 0 0,-1 0 0,-1 0 0,1 0 0,-1 14 0,1 32 337,1 0-1,13 54 1,-15-101-363,1-1 1,1 1 0,-1-1-1,0 0 1,1 1 0,1-1-1,-2-1 1,7 9 0,-7-13-34,-2 1 0,2-1 0,-1 0 0,1 1 0,-1-1 0,1 1 0,-1-1 0,1 0 0,-1 0 0,1 0 0,0 0 0,-1 0 1,1-1-1,0 1 0,0 0 0,0 0 0,0-1 0,0 0 0,-1 0 0,2 1 0,-1-1 0,-1 0 0,1 0 0,1-1 0,-2 1 0,1 0 0,0 0 0,0-1 1,0 1-1,0-1 0,0 0 0,-1 1 0,4-3 0,-1 1 13,0-1-1,0-1 1,0 1 0,0-1 0,0 1-1,-1-1 1,6-8 0,19-34 117,-21 33-95,1-3 5,0 0 1,-2 0-1,0-1 1,-1 1-1,0-1 0,3-21 1,3-106 482,-10 133-488,-2-2 15,1 12-65,0-1 1,0 1 0,0-1 0,0 1-1,0-1 1,0 1 0,0 0 0,0-1-1,0 1 1,0-1 0,0 1-1,1-1 1,0 1 0,-1-1 0,0 2-1,1-2 1,0 1 0,1-2-1,1 2-1,0 1 0,-1 0 0,1 0 0,0 0 0,0 0 0,-1 1 0,1-1 0,0 1 0,-1 0 0,5 1 0,-5-1-4,21 6 24,-2 2-1,1 0 0,-1 2 0,28 18 0,-10-9 96,-34-18-32,-2 0-187,-4-4-182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6728,'0'0'9322,"-3"9"-8675,-1 7-236,0 0 1,1 0-1,0 0 0,2 1 1,0-1-1,1 18 1,6 53 1074,-2-17-318,4-16 935,-8-54-2086,0-1 1,0 1-1,0 0 1,0 0-1,0 0 1,0 0-1,0 0 1,0 0-1,0 0 1,0 0-1,0 0 1,0 0-1,0 0 1,0 0-1,0 0 1,0 0-1,0 0 1,0 0-1,0 0 1,0 0-1,0 0 1,0 0-1,0 0 1,0 0-1,0 0 1,0 0-1,0 0 1,0 0-1,1 0 0,-1 0 1,0 0-1,0 0 1,0 0-1,0 0 1,0 0-1,0 0 1,0 0-1,0 0 1,0 0-1,0 0 1,0 0-1,0 0 1,0 0-1,0 0 1,0 0-1,1 1 1,1-10 200,-1-3-326,2 1 0,2-11 0,-1 7-3003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8136,'0'0'7464,"10"2"-6880,36 2 551,76-2 0,-94-5-512,36-8 0,-36 5-124,29-2-1,-49 7-640,0 1 365,0-1 1,-1 1-1,8-4 1,-13 3-484,1 1 0,-2 0 0,1-2 0,0 1 0,0 1 0,-1-2 0,2 1 0,-2 0 0,3-2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7432,'0'0'6918,"0"8"-6340,-1 9-160,2 1 1,-1-1 0,6 22-1,32 103 2117,6 33 187,-44-173-2627,0 0 0,1-1 0,-1 1 0,1-1-1,-1 1 1,0-1 0,1 1 0,0-1 0,1 3 0,-2-4-77,0 0 0,1 0 1,-1 0-1,0 0 1,0 0-1,0 0 0,0 0 1,0 0-1,0 0 1,0 0-1,0 0 0,0 0 1,0 0-1,0 0 1,0 0-1,0 0 1,1 0-1,-1 0 0,0 0 1,0 0-1,0 0 1,0 0-1,0 0 0,1 0 1,-1 0-1,0 0 1,0 0-1,0 0 0,0 0 1,0 0-1,0 0 1,0 0-1,0 0 0,1 0 1,-1-1-1,0 1 1,0 0-1,0 0 0,0 0 1,0 0-1,0 0 1,0-1-1,0 1 0,3-11 367,-1-5-242,-1 1 1,-1 0-1,0-1 1,-4-26-1,2 25-49,-25-179 758,22 173-676,2 1 1,0 0-1,2-1 1,1-22-1,-1 41-145,1-1-1,1 1 1,-1-1-1,1 1 1,-1 0 0,1 0-1,1 0 1,-1 0-1,1 0 1,-1 0-1,1 0 1,0 1 0,3-7-1,-4 9-21,1 1 0,-2-1-1,1 0 1,1 0 0,-2 1-1,2-1 1,-1 1 0,0-1-1,0 0 1,0 1 0,1 0-1,-2 0 1,2 0 0,-1-1 0,0 1-1,0 0 1,1 0 0,-1 0-1,0 0 1,1 1 0,-2-1-1,3 0 1,29 9 95,-30-8-95,132 52 350,-129-51-341,-2 0 3,1-1 0,0 1 0,-1-1 0,1 0 0,6 1 0,-1 0 157,-5-1 23,-2-10-301,-2 4-3528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8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352 744 4616,'0'0'7672,"-13"-10"-7176,3 2-379,-16-13 548,-44-27-1,62 43-436,-1 1 0,0 0 0,0 0 0,0 1 0,-1 0 0,1 1 0,-1 0 0,-15-1 0,18 3-133,1 0-1,-1 0 1,1 1-1,-1-1 1,1 1-1,0 1 1,-1-1 0,1 1-1,0 1 1,0-1-1,0 1 1,0 0 0,-8 6-1,10-6-33,0 0-1,0 1 1,1-1-1,-1 1 1,1 0 0,-5 7-1,7-10-42,0 1 0,0 0 0,0 0-1,0 0 1,1-1 0,-1 1 0,0 0 0,1 0-1,-1 0 1,1 0 0,0 0 0,0 0 0,0 1-1,0-1 1,0 0 0,0 0 0,0 0 0,1 0-1,0 2 1,1 3-1,1 1-1,0-1 0,1 0 1,0 0-1,0-1 1,0 1-1,1-1 0,0 0 1,0 0-1,0 0 1,1-1-1,0 0 0,0 0 1,0 0-1,1-1 1,-1 0-1,1 0 0,0-1 1,14 5-1,-8-4 9,0-1 0,0 0 1,0-1-1,1-1 0,-1 0 0,15-1 0,-22-1-10,1 0 0,0 0 0,0 0 0,-1-1 0,1 0-1,-1-1 1,0 1 0,0-1 0,0 0 0,0 0-1,0-1 1,0 0 0,-1 0 0,6-6 0,2-3 18,-1-1 1,-1-1-1,0 0 1,-1 0-1,-1-1 1,-1 0 0,0-1-1,0 0 1,-2 0-1,0 0 1,3-20-1,-4 13 38,-1-1-1,-1 0 1,-1-1-1,-1 1 1,-1 0-1,-2 0 1,-6-37-1,3 36 31,-2 0-1,-1 1 0,-1-1 1,-1 2-1,-1 0 0,-20-33 0,22 43-20,0 1-1,-1 0 1,0 0-1,-1 1 0,-1 0 1,0 1-1,-1 1 1,0 0-1,0 0 0,-1 1 1,-21-10-1,30 17-43,0 0 0,0 0 1,0 1-1,0-1 0,-1 1 0,1 0 0,0 0 1,-1 1-1,1 0 0,0 0 0,-1 0 1,1 1-1,-10 1 0,12-1-37,-1 1 0,1-1-1,0 0 1,0 1 0,0 0 0,0 0 0,1 0 0,-1 0-1,0 0 1,1 0 0,-1 1 0,1-1 0,0 1 0,0 0-1,0-1 1,0 1 0,0 0 0,1 0 0,-1 0 0,1 1-1,0-1 1,-1 4 0,-4 22-2912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02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4416,'0'0'9789,"1"7"-9194,-2 90 1668,-2-45-980,-1 58 2756,4-110-3823,28-1 788,41-7 1,-41 4-748,42-2-1,-60 6-65,1 0 1,-1-1-1,19-4 0,-27 5-320,0-1 0,0 1 0,0-1 0,0 1 0,0-1 0,0 0 1,-1 0-1,2 0 0,-2 0 0,1 0 0,-1 0 0,1-1 0,0 1 0,-1-1 0,1 1 0,-1-1 0,0 1 0,0-1 0,0 0 0,0 1 0,0-1 0,0 0 0,0 0 0,0 0 0,0-2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4416,'0'0'6902,"5"12"-6822,2 5-51,0 3 32,10 36 1,58 356 429,-68-350-406,-4-27 100,11 46 0,-6-41 264,-19-81 762,-1-209-462,20 27-207,0 113-117,-6 90-274,1 1 1,1 0 0,11-32-1,-13 45-96,0-1 1,1 1-1,0-1 0,0 1 1,0 0-1,1 0 0,0 0 0,0 1 1,1-1-1,6-5 0,-9 9-34,1 0 1,0 0-1,-1 0 0,1 1 0,0-1 0,0 1 1,0 0-1,0 0 0,0 0 0,0 0 1,0 1-1,1-1 0,-1 1 0,0 0 1,0 0-1,0 0 0,1 0 0,-1 0 0,0 1 1,0-1-1,0 1 0,0 0 0,0 0 1,4 2-1,3 1-7,0 1 0,0 0-1,-1 1 1,1 0 0,-2 0 0,1 1 0,-1 0 0,0 0 0,8 10 0,-12-13-9,-1 0 1,0 0-1,0 1 1,0-1-1,-1 1 1,1-1-1,-1 1 1,0 0-1,-1 0 1,1 0-1,-1 0 1,0 1-1,0-1 1,0 0-1,-1 0 1,0 1-1,0-1 1,0 0-1,-1 0 1,-2 10-1,-2-2 9,0 0 0,-2-1 0,1 1 0,-2-1 0,1-1 0,-2 1 0,0-1 0,0-1 0,0 0 0,-2 0-1,1-1 1,-1 0 0,-23 14 0,33-23-9,1 0-1,0 0 0,-1 0 1,1 0-1,0 0 1,-1 0-1,1 0 0,-1 1 1,1-1-1,0 0 1,-1 0-1,1 0 0,0 1 1,0-1-1,-1 0 1,1 0-1,0 1 0,-1-1 1,1 0-1,0 1 1,0-1-1,0 0 1,-1 1-1,1-1 0,0 0 1,0 1-1,0-1 1,0 0-1,0 1 0,0-1 1,-1 0-1,1 1 1,0-1-1,0 1 0,0-1 1,0 0-1,0 1 1,1-1-1,-1 1 1,0-1-1,0 0 0,0 1 1,17 7 95,-6-3-110,10 4 25,-2 2-1,1 0 1,-2 1 0,1 1-1,23 23 1,-14-9-16,-2 0 1,30 42 0,-48-58 5,1-1-19,-1 1 1,0 1-1,-1 0 0,8 17 0,-14-27 13,0 0 0,0 0 0,0 0 0,-1 0-1,1 0 1,0 1 0,-1-1 0,0 0 0,0 0-1,1 0 1,-1 0 0,0 0 0,-1 1 0,1-1-1,0 0 1,-1 0 0,1 0 0,-1 0 0,0 0-1,1 0 1,-1 0 0,0 0 0,0 0 0,0 0-1,-1 0 1,1-1 0,0 1 0,-1 0 0,1-1-1,-1 1 1,0-1 0,1 0 0,-1 1 0,0-1-1,-3 1 1,-14 6 7,0-1 0,0-2 0,-1 0 0,0 0 0,0-2 0,-22 1 0,-11 2 4,-119 12 138,169-17-136,1-1 0,0 0-1,0 0 1,0 0 0,0 0-1,0-1 1,0 1 0,-1 0-1,1-1 1,0 0 0,0 1 0,0-1-1,-2-1 1,4 1-100,-1 1 1,1-1-1,-1 0 1,1 1 0,-1-1-1,1 0 1,-1 1-1,1-1 1,0 0-1,-1 1 1,1-1-1,0 0 1,0 0-1,0 0 1,-1 1-1,1-1 1,0 0-1,0 0 1,0 0-1,0 1 1,0-1-1,1 0 1,-1 0 0,0 1-1,0-1 1,0 0-1,1 0 1,-1 0-1,0 1 1,2-2-1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4912,'0'0'2817,"11"-4"-2294,5-2-275,-1 1-1,2 1 1,-1 1 0,0 0 0,20 0-1,3 5 284,0 2-1,0 2 1,44 12 0,20 4 353,-77-18-912,0 0 0,0-2 0,53-2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4616,'0'0'3940,"8"-11"-3576,87-141 1164,3-16 720,-97 164-2162,1 0 0,0 1 1,0-1-1,1 1 0,-1 0 1,1 0-1,-1 0 0,1 0 1,0 0-1,0 0 1,0 1-1,6-4 0,-6 5-8,5-1 205,-3 13-156,0 6-76,-2 0 0,0 0 0,-1 0 0,0 25 0,-2-26-40,1 0 0,0 0 0,2-1 0,-1 1 1,9 25-1,-9-37-6,0 0 0,0 0 0,0-1 0,0 0 1,1 1-1,-1-1 0,1 0 0,0 0 0,0 0 1,0 0-1,0-1 0,1 1 0,-1-1 0,1 0 1,-1 0-1,1 0 0,0 0 0,0-1 0,0 1 1,0-1-1,0 0 0,0 0 0,0-1 0,0 1 1,0-1-1,0 0 0,0 0 0,0 0 0,7-2 1,-7 1 10,0 0 0,1 0 0,-1-1 0,0 1 0,0-1 0,0 0 1,0-1-1,0 1 0,0-1 0,-1 1 0,1-1 0,-1 0 0,6-6 0,1-4 51,-1 1-1,13-23 1,-13 19-34,11-19 212,-2-2-1,17-44 1,-35 81-234,0 0 1,0 0-1,0-1 1,0 1-1,0 0 1,0-1-1,0 1 1,0 0-1,0 0 1,0-1-1,0 1 1,0 0-1,1 0 1,-1-1-1,0 1 1,0 0-1,0 0 1,0-1-1,1 1 1,-1 0-1,0 0 1,0 0-1,1 0 1,-1-1-1,0 1 1,0 0-1,1 0 1,-1 0-1,0 0 1,0 0-1,1 0 1,-1-1-1,0 1 1,1 0-1,3 10 110,0 16-69,-3 86 109,-2-94-124,-1 0 1,0-1-1,-2 1 1,-5 20-1,9-37-34,-1-1 0,1 0 0,0 0-1,0 0 1,0 1 0,0-1-1,-1 0 1,1 0 0,0 0 0,0 1-1,0-1 1,-1 0 0,1 0-1,0 0 1,0 0 0,-1 0 0,1 0-1,0 1 1,0-1 0,-1 0-1,1 0 1,0 0 0,0 0 0,-1 0-1,1 0 1,0 0 0,0 0-1,-1 0 1,1 0 0,0 0 0,0 0-1,-1 0 1,1-1 0,0 1-1,0 0 1,-1 0 0,1 0-1,0 0 1,0 0 0,-1 0 0,1-1-1,0 1 1,0 0 0,0 0-1,-1 0 1,1-1 0,0 1 0,0 0-1,0 0 1,0 0 0,0-1-1,0 1 1,-1 0 0,1 0 0,0-1-1,-9-15 81,9 15-78,0-1-1,0 1 0,0-1 1,0 1-1,1 0 0,-1-1 1,0 1-1,1-1 1,-1 1-1,1 0 0,0-1 1,-1 1-1,1 0 1,0 0-1,0-1 0,-1 1 1,1 0-1,0 0 1,0 0-1,0 0 0,1 0 1,-1 0-1,0 0 0,0 1 1,0-1-1,1 0 1,-1 1-1,0-1 0,1 0 1,-1 1-1,0 0 1,1-1-1,-1 1 0,2 0 1,8-2 9,-1 1 1,0 0 0,18 0-1,-21 1-9,51 3 230,2 0-3079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240 494 7528,'0'0'896,"-50"-94"-840,-67-122-144,45 33 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4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1169 4616,'0'0'3244,"-3"-11"-2920,1 4-264,0-1 29,0 1 0,0-1 0,1 0 0,0 0 0,0-1-1,1 1 1,0 0 0,0 0 0,2-11 0,10-29 462,2-1 1,22-50-1,-27 77-306,2 1 0,0 0 0,1 0 0,2 1 0,0 1 0,27-29 0,-31 37-120,-7 8-75,-1 0-1,1 0 1,0 1-1,0-1 1,0 1 0,0 0-1,0-1 1,1 2-1,-1-1 1,1 0-1,-1 1 1,5-2 0,-7 2-35,0 1 1,0-1 0,0 1-1,1 0 1,-1-1 0,0 1-1,0 0 1,1 0 0,-1 0 0,0 0-1,1 0 1,-1 0 0,0 0-1,0 0 1,1 1 0,-1-1-1,0 0 1,0 1 0,2 0 0,-1 1-3,0 0 1,-1 0 0,1 0-1,-1 0 1,0 0 0,0 0-1,1 1 1,-1-1 0,1 4-1,2 6 17,0 0 0,-1 0 0,-1 0 0,0 0 0,0 1 0,-1 12 0,-5 75 106,0-17 77,6-84-199,0 1 0,0-1 0,1 1 0,-1-1 0,0 0 1,0 0-1,0 0 0,0 0 0,0-1 0,-1 1 0,4-3 0,5-6 25,0 0-1,11-17 1,10-12 59,-12 18 22,28-40 1,-43 56-89,0-1 1,1 2-1,-1-1 1,7-5-1,-10 9-22,0 1 0,0-1 0,0 0 0,0 0-1,1 1 1,-1-1 0,0 1 0,0-1 0,1 1 0,-1-1-1,0 1 1,3 0 0,-4 0-5,1 0-1,-1 0 1,1 0-1,0 0 1,-1 0-1,1 1 1,-1-1-1,1 0 1,-1 0-1,1 1 1,-1-1-1,1 1 1,-1-1-1,1 0 1,-1 1-1,0-1 1,1 1-1,-1-1 1,1 1-1,-1-1 1,0 1-1,0-1 1,1 1-1,-1-1 1,0 1-1,0-1 1,0 1-1,1 0 1,-1 0-1,3 18 31,0 1 0,-1-1 0,-1 0 0,-1 1 0,-1-1 0,-3 25 0,1-8 42,3-35-73,-1 0 0,1 0 0,0 0 0,0 0 0,0 0 0,0-1 0,0 1 0,0 0 0,1 0 0,-1 0 0,0 0 0,0 0 0,0 0 0,1 0 0,-1-1 0,1 3 0,0-3-1,-1 0-1,0 0 1,1 0 0,-1 0-1,0 0 1,1 0-1,-1 0 1,0 0-1,1 0 1,-1 0 0,0 0-1,1 0 1,-1 0-1,0 0 1,1 0 0,-1 0-1,0 0 1,1 0-1,-1-1 1,0 1-1,1 0 1,-1 0 0,0 0-1,0-1 1,1 1-1,-1 0 1,0 0 0,1-1-1,20-27 63,98-182 355,-119 210-418,0 0 0,0 0 1,0 0-1,0 0 0,0-1 1,1 1-1,-1 0 1,0 0-1,0 0 0,0 0 1,0 0-1,0 0 1,0 0-1,0-1 0,0 1 1,0 0-1,0 0 0,1 0 1,-1 0-1,0 0 1,0 0-1,0 0 0,0 0 1,0 0-1,0 0 1,0 0-1,1 0 0,-1 0 1,0 0-1,0 0 1,0 0-1,0 0 0,0 0 1,0 0-1,1 0 0,-1 0 1,0 0-1,0 0 1,0 0-1,0 0 0,0 0 1,0 0-1,0 0 1,1 0-1,-1 0 0,0 0 1,0 0-1,0 0 1,0 1-1,0-1 0,0 0 1,0 0-1,0 0 0,0 0 1,1 0-1,-1 0 1,0 0-1,0 0 0,0 1 1,0-1-1,0 0 1,0 0-1,4 14 56,0 19-10,0 16-56,11 50-1,-14-96 12,-1 0-1,1-1 0,0 1 0,-1 0 0,1-1 1,1 1-1,-1 0 0,0-1 0,1 1 0,-1-1 0,1 0 1,0 0-1,0 1 0,-1-1 0,2 0 0,-1 0 0,0-1 1,0 1-1,0 0 0,6 2 0,-5-3 1,1 0 1,0 0-1,0 0 0,-1 0 0,1 0 1,0-1-1,0 0 0,0 0 0,0 0 0,0 0 1,-1 0-1,1-1 0,0 0 0,0 0 1,4-1-1,251-111 142,-190 79-106,-16 9 33,57-37 0,-96 56-13,0-2 0,-72 60 16,36-34-60,2 1 1,0 0-1,-26 33 0,33-34-24,-18 28-24,29-43 29,0 1 1,1 0-1,-1 0 1,1 0-1,0 0 1,0 1-1,0-1 1,1 0-1,-1 0 1,1 8-1,0-11 4,0 1-1,0-1 1,1 0-1,-1 1 1,0-1-1,0 0 1,1 0-1,-1 1 1,1-1-1,-1 0 1,1 0-1,-1 0 1,1 0-1,0 0 1,0 0 0,-1 0-1,1 0 1,0 0-1,0 0 1,0 0-1,0 0 1,0-1-1,0 1 1,0 0-1,1-1 1,-1 1-1,0-1 1,0 1-1,0-1 1,1 1-1,-1-1 1,3 0-1,-2 0 5,0 0 0,1 0 0,-1 0 0,0 0 0,0-1 0,1 1 0,-1-1 0,0 1 0,0-1 0,0 0 0,0 0 0,0 0 0,0 0 0,0-1 0,0 1 0,0 0 0,0-1 0,1-1 0,8-10 22,-1 0 1,0-1-1,-1 1 1,10-22-1,26-66 198,-33 71-111,-10 25-91,5-12 74,-7 17-95,0 0 0,0 0 1,1-1-1,-1 1 0,0 0 0,0 0 0,1-1 1,-1 1-1,0 0 0,0 0 0,1 0 0,-1 0 1,0-1-1,1 1 0,-1 0 0,0 0 0,1 0 1,-1 0-1,0 0 0,1 0 0,-1 0 0,0 0 1,1 0-1,-1 0 0,0 0 0,1 0 0,-1 0 0,0 0 1,1 0-1,-1 0 0,0 1 0,1-1 0,-1 0 1,0 0-1,0 0 0,1 0 0,-1 1 0,0-1 1,1 0-1,-1 0 0,0 0 0,0 1 0,0-1 1,1 0-1,-1 1 0,0-1 0,0 0 0,0 1 0,4 5-1,0 0-1,-1 0 0,1 0 1,3 14-1,3 5-2,-6-17 5,0 0-3,0 0 0,0 0 0,1-1 0,0 1 0,0-1 0,7 7 0,-10-12 3,-1-1 0,1 0 1,0 0-1,0 1 0,-1-1 0,1 0 0,0-1 0,0 1 0,0 0 0,0 0 0,0-1 0,0 1 1,0-1-1,0 0 0,0 0 0,1 1 0,-1-1 0,0-1 0,0 1 0,0 0 0,0 0 0,0-1 1,0 1-1,0-1 0,0 0 0,0 0 0,0 1 0,0-1 0,-1 0 0,1-1 0,3-1 0,16-13 70,0 0 0,-1-2 0,-1 0 0,31-38 0,-45 49-15,1 1-1,0 0 0,10-7 1,-15 13-54,-1 0 1,1 0 0,-1 0-1,1 0 1,-1 0 0,0 1-1,1-1 1,-1 0-1,1 0 1,-1 0 0,0 1-1,1-1 1,-1 0 0,0 0-1,1 1 1,-1-1 0,0 0-1,0 1 1,1-1-1,-1 1 1,0-1 0,0 0-1,1 1 1,-1-1 0,0 1-1,0-1 1,0 0-1,0 1 1,0-1 0,0 1-1,0-1 1,0 1 0,6 20 26,-5-18-19,2 13 25,2 5 2,0 0-1,2-1 1,0 0-1,13 26 1,-18-43-20,-1 0-1,1-1 1,0 1 0,0 0-1,0-1 1,1 1 0,-1-1-1,5 4 1,-6-5-12,0-1 1,0 1-1,1-1 1,-1 0-1,0 1 0,1-1 1,-1 0-1,0 0 0,1 0 1,-1 0-1,0 0 1,1 0-1,-1 0 0,0 0 1,1-1-1,-1 1 0,0 0 1,0-1-1,1 1 1,-1-1-1,0 1 0,0-1 1,2-1-1,20-13 75,-1-1 1,28-25-1,-33 25-23,2 1 1,0 0-1,36-19 0,-54 33-54,0 1 1,0-1-1,0 0 0,0 1 0,0 0 0,0-1 0,0 1 0,1 0 0,-1 0 0,0-1 0,0 1 0,0 0 0,1 0 0,-1 0 0,0 1 0,0-1 0,0 0 0,1 0 0,-1 1 0,0-1 1,0 0-1,0 1 0,0-1 0,2 2 0,-1 0-1,-1-1 1,1 1 0,0 0 0,-1 0 0,1 0-1,-1 0 1,0 0 0,0 0 0,0 0-1,0 0 1,1 4 0,1 4-11,-1 0 1,0 0-1,-1 0 0,1 16 1,-3-9-11,0-13 21,1 0-1,-1 0 1,1 0 0,1 0 0,-1 1-1,0-1 1,2 5 0,-2-9-3,1 1-1,-1-1 0,0 0 1,0 0-1,0 1 1,1-1-1,-1 0 1,0 0-1,0 1 1,0-1-1,1 0 0,-1 0 1,0 0-1,0 0 1,1 1-1,-1-1 1,0 0-1,1 0 1,-1 0-1,0 0 0,0 0 1,1 0-1,-1 0 1,0 0-1,1 0 1,-1 0-1,0 0 1,1 0-1,-1 0 0,0 0 1,0 0-1,1 0 1,-1 0-1,0 0 1,1-1-1,-1 1 1,0 0-1,0 0 0,1 0 1,-1 0-1,0-1 1,0 1-1,1 0 1,-1 0-1,0 0 1,0-1-1,0 1 0,1-1 1,14-14 7,-12 11-5,12-16 47,26-43 0,6-8 110,-46 70-155,-1 0 0,1 0 0,0 0-1,-1 0 1,1 0 0,0 0-1,0 0 1,0 0 0,-1 1 0,1-1-1,0 0 1,0 1 0,0-1-1,0 0 1,0 1 0,0-1 0,0 1-1,2-1 1,-2 2-2,0 0 0,0-1 1,0 1-1,-1 0 0,1 0 0,0 0 0,-1 0 0,1 0 1,0 0-1,-1 0 0,1 0 0,-1 0 0,0 0 1,1 0-1,-1 1 0,0-1 0,0 0 0,0 0 1,1 2-1,4 34 13,-3-23-12,0 0-1,6 17 1,-7-27-10,0-1 1,0 1 0,0-1-1,1 0 1,0 0-1,0 0 1,-1 0 0,2 0-1,-1 0 1,0-1 0,1 1-1,-1-1 1,1 1 0,3 1-1,-4-3 4,0 0-1,1 0 0,-1 0 1,1-1-1,-1 1 0,1-1 1,-1 0-1,1 1 0,0-1 0,-1 0 1,1-1-1,-1 1 0,1 0 1,-1-1-1,1 1 0,-1-1 1,1 0-1,-1 0 0,1 0 0,-1 0 1,0 0-1,0-1 0,3-1 1,7-5-15,0 0 1,18-18 0,-25 22 11,35-36 10,-1-2 0,-2-1 0,54-85 0,-73 99 10,-2 0 1,0-1 0,-2-1-1,-2 0 1,-1-1 0,-1-1-1,11-65 1,-17 77 6,3-19 6,2-56 0,-8 85-29,-1 0 0,0 1 0,-1-1 1,-1 0-1,0 1 0,0-1 0,-1 1 1,0-1-1,-1 1 0,-7-15 0,11 24 1,-1 0 1,0-1-1,0 1 0,0 0 0,1-1 0,-1 1 0,0 0 0,-1 0 0,1 0 0,0 0 0,0 0 0,0 0 0,-1 0 0,1 0 1,0 0-1,-1 0 0,1 1 0,-1-1 0,1 1 0,-1-1 0,1 1 0,-1 0 0,1-1 0,-4 1 0,3 1-2,-1-1 1,0 1-1,1 0 0,-1 0 0,1 0 0,-1 0 0,1 0 0,0 1 0,-1-1 1,1 1-1,0-1 0,0 1 0,-2 2 0,-6 7-12,0 0 0,1 1 1,1 0-1,-9 16 0,8-11-8,2 0 1,0 0-1,0 1 1,-6 32-1,-7 77-34,16-102 48,1 14 6,2 0-1,1 0 1,2 0-1,2 0 0,2 0 1,1 0-1,2-1 1,22 60-1,-31-95 5,1-1 0,0 1 0,0-1 0,0 1 0,0-1-1,0 1 1,1-1 0,-1 0 0,1 0 0,-1 1 0,1-1-1,0 0 1,0-1 0,0 1 0,0 0 0,0 0 0,0-1-1,0 1 1,1-1 0,-1 0 0,1 0 0,-1 0 0,1 0-1,-1 0 1,1 0 0,-1-1 0,1 1 0,0-1 0,-1 0 0,1 0-1,0 0 1,0 0 0,-1 0 0,1-1 0,0 1 0,-1-1-1,1 1 1,-1-1 0,1 0 0,-1 0 0,1 0 0,-1-1-1,0 1 1,3-2 0,10-7 43,0-1-1,0-1 1,-1 0-1,-1 0 1,23-28 0,-28 30-25,-7 9-15,0 0 1,0 0-1,0 0 0,0 0 1,0 0-1,0 0 0,0 0 1,0 0-1,0 0 0,1 0 1,-1 1-1,0-1 0,1 0 1,-1 1-1,0-1 0,1 1 1,-1 0-1,1-1 0,-1 1 1,0 0-1,4 0 0,-4 1-3,0-1 0,0 1 0,0-1 0,0 1 0,0 0 0,-1 0 0,1 0 0,0 0 0,0 0 0,0-1 0,-1 1 0,1 1 0,-1-1 0,1 0 0,-1 0 0,1 0 0,-1 0 0,1 0 0,-1 0 0,0 0 0,0 1 0,0-1 0,1 0 0,-1 0 0,0 0 0,-1 1 0,1 0 0,0 69 13,-1-43 15,1 0-1,5 32 0,-4-52-30,-1-6 8,1 1 0,-1-1 0,0 1 0,1-1 0,0 1 1,0-1-1,2 5 0,-3-6-5,1-1 0,-1 1 0,1-1 0,-1 1 0,1-1 0,-1 0 0,1 1 0,0-1 0,-1 0 0,1 1 0,0-1 0,-1 0 0,1 0-1,0 1 1,0-1 0,-1 0 0,1 0 0,0 0 0,-1 0 0,1 0 0,0 0 0,0 0 0,-1 0 0,1 0 0,0-1 0,0 1 0,-1 0 0,1 0 0,0-1 0,-1 1 0,1 0 0,0-1 0,0 0 0,6-3 13,-1-1-1,1 0 1,-1 0 0,0 0 0,-1-1 0,1 0-1,-1 0 1,0 0 0,0-1 0,-1 1-1,0-1 1,3-8 0,0 3 19,-1 1 1,1 1-1,16-19 0,-22 36-14,-1 1 1,0-1-1,-1 1 0,-2 10 0,-9 47 2,-2-1 1,-34 88-1,-67 116 131,109-256-131,0 0 0,-1 0-1,0-1 1,-1 0 0,-1-1 0,-17 19-1,26-29-18,-1 1 0,1-1 0,-1 1 0,1-1 0,-1 1-1,1-1 1,-1 0 0,1 1 0,-1-1 0,0 0 0,1 1 0,-1-1-1,0 0 1,1 0 0,-1 1 0,0-1 0,0 0 0,1 0 0,-2 0-1,2 0 2,0 0-1,-1-1 0,1 1 0,0 0 1,0 0-1,-1-1 0,1 1 0,0 0 0,0 0 1,-1-1-1,1 1 0,0 0 0,0-1 1,0 1-1,0 0 0,-1-1 0,1 1 0,0 0 1,0-1-1,0 1 0,0 0 0,0-1 1,0 1-1,0-1 0,0 1 0,5-29 124,0 18-102,1 0 0,0 1-1,0-1 1,1 1 0,0 1-1,1-1 1,0 1 0,11-10-1,81-60 124,-79 64-115,54-39 40,71-55-93,-145 108-61,20-20 194,-21 20-243,1 1-1,-1-1 1,1 0-1,-1 0 1,1 1-1,-1-1 1,0 0-1,1 0 1,-1 0-1,0 0 1,0 1-1,0-1 1,0 0-1,1 0 1,-1 0-1,0 0 1,-1 0-1,1 1 1,0-1-1,0 0 1,0 0-1,0 0 1,-1 0-1,1 0 0,0 1 1,-1-2-1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4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 11448,'0'0'136,"-12"-83"-56,54 43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267 785 4616,'0'0'3408,"-12"2"-3096,-1 1-235,1 0 0,-1 0 0,1 2 1,0-1-1,0 1 0,0 1 0,1 0 1,-1 1-1,2 0 0,-1 1 0,-12 11 0,12-7 19,-1 1-1,2 1 1,-1 0-1,2 0 1,0 1-1,1 0 1,0 0-1,1 1 1,-7 25-1,13-38-72,1-1-1,0 0 1,-1 1-1,1-1 1,0 0-1,0 1 1,0-1-1,0 1 1,1-1 0,-1 0-1,1 1 1,-1-1-1,1 0 1,0 1-1,2 3 1,-2-5-11,0 0 0,0 0 1,0 0-1,0 0 0,1 0 0,-1 0 0,0 0 1,1 0-1,-1 0 0,1-1 0,-1 1 1,1 0-1,-1-1 0,1 1 0,-1-1 1,1 0-1,-1 0 0,1 1 0,0-1 1,-1 0-1,1 0 0,-1 0 0,1-1 0,2 1 1,4-2 34,0 0 0,0 0 0,0-1 0,0 0 0,0-1 0,-1 1 1,1-1-1,-1-1 0,0 1 0,0-1 0,-1-1 0,1 1 0,-1-1 1,0 0-1,-1 0 0,0-1 0,7-10 0,-2 1 103,-1 1-1,0-2 0,-2 1 1,0-1-1,0-1 1,-2 1-1,4-19 1,-7 23 144,-4 14 93,-4 23-110,5-12-254,0 0-1,1 0 0,0 0 1,1-1-1,1 1 1,0 0-1,0-1 0,1 1 1,4 11-1,-5-19-22,-1 0-1,1 0 1,0 0-1,1 0 1,-1 0-1,0 0 1,1-1-1,0 1 1,0-1-1,0 0 1,1 0-1,-1 0 1,1 0-1,-1 0 1,1-1-1,0 1 1,0-1-1,0 0 1,0-1-1,0 1 1,1-1-1,-1 1 1,0-1-1,1-1 1,-1 1-1,10 0 1,-9-2 3,0 1 0,0-1 1,1 0-1,-1 0 0,0-1 0,0 0 1,0 0-1,-1 0 0,1 0 0,0-1 1,-1 0-1,1 1 0,-1-2 1,6-4-1,4-6 33,0-1 0,16-21 0,-23 27-21,24-34 91,-2-2 1,23-49-1,-31 53-45,0 3 19,-2 0 0,-2-2 0,21-74 0,41-277 357,-78 384-426,3-42 92,-3 46-92,-1 0 0,0 0 0,-1 0 0,1 0 0,-1 0 0,1 0 0,-1 0 0,0 0-1,0 0 1,0 0 0,0 1 0,-3-5 0,4 6-8,-1 1 0,1-1-1,0 1 1,-1 0 0,1-1 0,-1 1-1,1-1 1,-1 1 0,1 0 0,-1 0-1,1-1 1,-1 1 0,1 0-1,-1 0 1,1-1 0,-1 1 0,1 0-1,-1 0 1,1 0 0,-1 0 0,0 0-1,1 0 1,-1 0 0,1 0 0,-1 0-1,1 0 1,-1 0 0,1 0 0,-1 0-1,0 1 1,1-1 0,-1 0-1,1 0 1,-1 1 0,1-1 0,-1 1-1,-17 17 68,9-2-54,0-1-1,2 1 1,-1 1 0,2-1-1,0 1 1,1 0 0,-4 31-1,4-24-1,-12 56 9,5-1 1,-4 90-1,15-112-33,2 1 0,2-1 0,20 104 0,-19-143 7,1-1 0,0-1 0,1 1-1,1-1 1,0 0 0,1 0 0,14 19 0,-18-30 5,0 0 0,0 0 0,0-1 0,1 1 0,-1-1 0,1 0 0,0-1 0,1 1 0,-1-1 0,9 4 0,-10-6 2,1 1 0,0-1 0,-1 0 0,1 0 0,0 0 1,0-1-1,0 0 0,0 0 0,-1 0 0,1-1 0,0 1 0,0-1 0,0 0 1,-1-1-1,6-1 0,-1-1 23,0-1-1,0 1 1,0-2 0,0 1 0,-1-1 0,0-1-1,13-12 1,1-5 141,21-29-1,-43 53-164,2-2 18,0 1 0,-1-1 1,1 0-1,-1 0 0,1 0 1,-1 0-1,0 0 0,0 0 1,0 0-1,0 0 0,0 0 1,-1 0-1,1-1 0,-1 1 1,1 0-1,-1-1 0,0 1 1,0 0-1,0-1 0,0-3 1,0 6-18,0 0 1,0 0-1,0 0 1,-1-1 0,1 1-1,0 0 1,0 0-1,0 0 1,0-1-1,0 1 1,-1 0-1,1 0 1,0 0-1,0 0 1,0-1 0,-1 1-1,1 0 1,0 0-1,0 0 1,0 0-1,-1 0 1,1 0-1,0 0 1,0 0-1,-1 0 1,1 0-1,0 0 1,0 0 0,-1 0-1,1 0 1,0 0-1,0 0 1,-1 0-1,1 0 1,0 0-1,0 0 1,0 0-1,-1 0 1,1 0 0,0 0-1,0 1 1,-1-1-1,1 0 1,0 0-1,0 0 1,0 0-1,0 0 1,-1 1-1,1-1 1,0 0-1,-10 10 67,10-9-63,-6 6 17,0 0 0,1 0 0,0 1 0,1 0 0,0 0 0,0 0 0,-4 13 0,7-17-17,0 1 0,0-1 1,0 1-1,1 0 0,-1-1 0,1 1 1,0-1-1,1 1 0,-1 0 1,1-1-1,0 1 0,0-1 0,0 1 1,1-1-1,0 0 0,3 7 0,-3-8-2,0 0-1,0-1 0,0 1 0,0 0 0,0-1 0,1 0 0,-1 0 1,1 1-1,0-1 0,0-1 0,0 1 0,0 0 0,0-1 0,0 0 1,0 1-1,0-1 0,0 0 0,1-1 0,5 2 0,-5-2 6,0 1-1,0-1 1,0 0-1,1-1 1,-1 1-1,0-1 1,0 1-1,0-1 1,0-1-1,0 1 1,0 0-1,0-1 1,-1 0-1,1 0 1,4-3-1,-4 1 10,0 0-1,0-1 0,-1 1 1,1-1-1,-1 0 0,0 0 1,0 0-1,-1 0 1,1-1-1,-1 1 0,-1-1 1,1 1-1,-1-1 1,2-9-1,-1-4 50,0 1-1,-1-1 1,-2-22-1,0 32-39,2 4 14,-1 0 0,-1-1 0,1 1 0,-1 0 0,0 0 0,0-1 1,0 1-1,-1 0 0,1 0 0,-1 0 0,-1 0 0,1 1 0,-4-7 0,6 11-37,-1 0 0,1 0 1,0 0-1,0 0 0,0 0 0,0 0 0,0-1 0,0 1 0,-1 0 0,1 0 0,0 0 0,0 0 0,0 0 0,0 0 0,0-1 0,0 1 0,0 0 0,0 0 0,0 0 0,0 0 0,0-1 0,0 1 0,0 0 0,0 0 0,0 0 1,0 0-1,0-1 0,0 1 0,0 0 0,0 0 0,0 0 0,0 0 0,0 0 0,0-1 0,0 1 0,0 0 0,0 0 0,0 0 0,0 0 0,0 0 0,0-1 0,1 1 0,8-3 68,16 2-101,-22 1 48,35 0-10,48 1-8,-77 0 1,1 0 1,-1 1 0,0 0 0,0 0-1,0 1 1,17 8 0,-22-9 1,0-1 0,0 1-1,0 1 1,0-1 0,0 1 0,0-1 0,-1 1 0,1 0-1,-1 0 1,0 1 0,0-1 0,0 1 0,0 0-1,0-1 1,-1 1 0,3 7 0,34 111 216,-39-122-219,0 1 0,0-1-1,0 1 1,1-1 0,-1 1 0,0 0-1,0-1 1,0 1 0,0-1-1,1 1 1,-1-1 0,0 1-1,0-1 1,1 1 0,-1-1 0,1 0-1,-1 1 1,0-1 0,1 1-1,-1-1 1,1 0 0,-1 1-1,1-1 1,-1 0 0,1 1-1,-1-1 1,1 0 0,-1 0 0,1 0-1,-1 0 1,1 1 0,-1-1-1,1 0 1,-1 0 0,1 0-1,0 0 1,-1 0 0,1 0 0,-1 0-1,1 0 1,-1-1 0,1 1-1,-1 0 1,1 0 0,-1 0-1,1-1 1,0 1 0,26-22 67,-18 14-46,39-39 86,-32 30-44,1 1 1,1 0 0,1 2-1,26-18 1,-43 31-59,0 0-1,1 0 1,-1 0-1,0 0 1,0 1-1,0-1 1,1 1-1,-1-1 1,0 1-1,1 0 1,-1 0-1,0 0 1,1 0-1,-1 0 1,0 1-1,0-1 1,1 1-1,-1-1 1,0 1-1,0 0 0,0 0 1,1 0-1,-1 0 1,0 0-1,0 0 1,-1 1-1,4 1 1,3 5 14,-1 0-1,1 0 1,-1 1-1,9 15 1,6 5 49,-20-25-69,9 9 14,1 0 1,-1-1-1,2 0 0,17 12 1,-27-21-13,1-1 0,0 0 1,0 0-1,-1 0 0,1 0 0,1-1 1,-1 0-1,0 1 0,0-1 0,1-1 1,-1 1-1,0-1 0,1 0 1,-1 1-1,0-2 0,1 1 0,-1-1 1,0 1-1,1-1 0,-1 0 0,7-3 1,6-4 14,0-1 1,0-1-1,-1-1 1,0 0 0,-1-1-1,0 0 1,-1-1-1,0-1 1,-1 0 0,-1-1-1,0 0 1,15-27-1,-18 30-4,-8 11-14,1 0 0,-1-1 0,0 1 0,0-1 0,0 1 0,0-1 0,0 1 0,0-1 0,0 1 0,0-1-1,0 0 1,-1 1 0,1-1 0,-1 0 0,0 0 0,1-2 0,-1 4-1,-1-1 0,1 1 0,0 0 0,0 0 0,-1 0 0,1-1 0,0 1 0,-1 0 0,1 0 0,0 0 0,-1-1 0,1 1 0,0 0 1,-1 0-1,1 0 0,-1 0 0,1 0 0,0 0 0,-1 0 0,1 0 0,-1 0 0,1 0 0,0 0 0,-1 0 0,1 0 0,0 0 0,-1 0 0,1 1 0,-1-1 0,1 0 0,0 0 0,-1 0 0,1 1 0,0-1 0,0 0 0,-1 0 0,1 1 0,0-1 0,-1 0 0,1 0 0,0 1 0,-15 13 0,14-12 0,-6 5 0,0 2 0,1-1 0,0 1 0,1 0 0,0 0 0,0 1 0,1-1 0,0 1 0,0 0 0,1 0 0,1 1 0,0-1 0,0 0 0,1 1 0,0-1 0,1 1 0,0-1 0,1 1 0,0 0 0,3 10 0,-3-19 1,-1 1-1,1-1 0,0 1 0,0-1 1,0 1-1,1-1 0,-1 0 0,1 0 1,-1 1-1,1-1 0,0 0 0,-1-1 1,1 1-1,0 0 0,0 0 0,0-1 0,1 1 1,-1-1-1,0 0 0,1 0 0,-1 1 1,0-2-1,1 1 0,-1 0 0,1 0 1,0-1-1,-1 1 0,1-1 0,-1 0 1,1 0-1,4 0 0,-2-1 6,1 1-1,-1-1 1,1 0-1,-1-1 1,0 1-1,1-1 1,-1 0-1,0-1 1,0 1-1,0-1 1,-1 0-1,1 0 1,-1 0-1,6-5 1,3-8 48,0 0 1,-2-1-1,1 0 1,-2 0-1,-1-1 0,12-30 1,5-8 228,-23 49-247,2-2 91,-6 15-16,-3 12-86,-120 743 171,120-729-193,-2 13 23,-2-1-1,-27 86 1,34-127-27,0-1 1,0 1-1,-1 0 1,1 0-1,-1-1 1,0 1-1,1-1 1,-1 0-1,-1 1 0,1-1 1,-4 3-1,5-4 3,0-1-1,0 1 0,0-1 0,0 1 0,0-1 0,-1 0 0,1 0 0,0 1 0,0-1 0,0 0 1,0 0-1,0 0 0,0 0 0,-1 0 0,1 0 0,0-1 0,0 1 0,0 0 0,0-1 0,0 1 1,0 0-1,0-1 0,0 1 0,0-1 0,0 0 0,0 1 0,0-1 0,0 0 0,0 1 0,1-1 0,-1 0 1,0 0-1,0 0 0,1 0 0,-1-1 0,-15-22 50,1-1-1,1 0 1,1-1 0,2-1-1,-16-50 1,24 65-34,0 1 1,1-1-1,0 1 1,1-1-1,0 0 1,1 0-1,0 0 0,1 1 1,4-23-1,-4 28-10,1 0-1,0 0 1,0 0-1,0 1 1,1-1-1,0 1 1,0 0-1,0 0 1,1 0-1,-1 0 1,1 0-1,0 1 1,1 0-1,-1 0 1,1 0-1,0 0 1,0 1-1,0 0 1,0 0-1,10-4 1,-1 2 9,0 1 0,0 0 0,0 1 0,0 1 0,23-1 1,73 6 64,-97-2-77,-8-1-19,-1 0 0,1 0 0,-1-1 0,1 0 1,0 0-1,-1 0 0,5-1 0,5-5-3028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5624,'0'0'7625,"10"1"-7408,80 12 582,139 1 0,-201-14-432,1 1 1,50 8-1,-63-8-161,-14-2-167,-1 1 0,1 0 0,0 0 0,0 0 0,0 1 0,-1-1 0,1 0 0,0 0 0,0 1 0,-1 0 0,1-1 0,0 1 0,2 1 0,-24 24 364,-2-2-299,-2 0 0,-42 32 1,23-21-9,-3 4 45,10-10 30,2 2 0,-43 47-1,59-44-72,18-33-97,0-1 0,0 1 0,0-1 1,0 1-1,0-1 0,0 1 0,0-1 0,0 1 0,1-1 1,-1 1-1,0-1 0,0 1 0,0-1 0,1 1 1,-1-1-1,0 1 0,1-1 0,-1 1 0,0-1 1,1 0-1,-1 1 0,0-1 0,1 0 0,-1 1 1,1-1-1,-1 0 0,1 0 0,-1 1 0,1-1 0,15 8 26,3-2-10,0-2-1,0 0 0,0-1 1,0-1-1,0-1 1,24-1-1,22 3 61,151 6 277,-210-9-302,0-1 0,-1 1 0,1-2 1,0 1-1,0 0 0,-1-1 0,1 0 1,7-5-1,-11 7-129,-1-1 0,1 1 0,-1-1 0,0 0 0,1 0 0,-1 1 0,0-1 0,0 0 0,0 0 0,0 0 0,0 0 0,0-1 0,0 1 0,0 0 0,0 0 0,0-1 0,-1 1 0,1 0 0,0-1 0,-1 1 0,1 0 0,-1-1 0,0 1 0,1-1 0,-1 1 0,0-1 0,0 1 0,0-1 0,0 1 0,0-1 0,0 1 0,0-1 0,-1 1 0,1-1 0,-1 1 0,0-3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7832,'0'0'1940,"11"-6"-1488,-11 6-449,7-4 96,0 0 1,0 1-1,0 0 1,1 0-1,-1 0 1,1 1-1,0 0 1,0 1-1,-1 0 1,1 0-1,0 0 1,0 1-1,13 2 1,52 11 579,69 10 305,-124-22-849,0 0 0,0-1 0,0-1 0,-1-1 1,1 0-1,18-6 0,-26 4-282,1 0 0,-1-1 1,0 0-1,0-1 0,0 0 0,-1-1 0,0 0 1,0 0-1,-1-1 0,8-8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49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 7432,'0'0'4870,"12"-3"-4428,0 0-309,4-1 122,-1 0 0,30-2 0,249-31 2038,-141 16-1221,187-4-1,-268 22-707,-45 1 283,1 1-1,38 3 1,-87 13-3230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7832,'0'0'2513,"5"-11"-1937,3-7-377,108-252 2898,-100 224-2016,23-44-1,-39 90-1070,0 0 1,0 0-1,0 0 0,0-1 0,0 1 1,0 0-1,1 0 0,-1 0 0,0 0 0,0-1 1,0 1-1,0 0 0,0 0 0,1 0 1,-1 0-1,0 0 0,0 0 0,0-1 1,1 1-1,-1 0 0,0 0 0,0 0 0,0 0 1,1 0-1,-1 0 0,0 0 0,0 0 1,0 0-1,1 0 0,-1 0 0,0 0 0,0 0 1,0 0-1,1 0 0,-1 0 0,0 0 1,0 1-1,0-1 0,1 0 0,-1 0 1,0 0-1,0 0 0,0 0 0,0 0 0,1 0 1,-1 1-1,0-1 0,0 0 0,0 0 1,0 0-1,0 0 0,0 1 0,1-1 0,-1 0 1,0 0-1,0 0 0,0 1 0,0-1 1,0 0-1,0 0 0,0 0 0,0 1 1,0-1-1,0 0 0,0 0 0,0 1 0,0-1 1,0 0-1,7 21 108,-7-18-73,17 56 386,45 109-1,-54-151-627,0-1 1,1 0-1,1-1 1,0 0-1,1-1 0,0 0 1,2 0-1,-1-1 1,2-1-1,-1 0 0,17 10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81 5864,'0'0'6280,"12"9"-6122,-5-4-130,3 1 6,-1 1 1,-1-1 0,1 2-1,-1-1 1,-1 1-1,1 1 1,9 14-1,102 186 510,88 99 122,-172-260-402,-2 2 0,35 72 1,-55-103-94,-11-17-119,0 1 0,-1-1 0,1 1 0,0-1 0,-1 1 0,0 0 0,1 0 0,0 4 0,-1-4 249,2 10-333,-3-10 657,-2-7 1179,4-23-1772,2-8-22,36-413 33,-30 185-23,-10 243-13,-1 0-1,0 0 0,-6-20 0,6 36-4,0 0 0,0 1 1,-1-1-1,1 0 0,-1 1 1,0-1-1,0 1 0,0 0 0,0 0 1,-1 0-1,1 0 0,-1 0 0,0 0 1,0 0-1,0 1 0,0 0 1,-4-3-1,2 2 1,-1 1 1,1-1 0,-1 1-1,1 0 1,-1 1 0,0 0-1,0-1 1,0 2-1,-7-1 1,-5 1 9,-30 4 0,27-2-9,-29 6 6,1 2-1,1 2 0,-1 2 1,-81 36-1,5-4 0,115-46-9,11-6 1,13-12-11,39-22-660,85-49-1,-119 77-604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6224,'0'0'468,"10"-6"62,-8 5-508,9-7 180,0 1 0,1 0 0,0 1 0,0 0 1,1 1-1,-1 0 0,19-3 0,-11 5 105,-1 2 0,1 1 0,0 0 0,36 6 0,80 22 777,-100-19-828,207 45 1744,-224-52-1682,-17-2-377,1 0-1,-1 0 0,0 0 0,1 0 0,-1 1 0,0-1 1,0 1-1,0-1 0,1 1 0,-1 0 0,0 0 0,0 0 1,0 0-1,3 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6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173 155 10824,'0'0'508,"-3"14"-343,-6 38 86,2 1-1,0 55 1,9-22 199,4 0-1,33 161 1,-31-209-293,-5-21-15,0 0-1,1-1 1,0 0-1,2 0 1,0 0 0,9 17-1,-15-33-135,0 0 0,0 0 1,0-1-1,0 1 0,0 0 0,0 0 0,0 0 0,0 0 0,0 0 0,0-1 0,0 1 1,0 0-1,0 0 0,0 0 0,0 0 0,0 0 0,0 0 0,0-1 0,0 1 0,0 0 1,0 0-1,1 0 0,-1 0 0,0 0 0,0 0 0,0 0 0,0-1 0,0 1 0,0 0 1,0 0-1,0 0 0,1 0 0,-1 0 0,0 0 0,0 0 0,0 0 0,0 0 0,0 0 1,1 0-1,-1 0 0,0 0 0,0 0 0,0 0 0,0 0 0,0 0 0,1 0 0,-1 0 1,0 0-1,0 0 0,0 0 0,0 0 0,0 0 0,0 0 0,1 0 0,-1 0 0,0 0 1,0 0-1,0 0 0,0 0 0,0 1 0,0-1 0,0 0 0,1 0 0,-1 0 1,0 0-1,0 0 0,0 0 0,0 1 0,2-13 82,-2-6 7,0 0 0,-2 0 0,0 0 0,-1 0 0,-10-35 0,-39-85 298,33 94-248,-40-84 193,-2-3-5,52 108-239,1-1 1,1 0-1,-7-42 1,13 58-71,1 1 0,0-1-1,0 1 1,1-1 0,-1 1 0,2-1 0,-1 1 0,1 0 0,0 0 0,0-1 0,1 2-1,0-1 1,1 0 0,-1 0 0,1 1 0,0 0 0,1 0 0,0 0 0,0 0-1,0 1 1,8-7 0,-3 4 13,1-1 0,1 2 0,0-1 1,0 2-1,0 0 0,1 0 0,0 1 0,0 0 0,0 2 0,23-5 0,-15 5 29,0 0 0,1 2 0,0 0 0,-1 2 0,1 0 0,-1 2 0,31 6 0,-49-8-53,1 1 0,0-1 0,-1 1 0,1-1 0,-1 1 0,0 0-1,1 1 1,-1-1 0,0 0 0,-1 1 0,1 0 0,0 0 0,-1 0 0,1 0 0,-1 0 0,0 0 0,0 0-1,0 1 1,0-1 0,-1 1 0,0 0 0,1-1 0,0 5 0,0 2 7,-1-1 1,1 0-1,-2 1 1,1-1 0,-1 1-1,-1-1 1,1 1-1,-4 10 1,0-1 6,-2 0 0,0 0 1,-1-1-1,-1 0 0,-1-1 0,0 0 1,-13 17-1,-88 102 169,99-123-169,9-12-17,1 1-1,-1 0 1,0 0 0,1 0 0,-1 0-1,1 0 1,0 0 0,0 0-1,0 0 1,0 0 0,0 1 0,0-1-1,0 0 1,1 1 0,-1 4-1,1-6-6,1 0 1,0 1-1,-1-1 0,1 0 0,0 0 0,0 0 0,-1 1 0,1-1 0,0 0 0,0 0 0,0 0 0,1 0 0,-1 0 1,0-1-1,0 1 0,0 0 0,1-1 0,-1 1 0,0 0 0,1-1 0,-1 1 0,0-1 0,1 0 0,-1 0 1,1 1-1,1-1 0,6 2 1,28 6 16,0 2 1,-1 1-1,54 26 1,-80-33-22,0 2-1,-1-1 1,0 1 0,0 1 0,-1 0-1,1 0 1,-1 0 0,-1 1 0,0 1 0,0-1-1,0 1 1,-1 0 0,0 0 0,-1 1-1,0 0 1,-1 0 0,5 14 0,-8-19 1,0 0 0,0 0 0,-1 0 0,1 1 0,-1-1 0,0 0 0,-1 0 0,1 0-1,-1 0 1,0 0 0,0 0 0,-1 0 0,1 0 0,-1 0 0,0 0 0,-1-1 0,1 1 0,-5 5 0,2-3 5,0 0 0,-1 0 0,0 0 0,-1-1-1,0 0 1,0 0 0,0-1 0,0 0 0,-14 7 0,3-4 27,-1 0 0,0-1 0,0 0 0,-1-2 0,1 0 0,-1-2 0,0 0 0,-1-1 0,1-1 0,0-1 0,0-1 0,-1 0 0,-33-8 0,46 7 4,0 0 0,-1-1 0,-13-6 0,22 8-72,0 1 1,0 0-1,0 0 0,0 0 1,-1 0-1,1 0 1,0-1-1,0 1 1,0 0-1,0 0 1,0 0-1,0-1 0,0 1 1,0 0-1,0 0 1,0 0-1,0-1 1,0 1-1,0 0 1,-1 0-1,2-1 0,-1 1 1,0 0-1,0 0 1,0 0-1,0-1 1,0 1-1,0 0 0,0 0 1,0 0-1,0-1 1,0 1-1,0 0 1,0 0-1,1 0 1,-1 0-1,0-1 0,0 1 1,0 0-1,0 0 1,0 0-1,1 0 1,-1 0-1,0 0 1,0-1-1,0 1 0,1 0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0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3912,'0'0'4758,"1"15"-4559,1 61 282,-9 95-1,-74 462 1934,65-551-1428,13-73-520,2-14 219,0-19-236,5-2-330,2 0 0,0 0 1,2 1-1,1 0 0,22-44 0,75-111 368,-103 176-472,2-5 27,0 1 0,1-1 0,0 1 0,0 1-1,1-1 1,0 1 0,14-11 0,-20 18-38,-1 0 0,0 0 0,1-1 0,-1 1-1,1 0 1,-1 0 0,0 0 0,1 0 0,-1 0 0,1-1-1,-1 1 1,1 0 0,-1 0 0,0 0 0,1 0 0,-1 0-1,1 0 1,-1 0 0,1 1 0,-1-1 0,0 0 0,1 0-1,-1 0 1,1 0 0,-1 0 0,0 1 0,1-1 0,-1 0-1,0 0 1,1 1 0,-1-1 0,8 16 47,-4 19-23,-4-34-26,1 70 58,5 74 44,-6-141-96,0 1 0,1-1 0,0 0-1,0 1 1,0-1 0,1 0 0,-1 1 0,1-1 0,0 0-1,0 0 1,0 0 0,1-1 0,0 1 0,4 5-1,-4-7 1,0 1-1,0-1 1,0 0-1,0 0 1,0 0-1,1-1 1,-1 1-1,0-1 0,1 0 1,-1 0-1,1 0 1,0 0-1,-1-1 1,1 1-1,0-1 0,-1 0 1,1 0-1,4-1 1,13-2 21,-1-1 0,0 0 1,-1-2-1,1-1 0,-1 0 1,0-1-1,22-14 0,6-6 73,63-51 0,-63 43 42,-1-2 0,72-79 0,-107 100-44,-9 11 0,-10 11-21,-112 102 45,90-81-98,0 2 0,2 1 1,2 1-1,-37 54 0,60-79-19,0-1 0,1 1 1,0 0-1,0 0 0,1 0 0,-1 0 1,1 0-1,0 1 0,1-1 0,-1 6 1,1-10-4,0 1 1,0-1-1,0 0 1,0 1-1,0-1 1,0 0-1,1 1 1,-1-1-1,0 0 1,1 0-1,-1 0 1,1 1 0,0-1-1,-1 0 1,1 0-1,0 0 1,0 0-1,0 0 1,-1 0-1,1 0 1,0 0-1,0-1 1,0 1-1,1 0 1,-1 0 0,0-1-1,0 1 1,0-1-1,0 1 1,1-1-1,-1 1 1,0-1-1,0 0 1,1 0-1,-1 0 1,0 1-1,1-1 1,-1 0 0,0-1-1,1 1 1,-1 0-1,0 0 1,0 0-1,2-1 1,4-1 13,0 0 0,0-1 0,-1 1 0,1-1 0,-1 0 0,0-1 0,0 1 1,0-1-1,0-1 0,-1 1 0,0-1 0,0 0 0,9-10 0,0-3 57,-1-1-1,22-39 1,-26 37-17,0 0-1,9-34 0,-12 36 39,0-1 0,1 1 0,17-31 0,-24 50-93,0 0-1,0 0 1,0 0 0,0-1-1,0 1 1,0 0 0,0 0-1,0 0 1,1 0-1,-1 0 1,0-1 0,0 1-1,0 0 1,0 0 0,0 0-1,0 0 1,0 0 0,1 0-1,-1 0 1,0 0 0,0 0-1,0 0 1,0-1-1,0 1 1,1 0 0,-1 0-1,0 0 1,0 0 0,0 0-1,0 0 1,0 0 0,1 0-1,-1 0 1,0 0 0,0 0-1,0 0 1,0 0-1,0 0 1,1 1 0,-1-1-1,0 0 1,0 0 0,5 8 43,2 16-29,-6-21-6,3 15-11,1-1-1,0 0 1,1 0-1,1-1 1,18 30 0,-22-41-2,0-1 0,-1 0 0,2-1 0,-1 1 0,0-1 0,1 1 1,-1-1-1,1 0 0,0 0 0,0-1 0,0 1 0,0-1 0,1 0 0,-1 0 1,1 0-1,-1-1 0,1 1 0,0-1 0,0 0 0,-1-1 0,1 1 1,0-1-1,0 0 0,0 0 0,-1 0 0,1-1 0,7-1 0,-2-1 1,1-1 0,-1 0 1,0 0-1,0-1 0,0 0 0,-1-1 0,0 0 0,0-1 0,0 0 0,10-11 0,9-12 49,35-46-1,-56 67-33,-1 1 3,134-167 358,-139 175-374,-1-1 1,0 1-1,0-1 0,0 1 0,1 0 1,-1-1-1,0 1 0,0-1 1,1 1-1,-1 0 0,0-1 0,1 1 1,-1 0-1,1-1 0,-1 1 1,0 0-1,1 0 0,-1-1 0,1 1 1,-1 0-1,1 0 0,-1 0 1,1-1-1,-1 1 0,0 0 0,1 0 1,-1 0-1,1 0 0,-1 0 1,1 0-1,-1 0 0,1 0 0,-1 0 1,1 0-1,-1 1 0,1-1 1,-1 0-1,1 0 0,-1 0 0,1 0 1,-1 1-1,0-1 0,1 0 1,-1 1-1,1-1 0,-1 0 0,0 1 1,1-1-1,-1 0 0,0 1 0,1-1 1,-1 1-1,0-1 0,0 0 1,1 1-1,-1-1 0,0 1 0,0-1 1,0 1-1,0 0 0,6 33-15,-5 4 18,-2 1-1,-2-1 1,-2 1-1,-1-1 1,-21 68-1,25-99 11,0 0 0,-1 0 0,0 0 0,0-1 0,-8 13 0,11-18-10,-1-1-1,1 1 1,-1 0 0,1-1 0,-1 1 0,0 0 0,1-1-1,-1 1 1,0-1 0,0 1 0,0-1 0,1 0 0,-1 1-1,0-1 1,0 0 0,0 1 0,0-1 0,1 0 0,-1 0-1,0 0 1,-2 0 0,2 0 3,-1-1 0,0 0 0,1 1 0,0-1 0,-1 0 0,1 0 0,-1 0 0,1 0 0,0 0 0,0 0 0,0 0 0,-1 0 0,1-1 0,0 1 0,0 0 0,-1-3 0,0 0 16,0 0-1,0 0 1,0 0-1,0 0 1,1 0-1,-2-9 1,1 8-4,3 5-18,-1-1 0,0 1 1,0 0-1,0 0 0,1 0 0,-1 0 0,0 0 0,0 0 0,1-1 0,-1 1 0,0 0 0,0 0 0,1 0 0,-1 0 0,0 0 0,0 0 0,1 0 0,-1 0 0,0 0 1,0 0-1,1 0 0,-1 0 0,0 0 0,0 0 0,1 0 0,-1 0 0,0 0 0,0 1 0,1-1 0,-1 0 0,0 0 0,0 0 0,0 0 0,1 0 0,-1 1 0,0-1 1,0 0-1,0 0 0,0 0 0,1 1 0,-1-1 0,0 0 0,13 9 3,7 5 8,0-1 0,1-1 1,0-1-1,1 0 1,0-2-1,36 11 0,-50-19-9,0 0 1,0-1-1,-1 0 0,1 0 0,0 0 0,0-1 0,0 0 0,-1-1 0,1 1 0,-1-2 0,10-3 0,20-11-2849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17 5624,'0'0'2392,"-14"3"-2079,-44 14-8,48-13-198,0-1 0,1 2 0,0-1 0,0 1 0,1 0 0,-1 1 0,1 0 0,0 1 0,-8 7 0,1 3 155,0 1 0,-16 27 0,28-41-236,1-1 2,-12 16 168,1 1 1,1-1-1,1 2 1,0 0 0,2 0-1,-9 30 1,17-49-171,1 0 1,-1 0 0,1 0 0,-1 0-1,1 0 1,0 0 0,0 0-1,0 1 1,0-1 0,0 0 0,1 0-1,-1 0 1,1 0 0,-1 0-1,1 0 1,0 0 0,0 0 0,0 0-1,0 0 1,0 0 0,0 0 0,0-1-1,0 1 1,1 0 0,1 1-1,-1-2-5,0 0 0,0 0 0,1 0 0,-1 0 0,0-1 0,1 1-1,-1-1 1,0 1 0,1-1 0,-1 0 0,1 0 0,-1 0 0,1 0 0,-1 0-1,0 0 1,1-1 0,-1 1 0,1-1 0,-1 0 0,0 0 0,0 0-1,3-1 1,6-4 23,0 0-1,-1-1 0,0 0 1,0-1-1,-1 0 1,1 0-1,-2-1 0,1 0 1,-2-1-1,1 0 1,11-20-1,1-8 109,-1 0 0,14-43 1,-17 44-20,-7 17 16,-2-1 0,7-24 0,-14 44-144,1 1 1,-1 0 0,0-1 0,0 1 0,0 0 0,0-1 0,0 1 0,0 0 0,0-1 0,0 1 0,0 0 0,0-1 0,0 1-1,0 0 1,0-1 0,0 1 0,-1-1 0,1 1 0,0 0 0,0 0 0,0-1 0,0 1 0,-1 0 0,1-1 0,0 1 0,0 0-1,-1-1 1,1 1-1,-1 0-1,1 0 1,0 0-1,0 0 1,-1 0-1,1 0 1,0 0 0,0 0-1,-1 0 1,1 0-1,0 0 1,0 1-1,0-1 1,-1 0-1,1 0 1,0 0-1,0 0 1,-1 0-1,1 0 1,0 1-1,0-1 1,0 0-1,0 0 1,-1 0-1,1 1 1,0-1-1,0 0 1,0 0-1,0 0 1,0 1-1,0-1 1,0 0-1,-1 0 1,1 1-1,0-1 1,0 0-1,0 1 1,-2 7 23,1 1 1,-1 0 0,1 0-1,1 0 1,0 0 0,0 0-1,0 0 1,1 0-1,1 0 1,0-1 0,5 18-1,1-5 25,0-1 1,1 0-1,20 34 0,-27-52-39,-1 0-1,0 0 1,1 0-1,-1-1 1,1 1 0,0 0-1,0 0 1,-1-1 0,1 1-1,0-1 1,0 0 0,0 1-1,1-1 1,-1 0 0,0 0-1,0 0 1,1-1 0,-1 1-1,3 0 1,-1-1 13,0 0 1,0 0-1,0 0 1,-1-1-1,1 1 1,0-1 0,0 0-1,-1 0 1,1-1-1,-1 1 1,5-3-1,5-4 53,-1 0 0,0 0-1,0-2 1,-1 1-1,12-14 1,17-22 157,-27 30-86,0-1 0,1 2 0,1 0 0,25-19 0,-39 32-136,0 0-1,0 1 0,0-1 1,0 0-1,0 1 0,0-1 1,0 1-1,0-1 1,0 1-1,1-1 0,-1 1 1,0 0-1,0 0 0,0-1 1,1 1-1,-1 0 1,0 0-1,0 0 0,0 0 1,1 1-1,-1-1 1,0 0-1,0 0 0,0 1 1,1-1-1,-1 1 0,0-1 1,0 1-1,0-1 1,0 1-1,0 0 0,0-1 1,0 1-1,0 0 0,0 0 1,0 0-1,-1 0 1,1 0-1,0 0 0,1 2 1,1 4 19,0-1 1,0 2 0,-1-1 0,0 0-1,2 11 1,-2-11-34,1 16 70,3 42 0,-5-42 62,7 42 0,-8-65-131,0 0 0,0 0 0,0 1 1,0-1-1,0 0 0,0 0 0,0 0 1,0 1-1,0-1 0,0 0 0,0 0 1,0 0-1,0 0 0,0 1 0,0-1 1,0 0-1,0 0 0,0 0 0,1 1 0,-1-1 1,0 0-1,0 0 0,0 0 0,0 0 1,0 0-1,0 0 0,1 1 0,-1-1 1,0 0-1,0 0 0,0 0 0,0 0 0,0 0 1,1 0-1,-1 0 0,0 0 0,0 0 1,0 0-1,1 0 0,-1 0 0,0 0 1,0 0-1,0 0 0,0 0 0,1 0 1,-1 0-1,0 0 0,0 0 0,0 0 0,1 0 1,-1 0-1,0 0 0,0 0 0,0 0 1,0 0-1,1 0 0,-1 0 0,0-1 1,0 1-1,0 0 0,10-13 68,31-60 73,-26 43-55,1 1 1,2 1-1,37-47 0,-54 74-80,0 0 0,0-1 0,0 1 0,0 0 0,0 0 0,1 0 0,-1 0 0,0 0 0,0 0 0,1 0 0,-1 1 0,1-1-1,-1 0 1,1 1 0,-1-1 0,1 1 0,-1 0 0,3-1 0,-2 1-1,-1 1 0,1 0-1,-1-1 1,1 1 0,-1 0-1,1 0 1,-1 0 0,1 0 0,-1 0-1,0 0 1,0 0 0,1 1 0,-1-1-1,0 0 1,0 1 0,0-1 0,1 2-1,49 85 157,-35-57-71,31 44 0,-41-67-60,0 0 0,1 0 0,1-1-1,-1 1 1,1-2 0,0 1-1,1-1 1,-1 0 0,16 7-1,-21-11-12,1-1 0,0 1 0,0-1 0,1 0 0,-1 0 0,0 0-1,0-1 1,0 1 0,1-1 0,-1 0 0,0 0 0,1 0 0,-1-1-1,0 0 1,0 0 0,0 0 0,0 0 0,0 0 0,0-1 0,0 0-1,0 0 1,4-3 0,1-1 1,-1-1 0,0 0 0,0 0 0,-1-1 0,0 0 0,0-1 0,9-14 0,2-6-2655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0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6560,'0'0'5518,"12"16"-5228,3 1-194,-7-8-40,0 1 0,0 0 0,-1 0 0,0 0 0,-1 1 1,0 0-1,7 19 0,53 183 1455,-61-191-810,-6-20-45,-3-14-379,-6-29-95,2 1 1,1-1-1,2-1 0,2 1 0,3-59 0,1 92-135,0-1 0,0 1-1,1 0 1,0 0 0,1-1-1,0 1 1,0 1 0,0-1-1,6-8 1,-8 14-36,1 1 0,-1-1-1,0 1 1,1 0 0,-1 0-1,1-1 1,-1 1 0,1 0 0,0 0-1,0 0 1,-1 1 0,1-1-1,0 0 1,0 1 0,0-1 0,0 1-1,-1 0 1,1-1 0,0 1 0,0 0-1,0 0 1,0 0 0,0 0-1,0 1 1,0-1 0,3 2 0,3-1 14,-1 2 0,0-1 0,0 1 0,0 0 0,9 6 0,6 3 60,-16-10-40,0 1 0,0 1-1,0-1 1,-1 1-1,1 0 1,-1 0 0,0 1-1,9 9 1,-13-9 44,4-3-1,-5-2-15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4312,'0'0'4166,"4"-10"-3883,44-71 624,-38 63-548,0-1 0,-1 0 1,11-36-1,11-24 666,-20 61-534,-11 18-479,0 0 0,0-1 0,0 1 1,1 0-1,-1 0 0,0 0 0,0 0 0,0-1 0,0 1 0,0 0 0,0 0 0,0 0 0,0 0 0,1 0 0,-1 0 1,0 0-1,0 0 0,0-1 0,0 1 0,0 0 0,1 0 0,-1 0 0,0 0 0,0 0 0,0 0 0,0 0 0,1 0 1,-1 0-1,0 0 0,0 0 0,0 0 0,0 0 0,1 0 0,-1 0 0,0 0 0,0 0 0,0 0 0,0 0 1,1 0-1,-1 0 0,0 1 0,0-1 0,1 3 75,0 0 1,0 0-1,0 1 0,-1-1 1,0 0-1,1 7 0,0 5-145,0 5 122,12 98 237,-10-102-249,0 1 1,1-1-1,1 0 0,1 0 1,8 15-1,-12-27-33,0-1 1,0 0 0,0 1-1,1-1 1,0 0-1,-1-1 1,1 1-1,0 0 1,0-1 0,1 0-1,-1 0 1,0 0-1,1 0 1,-1 0-1,1 0 1,0-1 0,-1 0-1,1 0 1,0 0-1,0 0 1,0-1-1,5 1 1,0-1-260,0 0 0,0 0 0,0-1 0,0-1 0,0 1 0,0-1 1,14-6-1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287 549 9288,'0'0'-72,"-9"-1"40,-32-5 217,37 6-144,-1 0 0,0 0-1,1 1 1,-1 0 0,0 0-1,1 0 1,-1 0 0,1 1 0,0-1-1,-1 1 1,1 1 0,0-1 0,0 0-1,0 1 1,-7 6 0,5-5 8,-8 7 44,1 1-1,0 1 0,0-1 1,1 2-1,1 0 0,0 0 0,-15 26 1,20-28-45,0 0 1,1 0-1,0 0 0,1 0 1,0 1-1,1-1 0,0 1 1,1 0-1,0 0 0,1 0 1,1 15-1,1-22-27,-1-1 0,1 1 0,0-1-1,1 1 1,0-1 0,-1 0 0,2 0 0,-1 0 0,0 0 0,1 0 0,0 0-1,0 0 1,1-1 0,-1 0 0,1 1 0,0-2 0,0 1 0,0 0-1,1-1 1,-1 1 0,1-1 0,0-1 0,0 1 0,0-1 0,7 3 0,0-1 12,0-1 1,0 0 0,0-1 0,0 0 0,0-1 0,0 0 0,1-1 0,-1-1 0,0 0 0,19-4 0,2-3 90,-1-1 0,1-2-1,-2-1 1,59-32 0,-24 5 174,64-51 0,-74 41 44,-58 51-88,-11 9-166,0 0 1,1 0 0,0 2-1,1-1 1,-10 17 0,16-21-74,1 0 1,1 1 0,-1 0 0,1 0-1,1 0 1,-2 12 0,3-18-11,1 0 1,-1-1-1,1 1 1,0 0 0,1 0-1,-1 0 1,0 0-1,1 0 1,-1 0-1,1-1 1,0 1 0,0 0-1,0-1 1,0 1-1,1 0 1,-1-1-1,1 1 1,-1-1-1,1 0 1,0 0 0,0 1-1,0-1 1,0-1-1,4 4 1,2 0 7,1 0 0,0-1 0,0 0 1,0-1-1,0 1 0,0-2 0,1 1 0,-1-2 0,1 1 1,18 0-1,-22-2 9,0 0 1,1 0-1,-1-1 1,0 0 0,0 0-1,0 0 1,0-1-1,0 0 1,0 0-1,0-1 1,-1 1-1,1-1 1,-1 0-1,1-1 1,-1 0-1,0 1 1,7-9 0,-9 8-1,-1 1 1,0-1-1,0 1 1,-1-1-1,1 0 1,-1 0 0,0 1-1,0-1 1,0 0-1,0 0 1,-1 0 0,1-1-1,-1 1 1,0 0-1,0 0 1,-1 0 0,1 0-1,-1 0 1,0 0-1,0 0 1,0 0-1,-1 1 1,0-1 0,-2-5-1,1 2 9,-1 0-1,0 0 1,-1 0 0,1 0-1,-1 1 1,0 0-1,-1 0 1,1 0 0,-1 1-1,0-1 1,-11-6 0,12 9-8,-1 1 0,1-1 0,-1 1 0,0 0 0,0 0 0,0 0 1,0 1-1,0 0 0,0 0 0,0 1 0,0 0 0,0 0 0,0 0 1,0 1-1,0 0 0,0 0 0,0 0 0,0 1 0,0 0 1,0 0-1,-8 4 0,14-6-22,0 1 0,0-1-1,0 0 1,0 0 0,0 0 0,0 0 0,0 0 0,0 0 0,0 0 0,0 0-1,1 0 1,-1 0 0,0 0 0,0 0 0,0 0 0,0 0 0,0 0-1,0 1 1,0-1 0,0 0 0,0 0 0,0 0 0,0 0 0,0 0 0,0 0-1,0 0 1,0 0 0,0 0 0,0 0 0,0 0 0,0 0 0,0 1-1,0-1 1,0 0 0,0 0 0,0 0 0,0 0 0,-1 0 0,1 0 0,0 0-1,0 0 1,0 0 0,0 0 0,0 0 0,0 0 0,15-2 9,20-8-7,100-27 26,2 0 89,-120 32-9,0 0 0,0 2 0,0 0 0,0 0 0,33 1 0,-49 2-95,0 0 0,0 1 0,1-1 0,-1 0 0,0 0 0,0 1 0,0-1 0,0 0-1,0 1 1,0-1 0,0 1 0,0 0 0,0-1 0,0 1 0,0 0 0,0-1-1,0 1 1,-1 0 0,1 0 0,0 0 0,-1 0 0,1 0 0,0 0 0,-1 0 0,1 0-1,-1 0 1,1 0 0,-1 0 0,0 0 0,1 0 0,-1 0 0,0 2 0,1 5 34,0 0 1,-1-1 0,-1 16 0,1-9 17,-1 6 28,-1-1 0,-5 25 0,3-25 116,1 1-1,0 24 1,18-55 81,4-6-199,-1-1 0,25-31 1,-6 6 14,-11 13-29,-17 18-33,1 0 0,1 1 0,0 0 0,1 1 0,18-13 0,-30 22-43,1 1 1,-1-1-1,1 1 1,-1 0-1,1 0 1,0-1-1,-1 1 0,1 0 1,-1 0-1,1-1 1,0 1-1,-1 0 1,1 0-1,-1 0 1,1 0-1,0 0 1,-1 0-1,1 0 1,0 0-1,-1 0 1,1 0-1,-1 0 1,1 1-1,0-1 0,-1 0 1,1 0-1,-1 1 1,1-1-1,-1 0 1,1 1-1,0 0 1,0 0-1,0 0 1,0 1-1,0-1 1,0 1 0,-1-1-1,1 1 1,0 0-1,-1-1 1,1 1 0,-1 0-1,0 2 1,1 6 0,0 0 1,-2 19 0,-11 47 3,7-52-2,1 0-1,0 32 1,3-56-2,1 1-1,0-1 0,0 0 1,0 1-1,0-1 1,0 0-1,1 0 0,-1 1 1,0-1-1,0 0 0,0 1 1,0-1-1,0 0 0,0 1 1,0-1-1,1 0 0,-1 0 1,0 1-1,0-1 0,0 0 1,1 0-1,-1 1 1,0-1-1,0 0 0,1 0 1,-1 0-1,0 1 0,0-1 1,1 0-1,-1 0 0,0 0 1,1 0-1,-1 0 0,0 0 1,0 1-1,1-1 1,-1 0-1,0 0 0,1 0 1,16-5 45,16-16 5,-18 8-6,25-27-1,4-5 79,-43 44-122,-1 0 0,1 0-1,0 0 1,0 1 0,0-1 0,-1 0 0,1 1 0,0-1 0,0 1 0,0-1 0,0 1 0,0-1 0,0 1-1,0 0 1,0 0 0,0-1 0,0 1 0,1 0 0,-1 0 0,0 0 0,0 0 0,0 0 0,0 0 0,0 0 0,0 0-1,0 1 1,0-1 0,0 0 0,0 1 0,0-1 0,0 1 0,0-1 0,0 1 0,0-1 0,0 1 0,0 0 0,-1-1-1,1 1 1,0 0 0,0 0 0,-1 0 0,1-1 0,0 1 0,0 1 0,3 5 0,0 1-1,-1-1 1,0 1 0,4 15 0,-3-10 5,-1-4 2,-1 0-2,1 0 1,1 0 0,-1-1 0,1 1-1,1-1 1,5 8 0,-8-14-9,0 0-1,0 0 1,0 0 0,0 0-1,0-1 1,0 1-1,0-1 1,1 1 0,-1-1-1,1 0 1,-1 0 0,1 0-1,-1 0 1,1 0-1,-1-1 1,1 1 0,0-1-1,0 0 1,-1 0 0,1 0-1,0 0 1,-1 0-1,1 0 1,0-1 0,4-1-1,6-1 6,-1-1-1,0 0 0,0-1 0,-1-1 0,22-13 0,49-43 84,-53 39-51,-25 19-32,0 1 1,0 0-1,0 0 1,1 1-1,-1-1 1,0 1 0,10-3-1,-13 5-4,0 0 0,-1-1 0,1 1 0,0 0 0,0 0 0,0 0 0,0 0 0,-1 1 0,1-1 0,0 0 0,0 0 0,0 0 0,-1 1 0,1-1 0,0 0 0,0 1 0,-1-1 0,1 1 0,0-1 0,0 1 0,0 1-1,1-1 0,-1 1 0,0-1 1,0 1-1,-1 0 0,1-1 0,0 1 1,-1 0-1,1 0 0,-1-1 0,1 1 0,-1 3 1,3 20-17,-1 0 0,-2 0 0,-3 38 0,-18 77-21,7-55 26,0 19 3,-22 140 90,31-208-7,30-106 222,89-290 231,-98 316-475,1 0 0,3 1-1,1 1 1,3 0 0,32-43-1,-54 82-46,1-1-1,0 1 1,0-1-1,0 1 0,1 0 1,-1 1-1,1-1 1,0 1-1,0-1 1,-1 1-1,1 0 0,1 0 1,6-2-1,-8 4-4,-1 0 1,0 0-1,1 0 0,-1 0 0,1 0 0,-1 0 1,0 0-1,0 1 0,1 0 0,-1-1 0,0 1 1,0 0-1,1 0 0,-1 0 0,0 0 0,0 0 1,0 1-1,-1-1 0,1 1 0,0-1 0,0 1 0,-1-1 1,1 1-1,-1 0 0,1 0 0,-1 0 0,2 4 1,0-1-1,-1-1 1,0 1 0,0 0 0,-1-1-1,1 1 1,-1 0 0,0 0-1,0 0 1,-1 0 0,0 1 0,1-1-1,-2 0 1,1 0 0,-1 0 0,1 0-1,-1 0 1,-1 0 0,1 0 0,-1 0-1,0-1 1,0 1 0,0 0-1,-4 5 1,2-4 4,0 0-1,0-1 1,0 0 0,0 0-1,-1 0 1,0 0 0,0-1-1,-1 1 1,1-1-1,-1 0 1,0-1 0,0 0-1,0 0 1,0 0-1,0-1 1,-1 1 0,-8 1-1,13-4 5,-1 0-1,1 0 0,0 0 0,0 0 0,0 0 1,-1 0-1,1-1 0,0 1 0,0-1 0,0 0 0,0 1 1,0-1-1,0 0 0,0 0 0,0 0 0,0 0 1,0-1-1,0 1 0,-2-4 0,4 4-5,1 0 0,-1 1-1,1-1 1,0 0-1,-1 0 1,1 0 0,0 0-1,0 0 1,0 1-1,-1-1 1,1 0 0,0 1-1,0-1 1,0 1 0,0-1-1,0 1 1,0-1-1,0 1 1,1 0 0,0-1-1,62-20 18,71-13-1,-85 23-61,1-2 0,-1-2 0,58-26 1,-87 31 22,-3 1 10,0 0 0,0 0-1,19-16 1,-18 13 42,-13 13-13,-7 9-12,-15 35-5,10-31-3,0 1 1,1 0-1,-4 23 0,8-31-4,0 1 0,1-1 0,0 0 1,0 0-1,2 12 0,-2-17 2,0-1 1,0 0-1,1 1 1,-1-1 0,0 0-1,1 0 1,-1 1-1,1-1 1,0 0 0,-1 0-1,1 0 1,0 0-1,0 0 1,-1 0 0,1 0-1,0 0 1,0 0-1,0 0 1,0 0 0,0 0-1,1-1 1,-1 1-1,0 0 1,0-1 0,0 1-1,1-1 1,-1 0-1,0 1 1,0-1 0,1 0-1,-1 0 1,0 1-1,1-1 1,-1 0 0,0 0-1,1-1 1,-1 1-1,3-1 1,-1 0 5,0 0 1,0 0-1,0 0 0,0-1 1,0 1-1,-1-1 0,1 0 1,0 0-1,-1 0 0,1 0 1,-1-1-1,0 1 0,0 0 1,0-1-1,0 0 0,0 1 1,0-1-1,-1 0 0,1 0 1,-1 0-1,0 0 0,0 0 1,0-1-1,0 1 0,0-4 0,1-8 16,1 0 0,-2 0 0,0 0 0,-2-16 0,1 22-13,-1 1 1,0-1 0,-1 1 0,-4-16 0,5 22-7,0 0-1,0-1 1,0 1-1,0 0 1,0 0 0,0 0-1,-1 0 1,1 0 0,-1 0-1,1 0 1,-1 0 0,0 1-1,0-1 1,1 1-1,-1-1 1,0 1 0,-1-1-1,1 1 1,0 0 0,-4-1-1,5 2-1,1 0-1,-1 0 1,1 0-1,-1 0 1,1 0-1,-1 0 1,0-1-1,1 1 1,-1 0-1,1 0 1,-1 0-1,1-1 1,-1 1-1,1 0 0,0 0 1,-1-1-1,1 1 1,-1 0-1,1-1 1,0 1-1,-1-1 1,1 1-1,0 0 1,-1-1-1,1 1 1,0-1-1,-1 1 1,1-1-1,0 0 1,0 0-2,1 0-1,-1 1 1,0-1 0,1 0 0,-1 1 0,1-1 0,0 0 0,-1 1 0,1-1 0,-1 1 0,1-1-1,0 1 1,-1-1 0,1 1 0,0-1 0,1 1 0,37-16-63,-36 15 63,38-15-4,-20 7-11,1 1-1,0 0 0,0 2 0,1 1 1,-1 0-1,26-1 0,-45 6 18,0 1-1,-1-1 1,1 0-1,0 1 0,0-1 1,0 1-1,0 0 1,-1 0-1,1 0 1,0 0-1,-1 0 0,1 1 1,-1-1-1,1 1 1,-1 0-1,0 0 1,0 0-1,0 0 1,0 0-1,0 0 0,2 3 1,2 4-3,-2 0 0,1 0 0,-1 1 0,5 16-1,6 14 0,-14-39 4,-1-1 0,0 0 0,0 1 0,1-1 0,-1 0 0,0 1 0,1-1 0,-1 0 0,0 0 0,1 1 0,-1-1 0,0 0 0,1 0 0,-1 0 0,0 0 0,1 0 0,-1 1 0,1-1 0,-1 0 0,0 0 0,1 0 0,-1 0 0,1 0 0,-1 0 0,0 0 0,1 0 0,-1 0 0,1-1 0,-1 1 0,0 0 0,1 0 0,-1 0 0,1 0 0,-1 0 0,0-1 0,1 1 0,-1 0-1,0 0 1,0-1 0,1 1 0,-1 0 0,1-1 0,17-16 2,-12 11 1,99-102 73,-34 33 16,-70 74-90,-1 0-1,1 1 1,0-1-1,-1 0 1,1 0 0,0 0-1,0 1 1,-1-1-1,1 0 1,0 1-1,0-1 1,0 1-1,0-1 1,0 1-1,0-1 1,0 1-1,0 0 1,0 0 0,0-1-1,0 1 1,0 0-1,0 0 1,0 0-1,0 0 1,0 0-1,0 0 1,1 0-1,-1 1 1,0-1-1,0 0 1,0 0-1,0 1 1,0-1 0,0 1-1,0-1 1,-1 1-1,1-1 1,0 1-1,0 0 1,0-1-1,0 1 1,-1 0-1,1 0 1,0-1-1,-1 1 1,1 0 0,0 0-1,-1 0 1,1 0-1,-1 0 1,0 0-1,1 1 1,3 8 1,0 0 0,-1 0 0,0 1 0,1 11 1,-2-14-3,2 11 6,1 0-1,0 0 1,2-1 0,15 33 0,-19-46-6,0 0 0,0 1 0,0-1 1,1 0-1,0-1 0,0 1 0,0-1 1,0 1-1,1-1 0,0 0 0,0-1 1,0 1-1,0-1 0,0 0 0,1-1 1,-1 1-1,1-1 0,0 0 0,9 2 1,-8-4-1,0 1 1,0-2 0,0 1-1,0-1 1,0 0 0,-1 0-1,1-1 1,0 0-1,-1 0 1,1-1 0,-1 1-1,0-1 1,0-1 0,0 1-1,0-1 1,6-5 0,5-6-6,-1 0 1,0 0 0,23-31-1,-28 32 27,-1 0 0,0-1 0,-2 0 0,1 0 1,-2-1-1,9-24 0,-16 39-18,1-1 1,-1 0-1,0 1 1,0-1-1,1 1 1,-1-1-1,0 0 1,-1 1-1,1-1 1,0 1 0,0-1-1,-1 1 1,0-3-1,1 3-3,0 1-1,0 0 1,0 0 0,-1 0-1,1-1 1,0 1-1,0 0 1,0 0 0,0 0-1,-1 0 1,1 0-1,0-1 1,0 1 0,0 0-1,-1 0 1,1 0-1,0 0 1,0 0 0,0 0-1,-1 0 1,1 0-1,0 0 1,0 0-1,0 0 1,-1 0 0,1 0-1,0 0 1,0 0-1,-1 0 1,1 0 0,0 0-1,-1 0 1,-10 10 20,5-2-26,0 1 0,1-1 1,0 1-1,0 0 1,1 1-1,0-1 1,1 1-1,0 0 0,-3 14 1,5-18 1,1-1-1,-1 1 1,1 0 0,0 0-1,1 0 1,-1 0 0,1-1-1,0 1 1,1 0 0,-1-1-1,1 1 1,0-1 0,1 1-1,-1-1 1,1 0 0,0 0-1,0 0 1,5 5 0,-7-8 3,1-1 1,-1 1 0,1-1 0,0 0-1,0 1 1,-1-1 0,1 0 0,0 0 0,0 0-1,0 0 1,0 0 0,0-1 0,0 1-1,1-1 1,-1 1 0,0-1 0,0 0 0,0 0-1,0 0 1,1 0 0,-1 0 0,0 0-1,0-1 1,4 0 0,3-2 9,1 0 0,-1-1 0,0 0 0,10-6 0,-3 1 7,76-46 88,-45 24-12,-46 30-91,0 0 0,1 1 0,-1-1 0,0 0 0,1 0 1,-1 0-1,1 1 0,-1-1 0,1 1 0,0-1 0,-1 1 0,1 0 0,0 0 0,-1-1 0,1 1 1,0 0-1,-1 0 0,1 1 0,0-1 0,-1 0 0,3 1 0,-3 0-2,0 0 1,0 0-1,0 0 0,0 0 0,0 0 0,0 0 1,-1 0-1,1 1 0,0-1 0,-1 0 0,1 1 1,0-1-1,-1 0 0,0 1 0,1-1 0,-1 0 1,0 1-1,0-1 0,1 1 0,-1-1 1,0 1-1,-1 2 0,0 15 1,0-13-1,1-1 0,-1 1 0,1 0-1,0 0 1,1 0 0,0-1-1,-1 1 1,2 0 0,2 8-1,-4-13 0,1-1 0,-1 1 0,1-1 0,-1 1 0,1-1 0,-1 1 0,1-1 0,0 0 0,-1 1 0,1-1 0,0 0 0,0 1 0,-1-1 0,1 0 0,0 0 0,-1 0 0,1 1 0,0-1 0,0 0 0,-1 0 0,1 0 0,0 0 0,0 0 0,-1-1 0,1 1 0,0 0-1,0 0 1,-1 0 0,1-1 0,0 1 0,0 0 0,-1-1 0,2 0 0,22-14 5,24-30 50,-33 30-26,28-23 1,-42 38-30,1-1 1,-1 0-1,0 0 1,0 0-1,1 1 0,-1-1 1,1 1-1,-1-1 1,0 1-1,1 0 1,-1-1-1,1 1 1,-1 0-1,1 0 1,-1 0-1,1 0 1,-1 0-1,1 0 1,-1 1-1,1-1 1,-1 0-1,1 1 1,-1-1-1,3 2 1,1 1 1,0 0 0,1 1 0,-1 0 0,8 8 0,16 11 2,-24-20-10,2 1 0,-1-1 0,0-1 0,0 1 0,1-1 0,0 0 0,-1-1 0,1 0 0,0 0 0,0 0-1,0-1 1,-1 1 0,1-2 0,0 1 0,0-1 0,0 0 0,7-3 0,1 0 2,-2-2 1,1 0-1,-1 0 0,0-1 1,0-1-1,22-17 0,-17 9 8,0-1 1,-1 0-1,24-33 0,-8 2 42,-2-2-1,41-91 1,-54 103-8,-2-1 0,-2-1 0,17-77 0,2-27 59,-33 135-91,-3 8-8,-6 11-19,3 7 8,0-1 0,1 1 0,1 0 0,-3 33 0,2-17-11,-4 21-36,4 0 0,1 86 0,5-103 31,3 1 0,1-1 0,1 0 1,18 58-1,-15-72 27,0 0 1,19 34-1,-22-46 4,1-1 0,0 0 0,0 0 0,1 0 0,1-1 0,18 15 0,-22-20 15,-1-1 1,2 0 0,-1-1-1,0 0 1,1 1-1,-1-1 1,1-1-1,-1 1 1,1-1-1,0 0 1,0-1-1,0 1 1,-1-1 0,7-1-1,-9 1-154,1 0 1,-1 0-1,0-1 0,0 1 0,0-1 0,0 0 0,0 0 1,0 0-1,-1 0 0,1 0 0,0-1 0,-1 0 1,1 1-1,0-1 0,-1 0 0,0 0 0,1 0 1,-1 0-1,0-1 0,0 1 0,0-1 0,-1 1 1,1-1-1,-1 0 0,1 1 0,1-6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10248,'0'0'1894,"18"-4"-1434,203-30 812,-146 26-541,79-19 0,-118 18-452,0-2 0,-1-1 0,0-2-1,41-22 1,75-61-1803,-138 87-9330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0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496 540 6328,'0'0'2944,"-5"-11"-2342,-21-36 14,24 45-549,1-1 0,-2 1 0,1 0 0,0-1 0,0 1 1,-1 0-1,1 0 0,-1 1 0,0-1 0,1 1 0,-1-1 0,0 1 0,0 0 0,0 0 0,-5-2 0,0 2 75,0 0 1,-1 1-1,1 0 1,-9 0-1,13 0-69,-18 2 178,1 1 0,1 0 0,-1 2 1,0 0-1,1 1 0,0 2 1,-32 15-1,37-15-102,0 0 0,1 1 1,0 1-1,0 0 0,1 1 0,1 0 1,0 1-1,0 1 0,1 0 0,-10 15 1,19-25-115,0 0 1,0 0 0,1 0-1,-1 1 1,1-1 0,0 0-1,0 1 1,0-1 0,0 1 0,0-1-1,1 1 1,0 0 0,-1-1-1,1 1 1,1-1 0,-1 1 0,0-1-1,1 1 1,0-1 0,0 1-1,0-1 1,0 1 0,3 4-1,-1-4-3,0 0-1,0 0 1,0-1-1,0 1 0,0-1 1,1 0-1,0 0 0,0 0 1,0 0-1,0-1 0,0 1 1,0-1-1,1 0 0,-1-1 1,1 1-1,-1-1 0,7 2 1,3-2 18,0 1-1,0-1 1,0-1 0,0-1 0,0 0-1,-1-1 1,1 0 0,0-1 0,-1 0-1,1-1 1,-1-1 0,0 0 0,0-1-1,-1 0 1,18-12 0,-13 7 26,0-1 0,-1-1 0,0-1 0,-1 0 1,0-1-1,-1 0 0,-1-1 0,0-1 0,19-35 0,-20 28 45,-1-1 0,-1-1 0,-1 0 0,-2 0 1,0-1-1,-2 0 0,3-32 0,-7 39-20,-1 0 1,0 1 0,-1-1-1,-1 1 1,-1-1 0,-1 1-1,-1 0 1,0 0-1,-2 1 1,-15-34 0,20 48-74,0 0 0,-1 0 1,0 1-1,0-1 1,0 0-1,0 1 0,0 0 1,-1 0-1,1 0 0,-1 0 1,0 0-1,0 1 1,0 0-1,0 0 0,0 0 1,-1 0-1,1 0 0,-1 1 1,-4-1-1,0 1 5,0 0 0,0 0-1,0 1 1,0 1-1,0-1 1,0 1 0,1 1-1,-18 4 1,23-5-41,-1 0 0,1 0-1,0 0 1,0 1 0,1-1 0,-1 1 0,0-1 0,0 1-1,1 0 1,-1 0 0,1 0 0,-1 0 0,1 1 0,0-1-1,0 1 1,-2 2 0,-4 17-2968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3912,'0'0'8470,"3"-10"-8244,-1-4-146,-1 9-38,0 0 0,0 0 0,0-1 0,1 1 0,-1 0 0,1 0 0,3-5 0,4-2 1019,-9 13-1043,1-1-1,0 0 0,-1 1 1,1-1-1,0 1 0,-1 0 1,1-1-1,-1 1 0,1-1 1,-1 1-1,1 0 0,-1-1 0,0 1 1,1 0-1,-1 0 0,0-1 1,1 1-1,-1 0 0,0 0 1,0-1-1,0 2 0,29 63 330,-21-48-272,0 0 0,-1 0-1,-1 1 1,-1 0 0,5 22 0,11 67 641,-15-77 529,-6-36-1211,-1 1-1,0-1 0,0 1 1,0-1-1,-3-6 0,2 6-17,0 0 0,0 0 0,1 0 0,-1-8 0,1-9 23,1 1-1,1-1 0,1 0 0,1 1 0,1 0 0,0 0 1,15-39-1,-13 46-17,2-8 66,2 0 1,0 1-1,1 0 1,27-39-1,-36 58-69,4-5 62,0 1 1,0-1 0,1 1 0,11-8-1,-15 13-59,0 0 0,0 0 0,0 0-1,0 1 1,0-1 0,1 1 0,-1 0-1,0 0 1,1 1 0,-1-1-1,1 0 1,-1 1 0,1 0 0,-1 0-1,1 0 1,5 1 0,3 2 10,0 1 1,0 0-1,0 1 1,0 0-1,-1 1 1,0 0-1,18 14 1,13 6 90,-30-20-52,-1 1 0,1 1 0,14 14 0,-26-22-75,0 0 0,1 0 0,-1 1 0,0-1 0,0 0 0,0 1 0,0-1 0,0 0 0,0 1 0,0-1 0,0 0-1,0 1 1,0-1 0,0 0 0,0 1 0,0-1 0,0 0 0,0 1 0,0-1 0,0 0 0,0 1 0,0-1 0,0 0 0,-1 1-1,1-1 1,0 0 0,0 1 0,0-1 0,-1 0 0,1 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2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4512,'0'0'2614,"9"-11"-2287,58-75 925,-53 66-876,-2 2 296,27-31 0,-38 49-655,-1-1-1,1 1 1,-1-1 0,0 1 0,1 0-1,-1-1 1,1 1 0,-1 0-1,1 0 1,-1-1 0,1 1-1,-1 0 1,1 0 0,0 0 0,-1-1-1,1 1 1,-1 0 0,1 0-1,-1 0 1,1 0 0,-1 0-1,1 0 1,0 0 0,-1 1 0,1-1-1,-1 0 1,1 0 0,-1 0-1,1 0 1,-1 1 0,1-1-1,-1 0 1,1 1 0,-1-1 0,1 0-1,-1 1 1,1-1 0,-1 0-1,0 1 1,1-1 0,-1 1-1,0-1 1,1 1 0,-1-1 0,0 1-1,0-1 1,1 1 0,-1-1-1,0 1 1,0 0 0,11 30 128,-10-29-125,8 60 190,-9-52-149,1 0-1,0 0 0,1 0 0,0 0 0,1-1 1,0 1-1,0-1 0,1 1 0,7 11 0,-3-9 84,4 6-1686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4616,'0'0'6649,"11"11"-6485,115 121 451,7-3 214,7 5-117,-129-122-619,-7-7-17,0-1-1,0 0 0,0 1 1,0-1-1,1-1 0,0 1 1,9 4-1,-14-10-105,1-1 0,0 1 1,-1-1-1,1 0 0,-1 1 0,0-1 1,0 0-1,-1-3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3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0 6224,'0'0'2768,"-5"12"-2610,1-3-130,0 4 5,-1-1 0,-1 0 0,-1 0 0,1 0 0,-13 14 0,-39 40 213,-81 72 1,57-60-64,-70 63 596,-19 19 972,159-149-1496,-7 10 524,80-48-1583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4816,'0'0'7358,"12"4"-7211,-6-3-125,5 3 29,0-1-1,0-1 1,0 0 0,1 0 0,20-1 0,-2 1 246,50 9 1,-22-2 55,82 7 613,-134-16-892,0 0 0,0 1-1,0 0 1,0 0 0,0 1-1,10 4 1,-16-5-51,0 0 0,-1 0 0,1 1 0,-1-1 0,1 0 0,-1 0 1,1 0-1,-1 0 0,1 0 0,-1 0 0,0 0 0,0 0 0,0 0 0,1 0 0,-1 0 0,-2 1 0,-19 20 23,-17 12 5,-62 40 0,74-55-40,7-3 7,-23 22-1,28-24 10,0-1 0,-31 22 0,40-31-21,0 1 1,0 0-1,0 0 1,1 0-1,-1 1 1,1 0-1,-6 9 1,5-3-4,-9 9-3,8-9 36,7-11-33,-1 0 0,1 0 0,0 0 0,0-1 0,-1 1 0,1 0 0,-1-1 0,1 1 0,0 0 0,-1-1 0,1 1 0,-1 0-1,0-1 1,1 1 0,-1-1 0,1 1 0,-1-1 0,0 1 0,1-1 0,-1 0 0,0 1 0,0-1 0,1 0 0,-1 1 0,0-1 0,0 0 0,1 0-1,-1 0 1,0 0 0,0 0 0,-1 0 0,2 1 2,-1-1 1,1 0-1,0 0 0,0 1 0,-1-1 1,1 0-1,0 1 0,0-1 0,0 0 1,-1 1-1,1-1 0,0 0 0,0 1 1,0-1-1,0 1 0,0-1 0,0 0 1,-1 1-1,1-1 0,0 1 0,0-1 0,0 0 1,0 1-1,1-1 0,-1 1 0,0-1 1,0 0-1,0 1 0,0 0 0,0 4 1158,5-6-1102,323-59-2276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7632,'0'0'2262,"12"3"-2034,-6-1-188,11 2 71,-1-1 1,1 0-1,19 1 1,66 3 641,110 3 1248,-197-12-2093,0 0-1,0 0 1,-1-2-1,18-6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6424,'0'0'1528,"9"-12"-1123,3-3-238,-1 4 43,-2-2-1,0 1 1,13-25-1,71-139 3086,-85 163-2486,-8 13-798,1 0 0,-1 0 0,0 0 0,0 0 0,0 0 0,0 0 0,0 0 1,0 0-1,0 0 0,1 0 0,-1 0 0,0 0 0,0 0 0,0 0 0,0 0 1,0 0-1,0 0 0,0 0 0,1 0 0,-1 0 0,0 0 0,0 0 0,0 0 1,0 0-1,0 0 0,0 0 0,0 0 0,0 1 0,0-1 0,1 0 0,-1 0 1,0 0-1,0 0 0,0 0 0,0 0 0,0 0 0,0 0 0,0 0 1,0 1-1,0-1 0,0 0 0,0 0 0,0 0 0,0 0 0,0 0 0,0 0 1,0 0-1,0 1 0,0-1 0,0 0 0,0 0 0,0 0 0,0 0 0,-1 31 620,0-12-591,2 4 119,1-1 0,1 1 0,1-1 0,11 36 0,-13-49-272,2 0-1,-1-1 0,1 1 0,0-1 1,1 0-1,0 0 0,0-1 0,1 1 0,0-1 1,0 0-1,1 0 0,-1-1 0,14 9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5624,'0'0'7974,"12"6"-7598,1 1-258,-7-3-56,1 0-1,0-1 0,0 0 0,0 0 1,0 0-1,0-1 0,0-1 0,1 1 1,7 0-1,313 19 2879,-294-15-2689,-28-4-176,0 0-1,0-1 1,0 0-1,0 0 1,0-1-1,0 0 0,1 0 1,-1 0-1,8-2 1,-13 2-41,0-1 0,0 0 0,-1 0 0,1 1 1,0-1-1,0 0 0,0 0 0,-1 0 0,1 0 0,-1 0 1,1 0-1,-1 0 0,1 0 0,-1 0 0,1-2 0,-1 3-96,1-1 0,-1 1-1,0 0 1,0 0-1,0-1 1,1 1 0,-1 0-1,0-1 1,0 1-1,0-1 1,0 1-1,0 0 1,0-1 0,0 1-1,0 0 1,0-1-1,0 1 1,0 0 0,0-1-1,0 1 1,0-1-1,0 1 1,0 0-1,0-1 1,0 1 0,0 0-1,-1-1 1,1 1-1,0 0 1,0-1 0,0 1-1,-1 0 1,1 0-1,0-1 1,0 1-1,-1 0 1,1 0 0,0-1-1,0 1 1,-1 0-1,1 0 1,-1-1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7136,'0'0'3113,"10"-1"-2842,74-7 1133,134 6 1,-132 2-619,18 3 283,-18-2 127,-49-2-2930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4120,'0'0'10222,"-2"-10"-9955,-6-29 4,6 30 1720,10 8-1744,23-3-115,0 2-1,35 3 1,0-1 20,-40 1-22,-1 0 0,43 10 0,-41-6 195,56 3 0,-74-19-330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1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191 139 6328,'0'0'7570,"-9"13"-7140,-3 3-286,-42 61 496,35-45-328,2 0 0,1 2 0,2-1 0,1 2 1,-12 53-1,21-72-199,1 1 1,1 0-1,0 0 1,1 0-1,1 0 1,1 0 0,0 0-1,5 18 1,-5-26-70,2-1 1,-1 0-1,1 0 1,0 0 0,1-1-1,0 1 1,0-1-1,0 0 1,1 0 0,0 0-1,1-1 1,-1 0-1,1 0 1,0 0 0,1-1-1,0 0 1,-1 0-1,14 7 1,-13-9-18,0 0 0,0 0 0,0-1 0,1 1 0,-1-2 0,1 1 0,-1-1-1,1 0 1,0-1 0,-1 1 0,1-2 0,0 1 0,-1-1 0,11-2 0,-8 0 13,0 0 1,0-1 0,0 0-1,-1 0 1,1-1 0,-1-1-1,0 1 1,0-2-1,-1 1 1,9-10 0,7-8 108,-2-1-1,-1-2 1,-2 0 0,0-1 0,-2 0 0,0-2 0,-3 0 0,0-1 0,-2 0 0,-1-1-1,-2 0 1,-1-1 0,-2 0 0,4-51 0,-9 75-108,-1 1 0,0 0 1,-1 0-1,0 0 0,0 0 0,-1 0 1,0 0-1,0 0 0,-1 0 0,0 1 0,0-1 1,-1 1-1,0 0 0,0 0 0,-8-9 1,3 5 8,-2 1 0,1 0 0,-2 0 0,1 1 0,-1 1 0,0 0 0,-24-11 0,20 11 39,-1 1 1,0 0-1,0 1 1,-25-5-1,36 10-311,-1 0 0,0 0 0,0 0 0,1 1 0,-1 0 0,0 1 0,0-1 0,1 1 0,-1 1-1,0-1 1,1 1 0,0 0 0,-1 1 0,-9 4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85 9800,'0'0'242,"-3"12"-36,-41 200 1147,11-34-38,29-148-1028,2 1 0,1-1 1,5 57-1,-3-80-227,1 1 1,0-1-1,0 0 1,0 0-1,1 0 1,0 0-1,0-1 0,1 1 1,0-1-1,0 0 1,1 0-1,-1 0 1,1 0-1,0-1 1,1 0-1,0 0 0,-1 0 1,1-1-1,1 0 1,-1 0-1,1-1 1,-1 1-1,1-1 1,0-1-1,0 0 0,0 1 1,1-2-1,-1 1 1,11 0-1,-11-2-21,-1 0-1,0-1 1,0 0-1,1 0 0,-1 0 1,0-1-1,0 0 1,0 0-1,0 0 1,-1-1-1,7-3 0,9-6 110,26-21 0,-46 32-145,21-15 110,-1-1 0,0-1-1,-1-2 1,-1 1 0,-1-2 0,29-43-1,-40 51-64,-1-1-1,0 1 1,-1-1 0,-1 0-1,0 0 1,-1 0-1,-1 0 1,2-27-1,-4 3 68,0 1 1,-8-45-1,5 62-46,0 0 0,-2 0 1,0 1-1,-12-30 0,13 41-37,0-1 0,-1 1 0,1 0-1,-2 0 1,1 1 0,-1 0 0,0 0 0,-1 0-1,1 0 1,-1 1 0,-14-9 0,12 10-10,0 0 0,0 0-1,0 1 1,0 1 0,0-1 0,-1 2 0,1-1 0,-1 1 0,0 1 0,0 0 0,-16 0 0,13 1-14,1 2 0,-1 0 0,0 0 0,1 1 0,0 1-1,0 0 1,0 1 0,-18 9 0,25-11-11,1 0 0,0 0-1,-1 0 1,1 1 0,0-1 0,1 1-1,-1 0 1,1 0 0,0 0-1,0 1 1,0-1 0,0 1-1,1 0 1,-1 0 0,1 0-1,1 0 1,-3 9 0,-1 27-2631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5824,'0'0'9534,"12"-4"-9291,59-13 320,77-8-1,-123 22-365,-1 1 0,1 1 0,0 1 0,40 6 0,-24 2 590,-40-8-660,-20-7 193,7 1-2696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7:4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4912,'0'0'9161,"10"-11"-8798,32-36-45,-37 40-204,0 1 0,0-1 1,-1-1-1,0 1 0,0 0 0,-1-1 0,4-11 0,0-1 140,0 1 167,-1-1 0,6-36 1,-12 56-414,0 0-1,0 0 1,0-1 0,0 1 0,0 0-1,0 0 1,0-1 0,0 1 0,0 0-1,0 0 1,0-1 0,1 1 0,-1 0-1,0 0 1,0-1 0,0 1 0,0 0-1,0 0 1,1 0 0,-1-1 0,0 1-1,0 0 1,0 0 0,0 0 0,1-1 0,-1 1-1,0 0 1,0 0 0,1 0 0,-1 0-1,0 0 1,0 0 0,1 0 0,-1 0-1,0 0 1,0-1 0,1 1 0,-1 0-1,1 0 1,10 8 159,8 17-51,-19-25-113,32 48 109,-2-3-19,55 66 0,-68-94-54,1 0 1,1-2-1,25 18 0,1-5-2347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41.1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35 3208,'0'0'8090,"10"-6"-8028,34-19 2,-42 25-55,-1-1 0,1 1 0,0-1 0,0 1 0,-1-1 0,1 1 0,0 0 0,0 0 0,-1 0 0,1 0 0,0 0 0,0 0 0,-1 1 0,1-1 0,0 1 0,0-1 0,-1 1 0,3 1 0,9 1 100,68-9 391,-72 9-307,-7-1 49,-7-1-99,-46 2 113,31-2-147,-37-1 1,53 0-102,0 0 0,0-1 1,0 1-1,1 1 0,-1-1 0,0 0 1,0 1-1,0 0 0,0 0 0,-3 1 1,-1-1 94,13 1-76,14-10 80,52 2 266,-70 6 43,-17 4-195,2 0-108,0-1-1,0 0 1,0-1 0,-15 0-1,22 0-40,8 1-57,13 5-22,0-6-151,1 0 0,0-1 0,0 0 0,0-1 0,-1-1 1,1 0-1,0-1 0,-1-1 0,1 0 0,-1-1 0,0 0 0,25-12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43.0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187 0 3712,'0'0'3665,"-11"5"-3394,-5 2-161,0 2 206,0-2-1,-28 9 1,38-15-103,0 0 1,-1 0-1,1-1 0,0 0 1,0 0-1,0-1 0,-1 0 1,1 0-1,0 0 0,-8-3 1,13 4-179,1 0-1,0 0 1,0 0 0,-1 0 0,1 0 0,0 0 0,0 0-1,-1 0 1,1 0 0,0 0 0,0-1 0,-1 1 0,1 0-1,0 0 1,0 0 0,0 0 0,-1 0 0,1-1 0,0 1 0,0 0-1,0 0 1,-1 0 0,1 0 0,0-1 0,0 1 0,0 0-1,0 0 1,0-1 0,-1 1 0,1 0 0,0 0 0,0-1 0,0 1-1,0 0 1,0 0 0,0-1 0,9-4 493,17 0-418,-26 5-103,58-5 119,-40 4-57,0-1 1,27-5 0,-9 1 323,-32 7-187,-6 0-20,-20 3 0,-17-1-13,-18 2 33,54-4-187,0-1 0,0 1 0,-1 0 0,1 0 0,0 0 0,0 1 1,0-1-1,1 1 0,-1 0 0,0 0 0,1 0 0,-1 0 0,-4 4 0,-2-1 27,16-5-212,-1 0-1756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22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5192,'0'0'2840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24.4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2504,'0'0'7384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29.3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142 11 2304,'0'0'2592,"-11"0"-2460,-95-2 1472,94-2-1232,4 0-229,8 4-135,-1 0-1,1 0 1,0 0 0,0 0-1,0 0 1,0 0-1,0 0 1,-1 0-1,1 0 1,0 0 0,0 0-1,0 0 1,0 0-1,0 0 1,-1 0-1,1 0 1,0 0-1,0 0 1,0 0 0,0 0-1,0 0 1,0 1-1,0-1 1,-1 0-1,1 0 1,0 0 0,0 0-1,0 0 1,0 0-1,0 0 1,0 0-1,0 1 1,0-1 0,0 0-1,0 0 1,0 0-1,0 0 1,0 0-1,0 1 1,0-1-1,0 0 1,0 0 0,0 0-1,0 0 1,0 0-1,0 1 1,0-1 361,12 0-135,-7 0-195,4 0 35,0 0 1,0 0-1,0 1 0,-1 0 1,1 0-1,0 1 0,14 5 1,-19-5-46,-1-1-1,0 0 1,1 0 0,-1 0 0,1-1-1,0 1 1,-1-1 0,1 0 0,-1 0 0,1 0-1,0 0 1,4-2 0,-2 2 18,24-5 162,-30 5-282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30.6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140 1 3112,'0'0'1272,"-12"6"-1063,-37 20 6,45-24-105,0 0 0,0 0 0,0 0 0,0-1-1,-1 0 1,1 0 0,-6 1 0,3-1 131,-25 5 1119,32-5-1273,0 0 0,-1 0 1,1 1-1,0-1 0,0 0 0,0 0 1,1 0-1,-1 0 0,0 0 0,0 0 0,0 0 1,1 0-1,-1 0 0,1 0 0,0 2 1,4-2-11,0 0 0,0 0-1,0-1 1,0 0 0,0 0 0,0 0 0,0 0 0,8-2 0,3 0 105,13-1 406,43-11 0,-58 11-368,-3 0-139,-1 1 563,-25 1-267,-85-3 240,98 4-373,4-1-89,12-1-35,20-1-67,47-5-1685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31.8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0 4120,'0'0'1962,"-13"6"-1714,-2 1-169,-2 2 78,0-1-1,0-1 0,-22 6 0,-19 7 1474,75-24-206,78-21-582,-91 23-800,5-2 86,1 1 0,-1 0 1,0 0-1,1 1 1,16-2-1,-8 0 139,-16 4-222,0-1-1,-1 1 1,1-1-1,0 1 0,-1-1 1,1 1-1,0 0 1,0 0-1,-1 0 1,1 0-1,0 0 0,0 0 1,-1 0-1,4 1 1,-6-1-37,1 0 0,0 0 0,0 0 0,0 0 0,0 0 0,0 0 0,0 0 0,0 0 0,-1 0 0,1 1 0,0-1 0,0 0 0,0 0 1,0 0-1,0 0 0,0 0 0,0 0 0,0 0 0,0 0 0,-1 0 0,1 0 0,0 0 0,0 0 0,0 0 0,0 0 0,0 1 0,0-1 0,0 0 0,0 0 1,0 0-1,0 0 0,0 0 0,0 0 0,0 0 0,0 0 0,0 1 0,0-1 0,0 0 0,0 0 0,0 0 0,0 0 0,0 0 0,0 0 0,0 0 1,0 0-1,0 1 0,0-1 0,0 0 0,0 0 0,0 0 0,0 0 0,0 0 0,0 0 0,0 0 0,0 0 0,0 0 0,0 1 0,0-1 0,0 0 1,1 0-1,-12 1 230,-10-2-115,16 0-97,0 1 0,-1-1 0,1 1 0,0 1 0,0-1 1,-6 2-1,6-1 11,0 0 1,0 0 0,0-1-1,1 0 1,-1 1 0,0-2-1,-9 0 1,20 1-35,0 0 1,0 0-1,0-1 1,0 0-1,6-1 1,-6 1-20,54-6-54,-54-3-1649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1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94 5824,'0'0'11435,"11"-7"-11143,1 0-212,-3 2-17,0-1 1,1 1-1,-1 1 0,1 0 1,0 0-1,14-3 0,33-5 478,0 3 0,1 1 0,66 2 0,-96 1 29,-18 0-3009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34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12 3000,'0'0'2832,"-9"0"-2674,-54-4 1714,115 0-1449,-40 2-301,0 1 0,0 0 0,0 1-1,22 2 1,39 3 1124,-65-2-737,-16-1 26,-88-8 161,54 2-354,41 4-310,1 0-28,0 0-1,0 0 0,0 0 0,0 0 1,1 0-1,-1 0 0,0 0 1,0 0-1,0 0 0,0 0 1,0 0-1,0 0 0,0 0 0,0 0 1,0 0-1,0 0 0,0 0 1,0 0-1,0 0 0,0 0 1,0 0-1,0 0 0,0 0 0,0 0 1,0 0-1,0 0 0,0 0 1,0 0-1,0-1 0,1 1 0,-1 0 1,0 0-1,0 0 0,0 0 1,0 0-1,0 0 0,0 0 1,0 0-1,0 0 0,0 0 0,4 4-1750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36.1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175 0 3616,'0'0'2998,"-11"5"-2826,-5 0-125,-75 31 889,40-19 415,45-13-779,13-2-15,66-6-178,-45 2-134,-1 0 0,37 4-1,-62-2-181,0 0-1,0 1 0,-1-1 1,1 0-1,0 1 0,0-1 1,-1 1-1,1-1 0,-1 1 1,1 0-1,0 0 0,-1 0 1,1 0-1,-1 0 0,2 2 1,-25-1 449,13 0-436,1 0 0,-1-1 0,0 0 0,-10-1 0,19 0-54,-3 1 65,-4 8-46,5-8-26,1 1-1,0 0 0,0-1 0,-1 1 0,1 0 0,-1-1 0,1 0 0,-1 1 0,-2 0 1,-8-3 60,11 1-69,0-1-1,0 1 1,0 0-1,0 0 1,0 0-1,0 0 1,0 0 0,0 0-1,0 0 1,0 0-1,0 0 1,0 0-1,0 0 1,0 1-1,0-1 1,0 0 0,0 1-1,0-1 1,-2 2-1,-4-6 29,7 4-34,0 0 0,0 0 0,0 0 1,0 0-1,0-1 0,0 1 0,0 0 0,0 0 1,0 0-1,0 0 0,0 0 0,0 0 0,0 0 1,0 0-1,0-1 0,0 1 0,0 0 1,0 0-1,-1 0 0,1 0 0,0 0 0,0 0 1,0 0-1,0 0 0,0 0 0,0 0 0,0-1 1,0 1-1,0 0 0,-1 0 0,1 0 1,0 0-1,0 0 0,0 0 0,0 0 0,0 0 1,0 0-1,0 0 0,-1 0 0,1 0 0,0 0 1,0 0-1,0 0 0,0 0 0,0 0 1,0 0-1,0 0 0,-1 0 0,1 0 0,0 0 1,0 1-1,0-1 0,0 0 0,0 0 0,0 0 1,0 0-1,0 0 0,0 0 0,-1 0 0,1 0 1,0 1-1,29-11 7,-19 5-7,0 0 1,0 0-1,1 2 1,0-1-1,-1 1 1,1 1-1,0 0 1,1 0-1,19 1 1,8 6 98,-38-5-57,-1 0-83,0 0 0,0 1 0,0-1 0,0 0 0,0 0 0,0 1 0,0-1 0,-1 0-1,1 0 1,0 1 0,0-1 0,0 0 0,0 0 0,0 1 0,0-1 0,-1 0 0,1 0 0,0 0 0,0 1-1,0-1 1,0 0 0,-1 0 0,1 0 0,0 0 0,0 0 0,0 1 0,-1-1 0,1 0 0,0 0 0,0 0-1,-1 0 1,1 0 0,0 0 0,0 0 0,-1 0 0,1 0 0,0 0 0,0 0 0,-1 0 0,1 0 0,0 0-1,0 0 1,-1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37.5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30 3616,'0'0'5864,"10"3"-5671,5 1-110,-9-2-15,0-1-1,1 1 1,-1-1-1,1 0 1,0-1-1,9 1 1,-16-1-53,0 0 1,0 0-1,1 0 1,-1 0-1,0 0 1,0 0-1,0 0 0,0 0 1,0 0-1,1 0 1,-1 0-1,0 0 0,0 0 1,0 0-1,0 0 1,0 0-1,1 0 1,-1 0-1,0 0 0,0 0 1,0 0-1,0 0 1,1 0-1,-1 0 0,0 0 1,0 0-1,0-1 1,0 1-1,0 0 1,0 0-1,1 0 0,-1 0 1,0 0-1,0 0 1,0 0-1,0-1 0,0 1 1,0 0-1,0 0 1,0 0-1,0 0 1,0 0-1,0-1 0,0 1 1,0 0-1,0 0 1,1 0-1,-1 0 0,0 0 1,0-1-1,0 1 1,-1 0-1,1 0 1,-8-9 312,-13-4-94,15 10-145,0 0 1,0 0 0,-1 1 0,1 0 0,0 0-1,-1 1 1,0 0 0,-8-1 0,29 9-1733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38.5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155 28 3616,'0'0'2161,"-9"2"-1938,-4 2-156,-14 2 375,1 1 1,-38 16-1,50-19 297,13-5 8,10-2-458,161-52 1096,-165 54-1312,1 0 0,-1 0 1,0 0-1,1 1 0,5 0 0,21-2 312,-13 0-142,-18 3-312,1-1 0,-1 0 0,1 0-1,-1 0 1,1 0 0,-1-1-1,1 1 1,-1 0 0,1 0 0,-1-1-1,1 1 1,-1-1 0,1 0-1,-1 1 1,0-1 0,1 0 0,0-1-1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52.0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134 117 2400,'0'0'2393,"-11"-5"-2307,-31-17-4,38 20 24,1 1 0,-1-1-1,0 1 1,0-1 0,0 1-1,0 1 1,-7-2 0,-7-2 360,6 3 307,11 1-753,1 0 0,0 0 0,-1 0 1,1 0-1,-1 0 0,1 0 0,0 0 0,-1 0 0,1 0 1,0 0-1,-1 0 0,1 0 0,-1 0 0,1 0 0,0 0 1,-1 0-1,1 0 0,0-1 0,-1 1 0,1 0 0,0 0 0,-1 0 1,1-1-1,0 1 0,0 0 0,-1 0 0,1-1 0,0 1 1,0 0-1,-1-1 0,1 1 0,0 0 0,0 0 0,0-1 1,-1 1-1,1-1 0,0 1 0,0 0 0,0-1 0,0 1 1,0 0-1,0-1 0,0 0 0,0 1 63,31-12 533,-24 12-551,0 0 1,0 0-1,0 1 1,0-1-1,8 3 1,24 3 349,-25-8-134,-13 1-268,-1 1 0,1 0 1,-1 0-1,0-1 0,1 1 0,-1 0 0,1 0 1,-1 0-1,1 0 0,-1-1 0,1 1 1,-1 0-1,0 0 0,1 0 0,-1 0 0,1 0 1,-1 0-1,1 0 0,-1 1 0,1-1 0,-1 0 1,1 0-1,-1 0 0,1 0 0,-1 1 1,0-1-1,1 0 0,-1 0 0,1 1 0,-1-1 1,0 0-1,1 1 0,-1 0-120,0-24-2662,0 20 2616,-3-21-612,3 24 764,0-1 0,-1 0-1,1 0 1,-1 1 0,1-1 0,-1 1 0,1-1-1,-1 0 1,1 1 0,-1-1 0,0 1-1,1-1 1,-1 1 0,0-1 0,0 1 0,1 0-1,-1-1 1,0 1 0,0 0 0,1 0 0,-1-1-1,0 1 1,0 0 0,0 0 0,1 0 0,-1 0-1,-2 0 1,-11 0 140,11-1-73,0 1 0,0 0 1,0 0-1,0 0 0,0 0 1,1 1-1,-1-1 0,0 1 1,0 0-1,0-1 0,-4 3 1,-8 4-58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09:53.6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84 25 2608,'0'0'1972,"-10"0"-1797,-31 0 2,40 0-144,0 0 1,0 0 0,0 0-1,0 0 1,-1 0 0,1 0-1,0 0 1,0-1 0,0 1-1,0 0 1,0-1-1,0 1 1,0-1 0,0 1-1,0-1 1,0 1 0,0-1-1,0 1 1,1-1 0,-1 0-1,0 0 1,0 1-1,1-1 1,-1 0 0,0 0-1,0-2 1,-3-1 215,4 4-114,-2-1 1018,16-2-1023,0 2 0,0 0 0,0 0 0,0 1 1,0 1-1,24 4 0,-7-8-705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03.9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21 2608,'0'0'6334,"3"11"-6259,2 9 137,-2 0 1,3 40-1,-7-37 228,0-21-89,2-10-162,0 3-190,16-59 352,-14 8-108,-3 35 27,0 19-7,0 8 119,-7 43-133,4-39-96,2 0 0,-2 19 0,2-26-162,3 7-1055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06.2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2504,'0'0'6412,"5"10"-6238,0-2-118,0 1 82,1 1 1,-2 0-1,1 0 0,-2 0 0,5 16 1,-2 14 1095,-7-45-1065,0 0-1,0 0 1,0 1-1,0-1 0,-1 0 1,-3-6-1,-5-17-45,6 17 31,4 11-146,0 0-1,0 0 1,-1 0-1,1 0 0,0 0 1,0 0-1,0-1 1,0 1-1,0 0 0,-1 0 1,1 0-1,0 0 0,0 0 1,0-1-1,0 1 1,0 0-1,0 0 0,0 0 1,0 0-1,0-1 1,0 1-1,-1 0 0,1 0 1,0 0-1,0 0 1,0-1-1,0 1 0,0 0 1,0 0-1,0 0 0,0 0 1,1-1-1,-1 1 1,0 0-1,0 0 0,0 0 1,0-1-1,0 1 1,0 0-1,0 0 0,0 0 1,0 0-1,0 0 1,1-1-1,-1 1 0,0 0 1,0 0-1,0 0 0,0 0 1,0 0-1,1 0 1,-1 0-1,0-1 0,0 1 1,0 0-1,1 0 1,-1 0 54,0 23 156,-1 0 0,-2-1-1,-5 26 1,6-39-192,-1 0 256,2-21-123,2-2-155,1 0 0,0-1 0,4-15 0,-5 27-4,-5-26 25,4 28 96,-5 22-31,-16 16 75,35-74-97,-14 31-1995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07.6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1 3616,'0'0'2640,"-2"10"-2488,-1 2-99,1-7-17,1 0 0,-1 1 0,1-1-1,1 0 1,-1 1 0,1 6 0,0-9 36,1-1 1,-1 0-1,1 0 1,-1 0-1,1 0 1,0 0-1,0 0 1,0 0-1,0 0 1,0 0-1,0-1 1,2 3 601,-4-13-532,1 0 1,-2 0-1,0 0 0,0 0 1,0 0-1,-1 0 1,-6-11-1,7 13 1,4 28 444,1 34 0,-5-6 530,-11-71-840,10 1-106,3 21 38,0 12-6,-2 30-1300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08.8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4608,'0'0'2330,"3"13"-2235,2 10 39,-1 0 0,-1 0 0,0 36 0,-11 35 983,3-63-290,4-28-393,3-22-349,5-70 138,-5 36-42,-2 50-168,2-8 111,-1 0 0,-1 0 0,0 0-1,0-1 1,-1 1 0,-4-18 0,-1 20-1282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13464,'0'0'2712,"4"76"-2017,-8-51 9,2-5-80,-2-8 16,4-4-56,0 2 0,0-4-136,0-4 0,0 2-128,-2-4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7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0 158 6128,'0'0'7208,"4"13"-6843,33 162 763,-29-82-313,-4 119 1,-4-139 63,-1-91-777,1 1 0,0-1-1,2 1 1,0 0 0,5-18-1,0-8 8,3-33 92,-4 25 8,1 1 0,19-61 0,-9 40 60,-15 56-180,1 1 1,0 0-1,1 0 0,1 0 1,0 0-1,1 1 1,0 0-1,9-13 0,-5 11 61,-6 10-94,-1-1 0,1 1 0,0 0 0,0 1-1,0-1 1,9-6 0,-12 10-41,1 0-1,-1 0 1,1 1-1,-1-1 0,1 1 1,0-1-1,-1 1 1,1-1-1,-1 1 0,1 0 1,0 0-1,0 0 1,-1 0-1,1 0 1,0 0-1,-1 0 0,1 1 1,0-1-1,-1 1 1,1-1-1,-1 1 1,1-1-1,-1 1 0,1 0 1,-1 0-1,1 0 1,-1 0-1,0 0 1,1 0-1,1 2 0,3 3 8,-1-1-1,1 1 1,-1 0-1,0 0 0,-1 1 1,0-1-1,0 1 1,0 0-1,0 0 0,-1 1 1,-1-1-1,1 1 1,-1-1-1,0 1 0,-1 0 1,1 9-1,-1-8-5,-1 0 1,-1 0-1,1 0 0,-1 0 0,-1 0 0,1 0 1,-2 0-1,1 0 0,-1 0 0,-1-1 0,1 0 1,-1 1-1,-10 13 0,2-6 16,0 0-1,-1-1 1,-1-1-1,0 0 1,-2 0 0,-28 19-1,43-32-24,0-1 0,0 1-1,0-1 1,0 1 0,0-1-1,0 1 1,0-1 0,1 1-1,-1 0 1,0-1 0,0 1-1,1 0 1,-1 0 0,0 0-1,1 0 1,-1-1-1,1 1 1,-1 0 0,1 0-1,0 0 1,-1 0 0,1 0-1,0 0 1,0 0 0,-1 0-1,1 0 1,0 0 0,0 0-1,0 0 1,0 0 0,0 1-1,1-1 1,-1 0 0,0 0-1,0 0 1,1 0 0,-1-1-1,1 3 1,3 1 3,-1 0 1,1 0 0,0-1-1,0 1 1,0-1-1,7 5 1,-1-1-14,26 20 36,0 1 0,-2 3 0,41 46 0,-69-69-31,0 1 1,0 0-1,-1 0 0,-1 1 0,0-1 1,0 1-1,-1 0 0,0 0 0,0 0 1,-1 0-1,-1 1 0,0-1 0,0 1 1,-1-1-1,0 1 0,-1-1 1,0 1-1,-1-1 0,-3 12 0,3-18 4,0 1 0,0-1-1,-1 0 1,1 0 0,-1-1-1,0 1 1,0-1-1,0 1 1,-1-1 0,1 0-1,-1 0 1,0 0 0,0-1-1,0 1 1,0-1 0,0 0-1,0 0 1,-1-1-1,1 1 1,-1-1 0,1 0-1,-6 1 1,-1-1 27,-1 1 0,0-2 0,0 1 0,0-2 1,1 1-1,-1-2 0,-19-4 0,-78-28 253,22 6-164,79 27-982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29.6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147 33 3312,'0'0'3865,"-10"3"-3722,-30 11 1,38-14-66,0 1 0,0 0 0,0-1 0,0 1 0,0-1 0,0 1 0,0-1 0,0 0 0,0 0 0,0 0 0,0 0 0,0 0 0,-3-2 0,-4 1 1218,23-11-836,-7 9-393,-1 1 1,1 1 0,1-1-1,-1 1 1,0 0-1,14 1 1,10 6 241,-31-6-193,1 0-110,-1 0 0,0 1 0,0-1 0,0 0 0,0 1 0,1-1 0,-1 0 0,0 1 0,0-1 0,0 0 0,0 1 0,0-1 0,0 1 0,0-1 0,0 0 0,0 1 0,0-1 0,0 0 0,0 1 0,0-1 0,0 0 0,0 1 0,0-1 0,-1 0 0,1 1 0,0-1 0,0 0 0,0 1 0,-1-1-1,1 0 1,0 1 0,-6 10 107,4-10-89,1 1 0,-1-1-1,0 1 1,0-1 0,0 0-1,0 1 1,0-1 0,0 0-1,0 0 1,0-1 0,0 1-1,0 0 1,0-1-1,-1 1 1,1-1 0,0 0-1,-4 1 1,-12 1 54,10 0-34,8-1-42,0-1 1,0 0 0,-1 0-1,1 0 1,0 1 0,0-1-1,-1 0 1,1 0-1,0 0 1,0 0 0,-1 0-1,1 1 1,0-1 0,0 0-1,-1 0 1,1 0 0,0 0-1,-1 0 1,1 0 0,0 0-1,0 0 1,-1 0 0,1 0-1,0 0 1,-1 0 0,1 0-1,0 0 1,0-1-1,-1 1 1,1 0 0,0 0-1,-1 0 1,1 0 0,0 0-1,0-1 1,0 1 0,-1 0-1,1 0 1,0 0 0,-1-1-1,-1 0 16,2 1-10,0 0 1,0 0-1,1 0 0,-1 0 0,0 0 0,0 0 0,0-1 0,0 1 0,0 0 0,0 0 0,0 0 0,0 0 1,0 0-1,0-1 0,0 1 0,0 0 0,0 0 0,0 0 0,0 0 0,0 0 0,0-1 0,0 1 0,0 0 0,0 0 1,0 0-1,0 0 0,0 0 0,0-1 0,0 1 0,0 0 0,0 0 0,0 0 0,0 0 0,-1 0 0,1 0 0,0 0 1,0-1-1,0 1 0,0 0 0,0 0 0,0 0 0,0 0 0,-1 0 0,1 0 0,0 0 0,0 0 0,0 0 1,0 0-1,0 0 0,0 0 0,-1 0 0,1 0 0,6-3-3,-1 2 1,1-1-1,-1 1 1,1 0-1,0 0 1,8 0-1,19-4 77,4 4 217,-27 2-148,-27-1-126,-126 0 251,140-2-250,-1 1 29,6 3-2,0-2-47,-1 0 0,0 0 0,1 0 0,-1-1 0,1 1 0,-1 0 0,0-1 0,1 1 0,-1-1 0,0 0 0,1 1 0,0-2 0,3-1 4,12-3 13,1 0 0,-1 1 0,20-2-1,-5 0 45,-19 4-17,-6 1-21,0 1 0,0-1 0,0 2 0,11-1 1,-17 1 3,-26 5 88,-9 0-16,-28 1 102,0-6 97,46-6-185,23 5-110,-1 0 0,0 0 0,0 0 0,9-3 0,-9 2-4,1 0 0,-1 1 0,1-1 0,8 1 1,-63 4 552,-16 9-371,51-11-311,11-1 38,10 0 72,132 0 102,-182 10 200,9-2-174,28-6-122,-1 0-1,1 0 1,-1-1 0,1 0-1,-1 0 1,-8 0 0,13-1-1,6-3-2203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32.7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241 8 2904,'0'0'2001,"-10"2"-1825,-15 3 867,-47 0 1,70-5-937,-8 0 136,1 0 0,-1 0 0,1 0 0,0 2 0,-1-1-1,1 1 1,0 0 0,0 1 0,-14 5 0,1 1 250,19-8-202,14-4-94,-8 2-184,37-18 93,-34 15-80,0 1 0,0 0 0,0 0 0,1 1 0,-1-1 0,1 2 1,-1-1-1,1 0 0,10 0 0,-9 2 31,1 1 0,0 0-1,-1 0 1,1 1 0,-1 0 0,14 5-1,31 7 207,-39-16-1775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33.9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292 0 3912,'0'0'925,"-10"1"-826,-30 1-6,-4-3 259,21-1-57,13 2 4,0 0 0,0 1 0,0 0 0,0 1 0,-13 4 0,2-6 530,20 0-786,0 0 0,0-1-1,0 1 1,0 0 0,0 0 0,0 0 0,0 0-1,-1 0 1,1 0 0,0 0 0,0 0 0,0 1-1,0-1 1,0 0 0,0 0 0,0 1 0,0-1-1,0 1 1,0-1 0,0 1 0,0 0 0,0-1-1,0 1 1,1 0 0,-3 1 0,3-1-26,-1-1 0,0 1 0,0 0 1,0-1-1,0 1 0,1 0 0,-1-1 1,0 1-1,0-1 0,0 0 0,0 1 0,0-1 1,-1 0-1,1 1 0,0-1 0,0 0 1,0 0-1,0 0 0,0 0 0,0 0 1,0 0-1,0 0 0,0-1 0,0 1 0,0 0 1,-2-1-1,-10-1 262,12 2-186,-10 0 948,45 3-945,-25-2-80,1 0 0,-1-1 0,15-1 0,-23 1-13,109-10 482,-110 10-375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37.1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359 104 11212,'358'-102'0,"-1074"102"0,1074 102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38.9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257 0 3312,'0'0'840,"-12"1"-605,-206 4 4128,197 2-3642,16-3-131,12-2-130,84-15 531,-43 20-110,-54-6-706,0 0 0,0 1 0,0 0 0,0 0 0,-9 6 1,-21 6-23,5-3 36,20-6-66,11-5-120,0 0-1,0 0 0,0 0 0,0 0 1,0-1-1,0 1 0,0 0 1,1 0-1,-1 0 0,0 0 0,0 0 1,0 0-1,0 0 0,0 0 1,0 0-1,0 0 0,0 0 0,0 0 1,0 0-1,1 0 0,-1 0 1,0 0-1,0 1 0,0-1 0,0 0 1,0 0-1,0 0 0,0 0 1,0 0-1,0 0 0,0 0 0,0 0 1,0 0-1,1 0 0,-1 0 1,0 0-1,0 0 0,0 0 0,0 0 1,0 0-1,0 1 0,0-1 1,0 0-1,0 0 0,0 0 0,0 0 1,0 0-1,0 0 0,0 0 1,0 0-1,0 0 0,0 0 0,0 1 1,0-1-1,0 0 0,0 0 1,50-2 113,-25 1-38,39 2 0,-48 4-1962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53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91 0 2304,'0'0'3732,"-1"10"-3560,-2 2-113,-1 28 242,4-39-272,0-1 0,0 0 1,0 1-1,0-1 1,-1 0-1,1 0 0,0 1 1,0-1-1,0 0 0,0 1 1,0-1-1,-1 0 0,1 0 1,0 1-1,0-1 0,-1 0 1,1 0-1,0 1 0,0-1 1,-1 0-1,1 0 0,0 0 1,0 1-1,-1-1 0,1 0 1,0 0-1,-1 0 1,1 0-1,0 0 0,-1 0 1,1 0-1,0 0 0,-1 0 1,1 0-1,0 0 0,-1 0 1,1 0-1,0 0 0,-1 0 1,1 0-1,0 0 0,-1 0 1,1 0-1,0-1 0,-1 1 1,1 0-1,0 0 0,0 0 1,-1 0-1,1-1 1,0 1-1,-23-12 628,16 8 102,6 5-685,0 0 0,1 0 0,-1 0 0,1 1-1,-1-1 1,1 0 0,-1 0 0,1 1 0,0-1 0,0 0-1,-1 0 1,1 1 0,0-1 0,0 0 0,0 1 0,1-1-1,-1 0 1,0 1 0,0-1 0,1 0 0,-1 0-1,1 1 1,-1-1 0,1 0 0,-1 0 0,1 0 0,0 0-1,-1 1 1,2 0 0,0 0-21,-1 1 0,1 0 0,-1 0 0,0 0 0,0 0 0,0 0-1,-1 0 1,1 1 0,0 3 514,-17-21-230,15 12-305,0 1 0,0-1 0,0 0 0,0 0-1,0 1 1,0-1 0,1 0 0,-1 0 0,1 0 0,-1 0 0,1 0 0,0-2 0,1 4 57,17 16 26,-4-3-35,-11-11-62,-1 0-1,0-1 0,0 1 1,0 0-1,-1 0 1,1 0-1,0 0 0,-1 0 1,1 1-1,1 4 1,1-1 152,-4-12 22,-4-16-12,1 15-104,1 0 1,0-1-1,0 0 0,1 1 0,-1-16 1,2 21-58,-1-10 12,2 10-22,1 5 1,-2-1-3,0-1-7,0 1 0,0-1 1,1 0-1,-1 0 0,1 1 1,-1-1-1,1 0 0,-1 0 1,1 0-1,-1 1 1,1-1-1,0 0 0,0 0 1,0 0-1,-1 0 0,3 1 1,-2-1-1,0 0 0,0 0 0,0 0 0,0 0 0,0 0 0,0 1 1,-1-1-1,1 0 0,0 1 0,-1-1 0,1 0 0,-1 1 0,1 1 1,11 34 193,-12-37-104,-6-21 48,-4-1-78,8 17-49,0 0-1,0 0 1,0 0-1,0 0 1,1 0-1,-2-11 1,3 15-5,0-1 0,-1 0 1,1 1-1,0-1 1,-1 1-1,1-1 1,-1 1-1,0-1 1,1 1-1,-1-1 1,0 1-1,0 0 0,0-1 1,0 1-1,0 0 1,0 0-1,-1 0 1,-1-2-1,3 3 4,0-2-2,0 7 15,1 0 1,0 0 0,0 0 0,0-1-1,4 10 1,-4-9 8,1 0 1,0 0-1,-1 0 0,0 0 0,0 0 0,0 6 1,-3 2 30,-4-12 42,-10-21 46,20 45 161,-2-10-51,-8-33-47,-3-2-148,7 17-58,0 0-1,1 0 1,-1 0-1,1-1 1,0 1-1,-1-6 1,2 9-8,0 0 0,0 0 0,-1 0 0,1 0 1,0 0-1,0 0 0,0 0 0,0 0 0,0 0 0,0 0 0,0 1 1,0-1-1,0 0 0,0 0 0,0 0 0,0 0 0,0 0 1,0 0-1,0 0 0,0 0 0,0 0 0,0 0 0,-1 0 0,1 0 1,0 0-1,0 0 0,0 0 0,0 0 0,0 0 0,0 0 0,0 0 1,0 0-1,0 0 0,0 0 0,0 0 0,0 0 0,-1 0 1,1 0-1,0 0 0,0 0 0,0 0 0,0 0 0,0 0 0,0 0 1,0 0-1,0 0 0,0 0 0,-1 11-1,12 18 55,-10-28-9,-6-24 156,5 22-196,-1 1-1,1-1 0,0 0 0,-1 0 0,1 1 0,0-1 1,-1 0-1,1 1 0,-1-1 0,1 0 0,-1 1 0,0-1 0,1 1 1,-1-1-1,0 1 0,1-1 0,-1 1 0,0-1 0,1 1 1,-1 0-1,0-1 0,0 1 0,1 0 0,-1 0 0,-1-1 0,2 1 0,-1 0-1,0 0 1,1 0-1,-1 0 1,1 0-1,-1 0 1,1 0-1,-1-1 1,1 1-1,-1 0 1,1 0-1,-1-1 0,1 1 1,0 0-1,-1-1 1,1 1-1,-1 0 1,1-1-1,-1 0 1,0 0-16,0 10 22,1-3 6,0 2 74,-4-13 71,-1-4-157,5 9-4,1 1 0,-1-1 0,0 0 0,1 0 0,-1 1 0,0-1 0,1 0 0,-1 0 0,1 1 0,-1-1 0,1 0 0,-1 0 0,0 0 0,1 0-1,-1 1 1,1-1 0,-1 0 0,1 0 0,-1 0 0,1 0 0,-1 0 0,1 0 0,-1 0 0,1-1 0,-1 1 0,0 0 0,1 0 0,-1 0 0,1 0 0,-1 0 0,1-1 0,-1 1 0,0 0 0,1 0 0,-1-1 0,1 1 0,-1 0 0,0-1 0,1 1-1,-1 0 1,0-1 0,0 1 0,1-1 0,-1 1 0,0 0 0,0-1 0,0 1 0,1-1 0,-1 1 0,0-1 0,0 1 0,0-1 0,0 1 0,0-1 0,0 1 0,0 0 0,0-1 0,0 1 0,0-1 0,0 1 0,0-1 0,0 1 0,-1-1-1,1 1 1,0-1 0,0 1 0,2 2 28,0-1-1,0 1 0,0-1 1,-1 1-1,1 0 0,-1 0 1,1 0-1,-1 0 0,0 0 1,1 0-1,-1 0 0,0 0 1,1 4-1,-14-51 248,8 24-165,7 35-111,-1-7-26,5 13 17,-6-19 2,-1-1 1,0 1-1,1 0 1,-1-1 0,1 1-1,-1-1 1,1 1 0,-1-1-1,1 1 1,-1-1-1,1 1 1,-1-1 0,1 1-1,0-1 1,-1 1-1,1-1 1,0 0 0,-1 0-1,1 1 1,0-1 0,0 0-1,-1 0 1,2 1-1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0:59.3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 55 3408,'0'0'3545,"7"11"-3206,43 83 618,-34-60-438,-6-14-25,-1-1 0,7 26 0,-12-15 199,-4-28-647,0-1 0,0 1 1,0-1-1,0 1 0,0-1 0,0 1 1,0-1-1,-1 1 0,1-1 0,-1 1 0,1-1 1,-1 0-1,1 1 0,-1-1 0,0 0 1,-1 2-1,2-3-35,-1 0-1,1 0 1,-1 1 0,1-1-1,-1-1 1,1 1 0,-1 0-1,1 0 1,0 0-1,-1 0 1,1 0 0,-1 0-1,1 0 1,-1-1 0,1 1-1,0 0 1,-1 0 0,1 0-1,0-1 1,-1 1 0,1 0-1,0-1 1,-1 1 0,1 0-1,0-1 1,-1 1 0,1 0-1,0-1 1,0 1 0,0-1-1,-1 1 1,1-1-1,-10-19 139,7 15-106,-6-14 54,1-1 1,-7-26 0,10 29-39,0-6 34,5 19-56,-1 0 0,0 0 0,0 0 0,0 0 0,0 1-1,0-1 1,-1 0 0,0 1 0,-2-5 0,-1 2 429,9 13-236,9 18-32,11 68 310,-22-51 21,-14-61-64,-48-113 242,53 121-579,6 11-115,0-1 0,1 0 0,-1 0 0,0 0 1,1 1-1,-1-1 0,1 0 0,0 0 0,-1 0 1,1 0-1,0 0 0,-1 0 0,1 0 0,0 0 1,0 0-1,0 0 0,0-1 0,-1-8 84,-1 9 22,2 2-110,0 0-1,0 0 1,0 1-1,0-1 1,0 0-1,1 0 1,-1 0-1,0 0 1,1 0 0,-1 0-1,1 0 1,-1 0-1,1 0 1,0 2-1,8 10 37,-2 1 0,0 0 0,0 1-1,-1 0 1,-1 0 0,-1 0 0,5 25 0,-23-65 230,-10-32 0,-24-95-7,37 121-141,14 35-124,-1-1 0,0 1 0,0-1-1,0 1 1,0-1 0,-1 1 0,1 0 0,-1 0 0,1 6-1,2 3 1,74 234 155,-74-234 62,-7-18-46,-8-24-38,-3-16-38,-14-38 80,18 68-152,10 15-26,0 0 0,0-1 1,0 1-1,0 0 1,-1 0-1,1 0 0,0 0 1,0 0-1,0 0 0,0 0 1,-1 0-1,1 0 0,0 0 1,0 0-1,0 0 0,0 0 1,-1 1-1,1-1 0,0 0 1,0 0-1,0 0 0,0 0 1,0 0-1,-1 0 0,1 0 1,0 0-1,0 0 0,0 1 1,0-1-1,0 0 1,0 0-1,-1 0 0,1 0 1,0 0-1,0 1 0,0-1 1,0 0-1,0 0 0,0 0 1,0 0-1,0 1 0,0-1 1,0 0-1,0 0 0,-1 3-2,1 0 0,-1 0-1,1-1 1,0 1 0,0 0 0,0 0-1,1-1 1,-1 1 0,1 3-1,6 16-740,-6-18-1165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3:11:01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 3616,'0'0'6380,"-4"10"-6223,-12 35-1,15-43-137,1 0-1,-1 0 1,1 0 0,0 0 0,0 0-1,0 0 1,0 0 0,0 0-1,1 0 1,-1 0 0,1 0 0,-1 0-1,1-1 1,0 1 0,-1 0 0,1 0-1,0-1 1,0 1 0,0 0-1,3 2 1,4 10 181,-3 8 21,-5-18-150,1-1 1,0 1 0,0 0-1,0 0 1,0-1 0,0 1-1,1-1 1,3 7 0,-3-3 165,-2-6-224,0-1 1,0 0-1,0 1 1,0-1-1,0 0 0,0 1 1,0-1-1,0 0 1,0 1-1,0-1 1,0 0-1,0 1 1,0-1-1,0 0 0,1 1 1,-1-1-1,0 0 1,0 1-1,0-1 1,0 0-1,1 0 1,-1 1-1,0-1 0,0 0 1,1 0-1,-1 1 1,0-1-1,0 0 1,1 0-1,-1 0 1,0 0-1,1 1 0,-1-1 1,0 0-1,0 0 1,2 0 511,-4-5-461,1 1 1,-1-1-1,0 0 0,0 1 0,-1-1 0,-4-7 0,-4-6-9,-20-52 169,21 54-136,9 15-71,0-1 0,0 1 1,0-1-1,0 1 0,0-1 0,1 1 1,-1-1-1,0 1 0,1-1 1,-1 1-1,1-1 0,-1 0 0,1-1 1,-1-5 253,5 19-128,3 9-40,16 28 0,-14-31 3,0 1 1,6 22 0,-12-21 65,-3-13 6,-1-13 237,0 0-366,-1 0 0,0-1 0,0 1 1,-5-9-1,-3-9 212,6 17-130,5 12-34,6 19-11,5 11 99,-8-23-2,-9-22 100,-39-134-2332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29:58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35 1800,'0'0'-55,"0"11"17,6 91 542,0-31 416,0-35 1611,-6-56-1769,0-115 719,-12 88-1117,6-6-289,6 54-117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0:00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2304,'0'0'4112,"1"13"-3703,2 39-6,-1-2 654,2-1 1,10 49-1,-13-87-774,-1-10-217,-1 0-1,1 0 1,0 1 0,0-1-1,0 0 1,0 1-1,1-1 1,-1 0 0,0 0-1,0 1 1,1-1-1,-1 0 1,1 0 0,-1 0-1,1 0 1,-1 1 0,1-1-1,0 0 1,-1 0-1,2 1 1096,-2-9-985,0 0 1,0 0 0,1 0 0,1-9 0,1-15-17,-5-104 632,1 118-635,0 13-136,-1 12-23,0 17 60,0 0 1,2 0 0,4 34-1,-3-54-59,4 20 472,-5-25-186,4-25 175,10-60 70,-13 75-387,-1 9-98,0 5-21,0-4-16,-2 3-11,1-1-1,-1 0 0,1 1 1,0-1-1,0 1 0,0-1 1,0 1-1,0 2 0,0-2-8,-23 44-171,18-36-2090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8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0 120 6632,'0'0'9878,"14"-7"-9638,23-10-15,1 1 0,57-15 0,-46 22 42,0 2 0,69-2 0,-95 7-39,32-7 0,11-1 601,-58 9-555,-4 1-47,0-1-1,1 1 1,-1-1-1,0 1 0,1 1 1,-1-1-1,8 2 1,-12-2-217,5 5 637,-5-3-659,0-1-63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0:11.3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0 696,'0'0'0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0:12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58 992,'0'0'1359,"1"10"-1317,5 82 1889,0-236 1509,-6 143-3318,0-1 577,-1 1-612,1 0 0,0 0 0,-1 1 0,1-1 0,-1 0 0,1 1 0,-1-1 0,1 1 0,-1-1 0,1 1 0,-1-1 0,0 1 0,1-1 0,-1 1 0,0-1 0,1 1 0,-1 0 0,0-1 0,0 1 0,1 0 0,-1-1 0,0 1-1,0 0 1,1 0 0,-1 0 0,0 0 0,0 0 0,0 0 0,0 0 0,0 0-55,0 0 8,0 0-38,1 0 0,0 0 0,-1 0 1,1 0-1,0 0 0,0 0 0,-1 0 1,1 0-1,0 0 0,-1 0 0,1 0 1,0 0-1,0 0 0,-1 0 0,1 0 1,0 0-1,0 0 0,-1 0 0,1 0 1,0 1-1,0-1 0,-1 0 0,1 0 1,0 0-1,0 0 0,-1 1 1,1-1-1,0 0 0,0 0 0,0 0 1,-1 1-1,1-1 0,0 1 0,-6 17-1,4-15 2,1 0 0,0 0 0,0 0 1,0 0-1,1 1 0,-1-1 1,0 4-1,-1 7 286,1-9-325,0-8-1026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1:04.1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4 96,'0'0'2776,"6"10"-2704,19 32 0,-23-40-57,-1 0-1,0 0 1,0 0 0,0 0 0,0 0 0,0 1-1,0-1 1,0 0 0,0 5 0,3 4 156,-3 2 327,-1-10-62,0-9-137,-19-32 105,-10-20 80,34 51-925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1:05.9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79 1 192,'0'0'1549,"0"10"-1465,0 33 0,6-3 266,0 8-145,-6-8 155,0-40-336,-1 7 408,-16-32 45,1-2 12,11 20-266,1 0 0,0 0 0,0-1 0,-2-7 0,1 5 32,-2-10 1193,1 2 264,6 17-1647,-1 0 0,1 0-1,-1 0 1,0 0 0,1 0 0,-1 1 0,0-1 0,0 0 0,1 0 0,-1 0-1,0 1 1,0-1 0,0 1 0,0-1 0,0 1 0,0-1 0,-1 0 0,1 1-47,2 6-28,16 66-1376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1:07.6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1200,'0'0'0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1:07.7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1 296,'0'0'0</inkml:trace>
  <inkml:trace contextRef="#ctx0" brushRef="#br0" timeOffset="1">7 67 488,'0'0'0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1:07.9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0 296,'0'0'0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1:1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1384,'0'0'1591,"-2"10"-1294,-17 77 775,12-42-372,5-25-392,-10 38 0,4-12-26,7-38-224,0 0 1,0 0-1,-1 0 1,0 0-1,0-1 0,0 1 1,-7 11-1,7-5-829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38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254 691 3808,'0'0'4280,"-11"-3"-4111,-1-1-153,-3-1 131,-1 1 1,-20-2-1,31 5-91,0 0 1,0 1-1,-1 0 0,1 0 1,0 1-1,0-1 1,0 1-1,0 0 0,0 0 1,0 1-1,0 0 0,-8 4 1,8-3-1,-6 3 85,0 1 0,-14 12 0,22-16-115,0 0 1,-1 0 0,2 1-1,-1-1 1,0 1-1,1 0 1,-1 0 0,1 0-1,0 0 1,-2 8 0,2-9-9,1 1 1,0 0 0,0-1-1,1 1 1,-1 0 0,1 0-1,0-1 1,0 1 0,0 0-1,1 0 1,-1-1 0,1 1-1,0 0 1,0-1 0,0 1-1,0 0 1,1-1 0,-1 0-1,1 1 1,0-1 0,0 0-1,0 0 1,0 0 0,1 0-1,0 0 1,-1-1 0,1 1-1,0-1 1,0 1 0,0-1-1,0 0 1,5 2 0,-5-3 9,0 0 0,0 0 1,0 0-1,1 0 0,-1-1 1,0 1-1,0-1 1,1 0-1,-1 0 0,0 0 1,1 0-1,-1 0 0,0-1 1,0 0-1,6-1 0,-4 0 19,0-1 0,0 1 0,0-1 0,-1 0 0,1 0-1,-1-1 1,0 1 0,7-8 0,-1 0 59,-1-1 1,-1 0 0,0 0-1,-1-1 1,0 0-1,5-16 1,-3 9 67,-6 14-83,0-1 1,-1 1-1,0-1 1,0 1-1,0-1 0,-1 0 1,2-12-1,-3 19-84,0 0-1,0 0 1,0 0 0,0 0-1,0 0 1,0 0-1,0 0 1,0 1-1,0-1 1,0 0 0,0 0-1,1 0 1,-1 0-1,0 0 1,0 0 0,0 0-1,0 0 1,0 0-1,0 0 1,0 0-1,0 0 1,1 0 0,-1 0-1,0 0 1,0 0-1,0 0 1,0 0-1,0 0 1,0 0 0,0 0-1,0 0 1,1 0-1,-1 0 1,0 0 0,0 0-1,0 0 1,0 0-1,0 0 1,0 0-1,0 0 1,0 0 0,0 0-1,1 0 1,-1-1-1,0 1 1,0 0 0,0 0-1,0 0 1,0 0-1,0 0 1,0 0-1,0 0 1,0 0 0,0-1-1,5 11 98,0 13-18,0 0 2,14 41 0,-16-58-68,-1 0 0,1 0-1,0-1 1,0 1 0,1-1-1,-1 1 1,1-1 0,0-1-1,1 1 1,-1 0 0,10 6-1,-12-10-7,-1-1 0,1 1 0,0-1 0,-1 1 0,1-1 0,-1 0 0,1 0 0,0 1 0,-1-1 0,1-1-1,0 1 1,-1 0 0,1 0 0,0 0 0,-1-1 0,1 1 0,1-2 0,28-11 131,-19 5-82,0 0 0,0-1 1,0-1-1,-2 0 1,16-17-1,17-16 137,18-13 246,-60 56-436,-1 0-1,0 0 0,1-1 1,-1 1-1,1 0 1,-1 0-1,1 0 1,-1 0-1,0-1 0,1 1 1,-1 0-1,1 0 1,-1 0-1,1 0 1,-1 0-1,1 0 1,-1 0-1,1 0 0,-1 0 1,1 0-1,-1 1 1,0-1-1,1 0 1,-1 0-1,1 0 0,-1 1 1,1-1-1,-1 0 1,0 0-1,1 1 1,-1-1-1,0 0 0,1 1 1,-1-1-1,0 0 1,1 1-1,-1-1 1,0 0-1,0 1 0,1-1 1,-1 1-1,0-1 1,0 1-1,0-1 1,0 0-1,1 1 0,-1-1 1,0 1-1,0 0 1,6 24 142,-5 44 54,-2-38 54,1-31-202,3-1-35,-1 0-1,0-1 1,1 1-1,-1-1 1,0 0-1,0 1 1,0-1-1,0 0 1,-1 0-1,1-1 1,-1 1-1,1 0 1,-1-1 0,2-2-1,-2 3-5,0 0-8,7-13 43,1 0 0,0 1 0,1 0 0,1 1 0,0 0 0,16-14 0,-26 26-44,0 0 0,-1 1-1,1-1 1,0 0 0,0 0 0,0 1 0,0-1-1,0 1 1,0-1 0,0 1 0,0-1-1,0 1 1,0 0 0,1-1 0,-1 1 0,0 0-1,0 0 1,0 0 0,0 0 0,0 0-1,1 0 1,-1 0 0,0 0 0,0 1-1,0-1 1,0 0 0,0 1 0,0-1 0,0 0-1,0 1 1,0 0 0,0-1 0,0 1-1,0 0 1,0-1 0,0 1 0,0 0 0,0 0-1,-1 0 1,1-1 0,0 1 0,-1 0-1,1 1 1,3 6 8,-1-1 0,0 1-1,0 0 1,-1 0 0,2 9 0,1 4 2,-2-11-8,-1-1-3,1-1 0,0 0 0,0 1 1,9 13-1,-11-20-5,1 0 1,-1-1-1,0 1 0,1 0 1,-1-1-1,1 1 1,0-1-1,0 1 1,-1-1-1,1 0 0,0 0 1,0 0-1,0 0 1,0 0-1,0 0 1,1 0-1,-1-1 0,0 1 1,0-1-1,0 0 1,1 0-1,-1 1 1,0-1-1,4-1 0,14-2 29,-1-1-1,0 0 0,0-2 1,26-11-1,71-39 112,-68 31-78,25-17 13,-69 43-31,-6 3-16,-9 15-2,-17 23-3,20-32-28,0 0 0,1 1 0,1 1 0,0-1 0,1 1 0,0 0 0,-4 15 0,8-26 4,1 0 0,0 0 0,0-1 0,-1 1 0,1 0 0,0 0 0,0 0 0,0-1-1,0 1 1,0 0 0,0 0 0,0 0 0,0-1 0,0 1 0,1 0 0,-1 0 0,0 0-1,0-1 1,1 1 0,-1 0 0,1 0 0,-1-1 0,0 1 0,1 0 0,-1-1 0,1 1-1,-1-1 1,1 1 0,0-1 0,-1 1 0,1-1 0,0 1 0,-1-1 0,1 1 0,0-1-1,-1 0 1,1 1 0,0-1 0,0 0 0,0 0 0,-1 1 0,1-1 0,0 0 0,0 0-1,0 0 1,-1 0 0,1 0 0,0 0 0,0 0 0,0-1 0,-1 1 0,1 0 0,0 0-1,0-1 1,1 0 0,3 0 1,-1-1 0,1 0 0,0 0-1,0-1 1,-1 1 0,0-1 0,8-7-1,0-2 9,-1 0 0,-1-1-1,0-1 1,-1 1 0,0-2-1,11-25 1,-5 4 25,19-67-1,52-326 215,-73 350-222,-10 65-20,-2 9-2,0-1 0,0 1-1,0-1 1,-1 0 0,1 1-1,-1-1 1,-2-7 0,2 13-4,1 0 0,-1 1 1,0-1-1,0 0 0,0 0 1,0 0-1,0 0 0,0 0 1,0 1-1,0-1 0,0 0 1,0 0-1,0 0 0,0 0 0,-1 0 1,1 0-1,0 1 0,0-1 1,0 0-1,0 0 0,0 0 1,0 0-1,0 0 0,0 0 1,0 1-1,0-1 0,0 0 1,-1 0-1,1 0 0,0 0 1,0 0-1,0 0 0,0 0 0,0 0 1,0 0-1,-1 0 0,1 0 1,0 0-1,0 0 0,0 1 1,0-1-1,0 0 0,-1 0 1,1 0-1,0 0 0,0 0 1,0 0-1,0-1 0,0 1 0,-1 0 1,1 0-1,0 0 0,0 0 1,0 0-1,0 0 0,0 0 1,0 0-1,-1 0 0,1 0 1,0 0-1,0 0 0,0 0 1,0-1-1,0 1 0,0 0 1,0 0-1,0 0 0,0 0 0,-1-1 1,-9 26-30,2 0-1,0 1 1,1-1 0,-3 33 0,4-9-55,0 69-1,6-88 64,2 1-1,1-1 0,1 1 0,2-1 1,1 0-1,1-1 0,1 1 0,2-2 1,1 1-1,1-2 0,2 0 0,25 37 0,-35-58-196,0 0 0,0-1 0,0 0 0,1 0 0,0 0 0,0 0 1,0-1-1,1 0 0,-1 0 0,1-1 0,14 5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42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7736,'0'0'680,"82"-50"-1160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9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 8032,'0'0'5826,"12"-1"-5414,156-34 846,-111 21-537,1 3 1,0 3 0,1 2 0,72 2 0,-129 4-644,0 0 0,0 1 0,0-1 1,-1 0-1,1 0 0,0 1 0,0-1 1,-1 1-1,1 0 0,0 0 0,-1-1 0,1 1 1,-1 0-1,1 0 0,-1 0 0,1 1 1,-1-1-1,0 0 0,2 2 0,-3-2-42,1 0 0,0 0-1,-1 0 1,0 0 0,1 0 0,-1 0-1,1 0 1,-1 0 0,0 0 0,0 0-1,0 0 1,0 0 0,0 0 0,0 0-1,0 0 1,0 0 0,0 0 0,0 0-1,0 0 1,-1 0 0,1 0 0,0 0-1,-1 0 1,1 0 0,-1 0-1,1 0 1,-1 0 0,1 0 0,-1-1-1,0 1 1,1 0 0,-2 1 0,0 0-141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51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0 3408,'0'0'5504,"-11"1"-5270,6 0-219,-12 0 152,0 1 0,0 1 1,0 0-1,-30 11 0,14 0 244,-54 34-1,77-42-334,0 1 0,0 0 0,1 1-1,0 0 1,0 1 0,1 0-1,0 0 1,1 1 0,-8 12 0,13-17-52,0 0 1,0 0 0,0 1 0,0-1-1,1 0 1,0 1 0,0 0-1,1-1 1,-1 1 0,1 0 0,0-1-1,1 1 1,-1-1 0,1 1-1,0 0 1,1-1 0,-1 0 0,1 1-1,0-1 1,0 0 0,1 0-1,0 0 1,0 0 0,0 0 0,0-1-1,1 1 1,-1-1 0,9 7-1,-7-6 2,0-1-1,0 1 0,0-1 0,0 0 1,1-1-1,0 1 0,0-1 0,0 0 1,0-1-1,0 1 0,1-1 0,-1-1 1,1 1-1,0-1 0,-1 0 0,1 0 1,0-1-1,-1 0 0,1 0 0,0-1 1,-1 1-1,1-2 0,12-2 0,-13 1 15,0 0-1,0-1 1,0 0-1,-1 1 0,1-2 1,-1 1-1,0-1 1,0 1-1,0-1 0,-1-1 1,0 1-1,0-1 1,0 1-1,-1-1 0,4-8 1,3-10 113,-1-1-1,10-42 1,-8 24 50,-7 29-27,0 1 0,-1-1 0,2-28 0,-5 42-78,-2 0 48,0 3 73,2 2-210,3 19 36,0 0 1,1-1-1,1 1 0,2-1 1,11 28-1,-8-22-2,-8-24-33,0 0 0,0 0 0,0 0-1,1 0 1,0 0 0,0-1 0,0 0 0,1 1 0,-1-1 0,1-1 0,0 1 0,0 0 0,5 2 0,-6-4-3,0 0 1,0 0 0,0-1 0,0 0 0,0 1 0,1-1 0,-1 0 0,0-1 0,0 1-1,1 0 1,-1-1 0,1 0 0,-1 0 0,0 0 0,1 0 0,-1-1 0,0 1-1,1-1 1,-1 0 0,0 0 0,1 0 0,3-2 0,4-3 19,0 0 0,0-1 0,-1-1 0,0 1 0,0-2-1,-1 1 1,15-18 0,1-7 112,23-38-1,-5 6 240,-40 56-254,-3 9-115,0-1 0,0 1 0,0 0 0,0-1 0,0 1 0,0-1 0,0 1 0,1 0 0,-1-1-1,0 1 1,0 0 0,0-1 0,0 1 0,0 0 0,1-1 0,-1 1 0,0 0 0,0 0 0,1-1 0,-1 1 0,0 0 0,0-1-1,1 1 1,-1 0 0,0 0 0,1 0 0,-1-1 0,0 1 0,1 0 0,-1 0 0,1 0 0,-2 2 12,0 0 0,1 0 1,-1 0-1,1-1 0,-1 1 1,1 0-1,0 0 0,0 0 1,0 1-1,0-1 0,1 3 1,2 17 18,0-1 0,2 1 1,0-1-1,1-1 1,16 35-1,-17-45-29,0 0 0,0-1 0,1 1-1,1-1 1,0 0 0,0-1 0,0 0 0,1 0 0,0-1 0,1 0 0,0 0 0,0-1 0,12 7-1,-16-11-4,0 0 1,0 1-1,1-1 0,-1-1 0,1 1 0,-1-1 0,1 0 0,0-1 0,0 1 0,-1-1 0,1 0 0,0 0 0,-1-1 0,1 0 0,0 0 0,-1 0 0,1-1 0,-1 1 0,1-2 0,-1 1 0,0 0 0,0-1 0,0 0 0,0 0 0,0 0 0,-1-1 1,1 0-1,-1 0 0,0 0 0,0 0 0,-1-1 0,1 1 0,4-9 0,2-4 17,0 0 0,-2-1 0,8-19 0,-13 27-5,1-1 0,-2 0 0,1 1-1,-2-1 1,1 0 0,-1-21 0,-2 25 5,1 1-1,-1-1 1,-1 1 0,1 0-1,-5-12 1,5 18-20,1-1 0,-1 1-1,1 0 1,-1-1 0,0 1 0,1 0-1,-1-1 1,1 1 0,-1 0 0,1 0-1,-1 0 1,0-1 0,1 1 0,-1 0-1,0 0 1,1 0 0,-1 0-1,0 0 1,1 0 0,-1 0 0,1 0-1,-1 0 1,0 1 0,1-1 0,-1 0-1,0 0 1,1 1 0,-1-1 0,1 0-1,-1 0 1,1 1 0,-1-1 0,1 1-1,-1-1 1,1 1 0,-1-1 0,1 0-1,-1 2 1,-21 17 21,22-19-23,-6 6 3,0 1 0,1 0 0,0 0 1,0 0-1,0 0 0,1 1 0,1 0 0,-1-1 0,1 1 0,0 1 0,1-1 0,0 0 1,0 1-1,1-1 0,0 12 0,1-14 1,0 0 1,0 0-1,1 0 0,0 0 0,0 0 1,0 0-1,1-1 0,0 1 1,0 0-1,1-1 0,-1 0 1,1 1-1,0-1 0,1 0 1,-1-1-1,1 1 0,0 0 1,0-1-1,1 0 0,-1 0 0,1 0 1,0-1-1,5 4 0,-3-3 21,1-1 0,-1 0 0,1 0 0,-1 0-1,1-1 1,0 0 0,0-1 0,0 1 0,0-2-1,0 1 1,0-1 0,0 0 0,0-1 0,0 0-1,11-2 1,7-4-307,-1-2 0,-1 0 0,31-16 1,-20 9-1282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52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1 380 4312,'0'0'5482,"5"-10"-4988,110-252 2144,-103 234-2256,-8 21-150,-1-1 1,0 0-1,-1 1 1,1-1-1,-1 0 1,-1 0 0,0 0-1,1-9 1,-3 29-4,0 1 0,-5 17 1,-1 10-145,6-19-48,1-1 0,1 1 1,0-1-1,2 1 0,0-1 0,9 29 0,-11-45-31,0-1 0,0 0 0,0 0 0,1 0 0,-1 0 0,1 0 1,0 0-1,0 0 0,0 0 0,0-1 0,0 1 0,1-1 0,-1 1 0,1-1 0,-1 0 0,1 0 0,0 0 0,0 0 0,0-1 0,0 1 0,0-1 0,5 2 0,-4-3 10,-1 1 0,1-1-1,0 0 1,-1 0 0,1 0-1,-1 0 1,1-1 0,0 1-1,-1-1 1,1 0 0,-1 0-1,0 0 1,1-1 0,-1 1-1,0-1 1,0 0 0,0 0-1,0 0 1,0 0 0,0 0-1,2-3 1,11-13 88,-1 0-1,22-32 0,-11 12 30,49-69 761,-66 95-277,-10 23-98,0-3-600,-6 24 197,0 3 13,1 0 1,-1 51-1,7-86-125,0 1-1,1-1 1,-1 0 0,0 0-1,0 0 1,1 1 0,-1-1 0,0 0-1,0 0 1,1 0 0,-1 0-1,0 1 1,0-1 0,1 0-1,-1 0 1,0 0 0,1 0-1,-1 0 1,0 0 0,0 0-1,1 0 1,-1 0 0,0 0 0,1 0-1,-1 0 1,0 0 0,1 0-1,-1 0 1,0 0 0,0 0-1,1-1 1,-1 1 0,0 0-1,0 0 1,1 0 0,-1 0-1,0-1 1,0 1 0,1 0 0,13-7 30,-14 7-32,19-12 42,-1 0-1,0-2 1,23-21-1,-19 15 78,30-21 0,-43 32-81,-1 4-37,0 15-17,11 32 45,-14-29-24,0-1 0,1 1 0,1-1 0,0 0-1,1-1 1,0 1 0,17 17 0,-24-28-12,1 1 0,-1-1 0,1 0 0,-1 0 0,1 0 0,-1 0 1,1 0-1,0-1 0,-1 1 0,1 0 0,0-1 0,-1 1 0,1-1 0,0 0 1,0 1-1,0-1 0,0 0 0,-1 0 0,1 0 0,0-1 0,0 1 1,0 0-1,-1-1 0,1 1 0,0-1 0,0 1 0,-1-1 0,1 0 0,-1 0 1,1 0-1,0 0 0,1-1 0,-2 1-209,0 0 0,0-1 0,0 1-1,0 0 1,0-1 0,0 1 0,0 0 0,-1-1 0,1 1 0,0-1 0,-1 0-1,1 1 1,0-3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53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9848,'0'0'0,"12"-71"-384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55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1035 5416,'0'0'3824,"14"-9"-3426,-3 2-310,3-1 25,0-1 1,0 0 0,-1-1-1,-1-1 1,17-17 0,-8 3 134,-2-1-1,0-1 1,18-37 0,37-92 637,-13 25-125,-42 92-409,-2 0 1,-2-1 0,15-67-1,-18 75-91,-10 28-194,0-1 1,0 1-1,0 0 0,0-1 0,-1 1 0,0-1 1,0 0-1,0 0 0,-1 1 0,0-1 1,0-8-1,0 13-61,0 0 0,0 0 1,0 0-1,0 0 0,0 0 0,0 1 0,0-1 1,0 0-1,0 0 0,0 0 0,0 0 1,0 0-1,0 0 0,0 0 0,0 0 0,0 0 1,0 0-1,0 0 0,-1 0 0,1 0 1,0 0-1,0 0 0,0 0 0,0 0 0,0 0 1,0 0-1,0 0 0,0 0 0,0 0 1,0 0-1,0 0 0,0 0 0,0 0 0,0 0 1,-1 0-1,1 0 0,0 0 0,0 0 1,0 0-1,0 0 0,0 0 0,0 0 1,0 0-1,0 0 0,0 0 0,0 0 0,0 0 1,0 0-1,0 0 0,0 0 0,0 0 1,-1 0-1,1 0 0,0 0 0,0 0 0,0 0 1,0 0-1,0 0 0,0 0 0,0 0 1,0-1-1,-3 9 50,-26 109 173,-15 128 0,19-28-134,24-203-88,-8 87 53,9-92-47,0 0 1,1 0-1,0 0 1,0 0-1,1 0 1,0 0-1,1-1 1,-1 1-1,6 8 0,-7-16-8,-1 0-1,1 0 0,0 0 0,0 0 0,0 0 0,0 0 1,0 0-1,1-1 0,-1 1 0,0 0 0,0-1 0,0 1 0,1-1 1,-1 1-1,0-1 0,1 0 0,-1 1 0,0-1 0,1 0 0,-1 0 1,0 0-1,1 0 0,-1 0 0,1 0 0,-1-1 0,0 1 0,1 0 1,-1-1-1,0 1 0,0-1 0,1 1 0,-1-1 0,1 0 0,7-3 5,-1 0 0,0-1-1,13-9 1,1-4 9,-1-1-1,-1-1 1,-1 0 0,0-2 0,21-33 0,69-129 73,-69 114-35,4-7 94,-4-2 0,-2-1 0,-5-2 0,26-93-1,-59 174-144,8-36 166,-8 35-146,1-1 0,-1 1 0,0-1 0,0 1 0,0-1 1,0 1-1,-1 0 0,1-1 0,-1 1 0,1-1 0,-1 1 0,-1-3 0,2 5-19,0 0-1,0 0 0,-1-1 1,1 1-1,0 0 0,0 0 1,0 0-1,0 0 1,-1 0-1,1 0 0,0 0 1,0 0-1,0-1 1,0 1-1,-1 0 0,1 0 1,0 0-1,0 0 0,0 0 1,0 0-1,-1 0 1,1 0-1,0 0 0,0 0 1,0 0-1,-1 0 1,1 0-1,0 1 0,0-1 1,0 0-1,0 0 1,-1 0-1,1 0 0,0 0 1,0 0-1,0 0 0,0 0 1,0 0-1,-1 1 1,1-1-1,0 0 0,0 0 1,0 0-1,0 0 1,0 0-1,0 1 0,0-1 1,-8 10 54,6-7-32,-28 43 206,-48 99-1,-10 59-38,64-144-147,-55 171 145,25-65-62,11-14 90,60-193-60,2 0 0,2 2 0,2 0 0,1 2 0,52-63 0,-76 100-159,4-4 26,0 0 0,0 0 1,0 1-1,0-1 1,7-3-1,-11 7-24,1-1 1,0 1-1,-1 0 1,1 0-1,0-1 0,0 1 1,-1 0-1,1 0 1,0 0-1,0-1 0,0 1 1,-1 0-1,1 0 1,0 0-1,0 1 0,-1-1 1,1 0-1,0 0 1,0 0-1,-1 0 1,1 1-1,0-1 0,0 0 1,-1 1-1,1-1 1,0 1-1,-1-1 0,1 1 1,-1-1-1,1 1 1,-1-1-1,1 1 0,-1-1 1,1 1-1,-1 0 1,1-1-1,-1 1 0,1 0 1,-1-1-1,0 1 1,0 0-1,1 0 0,-1-1 1,0 1-1,0 1 1,5 12 11,47 127 106,-50-137-118,-1-1 0,1 0 1,0 1-1,0-1 0,1 0 1,-1 0-1,1 0 0,-1-1 1,1 1-1,0 0 0,0-1 1,0 0-1,0 0 0,0 0 1,1 0-1,-1 0 0,1-1 1,-1 1-1,1-1 0,0 0 1,-1 0-1,1-1 0,0 1 1,0-1-1,0 1 0,-1-1 1,1 0-1,0-1 0,0 1 1,0-1-1,-1 0 0,1 0 1,0 0-1,-1 0 0,1 0 1,-1-1-1,1 0 0,-1 1 1,5-5-1,2-3 9,-1-1-1,0 0 1,0-1 0,-1 0-1,0 0 1,-1-1 0,10-22 0,-9 16 19,-2 0 0,1 0 1,-2-1-1,6-38 1,-11 56-30,0 0 0,0 0 1,0 0-1,0 0 0,0 0 1,0-1-1,0 1 0,0 0 1,0 0-1,0 0 0,-1 0 1,1 0-1,0 0 0,-1 0 1,0-2-1,1 3-1,-1-1 0,1 1 0,0 0 0,0 0 0,-1 0 0,1-1 0,-1 1 0,1 0 0,0 0 0,-1 0 0,1 0 0,0 0 0,-1 0 0,1 0 0,-1 0 0,1 0 0,0 0-1,-1 0 1,1 0 0,-1 0 0,1 0 0,0 0 0,-1 0 0,1 0 0,0 1 0,-1-1 0,1 0 0,-1 0 0,-2 2 1,0 1 0,0-1 0,0 0 0,0 1 0,0-1 0,1 1 0,-4 4 0,0 1-1,0 1 1,0 0-1,0 1 0,1-1 0,1 1 1,0 0-1,0 0 0,1 0 0,-3 18 1,5-23-2,1 0 1,-1 1-1,1-1 0,1 1 1,-1-1-1,1 1 1,0-1-1,0 0 0,1 1 1,-1-1-1,1 0 1,0 0-1,1 0 0,-1 0 1,1-1-1,0 1 1,0-1-1,1 1 1,-1-1-1,7 6 0,-4-5-4,0 1 0,0-1 0,0 0 0,1 0-1,0-1 1,0 0 0,0 0 0,0 0 0,1-1-1,-1 0 1,1-1 0,0 0 0,0 0 0,0 0-1,0-1 1,0-1 0,0 1 0,0-1 0,0 0 0,0-1-1,1 0 1,-1 0 0,-1-1 0,1 0 0,0-1-1,0 1 1,9-6 0,3-3-218,25-20 0,-23 13-2726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55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10272,'0'0'352,"78"-2"-224,-17-3 8,1-1-24,9-6 8,-3 0 104,7 2 0,-3 4 72,-5-2 8,3-4-88,-11 0 0,-1 2-96,-9 2-8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2:59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0 480 5920,'0'0'2181,"11"-6"-1704,-2 1-373,1-1 58,0 0-1,0 0 0,-1-1 1,0 0-1,0 0 0,-1-1 1,12-12-1,4-20 778,34-75-1,-32 51-238,-15 35 191,21-40 0,-27 60-600,0 1 0,1 0 0,0 0 0,0 1 0,1-1 0,-1 1 0,2 1 0,14-11 0,-21 16-267,0 0 0,0 0-1,0 1 1,0-1-1,0 1 1,0-1 0,0 1-1,1 0 1,-1-1-1,0 1 1,0 0 0,1 0-1,-1 0 1,0 0-1,0 0 1,1 0 0,-1 0-1,0 0 1,0 0-1,0 0 1,1 1-1,-1-1 1,0 1 0,0-1-1,0 1 1,0-1-1,0 1 1,0 0 0,0-1-1,0 1 1,0 0-1,1 1 1,3 3 30,0 1 1,-1-1-1,0 1 0,5 11 1,-4-9-34,0 1 2,-1 1-1,0-1 1,-1 1-1,0 0 1,-1 0-1,0 0 1,1 16-1,-1 5 16,-2 36-1,-2-21 11,-13 77 0,12-107-31,0-1 0,-2 0 0,0 0 0,0 0 0,-2-1-1,0 0 1,0 0 0,-18 24 0,23-36-12,0 1 1,0-1-1,0 0 0,0 0 1,0 0-1,-1 0 1,1 0-1,-1 0 0,0-1 1,1 1-1,-1-1 0,0 0 1,0 1-1,0-2 0,0 1 1,0 0-1,-5 0 0,4-1 4,-1 0 0,1 0 0,0-1-1,0 0 1,0 1 0,0-2-1,0 1 1,0 0 0,1-1 0,-1 0-1,-6-4 1,0-1 18,0 0-1,0-1 1,1 0-1,0-1 1,1 0-1,0-1 1,-12-18-1,18 24-9,0 0-1,1 0 1,0 0-1,0 0 1,0 0-1,0 0 1,0-8-1,3 11-13,0 1 0,0 0-1,0 1 1,0-1 0,1 0-1,-1 0 1,0 1 0,0 0-1,0-1 1,2 2 0,54 25 0,-39-17-11,1-1 0,-1-1 1,37 10-1,-32-13-9,3 2-1,30 2-1,-50-8 22,1 0 0,-1-1 0,1 0 0,-1-1-1,1 0 1,-1 0 0,1 0 0,-1-1 0,7-2-1,-4-1 11,0 0-1,-1 0 1,0-1-1,0 0 1,0 0-1,-1-1 1,1-1-1,-2 1 1,1-1-1,-1 0 1,0-1-1,7-12 1,4-11 61,-2 0 0,18-48 1,10-21 101,-41 96-166,0 0 0,0-1 1,1 1-1,0 0 1,-1 1-1,2-1 0,-1 1 1,0 0-1,1 0 0,0 0 1,0 0-1,0 1 1,0 0-1,1 0 0,-1 0 1,1 1-1,0 0 0,0 0 1,0 1-1,0-1 1,0 1-1,0 0 0,0 1 1,0-1-1,0 1 0,0 1 1,0-1-1,0 1 1,0 0-1,0 0 0,9 3 1,-1 1-8,-1-1 0,1 2 0,-1-1 0,0 2 0,12 7 0,-7-5 65,-7-4 25,-23-7-39,-8-2-43,0 0-1,1 2 1,-2 1 0,1 0-1,-20 3 1,29 0-12,0 0-1,0 0 1,0 1-1,1 1 1,-1 0-1,1 0 1,-1 1-1,1 0 1,1 1-1,-17 12 1,19-13 1,0 1 1,0 0-1,1 0 1,0 1-1,0-1 1,0 1-1,1 1 1,0-1-1,1 1 1,-1 0-1,1 0 0,1 0 1,0 1-1,0-1 1,0 1-1,1-1 1,1 1-1,-1 0 1,2 0-1,-1 14 0,1-21 1,1 0-1,-1-1 1,1 1 0,-1 0-1,1-1 1,0 1-1,-1-1 1,1 1-1,0-1 1,0 1-1,0-1 1,0 0-1,1 1 1,-1-1-1,0 0 1,0 0-1,1 0 1,-1 0 0,1 0-1,-1 0 1,1 0-1,-1-1 1,1 1-1,0 0 1,-1-1-1,1 1 1,0-1-1,3 1 1,-1-1-1,1 1 0,-1-1 0,1 0 0,-1 0 0,1 0 0,0 0 0,-1-1 0,1 0 0,8-2 0,-2-2 3,1-1 0,-1 0 1,0-1-1,0 0 0,-1 0 0,0-1 0,16-16 0,0-5 44,26-39 1,-37 49-29,-3 9 46,-12 10-63,0 0 0,1 0-1,-1 0 1,0-1 0,1 1-1,-1 0 1,0 0 0,1 1-1,-1-1 1,1 0 0,-1 0-1,0 0 1,1 0 0,-1 0-1,0 0 1,1 0 0,-1 1-1,0-1 1,1 0 0,-1 0 0,0 0-1,0 1 1,1-1 0,-1 0-1,2 3 3,0 0 1,0 0-1,-1 0 0,1 0 0,-1 0 0,2 6 1,0 0-7,1 4-15,0-1 0,1 0 0,1 0-1,0-1 1,0 1 0,1-1 0,0 0 0,1-1 0,11 12 0,-17-21 19,0 0 1,0 0-1,0 0 0,0 0 0,0 0 1,0 0-1,0 0 0,0-1 0,0 1 1,1-1-1,-1 0 0,0 1 0,0-1 1,0 0-1,1 0 0,-1-1 0,0 1 1,0 0-1,0-1 0,1 1 0,-1-1 1,0 0-1,0 0 0,0 0 0,0 0 1,3-2-1,3-1 23,-1-1 0,0 0 0,0 0 0,-1-1 0,10-9 0,9-15 63,20-20 69,-38 43-134,0-1 0,-1 0 0,6-9 0,-8 11 2,0 0 0,0 0-1,1 0 1,0 1 0,0-1 0,11-7-1,-15 13-23,-1 0 0,0 0 0,1 0-1,-1 0 1,0 0 0,1 0 0,-1 0 0,0 1-1,1-1 1,-1 0 0,0 0 0,1 0-1,-1 1 1,0-1 0,1 0 0,-1 0 0,0 1-1,0-1 1,1 0 0,-1 1 0,0-1 0,0 0-1,0 1 1,1-1 0,-1 0 0,0 1-1,0-1 1,0 0 0,0 1 0,0-1 0,0 0-1,0 1 1,0 0 0,4 14 3,-2 5 2,-2 0-1,-1 23 1,0-22 54,2 37-1,-1-58-56,0 1-1,0-1 1,0 1-1,0-1 1,0 1-1,0-1 1,0 1-1,0-1 1,0 0-1,0 1 1,1-1-1,-1 1 1,0-1-1,0 1 1,0-1-1,1 0 1,-1 1-1,0-1 1,0 0-1,1 1 1,-1-1-1,0 0 1,1 1-1,-1-1 1,0 0-1,1 0 1,-1 1-1,1-1 1,11-5 51,13-25 20,-20 23-51,110-133 221,-114 138-236,1 1 1,0-1-1,0 0 0,0 0 1,0 1-1,0-1 0,0 1 1,1 0-1,-1-1 1,3 0-1,-5 2-5,1 0 0,-1 0-1,1 0 1,-1-1 0,1 1 0,-1 0 0,1 0 0,0 0-1,-1 0 1,1 0 0,-1 0 0,1 0 0,-1 0 0,1 1-1,-1-1 1,1 0 0,0 0 0,-1 0 0,1 0 0,-1 1-1,1-1 1,-1 0 0,1 1 0,-1-1 0,0 0-1,1 1 1,-1-1 0,1 1 0,-1-1 0,0 0 0,1 1-1,-1-1 1,0 1 0,0-1 0,1 1 0,-1-1 0,0 1-1,0-1 1,0 1 0,1-1 0,-1 1 0,0 0 0,0-1-1,0 1 1,0-1 0,0 1 0,0-1 0,0 2 0,11 85 239,-11-87-239,0 0-1,0 1 0,1-1 0,-1 0 1,0 0-1,0 0 0,0 0 0,0 1 1,0-1-1,0 0 0,0 0 0,1 0 1,-1 0-1,0 1 0,0-1 0,0 0 1,0 0-1,0 0 0,1 0 0,-1 0 1,0 0-1,0 0 0,0 0 0,1 0 1,-1 0-1,0 1 0,0-1 0,0 0 1,1 0-1,-1 0 0,0 0 0,0 0 1,0 0-1,1 0 0,-1-1 0,0 1 1,0 0-1,0 0 0,1 0 0,-1 0 1,0 0-1,0 0 0,0 0 0,0 0 1,1 0-1,-1-1 0,0 1 1,0 0-1,0 0 0,0 0 0,0 0 1,1-1-1,11-7 22,98-93 287,-109 100-305,0 0 0,0 0 0,0-1 0,0 1 0,1 0 0,-1 0 0,0 0 0,1 1 0,-1-1 0,0 0 0,1 0 0,-1 1 0,1-1 0,-1 1 0,1-1 0,-1 1 0,1 0 0,0 0 0,-1-1 0,1 1 0,1 1 0,-1-1-3,-1 1 0,1 0-1,-1-1 1,1 1 0,-1 0-1,0 0 1,0 0 0,0 0-1,1 1 1,-1-1-1,0 0 1,0 0 0,0 1-1,-1-1 1,1 0 0,0 1-1,0-1 1,-1 1 0,1-1-1,0 3 1,13 41 5,-9-28-24,0 1-1,16 31 0,-18-44 7,0 1 0,1-1-1,-1 0 1,1 0 0,0 0-1,1-1 1,-1 1 0,1-1-1,0 0 1,0 0 0,0-1-1,9 5 1,-8-5 16,0 0 1,0-1-1,0 1 0,1-1 1,-1-1-1,1 1 0,-1-1 1,1 0-1,0-1 0,0 1 1,-1-1-1,1-1 0,0 1 0,-1-1 1,1 0-1,0-1 0,-1 1 1,1-2-1,-1 1 0,0 0 1,0-1-1,0 0 0,0-1 1,0 1-1,-1-1 0,1 0 1,-1-1-1,0 1 0,0-1 1,4-6-1,-1-1 15,0 0 1,-1-1-1,-1 0 0,0 0 1,0-1-1,-1 0 0,-1 0 1,4-24-1,-7 36-18,-1 0 0,0 0 0,1 1 0,-1-1 0,0 0 0,0 0 0,0 0 0,0 1 0,-1-1 0,1 0 0,0 0 0,-1 0 0,1 1 0,-2-3 0,2 4-2,0 0 0,0-1-1,0 1 1,0 0 0,-1 0-1,1 0 1,0-1 0,0 1-1,0 0 1,-1 0 0,1 0-1,0 0 1,0 0 0,-1 0-1,1-1 1,0 1 0,0 0-1,-1 0 1,1 0 0,0 0-1,0 0 1,-1 0 0,1 0 0,0 0-1,0 0 1,-1 0 0,1 0-1,0 0 1,0 0 0,-1 0-1,1 1 1,-12 10 3,-2 6 0,2 2 0,-20 37 0,29-51-2,1 0 0,-1 1 0,1-1 0,1 1-1,-1-1 1,1 1 0,0 0 0,0 0 0,1 0 0,-1 0 0,1-1 0,1 1 0,-1 0 0,1 0 0,0 0 0,2 8 0,-1-11 5,-1 0 0,1 0 1,-1 0-1,1-1 0,0 1 0,0 0 0,0-1 1,0 1-1,1-1 0,-1 0 0,1 0 0,-1 0 1,1 0-1,0 0 0,3 1 0,-1 0 10,0-1-1,1-1 1,-1 1-1,1-1 0,-1 0 1,1 0-1,-1 0 1,9-1-1,-3 0 22,1-1-1,-1 0 0,0-1 0,1-1 1,-1 0-1,0 0 0,-1-1 0,16-7 1,26-19 1,8-4-233,-20 18-2821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01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5416,'0'0'11007,"13"-1"-10877,25-1-40,188-14 592,-213 15-549,1 1 0,-1 0 0,0 0 0,1 1 0,-1 1-1,18 4 1,-24-4 26,5-1 501,-4-4-3240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02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74 4216,'0'0'4893,"-9"13"-4442,-5 8-263,4-5 35,1-1 1,-13 28-1,13-22 124,1 0-1,2 0 0,-9 43 0,-1 69 825,15-125-1096,-1 13 130,0 1-1,2-1 1,0 0 0,2 0 0,0 0-1,1 0 1,1 0 0,11 32 0,-10-43-106,0-1 0,1-1 0,0 1 0,0-1 0,1 0 0,0 0 0,0-1 0,1 1 1,0-2-1,0 1 0,11 5 0,-14-10-51,0 1 0,0-2 1,0 1-1,1 0 0,-1-1 1,0 0-1,1-1 0,-1 1 0,1-1 1,-1 0-1,1 0 0,-1 0 0,1-1 1,-1 0-1,0 0 0,1-1 1,7-2-1,6-4 93,-1-1 0,0-1 0,22-15 1,-21 13-2,-10 6-86,0-1 0,-1 0 0,1-1-1,-2 1 1,1-2 0,-1 1-1,0-1 1,-1 0 0,0 0-1,-1-1 1,7-15 0,3-12 196,18-73-1,-15 47-17,-12 43-125,0 0 0,-2 0-1,0 0 1,-1-1-1,-1 1 1,-1-1-1,-2-29 1,0 41-74,-1-1-1,0 1 1,0 0-1,-1 0 1,0 1 0,0-1-1,-1 1 1,0-1-1,-1 1 1,0 0 0,0 1-1,-1-1 1,0 1-1,0 0 1,0 1 0,-1-1-1,0 1 1,-13-8-1,14 9-21,0 1 0,0 0-1,0 1 1,-1-1 0,1 1-1,-1 0 1,0 1 0,1 0-1,-1 0 1,0 0 0,-1 1-1,1 0 1,-9 0 0,8 1-150,-7 0 263,1 0 0,-1 1 0,-27 5 0,39-5-273,-1 0 0,1 0 0,0 0 0,0 0 0,-1 1 1,1-1-1,0 1 0,1 0 0,-1 0 0,0 0 0,0 0 0,1 0 0,-1 1 0,1-1 0,0 1 1,0 0-1,0-1 0,0 1 0,0 0 0,0 0 0,-1 7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03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4512,'0'0'12489,"14"4"-12392,0 0-66,-2 0-4,-1-1 1,1-1-1,-1 0 1,1 0-1,0-1 0,11-1 1,9-1 71,10-1 224,1 2-1,47 7 0,-41-6 394,-49-2-711,-1 1 0,1 0 0,0 0 0,0 0 0,0 0-1,0 0 1,0 0 0,0 0 0,-1 0 0,1 0 0,0 0 0,0-1-1,0 1 1,0 0 0,0 0 0,0 0 0,0 0 0,0 0-1,0-1 1,-1 1 0,1 0 0,0 0 0,0 0 0,0 0-1,0 0 1,0-1 0,0 1 0,0 0 0,0 0 0,0 0 0,0 0-1,0-1 1,0 1 0,0 0 0,0 0 0,1 0 0,-1 0-1,0-1 1,0 1 0,0 0 0,0 0 0,0 0 0,0 0-1,0 0 1,0 0 0,0-1 0,1 1 0,-1 0 0,0 0 0,0 0-1,0 0 1,0 0 0,0 0 0,0 0 0,1 0 0,-1 0-1,0 0 1,0 0 0,0 0 0,0 0 0,1-1 0,-1 1-1,0 0 1,0 0 0,0 0 0,0 0 0,0 0 0,1 1-1,-1-1 1,-12-10 183,-1 2-128,-1 1 0,-1 0-1,1 2 1,-1-1 0,0 2-1,-1 0 1,-16-2 0,10 3 13,-1 1 0,0 1 1,0 1-1,-30 4 0,-14-3 251,67-1-324,0 0 0,0 0 0,0 0 0,1 0 0,-1 0 0,0 0 0,0 0 0,0-1-1,0 1 1,0 0 0,0 0 0,0 0 0,0 0 0,0 0 0,0 0 0,0 0 0,0 0 0,0 0 0,0-1 0,0 1 0,0 0 0,0 0 0,0 0 0,0 0 0,0 0-1,0 0 1,0 0 0,0-1 0,0 1 0,0 0 0,0 0 0,0 0 0,0 0 0,0 0 0,0 0 0,0 0 0,0 0 0,0 0 0,0-1 0,0 1 0,0 0-1,0 0 1,0 0 0,0 0 0,-1 0 0,1 0 0,0 0 0,0 0 0,0 0 0,0 0 0,0 0 0,0 0 0,0 0 0,0 0 0,-1 0 0,1 0 0,0 0 0,0-1-1,0 1 1,0 0 0,0 0 0,0 1 0,8-8-1785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04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0 242 5624,'0'0'10863,"8"-10"-10572,4-7-96,0-1 1,-2-1-1,14-31 0,-11 19 321,1 1-1,19-32 0,-33 62-510,0-1 0,0 1 0,1 0 1,-1-1-1,1 1 0,-1 0 0,0-1 0,1 1 1,-1 0-1,1 0 0,-1-1 0,1 1 0,-1 0 1,0 0-1,1 0 0,-1 0 0,1 0 0,-1 0 1,1 0-1,-1 0 0,1 0 0,-1 0 1,1 0-1,-1 0 0,1 0 0,-1 0 0,1 0 1,-1 0-1,1 0 0,-1 1 0,0-1 0,1 0 1,-1 0-1,1 1 0,-1-1 0,0 0 0,1 0 1,-1 1-1,1-1 0,-1 1 0,0-1 0,0 0 1,1 1-1,-1-1 0,0 1 0,0-1 0,1 0 1,-1 2-1,15 20 105,5 16-7,-9-18-35,15 36 0,4 41 22,-30-96-89,1 0 0,-1 0 0,0 0-1,1-1 1,0 1 0,-1 0 0,1 0-1,0 0 1,-1 0 0,1-1-1,0 1 1,0 0 0,-1-1 0,1 1-1,0-1 1,0 1 0,0-1 0,0 1-1,0-1 1,0 1 0,0-1 0,1 0-1,8 0-2591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7:59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255 144 9848,'0'0'3777,"-15"11"-3345,-11 8-122,0 2 1,2 1-1,0 1 0,-27 33 1,40-38-126,0-1-1,1 2 1,0-1-1,2 1 1,0 1 0,2-1-1,0 1 1,-5 31 0,8-32-50,1-1 0,0 0 1,2 0-1,0 1 0,1-1 1,1 0-1,1 1 0,1-1 1,0-1-1,7 19 0,-8-27-87,1-1 0,0 1 0,1-1 0,-1 0 0,2 0 0,-1 0 0,1-1 0,0 0 0,1 0 0,-1-1 0,1 1 0,1-1 0,-1-1 0,1 1 0,0-1 0,0-1 0,1 0 0,-1 0 0,1 0 0,0-1 0,0-1 0,0 1 0,0-1 0,0-1 0,1 0 0,-1 0 0,0-1 0,1 0 0,-1 0 0,1-1 0,10-3 0,5-3 73,0-2-1,-1-1 1,1 0-1,-2-2 1,0-1-1,0-1 1,-1 0-1,-1-2 1,26-25-1,-7 2 206,-1-3-1,-3-1 1,42-62-1,-68 90-205,0-1 0,-1-1 0,0 1 0,-1-1 0,-2-1 0,1 0 0,-2 1 0,0-2 0,3-24 0,-7 34-64,-1-1-1,0 1 1,0 0-1,-1 0 1,0 0-1,0 0 1,-1 0-1,0 0 1,-1 0 0,0 1-1,0-1 1,-1 1-1,0 0 1,-1 0-1,0 0 1,0 0-1,0 1 1,-1 0-1,0 0 1,-14-12 0,6 9 21,0-1 1,-1 2 0,-1 0 0,1 1-1,-1 0 1,-1 2 0,1 0 0,-1 0-1,0 2 1,-1 0 0,-17-2 0,-15 2 102,0 1 0,-82 7 0,95-1-273,0 1 1,0 3-1,-72 21 0,82-20-3361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09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308 653 4720,'0'0'2648,"-12"0"-2224,-4 0-284,-1 0 0,1 2 0,0 0 1,-1 1-1,-26 8 0,31-6-79,0 1 0,0 0-1,1 1 1,0 0 0,0 1 0,1 0 0,0 1-1,0 0 1,-8 10 0,12-12-22,0 0 1,1 0-1,0 1 0,1-1 0,-1 1 1,1 1-1,1-1 0,0 0 1,0 1-1,0 0 0,1-1 0,1 1 1,-1 0-1,1 11 0,1-17-20,0 0 0,1-1-1,0 1 1,-1 0-1,1 0 1,0-1-1,0 1 1,1 0 0,-1-1-1,0 1 1,1-1-1,0 0 1,-1 1-1,1-1 1,0 0-1,0 0 1,0 0 0,1 0-1,-1-1 1,0 1-1,1 0 1,-1-1-1,1 0 1,-1 1 0,1-1-1,3 1 1,-1-1 25,-1 1-1,0-1 1,1 0 0,-1 0 0,1 0 0,-1-1 0,1 0-1,-1 1 1,1-2 0,-1 1 0,1 0 0,-1-1 0,1 0-1,-1 0 1,9-3 0,-4-2 51,0 0 0,0-1 1,0 0-1,-1 0 0,0-1 0,0 0 1,-1 0-1,0-1 0,0 0 0,7-14 1,6-13 188,21-56 0,-31 67-171,24-68 607,42-193 0,-71 264-600,-3 11-27,1 1-1,-2-1 0,0 0 0,0 1 1,-1-1-1,0 0 0,-1 0 1,-3-19-1,4 29-79,0 0 0,0 1 0,0-1 0,-1 0 1,1 1-1,0-1 0,0 0 0,0 1 0,-1-1 0,1 1 1,0-1-1,-1 0 0,1 1 0,-1-1 0,1 1 0,0-1 1,-1 1-1,1-1 0,-1 1 0,1 0 0,-1-1 0,0 1 0,1-1 1,-1 1-1,1 0 0,-1 0 0,0-1 0,1 1 0,-1 0 1,0 0-1,1 0 0,-1 0 0,0-1 0,1 1 0,-1 0 0,0 0 1,1 1-1,-1-1 0,0 0 0,1 0 0,-1 0 0,0 0 1,1 1-1,-1-1 0,0 0 0,1 0 0,-1 1 0,1-1 0,-1 0 1,0 1-1,1-1 0,-1 1 0,1-1 0,-1 1 0,-3 3 10,0-1-1,0 1 0,1 0 1,-1 0-1,-4 6 0,-7 15 15,2 1 0,0 1 1,1-1-1,-14 55 0,13-29 40,-11 94 0,14-4 86,11-130-120,1 0-1,0 0 1,1 1 0,5 16 0,3 9 108,-9-31-51,0 0-1,1 0 1,0 0 0,0-1-1,0 0 1,1 1 0,0-1-1,0-1 1,0 1 0,1 0-1,0-1 1,0 0 0,1 0-1,-1-1 1,10 7 0,-11-10-49,-1-1 0,1 1 1,0 0-1,-1-1 0,1 1 1,0-1-1,0 0 0,-1-1 1,1 1-1,0-1 0,-1 1 1,8-3-1,6-1 71,-10 2-95,-1 0-1,1-1 0,-1 0 1,0 0-1,0 0 1,0-1-1,0 0 1,-1-1-1,0 1 1,0-1-1,0 0 1,6-7-1,12-17 43,-1 0 1,-2-2-1,-1 0 0,24-52 1,-26 27 119,-16 19 18,-1 36-182,-10 27-33,-20 44-80,27-60 89,0 1 0,1-1 0,0 1 0,1 0 0,0 0 0,1 0 0,0 0 0,0-1 0,1 1 0,1 0 0,0 0 0,1-1 0,-1 1 0,2-1 0,0 0 0,6 12 0,-8-18-4,-1 0 0,1 0 0,1-1-1,-1 1 1,0-1 0,1 0 0,0 1-1,0-1 1,0 0 0,0-1 0,0 1-1,0-1 1,1 1 0,0-1 0,-1 0-1,1 0 1,0 0 0,0-1 0,0 1-1,0-1 1,0 0 0,0 0 0,0-1-1,0 1 1,0-1 0,1 0 0,-1 0-1,0 0 1,0-1 0,0 1 0,6-3-1,-2 2 18,-1-1-1,1 0 1,-1 0-1,0-1 0,0 0 1,0 0-1,0 0 1,-1-1-1,1 0 0,-1-1 1,0 0-1,0 0 1,0 0-1,-1 0 0,0-1 1,0 0-1,0 0 1,-1 0-1,5-10 0,-2 6 7,-1-1 0,-1 0 0,0 0 0,-1-1 0,0 1 0,-1-1 0,0 0 0,-1 1 0,0-2 0,0-22 0,-2 34-20,0 1 0,0-1 0,0 1 0,0 0 0,0-1 0,0 1 0,1-1 0,-1 1 0,0 0 0,0-1 0,0 1 0,0 0 0,1-1 0,-1 1 0,0 0 0,0-1 0,1 1 0,-1 0 0,0 0 0,0-1 0,1 1 0,-1 0 0,0 0 0,1-1 0,-1 1 0,0 0 0,1 0 0,-1 0 0,1 0 0,-1 0 0,0-1 0,1 1 0,-1 0 0,1 0 0,-1 0 0,0 0 0,1 0 0,-1 0 0,1 0 0,-1 0 0,0 1 0,1-1 0,-1 0 0,0 0 0,1 0 0,-1 0 0,1 0 0,-1 1 0,1-1 0,16 11 0,-12-4-2,-1 0 0,-1 0 0,0 1 0,0 0 0,0 0 0,-1 0 0,0 0 0,-1 0 0,1 0 0,-2 0 0,1 1 0,-2 14 0,1-8-1,1 0 1,4 26 0,-1-25 5,-2-7 2,0 1 0,0-1-1,8 17 1,-8-23-4,0 0 0,0 0 0,0 0-1,0 0 1,1 0 0,0 0 0,-1 0 0,1-1-1,0 1 1,0-1 0,0 0 0,0 0 0,5 2-1,-1-1 1,1 0-1,-1-1 1,1 0-1,0 0 0,-1 0 1,1-1-1,0-1 0,0 1 1,0-1-1,0 0 1,-1-1-1,1 0 0,0 0 1,11-4-1,-5 1 2,-1-1 1,-1 0-1,1 0 1,-1-2-1,0 1 1,0-1-1,17-15 1,-22 16 9,0-1-1,-1 0 1,0 0 0,0 0 0,0-1 0,-1 0 0,7-15 0,-9 19-10,-2 0 1,1 0-1,0-1 1,-1 1 0,0 0-1,0-1 1,0 1-1,-1-1 1,1 1-1,-1-1 1,0 1 0,0-1-1,-1 1 1,1-1-1,-1 1 1,0-1 0,0 1-1,-3-6 1,4 9-2,-1 0 1,1 0 0,-1 0-1,1 0 1,-1 1 0,1-1-1,-1 0 1,1 0-1,-1 1 1,0-1 0,1 0-1,-1 1 1,0-1 0,0 1-1,1-1 1,-1 1 0,0-1-1,0 1 1,0 0-1,0-1 1,0 1 0,0 0-1,0 0 1,1 0 0,-3 0-1,1 0 1,0 0 0,0 0 0,0 1-1,0-1 1,1 1 0,-1 0 0,0 0 0,0 0 0,0 0-1,0 0 1,-1 1 0,-4 4 13,0 0-1,1 0 1,0 0-1,-9 11 1,13-14-14,0 1 0,-1-1-1,1 1 1,0 0 0,1 0 0,-1 0-1,1 0 1,0 0 0,0 0 0,0 0 0,0 0-1,1 0 1,-1 0 0,1 1 0,0-1-1,1 0 1,-1 0 0,1 0 0,-1 1-1,1-1 1,1 0 0,-1 0 0,0 0 0,1 0-1,0-1 1,0 1 0,0 0 0,0-1-1,1 1 1,0-1 0,-1 0 0,1 0-1,0 0 1,0 0 0,1-1 0,-1 1 0,1-1-1,-1 1 1,1-1 0,0-1 0,-1 1-1,1 0 1,0-1 0,5 1 0,5-1 47,1 0 0,-1-1 0,1-1 0,-1-1 0,0 0 1,1 0-1,-1-2 0,23-8 0,-28 8-4,-1 0-1,-1 0 1,1-1-1,-1 0 1,12-10-1,8-6 75,146-92 406,-154 99-504,-16 11-9,1-1 0,0 1 0,0 0 0,0 0 1,0 1-1,0-1 0,1 1 0,-1 0 0,1 0 0,0 1 0,9-3 0,8-2 16,-27 8-26,1 0 0,-1 0-1,1 0 1,-1 1 0,-3 3 0,-8 3 0,15-8-1,-14 7 24,0 1 0,-16 13 0,27-19-19,0 0 0,1 0 0,-1 1 0,1-1 0,0 1 0,0 0 0,0-1 0,1 1 0,-1 1 1,1-1-1,0 0 0,0 1 0,-1 5 0,2-8-5,1 0 0,0 0 0,1 0 0,-1 0 0,0 0 0,0 0 0,1-1 0,-1 1 0,1 0 1,0 0-1,-1-1 0,1 1 0,0 0 0,0-1 0,0 1 0,0-1 0,1 1 0,-1-1 0,0 1 0,0-1 0,1 0 0,-1 0 0,1 1 0,-1-1 0,1 0 0,0-1 0,-1 1 0,1 0 1,0 0-1,2 0 0,7 3 0,0 1-1,0-2 1,16 3 0,-8-3 8,0-1 1,0-1-1,0 0 0,1-2 0,-1 0 0,0-1 0,0-1 0,21-6 1,-30 7 3,-6 1-8,0 0-1,0 1 0,0-2 0,-1 1 1,1 0-1,0-1 0,-1 1 0,1-1 1,0 0-1,-1 0 0,0-1 0,0 1 1,0-1-1,4-3 0,0-1 5,-1-1 1,0-1-1,0 1 1,0-1-1,-1 0 1,6-15-1,19-62 53,-20 57-42,40-133 115,36-200 0,-82 339-124,2-30 1,-6 46-10,0 0 1,0 0-1,-1 0 0,0 0 1,0 1-1,0-1 0,-1 0 1,0 1-1,-3-8 0,5 14-1,-1 0 0,1 0 0,0 0 0,-1 0-1,1 0 1,0 1 0,0-1 0,-1 0 0,1 0 0,0 0-1,-1 0 1,1 0 0,0 0 0,0 0 0,-1 1 0,1-1-1,0 0 1,0 0 0,0 0 0,-1 1 0,1-1 0,0 0-1,0 0 1,0 0 0,-1 1 0,1-1 0,0 0 0,0 0-1,0 1 1,0-1 0,0 0 0,0 1 0,-1-1 0,-7 14-20,-10 25-22,1 0 0,2 2 0,2-1 0,1 2-1,3 0 1,-7 53 0,4 34-66,5 144 0,7-263 109,0 0-1,1 0 0,1-1 0,0 1 1,0 0-1,1-1 0,7 18 1,-8-24 2,-1 0 0,1 0 0,0 0 0,0-1 0,0 1 0,0 0 0,0-1 0,1 0 0,-1 0 0,1 0 0,0 0 0,-1 0 0,1 0 0,0-1 0,0 1 0,0-1 0,0 0 0,0 0 0,1 0 0,-1 0 0,0 0 0,0-1 0,1 0 0,-1 1 0,0-1 0,1 0 0,2-1 0,7-1 26,-1 0 1,1-1-1,-1 0 0,0-1 1,0 0-1,0-1 1,13-7-1,76-52 211,-46 27-70,-44 27-140,-9 9-26,-1 0 0,0-1 1,1 1-1,0 0 1,-1 0-1,1-1 0,0 1 1,-1 1-1,4-2 1,-5 2-5,1 0 0,-1 0 1,0 0-1,1 1 0,-1-1 1,0 0-1,0 0 1,1 1-1,-1-1 0,0 0 1,0 1-1,1-1 0,-1 0 1,0 1-1,0-1 0,0 0 1,0 1-1,1-1 0,-1 0 1,0 1-1,0-1 1,0 1-1,0-1 0,0 0 1,0 1-1,0-1 0,0 0 1,0 1-1,0-1 0,0 1 1,0-1-1,0 0 1,-1 1-1,1-1 0,0 0 1,0 1-1,-5 22-7,4-17-6,0 0 7,0 1-1,1 0 1,0-1-1,0 1 1,1 0 0,0-1-1,0 1 1,0-1-1,1 1 1,0-1 0,0 1-1,0-1 1,1 0-1,0 0 1,0 0-1,6 6 1,-7-9 8,0-1 0,0 1-1,0-1 1,0 1 0,1-1 0,-1 0 0,1 0-1,0 0 1,0 0 0,0 0 0,0-1-1,0 1 1,0-1 0,0 0 0,0 0 0,0 0-1,0 0 1,1-1 0,-1 1 0,0-1-1,1 0 1,-1 0 0,0 0 0,1 0 0,-1-1-1,0 1 1,1-1 0,-1 0 0,0 0-1,0 0 1,0 0 0,0-1 0,0 1 0,4-4-1,-3 3 8,-1-1 0,0 1 0,1-1 0,-1 0-1,0 0 1,-1 0 0,1-1 0,-1 1 0,1-1-1,-1 1 1,0-1 0,0 0 0,-1 0 0,3-8-1,0-3 36,0 0 0,1-25 0,-5 38-37,1-1 1,-1 1-1,0-1 0,0 1 0,0 0 0,0-1 0,0 1 0,-1-1 0,1 1 1,-1-1-1,1 1 0,-1 0 0,0 0 0,0-1 0,0 1 0,0 0 1,-1 0-1,1 0 0,-2-2 0,1 2 0,0 1 1,0-1-1,0 1 1,0 0-1,0 0 0,-1 0 1,1 0-1,0 0 1,-1 0-1,1 1 0,0-1 1,-1 1-1,1-1 1,-1 1-1,-4 0 0,-1 1 5,0 0-1,-1 0 1,1 1-1,0 0 0,0 0 1,0 1-1,1 0 0,-1 0 1,-14 9-1,6-3-8,-3 2 1,19-11-4,0 0 0,0 0 0,0 0 0,0 0 0,0 0 0,0 0 0,0 0 0,0 0 0,0 0 0,0 0 1,0 0-1,0 0 0,0 0 0,0 0 0,0 0 0,0 0 0,0 0 0,0 0 0,1 0 0,-1 0 0,0 0 0,0 0 0,0 0 0,0 0 0,0 0 0,0 0 0,0 0 0,0 0 0,0 0 0,0 0 0,0 0 0,0 0 0,0 0 0,0 0 0,0 0 0,0 1 0,0-1 0,0 0 0,0 0 0,0 0 0,0 0 0,0 0 0,0 0 0,0 0 0,0 0 0,0 0 0,0 0 0,0 0 0,0 0 0,0 0 1,0 0-1,0 0 0,0 0 0,0 0 0,0 0 0,0 0 0,14-2 0,57-7 4,85-26 1,-124 30-5,1 2 0,62 1-1,-91 2 9,0 0-1,1 0 1,-1 1 0,0 0-1,0 0 1,0 0-1,0 0 1,0 1-1,0 0 1,-1 0-1,1 0 1,4 3 0,-6-4-4,-1 1 1,1-1-1,-1 1 1,1 0-1,-1 0 1,0 0-1,0-1 1,0 1-1,0 0 1,0 1-1,0-1 1,0 0-1,-1 0 1,1 0-1,-1 0 1,1 1-1,-1-1 1,0 0-1,0 0 1,0 1-1,0-1 1,0 0-1,-1 4 1,-1 4 10,-1 0 1,1 0-1,-2 0 1,1 0-1,-1-1 1,-1 0-1,1 0 0,-2 0 1,1 0-1,-1-1 1,-1 0-1,1 0 0,-12 10 1,-21 22 128,35-33-84,4-7-59,0 0 1,0 0-1,0 1 1,0-1-1,-1 0 1,1 0-1,0 1 0,0-1 1,0 0-1,0 0 1,0 0-1,-1 1 0,1-1 1,0 0-1,0 0 1,0 0-1,-1 0 1,1 0-1,0 1 0,0-1 1,0 0-1,-1 0 1,1 0-1,0 0 1,0 0-1,-1 0 0,1 0 1,0 0-1,0 0 1,-1 0-1,1 0 1,0 0-1,0 0 0,-1 0 1,1 0-1,0 0 1,0 0-1,-1 0 0,1 0 1,0 0-1,0 0 1,-1-1-1,1 1 1,0-29-204,4-13-356,-2 26-2774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10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97 5320,'0'0'8614,"12"-8"-8411,6-4-116,40-27 393,-48 22-3,-9 16-434,-1 0 1,0 0 0,1 0-1,-1 0 1,0 0 0,1 0-1,-1 0 1,1 0-1,-1 1 1,1-1 0,0 0-1,-1 0 1,1 1-1,0-1 1,0 0 0,-1 1-1,1-1 1,0 0 0,0 1-1,1-1 1,-1-3 773,-2 11-481,-4 9-119,-1 0 0,-13 24 0,11-22-72,-11 30 0,-26 110 551,43-152-675,1 0-1,-1 0 0,-1-1 0,1 1 0,-1-1 0,0 0 0,0 0 0,0 0 1,-7 7-1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10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7528,'0'0'2774,"12"-2"-2380,387-50 2783,-383 51-3060,-14 1-204,1 1 1,-1-1 0,1 0 0,-1-1 0,0 1 0,1 0 0,-1-1-1,1 1 1,-1-1 0,0 0 0,0 0 0,1 0 0,2-1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11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104 132 8432,'0'0'0,"-67"-55"288,49 39 48,6 4 0,6 0 8,10 0-8,14-12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12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4216,'0'0'3464,"11"-9"-3092,-3 2-282,13-10 287,1 0 0,24-14 0,-43 29-254,1 1 1,-1-1-1,0 1 1,0 0-1,0 0 0,1 0 1,-1 1-1,7-1 1,-9 1-89,0 0 0,0 0 1,0 0-1,0 0 0,0 0 1,0 0-1,0 0 1,0 1-1,0-1 0,0 0 1,0 1-1,0-1 0,0 1 1,0-1-1,-1 1 1,1-1-1,0 1 0,0 0 1,0-1-1,-1 1 0,1 0 1,0-1-1,-1 1 1,1 0-1,0 0 0,-1 0 1,1 0-1,-1 0 0,0 0 1,1 0-1,-1 0 1,0 0-1,1 1 0,0 10 95,0-1 0,0 1-1,-1-1 1,-1 1-1,0-1 1,-4 20 0,-23 69 357,5-25 81,21-69-462,1-1 0,0 1 0,1-1-1,-1 11 1,1-14-169,0-1-1,0 1 0,1-1 0,-1 1 1,0-1-1,1 1 0,-1-1 1,0 1-1,1-1 0,0 0 0,-1 1 1,1-1-1,0 0 0,0 1 1,0-1-1,-1 0 0,1 0 1,1 0-1,-1 0 0,0 0 0,0 0 1,2 1-1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14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90 826 4720,'0'0'5797,"6"-12"-5354,77-153 1028,-16 34-245,-37 73-320,54-81 0,-14 23-127,-9 12-226,-47 85-426,-7 10-27,-1-1 0,1 0 0,-2 0 0,1 0 0,6-20-1,-12 30-96,0 0 0,0 0-1,0 0 1,0 0 0,1 0 0,-1 0-1,0 0 1,0 0 0,0 0-1,0 0 1,0 0 0,0 0-1,0 0 1,0 0 0,0 0-1,0 0 1,0 0 0,0 0-1,1 0 1,-1 0 0,0 0-1,0 0 1,0 0 0,0 0-1,0 0 1,0 0 0,0 0-1,0 0 1,0 0 0,0 0-1,0 0 1,0 0 0,0 0-1,0 0 1,0-1 0,1 1-1,-1 0 1,0 0 0,0 0-1,0 0 1,0 0 0,0 0 0,0 0-1,0 0 1,0 0 0,0 0-1,0 0 1,0 0 0,0 0-1,0-1 1,0 1 0,0 0-1,0 0 1,0 0 0,0 0-1,0 0 1,0 0 0,0 0-1,0 0 1,-1 8 46,-83 217 97,-138 258 0,59-208-103,125-215-34,-5-6 8,85-108 82,79-80-1,-47 61-60,-23 21 31,111-87 0,-140 122-55,-17 13-4,-1-1-1,1 1 1,1 0-1,-1 1 1,0-1 0,1 1-1,0 0 1,0 1 0,0-1-1,0 1 1,0 0-1,12-1 1,-18 3-5,0 1-1,0-1 1,1 1 0,-1-1 0,0 1-1,0-1 1,0 1 0,1-1-1,-1 1 1,0-1 0,0 1 0,0 0-1,0-1 1,0 1 0,0-1-1,0 1 1,0-1 0,0 1-1,-1-1 1,1 1 0,0 0 0,0-1-1,0 1 1,-1 0 0,-6 23 27,6-19-14,-9 26 41,5-17-10,1 0 0,0 0 0,1 0 0,1 1 0,0 0 1,0 26-1,2-39-41,1 0 0,0 0 0,-1-1-1,1 1 1,0 0 0,0 0 0,0 0 0,0-1 0,0 1 0,0 0 0,1-1 0,-1 1 0,0-1 0,1 0 0,0 1 0,-1-1 0,1 0-1,-1 0 1,1 0 0,0 0 0,0 0 0,0-1 0,0 1 0,0 0 0,-1-1 0,1 1 0,0-1 0,0 0 0,3 0 0,5 2 18,0-1 0,-1-1 0,1 0 1,16-2-1,-20 1-13,0 0 0,0 0 0,0 0 0,0-1 0,0 0 0,10-4 0,-14 4-7,1 0 0,-1 0 1,0 0-1,0 0 0,0 0 0,0 0 0,0 0 0,0-1 1,-1 1-1,1-1 0,-1 1 0,0-1 0,0 0 1,0 1-1,0-1 0,1-3 0,-1 2 11,0 0 1,0 0-1,0 0 0,0 0 0,-1 0 0,1-1 1,-1 1-1,0 0 0,0 0 0,-1 0 1,1 0-1,-1 0 0,0 0 0,0 0 0,0 0 1,-1 0-1,1 0 0,-1 0 0,0 1 1,0-1-1,0 1 0,-1-1 0,1 1 1,-1 0-1,0 0 0,0 0 0,0 0 0,0 1 1,0-1-1,0 1 0,-1 0 0,0 0 1,1 0-1,-1 0 0,0 0 0,0 1 0,-5-2 1,-16-8 138,25 11-152,-1-1 1,1 1-1,0 0 1,-1 0 0,1-1-1,0 1 1,0 0-1,-1-1 1,1 1 0,0 0-1,0 0 1,0-1-1,-1 1 1,1 0 0,0-1-1,0 1 1,0-1-1,0 1 1,0 0 0,0-1-1,0 1 1,0 0-1,0-1 1,0 0 0,0 1-2,0-1 1,1 1 0,-1-1-1,1 0 1,-1 1 0,1-1-1,-1 1 1,1-1 0,-1 1 0,1 0-1,-1-1 1,1 1 0,0 0-1,-1-1 1,1 1 0,0 0 0,-1 0-1,2-1 1,5-1 19,-1 0 0,1 1 0,0-1 0,0 1 0,-1 1-1,1-1 1,0 1 0,0 1 0,0-1 0,-1 1 0,1 0 0,0 1 0,-1-1 0,1 1-1,-1 1 1,1-1 0,-1 1 0,0 0 0,0 0 0,0 1 0,-1 0 0,1 0 0,-1 0 0,0 1-1,0 0 1,0 0 0,-1 0 0,6 9 0,18 35 153,-21-36-87,0 1 1,1-1-1,0-1 0,18 21 1,-25-32-80,0 0 0,1 0 0,-1 0-1,0-1 1,0 1 0,1 0 0,-1-1 0,1 1 0,-1-1 0,0 1 0,1-1 0,-1 0 0,1 1 0,-1-1 0,1 0 0,-1 0 0,1 0 0,-1 0 0,1 0 0,-1-1 0,1 1 0,-1 0-1,1-1 1,-1 1 0,3-2 0,25-15-2968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16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1 271 4312,'0'0'3369,"9"-11"-2937,103-137 1720,-65 99-1072,-43 42-891,1 0 0,1 0 1,-1 1-1,1 0 0,0 0 0,1 0 0,-1 1 0,10-7 1,-16 12-173,0 0 0,1 0 0,-1 0 0,0 0 0,0 0 0,1 0 1,-1 0-1,0 0 0,0 0 0,0 0 0,1 0 0,-1 0 0,0 0 1,0 0-1,1 0 0,-1 0 0,0 0 0,0 0 0,1 0 0,-1 0 1,0 0-1,0 0 0,1 0 0,-1 0 0,0 0 0,0 1 0,0-1 1,1 0-1,-1 0 0,0 0 0,0 0 0,0 1 0,0-1 0,0 0 1,1 0-1,-1 1 0,4 11 210,-4 13-62,-29 183 850,28-203-971,0-1 18,0 0 0,0 1 0,0-1 0,1 1 0,-1-1 0,1 1 0,0-1 0,1 1 0,0 6 0,-1-11-54,1 0 0,-1 1 0,0-1 0,0 0 0,1 1 0,-1-1 0,0 0 0,1 0 1,-1 1-1,0-1 0,1 0 0,-1 0 0,0 0 0,1 0 0,-1 1 0,0-1 0,1 0 0,-1 0 0,0 0 0,1 0 1,-1 0-1,1 0 0,-1 0 0,0 0 0,1 0 0,-1 0 0,1 0 0,-1 0 0,0 0 0,1 0 0,-1-1 0,0 1 0,1 0 1,-1 0-1,0 0 0,1 0 0,-1-1 0,0 1 0,1 0 0,-1 0 0,0-1 0,1 0 0,11-8-1713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20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26 6016,'0'0'4528,"-11"-4"-3799,9 4-712,-12-5 356,-1 1-1,0 0 0,0 1 1,0 1-1,0 0 1,-23 1-1,-5 4 1223,41 1-1046,8 1-291,10 5-44,4 3-2122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20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1 421 5624,'0'0'11023,"11"-8"-10725,11-8-68,0 0 1,-2-1 0,0-1-1,-1-1 1,25-34 0,-19 12 633,35-79 1,-55 105-647,-5 14-193,0-1 1,1 0 0,-1 0 0,1 1-1,-1-1 1,1 0 0,0 1-1,0-1 1,1-2 0,-1 3 15,-2-3 23,-1-5 25,2 9-88,-1 0-1,1 0 1,0 0 0,0 0 0,-1 0 0,1 0 0,0 0 0,0 0 0,0 0-1,-1 0 1,1 0 0,0 0 0,0 0 0,-1 0 0,1 0 0,0 0 0,0 0-1,0 0 1,-1 0 0,1 0 0,0 1 0,0-1 0,0 0 0,-1 0 0,1 0-1,0 0 1,0 0 0,0 1 0,0-1 0,-1 0 0,1 0 0,0 0 0,0 1-1,0-1 1,0 0 0,0 0 0,0 0 0,0 1 0,0-1 0,0 0 0,0 0-1,0 0 1,-1 1 0,1-1 0,-6 12 0,0 0-1,0 0 1,1 0-1,1 1 1,0 0 0,1 0-1,-4 23 1,5-16-16,1 0-1,1 0 1,0 0-1,6 32 1,-4-40 13,1 0-1,7 22 1,-9-30 2,1-1 0,-1 0 0,1 0 0,-1 0 1,1 0-1,0 0 0,0 0 0,1 0 1,-1-1-1,1 1 0,-1-1 0,1 0 1,0 0-1,4 3 0,-6-4 2,0 0-1,0-1 1,0 1 0,1-1 0,-1 1-1,0-1 1,0 0 0,0 0-1,1 1 1,-1-1 0,0 0 0,0 0-1,1 0 1,-1 0 0,0 0 0,0 0-1,1-1 1,-1 1 0,0 0-1,2-1 1,7-2 7,4 1 11,-1-2-1,1 0 0,-1 0 1,0-1-1,0-1 0,0 0 1,-1-1-1,0 0 0,0-1 1,-1-1-1,17-14 0,0-5-10,-3 3-9,31-22-1,-49 38 21,-7 8-18,0 0 1,1 1-1,-1-1 0,1 1 0,-1-1 0,0 1 1,1-1-1,-1 1 0,1-1 0,-1 1 0,1-1 1,-1 1-1,1-1 0,0 1 0,-1 0 1,1-1-1,-1 1 0,1 0 0,1-1 0,-1 1-3,0-1 1,0 0-1,-1 1 0,1-1 0,0 0 0,0 0 0,0 0 0,-1 0 0,1 1 0,0-1 0,-1 0 0,1 0 0,-1-1 0,1 1 0,-1 0 1,1 0-1,-1 0 0,0-2 0,7-10-39,4 3 33,-11 10 2,0-1 0,1 0 0,-1 1 1,1-1-1,-1 1 0,1-1 1,0 1-1,-1-1 0,1 1 0,-1-1 1,1 1-1,0-1 0,0 1 1,-1 0-1,1 0 0,0-1 0,-1 1 1,1 0-1,0 0 0,0 0 1,-1 0-1,1 0 0,0 0 0,0 0 1,0 0-1,0 0 0,0 0 12,0 0 1,-1-1-1,1 1 0,0 0 0,-1 0 0,1-1 0,0 1 0,-1 0 0,1-1 0,-1 1 1,1-1-1,-1 1 0,1-1 0,-1 1 0,1-1 0,-1 1 0,1-1 0,-1 0 0,0 1 1,1-1-1,-1 1 0,0-1 0,1 0 0,-1 1 0,0-1 0,0 0 0,0 1 0,0-1 1,0 0-1,0 0 0,0 1 0,0-1 0,0 0 0,0 1 0,0-2 0,-22-2 48,16 7-66,-1 0 1,2 0-1,-1 0 0,0 0 0,1 1 1,-1 0-1,1 0 0,-8 9 0,-33 43-93,42-51 108,-3 4 2,1 1 0,-9 18 0,13-24 8,0-1 0,1 1-1,0 0 1,0-1 0,0 1 0,0 0-1,0 0 1,1-1 0,-1 1 0,1 0-1,0 0 1,1 5 0,1-3-6,1-1 0,0 0 1,0 1-1,1-1 0,0-1 0,-1 1 0,2 0 1,-1-1-1,0 0 0,1 0 0,0 0 0,0 0 0,5 2 1,3-1-13,0-2 0,0 1 0,0-1 0,0-1 0,0-1 1,0 0-1,1 0 0,16-2 0,-23 0 3,-1 1 0,0-1 0,0 0 0,0-1 0,0 1-1,0-1 1,0-1 0,-1 1 0,1-1 0,-1 0 0,7-4 0,-9 5 2,-1 0 0,0 0 0,0 0 1,0-1-1,0 1 0,0-1 0,0 1 1,-1-1-1,1 1 0,-1-1 0,0 0 0,1 0 1,-1 0-1,-1 0 0,1 0 0,0 0 1,-1 0-1,1 0 0,-1 0 0,0 0 0,0 0 1,0 0-1,-1 0 0,0-6 0,-2 0 4,1 1 0,-1-1 0,0 1 0,-1 0 0,0-1 0,0 2 0,-1-1 0,1 0 0,-8-7 0,7 10 7,1 0-1,0 0 1,-1 1 0,0-1 0,0 1 0,-1 1 0,1-1 0,-1 1 0,1 0 0,-1 0 0,0 0 0,0 1-1,-9-2 1,7 2 8,2 2 6,1-1-1,0 0 1,0-1 0,-1 1-1,1-1 1,0 0-1,0 0 1,1 0-1,-1-1 1,-4-3 0,8 6-14,1 1 395,5 3-340,15 5-96,16 8 32,188 95 85,-209-103-79,-7-3 12,1-1-1,0 1 1,0-2-1,0 0 1,1 0-1,13 4 1,-20-8-11,1 0 1,-1 0-1,1 0 0,0 0 0,-1-1 1,1 1-1,-1-1 0,1 0 1,-1 0-1,0 0 0,1-1 0,-1 1 1,4-3-1,1-1 11,0 0 1,0 0-1,11-11 0,39-41 105,-38 35-31,1 1 0,2 1 0,25-18 0,-38 29-34,3 0 92,-12 9-149,0 0 0,-1 0 0,1 1 1,-1-1-1,1 0 0,-1 1 0,1-1 1,-1 1-1,1-1 0,-1 0 0,1 1 1,-1-1-1,1 1 0,-1-1 0,0 1 1,1 0-1,-1-1 0,0 1 0,0-1 1,1 1-1,-1 0 0,0-1 0,0 1 1,0-1-1,0 1 0,0 0 0,0-1 1,0 2-1,7 31 73,-3-12-30,1 0-1,0-1 1,2 0-1,0 0 1,13 25-1,-19-44-41,-1 0-1,1 0 1,0 0 0,0 0-1,0 0 1,0 0 0,0 0 0,0 0-1,0 0 1,0 0 0,0 0-1,1-1 1,-1 1 0,0 0 0,0-1-1,1 1 1,-1-1 0,0 1-1,1-1 1,1 0 0,0 0 3,0 0 0,-1 0 1,1 0-1,0 0 0,0-1 0,-1 0 1,1 1-1,0-1 0,4-2 1,1-2 6,0 1 0,0-1 0,-1 0 1,1-1-1,7-7 0,17-22 196,-1-2 0,50-77-1,-14 18 494,-65 93-689,0 0 18,0 1 0,0-1 0,0 1 0,0 0 0,0-1 0,0 1 0,5-3 0,-7 5-27,1 0-1,0 0 1,0 0 0,-1 0-1,1 0 1,0 0 0,-1 0-1,1 0 1,0 0-1,0 0 1,-1 0 0,1 0-1,0 0 1,-1 0 0,1 1-1,0-1 1,-1 0 0,1 1-1,0-1 1,-1 0-1,1 1 1,0-1 0,-1 1-1,1-1 1,-1 1 0,1-1-1,-1 1 1,1-1 0,-1 1-1,0-1 1,1 1-1,-1 0 1,0-1 0,1 1-1,-1 0 1,0-1 0,0 1-1,1 1 1,1 4 3,0-1 0,0 1 0,-1 0 1,0 0-1,0-1 0,0 1 0,-1 0 0,0 0 0,0 8 1,-9 59 45,4-45-19,4-21-33,0-1 1,0 0 0,0 0-1,-1 0 1,0 0 0,-1-1-1,1 1 1,-1 0 0,0-1-1,0 0 1,-5 7 0,6-10 1,0 0 0,-1 0 1,1 0-1,-1 0 0,1 0 0,-1-1 1,0 1-1,1-1 0,-1 0 0,0 1 1,0-1-1,0-1 0,0 1 1,0 0-1,0-1 0,0 1 0,0-1 1,0 0-1,0 0 0,0 0 0,0 0 1,0-1-1,0 1 0,-5-3 1,-19-7 29,23 8-21,-1 0 0,1 1 0,-1-1 0,1 1 0,-1 0 0,-7-1 0,12 2-13,0 0-1,0 0 1,0 0 0,-1 0-1,1 0 1,0 0 0,0 0-1,0 0 1,0 0 0,0 0-1,0 0 1,-1 0 0,1 0-1,0 0 1,0 0 0,0 0-1,0 0 1,0 0 0,0 0-1,0 0 1,-1 1 0,1-1-1,0 0 1,0 0 0,0 0-1,0 0 1,0 0 0,0 0-1,0 0 1,0 0 0,0 1-1,0-1 1,0 0 0,0 0-1,0 0 1,0 0 0,0 0-1,0 1 1,0-1 0,0 0-1,0 0 1,0 0 0,0 0-1,0 0 1,0 0 0,0 1-1,0-1 1,0 0 0,0 0-1,0 0 1,0 0 0,0 0-1,0 0 1,0 0 0,0 1-1,0-1 1,1 0 0,-1 0-1,0 0 1,0 0 0,0 0-1,0 0 1,8 7 8,98 19 5,-93-23-27,1 0 0,-1 0 0,1-2 0,-1 1 0,24-2 0,-26-3-280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21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4312,'0'0'5321,"2"12"-4885,-1-4-349,1 2 23,-1 0-1,0 0 1,-1 1 0,0-1-1,0 0 1,-4 18 0,-14 47 693,-11 54 966,29-126-1624,-1 1 1,1 0-1,-1-1 1,1 1-1,0-1 1,1 6-1,0-8-178,-1-1 0,0 1 0,0-1 1,1 1-1,-1-1 0,0 1 0,1-1 0,-1 1 0,1-1 1,-1 0-1,0 1 0,1-1 0,-1 0 0,1 1 0,-1-1 1,1 0-1,-1 1 0,1-1 0,-1 0 0,1 0 0,0 0 1,-1 0-1,1 0 0,-1 1 0,1-1 0,-1 0 0,1 0 0,0 0 1,-1 0-1,1-1 0,-1 1 0,1 0 0,-1 0 0,1 0 1,-1 0-1,1-1 0,-1 1 0,1 0 0,-1 0 0,2-1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45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9 347 3912,'0'0'9216,"10"16"-8984,-3-6-190,0 1 2,0 0 0,0 0 1,-1 1-1,-1-1 0,0 2 0,-1-1 0,0 0 0,3 17 1,8 81 597,-5 0 0,-5 175 0,-11-168 522,0-130-472,5 2-552,0 0 0,-1 1-1,-6-22 1,0-2 13,-49-361 936,54 363-1005,-12-155 552,14 149-402,2 0 0,2 0 0,14-74 0,-12 92-156,-1 5 14,0 0 0,0 0 0,11-21 0,-13 32-67,0 0 0,0 0 0,1 0 0,0 1 0,0-1 1,0 1-1,0-1 0,0 1 0,1 0 0,-1 0 0,1 1 0,0-1 0,0 1 0,0 0 0,0 0 0,6-2 0,-4 1-9,-1 2-1,1-1 1,0 0-1,0 1 0,0 0 1,0 1-1,0 0 0,0-1 1,0 2-1,1-1 1,-1 1-1,0 0 0,-1 0 1,1 1-1,0-1 1,0 1-1,0 1 0,-1-1 1,1 1-1,-1 0 1,0 0-1,0 0 0,0 1 1,0 0-1,-1 0 1,0 0-1,1 1 0,-1-1 1,-1 1-1,1 0 1,-1 0-1,6 11 0,-5-7-4,0 0 0,0 1 0,-1-1 0,0 1-1,-1 0 1,0 0 0,-1 0 0,0 0 0,0 0 0,-1 0-1,0 1 1,-1-1 0,0 0 0,-1 0 0,0 0 0,-4 11-1,2-7 10,-1-1 0,-1 0-1,0 0 1,-1 0-1,0-1 1,-1 0-1,-1-1 1,1 0-1,-2 0 1,0-1-1,-11 11 1,-24 16 124,45-37-139,-1 1 0,0 0 0,0-1 1,1 1-1,-1-1 0,0 1 0,1 0 0,-1 0 0,0-1 0,1 1 1,-1 0-1,1 0 0,0 0 0,-1 0 0,1 0 0,0-1 0,-1 1 1,1 0-1,0 2 0,1-2 1,0 0 0,-1 0 1,2 0-1,-1-1 0,0 1 0,0 0 0,0 0 1,0-1-1,0 1 0,1 0 0,-1-1 1,2 1-1,4 2-3,21 9 13,-12-5-30,0 1 0,26 16 0,-25-11 6,0 0-1,-2 1 1,1 1 0,-2 1-1,0 0 1,0 1-1,-2 0 1,0 1 0,-1 0-1,-1 1 1,-1 1-1,0-1 1,-2 1-1,0 0 1,-1 1 0,-2 0-1,0 0 1,2 27-1,-4-30 15,-2 0-1,0-1 1,0 1-1,-4 19 1,2-28-2,-1 1 0,1 0 1,-2-1-1,1 1 0,-1-1 0,0 0 0,-1-1 0,-11 16 1,6-10 20,0-1-1,-2 0 1,1-1 0,-1 0 0,-1-1 0,0 0 0,-1-1 0,-24 13 0,-7 1 29,-66 23 1,44-16-119,67-31 19,0 0 1,0 0-1,-1 0 0,1 0 1,0 0-1,0 0 0,-1 1 0,1-1 1,0 0-1,0 0 0,-1 0 1,1 0-1,0 1 0,0-1 1,0 0-1,0 0 0,-1 0 1,1 1-1,0-1 0,0 0 1,0 0-1,0 1 0,0-1 0,0 0 1,-1 0-1,1 1 0,0-1 1,0 0-1,0 0 0,0 1 1,0-1-1,0 0 0,0 1 1,0-1-1,0 0 0,0 0 0,0 1 1,1-1-1,-1 0 0,0 0 1,0 1-1,0-1 0,0 0 1,0 1-1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25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 6824,'0'0'10841,"-10"2"-10695,-62 20 509,71-22-625,0 1-1,0-1 1,1 1-1,-1-1 1,0 1-1,0-1 1,0 1-1,0-1 1,0 1 0,1 0-1,-1-1 1,0 1-1,1 0 1,-1 0-1,0-1 1,1 1-1,-1 1 1,3 2-369,8-7-1901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28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1 3408,'0'0'8862,"1"12"-8651,0-4-172,0 2 17,0 0 0,0 0 0,-1 0 0,0 0 0,-1 0 0,-4 20 0,-10 22 267,-2 0 0,-27 56 1,-59 95 429,9-16-63,79-158-558,10-20-56,0 1-1,0-1 1,1 1-1,1-1 1,-1 1 0,-2 18-1,2-17 256,2-8-493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29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6520,'0'0'1638,"10"-3"-1018,261-40 2257,-167 28-2123,345-30 2070,-428 44-2651,-3-1 45,-1 2 0,1 0-1,-1 0 1,1 2 0,22 5 0,-39-7-189,0 0 0,0 0 0,0 1 0,1-1 0,-1 0 0,0 1 0,0-1 0,0 1 0,0-1 0,0 1 0,0 0 0,0-1 0,0 1 0,0 0 0,-1 0 0,1 0 0,0 0 0,0 0 0,-1 0 0,1 0 0,0 0 0,-1 0 0,1 0 0,-1 0 0,1 0 0,-1 0 0,0 0 0,0 0 0,1 2 1,-1-1-178,-1 1 0,1-1 0,-1 0 1,1 0-1,-1 0 0,0 0 0,0 0 1,0 0-1,0 0 0,0 0 0,0-1 1,0 1-1,-1 0 0,1-1 0,-3 3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0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420 1 9112,'0'0'261,"-4"10"-273,-31 81 644,-86 155 0,-77 150 1279,179-354-1633,-23 65 812,42-106-670,1-3-103,5-9 64,16-31-217,-2 4-18,-8 16-49,2 0 0,1 0 1,1 2-1,0 0 1,2 0-1,0 2 1,1 0-1,39-27 1,-58 44-92,0 1 0,1 0 0,-1 0-1,0 0 1,0-1 0,0 1 0,1 0 0,-1 0 0,0 0 0,1 0 0,-1-1 0,0 1-1,0 0 1,1 0 0,-1 0 0,0 0 0,1 0 0,-1 0 0,0 0 0,0 0 0,1 0 0,-1 0-1,0 0 1,1 0 0,-1 0 0,0 0 0,1 0 0,-1 0 0,0 1 0,0-1 0,1 0-1,-1 0 1,0 0 0,0 0 0,1 1 0,2 11 109,-5 21-28,1-29-73,-10 58 68,-4 26 5,15-79-69,-1 1 1,1-1-1,1 0 1,-1 1-1,2-1 1,-1 0 0,5 12-1,-4-15 4,0 1 0,1-1 0,0 0 0,0 0 0,1 0 0,0-1 0,0 1 0,0-1-1,1 0 1,-1 0 0,7 5 0,-1-3 11,-1-1 0,1 0 0,0 0 0,1-1 0,19 7 0,-25-10-20,0-1 0,0 0 0,1-1 0,-1 1 0,1-1 0,-1 0 0,0 0 0,1-1-1,-1 1 1,1-1 0,-1 0 0,0-1 0,0 1 0,0-1 0,0 0 0,0-1 0,0 1-1,0-1 1,-1 0 0,5-3 0,5-5 21,-1 1-1,0-2 1,-1 0-1,0 0 1,10-15-1,-14 16-3,0 1 0,-1-1 0,-1-1 0,0 1-1,6-15 1,-11 22-19,1 0 1,-1 0-1,0-1 0,0 1 0,0 0 1,-1 0-1,0-1 0,1 1 0,-2 0 1,1-1-1,0 1 0,-1-1 1,0 1-1,0 0 0,0 0 0,0 0 1,-1 0-1,0 0 0,-2-5 0,3 7-7,0 1 0,0 0 0,0 0-1,0 0 1,-1 0 0,1 0-1,0 0 1,0 0 0,-1 0 0,1 0-1,-1 0 1,1 1 0,0-1 0,-1 1-1,1-1 1,-1 1 0,1 0-1,-1-1 1,0 1 0,1 0 0,-1 0-1,1 0 1,-1 0 0,1 0-1,-1 1 1,1-1 0,-1 0 0,1 1-1,-1-1 1,1 1 0,-3 0-1,-2 2 6,0 0 0,1 0 0,-1 0-1,1 1 1,0-1 0,-8 8-1,6-4-4,0 0 0,1 1 0,-1 0 0,1 1 0,1-1 0,0 1 0,0 0-1,1 0 1,0 1 0,0-1 0,1 1 0,-3 15 0,5-19-6,0 1 0,1-1 0,-1 0 0,1 1 0,1-1 0,-1 0 0,1 1 0,0-1 0,0 0 1,1 0-1,0 0 0,0 0 0,0 0 0,1 0 0,0 0 0,0-1 0,1 1 0,-1-1 0,1 0 0,0 0 0,6 5 0,-8-8 5,1 0-1,0 1 0,0-1 1,0 0-1,0 0 0,1-1 0,-1 1 1,0-1-1,1 0 0,-1 1 1,1-2-1,-1 1 0,1 0 0,5 0 1,-3-1 3,0 0 1,0-1-1,0 0 0,0 0 1,0 0-1,-1-1 1,1 0-1,6-2 1,2-3 12,-1-1 0,0 1 0,0-2 1,0 0-1,21-21 0,61-77 168,-27 28 114,-62 73-243,-6 5-37,1-1 0,0 1 0,0 0 0,-1 0 0,1 0-1,0 0 1,0 0 0,0 0 0,0 0 0,1 0 0,-1 0 0,0 0-1,0 1 1,0-1 0,1 0 0,-1 1 0,0-1 0,1 1 0,-1-1 0,3 1-1,-4 0-11,1 1-1,-1 0 0,0 0 1,1-1-1,-1 1 0,0 0 1,1 0-1,-1-1 0,0 1 0,0 0 1,0 0-1,0 0 0,0 0 1,0-1-1,0 1 0,0 0 1,0 0-1,-1 1 0,1 1 17,-3 41 112,-2 0 0,-13 55 0,14-68 0,4-31-132,0 1 0,0-1 0,0 0 0,0 1 0,0-1-1,0 0 1,0 0 0,0 1 0,0-1 0,0 0-1,0 1 1,1-1 0,-1 0 0,0 0 0,0 1 0,0-1-1,0 0 1,0 0 0,1 1 0,-1-1 0,0 0-1,0 0 1,0 0 0,1 1 0,-1-1 0,0 0 0,0 0-1,1 0 1,-1 0 0,1 1 0,0-2 4,0 1 1,0 0 0,0 0-1,-1-1 1,1 1 0,0-1-1,0 1 1,0-1 0,0 1-1,0-1 1,-1 0-1,1 1 1,0-1 0,-1 0-1,2 0 1,84-77 364,-65 60-288,-4 0 11,-16 16-70,1-1 0,0 1 0,0-1 1,0 1-1,0 0 0,1 0 0,-1 0 0,1 0 1,-1 0-1,5-1 0,-7 3-23,1 0 0,-1 0 0,0 0 0,1 0 0,-1 0 0,0 0 0,1 1 0,-1-1 0,0 0 0,1 0 0,-1 0 0,0 1 0,1-1 0,-1 0 0,0 0 0,0 1 0,0-1 0,1 0 0,-1 0 0,0 1 0,0-1 0,0 0 0,1 1 0,-1-1 0,0 0 0,0 1 0,0-1 0,0 1 0,0-1 0,0 0 0,0 1 0,0-1 0,0 0 0,0 1 0,0-1 0,0 0 0,0 1 0,0-1 0,0 0 0,0 1 0,0-1 0,-1 1 0,1-1 0,0 1 0,-3 19 53,-11 25 17,-2-1-1,-2-1 0,-28 49 1,44-87-70,-19 37 23,-69 125 94,72-138-88,-1 0-1,-1-2 1,-37 38-1,56-63-31,0-1 0,-1 0 0,1 0 0,-1 1 0,1-1 0,-1 0 0,1-1-1,-1 1 1,1 0 0,-1 0 0,0-1 0,0 1 0,1-1 0,-1 1 0,0-1-1,-2 1 1,3-2 0,-1 1-1,1 0 0,0 0 1,0-1-1,0 1 0,0-1 1,0 1-1,0-1 0,0 1 0,0-1 1,0 1-1,0-1 0,1 0 1,-1 0-1,0 1 0,0-1 1,0 0-1,1 0 0,-1 0 1,1 0-1,-1 0 0,0 0 0,1 0 1,0 0-1,-1 0 0,1 0 1,0 0-1,-1-2 0,-1-5 5,1 0-1,0 0 1,0 0 0,1 0-1,0 0 1,0 0-1,1 0 1,0 0-1,0 0 1,1 0-1,0 0 1,0 0 0,1 1-1,0-1 1,1 1-1,-1 0 1,1 0-1,1 0 1,-1 0-1,9-8 1,-1 1 4,1 0 0,1 1 0,0 1-1,0 0 1,2 1 0,-1 1 0,31-16 0,-14 11 94,1 1-1,0 2 1,1 1 0,66-12-1,-63 15-76,-25 5-2921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2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473 0 4816,'0'0'5276,"-14"4"-5023,-20 5-15,0 2 1,0 1-1,-41 21 0,46-15-62,0 0 0,0 2 0,2 1 0,1 1-1,1 1 1,-37 44 0,53-55-43,0 1 1,-12 26-1,18-33-81,1 0-1,-1 0 1,1 0-1,1 1 0,-1-1 1,1 0-1,0 1 1,0 0-1,1 6 1,0-11-32,1 1 1,-1-1-1,1 0 1,0 0-1,0 1 1,0-1-1,0 0 1,0 0-1,0 0 1,0 0-1,1 0 1,-1-1-1,1 1 1,-1 0-1,1-1 1,0 1-1,0-1 1,-1 1-1,1-1 1,0 0-1,0 0 1,1 0 0,-1 0-1,0 0 1,0 0-1,0 0 1,1-1-1,2 1 1,5 1 30,0 0 0,0-1 1,0 0-1,19-2 1,-22 1-5,1-1 0,-1-1 0,0 1 0,1-1 1,-1 0-1,0-1 0,0 0 0,0 0 1,-1 0-1,11-8 0,-7 4 9,-1 0 1,0-1 0,-1-1-1,0 1 1,0-1-1,7-11 1,4-12 136,-2 0 0,0-1 0,15-45 0,-30 71-154,2-2 62,0-1-1,-1 1 1,0-1-1,-1 0 1,0 0 0,1-12-1,-3 21 5,-6 15 263,2 10-271,1 0 0,2 1 0,1 41-1,2-51-58,0 0-1,0 0 1,1 0-1,1 0 1,1-1-1,0 0 1,8 17-1,-11-26-16,1-1 1,-1 0-1,1 0 0,0 0 0,0 0 1,0-1-1,1 1 0,-1-1 0,1 0 1,0 0-1,5 4 0,-6-6-6,-1 0 0,1 0 0,0 0 0,-1 0 0,1 0 0,0 0 0,0-1 0,0 0 0,0 1 0,0-1 0,0 0 0,-1 0 0,1-1 0,0 1 0,0-1 0,0 1 0,0-1 0,-1 0-1,1 0 1,3-1 0,4-4 19,-1 0-1,1 0 0,-1 0 0,0-1 1,0-1-1,-1 1 0,0-2 0,0 1 1,-1-1-1,0 0 0,6-11 0,8-16 175,27-63 0,-44 89-168,6-10 59,-7 15-55,0 0 0,-1-1 0,0 0 0,0 1 0,3-13 0,-2 10 81,0 10 36,4 15 14,-2 13-75,0-1 51,12 41 0,-13-60-121,0 0 1,0-1-1,1 1 0,0-1 0,0 0 1,1 0-1,13 14 0,-10-13-9,1 0 0,0 0 0,1-1 0,0 0-1,22 12 1,-29-18-13,1-1-1,0 0 0,-1 0 0,1 0 0,0-1 1,0 0-1,0 0 0,0 0 0,1 0 0,-1-1 1,0 0-1,0 0 0,0 0 0,0-1 0,0 0 1,0 0-1,0 0 0,0 0 0,6-3 0,2-3 19,0 0 0,0 0-1,-1-1 1,0-1-1,0 0 1,-1-1-1,0 0 1,-1-1 0,0 0-1,-1 0 1,13-21-1,-15 22 3,-2 0 0,1-1 0,-1 1 0,-1-1 0,0 0 0,0 0 0,-2 0 0,1-1-1,-1 1 1,-1-1 0,0 1 0,0-1 0,-1 1 0,-1-1 0,-2-16 0,3 27-24,0 0 0,0 0 0,-1 0 1,1 0-1,0 0 0,-1 0 0,1 1 1,0-1-1,-1 0 0,1 0 1,-1 0-1,0 0 0,1 1 0,-1-1 1,0 0-1,1 0 0,-1 1 0,0-1 1,0 1-1,1-1 0,-1 1 0,0-1 1,0 1-1,0-1 0,0 1 0,0 0 1,0-1-1,0 1 0,0 0 0,0 0 1,0 0-1,0 0 0,0 0 0,0 0 1,0 0-1,0 0 0,0 0 1,1 0-1,-1 0 0,0 1 0,0-1 1,0 0-1,0 1 0,0-1 0,0 1 1,0-1-1,-1 2 0,-5 2 16,0 0 0,0 0 1,0 1-1,-9 8 0,9-6-12,0 0 0,1 0 0,0 1 0,0 0 0,0 0 1,1 0-1,0 0 0,1 1 0,0 0 0,1 0 0,-1 0 0,2 1 0,-1-1 0,1 1 0,1-1 0,-1 1 1,2 0-1,-1-1 0,2 1 0,-1 0 0,1-1 0,1 1 0,-1 0 0,2-1 0,-1 0 0,1 1 0,1-1 1,6 13-1,-6-16-2,0-1 1,0 0 0,1 0 0,-1 0-1,1 0 1,0-1 0,0 0-1,1 0 1,-1 0 0,1-1 0,0 0-1,12 5 1,-11-5 4,0-1 0,1 1 0,-1-1 0,1-1 0,-1 0 0,1 0 0,0 0 0,-1-1-1,1 0 1,0 0 0,7-2 0,14-6 17,0-1 1,48-22-1,-31 7-2965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4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1 399 4912,'0'0'5209,"12"-2"-4918,-11 1-285,13-2 134,0 0 0,0-2 0,-1 0-1,0 0 1,21-12 0,-14 3 65,-2 0 1,0-1-1,-1-1 0,-1-1 1,0-1-1,20-28 0,-10 11 70,-11 15-33,-1 0 0,-1 0 0,13-27 0,-18 30-57,-6 12-53,1 0 0,-1 0 0,0-1 0,0 1-1,0 0 1,-1-1 0,0 1 0,1-11 0,-15 29 473,5 3-529,1 0 0,1 0-1,0 1 1,1 0 0,1 0-1,0 0 1,1 1-1,1-1 1,1 1 0,1-1-1,1 19 1,0-30-58,-1-1 1,1 1-1,1-1 0,-1 1 1,1-1-1,0 0 0,0 1 0,0-1 1,1 0-1,0 0 0,0-1 1,0 1-1,1 0 0,-1-1 0,6 5 1,-6-6-3,0-1 1,0 0-1,0 0 1,0 0-1,0-1 1,1 1-1,-1-1 1,0 0 0,1 1-1,-1-2 1,1 1-1,-1 0 1,1-1-1,0 1 1,-1-1-1,1 0 1,-1 0-1,1-1 1,0 1 0,-1-1-1,1 1 1,-1-1-1,1 0 1,-1-1-1,5-1 1,9-6 68,0-2 1,-1 0-1,0 0 1,0-2-1,-2 0 1,1 0-1,18-24 1,8-7 250,-39 42-288,-1 1 0,1-1-1,0 1 1,-1-1 0,1 1 0,0 0 0,0 0 0,0 0 0,0 0 0,0 0 0,0 0 0,5-1-1,-7 2-25,1 0-1,-1 0 0,1 0 0,-1 0 0,1 0 0,-1 0 0,1 0 0,-1 1 0,0-1 0,1 0 0,-1 0 0,1 0 0,-1 1 0,1-1 0,-1 0 0,1 0 0,-1 1 0,0-1 0,1 0 0,-1 1 0,0-1 0,1 1 0,0 0 7,-1 0-1,1 0 0,-1 1 1,1-1-1,-1 0 0,0 0 1,1 1-1,-1-1 0,0 0 1,0 1-1,0 2 0,-10 152 1365,13-160-1260,0 1 0,1-1 0,-1 1 0,9-6 0,21-20 110,-27 23-200,0 0 0,1 0 1,0 1-1,11-8 1,-12 10-27,-4 2 4,0-1 0,1 1 0,-1 0 0,0 0 0,1 0 0,-1 0 0,1 0 0,0 0 0,4 0 0,-6 1-16,0 1 0,0-1 0,0 1 0,1-1 0,-1 1-1,0-1 1,0 1 0,0-1 0,0 1 0,0 0-1,0 0 1,0 0 0,0 0 0,0-1 0,-1 1-1,1 0 1,0 0 0,0 1 0,-1-1 0,1 0-1,-1 0 1,1 0 0,-1 0 0,1 3 0,4 6 14,0 0 1,1-1-1,0 1 1,0-1-1,1 0 0,10 10 1,-9-10 6,-7-7-12,1 1-1,0-1 1,0 0-1,0 0 1,0 0-1,0 0 1,0 0 0,0 0-1,1-1 1,-1 1-1,1-1 1,0 1-1,-1-1 1,1 0 0,0 0-1,-1 0 1,1-1-1,0 1 1,0 0-1,0-1 1,0 0-1,0 0 1,3 0 0,11 0-210,-13 0-3362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5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 11256,'0'0'176,"-78"22"-144,53-16 64,7-2 0,8-4-120,8 0-8,8-4 0,12-2 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7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1 977 4720,'0'0'2098,"13"-13"-1627,-2 1-359,3 0 31,-2-2 0,0 1 0,0-2 0,-1 0 0,13-24-1,86-214 1738,-55 118-944,-38 93-287,-1-1 0,-3-1 0,13-65 0,-28 96-234,2 13-405,0-1 0,0 1 1,0 0-1,0 0 0,0 0 1,0 0-1,0-1 1,0 1-1,0 0 0,0 0 1,0 0-1,0 0 0,-1-1 1,1 1-1,0 0 0,0 0 1,0 0-1,0 0 1,0-1-1,0 1 0,0 0 1,-1 0-1,1 0 0,0 0 1,0 0-1,0 0 1,0 0-1,-1 0 0,1-1 1,0 1-1,0 0 0,0 0 1,0 0-1,-1 0 0,1 0 1,0 0-1,0 0 1,0 0-1,-1 0 0,1 0 1,0 0-1,0 0 0,0 0 1,0 0-1,-1 0 0,1 1 1,0-1-1,0 0 1,0 0-1,0 0 0,-1 0 1,1 0-1,0 0 0,0 0 1,0 0-1,0 1 0,0-1 1,-1 0-1,1 0 1,0 0-1,0 0 0,0 0 1,0 1-1,0-1 0,0 0 1,0 0-1,0 0 1,0 0-1,0 1 0,-11 18 140,2 0-1,0 0 0,1 1 0,-9 35 1,4-13-35,-12 37 90,2 1 1,4 1 0,-15 157-1,33-233-198,1 4 18,-1 0 0,1 0 0,1 0 0,0 0 0,2 10 0,-3-18-20,0 0 0,1 1 0,-1-1 1,1 1-1,-1-1 0,1 0 0,-1 1 1,1-1-1,0 0 0,0 1 0,0-1 1,0 0-1,0 0 0,0 0 0,0 0 1,0 0-1,0 0 0,0 0 0,1 0 1,-1-1-1,0 1 0,0 0 0,1-1 1,-1 1-1,1-1 0,-1 1 0,1-1 1,-1 0-1,0 0 0,1 1 0,-1-1 1,1 0-1,-1 0 0,1 0 0,-1-1 1,1 1-1,-1 0 0,3-1 0,4-2 12,0 0-1,-1 0 0,0 0 0,0-1 1,0 0-1,0 0 0,0-1 0,7-6 0,47-49 80,78-113 164,-14-12 49,-118 175-293,39-63 247,-2-2 0,-4-2 0,31-84 0,-40 63 741,-78 190 115,-191 411-397,128-259-424,102-225-248,3-10-2,-2 6 78,14-22 36,40-58-9,46-59 62,-78 107-156,1 0 0,1 1 1,0 0-1,32-21 0,-48 37-58,0-1 1,0 1-1,-1-1 0,1 1 0,0-1 0,0 1 0,0 0 0,-1-1 1,1 1-1,0 0 0,0 0 0,0 0 0,0-1 0,0 1 0,0 0 1,0 0-1,0 0 0,-1 0 0,1 1 0,0-1 0,0 0 0,0 0 0,0 0 1,1 1-1,-1 0 2,0 0 1,1 0-1,-1 0 1,0 1 0,0-1-1,0 0 1,0 0-1,-1 0 1,1 1-1,0-1 1,-1 0-1,1 1 1,0 2 0,2 5 16,-1 1 0,0 0 1,0 17-1,-1-21-17,1 21-13,-1-7-16,0-1 0,2 1 1,0-1-1,1 0 1,10 28-1,-13-45 24,-1-1-1,1 1 1,0 0-1,0-1 1,0 1-1,0-1 1,0 1 0,1-1-1,-1 1 1,0-1-1,1 0 1,-1 0 0,1 1-1,-1-1 1,1 0-1,0-1 1,-1 1 0,1 0-1,0 0 1,2 0-1,-1-1 1,0 1 0,0-1-1,0 0 1,0 0 0,0 0 0,0 0-1,0-1 1,-1 1 0,1-1 0,0 0-1,5-2 1,-2 0 4,1 0-1,-1 0 1,0-1-1,0 0 1,0 0-1,-1 0 1,1-1-1,-1 0 1,8-10-1,-6 5 9,-2 1 0,1-1 0,-1-1-1,6-20 1,-9 26-2,0 0 0,-1 0 0,0-1 0,0 1 0,-1 0 0,1 0 0,-1 0 0,0-1 0,0 1 0,-1 0-1,0 0 1,0-1 0,-1-4 0,1 10-4,1-1 0,0 0-1,0 1 1,-1-1 0,1 0-1,0 1 1,-1-1 0,1 0-1,-1 1 1,1-1 0,0 1-1,-1-1 1,1 1 0,-1-1-1,0 1 1,1-1 0,-1 1-1,1 0 1,-1-1 0,0 1-1,1 0 1,-1 0 0,0-1-1,1 1 1,-1 0 0,-1 0-1,1 0 2,0 0-1,-1 0 0,1 1 1,0-1-1,0 1 0,-1-1 0,1 1 1,0-1-1,0 1 0,0 0 1,0-1-1,0 1 0,-2 1 0,-4 5 8,1 0 0,0 0-1,-7 10 1,9-11-8,-1 0-3,1 0 1,0 1-1,0 0 1,1-1 0,0 1-1,0 1 1,0-1 0,1 0-1,0 1 1,1-1-1,-1 9 1,1-11-8,1-1 0,0 1 0,1 0 0,-1 0 0,1-1 0,0 1 0,0-1 0,1 1 0,-1-1 0,1 1 0,0-1 0,0 0 0,0 0 0,1 0 0,-1 0 1,1 0-1,0 0 0,0-1 0,6 5 0,-3-3 17,1 0 0,-1 0 1,1-1-1,1 0 1,-1-1-1,0 1 0,1-1 1,0-1-1,-1 1 1,1-1-1,0-1 0,0 0 1,1 0-1,-1 0 1,0-1-1,0 0 0,0-1 1,9-1-1,-10 1-207,0 0 0,1-1 1,-1 0-1,0 0 0,-1-1 0,1 0 0,0 0 1,-1 0-1,1-1 0,-1 0 0,0 0 0,-1-1 0,1 0 1,-1 0-1,0 0 0,0 0 0,0-1 0,-1 0 1,7-10-1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7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8032,'0'0'824,"10"0"-298,31 0 50,322-7 3219,-288 0-4028,0-3 1,102-28 0,-166 35-9096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8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51 4312,'0'0'15822,"-10"-9"-15651,-27-24-27,27 24 133,9 11-252,1-1 1,-1 0-1,0 1 1,1-1-1,-1 1 1,1-1-1,-1 1 1,1-1-1,-1 1 0,1-1 1,0 1-1,0-1 1,0 3-1,0-1 20,-28 257 803,-2-68-534,30-141-204,1-42 31,-1 0 1,0-1-1,0 1 1,-3 14-1,12-28-528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46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1 168 8536,'0'0'3886,"6"12"-3491,-1 0-321,16 31 598,23 65-1,-37-84-123,1-1 0,13 25 0,-24-88 717,0 8-1066,-4-139 755,7 154-796,1 1 0,1-1 0,1 1 1,0-1-1,1 1 0,1 0 0,0 0 0,10-18 0,-13 32-137,-1-1-1,1 1 1,-1 0-1,1 0 0,0 0 1,0 1-1,0-1 0,0 0 1,0 1-1,0-1 1,0 1-1,1 0 0,-1 0 1,1 0-1,-1 0 1,1 0-1,-1 0 0,1 1 1,-1-1-1,1 1 1,-1 0-1,1-1 0,0 1 1,2 1-1,4-1 60,0 1-1,0 1 1,0-1-1,0 2 1,12 4-1,-20-7-88,21 6 474,-21-6-587,0-1 0,0 1 0,0 0-1,-1 0 1,1 0 0,0 0 0,0-1-1,0 1 1,0 0 0,-1-1-1,1 1 1,0-1 0,-1 1 0,1-1-1,0 1 1,-1-1 0,1 1-1,0-1 1,-1 0 0,1 1 0,-1-1-1,1-1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39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5824,'0'0'8148,"11"-9"-7695,-1 1-342,-2 0-19,1 2 0,-1-1 0,1 1 0,1 0 0,-1 1 1,1 0-1,15-5 0,2 2 180,1 2-1,-1 1 1,1 1 0,0 1-1,37 2 1,140 16 1460,-164-6-797,-41-9-909,1 0 0,0 0 0,-1 0 0,1 0 0,0 0 1,-1 0-1,1 0 0,0-1 0,-1 1 0,1 0 0,-1 0 0,1-1 0,-1 1 0,1 0 0,0-1 0,-1 1 0,1 0 0,-1-1 0,1 1 1,-1-1-1,0 1 0,1-1 0,-1 1 0,1-1 0,-1 1 0,1-2 0,11-20 118,-6 11-240,1 1-2528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40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31 5520,'0'0'4468,"-13"11"-3919,-6 7-333,-66 62 1197,62-53-1082,2 1 0,1 1 0,1 0-1,1 2 1,2 0 0,1 0 0,1 2-1,2 0 1,1 0 0,2 1-1,1 0 1,2 1 0,1 0 0,0 54-1,5-81-262,0-1 0,1 0 0,0 0-1,0 0 1,0 0 0,1 0 0,3 10-1,-3-14-41,-1-1-1,1 1 0,-1 0 0,1-1 1,0 1-1,0-1 0,0 0 0,0 0 1,0 0-1,0 0 0,1 0 0,-1 0 1,1 0-1,0-1 0,-1 1 0,1-1 0,0 0 1,0 0-1,-1 0 0,5 1 0,6 0 27,0-1 0,0 0 0,-1 0 0,1-1 0,0-1 1,0 0-1,0-1 0,0 0 0,-1-1 0,1 0 0,-1-1 0,20-9 0,-3-2 67,0 0 0,-1-2 0,48-38 1,-60 42-68,-1-1 1,0-1-1,-1-1 0,0 0 1,-1-1-1,-1 0 1,-1-1-1,-1 0 1,16-37-1,-15 24 64,-1 0 0,-1 0 0,-2-1 0,-1 0 0,2-54 0,-7 75-52,-1 0 1,-1 0 0,1 0-1,-2 0 1,0 1 0,-3-13-1,4 18-30,-1 0-1,0 0 0,0 1 0,-1-1 0,1 0 1,-1 1-1,0 0 0,0-1 0,-1 1 0,1 0 1,-1 1-1,0-1 0,0 1 0,-5-4 0,-4-1 59,0 0 0,0 1 0,-1 0 0,0 1 0,0 1-1,-25-6 1,30 9-62,1 1 0,-1 0 0,1 1 0,-1-1 0,1 2 0,-1-1-1,1 1 1,0 1 0,-1-1 0,1 1 0,0 1 0,0-1 0,-11 6 0,17-7-68,0 0 1,1 0-1,-1 0 1,1 1 0,-1-1-1,1 0 1,-1 1-1,1-1 1,-2 3-1,0 3-3181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41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6424,'0'0'7832,"15"-10"-7526,-3 3-243,-1 0-1,1 0 0,0 0 0,0 1 0,0 0 0,1 2 0,0-1 0,17-3 0,8 0 284,-1 1 0,1 3 1,1 0-1,-1 3 0,46 3 0,-71-4-2092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41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3 360 6016,'0'0'9657,"-1"-15"-9225,1 2-330,-1 2-14,1 0 0,0 0 0,1 0 0,0 0 0,0 0 0,1 1 0,5-15 0,67-169 2112,-70 184-1959,4-16 656,3 56-387,45 188 169,-54-210-630,1 0 0,0-1 1,1 1-1,-1-1 0,6 8 0,7 1-2788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4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358 910 3504,'0'0'3073,"-10"7"-2605,-85 42 351,17-15 167,69-34-20,12-14 66,-2 11-1071,7-19 386,2 1 0,20-37 0,-7 16-33,138-257 1910,-59 110-548,-15-10-101,-37 75-688,-41 102-615,-7 15-55,-4 12 82,-76 188-28,-124 271-271,120-310-117,-158 222 0,195-305 41,43-68 96,2-4 12,10-9 10,456-312 132,-382 264-86,119-107 0,-188 156-67,2-1 6,-17 10-23,0-1 0,1 1-1,-1 0 1,0 0 0,1 0-1,-1-1 1,0 1 0,0 0-1,1-1 1,-1 1-1,0 0 1,0 0 0,1-1-1,-1 1 1,0 0 0,0-1-1,0 1 1,1 0-1,-1-1 1,0 1 0,0-1-1,0 1 1,0 0 0,0-1-1,0 1 1,0-1-1,0 1 1,0-1 0,-27 25 129,21-19-123,-14 11 53,-32 33 0,50-46-58,-5 5 17,0 0 1,0 0 0,1 1 0,0 0 0,-7 12-1,12-19-17,1 0 0,-1 0-1,0 0 1,0 0-1,1 0 1,-1 0 0,1 0-1,0 0 1,0 1-1,0-1 1,0 0-1,0 0 1,0 0 0,0 0-1,1 0 1,-1 0-1,1 1 1,-1-1 0,1 0-1,0 0 1,0 0-1,0-1 1,0 1 0,0 0-1,0 0 1,1-1-1,-1 1 1,1 0-1,-1-1 1,1 1 0,-1-1-1,1 0 1,3 3-1,-2-3 3,0 0-1,0 1 0,0-1 1,0 0-1,0 0 0,0-1 0,0 1 1,0 0-1,0-1 0,0 0 1,0 0-1,0 0 0,0 0 1,0 0-1,1-1 0,-1 1 1,0-1-1,0 0 0,0 0 0,0 0 1,-1 0-1,1-1 0,0 1 1,0-1-1,-1 0 0,3-2 1,8-5 33,-1 0 0,-1-1 0,18-21 1,-28 31-39,2-4 5,7-6 17,-1-1-1,0 0 1,0 0 0,-1-1-1,7-14 1,-14 23-12,0-1 0,0 1 1,0-1-1,0 0 0,-1 1 0,0-1 0,0-6 0,0 6 0,0 0-1,0 1 0,0-1 1,0 0-1,1 1 0,0-1 1,1-5-1,2 1 7,1 1 0,-1-1 0,2 1 0,-1 0 0,1 1 0,-1-1 0,2 1-1,-1 0 1,1 1 0,7-6 0,-9 8-18,0-1 0,0 1-1,0 0 1,0 1 0,0-1-1,0 1 1,1 0 0,-1 0-1,1 1 1,0 0 0,-1 0 0,1 0-1,0 1 1,0-1 0,0 1-1,6 1 1,-10 0 2,0 0 1,-1-1-1,1 1 0,0 0 0,-1 0 1,1 0-1,-1 0 0,1 0 1,-1 0-1,0 1 0,1-1 0,-1 0 1,0 1-1,0-1 0,0 1 0,0-1 1,0 1-1,0 0 0,0-1 1,-1 1-1,1 0 0,0 1 0,7 43 53,-7-40-43,3 39 29,6 43 7,-8-77-37,0-1 0,1 0 0,0 0 0,1 0 0,0 0 0,6 10 0,-9-18 1,0 0-1,0 0 0,0 0 0,1 0 1,-1-1-1,1 1 0,-1-1 0,1 1 0,0-1 1,-1 1-1,1-1 0,0 0 0,0 0 1,0 0-1,0 0 0,0 0 0,0 0 1,0 0-1,0-1 0,0 1 0,1-1 1,-1 0-1,0 0 0,0 1 0,3-2 0,1 1-469,0-2 0,0 1 0,0-1 0,0 0 0,0 0 0,10-6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49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118 987 4720,'0'0'4034,"-8"10"-3724,-22 31-4,29-41-281,0 1 0,1 0 0,-1 0-1,1 0 1,-1 0 0,1 0 0,0 0-1,-1 0 1,1 0 0,0 0 0,-1 0-1,1 1 1,0-1 0,0 0 0,0 0-1,0 0 1,0 0 0,0 0 0,1 0 0,-1 0-1,0 0 1,0 0 0,1 0 0,-1 0-1,1 0 1,-1 0 0,1 0 0,-1 0-1,1 0 1,0 0 0,-1 0 0,1 0-1,0-1 1,0 1 0,1 1 0,2 0 60,-1 1 1,1-1-1,-1-1 0,1 1 1,0 0-1,5 0 1,-8-1-42,3 0 43,1 0 0,-1-1 1,1 1-1,-1-1 1,0 0-1,1-1 1,-1 1-1,1-1 0,-1 1 1,0-1-1,1 0 1,-1-1-1,0 1 0,0-1 1,0 0-1,0 0 1,0 0-1,-1-1 0,1 1 1,0-1-1,-1 0 1,6-5-1,-5 3-3,0 1 0,0 0 0,0-1 0,-1 0 0,0 0 0,0 0 0,0 0 0,0 0 0,-1-1 0,0 1 0,0-1 0,0 0 0,-1 1 0,0-1 0,0 0 0,0-8 0,-1 7-2,0 1-1,-1 0 1,0-1-1,0 1 1,-1 0-1,-2-7 1,3 12-63,1-1 0,-1 1 1,0 0-1,1-1 0,-1 1 0,0 0 0,0 0 1,0-1-1,0 1 0,0 0 0,0 0 0,0 0 1,-1 0-1,1 0 0,0 1 0,0-1 0,-1 0 1,1 1-1,-1-1 0,1 0 0,0 1 0,-1 0 1,1-1-1,-1 1 0,1 0 0,-1 0 1,1 0-1,-1 0 0,1 0 0,-1 0 0,-2 0 1,-6 3 10,0 0 0,1 0 0,-1 1 1,1 0-1,-1 1 0,1 0 0,1 0 1,-1 1-1,1 0 0,-10 10 0,4-3-10,0 1 0,1 0 0,1 1 0,-17 27 0,26-38-15,1-1 0,0 1 1,0-1-1,1 1 1,-1 0-1,1 0 1,0 0-1,0 0 1,0 0-1,0 0 1,1 0-1,-1 0 0,1 0 1,0 0-1,1 6 1,0-7 1,0 0 0,0 0 0,1-1 0,-1 1 0,0 0-1,1 0 1,0-1 0,0 1 0,0-1 0,0 0 0,0 1 0,0-1 0,1 0 0,-1 0 0,1 0 0,-1-1 0,1 1 0,0-1 0,-1 1 0,1-1 0,4 1 0,3 2 16,1-1 0,0-1 1,1 0-1,-1 0 1,0-1-1,0 0 1,1-1-1,-1-1 1,1 0-1,-1 0 0,0-1 1,15-4-1,2-3 59,0 0-1,0-2 1,42-23-1,-48 21-17,-2 0 0,1-1 0,35-34 0,48-63 180,-89 95-211,31-41 73,-3-2-1,-3-2 0,35-70 1,-56 96-52,-3-2 0,0 0 0,11-48 0,16-118 147,-40 184-168,0-1 0,-2 1 1,0-1-1,-2 1 0,0-1 0,-4-25 0,4 44-28,1 0 0,0 0 0,0 0 0,0 0 0,-1 0 0,1 0 0,-1 0 0,1 0 0,-1 0 0,1 0 1,-1 0-1,1 0 0,-1 0 0,0 0 0,1 0 0,-1 1 0,0-1 0,0 0 0,-1 0 0,1 0-3,1 1 0,-1 0 0,0 0 0,0 0 0,0 0 0,1 0 0,-1 0 0,0 0 0,0 0 0,0 0 0,1 0 0,-1 0 0,0 1 0,0-1 0,0 0 0,1 0 1,-1 1-1,0-1 0,-1 1 0,-3 3-7,0 1 0,0-1 0,0 1 0,-7 9 1,9-11-3,-11 15-13,2 0 0,0 0 0,1 2 0,0-1 0,-11 32 0,7-8-59,-17 75 0,20-47-26,2 0-1,1 89 0,8-126 58,-1 8-34,5 54 1,-1-82 72,0 0 1,1 0 0,0-1 0,1 1-1,1-1 1,0 1 0,12 21 0,-11-24 16,0-1 0,1 1 0,1-1 0,0 0 0,0-1 0,11 9 0,-16-15 7,1 0 1,0 0-1,0-1 1,0 1-1,0-1 1,0 0-1,1 0 1,-1-1-1,1 0 1,-1 1 0,1-1-1,-1-1 1,1 1-1,0-1 1,-1 1-1,1-2 1,0 1-1,-1 0 1,7-2-1,1 0 36,0 0-1,0-1 0,0-1 0,0 0 0,0 0 1,-1-1-1,0 0 0,0-1 0,0-1 0,-1 0 1,0 0-1,0-1 0,13-14 0,-13 11-19,-1-1 1,-1 0-1,0 0 0,10-21 1,-16 29-28,0 0 1,-1 0 0,1 1-1,-1-1 1,0-1 0,0 1 0,0 0-1,-1 0 1,1 0 0,-1 0 0,0-1-1,0 1 1,0 0 0,-1 0 0,0 0-1,0 0 1,0 0 0,0 0 0,0 0-1,-4-7 1,4 10-2,0 0-1,-1 0 1,1 0-1,0 0 1,-1 0-1,1 0 1,-1 1-1,1-1 1,-1 0-1,1 1 1,-1-1-1,1 1 1,-1-1-1,0 1 1,1 0-1,-1 0 1,0 0 0,1 0-1,-1 0 1,0 0-1,1 0 1,-1 1-1,-1-1 1,-2 1-1,1 0 0,0 0-1,-1 0 1,1 1 0,0-1 0,0 1 0,-7 4 0,0 2-13,1 0 0,-1 0 0,2 2 0,-1-1 0,-15 21 0,22-24 4,-1 0 1,1 0-1,0 0 1,0 0-1,1 0 0,-1 1 1,1-1-1,1 1 0,-1 0 1,1-1-1,1 1 1,-1 0-1,1 11 0,1-15 9,0 0 0,0 0-1,0 0 1,0 0-1,0 0 1,0 0-1,1 0 1,0-1-1,-1 1 1,1 0 0,0-1-1,0 1 1,1-1-1,-1 0 1,0 0-1,1 0 1,-1 0 0,1 0-1,4 2 1,-1-1 9,0 1 1,1-1-1,-1 0 1,1-1 0,0 0-1,-1 0 1,14 2-1,-4-4 8,0-1 0,1 0 0,-1-1 0,-1-1 0,1-1 0,0 0 0,25-11 0,-2-1-2,38-23-1,-42 20-8,55-21-1,-64 32-4,-20 7 2,0 0-1,0-1 1,0 0 0,-1 0 0,1-1-1,-1 0 1,0 0 0,1 0 0,-1 0-1,6-6 1,-10 8-2,-1 1 1,1-1-1,-1 1 0,1 0 1,-1-1-1,1 1 0,-1-1 1,1 0-1,-1 1 0,0-1 1,1 1-1,-1-1 0,0 1 1,1-1-1,-1 0 0,0 1 1,0-1-1,0 0 0,1 0 1,-11 1 5,-26 14-45,31-12 36,-16 7-16,-76 36-30,87-39 43,0 0 1,0 1 0,0 0-1,1 1 1,0 0 0,-15 18-1,18-18 3,0 0 0,1 0 0,-1 0 0,1 1 0,-6 15 0,10-22 0,1 1 0,-1-1 0,1 0 0,-1 0 0,1 1 0,0-1 0,-1 1 0,1-1 0,1 0 0,-1 1 0,0-1 0,0 0 0,1 1 0,0-1 0,-1 0 0,1 0 0,0 1 0,0-1 0,0 0 0,0 0 0,0 0 0,1 0 0,-1 0 0,1 0 0,-1-1 0,1 1 0,0 0 0,0-1 0,2 3 0,1-2 0,-1 1 0,1-1 0,-1-1 0,1 1 0,0 0 0,0-1 0,-1 0 0,1 0 0,0-1 0,5 1 0,51-1 0,-45-1 0,0 0 0,1-1 0,-1-1 0,-1 0 0,1-1 0,0-1 0,-1 0 0,0-1 0,0-1 0,-1 0 0,0-1 0,0-1 0,0 0 0,18-17 0,-11 5 2,0 0-1,-1-2 1,-1-1 0,31-50-1,46-114 49,-74 135-14,-2 0 1,-2-2-1,-3 0 0,-2-1 1,-3-1-1,6-100 0,-15 142-7,-1 0-1,-1 1 1,0-1 0,-6-26-1,7 40-26,0 0 0,-1 0 0,1-1 0,0 1 0,-1 0 0,1 0 0,-1 0 0,1 0 0,-1 0 0,0 0 0,1 0 0,-1 0 0,0 0-1,0 0 1,1 0 0,-1 1 0,0-1 0,0 0 0,0 0 0,0 1 0,-2-2 0,2 2-2,-1 0 0,1 0 0,0 0 0,0 0 1,0 0-1,0 0 0,-1 1 0,1-1 0,0 0 0,0 0 0,0 1 0,0-1 0,0 1 0,0-1 0,0 1 0,0 0 0,-2 0 1,-3 4-6,1 0 1,-1 1 0,1-1-1,0 1 1,-5 8 0,-12 19-21,3 0 0,0 2 1,3 0-1,1 0 0,1 2 0,2 0 1,2 0-1,1 1 0,-3 40 0,6-26 6,3 1-1,2-1 0,3 1 1,2-1-1,2 0 0,15 60 0,-20-104 27,2 0 0,-1 0 0,1 0 1,1 0-1,-1-1 0,1 1 0,1-1 0,-1 0 0,10 10 0,-12-14-1,1-1 1,-1 1-1,1-1 1,0 1-1,0-1 0,0 0 1,0 0-1,0-1 1,0 1-1,1-1 1,-1 1-1,1-1 1,-1 0-1,1 0 1,-1-1-1,1 1 1,-1-1-1,1 0 1,0 0-1,-1 0 1,1 0-1,0 0 0,-1-1 1,5-1-1,4-1 13,0-2 0,0 0 0,0 0 0,-1-1 0,0-1 0,0 0 0,0 0 0,11-11 0,9-11 47,30-35 0,9-14 125,-70 77-191,0 1 1,0 0-1,0-1 1,1 1-1,-1-1 1,0 1-1,0 0 1,1-1-1,-1 1 1,0 0-1,1 0 1,-1-1-1,0 1 1,1 0-1,-1 0 1,0-1-1,1 1 1,-1 0-1,0 0 1,1 0 0,-1 0-1,1 0 1,-1 0-1,0 0 1,1-1-1,-1 1 1,1 0-1,-1 0 1,1 1-1,-1-1 1,0 0-1,1 0 1,-1 0-1,1 0 1,-1 0-1,0 0 1,1 0-1,-1 1 1,1-1-1,-1 0 1,0 0-1,1 1 1,-1-1-1,0 0 1,1 0-1,-1 1 1,0-1-1,0 0 1,1 1-1,-1-1 1,0 0-1,0 1 1,0-1-1,1 1 1,-1-1-1,0 0 1,0 1 0,0-1-1,0 1 1,0-1-1,0 1 1,5 8 1,0-3-9,0 1 0,-1 1-1,0-1 1,0 0 0,-1 1-1,0 0 1,0 0-1,-1 0 1,0 0 0,-1 0-1,1 0 1,-2 0 0,1 0-1,-1 1 1,0-1-1,-2 9 1,0-2-8,1 0-1,0 0 1,1-1 0,0 1-1,1 0 1,1 0 0,5 21-1,-6-34 13,0 1-1,0 0 0,0-1 1,1 0-1,-1 1 0,0-1 1,1 0-1,0 1 0,-1-1 0,1 0 1,0 0-1,0-1 0,0 1 1,0 0-1,1-1 0,-1 1 1,0-1-1,1 1 0,-1-1 1,1 0-1,-1 0 0,1 0 0,-1-1 1,1 1-1,0-1 0,0 1 1,5-1-1,-1 0 11,0-1 0,0 1 0,0-1 1,-1-1-1,1 1 0,0-1 0,0-1 0,-1 1 0,10-6 0,3-1 20,33-20 68,-49 26-85,1 1-1,0-1 0,-1 0 1,0 0-1,0-1 1,0 1-1,0-1 0,0 1 1,0-1-1,2-6 1,0-3 9,-5 14-46,-1 1 18,1 1 0,-1-1 1,1 0-1,0 0 0,-1 0 1,1 0-1,0 0 0,1 0 1,-1 4-1,1-4 6,0 1-1,-1-1 1,1 1 0,0-1-1,1 1 1,-1-1-1,0 0 1,1 0 0,-1 1-1,1-1 1,0 0-1,-1 0 1,1-1 0,0 1-1,0 0 1,0 0 0,1-1-1,-1 0 1,0 1-1,1-1 1,-1 0 0,0 0-1,4 1 1,-1-1 7,0 0 1,0-1-1,0 1 1,0-1 0,0 0-1,0 0 1,0-1-1,0 1 1,1-1-1,-1 0 1,8-3-1,-9 2 8,1-1 0,0 1 0,-1-1-1,1 0 1,-1 0 0,0 0-1,0-1 1,0 1 0,-1-1 0,1 0-1,-1 0 1,0 0 0,0-1 0,4-7-1,-6 10-5,0 0-1,0 1 0,-1-1 1,1 1-1,0-1 0,-1 0 1,1 0-1,-1 1 0,0-1 1,0 0-1,0 0 0,0 0 1,0 1-1,0-1 0,0 0 1,0 0-1,-1 1 0,1-1 1,-1 0-1,1 1 0,-1-1 1,0 0-1,1 1 0,-1-1 1,0 1-1,0-1 0,0 1 1,0-1-1,-1 1 0,1 0 1,0-1-1,0 1 0,-1 0 1,1 0-1,-1 0 0,1 0 1,-1 0-1,1 1 0,-1-1 1,0 0-1,1 1 0,-1-1 1,0 1-1,0-1 0,-2 1 1,-15-5 14,15 3-19,-1 0 1,0 0 0,0 1 0,1 0-1,-1 0 1,0 1 0,0-1 0,0 1-1,0 0 1,0 0 0,0 0 0,-9 3-1,-10 1-50,16-4-5,19-4 32,133-42 11,-91 28 9,81-19 0,-117 34-8,-10 1 0,1 0-1,-1 1 1,1 0-1,-1 0 0,1 1 1,14 1-1,-21-1 9,0 1 1,0-1-1,0 1 0,0-1 0,0 1 0,0-1 0,0 1 0,0-1 0,-1 1 0,1 0 1,0 0-1,0-1 0,-1 1 0,1 0 0,-1 0 0,1 0 0,-1 0 0,1 0 0,-1 0 0,1 0 1,-1 0-1,0 0 0,1 0 0,-1 0 0,0 0 0,0 0 0,0 0 0,0 0 0,0 0 0,0 0 1,0 0-1,0 0 0,0 0 0,-1 0 0,1 1 0,-12 40-52,11-38 51,-19 41 93,-1 0-1,-3-2 1,-43 62 0,97-127 188,78-70 108,-107 92-383,0-1 0,0 0 0,0 1 1,-1-1-1,1 1 0,0-1 0,0 1 0,0-1 1,0 1-1,0-1 0,0 1 0,0 0 1,0 0-1,0 0 0,0 0 0,0-1 0,0 1 1,0 0-1,0 1 0,0-1 0,0 0 1,0 0-1,0 0 0,0 1 0,0-1 0,0 0 1,0 1-1,0-1 0,-1 1 0,1-1 1,0 1-1,0-1 0,0 1 0,1 1 0,2 2 8,0 1-1,0 0 0,-1 1 1,6 10-1,9 12-44,-14-24 50,0-1-1,0 1 0,1-1 0,-1 0 0,1 0 1,0 0-1,-1-1 0,1 0 0,0 0 0,1 0 1,-1 0-1,0-1 0,0 0 0,1 0 0,-1 0 1,0-1-1,1 0 0,-1 0 0,1 0 1,-1 0-1,0-1 0,1 0 0,-1 0 0,0-1 1,1 1-1,7-5 0,0 0 99,0-1 0,0 0 0,-1-1 1,14-11-1,-11 8 192,29-17 1,-42 27-279,0 0 1,0 0-1,0 0 1,0 0-1,1 0 0,-1 0 1,0 1-1,0-1 1,1 1-1,-1-1 0,0 1 1,1 0-1,2 0 0,-4 1-20,0 0 0,0-1 0,0 1 0,0 0-1,0 0 1,0 0 0,0 0 0,0 0-1,0 0 1,0 0 0,0 0 0,-1 0-1,1 0 1,0 0 0,-1 0 0,1 1 0,-1-1-1,1 0 1,-1 0 0,0 1 0,1-1-1,-1 0 1,0 3 0,1 12 10,0 1 0,-1-1 0,-1 1 0,0-1 0,-1 0 0,-1 1 0,0-1 1,-7 17-1,4-13 17,-2 0 0,-16 35 0,23-54-34,0 1-1,0-1 1,0 0-1,0 1 1,0-1 0,0 0-1,0 0 1,0 1-1,-1-1 1,1 0 0,0 0-1,-1 0 1,1-1-1,-1 1 1,1 0 0,-1 0-1,0-1 1,1 1-1,-1-1 1,1 0 0,-1 1-1,0-1 1,1 0-1,-1 0 1,0 0 0,1 0-1,-1 0 1,0 0 0,1-1-1,-1 1 1,0 0-1,1-1 1,-1 0 0,0 1-1,1-1 1,-3-1-1,-6-4-57,0 1 1,1-2-1,0 1 0,-11-11 0,13 11-52,-2 2 17,2-1-63,18 4 9,122 13-202,-119-12 374,0-1 0,-1 0 0,19-4 0,-27 4-318,-1 0 0,1-1 0,-1 1 0,0-1 0,1 0 0,-1 0 0,0 0 0,0-1 0,0 1 0,-1-1 0,1 0 0,5-7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3:50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1 220 8936,'0'0'408,"99"-30"-16,-29 17 32,17 1 8,5 2 112,11 2 16,0-8-16,2-2 8,8 0-184,-7-6 0,1-9-264,-4-5 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4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0 5976,'0'0'5466,"-3"13"-5203,-52 217 1194,44-189-1221,-4 25 375,-4-1 1,-31 72 0,0-47 153,39-64-611,-31 60 452,0-36-9,41-50-592,1 1 0,-1 0-1,1 0 1,-1 0-1,0-1 1,0 1-1,1 0 1,-1-1-1,0 1 1,0 0-1,0-1 1,0 1-1,0-1 1,-1 1 0,2-1 3,0 0 0,-1 0 0,1 0 0,0 0 0,-1 0 0,1 0 0,0 0 0,-1 0 1,1 0-1,0 0 0,-1-1 0,1 1 0,0 0 0,-1 0 0,1 0 0,0 0 0,0-1 0,-1 1 1,1 0-1,0 0 0,0-1 0,-1 1 0,1 0 0,0 0 0,0-1 0,-1 1 0,-5-24-1854,5 22 1196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43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5920,'0'0'6200,"11"2"-5711,-3-1-392,5 1 72,0 0 0,0-1 0,0-1 1,16-1-1,422-16 3105,-305 15-2310,-126 2-797,0-2 1,-1 0-1,1 0 1,-1-2-1,0-1 0,35-12 1,-44 12-110,0 0 0,-1 0 0,0-1 0,0 0 0,0 0 0,0-1 0,-1 0 0,-1-1 0,1 0 0,-1 0 0,0 0 0,-1-1 0,11-19 0,-8 9-2513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4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1 5120,'0'0'4842,"-1"11"-4354,-5 40 596,-24 96-1,-71 110 431,63-170-1141,-114 259 1247,59-155-63,75-161-1078,-29 36 0,38-58-296,6-13 97,8-20-51,6 1-162,1-1 0,1 2 0,19-28-1,55-63 114,-75 99-157,1 0 0,1 1 0,0 1 0,1 0 0,1 1 0,0 1 0,32-18 0,-34 20 14,-9 6-27,-1 0 0,1 0 0,0 0 0,10-3-1,-15 6-6,1 0 0,0-1 0,0 1 0,0 0 0,0 0 0,0 0 0,0 0 0,0 0 0,0 0 0,0 0-1,0 0 1,0 0 0,0 0 0,-1 1 0,1-1 0,0 0 0,0 1 0,0-1 0,0 0 0,0 1 0,-1-1-1,1 1 1,0-1 0,0 1 0,-1 0 0,1-1 0,0 1 0,-1 0 0,1 0 0,-1-1 0,1 1 0,-1 0-1,2 1 1,1 6 19,0 0 0,0 1 0,0-1 0,-1 0-1,0 1 1,-1 0 0,1 15 0,-2 5 50,-5 30 1,3-42-50,0 1-1,2-1 1,-1 0 0,2 0 0,1 1-1,3 20 1,-3-33-21,0 0 1,0-1-1,0 1 1,0-1-1,0 1 1,1-1-1,0 0 1,0 0-1,0 0 1,1 0-1,-1-1 0,1 1 1,0-1-1,0 0 1,0 0-1,0 0 1,1-1-1,-1 1 1,1-1-1,6 2 0,-1-1 9,1 0-1,-1-1 0,0 0 1,1 0-1,-1-1 0,1-1 0,-1 0 1,18-2-1,-13 1 5,0-1 0,-1 0-1,1-1 1,-1-1 0,0-1 0,0 0-1,0 0 1,-1-1 0,0-1 0,0 0 0,19-15-1,-5-2-11,70-64 105,-86 77-59,-1 0 0,-1-1-1,0 0 1,-1-1 0,0 1 0,9-23-1,-16 33-33,0 0 1,0 0-1,0 0 0,0-1 0,0 1 0,-1-1 0,1 1 0,-1 0 0,0-1 1,0 1-1,0-1 0,0 1 0,0-1 0,0 1 0,-1-1 0,1 1 0,-1 0 0,1-1 1,-1 1-1,0 0 0,0-1 0,0 1 0,0 0 0,-1 0 0,1 0 0,0 0 0,-1 0 1,0 0-1,1 0 0,-1 1 0,0-1 0,-4-2 0,3 2-8,-1 1 0,1-1 0,-1 1 0,1 0 0,-1 0 0,1 0 0,-1 1 1,0-1-1,0 1 0,1 0 0,-1 0 0,0 0 0,0 0 0,1 1 0,-1 0 0,0-1 0,1 1 0,-1 1 0,1-1 0,-7 4 0,1-1-12,0 2 0,0-1 1,1 1-1,0 1 0,0-1 0,1 1 1,0 1-1,0-1 0,0 1 0,1 0 1,0 1-1,1 0 0,0-1 0,0 2 1,1-1-1,0 0 0,1 1 0,0 0 1,0 0-1,1 0 0,1 0 0,-1 0 0,2 0 1,-1 1-1,1-1 0,1 0 0,2 14 1,-3-17 12,1-1 0,0 1 1,1 0-1,-1 0 1,1-1-1,1 1 0,-1-1 1,1 0-1,0 0 1,0 0-1,1 0 0,0 0 1,0-1-1,0 1 1,1-1-1,-1 0 0,1-1 1,1 1-1,-1-1 1,0 0-1,1 0 0,0-1 1,0 0-1,0 0 0,0 0 1,1 0-1,-1-1 1,1 0-1,0-1 0,-1 1 1,1-1-1,0-1 1,12 1-1,-8-2 25,0 1-1,0-2 1,0 1-1,-1-2 1,1 1 0,0-1-1,-1-1 1,0 0 0,0 0-1,0-1 1,0-1-1,-1 1 1,15-13 0,-5 2 70,0 0 0,-2-2 0,0 0 1,-1-1-1,14-21 0,-21 26 59,13-28 0,-16 29-51,0 0-1,12-16 0,-3-1 162,-12 24-229,-1 1 0,1-1-1,0 1 1,5-8 0,-6 12-36,-1-1 1,0 1-1,1 0 0,-1 0 1,0-1-1,1 1 1,0 0-1,-1 0 1,1 1-1,-1-1 0,1 0 1,0 0-1,0 1 1,0-1-1,-1 1 1,1 0-1,0-1 0,0 1 1,2 0-1,0 0 2,0 1 0,1-1 0,-1 1 0,0 0 0,0 0 0,0 0 0,0 0 0,0 1 0,0 0-1,0-1 1,-1 1 0,1 1 0,0-1 0,-1 1 0,0-1 0,0 1 0,1 0 0,-2 0 0,1 0 0,3 6 0,4 5 19,-2 1 1,0 1 0,11 29 0,0-1 28,-14-34-47,0 0-1,1-1 0,0 0 1,8 11-1,-11-17-8,0 0 1,1 0-1,-1 0 1,0-1-1,1 1 1,0-1-1,-1 0 0,1 0 1,0 0-1,0-1 1,0 1-1,0-1 1,7 1-1,4 1-1,-1-1 0,0-1 0,0 0 0,1-1 0,-1-1 0,0 0 0,0-1 1,0-1-1,0 0 0,0-1 0,0 0 0,-1-1 0,0 0 0,0-1 0,0-1 0,12-8 0,-1 0 34,-1-1-1,35-32 1,-52 43-26,-1-1 0,1-1 0,-1 1 0,0-1 0,0 0 0,-1 0 0,0 0 0,0 0 0,0-1 0,-1 0 0,-1 1 0,1-1 1,1-12-1,-3 19-6,-1-1 1,0 1 0,0 0-1,0-1 1,0 1 0,0-1 0,0 1-1,0-1 1,0 1 0,0-1-1,-1 1 1,1 0 0,0-1 0,-1 1-1,1-1 1,-1 1 0,0 0-1,0 0 1,1-1 0,-1 1 0,0 0-1,0 0 1,0 0 0,0 0-1,0 0 1,0 0 0,0 0 0,-1 0-1,1 0 1,0 1 0,-1-1-1,1 0 1,0 1 0,-1-1 0,1 1-1,0 0 1,-1-1 0,1 1-1,-1 0 1,1 0 0,-1 0-1,1 0 1,-1 0 0,1 0 0,-2 0-1,-6 1 6,0 0-1,1 1 1,-1 0-1,1 0 1,-1 1-1,-8 3 1,6 0-6,0 0 0,0 1 1,1 0-1,0 0 0,1 1 1,0 1-1,0-1 0,1 2 1,-1-1-1,2 1 0,0 0 0,0 0 1,1 1-1,0 0 0,1 0 1,0 1-1,-5 17 0,9-26-1,0 0 0,1 0 0,-1 1 0,1-1 0,-1 0 0,1 0 0,0 1 0,0-1 0,1 0 0,-1 0 0,1 1 0,-1-1 0,1 0 0,0 0 0,0 0 0,0 0 0,1 0 0,-1 0-1,1 0 1,0 0 0,0 0 0,0-1 0,0 1 0,0-1 0,0 0 0,1 1 0,-1-1 0,1 0 0,-1 0 0,1-1 0,0 1 0,4 1 0,7 4 33,1-1 1,0 0-1,0-1 1,1-1-1,17 2 1,-17-2 16,-5-1 25,0-1-1,1 0 1,-1 0-1,0-1 1,0-1 0,1 1-1,-1-2 1,0 0-1,1 0 1,13-4 0,-17 3-3396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47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0 103 4216,'0'0'8100,"6"-11"-7862,20-33 4,-25 42-204,1-1 0,0 1 0,0 0 0,0 0 0,0 0 0,0 0 1,1 0-1,-1 0 0,1 0 0,-1 1 0,1-1 0,0 1 0,-1 0 0,1 0 1,0 0-1,0 0 0,0 0 0,4 0 0,2-1 87,7-1-11,-1 1 0,1 0 0,0 1 0,-1 1 0,1 1 0,23 3 0,17 0 125,106-13 527,-86 3-298,-57 6-289,0 0 0,23 4 0,23 1 369,-17-1 306,-48-4-620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4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7 12360,'0'0'2536,"-74"22"-1912,52-16-200,4-4-8,11-2-89,11-6 1,5-2-192,19-14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4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1 381 4816,'0'0'4634,"2"11"-4150,7 32 4,-9-42-430,0 1-1,1-1 1,-1 0-1,1 1 1,-1-1-1,1 0 1,-1 1-1,1-1 1,0 0-1,0 0 1,0 1 0,0-1-1,0 0 1,0 0-1,0 0 1,0 0-1,0 0 1,0-1-1,1 1 1,-1 0-1,0 0 1,0-1-1,1 1 1,-1-1-1,1 1 1,-1-1-1,0 0 1,1 1-1,-1-1 1,1 0-1,-1 0 1,1 0-1,-1 0 1,1 0-1,1-1 1,4 0 118,0-1 0,-1 0 0,1 0 0,-1 0 0,10-6 0,-11 6-57,8-5 85,0-1 1,0 0-1,-1-1 1,0 0 0,0 0-1,-1-2 1,-1 1-1,0-1 1,14-20 0,3-10 580,35-70 0,-32 55-188,-22 41-388,-3 8-1,-1-1 0,1 0 1,-2 1-1,1-1 0,-1 0 1,0-1-1,-1 1 0,0-1 0,2-15 1,-10 78 612,4-41-784,0-1 0,1 0 0,0 19 0,3-15 5,0 0 0,1-1-1,1 1 1,1-1 0,0 1 0,0-2 0,2 1 0,0 0-1,0-1 1,16 21 0,-20-32-35,0 1-1,0-1 1,0 0-1,0 0 1,1 0-1,-1-1 1,1 1-1,0-1 1,0 0-1,-1 0 1,2 0-1,-1 0 1,0-1 0,0 0-1,0 0 1,1 0-1,-1 0 1,0-1-1,1 1 1,-1-1-1,1 0 1,-1-1-1,1 1 1,-1-1 0,0 1-1,1-2 1,-1 1-1,0 0 1,0-1-1,0 1 1,0-1-1,4-3 1,8-5 14,0-1 1,-1 0-1,0-1 0,-1 0 1,0-2-1,13-15 0,5-7 189,-2-1-1,32-49 0,-50 65-63,-7 10 51,2 0 0,-1 1 1,1 0-1,11-11 0,-18 21-187,0 0 0,0 0-1,0 0 1,1 0 0,-1-1-1,0 1 1,0 0 0,0 0-1,0 0 1,0 0 0,1 0-1,-1 0 1,0 0 0,0 0-1,0 0 1,0 0 0,1 0 0,-1 0-1,0 0 1,0 0 0,0 0-1,0 0 1,1 0 0,-1 0-1,0 0 1,0 0 0,0 0-1,0 0 1,0 1 0,1-1-1,-1 0 1,0 0 0,0 0-1,0 0 1,0 0 0,0 0-1,0 0 1,0 0 0,1 1-1,-1-1 1,0 0 0,0 0 0,0 0-1,0 0 1,0 0 0,0 1-1,0-1 1,0 0 0,0 0-1,0 0 1,0 0 0,0 1-1,0-1 1,0 0 0,0 0-1,0 0 1,0 0 0,0 1-1,0-1 1,0 0 0,2 21 179,-4 26-105,-3-14-26,-2 1 0,-1-1 0,-1 0 0,-20 44 0,6-36 17,8-16-22,14-24-50,1 0 1,-1 0 0,0 0 0,0 0 0,1 0 0,-1 0-1,0 0 1,0 0 0,0 0 0,0 0 0,0 0 0,0-1-1,0 1 1,-1-1 0,1 1 0,0-1 0,0 1 0,0-1 0,-1 1-1,1-1 1,0 0 0,0 0 0,-1 0 0,1 0 0,0 0-1,-1 0 1,1 0 0,0 0 0,0 0 0,-1 0 0,1-1-1,0 1 1,0-1 0,-1 1 0,1-1 0,0 1 0,0-1-1,-1 0 1,-4-2 7,1-1-1,0 1 0,1-1 0,-1 0 0,1 0 1,-8-9-1,8 9-7,0 0 1,1 0-1,0-1 1,0 1 0,0-1-1,0 0 1,1 0-1,-1 0 1,1 0-1,0 0 1,1-1-1,0 1 1,-1-6-1,2 10-3,0 0 0,0 1 0,0-1 0,0 0 0,1 1 0,-1-1 0,0 0 0,1 1 0,-1-1 0,0 0 0,1 1 0,-1-1 0,1 0 0,-1 1 0,1-1 0,-1 1 0,1-1 0,-1 1 0,1-1 0,0 1 0,-1 0 0,1-1 0,0 1 0,-1 0 0,1-1 0,0 1 0,-1 0 0,1 0 0,0 0 0,0 0 0,0-1 0,1 1 0,0 0 0,0 0 0,0 0 0,0-1 0,0 2 0,0-1 0,0 0 0,0 0 0,3 1 0,36 21 14,-29-15-7,1 0 1,18 6-1,-8-5 1,2 2 29,1-2 1,0-1 0,54 8 0,-59-13-8,54 1 104,-69-3-113,1 0 1,-1-1-1,0 0 0,0 0 0,1-1 0,-1 1 0,0-2 1,-1 1-1,9-5 0,65-31 370,-73 29-777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5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1 486 4312,'0'0'6526,"10"-12"-6076,-2 3-347,8-10 151,0 0-1,18-31 1,-10 7 200,-8 15 127,37-51 1,-18 38-40,-16 20 133,24-34 1,-42 53-604,0 0 0,0-1-1,0 2 1,1-1 0,-1 0 0,1 0 0,-1 0-1,1 1 1,0-1 0,0 1 0,0-1-1,0 1 1,0 0 0,0 0 0,0 0-1,4-2 1,-5 3-44,-1 0 1,1 0-1,-1 0 0,1 0 0,-1 0 0,1 1 0,-1-1 1,1 0-1,-1 0 0,1 0 0,-1 1 0,1-1 1,-1 0-1,1 0 0,-1 1 0,0-1 0,1 0 1,-1 1-1,1-1 0,-1 1 0,0-1 0,1 0 0,-1 1 1,0-1-1,1 2 0,0 0 1,0 0 0,-1 0 1,1 1-1,-1-1 0,1 0 0,-1 1 1,0-1-1,0 5 0,-6 258 2422,6-265-2253,2-1-134,0-1 0,0 1 0,-1-1-1,1 1 1,-1-1 0,1 0 0,-1 0-1,0 0 1,1 1 0,1-6 0,-2 6-11,14-25 61,2 1 0,1 2 1,1-1-1,1 2 0,26-23 0,-5 8 25,-15 13 20,2 1 1,0 2 0,34-21 0,-61 41-142,0 0 1,0 1 0,1-1-1,-1 1 1,0-1 0,0 1 0,0-1-1,0 1 1,0 0 0,0 0-1,1-1 1,-1 1 0,0 0 0,0 0-1,0 0 1,1 0 0,-1 1-1,0-1 1,0 0 0,0 0 0,1 1-1,-1-1 1,1 1 0,0 0 0,-1 0 0,0 0 0,0 1 0,0-1-1,0 0 1,0 1 0,0-1 0,0 1 0,0-1 0,0 1 0,0-1 0,-1 1 0,1-1 0,0 4 0,1 6 45,0 0 0,-1 0 0,-1 23 0,0-28-44,0 25 43,3 90 108,-1-102-145,1 0 0,0 0 0,1 0 0,9 23 0,-12-40-22,1 1 0,-1 0 1,0-1-1,1 1 0,0 0 0,-1-1 1,1 0-1,0 1 0,0-1 0,0 0 1,1 0-1,-1 0 0,0 0 0,1-1 1,-1 1-1,1-1 0,0 1 0,-1-1 1,1 0-1,0 0 0,0 0 0,0 0 1,0-1-1,0 1 0,-1-1 0,1 0 0,5 0 1,-2 0-3,0 0 0,0-1 0,0 0 1,0-1-1,0 1 0,0-1 0,-1 0 1,1 0-1,0-1 0,-1 0 0,0 0 1,9-6-1,8-12 19,-1 0 0,-1-1-1,27-39 1,-46 59-20,34-51 23,-17 23-3,-12 23-10,-5 7-2,-4 17-2,0 1 0,1 0 0,1-1-1,1 1 1,0 0 0,1 0 0,5 22 0,-5-35-4,0 1 0,0-1 0,1 0 0,0 1 0,0-1-1,0 0 1,1-1 0,-1 1 0,1 0 0,0-1 0,1 1 0,-1-1 0,1 0 0,0 0 0,0 0 0,0-1 0,0 1 0,0-1 0,1 0 0,0 0 0,0-1 0,0 1 0,0-1 0,0 0 0,0-1 0,0 1 0,10 1 0,-12-3-3,1 0 1,-1 0 0,0 0 0,1 0 0,-1 0 0,0-1 0,0 1 0,1-1-1,-1 0 1,0 0 0,0 0 0,0 0 0,0-1 0,0 0 0,0 1 0,0-1 0,0 0-1,-1 0 1,1 0 0,-1-1 0,0 1 0,1 0 0,-1-1 0,0 0 0,2-4-1,3-6 14,0 0-1,-1 0 0,-1 0 0,6-21 1,-9 27-10,0 1 0,0-1 1,-1 0-1,0 0 1,0 0-1,0-1 0,-1 1 1,0 0-1,0 0 1,-1 0-1,0 0 0,-3-9 1,3 12-1,0-1 1,-1 1-1,0 0 1,0 1 0,0-1-1,0 0 1,-1 0-1,1 1 1,-1 0-1,0-1 1,0 1-1,0 0 1,0 0 0,-1 1-1,1-1 1,-1 1-1,0 0 1,0 0-1,-5-2 1,1 0 4,-1 0 0,0 1 0,0 1 1,-1-1-1,1 2 0,0-1 0,-12 0 0,-16-3 17,34 3-20,-1 1 0,0 0 1,0 0-1,0 1 1,0-1-1,0 1 0,0 0 1,0 0-1,0 0 1,0 0-1,0 1 0,0 0 1,1 0-1,-5 1 1,7-2-4,1 1 0,-1-1 1,0 0-1,1 1 0,-1-1 1,0 0-1,1 0 0,-1 0 1,0 1-1,1-1 0,-1 0 1,0 0-1,1 0 0,-1 0 1,0 0-1,1 0 1,-1 0-1,0-1 0,1 1 1,-1 0-1,0 0 0,1 0 1,-1-1-1,0 1 0,1 0 1,-1-1-1,1 1 0,-1-1 1,1 1-1,-1 0 0,1-1 1,-1 1-1,1-1 0,-1 0 1,1 1-1,-1-1 1,1 1-1,0-1 0,-1 1 1,1-1-1,0 0 0,0 0 1,15-3 53,30-4 30,0 3 1,64-1 0,-40 4 16,-2-4 163,0-2 0,-1-4 1,70-21-1,-125 30-226,-1-1 0,1 0 0,-1-1 0,-1 0 0,1-1 0,12-9 1,4-9-3467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5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1155 7240,'0'0'2416,"13"-10"-2042,86-74 297,-42 39-157,-35 29-225,-2 0 1,36-36 0,-35 26 228,-1 0 1,27-46 0,-36 39 576,-10 31-1024,-1 1 0,0 0 0,1 0 0,-1 0 1,0 0-1,0 0 0,0 0 0,0 0 0,0 0 0,0 0 0,0-1 1,0 1-1,-1 0 0,1 0 0,0 0 0,-1 0 0,1 0 0,-1 0 0,1 0 1,-1 0-1,1 0 0,-1 0 0,0 0 0,1 1 0,-1-1 0,-1-1 0,2 2 227,0-13 944,9 9-1165,-1-1 0,1 1 0,0 0 0,0 1 0,1 0 0,-1 1-1,0-1 1,1 2 0,0-1 0,-1 2 0,1-1 0,0 1 0,9 2-1,-14-2-40,0 1-1,0 0 0,-1 0 0,1 0 0,0 1 1,-1 0-1,1-1 0,-1 2 0,0-1 0,1 1 1,-1-1-1,0 1 0,-1 0 0,1 0 0,0 1 1,4 5-1,-4-3-1,-1-1 1,1 1 0,-1 0-1,-1 0 1,1 0-1,-1 0 1,0 0-1,0 1 1,-1-1 0,0 1-1,1 10 1,-2 2 27,-2-1 0,1 1 1,-2-1-1,-8 30 0,5-22 48,-5 39 1,10-58-83,1 1 1,0 0 0,0 0-1,1 0 1,0 0 0,1 0-1,-1-1 1,1 1 0,4 9-1,-5-15-14,0 0 0,-1 0-1,1 0 1,0 0 0,0 0-1,0 0 1,0 0-1,1-1 1,-1 1 0,0 0-1,1-1 1,-1 1 0,1-1-1,-1 1 1,1-1 0,0 0-1,0 0 1,0 0-1,0 0 1,-1 0 0,1 0-1,0 0 1,1-1 0,-1 1-1,0-1 1,0 1 0,0-1-1,0 0 1,0 0-1,0 0 1,0 0 0,1 0-1,-1-1 1,0 1 0,0 0-1,0-1 1,0 0 0,0 1-1,0-1 1,0 0-1,0 0 1,0 0 0,3-3-1,33-20 117,-1-1 0,-1-2 0,46-44 0,-23 8 29,-33 35 28,38-33-1,-59 57-178,1 1 0,-1-1 0,1 1 0,0 0-1,0 1 1,0-1 0,0 1 0,0 0 0,1 1-1,-1-1 1,0 1 0,1 1 0,-1-1 0,1 1-1,7 1 1,5 1 11,-1 0 0,0 2 0,0 0 0,20 8 0,-21-8 10,-26-11 36,-30-11 52,30 14-105,-1 1 1,0 0-1,0 1 1,0 0-1,-1 0 1,1 1-1,0 0 1,0 1-1,-1 0 1,1 1-1,0 0 1,-1 1-1,1 0 0,0 0 1,0 1-1,0 1 1,1-1-1,-1 1 1,1 1-1,0 0 1,0 0-1,-10 9 1,8-6 6,1 2 1,-1-1-1,1 2 1,1-1-1,-11 16 1,18-23-14,0 0 0,1 1 0,-1-1 0,1 0 0,-1 0 0,1 1 0,0-1-1,1 0 1,-1 1 0,0-1 0,1 7 0,0-7-3,0-1 0,1 0 0,0 1 0,-1-1 0,1 1 0,0-1 0,0 0 0,0 0 0,0 0 1,0 0-1,1 0 0,-1 0 0,1 0 0,-1 0 0,1 0 0,0 0 0,0-1 0,0 1 0,2 1 0,-1-1-6,1 1 0,0 0 0,0-1 0,0 0 0,0 0 0,0 0 0,1-1 0,-1 1 0,1-1 0,-1 0 0,1 0 0,-1-1 0,1 1 0,-1-1 0,1 0 0,0 0 0,-1 0 0,1-1 0,-1 0 0,1 0 0,-1 0 0,1 0 0,6-4 0,-2 0 11,0 0 1,-1-1-1,0 1 1,0-2-1,0 1 0,-1-1 1,0 0-1,0-1 1,10-16-1,-7 10 33,-1 0 0,-1-1 0,0 0 0,8-23 0,-16 42-25,-1 1 1,1-1-1,0 0 0,0 1 0,1-1 0,-1 1 1,1-1-1,0 0 0,0 0 0,3 8 0,19 43-15,-18-46-1,0 0 1,1-1 0,0 1-1,0-1 1,1 0-1,0 0 1,0-1-1,1 0 1,16 11 0,-18-14-1,-1-1 0,2 0 0,-1 0 1,0-1-1,0 1 0,1-1 0,0-1 0,-1 1 1,1-1-1,0-1 0,-1 1 0,1-1 1,0 0-1,0 0 0,13-3 0,1-3-14,-1-1 0,1 0 0,-1-2 0,-1 0 0,34-22 0,3-1-11,119-76 44,-152 97 23,-14 8 10,-10 3 51,-10 6-83,1 0 0,0 1 0,0 0-1,1 1 1,-1 0 0,-14 17 0,-5 4 26,8-10-10,1 2 0,1 0 0,-22 30 0,31-38-19,-11 18 17,20-29-34,0-1-1,1 1 0,-1 0 0,0 0 0,1-1 1,-1 1-1,1 0 0,-1 0 0,1 0 0,0 0 0,0 0 1,0-1-1,0 1 0,0 0 0,1 0 0,0 3 1,-1-5-1,0 1 0,1 0 1,-1 0-1,1-1 0,-1 1 1,1 0-1,-1-1 0,1 1 1,0 0-1,-1-1 1,1 1-1,0-1 0,0 1 1,-1-1-1,1 1 0,0-1 1,0 0-1,-1 1 0,1-1 1,0 0-1,0 0 1,0 0-1,0 0 0,0 1 1,0-1-1,-1 0 0,1 0 1,0-1-1,0 1 0,0 0 1,0 0-1,0 0 0,1-1 1,30-11-10,-14 2 17,0-1 1,-1-1 0,-1 0-1,0-1 1,0-1 0,-2 0-1,1-1 1,-2-1 0,13-19 0,1-6 9,-2-1 0,34-78 1,-42 80-4,-3-1 0,13-60-1,8-87 9,-22 111 2,-4 20 10,-3-1 0,-1-102 0,-6 155-26,1-4 5,0 0 0,-1 0 0,0 1-1,-4-16 1,5 23-13,-1 1 1,1 0-1,0 0 0,0 0 0,0-1 1,0 1-1,0 0 0,0 0 0,-1 0 1,1 0-1,0 0 0,0-1 0,0 1 1,0 0-1,-1 0 0,1 0 0,0 0 1,0 0-1,0 0 0,-1 0 0,1 0 0,0 0 1,0 0-1,-1 0 0,1 0 0,0 0 1,0 0-1,0 0 0,-1 0 0,1 0 1,0 0-1,0 0 0,0 0 0,-1 0 1,1 0-1,0 0 0,0 0 0,0 0 1,-1 0-1,1 0 0,0 1 0,0-1 0,0 0 1,-1 0-1,-8 9 8,8-7-5,-12 13-9,2-1 0,0 2 1,1-1-1,0 1 0,-6 18 0,-34 91-49,33-78 45,5-14 7,1 0 1,1 0-1,3 1 0,0 0 1,2 0-1,2 1 1,1 0-1,1 0 1,8 66-1,-4-82 3,0 1 0,1-1 0,1 0 0,0-1 0,2 1 0,14 30 0,-6-24 0,0 4 0,32 41 0,-41-62 0,0-1 0,0 0 0,1-1 0,0 1 0,0-1 0,0-1 0,1 1 0,0-1 0,0-1 0,11 6 0,-15-9 5,0 0 0,0 0 0,0-1 0,0 0-1,1 1 1,-1-1 0,0 0 0,0-1 0,0 1 0,0-1-1,0 0 1,0 0 0,0 0 0,0-1 0,-1 1 0,1-1-1,0 0 1,-1 0 0,7-4 0,3-4 22,1-1 0,-2 0 0,17-17 1,-18 15-12,-1 0 0,0-1 0,0 0 0,-2 0 1,12-25-1,24-79 255,-42 112-251,-1 2 5,-1 1 0,1-1 0,-1 1 0,1-1 0,-1 1 1,-1-6-1,1 0 23,-11 36 29,7-6-53,1 0 1,2 0-1,0 23 0,1-33-10,1 0 0,1 0 0,0 0 0,0-1-1,1 1 1,0 0 0,8 16 0,-9-25-12,-1 1 0,1-1 0,-1 1 0,1-1 0,0 0 0,0 1 1,0-1-1,0 0 0,0 0 0,0 0 0,1-1 0,-1 1 0,1-1 0,-1 1 0,1-1 0,-1 0 1,1 0-1,0 0 0,0 0 0,0 0 0,-1-1 0,1 1 0,0-1 0,0 0 0,0 0 1,0 0-1,0 0 0,0 0 0,0-1 0,0 1 0,-1-1 0,5-1 0,6-2 10,0-1-1,0 0 1,0-1-1,-1-1 1,15-10 0,9-5-5,-20 13-3,1-1 1,-2-1-1,0 0 1,0-1-1,-1 0 1,22-25-1,-32 31 0,-1 1 0,1 0 0,1 0 0,-1 1 0,1-1 0,0 1 0,0 0 0,0 0 0,0 1 0,1-1 0,10-4 0,-15 8-2,1-1 0,-1 1 0,1-1 0,-1 1 0,1 0 0,0-1 0,-1 1 0,1 0 0,-1 0 0,1 0 0,0 0-1,-1 1 1,1-1 0,-1 0 0,1 1 0,0-1 0,-1 1 0,1-1 0,-1 1 0,1 0 0,-1 0 0,0-1 0,1 1 0,-1 0 0,0 0 0,0 1 0,1-1 0,-1 0-1,0 0 1,0 0 0,0 1 0,1 2 0,-1-4 0,-1 1 0,1 0-1,0 0 1,-1 0 0,1 0-1,-1 0 1,1-1 0,-1 1-1,0 0 1,1 0 0,-1 0-1,0 0 1,0 0 0,1 0-1,-1 1 1,0-1-2,0-1 1,-1 1-1,1-1 0,0 1 1,0-1-1,0 1 0,0-1 1,-1 1-1,1-1 0,0 0 1,-1 1-1,1-1 0,0 1 1,-1-1-1,1 0 0,0 1 1,-1-1-1,1 0 0,-1 0 1,1 1-1,0-1 0,-1 0 1,-4 2-1,1-1 1,-1 0 0,0 0 0,1 0 0,-8 0 0,-5 1 22,-8 3-5,0 1 1,0 2 0,1 1-1,-43 21 1,56-24-22,-1 0 1,1 2-1,1-1 0,-1 1 0,1 1 0,1 0 1,0 0-1,0 1 0,1 0 0,0 1 1,-9 15-1,16-24 1,0 0 0,0 0-1,0 0 1,0 0 0,0 0 0,1 0 0,-1 1 0,1-1-1,-1 0 1,1 0 0,0 0 0,0 1 0,0-1 0,1 4-1,-1-5 0,1 1 1,-1-1-1,1 0 0,-1 1 0,1-1 0,0 0 0,0 0 0,-1 1 0,1-1 0,0 0 1,0 0-1,0 0 0,0 0 0,1 0 0,-1 0 0,0-1 0,2 2 0,1 0-2,0-1 0,-1 0-1,1 0 1,0 0-1,0 0 1,0-1 0,0 1-1,0-1 1,0 0-1,0 0 1,0-1 0,-1 1-1,1-1 1,0 0 0,6-2-1,3-2 3,-1 0-1,-1 0 1,1-2-1,-1 1 1,0-1-1,0-1 1,-1 0-1,0-1 1,0 0-1,-1 0 1,0-1-1,-1 0 1,0-1-1,-1 0 1,12-20-1,-3 1 28,-11 22-10,0 1 0,-1 0-1,0-1 1,0 0-1,-1 0 1,0 0-1,-1 0 1,1-1 0,0-10-1,-4 7 65,-3 9-22,-7 17 0,-7 27-52,14-29-9,0 1 0,1-1 0,1 0 0,0 1 0,0 0 0,1-1 0,1 18 1,1-26 1,-1 1 1,1 0 0,0 0 0,0-1 0,0 1-1,0 0 1,1-1 0,0 1 0,0-1 0,0 0 0,1 0-1,-1 0 1,1 0 0,0 0 0,0 0 0,1-1-1,-1 1 1,1-1 0,-1 0 0,1 0 0,0 0-1,5 2 1,-5-4-2,0 1 0,0-1 0,1 1 1,-1-1-1,1-1 0,-1 1 0,1 0 0,-1-1 0,1 0 0,-1 0 0,1-1 0,-1 1 0,1-1 0,-1 0 1,5-2-1,5-1-3,-1 0 1,-1-2 0,20-10-1,-15 5 5,0 0 1,-1-1-1,-1-1 0,0 0 0,-1-2 0,0 1 1,-1-1-1,-1-1 0,14-22 0,-5 1-1,-1-1-1,-2 0 1,18-54-1,-19 35 32,-3-2-1,-2 1 1,-2-1 0,-3-1-1,-3 0 1,-4-69 0,0 122-23,0 0 2,0 0 1,0 0-1,-1 0 0,0 0 0,0 0 0,0 0 0,-1 1 0,-4-9 0,6 14-7,0 1 0,-1-1 1,1 1-1,-1 0 0,1-1 0,-1 1 1,1 0-1,-1-1 0,1 1 0,-1 0 1,1-1-1,-1 1 0,0 0 1,1 0-1,-1 0 0,1 0 0,-1-1 1,0 1-1,1 0 0,-1 0 0,1 0 1,-1 0-1,0 1 0,1-1 0,-1 0 1,0 0-1,1 0 0,-1 0 0,1 0 1,-1 1-1,1-1 0,-1 0 0,1 1 1,-1-1-1,1 0 0,-2 1 0,-17 16 7,19-16-7,-18 21-12,2 0 0,1 1 1,0 1-1,2 1 0,-18 45 0,16-32 1,1 2 1,3-1-1,-9 49 0,10-22-23,-2 81-1,12-124 23,1 0 0,1 0-1,1 0 1,1-1 0,1 1 0,2-1-1,0 0 1,1-1 0,1 0 0,0 0-1,2 0 1,1-1 0,0-1-1,16 18 1,-18-23 5,0-2-27,0 0 0,0 0 0,18 15 1,-18-18-240,-9-7 273,1 0 0,0-1 1,-1 1-1,1-1 0,0 0 1,0 1-1,0-1 0,3 1 1,-5-2-216,1 0 0,0 1 1,0-1-1,0 0 0,-1 0 1,1 0-1,0 0 1,0 0-1,0 0 0,0 0 1,-1-1-1,1 1 0,0 0 1,0 0-1,0-1 1,0 0-1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4:58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10248,'0'0'7946,"-7"11"-7038,-22 31-40,28-41-767,0 0 0,0 1 1,0-1-1,0 0 0,0 0 0,-1 0 0,1 0 1,0 0-1,0 0 0,-1 0 0,-1 1 0,-5-3 1996,16-11-4659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0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287 801 3912,'0'0'7101,"-11"2"-6780,-12 3 38,-42 16-1,52-16-224,1 0-1,0 0 1,1 2 0,0-1-1,0 2 1,-12 9-1,5-1 41,7-7-33,0 1 0,0 0 0,-12 17 0,21-24-101,-1 1 0,1 0 0,0 0 0,0-1 0,0 1 0,1 0 0,-1 0 0,1 1 0,0-1 0,0 0 0,1 0 0,-1 1 0,1-1 0,0 0 0,0 1 0,1 4 0,-1-6-21,1-1 1,0 1 0,0 0 0,0-1 0,1 0 0,-1 1 0,0-1-1,1 0 1,0 0 0,-1 1 0,1-1 0,0-1 0,0 1 0,0 0-1,0 0 1,0-1 0,1 1 0,-1-1 0,0 0 0,1 1 0,-1-1-1,1 0 1,5 1 0,-1 0 8,1 0 0,-1-1 0,1 0 1,0 0-1,0-1 0,-1 1 0,11-2 0,4-2 37,0-1 1,-1-1 0,1 0-1,-1-2 1,0-1 0,-1 0-1,25-14 1,-31 14 10,-1-1-1,1 0 1,-2-1 0,1-1 0,-1 0 0,-1-1-1,0 0 1,-1 0 0,0-1 0,13-23-1,-7 4 80,-1-2-1,-1 0 1,-2-1-1,-1 0 1,-2 0-1,9-68 0,-6-217 667,-12 258-641,0 43-107,-2-61 160,1 72-183,0 0 0,-1-1 0,0 1 0,0 0 0,0 0 0,-8-15 0,9 22-38,1 0 0,-1 0-1,1 0 1,-1 0 0,0 0 0,0 0 0,1 0 0,-1 0 0,0 0 0,0 0 0,0 0-1,0 1 1,0-1 0,0 0 0,0 1 0,-2-2 0,3 2-5,-1 0 1,0 0-1,0 0 0,1 0 1,-1 0-1,0 0 0,1 0 1,-1 0-1,0 1 0,1-1 1,-1 0-1,0 0 1,1 1-1,-1-1 0,1 0 1,-1 0-1,0 1 0,1-1 1,-1 1-1,1-1 0,-1 1 1,-3 4 14,0-1 0,1 1-1,-1 0 1,1 0 0,-3 8 0,5-11-24,-10 23 38,1 0 0,0 1 0,-6 33-1,-11 84 39,13-63-32,5-20 11,3-1 1,3 101 0,3-141-2,1-1 1,1 1-1,1-1 0,0 0 0,1 0 1,1 0-1,1-1 0,0 1 0,1-1 1,1-1-1,1 1 0,1-2 0,0 1 1,0-1-1,16 16 0,-20-25-17,0-1 0,0 0-1,1-1 1,-1 1 0,1-1 0,0-1 0,0 1-1,0-1 1,0-1 0,1 1 0,-1-1 0,1 0-1,8 0 1,-6 0 7,-1-2-1,1 1 1,0-1-1,-1 0 1,1-1-1,0-1 1,-1 1-1,1-1 1,-1-1-1,11-4 1,-1-1 32,0-1 1,0-1-1,33-25 0,-43 28-23,-1 0 1,0 0-1,0-1 1,-1 0-1,0 0 0,-1-1 1,1 0-1,-2 0 0,9-17 1,-13 23-29,0 1 1,-1 0-1,1 0 1,-1 0-1,1 0 1,-1-1-1,0 1 1,0 0-1,0 0 1,0-1-1,-1 1 1,1 0-1,0 0 1,-1 0-1,0 0 1,1-1-1,-1 1 1,0 0 0,-2-2-1,1-1 52,-1 1 0,0 0 0,0 0 0,-1 1-1,1-1 1,-1 1 0,-5-5 0,9 8-67,-1 0 1,1 0-1,0 0 1,0 0-1,0 0 1,-1-1-1,1 1 1,0 0-1,0 0 1,-1 0-1,1 0 1,0-1-1,0 1 1,0 0-1,0 0 1,0 0-1,-1-1 1,1 1-1,0 0 1,0 0-1,0-1 1,0 1-1,0 0 1,0 0-1,0-1 1,0 1-1,0 0 1,0 0-1,0-1 1,0 1-1,0 0 1,0-1-1,0 1 1,0 0-1,0 0 1,0-1-1,0 1 1,0 0-1,0 0 1,1-1-1,-1 1 1,0 0-1,0 0 1,0 0-1,0-1 1,0 1-1,1 0 1,-1 0-1,0 0 1,0 0-1,0-1 1,1 1-1,-1 0 1,0 0-1,0 0 1,1 0-1,-1 0 1,0 0-1,1 0 1,19-6 209,-16 4-202,8-1 24,-1 0-1,1 1 1,0 0 0,0 1 0,0 0-1,0 1 1,0 0 0,0 1 0,-1 0-1,1 1 1,0 0 0,0 1-1,-1 0 1,22 10 0,-29-11-30,-1 0 0,1 1 0,-1-1 0,1 1 0,-1 0 1,0 0-1,0 0 0,0 1 0,-1-1 0,1 1 0,2 5 0,20 48 65,-16-32-30,-1-4-18,-5-12-20,0-1 0,0 1-1,1-1 1,10 15 0,-13-21-2,0-1-1,0 1 1,0-1-1,0 0 1,1 1-1,-1-1 0,0 0 1,1 0-1,-1 0 1,1 0-1,-1 0 1,1 0-1,0-1 0,-1 1 1,1 0-1,0-1 1,0 1-1,-1-1 1,1 0-1,0 0 1,0 0-1,0 1 0,0-2 1,-1 1-1,1 0 1,0 0-1,0 0 1,-1-1-1,1 1 0,2-2 1,9-3 61,-1 0 0,1-1 0,-1 0 0,-1-1 0,1 0 0,-1-1 0,0 0 0,-1-1 0,0 0 0,0-1 0,15-20 0,-22 26-6,0-1 4,0 1 0,0 0-1,0 1 1,0-1 0,1 1-1,0-1 1,-1 1 0,1 0-1,8-4 1,-12 7-56,1 0-1,-1 0 0,1 0 1,-1 0-1,0 0 1,1 0-1,-1 0 0,0 0 1,1 0-1,-1 1 1,1-1-1,-1 0 1,0 0-1,1 0 0,-1 1 1,0-1-1,0 0 1,1 0-1,-1 1 0,0-1 1,0 0-1,1 1 1,-1-1-1,0 0 0,0 1 1,0-1-1,1 0 1,-1 1-1,0-1 1,0 0-1,0 1 0,0 0 1,5 17 84,-3-12-49,2 6 5,-1-1-16,1-1-1,0 1 1,0-1 0,1 0-1,8 13 1,-11-21-30,0 0 1,0 1 0,0-1 0,0 0 0,0 0-1,0-1 1,0 1 0,1 0 0,-1-1-1,1 1 1,-1-1 0,1 0 0,-1 0-1,1 0 1,0 0 0,0 0 0,-1-1-1,1 1 1,0-1 0,0 0 0,0 0-1,0 0 1,0 0 0,-1 0 0,1-1-1,4 0 1,0-1 4,0-1 0,0 1-1,0-1 1,-1 0 0,1-1-1,-1 0 1,11-8 0,-2 0 15,25-25 1,-18 11 13,-1 0 1,-1-2 0,-2 0-1,24-47 1,47-128 234,-71 158-195,16-42 172,34-139 0,-56 184-200,-8 30-15,0-1 0,-1 1 1,0-1-1,1-21 0,-15 58-52,-49 192-23,-21 65-51,-77 144-99,99-277 102,-117 260-380,146-336 77,46-109 266,2 1-1,1 1 0,2 0 1,2 2-1,0 1 0,38-39 1,26-20-13,139-155 148,-181 184 149,-2-2 0,-4-2 0,44-98 0,-29 35 383,44-160-1,-85 246-374,0-8 295,-19 73-421,1 0 0,-3 34 0,0-2-20,-32 201-101,34-205 46,3 0-1,3 1 0,5 55 1,-4-95 34,1 1 1,0-1 0,1 1 0,0-1-1,8 19 1,-8-25 5,0 1-1,0-1 1,1 0 0,-1 0-1,1 0 1,0-1 0,1 1-1,-1-1 1,1 0 0,0 0-1,0-1 1,8 5 0,6 4-16,-11-7 17,1 0 0,17 7 1,-23-11-61,0 0 0,0 0 0,0 0 0,0-1 0,0 0 0,0 1 0,0-1 0,0 0 0,0-1 0,0 1 0,0 0 0,0-1 0,5-1 0,17-8-1196,-11 1-4192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0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7528,'0'0'2738,"15"4"-2010,41 11 242,0-3 0,1-3-1,59 3 1,-105-12-839,192 0 2591,-201 0-2691,0 0 1,0 0-1,0 0 0,0-1 0,0 1 0,0-1 1,0 1-1,0-1 0,0 1 0,0-1 0,-1 0 1,1 0-1,0 0 0,0 0 0,-1 0 1,3-2-1,3-9-2308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0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30 12256,'0'0'688,"-73"-6"-232,61 4-88,6-4 8,2 0-24,10-4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0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0 649 6824,'0'0'4430,"12"6"-3950,-4 0-368,-5-4-73,0 1 0,0-1 1,1 0-1,-1 0 0,0-1 0,1 1 1,0-1-1,-1 1 0,1-1 0,0 0 1,-1-1-1,1 1 0,0-1 0,0 1 1,0-1-1,0 0 0,0 0 0,-1-1 1,1 1-1,6-3 0,7-4 138,0 0-1,-1-1 1,0-1-1,-1-1 1,0 0-1,0-1 1,-1-1-1,-1 0 1,0-1-1,0 0 1,-1-1-1,11-17 1,7-15 280,-2 0 1,40-90-1,-54 103-169,-1-1 0,-1-1 0,-2 0 0,9-59 0,-18 92-218,-1-1 1,1 0 0,-1 0-1,0 0 1,0 0 0,0 0-1,0 0 1,0 1 0,0-1-1,-1 0 1,0 0 0,1 0-1,-1 1 1,0-1 0,0 0-1,-1 1 1,1-1 0,-1 1-1,1-1 1,-3-2 0,3 5-55,0 0 1,0-1-1,0 1 0,0 0 1,0 0-1,0 0 1,0 0-1,0 0 0,0 0 1,0 0-1,0 0 1,0 1-1,0-1 0,0 0 1,0 0-1,0 1 1,0-1-1,0 1 0,0-1 1,0 1-1,0-1 1,1 1-1,-1 0 0,0-1 1,0 1-1,1 0 1,-1 0-1,-1 1 0,-22 25 123,23-26-127,-17 23 67,1 1 0,1 1 0,2 1 0,-18 42-1,-33 120 96,42-116-111,-8 39 57,5 1 0,-12 119 0,27-171-46,6-39-36,1 0 0,-2 38 0,4-45-15,2 1 59,1-15-79,-1-1 0,1 0-1,-1 0 1,1 1 0,0-1 0,-1 0-1,1 0 1,-1 0 0,1 0 0,0 0-1,-1 0 1,1 0 0,-1 0 0,1 0 0,0 0-1,-1 0 1,1-1 0,-1 1 0,1 0-1,0 0 1,-1-1 0,1 1 0,-1 0-1,1-1 1,-1 1 0,1 0 0,-1-1 0,1 1-1,0-1 1,4-4 4,1 1-1,-1-1 1,0 0-1,-1 0 1,1 0 0,-1-1-1,0 0 1,0 0-1,4-8 1,8-13 10,52-72 59,112-168 64,-168 252-107,-10 13-12,0 0 0,0 0 0,-1 0-1,1-1 1,-1 1 0,1 0 0,-1-1-1,0 1 1,2-5 0,-3 7 20,9 18 7,2-5-16,1 0-1,1 0 0,0-2 0,0 1 1,1-2-1,1 0 0,0-1 0,0 0 0,1-1 1,0-1-1,0 0 0,1-1 0,27 6 1,-37-11 14,0-1-1,0 0 1,-1 0 0,1 0 0,0-1 0,-1 0 0,1 0 0,0-1 0,-1 0 0,0 0 0,1 0-1,-1-1 1,0 0 0,0 0 0,0-1 0,-1 1 0,1-1 0,-1 0 0,0-1 0,0 1 0,5-7-1,-5 5-5,-1 0 0,1 0-1,-1 0 1,0 0 0,-1-1-1,1 1 1,-2-1 0,1 0-1,-1 0 1,1 0 0,-2 0-1,1-1 1,-1 1-1,0 0 1,-1-1 0,0 1-1,0-1 1,-1 1 0,-1-9-1,2 15-30,0 0 0,0 0 0,-1-1 0,1 1 0,0 0 0,-1 0 0,1 0 0,-1 0 0,1 0 0,-1 0 0,0 0 0,1 0 0,-1 0-1,0 1 1,1-1 0,-1 0 0,0 0 0,0 0 0,0 1 0,0-1 0,0 1 0,0-1 0,0 1 0,0-1 0,-1 0 0,0 1 3,-1 0 1,1 0 0,0 0 0,0 0-1,0 0 1,0 0 0,0 0-1,-1 1 1,1-1 0,0 1-1,0 0 1,-2 1 0,-4 2 11,0 0 0,1 0 0,0 1 0,0 0 1,-10 9-1,5-1-10,1 0 1,1 1 0,0 0-1,1 1 1,0 0-1,1 0 1,1 1-1,0 0 1,2 0 0,-7 27-1,8-25-3,1 0 0,0 0 0,2 0 0,0 0 0,1 1 0,1-1 0,0 0 0,2 0 1,8 33-1,-9-45-8,0 0 0,0 1 1,1-2-1,0 1 0,0 0 0,0-1 1,1 1-1,0-1 0,0 0 1,0 0-1,1 0 0,-1-1 1,1 0-1,0 0 0,1 0 1,-1 0-1,1-1 0,-1 0 1,1 0-1,0 0 0,0-1 0,0 0 1,1 0-1,-1 0 0,0-1 1,1 0-1,-1-1 0,1 1 1,-1-1-1,1 0 0,-1-1 1,12-1-1,-4-2 21,0 0 0,0-1 0,-1 0 0,1-2 0,-1 1 0,0-1 0,-1-1 0,12-9 0,87-81 191,-88 76-147,71-81 217,-14 13-12,-56 63-180,-21 21-51,1 1 0,0 0 0,0 0 0,1 1 0,0-1 0,-1 1 0,1 0 1,1 0-1,-1 0 0,0 1 0,1 0 0,11-5 0,-15 8-32,1 0 0,-1 0 0,0 0 0,0 1 0,0-1 0,0 0 0,0 1 0,0-1 0,0 1 0,0 0 0,0 0 0,-1-1 0,1 1 0,0 1 0,3 1 0,30 26 49,-15-11 14,-10-10-32,-9-6 2,-19-7 33,-8-2-49,14 6-22,-1 1 1,1 0-1,-1 0 0,1 2 1,-1-1-1,1 2 0,0 0 1,-16 5-1,2 2 0,1 1 1,-42 23-1,56-27-4,0 1-1,1 0 1,0 0 0,0 1-1,1 0 1,0 1 0,-14 21-1,18-25-5,1 1 0,0-1 0,1 1 0,-1 0 0,1 0 0,1 1 0,-1-1 0,1 1 0,1-1 0,-1 1-1,1 0 1,0-1 0,1 1 0,1 12 0,0-15 3,1 0 1,-1 1-1,1-1 0,1 0 0,-1 0 0,1 0 1,0 0-1,0-1 0,0 1 0,1-1 0,-1 0 1,1 0-1,0 0 0,0 0 0,1-1 0,-1 0 1,1 0-1,0 0 0,9 4 0,-1-1-2,0 0 0,0-1 0,0-1 0,1 0 0,0-1 0,24 2 0,-19-4 4,0-1 0,0-1 0,0-1 0,0-1 0,0-1 0,-1 0 0,0-1 0,22-9 0,17-11 0,62-37 0,-113 59 0,164-103 0,-111 67 0,-41 27 0,0-1 0,-2 0 0,1-2 0,25-29 0,-41 44 1,-1 0 0,0-1 0,1 1 0,-1 0-1,0-1 1,1 1 0,-1-1 0,0 1 0,0-1 0,0 1-1,1-1 1,-1 1 0,0-1 0,0 1 0,0-1 0,0 1 0,0-1-1,0 1 1,0-1 0,0 1 0,0-1 0,0 1 0,0-1-1,0 0 1,0 1 0,0-1 0,0 1 0,-1-1 0,1 1 0,0 0-1,0-1 1,-1 1 0,1-1 0,0 1 0,-1-1 0,1 1-1,0 0 1,-1-1 0,1 1 0,-1 0 0,1-1 0,-1 1 0,-1-1 2,1 0 0,-1 0 0,1 1 0,-1-1 0,1 1 0,-1-1 0,1 1 0,-1-1 0,0 1 0,1 0 0,-1 0 0,0 0 0,-2 0 0,-10 3 2,0 1 0,1 0 0,-1 1 0,1 1 0,0 0 0,0 1 0,1 0 0,0 1 0,0 0 0,1 1 0,-16 14 0,4 1-19,1 1 0,1 0 0,-33 53 0,48-69 6,1 1-1,0-1 1,1 1 0,0 0-1,0 0 1,1 0 0,-3 17-1,6-26 8,0-1 0,0 1 0,0 0 0,0 0 0,0 0 0,0 0 0,0-1 0,0 1 0,0 0 0,0 0 0,0 0 0,0 0 0,0-1 0,1 1 0,-1 0 0,0 0-1,1 0 1,-1-1 0,0 1 0,1 0 0,-1-1 0,1 1 0,-1 0 0,1-1 0,-1 1 0,1-1 0,0 1 0,-1-1 0,1 1 0,0-1 0,0 1 0,-1-1 0,1 1 0,0-1 0,0 0 0,1 1 0,0-1-3,0 0 1,0 0 0,0 0-1,0 0 1,1 0 0,-1-1 0,0 1-1,0-1 1,0 1 0,0-1-1,0 0 1,0 0 0,-1 1-1,3-3 1,7-5-4,0 0-1,0-1 1,-1 0-1,-1 0 1,17-22 0,37-61-17,-58 83 22,7-8 24,-1-2 0,-1 1 0,-1-2 0,11-33 0,-23 69 0,0 1-1,1-1 0,1 0 1,1 1-1,0-1 0,1 1 1,3 17-1,-3-24-29,1 0-1,1 1 0,0-1 0,0 0 1,1-1-1,0 1 0,1-1 0,0 0 1,0 0-1,1 0 0,0-1 0,13 14 1,-17-20 7,1 0 0,0 0 1,0 0-1,0 0 0,0-1 1,0 1-1,0-1 0,0 0 1,0 0-1,1 0 0,-1 0 1,0-1-1,1 1 0,-1-1 1,0 0-1,1 0 0,-1 0 1,1 0-1,-1-1 0,0 0 1,1 1-1,-1-1 0,0 0 1,0 0-1,1-1 0,-1 1 1,0-1-1,3-2 0,7-4 19,0 0 0,-1-1 0,-1-1 0,0 1 0,13-15 0,15-22 156,-1-2 1,-2-1-1,30-56 1,-54 90-83,-12 15-90,0 0 0,1 0 0,-1 0 1,0 0-1,0 0 0,0 0 1,1 0-1,-1 0 0,0 0 1,0 0-1,0 0 0,0 0 1,1 0-1,-1 0 0,0 0 0,0 0 1,0 0-1,0 0 0,1 0 1,-1 1-1,0-1 0,0 0 1,0 0-1,0 0 0,0 0 1,1 0-1,-1 1 0,0-1 0,0 0 1,0 0-1,0 0 0,0 0 1,0 1-1,0-1 0,0 0 1,0 0-1,0 0 0,0 1 1,0-1-1,0 0 0,0 0 0,0 0 1,0 1-1,0-1 0,-1 37 71,-2-14-63,-1 16 3,0 0 0,3 1 1,4 40-1,-3-78-13,0 1 0,0-1 0,1 0 0,-1 1 0,1-1 1,0 0-1,0 1 0,0-1 0,0 0 0,0 0 0,0 0 0,0 0 0,4 3 0,-4-4 0,0 0 0,0-1 0,0 1 0,0-1 0,0 1 0,0-1 0,0 0 0,1 1 0,-1-1 0,0 0 0,0 0 0,1 0 0,-1 0 0,0 0 0,0 0 0,0 0 0,1 0 0,-1 0 0,0-1 0,0 1 0,0 0 0,1-1 0,-1 1 0,0-1 0,0 1 0,0-1 0,0 0 0,2-1 0,6-4 8,-1 0 0,0-1 0,0 0 0,0 0 0,-1-1-1,0 0 1,11-16 0,1-6 52,14-33 0,12-19 10,-44 81-65,-1 0-1,1 0 0,-1 0 0,1 0 1,0 0-1,0 0 0,-1 0 0,1 1 1,0-1-1,0 0 0,0 0 0,0 1 1,0-1-1,0 0 0,0 1 0,0-1 1,0 1-1,2-1 0,-3 1-1,1 0-1,0 0 0,0 0 1,-1 1-1,1-1 1,-1 0-1,1 0 0,0 1 1,-1-1-1,1 0 1,-1 1-1,1-1 1,0 0-1,-1 1 0,1-1 1,-1 1-1,1-1 1,-1 1-1,0-1 0,1 1 1,-1-1-1,1 2 1,2 5 0,0 0 0,0 0 0,-1 0 0,3 11 1,-4-12-17,2 7 9,1-1-1,0 0 1,0 0-1,1 0 0,1 0 1,11 17-1,-15-26 7,0 0 0,1 0 0,-1 0 0,1-1 0,-1 1 0,1-1 0,0 1-1,0-1 1,0 0 0,0 0 0,0 0 0,1-1 0,-1 1 0,1-1 0,-1 0 0,1 1 0,-1-2 0,1 1 0,0 0-1,-1-1 1,1 0 0,0 0 0,-1 0 0,1 0 0,0 0 0,-1-1 0,8-1 0,-5 0-3,1-1 1,-1 0-1,0 0 1,0 0-1,0-1 0,0 0 1,-1 0-1,6-5 1,39-42-29,-43 44 32,16-21 5,30-47 0,-47 67-7,63-108 30,-67 113-31,12-19 1,-8 19-2,-6 15-4,-5 10-16,-1 0 1,0 0 0,-2-1-1,0 0 1,-15 25 0,7-17-92,-2-1 1,-41 51 0,57-77 89,0 1 0,0-1 0,0 0 0,0 0 0,0 0 0,0 0 0,-1 0 0,1-1 0,-1 1 0,0-1 0,1 1 0,-1-1 0,-3 1-1,3-2-8,1 0 0,0 0 0,0 0-1,-1 0 1,1 0 0,0-1-1,0 1 1,-1-1 0,1 1-1,0-1 1,0 0 0,0 0-1,0 0 1,0 0 0,0 0-1,0-1 1,-3-1 0,5 2 23,0 1-1,-1 0 1,1 0 0,0 0 0,0 0 0,-1 0-1,1-1 1,0 1 0,0 0 0,0 0 0,-1 0-1,1-1 1,0 1 0,0 0 0,0 0 0,0 0-1,0-1 1,-1 1 0,1 0 0,0-1-1,0 1 1,0 0 0,0 0 0,0-1 0,0 1-1,0 0 1,0 0 0,0-1 0,0 1 0,0 0-1,0-1 1,0 1 0,0 0 0,0 0 0,0-1-1,10-4-165,15 1 11,39 12-77,-46-4 179,0-2-1,0 0 1,21-1-1,-11-3 15,0 0-1,0-3 1,30-7-1,-43 7 35,-1 1-1,1-2 1,-2 0-1,1 0 0,-1-2 1,0 1-1,19-16 1,-24 17 12,21-18 28,33-35 1,-55 51-13,0 0 0,-1 0 1,1-1-1,-2 0 1,1 0-1,-1-1 0,0 1 1,-1-1-1,4-13 1,-8 21-10,1 1 1,-1-1 0,0 0 0,1 0 0,-1 0-1,0 1 1,0-1 0,0 0 0,0 0 0,-1 0-1,1 1 1,0-1 0,-2-3 0,2 4-3,-1 1 1,1-1 0,-1 0-1,1 1 1,-1-1 0,1 0-1,-1 1 1,1-1 0,-1 1-1,0-1 1,1 1 0,-1-1 0,0 1-1,0-1 1,1 1 0,-1 0-1,0-1 1,0 1 0,0 0-1,-1 0 1,-1-1 5,0 1-1,0 1 1,0-1-1,0 0 1,0 1 0,0 0-1,0-1 1,0 1-1,0 0 1,0 1 0,0-1-1,0 0 1,-2 3 0,-7 3 13,0 1 0,1 1 1,0 0-1,0 1 1,1 0-1,1 0 1,-1 1-1,2 0 1,0 1-1,0 0 0,-8 18 1,14-27-16,1 1 0,-1 0 1,1 0-1,0 0 0,0 0 1,1 0-1,-1 0 0,1 0 0,0 0 1,0 0-1,0 0 0,1 0 1,-1 0-1,1 0 0,0 0 1,0 0-1,0 0 0,1 0 0,-1-1 1,5 7-1,-3-5 4,0-1 1,1 1-1,0-1 0,-1 0 1,2 0-1,-1-1 0,0 1 0,1-1 1,0 0-1,0 0 0,0 0 1,0-1-1,0 0 0,6 2 1,4 1-29,1-1 0,0-1 1,0-1-1,0 0 1,0-1-1,0 0 1,0-1-1,0-1 1,30-6-1,-29 3-1231,1-1 0,20-8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2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4512,'0'0'9318,"-1"12"-9082,2 11-63,1 1 0,1-1 0,0 1 0,2-1 0,13 36 0,65 135 559,-20-54-258,-52-116-317,19 30 0,8 14 130,-11-23-54,-8-18 149,-17-23-331,2 2 263,-2-13-35,-1-1-258,12-75 126,3 1 0,39-111-1,-25 93-33,-16 48 18,40-92 0,-47 130-122,-3 3 9,1 0-1,1 0 1,0 1 0,1 0-1,10-14 1,-16 24-21,-1 0 1,0 0 0,0 0-1,1 0 1,-1-1 0,0 1-1,0 0 1,0 0 0,1 0-1,-1-1 1,0 1 0,0 0-1,0 0 1,0 0-1,1-1 1,-1 1 0,0 0-1,0 0 1,0-1 0,0 1-1,0 0 1,0 0 0,0-1-1,0 1 1,0 0 0,0-1-1,0 1 1,0 0 0,0 0-1,0-1 1,0 1-1,0 0 1,0 0 0,0-1-1,0 1 1,0 0 0,-1 0-1,1-1 1,0 1 0,0 0-1,0 0 1,0-1 0,0 1-1,-1 0 1,1 0 0,0 0-1,0-1 1,0 1 0,-1 0-1,1 0 1,0 0-1,0 0 1,-1 0 0,1 0-1,0-1 1,0 1 0,-1 0-1,1 0 1,0 0 0,-1 0-1,1 0 1,0 0 0,-24-2-76,16 1 101,-224-42 96,220 42-115,0 0 1,0 0-1,0 1 1,0 1 0,0 0-1,0 0 1,1 1-1,-1 1 1,0 0-1,1 1 1,0 0 0,0 0-1,-12 8 1,7-5-23,12-7-3,1 1 0,0 0 1,0 0-1,0 1 0,0-1 1,0 1-1,1-1 1,-1 1-1,0 0 0,1 0 1,-1 0-1,1 0 0,0 1 1,-1-1-1,1 1 1,0-1-1,1 1 0,-1 0 1,-2 3-1,-3 3-2917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48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 7024,'0'0'5953,"15"-3"-5601,-4 1-277,9-2 72,0 1 0,0 1 0,31 0 0,373-4 3030,-355 5-1748,-69 1-1418,0 0-1,0 0 1,0 0-1,0 0 1,0 0-1,0 1 1,-1-1-1,1 0 1,0 0-1,0 0 1,0 0-1,0 0 1,0 0-1,0 0 1,0 0-1,0 0 1,0 0-1,0 0 1,0 0-1,0 0 1,0 0-1,0 0 1,0 0-1,0 0 0,0 0 1,0 1-1,0-1 1,0 0-1,0 0 1,0 0-1,0 0 1,0 0-1,0 0 1,0 0-1,0 0 1,0 0-1,0 0 1,0 0-1,0 0 1,0 0-1,0 1 1,0-1-1,0 0 1,0 0-1,0 0 1,0 0-1,0 0 1,0 0-1,0 0 1,0 0-1,0 0 1,0 0-1,0 0 1,0 0-1,0 0 1,0 0-1,0 0 1,1 0-1,-1 0 1,0 0-1,0 0 1,0 0-1,0 0 1,0 0-1,0 0 1,-9 2-2540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4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5824,'0'0'8160,"11"-2"-7934,32-7-19,-40 9-166,-1-1-1,1 0 1,0 0-1,0 0 1,-1 0 0,1 0-1,-1-1 1,1 1-1,3-4 1,10-4 222,11-2 27,-20 8-107,1 0 0,0 0 0,0 0 0,0 1 0,0 0 1,0 1-1,14-1 0,8 3 141,-1 1 1,32 7-1,108 17 756,-137-20-787,-19-3-75,0-1-1,22 1 0,-34-3-210,-1 0-1,0 0 1,0 0-1,1 0 0,-1 0 1,0 0-1,0 0 1,1 1-1,-1-1 0,0 0 1,0 0-1,1 0 0,-1 0 1,0 0-1,0 1 1,1-1-1,-1 0 0,0 0 1,0 0-1,0 1 1,1-1-1,-1 0 0,0 0 1,0 0-1,0 1 1,0-1-1,0 0 0,1 1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47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17 5120,'0'0'13691,"-2"14"-13599,-1 7-50,2 0 0,0 0 0,2 31 0,4 8 50,-2-17 14,12 57 0,2-16 92,7 91-1,-23-152-157,0-10 25,0 0 1,0 0-1,5 14 0,-2-10 338,-5-21 29,-5-37-155,0-37-155,3 20-19,-3 1 0,-25-107 0,24 134-33,2-1 0,-3-46-1,4 28 3,3 44-53,1 0-1,-1 0 1,1 0-1,0 0 1,1-1-1,-1 1 1,1 0-1,0 0 1,0 0-1,4-8 1,-3 9-7,0 1 0,0 0 0,0 0 0,1 0 0,-1 0 0,1 0 0,0 1 0,0-1 0,0 1 0,0 0 0,1-1 0,-1 1 0,0 1 0,6-3 0,0 0 23,-1 1 0,1 0 0,0 0-1,0 1 1,0 0 0,0 1 0,0 0-1,0 1 1,1-1 0,-1 2 0,0-1 0,17 4-1,-15-1 13,0 1-1,0-1 0,0 2 0,-1-1 1,0 2-1,0-1 0,0 1 0,-1 1 1,17 14-1,-21-16-15,0 0-1,0 0 1,-1 0 0,0 1 0,0-1-1,0 1 1,0 0 0,-1 0 0,0 1-1,0-1 1,-1 1 0,0-1 0,0 1-1,-1 0 1,1 0 0,-2-1-1,1 1 1,-1 9 0,0-9 0,0 1 0,-1-1 1,0 0-1,-1 0 0,0 0 1,0 0-1,0 0 0,-1-1 0,0 1 1,0-1-1,0 1 0,-6 6 0,-5 8 98,-34 37 0,41-50-101,-4 5 54,0-1 0,-2 0 0,1-1 0,-21 15 1,30-24-22,0-1 0,0 0 1,0 1-1,-1-1 0,1 0 1,0-1-1,-5 2 0,39-17 470,-20 11-494,0 0 0,-1 1 1,1 0-1,0 0 0,1 1 0,-1 1 1,0 0-1,0 1 0,1 0 0,-1 0 1,0 1-1,20 5 0,-18-3-1,-1 1-1,0 1 0,0 0 0,0 1 1,0 0-1,-1 1 0,0 0 1,-1 0-1,1 1 0,-2 1 1,11 10-1,-14-12-13,1 1 0,-1 0 0,-1 1 0,1-1-1,-2 1 1,1 0 0,-1 0 0,4 13 0,-6-15-8,0 0 1,-1-1-1,1 1 0,-1 0 1,-1 0-1,1-1 0,-1 1 0,-1 0 1,1 0-1,-1 0 0,0-1 1,0 1-1,-4 8 0,3-11-5,0-1-1,0 0 1,0 1-1,-1-1 1,1 0-1,-1-1 1,0 1-1,0 0 1,0-1-1,0 1 1,0-1-1,-1 0 1,1 0-1,-1-1 1,1 1-1,-9 2 1,-3 1 21,-1-1 1,-26 3-1,11-4 45,0-3 0,1 0-1,-1-2 1,-50-9 0,42 4 89,-78-1-1,87 11-140,-6 0-37,13-6-3422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4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0 14672,'0'0'4710,"-3"12"-4635,-18 56 159,-2 0 0,-42 80 0,52-120-130,2 1-1,1 0 0,1 0 0,1 1 1,1 0-1,2 0 0,2 1 0,-1 45 1,5-49-12,1 0 0,2-1 1,0 1-1,10 31 0,41 102 287,-25-79-174,60 176 435,-83-236-525,1 0 1,20 36-1,-24-49-63,2 0 0,-1 0 1,1 0-1,0-1 0,1 0 0,0 0 1,0 0-1,14 10 0,-15-14-4,-2 0 6,0 0-1,1-1 1,-1 1 0,1-1-1,5 2 1,-8-4-37,-1 1-1,1-1 1,0 0-1,0 0 1,-1 0-1,1 0 1,0 0-1,0 0 1,-1 0-1,1 0 1,0-1-1,-1 1 1,1-1-1,0 1 0,-1-1 1,1 0-1,0 0 1,-1 1-1,3-3 1,6-7-29,0 0 1,-1 0-1,0-1 0,-1 0 1,13-23-1,-6 11-2789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4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15376,'0'0'5041,"3"12"-4939,3 8-31,1 0-1,0-1 0,2 0 0,16 27 0,121 147 686,-134-178-695,8 10 37,-1 1-1,-1 1 1,-1 1 0,-2 0-1,-1 1 1,-1 1-1,-1 0 1,-2 0 0,-1 1-1,5 37 1,-1 11 136,3 84 1,-15-130-163,-2 1 0,-1-1 0,-1 0 0,-2 0 0,-12 42 0,-11 14 196,-4-2 0,-3-1 0,-62 107 0,60-139 293,36-55-542,0 1 0,1-1 0,-1 0 0,0 0 0,1 0 0,-1 0 0,1 0 0,-1 0 0,1 0 0,0 0 0,-1 0 0,1 0 0,0 0 0,0 0 0,0-1 0,0-1 0,4-9-3196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5:5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16280,'0'0'3810,"-4"10"-3787,-45 119 112,41-103-43,2-1 1,0 1 0,-3 48-1,8-55-34,1-1-1,1 0 1,0 0 0,2 0-1,0 0 1,6 21 0,-7-32-27,1 0-1,-1-1 1,1 1 0,0-1 0,1 0 0,-1 0 0,1 0 0,1 0 0,-1-1 0,1 1 0,0-1 0,0 0 0,0-1 0,1 1 0,-1-1 0,1 0 0,0-1 0,0 1 0,8 2 0,-9-4-10,40 11 209,-42-12-209,0-1 0,1 0 0,-1 0 0,1 0 0,-1-1-1,1 1 1,-1-1 0,0 0 0,1 0 0,-1 0 0,5-2 0,8-5 54,0 0 0,-1-2 1,0 1-1,-1-2 0,0 0 0,-1-1 0,0 0 0,0-1 0,12-17 0,-17 20-17,-1 0 1,-1 0-1,0-1 0,0 0 1,-1 0-1,0-1 0,-1 0 1,-1 1-1,0-1 0,0 0 0,-1-1 1,0 1-1,-1 0 0,-1-14 1,0 24-51,-1-18 131,-1 0 1,-8-36-1,9 50-106,-1 0 0,0 1 0,0-1 0,0 1 0,-1 0 0,0 0-1,0 0 1,0 0 0,-1 0 0,1 1 0,-1-1 0,0 1 0,-1 0 0,-7-6 0,5 5 10,0 1 0,0-1 1,0 1-1,-1 1 1,1-1-1,-1 1 1,0 1-1,0-1 1,0 1-1,0 1 0,0-1 1,0 2-1,-1-1 1,1 1-1,0 0 1,-1 0-1,1 1 1,0 1-1,0-1 0,0 1 1,0 0-1,0 1 1,-10 5-1,-104 56 257,120-64-288,-1 1 0,1 0 0,-1 0 0,1 0-1,0 0 1,0 0 0,0 1 0,0-1 0,0 1 0,0-1-1,0 1 1,0 0 0,0 0 0,1 0 0,-1 0 0,1 0-1,-1 0 1,1 0 0,0 0 0,0 0 0,0 1 0,0-1 0,0 0-1,0 5 1,1-6 0,1 1 0,0-1 0,-1 1 0,1-1 0,0 1 0,0-1 0,0 1 0,0-1 1,0 0-1,0 1 0,0-1 0,0 0 0,0 0 0,3 2 0,18 13 58,-7-10-21,1-1-1,-1 0 1,1 0 0,0-2-1,0 0 1,0-1 0,25 0 0,3 2 110,81 5 501,-111-9-744,1 0-1,0-1 1,-1-1-1,26-6 1,-24 4-2460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9344,'0'0'12185,"10"-5"-12041,34-15-23,-40 19-105,-1 1 0,0-1 0,0 1 0,1 0-1,-1 0 1,0 0 0,0 0 0,1 1 0,-1-1 0,0 1 0,0 0 0,0 0 0,1 0-1,-1 0 1,0 0 0,0 1 0,-1 0 0,6 3 0,-4-3 14,0 0 1,0 1-1,0-1 0,1-1 1,6 3-1,16 1 105,67 10 413,-52-14-278,-39-1-254,-1 1-1,1-1 1,-1 0-1,1 0 1,-1 0-1,0-1 1,1 1-1,-1 0 1,1-1-1,4-1 1,18-3 128,6-1 15,-27 5-143,-1 0 1,1 0-1,-1 0 0,1 1 1,0-1-1,-1 1 0,1 0 1,0 0-1,0 0 0,-1 0 1,1 1-1,0-1 0,-1 1 1,5 1-1,-8-2-14,0 1 1,0-1-1,0 0 0,1 0 1,-1 0-1,0 0 1,0 0-1,0 0 0,0 0 1,0 0-1,0 0 0,1 1 1,-1-1-1,0 0 1,0 0-1,0 0 0,0 0 1,0 0-1,1 0 0,-1 0 1,0 0-1,0 0 0,0 0 1,0 0-1,0 0 1,1 0-1,-1 0 0,0 0 1,0 0-1,0 0 0,0 0 1,0 0-1,1-1 1,-1 1-1,0 0 0,0 0 1,0 0-1,0 0 0,0 0 1,0 0-1,0 0 1,1 0-1,-1 0 0,0-1 1,0 1-1,0 0 0,0 0 1,0 0-2,0 0 0,0 0 0,0-1 1,0 1-1,0 0 0,0 0 0,0 0 0,1 0 0,-1 0 1,0 0-1,0 0 0,0 0 0,0 0 0,0 0 1,0 0-1,0 0 0,0 0 0,0 0 0,0-1 1,0 1-1,1 0 0,-1 0 0,0 0 0,0 0 1,0 0-1,0 0 0,0 0 0,0 0 0,0 0 1,0 0-1,0 0 0,0 0 0,1 0 0,-1 0 1,0 0-1,0 1 0,0-1 0,0 0 0,0 0 1,0 0-1,0 0 0,0 0 0,0 0 0,0 0 1,1 0-1,-1 0 0,0 0 0,0 0 0,0 0 0,0 0 1,0 0-1,0 0 0,0 1 0,0-1 0,0 0 1,0 0-1,0 0 0,0 0 0,0 0 0,0 0 1,0 1 7,1-1 1,-1 0-1,0 0 1,0 0-1,0 0 1,1 1-1,-1-1 1,0 0-1,0 0 1,1 0-1,-1 0 1,0 0-1,0 0 1,1 0-1,-1 0 1,0 0-1,1 0 1,-1 0-1,0 0 1,0 0 0,1 0-1,-1 0 1,0 0-1,0 0 1,1 0-1,-1 0 1,0 0-1,0 0 1,1 0-1,4-1-2930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1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15680,'0'0'4695,"12"1"-4677,2 0-11,-8 0-2,0 0-1,-1-1 0,1 0 1,0 0-1,-1 0 0,1-1 0,-1 0 1,1 0-1,-1 0 0,10-4 0,74-19 193,-30 10-27,-35 9-67,0 1 0,0 1 0,35 0 0,-51 2-72,12-1 48,-17 1-38,-1 0 0,1 0 0,0 1 0,0-1 0,0 1 1,1 0-1,-1 0 0,0 0 0,0 0 0,0 1 0,0-1 0,0 1 0,0-1 1,3 2-1,8 1-917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14568,'0'0'4923,"5"11"-4839,0-1-57,-2-5-13,-1 0 1,0 0-1,0 0 1,0 1-1,0-1 0,-1 0 1,1 1-1,-1-1 1,-1 1-1,1-1 1,-1 9-1,-16 188 786,10-77 104,4-85-409,0-25 424,0 3-3475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14168,'0'0'4243,"11"0"-4111,-9 0-128,13 1 71,-1-1 1,1-1-1,0 0 0,0-1 1,20-6-1,-4 0 71,0 0-1,1 2 0,0 1 1,0 2-1,36 1 0,165 17 1015,-180-5-141,-43-7-254,-9 1-3487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15176,'0'0'4615,"10"12"-4479,-5-7-125,71 92 188,-64-80-147,-1 0-1,-1 0 0,0 1 0,12 34 0,-2 28 307,-17-74-233,-3-6-121,0 0 0,0 0 0,0 1 0,0-1 0,1 0 0,-1 0 0,0 0 0,0 0 0,0 1 0,0-1 0,0 0 0,0 0 0,0 0 0,0 0 0,0 1 0,0-1 0,0 0 0,0 0 0,0 0 0,0 1 0,0-1 0,0 0 0,0 0 0,0 0 0,0 0 0,0 1 0,0-1 0,0 0 0,0 0 0,0 0 0,-1 0 0,1 1 0,0-1 0,0 0 0,0 0-1,0 0 1,0 0 0,0 0 0,-1 0 0,1 1 0,-5-15 324,0 0-1,-6-29 1,8 29-281,1-1 0,0 1 1,0-1-1,2 0 0,1-23 0,0 28-5,1 1-1,0 0 0,0 0 0,1 0 1,0 1-1,1-1 0,0 1 1,0 0-1,0-1 0,7-7 0,-9 13-12,0-1 0,1 1 0,-1 0 0,1-1 0,0 1 0,-1 1 0,1-1 0,1 0 0,-1 1 0,0-1 0,1 1 0,-1 0 0,1 0 0,-1 0-1,1 1 1,0-1 0,0 1 0,0 0 0,0 0 0,0 1 0,0-1 0,0 1 0,6 0 0,91 6 700,-96-6-652,-1 1-1,1 0 1,0 1-1,-1-1 1,1 1-1,-1-1 1,0 1-1,1 1 1,-1-1-1,0 1 1,0-1-1,-1 1 1,1 0-1,-1 0 1,1 1-1,-1-1 1,0 1-1,0 0 1,0-1-1,3 8 1,-6-10-41,0 1 1,0-1 0,0 0-1,0 0 1,-1 1 0,1-1-1,0 0 1,-1 1-1,1-1 1,-1 0 0,1 0-1,-1 0 1,1 0-1,-1 1 1,0-1 0,0 0-1,0 0 1,1 0 0,-1-1-1,0 1 1,0 0-1,0 0 1,-1 0 0,-1 0-1,-25 16-3499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48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1 6520,'0'0'4534,"7"15"-4019,0 0-371,0 2 0,-1-1-1,0 1 1,-2 0 0,0 0 0,3 23 0,-4 68 670,-4 0 1,-4 0 0,-6 0-1,-47 209 1,49-282-440,-1 1 0,-1-2 1,-32 64-1,33-76-87,8-16-172,-1 0 1,1 0-1,-2-1 0,1 1 0,-5 6 0,0 3 168,8-7-2650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382 515 15576,'0'0'3605,"-14"1"-3568,-2-1-21,7 0 0,0 1 0,-1 0 0,1 0 0,0 1 0,-1 0 0,1 0 0,-9 4 0,-101 35 649,96-33-500,17-6-97,0 0 0,0 0 0,1 0 0,0 1 0,-1-1 0,1 1 0,0 0 1,0 1-1,-8 7 0,9-7-1,0 0 1,0 0 0,1 0-1,0 1 1,-1 0 0,1-1-1,-4 11 1,6-12-40,0-1 0,1 1 0,-1-1 0,1 1 0,0-1 0,0 1 0,0-1-1,0 1 1,0-1 0,0 1 0,0-1 0,1 1 0,0-1 0,-1 1 0,1-1 0,0 0 0,0 1 0,0-1 0,1 0 0,-1 0 0,2 3 0,1 0 3,-1-1 1,0 1 0,1-1 0,0 0 0,0 0-1,1 0 1,-1 0 0,1-1 0,-1 0 0,1 0-1,0 0 1,0 0 0,0-1 0,1 0 0,-1 0-1,1-1 1,-1 1 0,1-1 0,-1 0 0,1-1-1,0 1 1,-1-1 0,1 0 0,0 0 0,-1-1 0,9-1-1,-3-1 33,1 0 0,-1 0-1,0-1 1,0 0 0,0-1 0,0 0-1,-1-1 1,0 0 0,0-1-1,-1 0 1,0-1 0,0 1 0,0-2-1,-1 1 1,12-17 0,-12 13 0,0-1 1,0 0 0,-2-1 0,1 0-1,-2 0 1,0 0 0,0 0-1,-1-1 1,-1 0 0,-1 0 0,2-27-1,-6 8 97,-1 0 0,-1 1 0,-14-51-1,12 58-79,2 9-16,-1-1-1,-1 1 1,-1 0 0,0 1-1,-1-1 1,-1 1-1,-12-17 1,15 24-15,-1 1-1,0-1 1,0 2 0,-1-1-1,0 1 1,0 0 0,-1 0-1,0 1 1,0 0 0,0 1-1,-1 0 1,0 1 0,-12-5-1,13 7-9,0 0-1,0 0 1,0 1-1,0 0 0,-1 1 1,1 0-1,0 0 1,0 1-1,0 0 1,0 1-1,0 0 1,0 0-1,0 1 0,1 0 1,-1 0-1,-10 7 1,-4 6 309,23-16-447,-1 1 0,1-1 1,-1 1-1,1-1 0,0 1 0,-1-1 1,1 1-1,0-1 0,-1 1 0,1 0 1,0-1-1,0 1 0,0-1 0,-1 1 1,1 0-1,0-1 0,0 1 0,0 0 1,0-1-1,0 1 0,0-1 1,0 1-1,0 0 0,1-1 0,-1 1 1,0 0-1,0-1 0,0 1 0,1-1 1,-1 1-1,0-1 0,1 1 0,-1-1 1,0 1-1,1-1 0,-1 1 0,1 0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5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17487,'0'0'4914,"9"10"-4698,1 1-194,-1 1 1,0 0-1,-1 0 1,0 1-1,-1 0 0,6 16 1,6 23 4,20 85 0,-34-115 1,-1 0 0,-1 1 0,-2 0-1,0-1 1,-1 1 0,-5 37 0,0-44 114,5-16-137,0 0 1,0 0 0,-1 0-1,1 1 1,0-1 0,0 0-1,0 0 1,0 0 0,0 0-1,0 0 1,0 0 0,-1 0-1,1 0 1,0 0 0,0 0 0,0 0-1,0 0 1,0 0 0,0 0-1,-1 0 1,1 0 0,0 0-1,0 0 1,0 0 0,0 0-1,0 0 1,0 0 0,-1 0-1,1-1 1,0 1 0,0 0-1,0 0 1,0 0 0,0 0-1,0 0 1,0 0 0,0 0 0,0 0-1,-1 0 1,1-1 0,0 1-1,0 0 1,0 0 0,0 0-1,0 0 1,0 0 0,0 0-1,0 0 1,0-1 0,0 1-1,0 0 1,-9-31 465,7 19-543,-14-44 208,-17-72 142,26 94-191,-1-3 75,1 0-1,1-1 1,1-41 0,5 55 116,4-31-1,-3 47-211,0 0-1,1 1 1,0-1 0,0 1-1,1-1 1,0 1 0,7-12-1,-7 16-32,-1 0 0,1 0-1,0 0 1,0 0 0,1 0-1,-1 1 1,0-1 0,1 1-1,0 0 1,7-3 0,-3 1 15,0 1 1,0 1 0,17-4 0,-14 4-14,-1 1-1,0 1 1,1 0 0,-1 0-1,0 1 1,1 0 0,-1 1-1,20 5 1,-23-4-10,0 0 0,-1 0 0,1 0 0,0 1 0,-1 0 0,0 0 0,0 1 0,0-1 0,-1 1 0,1 1 0,-1-1 0,0 1 0,4 7 0,-7-10-9,0 0 0,-1 0 0,1 0 0,-1 0 0,0 0-1,0 0 1,0 0 0,0 1 0,0-1 0,-1 0-1,0 1 1,1-1 0,-1 1 0,0-1 0,-1 5-1,-1-2 10,1 0 0,-1 0-1,0 0 1,0 0-1,-1 0 1,0-1 0,-6 11-1,0-4 27,-1 0-1,0-1 1,0 0 0,-2 0-1,-23 17 1,7-10 45,19-13-48,0 1-1,1-1 0,0 2 1,0-1-1,0 1 0,-7 8 1,15-14-37,0 0 1,-1-1 0,1 1-1,0 0 1,0 0 0,0 0-1,0-1 1,0 1 0,0 0-1,0 0 1,0 0 0,0 0 0,0-1-1,1 1 1,-1 0 0,0 0-1,0-1 1,1 1 0,-1 0-1,1 0 1,-1-1 0,0 1-1,1 0 1,-1-1 0,1 1-1,0-1 1,-1 1 0,1 0-1,-1-1 1,1 1 0,0-1-1,-1 0 1,1 1 0,1 0-1,32 19 60,-25-15-37,11 6 24,0 2-1,0 0 1,-1 2 0,33 31-1,-30-25 7,-18-18-39,0 0 0,0 0 0,0 1 0,0-1 0,-1 1 0,0 0 0,0 0 0,0 1 0,0-1 0,-1 1 0,3 4 0,-5-7-9,0 0 1,1 0-1,-1 0 0,0 0 0,0 0 0,-1 0 1,1-1-1,0 1 0,-1 0 0,1 0 0,-1 0 1,1 0-1,-1-1 0,0 1 0,0 0 1,0 0-1,0-1 0,0 1 0,0-1 0,0 1 1,-1-1-1,1 1 0,-3 1 0,-2 2 25,0 0 0,0-1 1,-1 0-1,-8 5 0,4-5 17,0 1 0,0-2-1,-1 1 1,1-2 0,-18 3 0,-60 1 232,68-5-239,6-2-16,14 1-33,0 0-1,-1-1 1,1 1 0,0 0 0,0 0-1,0 0 1,0 0 0,0 0 0,0 0-1,0 0 1,0 0 0,0 0 0,-1 0-1,1 1 1,0-1 0,0 0 0,0 1-1,0-1 1,0 1 0,0-1 0,0 1-1,1-1 1,-1 1 0,0 0 0,0-1-1,0 1 1,0 0 0,1 0 0,-1 0-1,0 1 1,-2 3-3920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19087,'0'0'4410,"14"2"-4076,2 1-283,0-1 0,0 0 1,0-1-1,0-1 0,29-4 0,55-8-23,176 2 1,101 30 353,-204 8 250,-146-23-394,-14-7 388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322 367 16384,'0'0'2883,"-9"10"-2231,2-1-506,1-2-55,0 0 1,0 0-1,-1-1 0,0 0 1,0 0-1,0 0 1,-1-1-1,-9 5 0,-25 11 240,11-7-68,1 2 0,1 1 0,-53 41 0,80-57-239,1 0 0,-1 0 0,1 1 0,-1-1 0,1 1 0,0-1 0,-1 1 0,1 0 0,0-1-1,0 1 1,0 0 0,0 0 0,1 0 0,-1 0 0,0 0 0,1 0 0,-1 0 0,1 0 0,0 0 0,0 0 0,0 0 0,0 0 0,0 0 0,0 0 0,0 0 0,1 2 0,0-2-8,0 0-1,0 0 1,0-1 0,1 1 0,-1-1 0,0 1 0,1-1 0,-1 1 0,1-1 0,-1 0 0,1 0-1,0 0 1,-1 0 0,1 0 0,0 0 0,0 0 0,0 0 0,0-1 0,0 1 0,0-1 0,0 1-1,0-1 1,0 0 0,0 0 0,0 0 0,2 0 0,3 0 14,0-1 0,0 0 0,-1 0 0,1 0 0,0-1 0,0 0 0,-1 0 1,1 0-1,-1-1 0,8-5 0,3-3 64,-1 0-1,19-18 1,-12 9 2,-10 10-40,-1-1 0,-1-1 0,0 0 0,-1 0 0,0-1 0,-1 0 0,-1-1-1,8-14 1,-8 10 23,-1-1 0,0 0 0,-2-1-1,0 1 1,-1-1 0,2-22 0,-4 23 7,-1 0 0,-1 0 0,0 0 0,-2 0 1,-6-37-1,6 50-45,0 0 0,0-1 0,0 1 0,0 0 0,-1 0 1,0 0-1,-1 1 0,1-1 0,-1 1 0,0 0 0,0 0 1,-1 0-1,1 0 0,-1 1 0,0 0 0,-1 0 0,1 0 0,0 0 1,-1 1-1,-12-5 0,9 5 1,1 1 0,-1 0 0,0 1 0,0-1 0,0 2 0,0-1 0,0 1 0,0 1 0,0 0 0,0 0 0,0 0 0,0 1 0,0 1 0,-13 5 1,19-7-33,1 0 1,0 0 0,0 0 0,0 1-1,0-1 1,0 0 0,0 1 0,0 0-1,0-1 1,1 1 0,-1 0 0,0 0-1,1 0 1,0 0 0,-2 3 0,2-3-14,1 0 0,-1-1 0,1 1-1,0-1 1,0 1 0,0 0 0,0-1 0,0 1 0,0 0 0,0-1 0,0 1 0,1-1 0,-1 1 0,1 0 0,-1-1 0,1 1 0,0-1 0,-1 1 0,1-1 0,0 0 0,0 1 0,0-1 0,0 0 0,2 2 0,10 9-3469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22 17487,'0'0'4418,"-6"14"-4089,-5 10-235,2 1 0,1-1-1,1 2 1,1-1 0,-3 34 0,7-26-12,2 0 1,2 0-1,1 0 1,1 0-1,2-1 0,14 47 1,-18-70-57,2 1 1,-1-1-1,1-1 0,1 1 1,0 0-1,0-1 0,1 0 1,-1 0-1,9 7 0,-10-11-9,-1-1 0,1 1 0,0-1 0,0-1 0,0 1-1,1 0 1,-1-1 0,1 0 0,-1 0 0,1 0-1,0-1 1,-1 1 0,1-1 0,0 0 0,0-1 0,0 1-1,0-1 1,0 0 0,7-1 0,-5 0 7,1 0 0,-1-1-1,1 0 1,-1-1 0,0 1 0,0-1-1,0-1 1,0 1 0,-1-1 0,9-7 0,-6 4 6,1-2 0,-2 1 0,1-1 0,-2 0 1,14-20-1,-8 6 42,-1-1 0,0 0 0,-2 0 0,-1-1 0,7-34 0,-12 45-19,-2 0 1,1-1-1,-2 1 1,0-1-1,-1 0 1,0 1 0,-1-1-1,-1 1 1,-4-16-1,4 21-1,-1-1 0,0 0 0,-1 1 0,0 0 0,-1 0 0,0 0 0,0 1 0,-1 0 0,0-1-1,0 2 1,-1-1 0,0 1 0,-15-12 0,9 9 28,9 6-48,0 1-1,-1-1 1,1 1-1,-1 0 1,0 0-1,0 0 1,0 1-1,0 0 1,0 0 0,0 0-1,-1 1 1,1-1-1,-8 0 1,2 2 7,-1 1 1,1 0 0,-1 1 0,1 0 0,-1 1 0,1 0 0,0 1 0,0 0 0,1 0 0,-1 1 0,-15 11 0,21-13-23,0 0-1,1 1 1,-1 0-1,1 0 1,0 0-1,0 1 1,1-1-1,-1 1 1,1 0-1,-5 10 1,6-11-4,1 0 0,0 0 1,0 0-1,0 0 0,0 0 0,1 0 1,0 0-1,0 1 0,0-1 0,0 0 1,1 0-1,-1 0 0,1 0 0,0 0 1,0 0-1,3 7 0,-1-5 6,1-1 0,-1 1 1,1-1-1,0 0 0,1 0 0,-1 0 0,1-1 0,0 0 0,0 0 0,0 0 0,1 0 0,-1-1 1,1 0-1,0 0 0,0 0 0,0-1 0,11 3 0,2-1 58,1-2 1,-1 0-1,21 0 0,-30-3-25,0 0-1,0 0 0,-1-1 1,1 0-1,-1 0 0,1-1 1,16-8-1,-12 3 54,-12 6-50,0 1 0,0-1-1,1 1 1,-1 0 0,0 0-1,1 0 1,-1 0 0,1 0-1,-1 1 1,4-1 0,-6 1 79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0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10752,'0'0'7625,"1"-11"-7251,1-4-107,1-8-189,-3-6 4005,1 28-4007,1 1 0,-1-1 1,0 0-1,0 0 0,0 1 0,1-1 0,-1 0 0,0 1 0,1 0 0,-1-1 0,0 1 0,1 0 0,-1-1 1,1 1-1,-1 0 0,3 0 0,7-1 106,105-20 578,16-5-289,38-15 145,-132 34-373,1 1 0,57 0 0,-20 1 572,-59 10 357,-13-3-60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1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18391,'0'0'5168,"14"-7"-5040,-6 3-106,7-4 30,1 1-1,0 0 1,1 1 0,30-7-1,-28 10 3,33-7 123,0 2 0,64-1-1,143 9 511,-246 0-525,1 0 0,-1 2 0,-1-1 0,16 5 1,-28-6-148,0 0 1,0 0-1,1 0 1,-1 0-1,0 0 1,0 0-1,1 0 1,-1 0-1,0 0 1,0 0 0,1 0-1,-1 0 1,0 1-1,0-1 1,1 0-1,-1 0 1,0 0-1,0 0 1,0 0-1,1 1 1,-1-1-1,0 0 1,0 0 0,0 0-1,1 1 1,-1-1-1,0 0 1,0 0-1,0 0 1,0 1-1,0-1 1,0 0-1,0 0 1,0 1 0,1-1-1,-1 0 1,0 0-1,0 1 1,0-1-1,-9 7 981,-2-5-1255,11-2 202,-1 0 0,1 0 0,0 0 0,0 0 0,0 0 0,0 0-1,0 0 1,-1 0 0,1 0 0,0 0 0,0 0 0,0 0 0,0 0-1,0 0 1,-1 0 0,1 0 0,0 0 0,0-1 0,0 1 0,0 0-1,0 0 1,0 0 0,0 0 0,-1 0 0,1 0 0,0 0 0,0-1-1,0 1 1,0 0 0,0 0 0,0 0 0,0 0 0,0 0 0,0-1-1,0 1 1,0 0 0,0 0 0,0 0 0,0 0 0,0 0 0,0-1-1,0 1 1,0 0 0,0 0 0,0 0 0,0 0 0,0 0 0,0-1-1,0 1 1,0 0 0,1 0 0,-1 0 0,0 0 0,0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6:11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82 16983,'0'0'4026,"-14"8"-3908,-9 5-64,7-4 24,-1 0 0,-20 18 0,26-18 31,1 1 0,1 0 0,-16 20-1,3-3 124,15-17-151,1-1 0,0 1 0,0 1 0,1-1 0,-5 14 0,-4 8 125,11-25-150,0 1 0,1 0 0,0 1 0,0-1 0,1 0 0,0 1 0,0-1 0,1 1 0,0-1 0,0 0 0,1 1 0,3 14 0,1-3 98,1 0 1,1 0-1,17 36 0,-20-50-103,0 0-1,0 0 0,0-1 1,1 1-1,0-1 1,0 0-1,0 0 0,1 0 1,-1-1-1,1 0 0,0 0 1,0 0-1,1-1 1,-1 0-1,1 0 0,6 1 1,10 3 113,0-2 0,1 0 0,31 2 1,-35-6-53,-1 0 1,1-1 0,-1-2 0,1 0 0,-1 0 0,1-2-1,22-7 1,-11 0 100,0-1 0,-1-2-1,42-25 1,-49 24-42,-1-1 0,0-1 0,37-39 0,-55 51-141,-1 0 1,0 0-1,0 0 1,0-1-1,0 1 1,-1-1-1,0 0 0,0 0 1,-1 0-1,1 0 1,-1 0-1,0 0 1,-1-12-1,2-3 81,-1 13-72,-1 1-1,0-1 1,-1 1 0,1-1-1,-2 1 1,1 0 0,-1-1-1,0 1 1,-4-10 0,0 4 13,0 0 0,-1 1 1,0 0-1,-10-12 0,0 4 68,-1 1-1,-2 1 1,-27-22 0,9 9 48,27 22-89,0 1 1,0 0-1,0 1 0,-1 0 1,-1 1-1,1 1 0,-1 0 1,0 0-1,0 1 1,0 1-1,0 0 0,-16-1 1,0 0 105,22 3-127,1-1 1,0 2 0,-1-1 0,1 1 0,-1-1 0,0 2-1,1-1 1,-1 1 0,1 0 0,0 0 0,-12 5-1,-16 7 221,20-8-121,0 1 1,0 0 0,-23 14 0,31-16 53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8:0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0 618 15376,'0'0'7971,"9"-16"-7879,-2 2-67,-1 4-7,0-1 0,-1 1-1,0-1 1,-1 0 0,-1 0-1,0-1 1,0 1 0,1-13-1,5-39 146,3 0 0,21-66 1,-20 94-23,1 0 0,21-36 1,-17 36 4,1-5 505,-21 34-558,-1 13-2365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8:0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 23183,'0'0'-144,"5"13"-88,37 98 131,81 249 694,-119-345-485,2 0-1,0 0 1,15 26-1,-14-30 79,-1 1-1,0 0 1,-1 0-1,0 0 0,5 24 1,-8-32-101,2 4 429,-4-7-506,0-1-1,0 0 1,0 0 0,0 0-1,0 0 1,0 0 0,0 0 0,0 0-1,0 0 1,0 0 0,0 1-1,0-1 1,0 0 0,0 0 0,0 0-1,0 0 1,0 0 0,0 0-1,0 0 1,0 0 0,0 1-1,0-1 1,0 0 0,0 0 0,0 0-1,0 0 1,0 0 0,-1 0-1,1 0 1,0 0 0,0 0 0,0 0-1,0 0 1,0 1 0,0-1-1,0 0 1,0 0 0,0 0 0,0 0-1,0 0 1,-1 0 0,1 0-1,0 0 1,0 0 0,0 0-1,0 0 1,0 0 0,0 0 0,0 0-1,0 0 1,-1 0 0,1 0-1,0 0 1,0 0 0,0 0 0,0 0-1,0 0 1,0 0 0,0 0-1,0 0 1,0 0 0,-1 0-1,1 0 1,0-1 0,-3-2 136,-1-1 1,1 0-1,0-1 0,0 1 1,0 0-1,-3-8 1,-9-25-71,1 0 0,1-1 0,-11-61 1,13 49 32,-26-70 1,5 27 29,-14-34-35,40 116-100,-1-4 3,1 0-1,-8-25 0,9 30-3,4 9-1,0 0 0,1 1-1,-1-1 1,1 0 0,-1 0-1,1 1 1,-1-1-1,1 0 1,-1 0 0,1 0-1,0 1 1,0-1 0,-1 0-1,1 0 1,0 0 0,0 0-1,0-1 1,0 1-26,13 1-70,345-12 238,-314 13-38,88 14 0,-128-14-19,0 0-1,0 1 1,0 0 0,0 0 0,0 0 0,0 0 0,3 4-1,-7-6 70,-83-12-330,66 12-439,12 0-2877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51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0 4416,'0'0'11088,"-3"11"-10784,-6 9-101,-1 0 1,0-1-1,-25 34 1,12-17 33,0 0-1,3 1 1,-24 59-1,39-83-186,-9 23 102,1 1 1,2 1-1,2 0 0,2 0 0,-5 67 0,10-80-69,2 0 0,1 1 0,1-1 0,1 0-1,1 0 1,13 43 0,-13-55-53,0-1-1,2 1 1,-1-1-1,2 0 1,-1-1 0,2 0-1,-1 0 1,2 0 0,-1-1-1,1 0 1,1-1 0,0 0-1,0-1 1,17 11-1,-9-9 17,2-1 0,-1-1-1,1-1 1,0-1 0,1 0 0,-1-2-1,1 0 1,0-2 0,0 0-1,0-1 1,0-1 0,1-1-1,-1-1 1,35-8 0,-47 8 4,0 0 0,0-1 1,0 0-1,0-1 1,-1 0-1,1-1 0,-1 1 1,0-2-1,-1 1 0,14-13 1,-11 8 17,-2 1 1,1-2-1,-2 1 1,1-1 0,-2 0-1,1-1 1,5-14-1,-3 1 54,-1-1 0,0-1 1,-2 1-1,-1-1 0,-2 0 0,1-53 0,-4 36 8,-2 1 0,-2-1 1,-2 1-1,-2 0 0,-22-69 0,26 100-86,-1-1-1,-1 1 0,0 0 0,0 1 0,-1 0 1,-1 0-1,0 0 0,-10-9 0,12 14-21,0 0-1,-1 1 1,0 0 0,0 0-1,0 1 1,0-1 0,-1 2-1,0-1 1,0 1 0,0 0-1,0 1 1,0 0 0,-13-2-1,2 3-11,0 1 1,-1 0-1,1 1 0,0 2 0,0 0 0,0 0 0,0 2 0,1 0 0,-1 2 1,1 0-1,1 0 0,-1 2 0,1 0 0,-29 22 0,44-29-26,0-1 0,0 1 0,1 0 0,-1-1 0,1 1-1,-1 0 1,1 0 0,-1 0 0,1 1 0,0-1 0,-1 4-1,0 7-3149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8:0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55 10656,'0'0'3861,"-1"12"-3273,-1 74 562,9 99 0,0-30 38,7-5 136,-4-63 68,-10-83-1206,1-1 0,0 1 0,0 0 0,0-1 0,0 1 1,0-1-1,4 6 0,-3-15 1307,-1 3-1429,-1 0 0,0 0-1,0 0 1,-1 0 0,1 0 0,-1 0-1,1-1 1,-3-3 0,-1-10 66,-11-109 440,-10-156 542,25 248-940,1-1 0,2 0 1,1 1-1,2 0 1,11-38-1,-16 68-129,0 1 0,1 0-1,-1 0 1,1-1 0,0 1 0,0 1-1,0-1 1,0 0 0,1 0 0,-1 1-1,1-1 1,0 1 0,-1 0 0,1 0-1,0 0 1,0 0 0,1 1 0,-1-1-1,0 1 1,0-1 0,1 1 0,-1 0-1,6 0 1,-4 0-18,-1 1 1,0-1-1,1 1 0,-1 1 1,1-1-1,-1 0 0,0 1 0,1 0 1,-1 0-1,0 0 0,0 1 1,0 0-1,0-1 0,0 1 1,0 1-1,0-1 0,0 0 0,5 6 1,18 20 86,37 50 0,-60-72-101,-1 0 1,0 0-1,0 0 1,0 0-1,-1 1 1,0-1 0,0 1-1,-1-1 1,1 1-1,-1 0 1,-1 0-1,0-1 1,0 1-1,0 0 1,0 0-1,-1-1 1,-3 12 0,2-9 16,0 0 1,-1-1 0,0 1 0,-1-1 0,1 1 0,-2-1-1,1 0 1,-1 0 0,0-1 0,-1 0 0,0 0 0,-10 10-1,1-6 116,-10 11 251,22-19-288,3-1 236,1-2-335,0 0 1,0 0-1,-1 0 1,1 0-1,0 0 1,0 1-1,-1-1 1,1 0-1,0 0 1,0 1-1,-1-1 1,1 0-1,0 1 1,-1-1-1,1 1 1,-1-1-1,2 2 1,12 9-13,30 19 1,-30-22-18,-1 1 1,0 0 0,16 15 0,-23-18 1,-1-1 1,0 1 0,0 0-1,0 1 1,-1-1 0,0 1-1,4 7 1,-6-9 18,-1 0 1,0 0-1,1 0 1,-2 0-1,1 0 1,-1 0-1,1 0 1,-1 0-1,-1 1 0,1-1 1,-2 9-1,0-9 13,1 1-1,-1-1 1,0 1-1,0-1 1,-1 0-1,1 0 0,-1 0 1,0 0-1,-1 0 1,1-1-1,-1 1 1,0-1-1,0 0 0,0 0 1,-1 0-1,1-1 1,-1 1-1,0-1 1,0-1-1,0 1 0,0 0 1,-1-1-1,1 0 1,-9 1-1,-27 6 139,0-3-1,-82 2 1,87-6-90,15-1-363,-1-1 0,1-1-1,-32-5 1,40-1-718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8:0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10544,'0'0'5977,"12"3"-5328,26 5-47,0-3 0,55 1-1,144-24 1678,-151 9-1742,-32 7-573,-36 3-2525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8:1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10248,'0'0'12927,"11"6"-12647,37 21-5,-45-25-230,0-1 0,1 1-1,-1-1 1,0 0 0,1 0 0,-1-1 0,1 1-1,0-1 1,-1 1 0,6-1 0,6 0 182,4-2 115,-18 2-307,1-1-1,-1 1 1,1 0 0,-1 0-1,1-1 1,-1 1-1,1 0 1,0 0-1,-1 0 1,1 1 0,2-1-1,10 0 526,-12-1 45,-10 0-328,-31 0 6,18 0-133,-33 3-1,-12 5 252,48-2-187,20-7-218,0 1-1,0 0 1,0 0 0,1 0-1,-1 0 1,0 1 0,1-1-1,-1 1 1,5-1 0,6-2-8,13-5 116,0 2 0,1 1 0,-1 1 0,1 1 0,29 1 0,-55 2 79,-18-3 133,8 4-301,-1-1 0,0 2 0,1-1 1,-1 2-1,1-1 0,-12 5 0,-6 7-3749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2:41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39 651 9040,'0'0'6594,"10"-5"-6356,2-1-162,13-7 407,25-16 0,-41 21-304,0 1-1,-1-2 1,0 1 0,-1-1-1,13-18 1,3-5 381,-14 20-292,-1-1 0,10-20-1,-12 21-14,1-1-1,1 1 0,11-14 0,-16 22-177,0-1 1,0 0-1,-1 1 0,0-1 1,0 0-1,0 0 0,0 0 0,-1-1 1,2-7-1,-1-1 96,0-1 0,-1-17-1,-1 16-26,-1 0-1,-1 0 1,0 0-1,-1 1 0,-1-1 1,-6-18-1,-5 5 89,12 23-186,0 0 0,0 0 0,0 0 0,1 0 0,-1 0-1,1 0 1,1 0 0,0-1 0,-1-8 0,-4-9 226,1 17 4,3 18 201,4 16-349,1 0-1,1-1 0,1 1 1,14 40-1,-1-4 110,-12-35-117,22 73 169,-24-86-223,-2 0 0,0 0 1,0 0-1,-1 0 0,-3 29 0,1-6 46,0-20-56,0 0 1,-2 0-1,0-1 0,-1 1 0,-1-1 0,0 0 0,-15 29 1,0 0 63,-38 62 0,49-94-84,1 1-31,-1-1 1,0 0-1,-2 0 1,1-1-1,-19 16 1,14-13-18,12-13 9,0 0 1,0 0 0,0 0-1,0-1 1,0 1 0,-1-1-1,-4 3 1,-4 1-8,8-3 0,-1-1 0,1 0-1,-1 1 1,1-2 0,-1 1 0,0-1 0,1 1 0,-1-1-1,-8 0 1,12-1 6,0 0 0,0-1-1,0 1 1,0-1 0,0 1 0,0-1-1,0 1 1,0-1 0,0 0-1,0 1 1,0-1 0,0 0 0,0 0-1,0 0 1,1 1 0,-1-1 0,0 0-1,1 0 1,-1 0 0,1 0-1,-1-2 1,0 1-11,0 0 0,0 0 0,0 0 0,0 0 0,1 0-1,-1-1 1,1 1 0,-1 0 0,1-5 0,2 0 10,1 0 0,-1 0 0,1 0 1,1 0-1,0 0 0,0 1 0,0-1 0,0 1 0,1 0 1,9-8-1,3-6-7,-11 13 15,1 1 0,-1-1 0,2 2 0,-1-1 1,0 1-1,1 0 0,0 1 0,17-8 1,15-8-32,-36 18 36,1 0-1,-1 1 1,0-1 0,0 1 0,1 0 0,-1 1-1,0-1 1,1 1 0,-1 0 0,1 0 0,-1 0 0,0 1-1,1-1 1,-1 1 0,1 0 0,7 3 0,1 1 19,-1 0 0,0 0 1,0 1-1,15 10 0,-17-9-7,-1 1-1,0-1 1,0 1-1,0 1 1,7 10 0,-8-11-3,0 1 1,0-1 0,1-1 0,0 0 0,0 0 0,1-1 0,0 0 0,0 0 0,0-1-1,1-1 1,14 5 0,-23-8-10,1-1 1,-1 1-1,0-1 0,0 0 0,1 0 0,-1 0 0,0 0 1,0 0-1,1 0 0,-1-1 0,0 1 0,0-1 0,0 0 0,0 1 1,0-1-1,0 0 0,0 0 0,0 0 0,2-2 0,-1 1 0,-1-1-1,1 1 0,-1-1 0,0 0 0,0 0 0,0 1 0,0-1 0,-1 0 0,1-1 0,-1 1 1,2-4-1,-1-3 9,1-1 1,-1 1-1,-1-1 1,0 0-1,0 1 1,-2-20-1,-2 12 24,2 0 1,0 0-1,2 0 0,0 0 0,4-22 1,-5 36-43,1-1-1,1 1 1,-1 0 0,0 0 0,1 0 0,0 0 0,0 0 0,0 1 0,1-1 0,-1 0 0,1 1-1,0 0 1,0 0 0,0 0 0,0 0 0,0 0 0,1 0 0,-1 1 0,1 0 0,0-1 0,0 1-1,0 1 1,0-1 0,0 1 0,0-1 0,0 1 0,6 0 0,-1-1 3,0 1-1,0 0 1,0 1 0,0 0-1,0 1 1,0-1 0,-1 2-1,1-1 1,0 1 0,0 1 0,-1 0-1,1 0 1,-1 0 0,0 1-1,0 0 1,12 9 0,-17-11 9,0 0 0,-1-1 1,1 0 0,-1 1-1,0-1 1,0 1-1,0 0 1,0 0-1,0 0 1,0 0-1,0 0 1,-1 0-1,1 0 1,-1 1 0,1-1-1,-1 1 1,1 2-1,-2-4 25,-27-17 35,22 12-71,-2-1-11,0 0 1,0 1-1,0 0 0,-1 1 0,-12-5 1,15 7 5,1 0 0,-1 1 1,0 0-1,1-1 0,-1 1 1,0 1-1,1-1 0,-1 1 1,1 0-1,-1 0 0,-7 2 0,5 0 14,1 0 0,-1 0-1,1 0 1,-1 0-1,1 1 1,0 0-1,1 1 1,-1-1-1,1 1 1,-1 0-1,1 0 1,1 1-1,-1-1 1,1 1-1,0 0 1,1 1-1,-1-1 1,1 1-1,0-1 1,1 1-1,-1 0 1,1 0-1,1 0 1,-2 11-1,1-5 26,1 0-1,0 0 1,1 0-1,1 1 1,0-1-1,1 0 1,0 0-1,8 25 0,-9-35-23,0 1 0,1-1 0,-1 1 0,1-1-1,0 1 1,0-1 0,0 0 0,1 0-1,-1 0 1,1 0 0,0 0 0,-1-1-1,1 1 1,0-1 0,1 0 0,-1 1-1,0-2 1,1 1 0,-1 0 0,1-1-1,-1 1 1,1-1 0,0 0 0,-1 0 0,1-1-1,0 1 1,0-1 0,0 0 0,0 0-1,-1 0 1,1 0 0,0-1 0,0 1-1,5-3 1,-3 2-1,0-1-1,-1-1 1,0 1-1,1-1 0,-1 0 1,0 0-1,0 0 1,-1-1-1,1 0 1,-1 0-1,0 0 1,0 0-1,0-1 1,0 0-1,-1 1 0,0-1 1,4-7-1,0-2-2,0 0 0,-1-1 0,-1 0-1,0-1 1,3-17 0,-7 21-12,0-1 0,0 1 0,-1 0 1,-1-1-1,0 1 0,-1 0 0,0 0 0,-1-1 1,0 2-1,-6-14 0,9 25 10,0-1 0,0 0 0,0 0-1,0 1 1,-1-1 0,1 0 0,0 1 0,-1-1 0,1 0-1,0 1 1,-1-1 0,1 1 0,-1-1 0,1 0 0,-1 1-1,1-1 1,-1 1 0,1 0 0,-1-1 0,0 1 0,1-1-1,-1 1 1,0 0 0,1-1 0,-1 1 0,0 0 0,1 0-1,-1 0 1,0 0 0,1-1 0,-1 1 0,0 0 0,0 0-1,1 0 1,-1 0 0,0 1 0,0-1 0,1 0 0,-1 0-1,0 1 1,-1-1 2,1 1-1,-1 0 0,1 0 1,0 0-1,-1 0 1,1 0-1,0 1 0,0-1 1,0 0-1,0 0 0,0 1 1,0-1-1,0 1 1,1-1-1,-1 1 0,-1 2 1,1 4 0,0-1-1,0 1 1,1-1 0,0 1 0,0 0-1,1-1 1,0 1 0,0-1 0,3 9-1,2 8 36,15 34-1,-17-48-24,1 1-1,0-1 0,0 0 1,2 0-1,-1-1 0,11 13 1,-16-20-15,1 0 0,0-1 0,-1 1 0,1 0 0,0-1 1,0 1-1,0-1 0,0 1 0,1-1 0,-1 0 1,0 0-1,0 0 0,1 0 0,-1 0 0,1-1 0,-1 1 1,0-1-1,1 1 0,-1-1 0,1 0 0,-1 0 1,1 0-1,-1 0 0,1-1 0,-1 1 0,1-1 0,-1 0 1,1 1-1,-1-1 0,0 0 0,1 0 0,-1 0 1,0-1-1,0 1 0,3-3 0,5-4 3,-2 0 0,1 0 0,-1-1 0,0 0 0,-1-1 0,9-14 0,30-66 100,-13 23-20,-30 61-49,-1 1 0,0 0-1,0 0 1,-1-1 0,0 1 0,0-1 0,0 1 0,0-1 0,-1-9-1,0 14 27,23-16 198,-11 11-242,0 1 1,0 1 0,0 0-1,1 0 1,21-2 0,-32 6-10,0 0 1,0 0-1,-1 0 0,1 0 1,0 0-1,0 0 0,-1 1 1,1-1-1,0 1 1,-1-1-1,1 1 0,0 0 1,-1 0-1,1-1 0,-1 1 1,1 0-1,-1 0 1,0 1-1,1-1 0,-1 0 1,0 0-1,0 1 1,0-1-1,0 0 0,0 1 1,0-1-1,0 1 0,0-1 1,-1 1-1,1 0 1,0-1-1,-1 1 0,0 0 1,1-1-1,-1 4 0,1 6 49,-1-1-1,-1 1 0,0 0 0,-4 20 0,-1 8 57,7-26-62,-1 0 0,2 1 1,0-1-1,5 20 0,-5-27-28,0 0 0,1 0 1,-1 0-1,1 0 0,0 0 0,1 0 0,-1-1 1,1 1-1,0-1 0,0 0 0,7 5 0,-10-9-15,1 0-1,0-1 1,0 1-1,-1-1 0,1 1 1,0-1-1,0 0 1,-1 1-1,1-1 1,0 0-1,0 0 0,0 0 1,0-1-1,-1 1 1,1 0-1,0-1 1,0 1-1,-1-1 0,1 1 1,3-3-1,0 1 17,0 0 0,0-1 0,0 1 1,0-1-1,6-6 0,3-5-15,-1-1-1,16-23 1,-4 5-18,0-1 68,-18 23-48,0 1 0,1 0 0,0 0 0,0 1 0,1 0 0,1 0 0,-1 1 0,18-11 0,-26 19-2,0 0 1,0 0-1,0 0 0,0 0 1,0 0-1,0 0 0,0 0 1,1 0-1,-1 0 0,0 0 1,0 1-1,0-1 1,0 1-1,0-1 0,0 0 1,0 1-1,0 0 0,0-1 1,0 1-1,0 0 0,-1-1 1,1 1-1,0 0 0,0 0 1,-1 0-1,1 0 0,0-1 1,-1 1-1,1 0 0,-1 0 1,1 0-1,0 2 0,18 39 268,-17-37-240,12 46 124,-11-40-112,-1 1-1,2-1 0,6 16 0,-10-26-46,0-1 0,0 1 0,1-1 0,-1 1 0,0-1 0,1 1 0,-1-1 0,0 1 0,1-1 0,-1 0 0,0 1 0,1-1 0,-1 0 0,0 1 0,1-1 0,-1 0 0,1 0 0,-1 1 0,1-1 0,-1 0 0,1 0 0,-1 0 0,1 0 0,-1 1 0,1-1-1,-1 0 1,1 0 0,-1 0 0,1 0 0,0-1 0,1 1-8,0-1 0,-1 1 0,1-1 0,-1 0 0,1 0-1,-1 0 1,1 0 0,-1 0 0,0 0 0,2-1 0,30-39-207,-27 33 199,63-87-199,-68 93 223,-1 1-1,1 0 0,0 0 0,0 0 1,0 0-1,0 0 0,0 0 0,0 0 1,0 0-1,0 1 0,0-1 1,0 0-1,0 1 0,1-1 0,-1 0 1,0 1-1,0 0 0,1-1 0,-1 1 1,0 0-1,1-1 0,-1 1 0,0 0 1,2 0-1,-2 1 2,0 0 0,0-1 0,0 1 0,0 0 1,0 0-1,0 0 0,0 0 0,-1 0 0,1 0 0,0 0 0,-1 0 0,1 0 0,-1 0 0,1 0 1,-1 0-1,0 0 0,1 1 0,-1-1 0,0 0 0,0 0 0,0 0 0,0 1 0,0-1 0,0 0 1,0 2-1,-1 24 51,0 24 47,1-48-104,0 0 1,0 1 0,1-1 0,0 1-1,-1-1 1,1 0 0,1 0 0,-1 1-1,0-1 1,4 5 0,-5-8-5,1 1 0,-1-1 0,1 0 0,-1 0 0,1 1 0,-1-1 0,1 0 0,-1 0 0,1 0 0,-1 0 0,1 0 0,0 1 0,-1-1 0,1 0 0,-1 0 0,1-1 0,-1 1 0,1 0 0,0 0 0,-1 0 0,1 0 0,-1 0 0,1-1 0,-1 1 0,1 0 0,-1 0 0,1-1 0,-1 1 0,1-1 0,15-11 0,-4-1-28,20-29-1,-24 30 1,1-1-1,0 2 0,20-19 0,-20 19-71,1 2 57,-9 10 46,-1-1-1,1 1 0,0-1 0,-1 1 1,1-1-1,-1 1 0,1 0 0,-1-1 1,1 1-1,-1 0 0,1-1 1,-1 1-1,0 0 0,1 0 0,-1-1 1,0 1-1,0 0 0,1 0 0,-1-1 1,0 1-1,0 0 0,0 1 0,2 10 34,0 0 0,-1 1 0,-1 23 0,-1-22-6,1 0 0,1 0-1,3 17 1,-3-26-30,0 0 0,0 0 0,1 0 0,-1-1 0,2 1 0,-1 0 0,0-1 0,1 1 0,3 3 0,-5-6 0,0-1 0,1 1 0,-1-1 0,1 0 0,-1 0 0,1 0 0,0 0 0,-1 0 0,1 0 0,0 0 0,0 0 0,-1-1 0,1 1 0,0-1 0,0 1 0,0-1 0,0 0 0,0 0 0,0 0 0,0 0 0,0 0 0,-1 0 0,1 0 0,0-1 0,0 1 0,3-2 0,11-5 0,-1 0 0,0 0 0,0-2 0,-1 0 0,0 0 0,-1-2 0,14-12 0,-17 15 0,-1-1 0,-2 5 0,-5 16 0,-2-9 0,1 2 0,1 0 0,-1 0 0,1 0 0,0 0 0,0 0 0,0 0 0,1-1 0,0 0 0,0 1 0,0-1 0,0 0 0,1 0 0,-1 0 0,1-1 0,0 1 0,0-1 0,1 0 0,-1 0 0,0-1 0,1 1 0,0-1 0,7 3 0,-10-5 0,1 0 0,-1 1 0,1-1 0,-1 0 0,1 0 0,-1-1 0,1 1 0,-1 0 0,1-1 0,-1 0 0,1 1 0,-1-1 0,0 0 0,1 0 0,-1 0 0,0-1 0,0 1 0,4-3 0,-3 1 0,-1 0 0,1 0 0,-1 0 0,0 0 0,1 0 0,-1 0 0,-1 0 0,1-1 0,0 1 0,-1-1 0,2-6 0,-2 6 0,0-1 0,0 1 0,0 0 0,-1-1 0,0 1 0,1-1 0,-2 1 0,1-1 0,0 1 0,-1-1 0,0 1 0,0-1 0,0 1 0,-1 0 0,1 0 0,-1 0 0,0 0 0,0 0 0,-1 0 0,1 0 0,-5-4 0,1 4 0,0 1 0,0 0 0,0 0 0,-1 1 0,1 0 0,-1 0 0,-12-2 0,10 3 0,7 0 0,0 1 0,0-1 0,0 1 0,0 0 0,0 0 0,0 0 0,0 0 0,0 0 0,0 0 0,0 1 0,0-1 0,0 1 0,0-1 0,-3 3 0,4 1 0,0-4 0,1 0 0,0 0 0,0 1 0,0-1 0,0 0 0,0 0 0,0 1 0,-1-1 0,1 0 0,0 0 0,0 1 0,0-1 0,0 0 0,0 1 0,0-1 0,0 0 0,0 1 0,0-1 0,0 0 0,0 0 0,1 1 0,-1-1 0,0 0 0,0 1 0,0-1 0,0 0 0,0 0 0,0 1 0,1-1 0,-1 0 0,0 0 0,0 0 0,0 1 0,1-1 0,-1 0 0,0 0 0,0 0 0,1 1 0,-1-1 0,0 0 0,0 0 0,1 0 0,-1 0 0,0 0 0,1 0 0,1 1 0,-1 0 0,1 0 0,0 0 0,0 0 0,0-1 0,0 1 0,0-1 0,0 1 0,0-1 0,0 0 0,0 0 0,0 0 0,0 0 0,0 0 0,0 0 0,0-1 0,3 0 0,38-14 0,-22 7 0,4-2 0,-1-1 0,0-1 0,-1-1 0,-1-1 0,25-20 0,-44 32 0,1-1 0,0 1 0,-1 1 0,1-1 0,0 0 0,0 1 0,0 0 0,0 0 0,0 0 0,0 0 0,0 1 0,0 0 0,1 0 0,-1 0 0,0 0 0,0 0 0,0 1 0,0 0 0,0 0 0,0 0 0,0 0 0,7 4 0,-7-3 0,0 0 0,0 0 0,0 1 0,-1-1 0,1 1 0,-1 0 0,1 0 0,-1 0 0,0 0 0,0 1 0,-1-1 0,1 1 0,-1 0 0,1 0 0,-1 0 0,0 0 0,-1 0 0,1 0 0,-1 1 0,2 6 0,-1 46 0,-3-47 0,0-1 0,1 0 0,1 0 0,0 0 0,0 0 0,0 0 0,1 0 0,1 0 0,-1-1 0,5 10 0,-6-17 0,0 0 0,0 0 0,0 0 0,0-1 0,0 1 0,0 0 0,0 0 0,1 0 0,-1-1 0,0 1 0,0-1 0,1 1 0,-1-1 0,0 1 0,1-1 0,-1 0 0,0 0 0,1 0 0,-1 0 0,0 0 0,1 0 0,-1 0 0,1 0 0,-1 0 0,2-1 0,38-10 0,-35 9 0,39-10 850,-21 8-5635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2:48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234 498 13048,'0'0'3433,"-11"11"-3152,-82 80 831,91-89-1057,-1 0 1,1 0-1,0 0 0,0 1 0,1-1 1,-1 1-1,0-1 0,1 1 0,-1 0 1,1 0-1,0 0 0,0 0 0,0 0 1,1 0-1,-1 0 0,1 0 0,-1 0 1,1 0-1,0 0 0,0 0 0,0 0 0,1 0 1,-1 0-1,2 4 0,-1-5-25,-1 0-1,2 1 0,-1-1 0,0 0 1,0 0-1,1 0 0,-1 0 1,1 0-1,-1-1 0,1 1 0,0 0 1,0-1-1,0 1 0,0-1 1,0 0-1,0 1 0,0-1 1,0 0-1,1 0 0,-1-1 0,0 1 1,1 0-1,-1-1 0,0 1 1,1-1-1,-1 0 0,1 0 1,-1 0-1,1 0 0,-1 0 0,3-1 1,4 0 33,-1-1-1,1 0 1,0 0 0,-1-1 0,0 0 0,0 0 0,0-1 0,0 0-1,0-1 1,13-9 0,-16 9-28,1 1-1,-1-1 0,-1 0 1,1-1-1,-1 1 0,0-1 1,0 0-1,0 0 0,-1 0 1,0 0-1,0-1 0,-1 1 1,1-1-1,1-9 0,-3 9 46,0-1-1,0 0 1,0 0-1,-1 0 1,-1 0-1,1 0 1,-1 0 0,0 0-1,-1 1 1,0-1-1,0 0 1,-1 1-1,-5-12 1,8 19-72,0 0 1,0-1-1,0 1 1,0 0-1,-1 0 1,1 0-1,0-1 1,0 1-1,0 0 1,-1 0-1,1 0 1,0-1 0,0 1-1,-1 0 1,1 0-1,0 0 1,0 0-1,-1 0 1,1 0-1,0 0 1,0 0-1,-1 0 1,1 0-1,0 0 1,-1 0-1,1 0 1,0 0-1,0 0 1,-1 0 0,1 0-1,0 0 1,0 0-1,-1 0 1,1 0-1,-1 1 1,-10 8 208,-5 17 255,12 3-157,0 1 1,2 0-1,1 0 1,6 58 0,-1 8 191,-4-87-468,0 4 78,0 1 1,0 0-1,-2 0 1,1-1-1,-2 1 1,-4 14-1,5-24-85,0 0 0,-1 0 0,0 0 0,0 0 0,0 0 0,0 0 0,0-1 0,-1 0 0,1 1 0,-1-1 0,0-1 0,0 1 0,-7 3 0,-3 0 23,1-2 0,-1 0-1,-1 0 1,1-1-1,0-1 1,-1 0 0,1-1-1,-1-1 1,1 0 0,-24-4-1,35 3-58,0 1 0,1-1 0,-1 0 0,0 0 0,1-1 0,0 1 0,-1 0 0,1-1 0,0 0-1,-1 1 1,1-1 0,-3-4 0,5 5 0,1 0-1,-1 0 0,0 0 1,1 0-1,-1 0 1,1 0-1,-1 0 0,1 0 1,0 0-1,-1 0 0,1 0 1,0 0-1,0 0 1,-1 1-1,1-1 0,0 0 1,0 0-1,0 1 1,2-2-1,0-1-8,27-20-14,0 2 0,1 0 0,1 2 0,39-17-1,20-12 51,-59 30-4,-14 9-11,0-2 1,26-19 0,40-29 91,-75 51-22,-1-1 0,0 0 0,-1 0 0,12-20 0,11-14 2,-28 41-76,0-1-1,-1 0 0,1 0 0,-1 0 0,1 0 0,-1-1 0,0 1 0,0 0 0,0 0 0,0-6 0,1 0 31,1-1 50,-3 10-83,0 0 1,0 0 0,0 0 0,0 0 0,-1 0 0,1 0-1,0 0 1,0 0 0,0 0 0,0 0 0,-1 0-1,1 0 1,0 0 0,0 0 0,0 0 0,0 0-1,0 0 1,-1 0 0,1 0 0,0 0 0,0 0 0,0 0-1,0 0 1,0 0 0,-1 0 0,1 0 0,0 0-1,0 0 1,0-1 0,0 1 0,0 0 0,0 0-1,0 0 1,0 0 0,-1 0 0,1 0 0,0-1 0,0 1-1,0 0 1,0 0 0,0 0 0,0 0 0,0 0-1,0-1 1,0 1 0,0 0 0,0 0 0,0 0-1,0 0 1,0-1 0,0 1 0,0 0 0,0 0 0,0 0-1,0 0 1,0 0 0,0-1 0,0 1 0,0 0-1,1 0 1,-1 0 0,0 0 0,-2 3 24,1 1 0,-1 0 1,1-1-1,0 1 0,0 0 1,0 0-1,0 6 0,-1 5 9,-1-5-3,1 1-1,0-1 1,1 0 0,-1 18-1,2-25-28,1 0 0,-1 0-1,0-1 1,1 1-1,-1 0 1,1 0 0,0-1-1,0 1 1,0-1 0,0 1-1,0-1 1,1 1 0,-1-1-1,1 0 1,-1 0-1,1 1 1,0-1 0,0 0-1,0-1 1,0 1 0,0 0-1,0-1 1,4 3-1,-4-3-3,1-1-1,-1 1 1,0-1-1,0 1 0,0-1 1,1 0-1,-1 0 1,0 0-1,0 0 0,1 0 1,-1-1-1,0 1 1,0-1-1,0 1 1,0-1-1,1 0 0,-1 0 1,0 0-1,0 0 1,-1 0-1,1 0 0,0 0 1,2-3-1,4-2-15,-1 0-1,0-1 1,10-12-1,-4 4 25,-2-2-1,0 1 0,0-1 0,-2-1 1,12-28-1,-17 37 22,-2 13 8,-5 18 12,-8 30 38,-3-1 0,-2 0 0,-3-1 0,-1-1 1,-2-1-1,-3 0 0,-37 52 0,61-98-91,0 0 1,0 0-1,0-1 0,-1 1 1,1 0-1,-1-1 0,1 1 1,-1-1-1,0 1 0,1-1 1,-1 0-1,0 0 0,0 0 1,0 0-1,0 0 0,0 0 1,0 0-1,0-1 0,0 1 1,0-1-1,-3 1 0,24-14-193,-3 3 168,-1-2-1,24-23 1,0 1 31,116-107 117,-52 44 60,-25 34 604,-78 63-757,0 0 0,0-1 0,1 1 0,-1 0 0,0 0 0,0-1 0,0 1 0,0 0 0,0 0 0,1-1 0,-1 1 0,0 0 0,0-1 0,0 1 0,0 0 0,0-1 0,0 1 0,0 0 0,0 0 0,0-1 0,0 1 1,0 0-1,0-1 0,0 1 0,0 0 0,0 0 0,-1-1 0,2-2 941,6 1-767,2 2-102,-4 0-60,-1 0-1,1 0 1,0 0 0,-1 1-1,1 0 1,8 2 0,-12-3-30,0 1 1,1 0-1,-1 0 0,0-1 1,0 1-1,0 0 0,0 0 0,0 0 1,0 0-1,0 0 0,0 0 1,0 1-1,0-1 0,-1 0 1,1 0-1,0 1 0,-1-1 1,1 0-1,-1 1 0,0-1 1,1 0-1,-1 1 0,0-1 1,0 1-1,0-1 0,0 0 1,0 3-1,-1 4 20,1 0 1,-2 0-1,1 0 1,-3 8-1,2-11-11,0 0-1,1 0 0,0 0 0,0 0 1,1 0-1,-1 1 0,1-1 1,0 0-1,0 0 0,1 0 0,0 0 1,1 7-1,-1-8-15,0-1 0,1 0 0,-1 1 0,1-1 0,-1 0 0,1 0 0,0 0 0,0 0 0,1 0 0,2 4 0,-3-6 0,0 0 0,0 0 0,-1 0 0,1 0 0,0 0 0,0 0 0,0-1 0,0 1 0,0-1 0,0 1 0,0-1 0,0 0 0,0 0 0,0 0 0,0 0 0,0 0 0,0 0 0,0 0 0,3-2 0,7 0-3,0-2 0,0 0 0,-1 0 1,1-1-1,19-11 0,46-39-31,-42 29 21,67-38-330,-87 57 399,-25 15 29,0 1 0,-17 18 0,11-10-2,3-4-75,7-8-7,0 0 0,1 1 0,0-1 1,0 1-1,0 1 0,-4 7 0,8-12-1,0 0 0,0 0 0,1 0 0,-1 0 0,1-1 0,0 1-1,-1 0 1,1 0 0,0 0 0,0 0 0,0 0 0,0 0 0,1 0 0,-1 0 0,1 0 0,-1 0-1,1-1 1,-1 1 0,1 0 0,0 0 0,0 0 0,0-1 0,0 1 0,0-1 0,0 1 0,0-1-1,1 1 1,-1-1 0,1 1 0,2 1 0,-2-2 0,-1 1 0,1 0 0,1-1 0,-1 1 0,0-1 0,0 1 0,1-1 0,-1 0 0,0 0 0,1 0 0,-1-1 0,1 1 0,0 0 0,-1-1 0,1 0 0,-1 1 0,1-1 0,0 0 0,-1-1 0,1 1 0,-1 0 0,1-1 0,0 1 0,-1-1 0,1 0 0,-1 0 0,0 0 0,1 0 0,-1 0 0,0 0 0,1-1 0,-1 1 0,0-1 0,0 0 0,0 0 0,0 1 0,-1-1 0,1 0 0,-1-1 0,1 1 0,-1 0 0,1 0 0,-1-1 0,1-3 0,5-10 0,0-1 0,-2 0 0,0-1 0,-1 1 0,0-1 0,-2 1 0,1-31 0,-5 51 0,0 0 0,1 0 0,-1 0 0,1 0 0,0 1 0,-2 5 0,4 2 0,0 1 0,1-1 0,0 1 0,1-1 0,0 0 0,0 0 0,7 13 0,-5-11 0,-3-8 0,0 0 0,0-1 0,1 1 0,-1-1 0,1 0 0,0 1 0,0-1 0,1 0 0,-1-1 0,1 1 0,5 3 0,-8-5 0,1-1 0,0 0 0,0 0 0,0 0 0,0 0 0,0-1 0,0 1 0,0 0 0,0-1 0,0 0 0,0 1 0,0-1 0,0 0 0,0 0 0,0 0 0,0 0 0,0 0 0,1-1 0,-1 1 0,0-1 0,0 1 0,0-1 0,0 0 0,0 0 0,0 0 0,-1 0 0,1 0 0,0 0 0,3-3 0,3-3 0,0-1 0,0 0 0,0 0 0,-1-1 0,-1 0 0,1-1 0,-2 1 0,7-13 0,31-88 0,-31 76 0,22-78 0,30-172 0,-59 258 0,-2 1 0,0-40 0,-3 65 0,0 0 0,0 0 0,-1 0 0,1 0 0,0 0 0,0 0 0,0 0 0,0 0 0,0 0 0,0 0 0,0 0 0,0 0 0,0 0 0,0 0 0,0 0 0,0 0 0,0 0 0,0 0 0,0 0 0,0 0 0,-1 0 0,1 0 0,0 0 0,0 0 0,0 0 0,0 0 0,0 0 0,0 0 0,0 0 0,0 0 0,0 0 0,0 0 0,0 0 0,0 0 0,0 0 0,0 0 0,0 0 0,0 0 0,0 0 0,0 0 0,0 0 0,-1 0 0,1 0 0,0 0 0,0 0 0,0 0 0,0-1 0,0 1 0,0 0 0,0 0 0,0 0 0,0 0 0,0 0 0,0 0 0,0 0 0,0 0 0,0 0 0,0 0 0,0 0 0,0 0 0,0 0 0,-5 7 0,-3 12 0,-11 44 0,4 2 0,-9 73 0,19-108 0,-1 31 0,2 109 0,4-115 0,0-38 0,1-1 0,0 1 0,1-1 0,1 0 0,9 30 0,-10-41 0,0-1 0,0 1 0,0-1 0,1 0 0,0 0 0,0 0 0,0-1 0,0 1 0,1 0 0,-1-1 0,8 6 0,-8-9 0,-1-1 0,1 1 0,-1 0 0,0-1 0,1 1 0,-1-1 0,0 0 0,0 0 0,3-1 0,4-1 0,-4 1 0,0-1 0,0 1 0,0-1 0,0 0 0,-1 0 0,1 0 0,-1 0 0,7-8 0,31-38 0,-27 30 0,1-8 0,-16 31 0,0 1 0,1-1 0,0 1 0,0-1 0,2 8 0,0-1 0,-2-4 0,1-1 0,-1 1 0,1-1 0,1 0 0,-1 0 0,1 0 0,0 0 0,0 0 0,7 7 0,-8-10 0,-1-1 0,1-1 0,1 1 0,-1 0 0,0 0 0,0-1 0,0 1 0,1-1 0,-1 0 0,1 0 0,-1 0 0,1 0 0,0 0 0,-1-1 0,1 1 0,0-1 0,-1 1 0,1-1 0,0 0 0,0 0 0,-1 0 0,1-1 0,0 1 0,4-2 0,3 0 0,-1-1 0,1-1 0,-1 1 0,0-2 0,0 1 0,0-1 0,-1 0 0,0-1 0,0 0 0,9-8 0,12-9 0,-29 23 0,0 0 0,1 0 0,-1-1 0,0 1 0,0 0 0,0 0 0,1 0 0,-1 0 0,0-1 0,0 1 0,1 0 0,-1 0 0,0 0 0,0 0 0,1 0 0,-1 0 0,0 0 0,0 0 0,1-1 0,-1 1 0,0 0 0,1 0 0,-1 0 0,0 0 0,0 0 0,1 1 0,-1-1 0,0 0 0,1 0 0,-1 0 0,0 0 0,0 0 0,1 0 0,-1 0 0,0 0 0,0 1 0,1-1 0,-1 0 0,0 0 0,0 0 0,0 1 0,1-1 0,-1 0 0,0 0 0,0 0 0,0 1 0,0-1 0,0 0 0,1 0 0,-1 1 0,0-1 0,0 0 0,0 1 0,0-1 0,0 0 0,0 1 0,3 23 0,-2-6 0,1-13 0,0-1 0,0 0 0,0 0 0,0 0 0,1 0 0,-1 0 0,7 6 0,-9-9 0,1 0 0,0-1 0,-1 1 0,1 0 0,0 0 0,0-1 0,0 1 0,0-1 0,0 1 0,-1 0 0,1-1 0,0 0 0,0 1 0,0-1 0,1 0 0,-1 1 0,0-1 0,0 0 0,0 0 0,0 0 0,0 0 0,0 0 0,0 0 0,0 0 0,0 0 0,0-1 0,0 1 0,0 0 0,0-1 0,0 1 0,0 0 0,0-1 0,0 1 0,0-1 0,0 0 0,0 1 0,0-1 0,0 0 0,0 0 0,0-1 0,1-1 0,-1 1 0,0 0 0,0-1 0,0 1 0,0-1 0,0 1 0,-1-1 0,1 1 0,-1-1 0,0 1 0,0-1 0,0 1 0,0-1 0,0 0 0,0 1 0,-1-1 0,0-3 0,1 4 0,-1 0 0,1-1 0,-1 1 0,1 0 0,-1 0 0,0-1 0,0 1 0,0 0 0,0 0 0,-1 0 0,1 0 0,0 0 0,-1 0 0,1 1 0,-1-1 0,0 0 0,1 1 0,-1-1 0,-4-2 0,-1 4 0,6 0 0,0 0 0,1 0 0,-1-1 0,0 1 0,0 0 0,0 0 0,0 0 0,0-1 0,0 1 0,1 0 0,-1-1 0,0 1 0,0 0 0,0-1 0,1 1 0,-2-2 0,54-17 0,-43 16 0,0 0 0,0 0 0,0 1 0,18-3 0,0 1 0,-24 3 0,1 0 0,-1 1 0,0-1 0,0 1 0,1 0 0,-1 0 0,0 0 0,1 0 0,-1 1 0,6 1 0,-7-1 0,0 0 0,0 0 0,-1 0 0,1 0 0,0 1 0,0-1 0,-1 1 0,1-1 0,-1 1 0,1 0 0,-1-1 0,0 1 0,0 0 0,0 0 0,0 0 0,0 0 0,1 3 0,5 19 0,-6-19 0,0-1 0,1 0 0,-1 1 0,1-1 0,-1 0 0,1 0 0,0 0 0,6 8 0,-7-12 0,0 0 0,-1 1 0,1-1 0,0 0 0,0 0 0,0 1 0,0-1 0,0 0 0,0 0 0,0 0 0,0 0 0,-1 0 0,1-1 0,0 1 0,0 0 0,0 0 0,0-1 0,0 1 0,0 0 0,-1-1 0,1 1 0,0-1 0,0 1 0,-1-1 0,1 1 0,0-1 0,0-1 0,21-17 0,7-18 0,-22 27 0,0 0 0,1 0 0,1 0 0,-1 1 0,2 0 0,-1 1 0,1 0 0,16-9 0,-26 16 0,1 1 0,0 0 0,-1 0 0,1 0 0,0 0 0,-1 0 0,1-1 0,0 1 0,-1 0 0,1 1 0,-1-1 0,1 0 0,0 0 0,-1 0 0,1 0 0,0 0 0,-1 1 0,1-1 0,-1 0 0,1 0 0,-1 1 0,1-1 0,0 1 0,-1-1 0,1 0 0,-1 1 0,0-1 0,1 1 0,-1-1 0,1 1 0,-1-1 0,0 1 0,1-1 0,-1 1 0,0 0 0,0-1 0,1 1 0,-1-1 0,0 1 0,0 1 0,9 32 0,-7-25 0,0 1 0,1 1 0,0-1 0,1 1 0,0-1 0,1 0 0,0-1 0,1 1 0,7 9 0,-12-17 0,1 0 0,0 1 0,0-1 0,1 0 0,-1 0 0,0 0 0,1-1 0,-1 1 0,1 0 0,0-1 0,-1 0 0,1 0 0,0 1 0,0-2 0,0 1 0,0 0 0,0-1 0,0 1 0,0-1 0,0 0 0,0 0 0,0 0 0,0 0 0,0 0 0,0-1 0,0 0 0,0 1 0,0-1 0,-1 0 0,1 0 0,0-1 0,0 1 0,4-3 0,22-16 873,-12 5-5787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2:48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14168,'0'0'3823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2:48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1 378 10952,'0'0'1893,"12"-10"-1276,0 0-468,0 1-1,0 0 0,1 1 1,0 0-1,0 1 0,0 1 1,25-8-1,75-13 913,138-14 0,-25 5 340,-163 23-462,94-32 0,-91 17 209,91-52 0,-143 72-989,18-11-2611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12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1252 7528,'0'0'9333,"11"-10"-9088,38-33 8,-43 37-170,0 0 0,-1 0 0,0 0-1,0-1 1,-1 0 0,0 1 0,0-2-1,0 1 1,-1 0 0,3-12 0,0 3 65,5-14 104,-2-1-1,-2 0 1,0 0 0,-2-1-1,0-32 1,-5-163 1158,-1 189-1101,-1-2 64,-2 1 0,-13-64 0,10 77-118,-1 0 1,0 0-1,-2 1 1,-25-46-1,-1 2 336,24 43-133,-22-34 0,15 25 58,16 28-369,0 0-1,-1 1 0,0-1 1,0 1-1,-10-12 1,7 8 167,6 4-3720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18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1 596 8336,'0'0'7268,"11"-10"-6983,-8 7-258,11-10 142,-1 1 1,-1-2-1,0 0 0,17-28 0,-16 17 75,-2-1-1,-1 0 0,-1 0 1,-1-1-1,-2-1 0,-1 1 1,0-1-1,-2 0 1,-2 0-1,-1-32 0,0 46-72,-1-1-1,-1 1 0,0 0 0,-1-1 0,0 1 0,-1 1 1,-9-20-1,-1 10 483,7 20-317,4 16-188,-1 42 19,2-41-139,1 1-1,0-1 1,2 21-1,2-8 42,1 0-1,1-1 1,1 1-1,13 33 1,-14-43-18,-1 0 0,0 0-1,-2 0 1,2 23 0,0-3 8,3 22 124,-3 1-1,-2-1 0,-6 67 1,1-94-132,1-1 62,-8 34 0,8-55-64,-1-1 0,0 1 1,0-1-1,-1 0 0,0 0 0,-1 0 0,-10 14 0,11-18-29,1 1 20,-1-1 0,-1 0-1,1 0 1,-1 0-1,0 0 1,-5 3-1,9-7-30,0-1 0,0 1 0,0-1 1,0 1-1,0-1 0,0 1 0,0-1 0,0 0 0,0 0 0,0 1 0,0-1 0,0 0 0,0 0 0,0 0 0,0 0 0,-1 0 0,-1-1 0,2 0 0,-1 1-1,1-1 0,-1 0 1,1 0-1,0 0 0,-1 0 1,1 0-1,0 0 0,0-1 1,0 1-1,0 0 0,0-1 1,0 1-1,0 0 0,-1-3 1,-1-1-6,1 0 0,-1-1 0,1 1 0,0-1 0,0 1 0,1-1 0,-1 0 0,1 1 0,1-1 0,-1 0 0,1 0 0,0 0 0,0 0 0,1 1 0,-1-1 0,1 0 0,1 0 0,-1 1 0,1-1 0,0 1 0,0-1 0,1 1 0,4-8 0,-1 3-42,0 0 0,0 1 1,1 0-1,0 0 0,0 1 1,15-13-1,-20 19 30,0 0-1,1 0 1,-1 1 0,1-1-1,-1 1 1,1-1 0,4-1-1,-6 3 9,0 0 0,0 0 0,1 0 0,-1 0 0,0 0-1,0 0 1,1 0 0,-1 0 0,0 0 0,0 0 0,1 1 0,-1-1-1,0 1 1,0-1 0,0 1 0,1-1 0,-1 1 0,0 0 0,0-1-1,1 2 1,44 19 80,-27-9-55,-12-8-19,0 1 0,1 0-1,-1 0 1,-1 0-1,1 1 1,-1 0 0,6 8-1,0 2 58,1 0 0,1-1-1,20 16 1,-32-29-49,0-1 1,1 0 0,-1 0-1,0 0 1,1 0-1,-1 0 1,1 0-1,0-1 1,-1 1-1,1-1 1,0 0-1,-1 1 1,1-2-1,-1 1 1,1 0-1,0 0 1,-1-1 0,1 1-1,0-1 1,-1 0-1,1 0 1,-1 0-1,0 0 1,1 0-1,3-3 1,3-1 18,0-1 1,0 0-1,-1-1 1,0 0-1,9-9 1,-4-1 4,-1 1 0,0-2 0,-1 0 0,-1 0 0,11-27 0,-9 18 77,26-41-1,-36 65-112,0 1 0,0 0 0,0-1 0,1 1-1,-1 0 1,1 0 0,-1 0 0,1 1 0,0-1 0,0 1 0,0-1 0,0 1 0,0 0 0,0 0 0,0 0 0,0 1-1,1-1 1,-1 1 0,0 0 0,0 0 0,1 0 0,3 0 0,9 2 4,-1 0 0,1 1 0,19 7-1,-21-6-3,5 1 1,-8-1 6,1-1-1,-1 0 1,1-1 0,17 1-1,-27-5 103,-7-1-40,-6-4 8,10 6-65,-7-4 26,-1 0 0,1 1 0,-1 0 0,0 0 0,0 1-1,0 0 1,0 1 0,-1 0 0,-17-2 0,18 4-23,0 0 20,1 0 1,0 1-1,-16 2 0,20-2-29,0 0 0,1 1 0,-1 0 0,1-1 0,0 1 0,-1 0 0,1 0 0,0 1-1,0-1 1,1 1 0,-5 3 0,3 0-5,-1-1 1,1 1-1,0-1 0,1 1 0,-1 0 0,1 0 0,1 1 1,-1-1-1,1 1 0,-3 10 0,3-1-4,0-1 1,1 0-1,1 27 1,1-35 7,0 0 1,0 1 0,1-1 0,0 0 0,0 0-1,1 0 1,0 0 0,5 9 0,-6-13 3,0 0-1,0 1 1,0-1 0,0 0 0,1 0 0,-1 0-1,1 0 1,0 0 0,0-1 0,0 0-1,0 1 1,1-1 0,-1 0 0,0 0 0,1-1-1,-1 1 1,7 1 0,-8-3-5,0 0 1,0 0-1,0-1 1,0 1-1,0 0 1,0-1-1,0 0 1,0 1-1,-1-1 0,1 0 1,0 0-1,0 0 1,-1 0-1,1 0 1,-1-1-1,1 1 1,-1 0-1,1-1 1,-1 1-1,0-1 0,0 0 1,1 1-1,-1-1 1,1-2-1,4-7 34,1-1-1,5-17 1,-9 22-23,7-15 69,-2-1 1,0 0-1,-1 0 1,-1-1-1,-2 0 1,0 0-1,0-27 1,-4 50-32,-1 6-21,2 12-8,10 9-9,1 0 1,1-1-1,1-1 1,1 0-1,2-1 1,0-1-1,35 35 1,-51-56-11,0 1 0,0-1 0,0 0 0,1 0 0,-1 0 0,0 0 0,1 0 0,-1 0-1,0 0 1,1 0 0,-1-1 0,1 1 0,0 0 0,-1-1 0,1 1 0,-1-1 0,1 0 0,0 0 0,-1 1 0,1-1 0,0 0 0,-1-1 0,1 1 0,0 0 0,-1 0 0,1-1 0,0 1 0,-1-1 0,1 1 0,-1-1 0,1 1 0,2-3 0,0 0 19,1-1 0,-1 0 0,0-1 1,0 1-1,0-1 0,0 1 0,-1-1 1,4-6-1,-3 2 1,0-1 1,0 1-1,0-1 1,-1 1-1,0-1 1,2-18-1,-2 0 97,-1-35 1,-2 40-88,-1 13 18,1-1-1,0 0 0,1 1 0,4-22 1,-4 28-42,1 1 1,-1-1-1,1 1 1,-1 0-1,1-1 1,0 1-1,0 0 1,0 0-1,1 1 0,-1-1 1,1 0-1,0 1 1,0-1-1,-1 1 1,1 0-1,1 0 1,-1 0-1,6-2 1,2-1-34,-1 1-1,1 0 1,1 1 0,-1 1 0,0 0 0,1 0-1,13 0 1,-20 2 8,0 0 1,1 0-1,-1 0 0,0 1 0,0 0 0,0 0 0,1 0 1,-1 0-1,0 1 0,-1 0 0,1 0 0,0 1 0,0-1 1,-1 1-1,0 0 0,1 0 0,-1 0 0,4 5 0,-7-6 13,1 1-1,-1-1 1,0 0-1,0 1 1,0-1-1,-1 1 1,1-1-1,0 1 1,-1-1-1,0 1 1,0-1-1,1 1 1,-1-1-1,-1 1 1,0 4-1,-9 45 138,6-32-39,3-10-67,0 0-1,1 0 1,0 0-1,1 1 1,0-1 0,1 0-1,0 0 1,0 0-1,1-1 1,0 1 0,1-1-1,0 1 1,1-1-1,0 0 1,0-1 0,1 1-1,0-1 1,12 13-1,-17-20-20,1 1 0,-1-1-1,0 0 1,1 1 0,-1-1-1,1 0 1,0 0 0,-1 0-1,1 0 1,0 0 0,-1-1 0,1 1-1,0 0 1,0-1 0,0 1-1,0-1 1,0 0 0,-1 0-1,1 1 1,0-1 0,0-1-1,0 1 1,0 0 0,0 0-1,0-1 1,0 1 0,-1-1-1,1 1 1,0-1 0,0 0-1,0 0 1,-1 0 0,1 0-1,-1 0 1,1 0 0,-1 0-1,1 0 1,-1-1 0,1 1-1,-1-1 1,2-2 0,4-5 22,0-1 1,-1 0-1,0 0 1,0 0-1,4-14 1,1-2 44,-4 7-23,1 0 0,0 1 0,2 0 0,0 0 0,18-23 0,-25 39-43,-1-1 0,0 0 0,1 1 0,0-1 0,-1 1 0,1 0 0,6-3 0,-8 5-10,0-1 0,0 1 0,0 0-1,0 0 1,0-1 0,0 1 0,0 0 0,1 0 0,-1 0-1,0 0 1,0 1 0,0-1 0,0 0 0,0 0 0,0 1-1,0-1 1,0 1 0,0-1 0,0 1 0,0-1 0,0 1 0,0-1-1,0 1 1,0 0 0,0 0 0,0 1 0,7 6 5,0 1 1,-1 1-1,0 0 1,-1 0 0,0 0-1,-1 1 1,0-1-1,5 16 1,11 22 52,-9-14 67,-9-32-5,2-7-40,4-9 6,12-27 66,-6 10-70,23-33 0,-37 62-83,0 0 1,1 1-1,-1-1 1,1 0-1,-1 0 1,1 1-1,-1-1 1,1 1-1,0 0 1,0-1-1,-1 1 1,1 0-1,0 0 1,0 0-1,0 0 1,3 0-1,-3 1 0,-1 0-1,0 0 1,0 0-1,0 1 1,1-1-1,-1 0 1,0 1-1,0-1 1,0 1-1,0-1 0,0 1 1,0 0-1,0-1 1,0 1-1,0 0 1,0 0-1,0 0 1,0 0-1,0 0 1,-1 0-1,1 0 1,0 0-1,-1 0 0,1 0 1,-1 0-1,1 0 1,-1 0-1,0 1 1,1-1-1,-1 2 1,5 10 6,-1-2 15,0 0-1,0 1 0,-1-1 0,-1 1 0,2 18 1,-4-30-18,0 0 1,0 1-1,0-1 1,0 1-1,0-1 1,0 1-1,0-1 0,0 1 1,0-1-1,0 1 1,0-1-1,0 1 1,1-1-1,-1 1 1,0-1-1,0 1 1,0-1-1,1 1 1,-1-1-1,0 0 1,0 1-1,1-1 1,-1 0-1,0 1 0,1-1 1,-1 0-1,1 1 1,-1-1-1,0 0 1,1 1-1,0-1 1,0 0 2,0 0 0,0 0 0,0 0 0,0 0 0,0-1 0,0 1 0,0 0 0,0-1 0,0 1 1,0-1-1,0 1 0,0-1 0,-1 1 0,2-2 0,25-24 105,-8-6-69,12-17 50,-29 46-88,1 0 0,-1 0 0,1 0 0,0 0 1,0 1-1,0-1 0,0 1 0,0 0 0,1 0 1,-1 0-1,5-2 0,-7 4-4,0 0 0,0-1 0,1 1 0,-1 0 0,0 0 0,0 0 0,0 1 0,0-1 0,0 0 0,0 0 0,-1 1 0,1-1 0,0 0 0,0 1 0,0-1 0,0 1 0,0-1 0,0 1 0,0-1 0,-1 1 0,1 0 0,0-1 0,0 1 0,-1 0 0,1 0 0,-1-1 0,1 1 0,0 0 0,0 2 0,16 34 0,-9-18 0,-3-8 0,2-1 0,0 1 0,0-1 0,1-1 0,0 1 0,18 15 0,-23-22 0,1-1 0,0 1 0,-1-1 0,1 0 0,0 0 0,0 0 0,0 0 0,0-1 0,1 1 0,-1-1 0,0 0 0,1 0 0,-1-1 0,0 1 0,1-1 0,-1 0 0,1-1 0,-1 1 0,0-1 0,1 1 0,-1-1 0,0 0 0,5-2 0,1-2 0,0-1 0,0 1 0,-1-1 0,0-1 0,0 0 0,0 0 0,-1-1 0,0 0 0,-1 0 0,0-1 0,0 0 0,7-13 0,-4-3 0,-10 22 0,-4 16 0,2-6 0,0-1 0,0 1 0,1-1 0,0 1 0,0 0 0,1 0 0,0 8 0,1-10 0,0-1 0,0 1 0,0-1 0,1 0 0,-1 0 0,1 0 0,0 0 0,0 0 0,1 0 0,-1 0 0,1-1 0,3 4 0,-3-3 0,0 0 0,1 0 0,-1-1 0,1 0 0,-1 0 0,1 0 0,0 0 0,0 0 0,8 3 0,-9-5 0,0-1 0,1 1 0,-1-1 0,0 1 0,1-1 0,-1 0 0,0 0 0,1 0 0,-1-1 0,1 1 0,-1-1 0,0 0 0,0 0 0,6-2 0,-7 2 0,1-1 0,0 1 0,-1-1 0,1 1 0,-1-1 0,0 0 0,1 0 0,-1 0 0,0 0 0,0 0 0,0-1 0,-1 1 0,1-1 0,0 1 0,-1-1 0,0 0 0,1 1 0,-1-1 0,0 0 0,-1 0 0,1 0 0,0 0 0,-1 0 0,0 0 0,1 0 0,-1 0 0,0 0 0,-1-5 0,0 5 0,1-1 0,0 1 0,-1-1 0,0 1 0,0-1 0,0 1 0,0 0 0,-1-1 0,1 1 0,-1 0 0,0 0 0,0 0 0,0 0 0,0 0 0,0 1 0,-1-1 0,1 1 0,-1-1 0,1 1 0,-1 0 0,0 0 0,0 0 0,-6-3 0,-2 1 0,1-1 0,-17-10 0,27 15 0,-1 0 0,1-1 0,-1 1 0,1 0 0,0 0 0,-1-1 0,1 1 0,0 0 0,-1-1 0,1 1 0,0 0 0,0-1 0,-1 1 0,1 0 0,0-1 0,0 1 0,0-1 0,-1 1 0,1 0 0,0-1 0,0 1 0,0-1 0,0 1 0,0-1 0,0 1 0,0 0 0,0-1 0,0 1 0,0-1 0,0 0 0,10-14 0,24-11 0,-30 23 0,16-9 0,0 1 0,1 1 0,0 0 0,0 2 0,28-7 0,-38 11 0,1 1 0,-1 0 0,1 1 0,0 0 0,0 1 0,0 0 0,0 1 0,0 1 0,0 0 0,0 0 0,19 5 0,-22-3 0,0 0 0,1 0 0,-1 1 0,0 0 0,-1 0 0,1 1 0,-1 0 0,0 1 0,0 0 0,0 0 0,10 13 0,-8-8 0,-1 0 0,1 0 0,1-1 0,0 0 0,0-1 0,1 0 0,1-1 0,13 8 0,-19-13 0,1 1 0,0-1 0,0-1 0,-1 0 0,2 0 0,-1 0 0,0-1 0,0 0 0,0-1 0,1 0 0,-1 0 0,0-1 0,0 0 0,0 0 0,16-5 0,27-15 977,-22 8-1784,1 3-3344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28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250 495 9040,'0'0'7129,"-11"1"-6731,-8 1 40,-30 7 0,43-8-285,-1 1-1,1 0 1,-1 1-1,1-1 1,0 1-1,0 0 1,0 1-1,1 0 1,-1-1-1,-5 7 1,0 1 72,1 0 1,1 1 0,0 0 0,0 1-1,1 0 1,1 0 0,0 1 0,1 0-1,1 0 1,0 0 0,1 1 0,-4 22-1,8-32-172,0 1-1,0-1 1,0 1-1,1-1 0,0 1 1,0-1-1,1 1 1,-1-1-1,1 0 1,0 0-1,1 0 1,-1 0-1,1 0 0,0 0 1,0 0-1,0-1 1,1 0-1,0 0 1,7 7-1,-8-8-32,-1-1 0,1 0 0,0 0 0,-1-1 0,1 1 0,0-1 0,0 1 0,0-1 0,0 0 1,0 0-1,0 0 0,0 0 0,1-1 0,-1 1 0,0-1 0,0 0 0,1 0 0,-1 0 0,0 0 0,0-1 0,1 1 0,-1-1 0,0 0 0,0 0 0,0 0 0,0 0 0,0 0 1,0-1-1,0 0 0,-1 1 0,1-1 0,0 0 0,-1 0 0,5-5 0,-2 1 2,0 0 0,0-1 0,0 0 1,-1 0-1,0 0 0,0-1 0,-1 1 0,0-1 1,0 0-1,-1 0 0,0 0 0,0 0 0,0-10 0,-1 1 30,0 0 0,-1 0-1,-1-1 1,0 1-1,-6-20 1,-5-3 158,9 34-138,1-1 1,0 1 0,0 0 0,0-1 0,1 1 0,-1-11 0,-2 6 194,3 9 23,3 8-71,21 45-57,-3 0 0,18 71 1,-24-73-92,-3 1 0,6 62 0,-15-84-9,-1 0-1,-1 0 0,-2 0 0,-1 0 1,-10 47-1,12-71-39,0-1 1,0 1-1,0-1 1,0 0-1,-1 1 1,1-1-1,-1 0 1,0 0-1,0 0 1,0 0-1,-1 0 1,1-1-1,0 1 1,-1-1-1,0 1 0,0-1 1,0 0-1,0 0 1,-4 2-1,5-3 1,-1 0 1,0-1-1,0 1 0,0 0 0,0-1 0,0 0 0,0 0 0,0 0 0,0 0 0,0 0 0,0-1 0,0 1 0,0-1 0,0 1 0,0-1 0,0 0 0,0-1 1,0 1-1,1 0 0,-1-1 0,0 1 0,-3-4 0,1 1 24,0 1 0,0-2 0,1 1 0,-1 0 0,1-1 0,0 0 0,0 0 0,0 0 0,1-1 0,0 1 0,0-1 0,0 1 1,1-1-1,0 0 0,0 0 0,-2-10 0,4 12-36,0-1 1,1 1-1,0 0 0,0 0 1,0 0-1,0 0 0,0 0 1,1 0-1,0 0 0,0 0 1,0 0-1,4-5 1,4-9 5,-1-1-6,0 1-1,2 0 1,0 0 0,1 1-1,1 1 1,0 0 0,1 0-1,1 2 1,0-1 0,1 2-1,33-21 1,-30 20-38,0 0 0,-1-1 1,24-26-1,-39 37 22,13-13-7,-2-1 0,0-1 0,-1 0 0,17-35 0,20-31 59,-43 74-22,0 0 0,0-1 0,8-19 0,-13 16 34,0 2 42,1 27-52,-1 22-53,2 1 0,2-1-1,1-1 1,18 52 0,-24-84 7,0 1 1,1-1 0,0 0-1,-1 0 1,1 0-1,0 0 1,1 0-1,-1-1 1,0 1 0,5 3-1,-6-6-1,0 1 0,0-1 0,0 1-1,0-1 1,0 1 0,0-1 0,0 0 0,0 1-1,0-1 1,0 0 0,0 0 0,1 0 0,-1 0 0,0 0-1,0 0 1,0 0 0,0 0 0,0 0 0,0-1 0,0 1-1,1 0 1,-1-1 0,0 1 0,0-1 0,0 1-1,0-1 1,0 1 0,-1-1 0,1 0 0,0 1 0,0-1-1,0 0 1,0 0 0,-1 0 0,1 0 0,0-1-1,4-4 23,-1 0-1,0 0 0,0-1 0,0 1 1,-1-1-1,0 0 0,2-11 0,11-55 144,-3 14 4,2-16 315,-22 134-415,3 0 1,4 94 0,2-58-27,-21 208 71,12-217-36,7-83-65,-1 0 0,0 0 0,0 0 0,1 0 0,-2 0 0,1 0 0,0 0 0,-1 0-1,1 0 1,-1 0 0,0-1 0,-3 4 0,5-5-9,-1 0-1,0-1 1,1 1-1,-1 0 0,0-1 1,0 1-1,1-1 1,-1 1-1,0-1 1,0 0-1,0 1 0,0-1 1,1 0-1,-1 0 1,0 1-1,0-1 0,0 0 1,0 0-1,0 0 1,0 0-1,0 0 1,0 0-1,0-1 0,1 1 1,-1 0-1,0 0 1,0-1-1,0 1 1,0 0-1,0-1 0,1 1 1,-1-1-1,0 1 1,0-1-1,1 1 0,-1-1 1,0 0-1,1 1 1,-1-1-1,0 0 1,1 1-1,-1-1 0,1 0 1,-1 0-1,1 0 1,-1-1-1,-1-1-1,1-1 1,-1 0-1,1 1 0,0-1 1,0 0-1,0 0 0,0 0 1,1 0-1,0 0 0,0 0 1,0 0-1,0 0 0,0 0 1,1 1-1,0-1 0,0 0 1,0 0-1,0 0 0,2-4 1,3-6-10,1-1 0,0 1 0,13-19 0,91-118-72,28-44 220,-131 183-136,-1 0 0,-1-1 0,1 0 0,-2-1-1,0 1 1,-1-1 0,0 0 0,-1 0-1,-1 0 1,2-24 0,-3 32-16,1 0 0,0 0 0,0 0 0,0 0 0,1 0 0,0 1-1,0 0 1,1-1 0,-1 1 0,6-5 0,-3 0 5,-1 5-17,-1 1-1,1-1 1,0 1-1,1 0 0,-1 0 1,0 0-1,1 1 1,0 0-1,0 0 1,0 0-1,0 1 1,1 0-1,-1 0 1,9-1-1,-13 2 24,0 1 0,1 0-1,-1 0 1,0 0-1,0 1 1,0-1 0,1 0-1,-1 1 1,0-1 0,0 1-1,0 0 1,0 0-1,0 0 1,0 0 0,0 0-1,0 0 1,0 0 0,-1 1-1,1-1 1,0 1-1,-1-1 1,1 1 0,-1 0-1,0-1 1,1 1 0,1 4-1,2 2 38,-1 1-1,0-1 0,0 1 1,4 17-1,4 32 123,-9-39-55,2 1 0,7 23 0,-9-34-52,0-2 1,0 1 0,0-1-1,1 0 1,6 11 0,-8-16-45,-1-1-1,0 1 0,0-1 1,1 0-1,-1 1 0,1-1 1,-1 0-1,1 0 1,-1 0-1,1 0 0,0 0 1,-1 0-1,1 0 0,0-1 1,0 1-1,0-1 1,0 1-1,-1-1 0,1 0 1,0 0-1,0 0 1,0 0-1,0 0 0,3 0 1,1-1 4,1-1 1,-1 0 0,0 0 0,0 0-1,0 0 1,-1-1 0,1 0-1,-1 0 1,1-1 0,-1 1 0,8-9-1,0-1 10,-1-1-1,18-26 1,-17 23-11,2-7-17,-1 0 1,12-30 0,-12 26 16,21-35 0,-32 60-12,-1-1 0,0 1 1,0-1-1,0 1 0,0-1 1,-1 0-1,1 1 0,-1-1 1,1-6-1,-15 25-30,-3 19 80,1 0 1,-19 66-1,33-96-43,-3 8-7,2 0 1,-1 0-1,-1 20 1,4-30-3,0 0 0,0 0 1,0 0-1,0 1 0,0-1 0,0 0 1,0 0-1,1 0 0,-1 0 1,1 0-1,0 0 0,-1 0 0,1-1 1,0 1-1,0 0 0,0 0 1,0 0-1,1-1 0,-1 1 0,0-1 1,1 1-1,-1-1 0,1 1 1,-1-1-1,1 0 0,0 0 0,0 0 1,-1 0-1,3 1 0,-2-2 2,0 0 0,-1 0 0,1 0 0,0 0 0,-1 0 0,1 0 0,-1 0 0,1-1-1,0 1 1,-1 0 0,1-1 0,-1 0 0,1 1 0,-1-1 0,1 0 0,-1 0 0,0 0 0,1 0-1,-1 0 1,0 0 0,0 0 0,0 0 0,0 0 0,0-1 0,0 1 0,1-2 0,4-5 4,-2 1 1,1-1-1,4-10 1,-5 7-6,1-1 0,-1-1 0,-1 1 0,0-1 0,1-17 0,-1-66 0,-3 82 0,0 16 0,0 8 0,0 0 0,1-1 0,0 1 0,4 15 0,-4-22 0,6 19 0,1 0 0,0-1 0,19 31 0,-24-47 0,1 1 0,0-1 0,0 1 0,0-1 0,1-1 0,0 1 0,0-1 0,0 1 0,0-2 0,1 1 0,-1 0 0,1-1 0,0 0 0,0 0 0,0-1 0,1 0 0,7 2 0,-10-3 0,-1-1 0,1 0 0,0 1 0,-1-1 0,1-1 0,0 1 0,-1 0 0,1-1 0,0 0 0,-1 0 0,1 0 0,-1 0 0,1 0 0,5-4 0,-4 1 0,1 0 0,0 0 0,-1 0 0,0-1 0,0 0 0,0 0 0,5-8 0,1-3 0,-1 0 0,-1-1 0,0 0 0,10-31 0,-4-2 0,-2-1 0,-3 0 0,-1-1 0,-3 0 0,-1-93 0,-5 145 0,1-7 0,-1 1 0,0-1 0,0 0 0,-1 0 0,0 0 0,0 0 0,-1 1 0,0-1 0,0 0 0,-6-11 0,8 17 0,0 1 0,0 0 0,0 0 0,0 0 0,0 0 0,0 0 0,0-1 0,0 1 0,-1 0 0,1 0 0,0 0 0,0 0 0,0 0 0,0 0 0,0-1 0,-1 1 0,1 0 0,0 0 0,0 0 0,0 0 0,0 0 0,-1 0 0,1 0 0,0 0 0,0 0 0,0 0 0,-1 0 0,1 0 0,0 0 0,0 0 0,0 0 0,-1 0 0,1 0 0,0 0 0,0 0 0,0 0 0,0 0 0,-1 0 0,1 1 0,0-1 0,0 0 0,-6 9 0,0 14 0,2 13 0,2-1 0,1 1 0,1 0 0,2-1 0,2 1 0,8 34 0,-3-34 0,1-1 0,2-1 0,16 34 0,-28-68 0,5 12 0,-1-2 0,0 1 0,1-2 0,0 1 0,1 0 0,0-1 0,10 12 0,-15-20 0,0 0 0,0 0 0,0-1 0,0 1 0,0-1 0,0 1 0,0-1 0,0 1 0,0-1 0,0 1 0,0-1 0,0 0 0,0 0 0,1 0 0,-1 0 0,0 0 0,0 0 0,0 0 0,0 0 0,0 0 0,1 0 0,-1 0 0,0-1 0,0 1 0,0 0 0,0-1 0,0 1 0,0-1 0,0 0 0,0 1 0,0-1 0,0 0 0,0 1 0,0-1 0,0 0 0,-1 0 0,2-1 0,2-2 0,-1 0 0,0 0 0,1 0 0,-2-1 0,1 1 0,0-1 0,1-5 0,3-5 0,0-1 0,1 1 0,11-15 0,-3 4 0,-16 25 0,0 1 0,0 0 0,1 0 0,-1-1 0,0 1 0,0 0 0,0 0 0,0 0 0,0-1 0,1 1 0,-1 0 0,0 0 0,0 0 0,0 0 0,0 0 0,1-1 0,-1 1 0,0 0 0,0 0 0,1 0 0,-1 0 0,0 0 0,0 0 0,0 0 0,1 0 0,-1 0 0,0 0 0,0 0 0,1 0 0,-1 0 0,0 0 0,0 0 0,1 0 0,-1 0 0,0 0 0,8 8 0,5 22 0,-10-21 0,5 10 0,-1-1 0,0 0 0,2-1 0,12 19 0,-19-32 0,1 0 0,0-1 0,0 1 0,0-1 0,0 0 0,1 0 0,-1 0 0,1-1 0,0 1 0,-1-1 0,1 0 0,0 0 0,1 0 0,-1 0 0,0-1 0,0 0 0,8 2 0,-7-3 0,0 0 0,0-1 0,0 1 0,-1-1 0,1 0 0,0 0 0,0 0 0,0-1 0,-1 1 0,1-1 0,-1 0 0,1-1 0,-1 1 0,0-1 0,7-5 0,-1 0 0,-1-1 0,0 1 0,0-2 0,-1 1 0,13-20 0,-6 14 0,-16 63 0,2-44 0,-1 1 0,1-1 0,-1 0 0,1 0 0,1 0 0,-1 0 0,0 0 0,1 0 0,0 0 0,0 0 0,0-1 0,4 5 0,-5-7 0,0 1 0,0-1 0,0 1 0,0-1 0,0 0 0,0 0 0,1 0 0,-1 0 0,0 0 0,1 0 0,-1 0 0,1 0 0,-1 0 0,1-1 0,0 1 0,-1-1 0,1 1 0,0-1 0,-1 0 0,1 1 0,0-1 0,-1 0 0,1 0 0,0 0 0,0 0 0,-1-1 0,1 1 0,0 0 0,-1-1 0,1 1 0,2-2 0,-3 2 0,0-1 0,1 0 0,-1 1 0,0-1 0,0 0 0,1 0 0,-1 0 0,0 0 0,0 0 0,0 0 0,0 0 0,0 0 0,-1 0 0,1-1 0,0 1 0,0 0 0,-1 0 0,1-1 0,-1 1 0,1-1 0,-1 1 0,1-3 0,-1 2 0,0 0 0,0-1 0,-1 1 0,1-1 0,-1 1 0,1 0 0,-1-1 0,0 1 0,0 0 0,0-1 0,0 1 0,-2-3 0,-3-2 0,1-1 0,-2 1 0,1 0 0,-1 0 0,-13-10 0,9 8 0,10 8 0,0-1 0,-1 1 0,1 0 0,-1 0 0,0 0 0,1 0 0,-1 0 0,0 0 0,1 0 0,-1 0 0,0 1 0,0-1 0,-3 0 0,5 1 0,0 1 0,-1-1 0,1 0 0,0 0 0,-1 0 0,1-1 0,0 1 0,-1 0 0,1 0 0,0 0 0,-1 0 0,1 0 0,0 0 0,-1 0 0,1 0 0,0-1 0,0 1 0,-1 0 0,1 0 0,0 0 0,0-1 0,-1 1 0,1 0 0,0 0 0,0-1 0,0 1 0,-1 0 0,1 0 0,0-1 0,0 1 0,0-1 0,6-6 0,15-4 0,25-8 0,1 3 0,94-20 0,-135 35 0,0 0 0,0 1 0,-1-1 0,1 1 0,0 0 0,0 0 0,11 3 0,-15-3 0,1 1 0,-1 0 0,0 0 0,1 0 0,-1 0 0,0 1 0,0-1 0,0 1 0,0-1 0,0 1 0,0 0 0,0-1 0,0 1 0,-1 0 0,1 0 0,-1 0 0,1 1 0,-1-1 0,0 0 0,1 3 0,25 47 0,-26-47 0,1 1 0,-1-1 0,-1 0 0,1 0 0,-1 0 0,1 1 0,-2 4 0,1 0 0,0-9 0,1-1 0,-1 1 0,0 0 0,1 0 0,-1 0 0,1-1 0,-1 1 0,1 0 0,-1 0 0,1-1 0,0 1 0,-1-1 0,1 1 0,1 0 0,2 3 0,-4-5 0,1 0 0,0 0 0,0 0 0,0 0 0,-1 0 0,1 0 0,0 0 0,-1 0 0,1 0 0,-1-1 0,1 1 0,-1 0 0,0 0 0,1 0 0,-1-1 0,0 0 0,1 0 0,7-26 0,2 0 0,0 1 0,21-36 0,-27 54 0,3-2 0,-6 12 0,-1-1 0,1 0 0,-1 0 0,0 1 0,1-1 0,-1 0 0,1 1 0,-1-1 0,0 0 0,1 1 0,-1-1 0,0 1 0,1-1 0,-1 0 0,0 1 0,0-1 0,1 1 0,-1-1 0,0 1 0,0-1 0,0 1 0,0-1 0,1 1 0,-1-1 0,0 1 0,0-1 0,0 1 0,0 0 0,13 56 0,-9-34 0,2 1 0,13 33 0,-18-54 0,0-1 0,1 0 0,-1 1 0,0-1 0,1 0 0,-1 0 0,1 0 0,0 0 0,0-1 0,0 1 0,0 0 0,0-1 0,0 1 0,0-1 0,0 0 0,1 1 0,2 0 0,-1-1 0,0 0 0,1 0 0,-1 0 0,0-1 0,1 1 0,-1-1 0,1 0 0,-1 0 0,7-1 0,-3-1 0,1 0 0,-1 0 0,0 0 0,0-1 0,0-1 0,0 1 0,0-1 0,-1 0 0,13-10 0,-6 1 0,-1-1 0,0-1 0,-1 0 0,-1-1 0,0 0 0,-1 0 0,-1-1 0,9-23 0,-14 27 863,-2 5-5721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7736,'0'0'6692,"10"-11"-6192,-4 5-446,13-14 820,1 1-1,36-27 0,-54 44-785,0 1 0,0 0 0,0 0 0,1 0 0,-1 0-1,0 0 1,1 1 0,-1-1 0,0 1 0,1 0 0,-1-1 0,1 1 0,-1 0-1,1 0 1,-1 0 0,1 1 0,-1-1 0,1 1 0,-1-1 0,0 1 0,1 0-1,-1 0 1,0 0 0,0 0 0,1 0 0,-1 1 0,0-1 0,2 3 0,0-1-28,-1-1 1,-1 1 0,1 0-1,0 0 1,-1 1 0,1-1-1,-1 0 1,0 1 0,0-1-1,-1 1 1,1 0 0,-1 0-1,1 0 1,-1 0 0,0 0-1,0 7 1,-1 5 42,-1 0 1,-1-1-1,0 1 0,-1-1 1,-1 0-1,-9 25 0,-43 86 387,44-102-379,-3 5 11,9-19-48,1-1-1,0 1 1,1 0 0,0 1-1,-4 17 1,8-27-64,0 0-1,0 0 1,0 0 0,0 0-1,0 1 1,0-1 0,0 0-1,0 0 1,1 0 0,-1 0-1,0 1 1,1-1 0,-1 0-1,1 0 1,-1 0 0,1 0-1,0 0 1,-1 0 0,1 0-1,0 0 1,0 0 0,2 1 5,0 0 1,-1 0-1,1 0 1,0 0-1,0-1 1,0 1-1,5 1 1,5 1 19,0-1 1,23 4 0,-33-7-31,4 1 5,156 29 223,-146-26-193,-1 1 0,0 0 0,0 2 0,-1 0 0,0 0 0,0 2 0,24 17 0,-35-23-23,0 1 1,0 0-1,0-1 1,-1 1-1,0 1 1,1-1-1,-1 0 0,-1 1 1,1 0-1,-1-1 1,1 1-1,-2 0 1,1 0-1,0 0 1,-1 1-1,0-1 0,0 0 1,-1 0-1,1 1 1,-1-1-1,0 0 1,0 1-1,-1-1 1,0 0-1,0 0 0,0 1 1,-1-1-1,1 0 1,-1 0-1,0 0 1,-1 0-1,1-1 0,-1 1 1,0-1-1,0 1 1,-5 3-1,0 1 41,-1-1-1,-1 0 1,1-1 0,-1 0-1,-1 0 1,-19 9 0,4-5 99,-48 15 0,43-17-74,-75 24 198,103-32-287,1 0 1,-1-1-1,1 1 1,-1-1-1,1 1 1,-1-1-1,1 0 1,-1 0-1,1 0 1,-5-1 0,6 1-52,1 0 0,0 0 0,0 0 1,0-1-1,0 1 0,0 0 1,-1 0-1,1 0 0,0 0 0,0 0 1,0-1-1,0 1 0,0 0 1,0 0-1,0 0 0,0 0 0,0-1 1,0 1-1,0 0 0,-1 0 0,1 0 1,0 0-1,0-1 0,0 1 1,0 0-1,0 0 0,1 0 0,-1-1 1,0 1-1,0 0 0,0 0 1,0 0-1,0 0 0,0-1 0,0 1 1,0 0-1,0 0 0,0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54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237 919 5016,'0'0'7377,"-12"-1"-7089,2 0-218,6 0-41,-1 0 1,0 1-1,1-1 0,-1 1 0,0 0 0,1 0 1,-1 1-1,0 0 0,1-1 0,-1 1 0,0 1 0,1-1 1,0 1-1,-1 0 0,-5 3 0,-1 3 54,0 1 1,1 0-1,0 0 0,0 1 0,1 1 0,0 0 1,1 0-1,0 0 0,1 1 0,0 1 0,1-1 0,0 1 1,1 0-1,1 0 0,0 0 0,1 1 0,-3 20 1,5-28-54,1-1 0,-1 0 0,1 0 0,0 1 0,1-1 0,0 0 0,-1 0 0,1 1 0,1-1 0,-1 0 0,1 0 0,0 0 0,0-1 0,1 1 0,-1 0 0,1-1 0,0 1 0,0-1 0,1 0 0,-1 0 0,1-1 0,0 1 0,0-1 0,0 1 0,0-1 0,1 0 0,-1-1 0,1 1 0,0-1 0,0 0 0,5 2 0,-3-2 4,0 0 0,0 0-1,1-1 1,-1 1 0,0-2-1,1 1 1,-1-1 0,0 0-1,1-1 1,-1 1-1,0-1 1,1-1 0,-1 0-1,0 0 1,0 0 0,0-1-1,0 0 1,-1 0 0,1-1-1,-1 1 1,0-1 0,6-6-1,-1-1 21,-1 0 1,0 0-1,-1-1 0,-1-1 0,0 1 0,0-1 1,-1-1-1,10-27 0,-2-7 89,13-64-1,-24 92-107,24-146 230,0-2 9,14-6-30,25-132 161,-65 288-369,3-8 206,1-50-1,-5 75-235,-1 1 1,0 0-1,0 0 1,0 0-1,0-1 1,0 1-1,0 0 1,0 0-1,0-1 1,0 1-1,0 0 1,0 0-1,0-1 1,0 1-1,0 0 1,0 0-1,0-1 1,0 1-1,0 0 1,0 0-1,-1 0 1,1-1-1,0 1 1,0 0-1,0 0 1,0 0-1,0-1 1,0 1-1,-1 0 1,1 0-1,0 0 1,0 0-1,0-1 0,-1 1 1,1 0-1,0 0 1,0 0-1,0 0 1,-1 0-1,-7 7 143,-7 19-27,14-25-116,-27 55 86,2 3 0,3 0 1,2 1-1,-21 105 0,2 77 35,36-202-100,-2 4 32,2 0-1,3 1 1,4 50-1,-1-78-32,0 0 1,1-1-1,1 1 1,1-1-1,1 0 0,0 0 1,0-1-1,2 0 1,14 22-1,-22-36-26,6 8 15,1 1 0,0-2 0,0 1 0,16 14 0,-20-21-10,1 0 1,-1 0-1,0 0 0,0 0 0,1-1 0,-1 1 0,1-1 1,0 0-1,-1 0 0,1-1 0,0 1 0,-1-1 0,1 0 1,0 1-1,-1-2 0,1 1 0,0 0 0,4-2 0,6-1 24,-1-1-1,0-1 0,0 0 0,-1-1 0,0 0 0,0-1 0,0 0 1,-1-1-1,0-1 0,0 1 0,-1-1 0,0-1 0,-1 0 0,0-1 1,-1 0-1,0 0 0,10-19 0,12-19 140,-15 26-60,-2 0 0,19-41 0,-32 62-82,2-2 11,-1 0 0,0 0 0,1 0 0,0 1-1,0-1 1,4-4 0,-10 29 20,1-1-38,1 1-1,0-1 1,2 1-1,0 0 1,6 32-1,-4-37-20,2 0 0,-1-1 0,2 1 0,0-1 0,1 1 0,1-2 0,14 25 0,-20-37 3,0 0 0,0 0 0,1-1 0,-1 1 0,1 0-1,-1 0 1,1-1 0,0 1 0,0-1 0,-1 0 0,1 1 0,0-1 0,0 0 0,0 0 0,4 1-1,-4-2 3,-1 0-1,1 0 0,0 0 0,0 0 0,0 0 0,0-1 0,0 1 0,-1 0 0,1-1 0,0 0 0,0 1 0,-1-1 0,1 0 1,0 0-1,-1 0 0,1 0 0,-1 0 0,1 0 0,1-3 0,5-4 7,0 0 1,-1 0-1,0-1 1,0 0-1,-1-1 1,0 1-1,8-20 1,25-80 19,-22 56-19,-13 37 1,-3 14-8,-1-1 0,0 1 0,1 0 0,0 0-1,-1-1 1,1 1 0,0 0 0,0 0 0,0 0 0,0 0 0,3-3 0,-2 3-7,3-1-9,-1 11 6,-2-3 7,10 22-4,-4-7 7,1-1 0,11 19 0,-16-33-8,-1 0 1,0 0-1,1-1 1,0 1-1,0-1 1,1 0-1,-1 0 0,1 0 1,0-1-1,0 0 1,0 0-1,6 3 1,-5-4-2,1 1-1,0-1 1,-1-1 0,1 1 0,0-1 0,0 0 0,0-1 0,0 0 0,0 0 0,-1 0-1,1-1 1,0 0 0,8-2 0,-2-2-9,0 1-1,0-2 1,-1 1-1,0-2 1,20-13-1,-26 15 21,-1 1 0,1-1 0,-1 0 0,0 0 0,-1-1 0,1 1 0,-1-1 1,6-11-1,0-3 35,11-30 0,-17 39-29,-2 7-3,-1-1-1,0 1 1,1-1-1,-1 0 1,-1 1-1,1-1 1,-1 0-1,0 0 1,0 1-1,0-1 0,-1 0 1,1 0-1,-1 1 1,-2-7-1,3 10-6,-1 1 0,1-1 0,0 1 0,0-1 0,-1 1-1,1-1 1,0 0 0,-1 1 0,1-1 0,0 1 0,-1 0 0,1-1-1,-1 1 1,1-1 0,-1 1 0,1 0 0,-1-1 0,1 1 0,-1 0 0,1-1-1,-1 1 1,0 0 0,1 0 0,-1 0 0,1-1 0,-1 1 0,0 0-1,-1 0 3,0 0-1,1 1 1,-1-1-1,1 0 1,-1 1-1,1-1 0,-1 1 1,1 0-1,0-1 1,-3 3-1,0-1 2,0 1 0,1 0-1,0 0 1,0 0-1,0 0 1,0 0 0,-3 5-1,1 2-2,1-1 0,1 1 0,0 0 0,0 0 0,1 0 1,0 0-1,0 0 0,1 0 0,1 1 0,0-1 0,0 0 0,1 1 0,0-1 0,1 0 0,0 0 0,1 0 0,0 0 0,0 0 0,1-1 0,1 1 0,5 8 0,-7-11 13,1 0 0,0-1 0,1 0 0,-1 0 0,1-1-1,1 1 1,-1-1 0,1 0 0,0 0 0,0-1 0,0 0 0,0 0 0,1 0 0,0-1 0,-1 0 0,1 0-1,1 0 1,-1-1 0,0 0 0,0-1 0,1 0 0,-1 0 0,1 0 0,-1-1 0,1 0 0,-1-1 0,1 0-1,-1 0 1,11-3 0,36-14 137,-35 8-3118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28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12552,'0'0'5703,"12"-64"-5279,-6 62-120,0-2 8,-4 2-128,2 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29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1 256 11352,'0'0'3225,"15"-4"-2525,214-54 941,-51 7-421,-27 6 67,-113 35-689,-1-2-1,52-25 1,-77 32-725,41-19 1051,-17 15-3533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51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3138 7528,'0'0'9007,"13"-11"-8828,-3 2-138,77-74 289,-4-7 94,-45 46-47,2 2 1,2 2-1,53-40 0,-48 43 1,-1-1 1,65-71-1,70-102 843,-142 164-873,255-345 1691,-149 189-1415,-57 81-320,34-60 370,100-203 1,-26 25 344,-46 77-373,-93 185-363,-36 65-82,-1 0 0,17-45 1,-18 42 19,-15 31-186,-1-1 1,0 1 0,0-1-1,-1 1 1,1-1 0,-1 0-1,0 0 1,-1 0-1,2-12 1,0 8-78,0 1-41,-3 9-30,0 0 0,0 0 0,0-1 0,0 1 0,0 0 0,0 0 0,0 0 0,0 0 0,-1 0 0,1-1 0,0 1 0,0 0 0,0 0 0,0 0-1,0 0 1,-1-1-791,1 1 791,0 0 0,-1 0 0,1 0 0,0 0 0,0-1 0,0 1 0,0 0 0,-1 0 0,1 0 0,0 0 0,0 0 0,0 0-1,0 0 1,-1 0 0,1 0 0,0 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3:53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1 384 8536,'0'0'8374,"11"-14"-7970,77-99 995,-14 19 875,-25 33-748,-16 10 378,-9 4-431,-23 46-1362,-1-1 195,0 6-91,0-4-120,-1 1-79,0-1 1,0 1 0,0 0 0,1 0 0,-1 0 0,0-1 0,1 1 0,-1 0 0,1 0 0,-1 0 0,1 0 0,-1 0 0,0 2 0,0 1 16,-31 49 99,-37 48 0,24-37-49,35-50-33,-1-1 0,0 0 1,-23 21-1,23-25-78,2-1 541,22-9-114,4-3-297,-1-2 0,1 0 0,25-13 0,-28 12-15,1 0 0,0 1 0,0 0 1,0 1-1,18-2 0,-18 5-25,-4-1 28,0 2 1,0 0 0,0 0-1,1 1 1,-1 0-1,0 1 1,13 3-1,2-2 1012,-31-5-862,-9-7-117,0-1 0,0 0 0,1-1 1,0 0-1,1-1 0,-19-26 0,25 31-101,0-1 0,1 1 0,0-2 0,0 1 0,1 0 0,0-1 0,1 0 0,0 0 0,0 0 0,1 0 0,-1-14 0,2 11-4258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3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0 157 10528,'0'0'7121,"6"12"-6749,131 212 2080,-40-66-402,-80-136-1612,-14-18-305,1 0 1,-1 1-1,0-1 0,0 1 0,4 10 1,2 3 319,-7-15-400,-1-1 1,0 1-1,1-1 0,-1 1 1,0 0-1,0 0 0,-1-1 1,1 1-1,0 0 0,-1 5 1,6 21 895,-5-39-895,0 0 1,0 0-1,1 0 1,7-19 0,0-4 23,19-108 175,-15 69-43,41-129 0,-26 137-66,4-12 35,-14 46-130,-17 27-32,-1 0 50,-8 7-13,4-1-51,-17 8 7,-1 0 1,0-1-1,0-1 0,-1-1 1,-1-1-1,-46 7 0,-67 8 245,125-20-223,-9-2 9,-1-2-41,19 2-47,1 0-1,-1 0 0,0 0 1,0 0-1,1-1 1,-1 1-1,0-1 0,0 1 1,1-1-1,-1 0 0,0 0 1,1 0-1,-1-1 0,1 1 1,0-1-1,-1 1 0,-2-3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4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9648,'0'0'10025,"13"-2"-9683,-2 0-253,12-1 227,41-13-1,-45 11 15,0 1 0,0 0 0,0 2 0,1 0 0,-1 1 0,29 2 0,-35 0-42,-10 0-209,0 0-1,0-1 1,0 0-1,0 0 1,0 0 0,-1 0-1,5-1 1,12 0 299,-17 1-318,0 0-1,0 0 0,0 0 0,0-1 0,1 1 0,-1 0 1,0-1-1,0 1 0,0-1 0,3-1 0,4 2 140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5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74 8936,'0'0'7277,"0"14"-6955,2 22 7,1 1-1,10 41 1,56 173 2093,-64-236-1859,-1-1 0,0 1 0,-1-1 0,3 28 851,-8-44-1341,0 1 1,-1-1-1,1 0 1,0 0-1,1 0 1,-1 0 0,-2-4-1,4 6-55,-7-13 48,0 0 0,1 0 0,1-1 0,0 1 0,1-1 0,-3-17 0,2 10-4,-6-18 53,6 22-58,0 1 0,1-2 0,1 1 0,-1-20 0,0-17 48,2 25 78,1-47 0,2 68-143,-1 0 0,1 0 0,1 0 0,0 1 0,0-1 0,0 1 0,1-1 0,0 1 0,1 0 0,7-12 0,-8 15-10,0 1 1,0 0-1,0-1 1,1 1-1,0 1 0,-1-1 1,1 0-1,0 1 1,0 0-1,0 0 1,1 0-1,-1 0 0,0 1 1,1 0-1,-1 0 1,1 0-1,-1 0 1,1 1-1,0 0 0,-1-1 1,1 2-1,-1-1 1,1 1-1,-1-1 0,1 1 1,-1 0-1,7 3 1,-6-3-11,-1 1 0,1 0 0,0 0 0,-1 0 0,1 1 0,-1 0 0,0 0 0,1 0 0,-2 0 0,1 0 0,0 1 0,-1 0 0,1 0 1,-1 0-1,0 0 0,0 0 0,-1 1 0,1-1 0,-1 1 0,0-1 0,0 1 0,-1 0 0,1 0 0,0 7 0,-1-1 10,-1 0 0,0 0-1,0 0 1,-1 0 0,-1 0 0,0 0-1,0 0 1,-6 13 0,2-9 26,0-1-1,-1 0 1,-1 0-1,-1-1 1,-12 17-1,12-19-3,6-7-10,0 0 0,0 0 0,-1 0 0,1 0 0,-1 0 0,0-1 0,-7 6 0,11-9-37,0 0 0,0 0 0,0 0 0,0-1-1,0 1 1,0 0 0,0 0 0,0 0 0,0 0-1,0 0 1,0 0 0,0 0 0,1 0 0,-1 0-1,0 0 1,0 0 0,0 0 0,0 0 0,0 0-1,0 0 1,0 0 0,0 0 0,0 0 0,0 0-1,0 1 1,1-1 0,-1 0 0,0 0 0,0 0-1,0 0 1,0 0 0,0 0 0,0 0 0,0 0-1,0 0 1,0 0 0,0 0 0,0 0 0,0 0-1,0 0 1,0 0 0,0 0 0,0 1 0,0-1-1,0 0 1,0 0 0,0 0 0,0 0 0,0 0-1,0 0 1,0 0 0,0 0 0,0 0 0,0 0-1,0 1 1,0-1 0,0 0 0,0 0 0,0 0-1,0 0 1,0 0 0,0 0 0,0 0 0,0 0-1,0 0 1,0 0 0,0 0 0,0 0 0,0 1-1,14 1 151,31 1-111,-19-2 12,10 1-19,-22-3-29,0 2-1,0 0 0,-1 1 0,26 6 0,-35-7-3,-1 0-1,1 1 1,-1-1-1,1 1 1,-1 0-1,0 0 1,0 0 0,0 0-1,0 1 1,0-1-1,-1 1 1,1 0-1,-1 0 1,1 0-1,-1 0 1,0 0-1,0 0 1,-1 1-1,1-1 1,-1 1-1,2 5 1,-2-5 2,0 1-1,-1-1 1,0 0 0,0 0 0,-1 1 0,1-1 0,-1 0 0,0 1 0,0-1 0,0 0 0,0 0-1,-1 0 1,0 0 0,0 0 0,0-1 0,0 1 0,0 0 0,-5 4 0,-1 1 17,0 0 0,-1 0-1,-1-1 1,0 0 0,0 0 0,0-1 0,-1-1 0,0 0 0,-18 7 0,-10 2 177,-63 14 1,81-23-127,-69 11 74,83-17-492,11-7 467,14-9-2182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6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94 11256,'0'0'9639,"10"-4"-9197,148-67 1678,-152 68-1941,0 1 0,0 0 0,0 1 0,11-2 0,3-1 350,-15 2-318,3 0 278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9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208 703 9648,'0'0'4206,"-12"8"-3396,-2 0-568,-1 1 52,-1 1-1,1 1 1,-18 17 0,28-24-192,-49 53 1187,48-50-1009,0 0 0,1 1 0,-1 0 0,2 0 0,-1 0-1,-4 13 1,8-18-215,1-1-1,-1 1 0,1 0 0,0 0 0,0-1 1,0 1-1,0 0 0,0 0 0,1-1 0,-1 1 0,1 0 1,-1 0-1,1-1 0,0 1 0,0-1 0,1 1 1,-1-1-1,0 1 0,1-1 0,-1 0 0,1 0 1,0 1-1,0-1 0,0 0 0,0-1 0,0 1 0,4 2 1,3 3 111,0-1 1,0-1-1,1 0 0,0 0 1,17 5-1,-23-8-126,-1-1 0,0-1 0,1 1 0,-1 0-1,1-1 1,-1 0 0,1 0 0,-1 0 0,1 0-1,-1 0 1,0-1 0,1 1 0,-1-1 0,1 0-1,-1 0 1,5-3 0,-3 2 17,-1-1-1,1 0 1,-1-1-1,0 1 1,0-1-1,0 1 1,-1-1-1,1 0 1,5-9-1,-2 1 30,-1 0 0,0 0 0,0 0 0,-1-1-1,-1 0 1,0 0 0,3-23 0,-4-15 91,-1 0 1,-3 0-1,-8-58 0,6 77-116,-14-94 346,-40-151-1,52 258-381,4 14-22,1 0 8,-1 0 0,0 0-1,0 0 1,-1 0 0,1 0 0,-1 0-1,0 1 1,-1-1 0,1 1 0,-1-1-1,0 1 1,0 0 0,0 0 0,0 0-1,-6-4 1,9 8-19,-1-1 0,1 1 0,0 0 0,-1 0 0,1 0 0,-1 0 0,1 0 0,0 0 0,-1 0-1,1 0 1,-1 0 0,1 0 0,0 0 0,-1 0 0,1 0 0,-1 1 0,1-1 0,0 0 0,-1 0 0,1 0 0,0 1 0,-1-1-1,1 0 1,0 0 0,-1 1 0,1-1 0,0 0 0,0 0 0,-1 1 0,1-1 0,0 0 0,0 1 0,-1-1 0,1 0 0,0 1-1,0 0 1,-8 15 6,7-15-5,-5 17 9,0 0 1,2 0 0,0 0-1,1 1 1,0 0 0,2-1 0,1 28-1,19 135 39,-16-159-46,7 27 15,1-1 1,3 0-1,26 58 0,-28-80 20,2-1 0,0-1 1,29 35-1,-31-42-2,-8-11-16,0 0 0,1-1 0,-1 0 1,1 0-1,0-1 0,1 1 0,-1-1 0,1 0 1,0-1-1,0 1 0,0-1 0,0 0 0,0-1 1,1 1-1,-1-1 0,1-1 0,0 1 0,-1-1 0,1 0 1,0-1-1,0 1 0,0-1 0,0-1 0,-1 1 1,1-1-1,0 0 0,0-1 0,-1 0 0,1 0 1,8-4-1,-6 1 9,1 0 0,-1 0 0,0-1 0,-1-1 0,0 1 0,0-1 0,0-1 0,-1 1 0,0-1 1,0 0-1,-1-1 0,0 0 0,-1 0 0,0 0 0,0-1 0,-1 1 0,0-1 0,-1 0 0,0 0 0,0-1 0,-1 1 0,1-20 0,-1 5 46,0 0 0,-2 0 0,-1 0 0,-6-38-1,6 60-51,0 1 0,0-1-1,0 1 1,0-1-1,0 1 1,0 0-1,-1 0 1,1-1 0,-1 1-1,1 0 1,-1 0-1,0 0 1,0 1-1,0-1 1,0 0-1,0 1 1,0-1 0,-1 1-1,1 0 1,0 0-1,-1 0 1,1 0-1,-1 0 1,1 0 0,-5 0-1,3-2 205,14 5-131,-1 1-86,0-1 1,0 1-1,-1-2 1,17 2-1,-13-1-19,0-1-1,20 7 0,-29-7 7,0 0-1,0 0 0,0 0 0,-1 1 0,1-1 1,0 1-1,-1 0 0,1 0 0,-1 0 0,0 0 0,1 0 1,-1 0-1,0 1 0,0-1 0,1 4 0,6 11 4,-1 0 1,9 31-1,-7-18 37,-5-14 12,-1 0 1,2 20-1,4 18 96,-9-49-129,0 0-1,1-1 1,-1 1-1,1-1 1,0 1 0,1-1-1,-1 0 1,1 0-1,-1 0 1,1 0 0,0 0-1,1 0 1,-1-1-1,1 0 1,-1 1 0,1-2-1,0 1 1,0 0-1,9 4 1,-11-8-4,0 1-1,0-1 1,1 1-1,-1-1 1,0 0 0,0 0-1,0 0 1,0 0-1,0 0 1,-1 0 0,1 0-1,0-1 1,0 1-1,-1-1 1,1 1 0,1-3-1,2 0 19,1-2 0,0 0 0,-1 0 0,0 0 0,0 0 0,0-1 0,-1 0 0,0 0 0,0 0 1,-1 0-1,0-1 0,3-8 0,1-12 111,7-49 0,-13 74-134,8-51 227,0 99-133,-6-23-56,1-1 0,1 0-1,2 0 1,-1-1 0,18 34 0,-23-51-44,1 0 0,0 0 0,0 0 0,0-1 0,1 1 0,-1-1 1,1 1-1,-1-1 0,1 0 0,0 0 0,4 3 0,-6-5 0,0 1 0,1-1 0,-1 0 0,1 1-1,-1-1 1,1 0 0,-1 0 0,1 0 0,-1 0 0,1 0-1,-1 0 1,1 0 0,-1-1 0,0 1 0,1 0 0,-1-1 0,1 1-1,-1-1 1,0 0 0,1 1 0,-1-1 0,0 0 0,0 0-1,1 0 1,-1 0 0,0 0 0,0 0 0,0 0 0,1-1-1,4-7 9,0 0 0,0-1 0,-1 0 0,0 1-1,0-2 1,-1 1 0,-1 0 0,1-1 0,-2 0 0,3-16-1,6-20 30,13-54 27,-4-2 0,-5 0 1,-4 0-1,-3-119 0,-2 301-67,-6 13 0,-5 334 0,-36-2 0,35-394 0,-12 38 0,16-51 0,-2-1 0,59-93 0,-8 11 0,-7 3 0,49-109 0,14-76 0,-77 172 0,26-138 0,-39 155 0,-11 44 0,0-1 0,-1-17 0,0 13 0,-6 76 0,3 0 0,6 63 0,21 112 0,-4-57 0,-18-151 0,1-1 0,11 32 0,-2-8 0,-13-45 0,0-1 0,1 0 0,-1 1 0,0-1 0,0 0 0,0 0 0,0 1 0,1-1 0,-1 0 0,0 0 0,0 1 0,1-1 0,-1 0 0,0 0 0,0 0 0,1 0 0,-1 1 0,0-1 0,0 0 0,1 0 0,-1 0 0,0 0 0,1 0 0,-1 0 0,0 0 0,1 0 0,-1 0 0,0 0 0,1 0 0,-1 0 0,0 0 0,1 0 0,-1 0 0,0 0 0,0 0 0,1 0 0,-1 0 0,0 0 0,1 0 0,-1-1 0,0 1 0,0 0 0,1 0 0,-1 0 0,0-1 0,0 1 0,1 0 0,-1 0 0,0-1 0,0 1 0,0 0 0,1 0 0,-1-1 0,1 0 0,0 0 0,0 0 0,0 0 0,-1 0 0,1 0 0,0 0 0,0 0 0,-1 0 0,1 0 0,0 0 0,-1-1 0,0 1 0,1 0 0,-1 0 0,1-2 0,-4-15-158,0 8-5330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9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15472,'0'0'3106,"11"-6"-2759,25-12 105,0 2 1,1 1 0,44-10-1,-48 19 286,0 1 1,0 2-1,0 1 0,34 3 0,-65-1-644,0 0-1,0 0 1,0 1 0,-1-1-1,1 0 1,0 1 0,0 0-1,0-1 1,0 1 0,0 0-1,-1 0 1,1 0 0,0 0-1,-1 0 1,1 0 0,2 3-1,-3-3-214,-1 0-1,1 0 1,0 0-1,-1 0 0,1 0 1,-1 0-1,0 0 1,1 0-1,-1 0 0,0 1 1,0-1-1,0 0 1,0 0-1,0 0 0,0 0 1,0 1-1,0-1 0,0 0 1,0 0-1,-1 0 1,1 0-1,0 0 0,-1 1 1,1-1-1,-2 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55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1175 6728,'0'0'3801,"9"-10"-3308,18-21-63,-2 0 0,35-59 0,97-190 1177,-68 117-742,-59 109-283,42-105 0,-67 147-499,48-153 788,-46 137-481,-1 0 0,-1 0 0,2-57 0,-10 74-70,-3 13 35,-11 17-61,-5 16-163,1 1-1,-29 70 0,32-66-87,-15 37 50,2 1 1,-33 138 0,59-191-87,2 0 0,0 0 0,1 1 1,2-1-1,1 0 0,0 1 0,11 49 0,-8-61-8,1 1 0,-1-1 1,2 0-1,0 0 0,1 0 0,11 16 1,-12-22 1,0 0 1,1 0-1,0-1 1,0 0 0,0 0-1,1-1 1,0 1 0,0-2-1,1 1 1,10 4-1,-9-6 6,-1 0 0,1-1-1,-1-1 1,1 0-1,0 0 1,0 0-1,0-2 1,0 1-1,0-1 1,0 0 0,0-1-1,0-1 1,0 1-1,0-1 1,12-5-1,-10 3 13,0-1 0,-1 0 0,1-1 0,-1 0-1,-1 0 1,1-1 0,-1-1 0,0 0 0,-1 0-1,0-1 1,14-18 0,-11 3 95,-11 13-15,-1 11-95,0 0 0,-1-1 0,1 1 0,0 0-1,-1 0 1,1 0 0,0 0 0,0 0-1,-1 0 1,1 0 0,0 0 0,-1 0-1,1 0 1,0 0 0,-1 0 0,1 0-1,0 0 1,-1 0 0,1 0 0,0 1-1,-1-1 1,1 0 0,0 0 0,-1 0 0,1 0-1,0 1 1,0-1 0,-1 0 0,1 0-1,0 0 1,0 1 0,0-1 0,-1 1-1,-7 5 12,0 2-1,0-1 0,1 1 1,0 0-1,1 1 1,-1-1-1,2 1 0,-1 1 1,1-1-1,1 1 0,-1 0 1,-2 13-1,6-19-17,0 0 0,1-1 0,-1 1 0,1 0 0,0-1 0,1 1-1,-1 0 1,1 0 0,-1-1 0,1 1 0,0-1 0,0 1 0,1-1 0,-1 1 0,1-1 0,0 0 0,-1 1 0,1-1 0,1 0-1,-1 0 1,0-1 0,1 1 0,0 0 0,-1-1 0,1 1 0,0-1 0,0 0 0,6 3 0,-9-5 2,1 0 1,0 0 0,0 0-1,0 0 1,0 0 0,0 0 0,0 0-1,0 0 1,0 0 0,0 0-1,-1 0 1,1 0 0,0-1 0,0 1-1,0 0 1,0-1 0,0 1-1,-1-1 1,1 1 0,0-1-1,0 1 1,-1-1 0,1 1 0,0-1-1,-1 0 1,1 0 0,-1 1-1,1-1 1,-1 0 0,1 0-1,-1 1 1,1-3 0,1-1 3,0 1-1,-1-1 1,1 0 0,-1 0 0,0 0-1,0-4 1,0-10 20,-1 1-1,0-1 1,-2 0 0,0 1-1,-6-22 1,6 35-3,1 0 0,-1 0 0,1 0 0,-1 0 1,-1 1-1,1-1 0,0 1 0,-5-5 0,6 6-2,-1 0 1,1 0-1,-1 1 0,0-1 1,0 1-1,0-1 1,0 1-1,1 0 0,-2 0 1,1 0-1,0 0 0,0 0 1,0 0-1,0 0 1,-1 1-1,-1-1 0,3 1-16,1 0 0,0 0 0,0-1 0,0 1 0,-1 0 0,1 0 0,0 0 0,0 0 0,0-1 0,0 1-1,0 0 1,-1 0 0,1 0 0,0 0 0,0-1 0,0 1 0,0 0 0,0 0 0,0-1 0,0 1 0,0 0-1,0 0 1,0 0 0,0-1 0,0 1 0,0 0 0,0 0 0,0-1 0,0 1 0,0 0 0,0 0 0,0 0 0,0-1-1,0 1 1,0 0 0,0 0 0,0 0 0,0-1 0,1 1 0,-1 0 0,0 0 0,0 0 0,0-1 0,0 1 0,1 0-1,-1 0 1,0 0 0,0 0 0,0 0 0,0 0 0,1-1 0,-1 1 0,0 0 0,1 0 0,12-4-3,0 0-1,0 1 1,17-2 0,2-1 14,160-24 191,-192 30-200,30-3 243,-1 2 1,40 3-1,-58 0-121,-10-3 158,-6-10-3775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09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15680,'0'0'2959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12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169 682 9848,'0'0'7858,"-11"-8"-7453,-34-27 17,43 34-375,1 0-1,-1 0 1,1 0 0,-1 0 0,1 0-1,-1 1 1,1-1 0,-1 1 0,0-1 0,1 1-1,-1 0 1,0 0 0,1-1 0,-1 1-1,0 0 1,1 0 0,-1 1 0,0-1 0,1 0-1,-1 1 1,0-1 0,1 1 0,-1-1 0,1 1-1,-1 0 1,1-1 0,-1 1 0,1 0-1,-1 0 1,1 0 0,-2 2 0,-3 1 242,1-1-63,1 0-1,-1 0 1,1 0 0,0 0-1,-1 1 1,2 0-1,-1 0 1,0 0-1,1 0 1,-4 6-1,6-7-158,0-1-1,0 1 0,0-1 0,0 1 0,0 0 1,1-1-1,0 1 0,-1 0 0,1 0 0,0-1 0,0 1 1,0 0-1,1 0 0,-1-1 0,1 1 0,0 0 1,-1-1-1,1 1 0,0-1 0,0 1 0,3 3 1,0 2 35,0 0 0,1-1 0,0 0 0,1 0 0,-1 0 1,1-1-1,1 1 0,10 7 0,-13-11-66,0 0 0,0-1 0,0 0 0,1 0 1,-1 0-1,0 0 0,1-1 0,0 1 0,-1-1 0,1-1 0,0 1 0,0-1 0,-1 1 0,1-1 1,0-1-1,0 1 0,6-2 0,3-1 47,0-1 1,0 0-1,0-2 1,-1 1-1,21-13 1,-26 13-37,0 0 0,-1 0 1,0-1-1,0 0 0,0-1 1,-1 1-1,0-1 0,0 0 1,0-1-1,4-8 0,-8 13-21,-1 0 0,0 0 0,1 0 0,-1 0-1,0 0 1,0 0 0,-1 0 0,1 0 0,-1 0 0,1-1-1,-1 1 1,0 0 0,0 0 0,-1-1 0,1 1 0,-1 0 0,1 0-1,-1 0 1,0 0 0,0 0 0,0 0 0,-1 0 0,1 0-1,-1 0 1,0 0 0,1 1 0,-1-1 0,-1 1 0,1-1-1,0 1 1,0 0 0,-1 0 0,-5-4 0,2 3 21,0 0 0,-1 1 0,0 0 0,1 0 1,-1 0-1,0 1 0,0 0 0,0 0 0,0 0 0,0 1 1,0 0-1,0 1 0,0 0 0,0 0 0,0 0 0,0 1 0,0 0 1,-10 4-1,-23 14 403,36-16-210,5-3-88,12-4-28,21-9-45,153-79 460,-165 79-343,1-1 0,38-30 1,-11 7 480,-35 23 10,-14 12-663,-1 1 0,1-1 0,-1 1 0,1-1 0,-1 0 0,0 1 0,1-1 0,-1 1 0,0-1 0,1 0 0,-1 1 0,0-1 0,0 0 0,1 0 0,-1 1 0,0-1 0,0 0 0,0 0 0,0 1 0,0-1 0,0 0 0,0 1 0,-1-1 0,1-1 0,1 1-24,-1 0 0,1 1 0,0-1 0,0 0 0,0 1 0,0-1 0,0 1 0,0-1 0,0 1 0,0-1 0,0 1 0,0 0 0,0-1 0,0 1 0,0 0 0,0 0 0,0 0 0,2 0 0,28-4 0,-24 5 0,0 0 0,0 0 0,0 0 0,0 1 0,0 0 0,0 0 0,10 5 0,0 2 0,27 17 0,-39-22 0,-1 0 0,1 0 0,-1 1 0,0 0 0,-1-1 0,1 1 0,-1 0 0,0 1 0,0-1 0,0 1 0,-1-1 0,1 1 0,-2 0 0,1 0 0,-1 0 0,1 7 0,2 13 0,-1 1 0,-2 34 0,-1-61 0,0 6 0,0 1 0,0-1 0,1 1 0,0-1 0,0 0 0,1 0 0,3 10 0,-4-14 0,-1-1 0,1 0 0,0 0 0,-1 0 0,1 0 0,0 0 0,0 0 0,0 0 0,0 0 0,0 0 0,0 0 0,0-1 0,0 1 0,0 0 0,0-1 0,0 1 0,3 0 0,-2 0 0,-1-1 0,1 0 0,0 0 0,0 0 0,0 0 0,0-1 0,0 1 0,0 0 0,-1-1 0,1 1 0,0-1 0,0 1 0,0-1 0,-1 0 0,1 0 0,1-1 0,15-10 0,-1 0 0,0-2 0,-1 0 0,0 0 0,-1-2 0,-1 0 0,-1 0 0,18-28 0,-16 17 0,-1 0 0,-2-1 0,0 0 0,-2-1 0,-1-1 0,5-30 0,20-185 0,-34 244 0,2-31 0,-2 31 0,1-1 0,-1 1 0,0-1 0,0 0 0,-1 1 0,1-1 0,0 1 0,0-1 0,-1 1 0,1-1 0,-1 1 0,1-1 0,-1 1 0,-1-3 0,1 5 0,0 0 0,0 0 0,0 0 0,0 0 0,0 0 0,0 1 0,0-1 0,0 0 0,1 1 0,-1-1 0,0 0 0,1 1 0,0-1 0,-1 1 0,1 1 0,-1-2 0,-6 22 0,1 1 0,1 0 0,0 1 0,2-1 0,1 1 0,2 24 0,2 5 0,17 88 0,-13-113 0,2-1 0,0 0 0,2 0 0,2-1 0,21 39 0,-31-63 0,-1 0 0,0-1 0,1 1 0,0-1 0,0 0 0,-1 1 0,1-1 0,1 0 0,-1 0 0,0 0 0,0-1 0,5 4 0,-5-5 0,-1 0 0,0 1 0,1-1 0,-1 0 0,0 0 0,0 0 0,1-1 0,-1 1 0,0 0 0,1 0 0,-1-1 0,0 1 0,0-1 0,0 1 0,1-1 0,-1 1 0,0-1 0,0 0 0,0 1 0,0-1 0,0 0 0,0 0 0,0 0 0,0 0 0,0 0 0,-1 0 0,1 0 0,0 0 0,0-2 0,2 0 0,-1-1 0,0 0 0,0 0 0,0 0 0,0 0 0,0 0 0,-1 0 0,0 0 0,0-1 0,0 1 0,0 0 0,-1-1 0,0 1 0,0-8 0,-2-1 0,0 1 0,0 0 0,-9-23 0,11 34 0,-1-1 0,0 1 0,1 0 0,0-1 0,-1 1 0,1-1 0,0 1 0,0-1 0,0 1 0,0 0 0,0-1 0,0 1 0,0-1 0,0 1 0,1-1 0,-1 1 0,0-1 0,1 1 0,-1 0 0,1-1 0,0 1 0,-1 0 0,1 0 0,0-1 0,0 1 0,0 0 0,0 0 0,0 0 0,0 0 0,0 0 0,0 0 0,0 0 0,1 0 0,-1 1 0,0-1 0,0 0 0,1 1 0,-1-1 0,1 1 0,-1 0 0,2-1 0,7-1 0,1 0 0,-1 1 0,1 0 0,18 1 0,-11 0 0,151-6 0,-118 0 0,-47 4 0,-4 2 0,0 0 0,0-1 0,1 1 0,-1 0 0,0 0 0,0 0 0,0-1 0,1 1 0,-1 0 0,0 0 0,0 0 0,1 0 0,-1-1 0,0 1 0,0 0 0,1 0 0,-1 0 0,0 0 0,0 0 0,1 0 0,-1 0 0,0 0 0,1 0 0,-1 0 0,0 0 0,0 0 0,1 0 0,-1 0 0,0 0 0,1 0 0,-1 0 0,0 0 0,0 0 0,1 1 0,-1-1 0,0 0 0,0 0 0,1 0 0,-1 0 0,0 0 0,0 1 0,0-1 0,1 0 0,-1 0 0,0 1 0,0-1 0,0 0 0,0 0 0,1 1 0,-1-1 0,0 0 0,0 0 0,0 1 0,0-1 0,-2 21 0,1-18 0,0 0 0,1 1 0,-1-1 0,1 1 0,0-1 0,0 1 0,1 6 0,1-4 0,-1-1 0,1 1 0,-1 0 0,2-1 0,-1 1 0,0-1 0,1 0 0,0 0 0,7 8 0,-9-11 0,0-1 0,1 0 0,-1 0 0,0 0 0,1 0 0,-1 0 0,1 0 0,-1 0 0,1 0 0,-1-1 0,1 1 0,0-1 0,-1 1 0,1-1 0,3 1 0,-3-1 0,1 0 0,-1-1 0,1 1 0,-1-1 0,0 1 0,1-1 0,-1 0 0,1 0 0,-1 0 0,0 0 0,0 0 0,1 0 0,2-4 0,9-5 0,-1-1 0,0-1 0,-1 0 0,-1-1 0,0-1 0,0 1 0,-2-2 0,1 1 0,-2-1 0,0-1 0,-1 0 0,0 0 0,-2 0 0,8-32 0,-1-14 0,-4-1 0,-1 0 0,-4-84 0,9 331 0,-11-178 0,5 48 0,16 68 0,-19-110 0,1 0 0,1 0 0,0-1 0,0 1 0,1-1 0,1 0 0,0-1 0,0 1 0,1-2 0,0 1 0,1-1 0,0 0 0,1-1 0,-1 0 0,2 0 0,-1-1 0,14 7 0,-11-7 0,1-1 0,23 8 0,-31-13 0,0 0 0,0 0 0,-1 0 0,1 0 0,0-1 0,0 0 0,0 0 0,0-1 0,0 0 0,6-1 0,-3-1 0,1 1 0,0 1 0,18-2 0,-15-2 658,-7 1-5308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13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66 16879,'0'0'2118,"17"-4"-1466,120-24 333,-94 20-513,1 2 0,69 1 0,23-3 1092,-119 5-1232,-13 2-192,0 0 0,0 1 0,0-1 0,0 1 0,0 0 0,7 1 0,-7 2-353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13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0 160 14464,'0'0'2159,"19"-71"-1727,-3 37 8,2 8-272,4-2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25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9144,'0'0'9311,"5"11"-9015,34 95 592,2-5 89,-19-52-555,-12-23-137,1-1 1,2 0-1,1 0 0,22 31 1,-25-41-45,-1 2-1,16 31 1,-3-2 98,-18-36-273,-1 0-1,0 0 1,0 1 0,-1 0-1,-1-1 1,3 20 0,2 11 163,1-20 41,-3-14 69,-3-14-49,1-71 87,4 0 0,3 1 0,24-93 0,-31 156-303,1 0 0,1 1 1,-1 0-1,2 0 0,0 0 1,1 1-1,0 0 0,0 0 1,2 1-1,-1 0 0,1 0 1,1 1-1,0 0 0,21-15 0,-18 14-67,-9 7-9,0 1 0,1-1 0,-1 1 1,1 0-1,-1 1 0,1-1 0,8-2 0,-12 5 2,-1 0 0,0 0 0,0-1 0,1 1 0,-1 0 0,0 0 0,0 0 0,1 0 0,-1 0 0,0 0 0,0 0 0,1 0 0,-1 0 0,0-1 0,0 1 0,1 0 0,-1 0 0,0 0 0,0-1 0,0 1 0,1 0 0,-1 0 0,0 0 0,0-1 0,0 1 0,0 0 0,0 0 0,0-1-1,1 1 1,-1 0 0,0 0 0,0-1 0,0 1 0,0 0 0,0 0 0,0-1 0,0 1 0,0 0 0,0-1 0,0 1 0,0 0 0,0 0 0,0-1 0,-1 1 0,1 0 0,0 0 0,0-1 0,0 1 0,-1-1 0,1 0 0,0 1 0,-1 0 0,1-1 0,-1 1 0,1-1 0,-1 1 0,1 0 0,-1-1 0,1 1 0,-1 0 0,1-1 0,-1 1 0,0 0 0,1 0 0,-1 0 0,1-1 0,-1 1 0,-1 0 0,-7 1 0,0 0 0,0 0 0,-14 4 0,-16 3 0,-258-1 323,199-8-270,100-3-321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26.0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 8936,'0'0'10378,"11"-2"-10114,-6 2-256,130-13 1112,-42 21-275,-41-3-345,13 1 832,-64-6-1365,0 0 0,0 1-1,0-1 1,0 1-1,0-1 1,0 1 0,0-1-1,0 1 1,0-1-1,-1 1 1,1 0 0,0 0-1,1 1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27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0 10448,'0'0'5281,"2"12"-4889,35 344 2097,-15-127-144,-21-226-2255,2 15 396,-4-13-132,-3-9 67,1-3-329,1 0-1,-1 0 1,1-1 0,1 1-1,-1 0 1,1-1 0,0-7-1,-6-25 79,-78-308 1398,84 344-1537,1 0 0,0 0 0,0 0 1,0-1-1,1 1 0,-1 0 1,1 0-1,0 0 0,1 0 0,-1 0 1,0 0-1,1 0 0,0 0 1,0 1-1,0-1 0,1 1 0,-1-1 1,1 1-1,0 0 0,0 0 0,0 0 1,0 0-1,5-3 0,-1 1-8,1-1-1,0 2 0,0-1 1,1 1-1,-1 0 1,1 1-1,0 0 0,0 0 1,15-2-1,-18 5-10,1 0 1,-1 0-1,1 1 0,-1-1 0,0 2 0,1-1 1,-1 0-1,0 1 0,0 1 0,0-1 0,11 6 1,-14-6-2,1 0 0,-1 0 0,1 0 0,-1 0 1,0 1-1,0-1 0,0 1 0,-1 0 0,1 0 0,0 0 1,-1 0-1,0 0 0,0 1 0,0-1 0,0 1 1,-1-1-1,1 1 0,-1 0 0,0 0 0,2 7 1,-3-4 3,0 1 0,0-1 1,-1 1-1,0-1 1,0 1-1,-1-1 1,0 1-1,0-1 0,-1 0 1,-6 12-1,3-8 30,-1-1 0,0-1-1,0 1 1,-1-1 0,0 0-1,-12 9 1,19-18-39,1 1 0,-1-1 0,1 0 0,-1 1 0,1-1 0,-1 1 0,1-1 0,-1 1-1,1-1 1,-1 1 0,1-1 0,0 1 0,-1-1 0,1 1 0,0-1 0,0 1 0,-1 0 0,1-1 0,0 1 0,0 0-1,0-1 1,0 1 0,-1-1 0,1 1 0,0 0 0,0-1 0,0 1 0,1 0 0,-1-1 0,0 1 0,0 0 0,0-1 0,0 1-1,1 0 1,-1-1 0,0 1 0,0-1 0,1 1 0,-1-1 0,1 1 0,-1-1 0,0 1 0,1-1 0,-1 1 0,1 0-1,3 2 6,1-1-1,-1 1 1,0-1-1,1 0 0,5 2 1,3 2 14,16 11-18,-1 0-1,0 2 0,-2 2 1,37 35-1,-61-55-4,0 1 0,0 0 0,-1-1 0,1 1-1,-1 0 1,1 0 0,-1 0 0,0 0 0,0 0 0,0 1-1,0-1 1,0 0 0,0 0 0,-1 1 0,1-1 0,-1 0-1,1 1 1,-1-1 0,0 1 0,0-1 0,0 0 0,0 1-1,-1-1 1,1 0 0,-1 1 0,1-1 0,-1 0 0,0 1-1,0-1 1,0 0 0,0 0 0,0 0 0,-1 0 0,1 0-1,0 0 1,-3 2 0,0 1 4,0-1 0,-1 0 0,0 0 0,0-1 0,0 1 0,0-1 0,0 0 0,0-1 0,-1 1 0,0-1 0,1 0 0,-1 0 0,-9 1 0,-22 0 42,1-2 0,-54-5 0,33 1 52,49 3-84,-37-3 21,41 3-52,1-1 0,0 1 1,0-1-1,1 0 0,-1 0 0,0 0 1,0 0-1,0 0 0,0-1 1,1 1-1,-4-3 0,5 3-1,1 1 0,0 0 0,0-1 0,-1 1 0,1 0 0,0-1 0,-1 1 0,1 0 0,0-1 0,0 1 0,0 0 0,0-1 0,-1 1 0,1-1 0,0 1 0,0 0 0,0-1 0,0 1 0,0-1 0,0 1 0,0 0 0,0-1 0,0 1 0,0-1 0,0 1 0,0-1 0,0 1 0,0 0 0,1-1 0,-1 1 0,0-1 0,0 1 0,0 0 0,1-1 0,-1 1 0,0 0 0,0-1 0,1 1 0,3-4-2978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27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55 11152,'0'0'5461,"10"-4"-4897,18-6 261,1 2 0,44-7 1,-29 7 37,-28 5-476,0 0 0,21 0-1,-32 3-758,0 0 1,0 0-1,0 1 0,0 0 1,0 0-1,7 2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30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244 488 7024,'0'0'7356,"-11"4"-7112,-20 8 143,-47 26 1,66-32-213,1 0 0,0 1 0,1 1 0,0 0 0,0 0 0,0 1 0,1 0 0,-13 17 0,19-20-89,1-1-1,-1 0 1,1 1-1,0-1 1,0 1-1,1 0 1,0 0-1,0-1 1,0 1 0,1 0-1,-1 0 1,2 7-1,0-10-29,0-1-1,0 1 1,0-1 0,0 0-1,0 0 1,1 1 0,-1-1-1,1 0 1,-1 0 0,1 0-1,0-1 1,0 1-1,0 0 1,3 1 0,0 2 34,1-2 0,-1 1-1,1-1 1,7 4 0,-8-6-23,0 1-1,1-1 1,-1 0-1,0 0 1,1-1-1,-1 1 1,0-1-1,1 0 1,-1-1-1,1 1 1,-1-1 0,0 0-1,1-1 1,-1 1-1,0-1 1,6-3-1,-4 2 27,-1-1-1,0 1 1,0-2-1,0 1 1,-1 0-1,0-1 1,1 0-1,-2 0 1,1-1-1,0 0 1,6-11-1,-1 0 36,-1-1 0,0 0 0,-2 0 0,0-1 0,-1 0 0,0 0 0,-2-1 0,-1 0 0,2-30 0,-2-20 228,-4 0 0,-16-121 0,14 180-293,0 0 0,0 1 0,-2-1 0,-8-17 0,10 23-14,3 4-47,0 1-1,0 0 1,0 0-1,0-1 1,0 1 0,0 0-1,0-1 1,-1 1-1,1 0 1,0 0-1,0-1 1,0 1-1,0 0 1,0 0-1,-1-1 1,1 1 0,0 0-1,0 0 1,-1 0-1,1-1 1,0 1-1,0 0 1,-1 0-1,1 0 1,0 0-1,0 0 1,-1 0 0,1-1-1,0 1 1,-1 0-1,1 0 1,0 0-1,0 0 1,-1 0-1,1 0 1,0 0-1,-1 0 1,1 0 0,0 0-1,-1 0 1,1 0-1,0 1 1,0-1-1,-1 0 1,1 0-1,0 0 1,0 0-1,-1 0 1,1 1 0,0-1-1,0 0 1,-1 0-1,1 0 1,0 1-1,0-1 1,0 0-1,-1 0 1,1 1-1,-10 19 61,9-17-60,-9 22 8,2-1 0,1 1 1,0 1-1,-4 44 0,7-12 13,3 62 0,4-86 25,2-1 0,1 1 0,1-1 0,2 0 0,15 35 0,-22-63-18,0 0 0,0 0 0,1 0 0,-1-1 0,1 1 0,0-1 0,0 0 0,1 0 0,-1 0 0,1 0 0,0-1 0,6 5 0,-8-6-9,1-1 1,-1 1-1,1-1 1,0 0-1,0 0 1,-1 0 0,1 0-1,0 0 1,0-1-1,0 1 1,0-1-1,0 0 1,0 1-1,0-2 1,0 1 0,0 0-1,-1 0 1,1-1-1,0 0 1,0 0-1,0 0 1,0 0-1,2-1 1,9-6 47,0 0 0,-1 0 0,0-2 0,-1 1 0,0-2 1,0 1-1,-1-2 0,15-19 0,-6 2 79,-2 0-1,27-55 1,-40 72-141,-2 8 46,0-1 0,-1 0-1,0 0 1,0 0 0,-1 0 0,3-9-1,-4 13-36,0 0 0,0-1-1,-1 1 1,1 0 0,0 0-1,0 0 1,-1-1 0,1 1 0,0 0-1,-1 0 1,1 0 0,-1 0-1,0 0 1,1 0 0,-1 0-1,0 0 1,0 0 0,1 0-1,-1 0 1,0 0 0,0 1 0,0-1-1,0 0 1,0 1 0,0-1-1,0 1 1,0-1 0,-1 1-1,1-1 1,0 1 0,0 0-1,0-1 1,0 1 0,-3 0-1,3 0-5,0-1 0,0 1 0,0 0 0,0 0 0,-1 0-1,1 0 1,0 0 0,0 0 0,0 0 0,0 0 0,0 0-1,0 0 1,-1 1 0,1-1 0,0 0 0,0 1 0,0-1-1,0 1 1,0-1 0,0 1 0,-1 1 0,-9 4 151,12-3-144,1 0 0,0-1 0,0 1 0,0-1 0,0 1 0,5 3-1,8 7-20,0-1 0,18 10-1,-30-20 1,-1 0-1,0 0 1,0-1-1,0 1 1,0 1-1,0-1 1,-1 0-1,1 0 1,-1 1-1,1-1 1,-1 1-1,0-1 1,1 4-1,9 40 18,-1-7 42,-9-35-44,1-1-1,-1 0 0,1 0 0,0 0 0,0 0 0,0 0 1,1-1-1,-1 1 0,1-1 0,-1 1 0,1-1 0,0 0 1,0 0-1,0 0 0,0-1 0,0 1 0,0-1 0,4 2 1,2 2 33,-8-5-37,0 0-1,1 0 1,-1 1 0,0-1-1,0 0 1,0 0 0,1 0 0,-1 0-1,0 0 1,0-1 0,0 1 0,1 0-1,-1 0 1,0-1 0,0 1-1,0-1 1,0 1 0,0-1 0,0 1-1,0-1 1,0 0 0,0 0 0,1-1-1,21-20 79,-23 21-82,16-17 57,0-1 1,-2-1-1,15-27 0,-10 13 246,8 120-149,-25-81-148,-1 0 1,1 0-1,0-1 0,1 1 1,-1-1-1,1 1 0,5 6 0,-7-9 2,0-1-1,1 0 0,-1 1 1,1-1-1,-1 0 0,1 0 1,-1 0-1,1 0 0,-1 0 1,1 0-1,0-1 0,-1 1 0,1-1 1,0 1-1,0-1 0,-1 1 1,1-1-1,0 0 0,0 0 1,0 0-1,0 0 0,-1 0 0,1 0 1,3-1-1,3-1 29,0 0 1,0 0-1,-1-1 0,1 0 1,0 0-1,-1-1 0,0 0 0,0 0 1,0-1-1,0 0 0,-1 0 1,0 0-1,0-1 0,9-10 0,9-14 60,-11 16-49,-1-2 0,0 0 0,-1 0 1,9-20-1,48-135 225,-42 100-133,-12 30 2,9-50 0,-11 41 56,-12 43-120,-3 7-18,-4 10-4,-29 109-18,21-63-55,-2 8 0,-32 97-16,-48 149 85,79-245-47,1-15 8,11-34-6,-7 30-1,11-38 6,1 1 81,12-21-20,70-78 46,-28 34-78,36-27 55,-61 59-54,43-47 1,57-73 232,-107 119-267,0 0 0,-2-2 0,-1 0 0,-1-1 0,19-45 0,-32 63-10,0-1 0,-1 1 0,-1-1 0,0 0 0,0 0 0,-1 0 0,0-18 0,-4 20 0,-3 12 0,-6 15 0,-1 9 0,1 2 0,1-1 0,2 2 0,-9 45 0,7-10 0,-2 71 0,13-96 0,1 1 0,2-1 0,10 46 0,-1-33 0,-12-50 0,2 6 0,-2-9 0,0 1 0,0-1 0,0 0 0,0 0 0,0 0 0,0 0 0,0 0 0,0 0 0,0 0 0,0 0 0,0 1 0,0-1 0,0 0 0,0 0 0,0 0 0,0 0 0,0 0 0,0 0 0,0 0 0,0 0 0,0 0 0,0 1 0,0-1 0,1 0 0,-1 0 0,0 0 0,0 0 0,0 0 0,0 0 0,0 0 0,0 0 0,0 0 0,0 0 0,0 0 0,1 0 0,-1 0 0,0 0 0,0 0 0,0 0 0,0 0 0,0 0 0,0 0 0,0 0 0,1 0 0,-1 0 0,0 0 0,0 0 0,0 0 0,0 0 0,0 0 0,0 0 0,0 0 0,0 0 0,0 0 0,1-1 0,-1 1 0,0 0 0,0 0 0,0 0 0,0 0 0,-8-30-360,5 21-221,0 1-1,0-1 1,-6-10 0,6 14-354,0 0 1,0-1 0,1 0 0,0 0-1,0 1 1,-1-8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31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 12360,'0'0'912,"11"-2"-587,112-23 750,88-15 1298,-199 39-2081,0-1 0,0 2 0,0 0 0,21 2 0,-27-1-88,0 1 0,-1-1 0,1 1 0,-1 0 0,1 0 0,-1 0 0,1 1 0,-1 0 0,0 0 0,0 0 0,5 6 0,1-1 91,6 6 1276,-16-14-1655,-1 1 0,0 0 0,0-1 0,1 1 0,-1-1-1,0 1 1,0-1 0,0 1 0,0-1 0,0 1 0,0 0 0,1-1 0,-1 1 0,-1-1 0,1 1 0,0 0 0,0-1 0,0 1 0,0-1 0,0 1 0,0-1-1,-1 1 1,1 0 0,0-1 0,0 1 0,-1-1 0,1 1 0,0-1 0,-1 0 0,1 1 0,-1-1 0,1 1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8:56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53 7832,'0'0'2609,"10"-6"-2169,-1 0-340,0 1-1,0 0 1,1 0 0,0 1 0,0 0-1,0 1 1,1 0 0,11-2-1,21 1 389,-1 2-1,0 1 1,79 10-1,123 38 3450,-244-47-3938,21 2 594,-13-6-2792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31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89 13560,'0'0'2208,"0"-68"-1848,38 56-344,16 4 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34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261 669 9744,'0'0'6273,"-10"-5"-5961,-4-3-193,7 3-23,-1 1 0,1 0 0,-1 1 1,-11-4-1,15 6 13,-1 0 0,0 0 0,0 0 0,0 1 0,0-1 0,0 1 0,1 0 0,-1 1 0,0-1 0,0 1 0,0 0 1,0 0-1,1 1 0,-1-1 0,0 1 0,-6 4 0,3-2 103,1 1 0,0 0 0,-1 0 1,2 1-1,-1-1 0,1 2 0,-1-1 1,-5 9-1,5-5-69,5-8-99,-1 0 0,1 1 0,0-1 0,0 1 0,0 0 0,1 0 0,-1-1-1,1 1 1,-1 0 0,1 0 0,0 1 0,0-1 0,1 0 0,-1 0 0,0 0 0,1 1 0,0-1-1,0 0 1,0 0 0,0 1 0,1-1 0,0 4 0,0-2-2,1 0-1,-1 0 1,1 0-1,1 0 1,-1 0-1,1 0 1,0-1 0,0 1-1,0-1 1,0 0-1,1 0 1,0 0-1,0 0 1,0-1 0,0 1-1,0-1 1,1 0-1,5 3 1,9 3 43,-1-1 1,1-1-1,28 8 0,-42-14-67,2 1 19,1 0-1,0 0 0,-1-1 1,1 0-1,0 0 0,-1-1 1,1 0-1,0 0 0,0-1 1,-1 0-1,15-4 0,-18 4-9,0-1-1,1 0 0,-1 0 1,-1 0-1,1-1 0,0 0 1,-1 1-1,1-1 0,-1 0 0,0-1 1,0 1-1,0 0 0,0-1 1,-1 0-1,1 0 0,-1 0 0,0 0 1,0 0-1,-1 0 0,1 0 1,1-8-1,0 0 24,-1 0-1,-1 0 1,0 0 0,0-1 0,-1 1-1,-1 0 1,0 0 0,0 0-1,-2-1 1,1 2 0,-5-14 0,5 19-21,-1 0 0,1-1 0,-1 2 0,0-1 0,0 0 0,-1 1 0,1-1 0,-1 1 0,-1 0 0,1 0 0,-1 1 0,1-1 1,-1 1-1,-1 0 0,1 0 0,-1 1 0,1-1 0,-1 1 0,0 1 0,0-1 0,0 1 0,-9-2 0,14 3-25,0 1 0,0 0 0,0-1-1,0 1 1,0 0 0,0 0 0,-1 0-1,1 0 1,0 0 0,0 0 0,0 1-1,0-1 1,0 0 0,0 0 0,-1 1 0,1-1-1,0 1 1,0-1 0,0 1 0,0-1-1,0 1 1,0 0 0,1-1 0,-1 1-1,0 0 1,0 0 0,0 0 0,1-1 0,-1 1-1,0 0 1,1 0 0,-1 0 0,1 0-1,-1 0 1,0 2 0,1-1 0,-1 0-1,1 0 1,0 1 0,0-1-1,0 0 1,0 0 0,0 0-1,0 0 1,1 0 0,-1 0-1,1 0 1,-1 0 0,1 0-1,0 0 1,0 0 0,0 0-1,0 0 1,1 2 0,1 0 6,0 1 1,1-1 0,-1 0 0,1 0 0,0-1-1,0 1 1,0-1 0,1 0 0,-1 0 0,1 0-1,0-1 1,0 1 0,0-1 0,0 0 0,0-1-1,0 1 1,0-1 0,0 0 0,9 1 0,-4-2 24,1 1 1,-1-1 0,1-1 0,0 0 0,-1 0 0,1-1 0,-1 0 0,0-1 0,0 0 0,0-1 0,13-6 0,-10 3 71,0-1 0,-1-1 0,0 0 0,0 0 0,-1-1 0,0 0 0,14-19 1,-17 20 43,-6 8-56,-1-1 0,0 1-1,0 0 1,0 0 0,1-1 0,-1 1-1,-1 0 1,1-1 0,0 1 0,0-1-1,0 1 1,-1-1 0,1 0 0,-1 1-1,1-1 1,-1 0 0,0 1 0,0-4-1,2 3-66,0 1 0,0 0-1,-1 0 1,1 0-1,0 1 1,0-1-1,0 0 1,0 1 0,0-1-1,0 1 1,0-1-1,0 1 1,3 0-1,-4 0-5,17-1 47,0 0 0,-1 1 0,1 1 0,26 5 0,-32-5-22,-10 0-37,1-1-1,-1 0 0,0 1 1,0-1-1,0 1 1,1 0-1,-1 0 0,0 0 1,0 0-1,0 0 0,0 0 1,0 1-1,-1-1 0,1 0 1,0 1-1,0 0 0,-1-1 1,1 1-1,-1 0 0,0 0 1,1 0-1,-1 0 1,0 0-1,0 0 0,0 0 1,-1 0-1,1 0 0,0 3 1,1 6 16,-1-1 1,-1 0 0,1 0 0,-2 0-1,-1 12 1,1 2-9,-2-2 20,2-19-29,1 0 0,-1 0-1,1 1 1,0-1-1,-1 0 1,1 0-1,1 0 1,-1 0-1,0 0 1,1 0-1,0 0 1,-1 0 0,1 0-1,1 0 1,-1 0-1,2 4 1,-3-7-8,2 3 14,0 1 0,1-1 1,-1 0-1,1 0 0,-1 0 0,5 3 1,-6-5-13,1 0 0,0-1 0,0 1 0,0 0 0,-1 0 0,1-1 0,0 1 0,0-1 0,0 0 1,0 0-1,0 1 0,0-1 0,0 0 0,0-1 0,2 1 0,7-1 7,1-1-1,-1 0 1,0 0-1,0-1 1,0 0-1,0-1 1,-1-1-1,0 0 1,0 0-1,0-1 1,0 0-1,-1 0 1,0-1-1,0 0 1,8-10-1,0-2 8,-1 0-1,0-1 1,-2 0 0,0-1 0,-2-1-1,15-34 1,44-145 139,-62 173-129,0-4 59,0-1-1,-2 0 1,-2-1-1,0 1 1,-2-64-1,-3 96-73,0 0-1,0 0 1,0 0-1,0 0 1,0 0-1,0 0 0,0 0 1,0 0-1,0-1 1,-1 1-1,1 1 1,0-1-1,-1 0 0,1 0 1,-1 0-1,1 0 1,-1 0-1,0 0 1,1 0-1,-2-1 0,1 2-3,0 0 0,1 0-1,-1 0 1,1 0-1,-1 1 1,0-1 0,1 0-1,-1 0 1,0 0-1,1 0 1,-1 1 0,1-1-1,-1 0 1,0 1-1,1-1 1,-1 0 0,1 1-1,-1-1 1,1 1 0,-1-1-1,1 1 1,0-1-1,-1 1 1,-6 8 35,1-1 1,-9 17-1,13-22-50,-11 23 11,0 2 1,2-1 0,0 2 0,2-1-1,2 1 1,0 1 0,2-1-1,-1 32 1,3-8-15,3 0 0,2 0 0,16 90 0,-15-128 13,0 0-1,1-1 0,0 0 0,1 1 1,1-2-1,11 20 0,-16-31 5,0 0-1,0-1 1,0 1-1,0-1 1,1 0-1,-1 1 1,0-1-1,1 0 1,0 0-1,-1 0 1,1 0-1,-1 0 1,1 0-1,0-1 1,0 1-1,0 0 1,-1-1-1,1 1 1,0-1-1,0 0 1,0 0-1,0 0 0,0 0 1,0 0-1,-1 0 1,1 0-1,0 0 1,0-1-1,0 1 1,0-1-1,-1 1 1,1-1-1,0 0 1,0 0-1,1-1 1,2-1 12,0 1 0,0-1 0,-1 0 0,1-1 0,-1 1 0,0-1 1,0 0-1,0 0 0,-1 0 0,1-1 0,2-4 0,2-8 15,-1-1 1,0 0-1,-1 0 0,-1 0 0,-1-1 1,1-18-1,-4 33-34,-1 1 0,-1-1 0,1 1 0,0 0 0,-1-1 0,0 1 0,0-1 0,0 1 0,0 0 0,0 0 0,-1 0 0,1 0 0,-1 0 0,0 0 0,0 0 0,-4-4 0,31 16 0,-12-5 0,-1-1 0,0 0 0,1-1 0,0-1 0,-1 0 0,1 0 0,0-1 0,17-3 0,13 2 0,-23-2 0,-18 2 0,0 1 0,0-1 0,0 1 0,0 0 0,0-1 0,1 1 0,-1 0 0,0 0 0,0 1 0,0-1 0,0 0 0,0 1 0,0-1 0,0 1 0,0-1 0,2 2 0,5 1 0,-9-2 0,1-1 0,-1 0 0,1 0 0,-1 0 0,1 0 0,-1 1 0,1-1 0,-1 0 0,0 0 0,1 1 0,-1-1 0,1 0 0,-1 1 0,0-1 0,1 0 0,-1 1 0,0-1 0,1 1 0,-1-1 0,0 0 0,0 1 0,1-1 0,-1 1 0,0-1 0,0 1 0,0-1 0,0 1 0,0-1 0,0 1 0,0-1 0,0 1 0,0-1 0,0 1 0,7 42 0,-6-32 0,0 0 0,1 0 0,5 16 0,-6-25 0,0 0 0,0 0 0,0 0 0,0 0 0,0 0 0,0-1 0,0 1 0,1 0 0,-1-1 0,1 1 0,-1-1 0,1 1 0,0-1 0,-1 0 0,1 0 0,0 0 0,0 0 0,3 2 0,-2-2 0,0-1 0,1 1 0,-1 0 0,1-1 0,-1 0 0,1 0 0,-1 0 0,1 0 0,-1 0 0,5-2 0,1 0 0,0-1 0,0 0 0,0 0 0,0-1 0,-1 0 0,0-1 0,10-6 0,3-8 0,0-1 0,-1-1 0,-1-1 0,28-43 0,-18 26 0,3-9 0,-2-1 0,-2-1 0,31-80 0,-54 118 0,-1-1 0,3-24 0,5-13 0,-9 37 0,-9 19 0,-10 20 0,3 3 0,1-1 0,1 1 0,1 1 0,-10 52 0,10-17 0,-2 80 0,11-119 0,1 0 0,2 0 0,1 0 0,1 0 0,1-1 0,10 31 0,-14-52 0,0 0 0,0 0 0,1 0 0,-1-1 0,1 1 0,0-1 0,0 1 0,0-1 0,1 0 0,-1 1 0,1-1 0,0 0 0,0-1 0,0 1 0,0 0 0,0-1 0,1 0 0,-1 0 0,1 0 0,0 0 0,-1-1 0,1 1 0,0-1 0,0 0 0,0 0 0,0 0 0,0 0 0,0-1 0,0 0 0,0 0 0,0 0 0,4-1 0,61-8 0,-50 6 0,38-2 0,-56 5 24,-1 0-1,1 0 1,-1 0 0,1 0 0,-1 0-1,0 0 1,1 0 0,-1 1-1,1-1 1,-1 0 0,0 0-1,1 1 1,-1-1 0,0 0 0,1 0-1,-1 1 1,0-1 0,0 0-1,1 1 1,-1-1 0,0 1-1,0-1 1,1 0 0,-1 1 0,0-1-1,0 1 1,0-1 0,0 0-1,0 1 1,0-1 0,0 1-1,0-1 1,0 1 0,0-1 0,0 0-1,0 1 1,-2 9-4961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35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13768,'0'0'3106,"10"-4"-2499,2 0-423,0 0 0,0 1 0,0 0 0,0 1 0,0 1 0,0 0 0,0 0 0,1 1 0,-1 1 0,15 2 0,5 6 982,-1 1 1,0 2 0,0 1-1,56 33 1,-64-32-601,-16-7-3952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35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15680,'0'0'2527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4:48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0 351 8432,'0'0'13857,"11"-9"-13612,32-28-5,-38 32-155,0 0-1,-1 0 1,0-1 0,0 1-1,0-1 1,0 0-1,3-9 1,11-15 446,-9 19-78,0-1 0,0-1 0,9-19 0,-9 17-30,-7 11-305,0 1-1,0 0 1,0-1 0,-1 1 0,0-1 0,2-5 0,3-13 452,-6-32-39,0 53-492,-5-26 418,5 26-448,0 1-1,0 0 1,-1-1-1,1 1 1,0 0-1,-1 0 1,1-1-1,0 1 1,-1 0-1,1 0 1,-1 0-1,1-1 0,0 1 1,-1 0-1,1 0 1,-1 0-1,1 0 1,0 0-1,-1 0 1,1 0-1,-1 0 1,1 0-1,-1 0 1,1 0-1,0 0 1,-1 0-1,1 0 1,-1 0-1,1 1 1,-11 10 56,-4 28-163,10-27 95,-42 130-77,16-44 46,18-63 31,6-19 1,1 1 0,-6 26 0,6-25 118,12-29 31,5-13 21,-1-1-1,-1 0 1,-1 0 0,-2-1 0,0 0 0,3-51-1,-7-22 282,-3 55-55,-2 32-151,-2 18-129,-5 18-94,0 22 1,-4 63 0,-2 17-89,13-106 124,1 1 0,0 32 1,2-50-34,0-2 3,17-22-66,0-2 21,2 1-1,1 0 0,32-26 0,-28 25 18,-8 10 2,1 0 0,0 1 0,26-14 0,-31 20 17,4-4 118,-11 8 46,-6 8-56,-9 11 62,6-14-169,0 0 0,0 0 0,-1 0 0,1-1 0,-1 1 0,0-1 0,1 0 0,-1 0 0,0-1 0,0 0 0,0 0-1,0 0 1,0 0 0,0-1 0,0 1 0,-1-2 0,1 1 0,0 0 0,0-1 0,0 0 0,0 0 0,0 0 0,0-1 0,0 0-1,1 0 1,-8-4 0,11 6 5,0 0 0,0-1 0,0 1 0,0-1 0,-1 0 0,1 1 0,0-1 0,0 0 0,0 0 0,0 0 0,1 1 0,-1-1 0,-1-2-1,2 2-326,0 0-1,0 0 0,0 0 0,0-1 1,1 1-1,-1 0 0,0 0 0,1 0 0,-1 0 1,1 0-1,-1 0 0,1 0 0,-1 0 1,2-1-1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0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8032,'0'0'6728,"13"1"-6518,-6-1-179,10 2 91,0-1-1,-1-1 1,1-1 0,30-4 0,-30 0 41,0 0 1,0-1-1,-1 0 0,0-2 1,0 0-1,-1 0 0,0-2 0,-1 0 1,0 0-1,0-1 0,-1-1 1,16-19-1,-17 17-64,-1-1-1,0 0 1,-1 0 0,0-2 0,-1 1 0,-1-1 0,7-20-1,-6 15-2,9-29 71,-17 48-148,0-1 0,-1 1-1,1 0 1,-1 0 0,0 0 0,0 0-1,0-1 1,0 1 0,-1 0 0,1 0 0,-1 0-1,0 0 1,-2-6 0,0 3 7,0 0 0,0 0 1,-1 0-1,1 1 0,-1-1 0,-6-5 1,-7-2 58,17 13-82,-1 0-1,0 0 0,1 0 0,-1 0 1,0 0-1,1 0 0,-1 0 0,0 0 0,1 1 1,-1-1-1,0 0 0,1 0 0,-1 0 1,0 1-1,1-1 0,-1 0 0,1 1 0,-1-1 1,0 0-1,1 1 0,-1-1 0,1 1 1,-1-1-1,0 2 0,-3 2-1,-1 1 0,1 0 0,0 0-1,0 0 1,1 0 0,-1 0 0,1 1 0,1 0 0,-1 0 0,-2 9-1,-6 20 0,0-4 0,2 0 0,1 1 0,-6 63 0,8-40 18,4-41 0,1 0-1,0 0 1,0 0-1,3 24 1,0-17 19,-1-1 0,-1 0 0,-4 34 0,0 16 55,3-26 101,-7 61 0,5-87-103,-1 1-1,0-1 1,-2 1 0,0-1 0,-15 31 0,-11-1 114,27-41-177,0 0 1,-1 0-1,0 0 1,0-1-1,-1 0 0,0 0 1,0-1-1,0 0 1,0 0-1,-12 5 0,16-9-19,1 0 0,-1-1 0,1 1 0,0-1 0,-1 0 0,1 1 0,-1-1 0,1 0 0,-1-1 0,1 1 0,-1 0 0,-3-2 0,5 2-4,0 0 0,0 0-1,0 0 1,0-1-1,0 1 1,0-1-1,0 1 1,0-1 0,0 1-1,0-1 1,0 1-1,0-1 1,0 0-1,0 1 1,0-1 0,0 0-1,1 0 1,-1 0-1,0 0 1,1 0-1,-1 0 1,1 0 0,-1 0-1,1 0 1,-1 0-1,1 0 1,-1-2-1,-1-17 68,1 17-62,1 1-1,-1-1 0,1 1 0,0-1 0,0 0 0,0 1 0,0-1 0,0 0 0,1 1 0,-1-1 0,1 0 0,0 1 0,0-1 0,2-4 0,6-7 6,2 0 0,0 1 0,0 0 0,1 0 0,1 1 0,0 1 0,0 0 0,28-16 0,-33 23 2,0 0 0,0 1 0,0 0 1,0 0-1,0 1 0,1 0 1,0 0-1,-1 1 0,1 0 0,0 0 1,-1 1-1,1 0 0,0 1 0,9 2 1,-14-2-12,-1 1 0,1 0 1,-1 0-1,0 0 1,0 0-1,0 1 0,0-1 1,0 1-1,-1 0 0,1 0 1,-1 0-1,1 0 0,-1 0 1,2 4-1,2 4-9,0 1 1,7 22-1,-7-17 25,0-1 1,1 0-1,1 0 0,0-1 1,1 0-1,20 25 0,-24-36 6,1 1-1,0-1 0,0 0 0,0 0 0,1-1 0,-1 0 1,1 0-1,0 0 0,0-1 0,14 3 0,-14-5-8,1 1-1,-1-1 1,1-1 0,-1 0-1,1 0 1,-1 0-1,0-1 1,1 0-1,-1 0 1,0-1-1,0 0 1,-1 0 0,1 0-1,0-1 1,8-7-1,2-2 21,-1 0-1,0-1 0,-1-1 1,17-21-1,-21 23 33,0-1 0,-1 0 0,0-1 0,-1 0 0,12-30 0,-20 44-66,-1 0-1,1 0 0,-1 0 1,0 0-1,1 0 0,-1 0 1,0 0-1,0 0 1,0 1-1,0-1 0,0 0 1,0 0-1,0 0 0,0 0 1,0 0-1,0 0 0,-1 0 1,1 0-1,0 0 1,0 0-1,-1 0 0,1 0 1,-1 0-1,1 1 0,-1-1 1,1 0-1,-1 0 1,0 1-1,1-1 0,-1 0 1,0 1-1,0-1 0,-1 0 1,1 0-3,0 1 0,-1-1 1,1 1-1,-1 0 0,1 0 1,0-1-1,-1 1 0,1 0 1,-1 0-1,1 0 0,0 1 1,-1-1-1,1 0 1,-1 1-1,1-1 0,0 0 1,-1 1-1,1 0 0,0-1 1,0 1-1,-2 1 0,-5 4-5,-1 0 1,1 1-1,0 0 0,1 1 0,0 0 0,0 0 0,1 0 1,-8 15-1,10-16 11,0-1 1,1 1-1,0 0 1,1 0-1,0 0 1,0 1-1,0-1 1,1 1-1,0-1 1,0 1-1,1-1 0,1 13 1,0-15-11,0 0-1,0 0 1,1 0 0,0 0 0,0 0 0,1-1-1,-1 1 1,1-1 0,0 1 0,0-1-1,0 0 1,1 0 0,-1 0 0,1-1-1,0 1 1,0-1 0,0 0 0,10 5-1,-9-5 7,1 0-1,-1 0 1,1-1-1,0 0 1,0 0-1,0 0 0,1-1 1,-1 0-1,0 0 1,1-1-1,-1 1 1,0-1-1,1-1 0,-1 1 1,9-3-1,-5 1 28,0-2 0,0 1-1,0-2 1,-1 1 0,0-1 0,1 0-1,-1-1 1,-1 0 0,15-14 0,-19 17-16,-1-1 0,1 0 0,-1 0 1,0 0-1,0 0 0,0-1 0,-1 1 1,0-1-1,0 0 0,0 0 0,0 0 0,-1 0 1,1 0-1,-1 0 0,-1 0 0,1 0 1,-1 0-1,1 0 0,-2-1 0,1 1 1,-2-8-1,2 11-9,-1 0 0,1 0 0,-1 0 0,0 0 0,0 0 0,0 0 0,0 0 0,0 0 0,0 0 0,0 1 0,-1-1 0,1 0 0,-1 1 0,1-1 0,-1 1 0,1 0 0,-4-3 1,1 3 1,1-1 1,-1 1-1,1 0 1,-1 0 0,1 0-1,-1 0 1,0 0-1,1 1 1,-6 0-1,-3 0 9,1 1 0,0 0-1,0 1 1,0 1-1,-18 5 1,19-5-26,1 0 0,0 1 1,0 0-1,0 1 0,1 0 0,-1 0 0,1 1 1,-11 9-1,56-22-51,-2-6 101,-1-2 0,0-1 0,-1-2 0,-1-1 0,-1-2 0,53-44 0,-79 61-33,-1 0 0,1-1 1,0 1-1,-1 0 0,0-1 0,0 0 0,4-7 0,-4 9 10,1 0 0,-1 0-1,1 1 1,0-1 0,0 1 0,0 0 0,8-2 0,-6 2-14,0 0 1,1 1 0,-1-1-1,0 2 1,1-1 0,14 1 0,-20 1-1,1-1 0,-1 1 1,1-1-1,-1 1 0,0 0 1,0 0-1,1 0 1,-1 0-1,0 0 0,0 0 1,0 1-1,0-1 1,-1 1-1,1-1 0,0 1 1,0 0-1,-1 0 0,1-1 1,-1 1-1,0 0 1,1 1-1,-1-1 0,0 0 1,0 0-1,-1 0 0,2 3 1,4 19 3,-2-1 0,3 26 0,6 32 5,-9-64-12,-2-8 0,0 0 0,0 0 0,1-1 0,1 1 0,-1-1 0,10 16 0,-12-22 3,1 0 0,0 0 0,-1 0 0,1 0-1,0 0 1,0 0 0,0 0 0,1 0 0,-1-1 0,0 1-1,0-1 1,1 0 0,-1 0 0,1 0 0,-1 0-1,1 0 1,0 0 0,-1-1 0,1 1 0,0-1 0,-1 0-1,1 0 1,3 0 0,0 1 0,9-1 10,0 0 1,0 0-1,0-1 0,0-1 1,0-1-1,-1 0 0,1-1 1,-1 0-1,0-1 1,16-8-1,0-2 42,-1-1 0,0-1 1,38-32-1,-54 39-23,-2-1 0,1 0 0,-2-1 0,1 0 0,9-15 0,-19 25-28,0 1 1,0-1-1,0 1 1,0-1-1,0 0 0,0 1 1,0-1-1,-1 0 1,1 0-1,0 0 1,-1 1-1,0-1 0,1 0 1,-1 0-1,0 0 1,0 0-1,0 0 1,0 0-1,-1 0 0,1 1 1,0-1-1,-1 0 1,1 0-1,-1 0 0,0 1 1,0-1-1,1 0 1,-1 1-1,0-1 1,-1 0-1,-1-2 0,1 2 4,-1 0 0,1 0 0,-1 1 0,1-1-1,-1 1 1,0-1 0,0 1 0,0 0-1,0 0 1,0 0 0,0 0 0,0 1 0,0-1-1,0 1 1,0 0 0,0 0 0,0 0-1,-5 1 1,-1 1 0,0 0 0,0 1-1,0 0 1,1 1 0,-1 0-1,1 0 1,0 1 0,0 0 0,1 1-1,0-1 1,-1 1 0,2 1-1,-1-1 1,1 1 0,0 0-1,0 1 1,-7 13 0,9-13-13,-1-1 1,2 1-1,-1 0 0,1 1 1,1-1-1,-1 1 1,1-1-1,-1 14 0,3-16-1,0 0 0,0 0 0,0 0 0,1-1 0,0 1-1,0 0 1,0 0 0,1-1 0,0 1 0,0-1-1,0 1 1,1-1 0,4 7 0,-4-8 10,1 0 1,0 0-1,0 0 0,0-1 1,0 0-1,1 0 0,0 0 1,-1 0-1,1 0 0,0-1 1,0 0-1,0 0 0,1-1 1,-1 1-1,0-1 0,1 0 1,-1-1-1,1 1 0,-1-1 1,0 0-1,1 0 0,-1-1 1,1 1-1,-1-1 0,0-1 1,1 1-1,6-4 0,8-4 21,0-2-1,-1-1 1,-1 0-1,0-1 1,0-1-1,-2-1 1,19-20-1,-10 11 33,43-31 0,-31 27 20,-32 23-61,-2 2-11,1 0 1,-1 0-1,1 0 1,-1 1 0,1-1-1,0 1 1,0 0-1,0 0 1,0 0 0,1 1-1,-1 0 1,0-1-1,1 1 1,-1 1 0,8-2-1,-11 3-4,-1-1-1,1 0 1,0 1 0,-1-1-1,1 1 1,-1-1-1,1 0 1,0 1 0,-1-1-1,1 1 1,-1 0-1,1-1 1,-1 1 0,0-1-1,1 1 1,-1 0-1,0-1 1,1 1 0,-1 0-1,0-1 1,0 1-1,1 0 1,-1 0 0,0-1-1,0 1 1,0 0-1,0 0 1,0 1 0,0 25 4,-23 147 62,24-159-1,-1-15-63,0 1 0,0-1 1,0 0-1,0 0 1,1 0-1,-1 0 0,0 1 1,0-1-1,0 0 1,0 0-1,0 0 0,0 0 1,1 0-1,-1 0 1,0 1-1,0-1 0,0 0 1,0 0-1,0 0 1,1 0-1,-1 0 0,0 0 1,0 0-1,0 0 1,1 0-1,-1 0 0,0 0 1,0 0-1,0 0 1,0 0-1,1 0 0,-1 0 1,0 0-1,0 0 1,0 0-1,1 0 0,-1 0 1,2-2 16,1 1 1,-1-1-1,0 1 1,0-1-1,0 0 0,0 0 1,3-5-1,128-141 319,-118 132-284,19-20 42,-33 35-92,1-1 0,-1 1 0,1 0 0,0 0 0,-1 0 1,1 0-1,0 0 0,0 0 0,0 1 0,0-1 0,0 0 0,0 1 1,0 0-1,0-1 0,0 1 0,0 0 0,0 0 0,0 0 0,3 1 0,-4-1-2,-1 1-1,1-1 1,-1 1-1,1-1 1,-1 1-1,1-1 1,-1 1-1,1-1 1,-1 1-1,0-1 1,1 1-1,-1 0 1,0-1-1,1 1 1,-1 0-1,0-1 1,0 1-1,0 0 1,1 0-1,-1-1 1,0 1-1,0 0 1,0-1-1,0 1 0,0 0 1,-1-1-1,1 2 1,-3 23 11,2-20-10,-7 46 24,3-25-35,2 1 1,0-1-1,2 31 1,1-54 4,0 0 0,0 1 0,1-1 0,-1 0 1,1 0-1,0 1 0,0-1 0,0 0 0,0 0 0,0 0 0,1 0 0,-1-1 1,1 1-1,0 0 0,0-1 0,0 1 0,0-1 0,1 1 0,-1-1 1,0 0-1,1 0 0,0 0 0,-1 0 0,1-1 0,0 1 0,0-1 1,0 0-1,0 1 0,0-1 0,0-1 0,1 1 0,-1 0 0,0-1 1,0 0-1,0 1 0,1-1 0,-1 0 0,0-1 0,0 1 0,1-1 1,-1 1-1,4-2 0,6-2 11,0-1-1,0 0 1,0 0 0,-1-1 0,0-1 0,0 0 0,-1-1-1,1 0 1,-2 0 0,1-1 0,15-19 0,7-11 38,52-81 0,-48 64 1,-11 16-15,-2-1 0,-2-2 0,-2 0 0,-2-1 0,13-46 0,44-236 125,-74 322-154,5-43 38,-6 43-39,0 1 1,0-1-1,0 1 0,0-1 0,-1 1 0,0-1 0,0 1 0,0-1 0,0 1 1,0 0-1,-2-4 0,2 7-4,1 0 0,-1 0 0,1-1 1,-1 1-1,1 0 0,-1 0 0,1 0 1,-1 0-1,0 0 0,1 0 0,-1 0 1,1 0-1,-1 0 0,0 0 0,1 0 0,-1 0 1,1 0-1,-1 1 0,1-1 0,-1 0 1,1 0-1,-1 1 0,1-1 0,-1 0 0,1 1 1,-1-1-1,1 0 0,-1 1 0,1-1 1,0 1-1,-1-1 0,1 1 0,-1 0 1,-17 18-26,17-19 26,-13 17-18,0 0 1,1 1-1,0 1 1,2 0-1,0 1 1,1 0-1,-12 36 1,6-6-40,-14 72 0,26-99 41,1 2 0,1-1 0,2 0 0,0 0-1,4 31 1,0-30 7,-3-10-11,2 1 0,-1-1 0,2 0 0,9 25 0,33 91-15,-46-131 35,1 3 0,0 0 0,1 0 0,-1 0 0,1 0 0,0 0 0,0 0 0,0-1 0,3 4 0,-4-6 0,0 1 0,0 0 0,0-1 0,0 0 0,0 1 1,0-1-1,0 1 0,1-1 0,-1 0 0,0 0 0,0 0 0,0 0 0,0 0 0,1 0 0,-1 0 1,0 0-1,0 0 0,0-1 0,1 1 0,-1 0 0,0-1 0,0 1 0,0-1 0,0 1 1,0-1-1,0 0 0,2-1 0,11-7 21,0-2 0,23-20 0,-29 22-20,1 1-1,0 0 1,1 1-1,-1 0 1,1 1-1,1 0 1,-1 0-1,14-4 1,-5 1 11,-15 7-8,-1 0 1,1 0-1,-1 1 0,1-1 0,0 1 1,0 0-1,4-1 0,-7 2-4,0 0 1,0 0-1,0 1 1,0-1-1,0 0 1,0 0-1,-1 1 1,1-1-1,0 1 1,0-1-1,0 0 1,-1 1-1,1 0 1,0-1-1,-1 1 1,1-1-1,0 1 1,-1 0-1,1-1 1,-1 1-1,1 0 1,-1 0-1,1-1 1,-1 1-1,0 0 1,1 0-1,-1 0 1,0 0-1,0 0 1,1-1-1,-1 1 1,0 0-1,0 0 1,0 0-1,0 0 1,0 0-1,0 0 1,-1 1-1,1 11 0,0 0 0,-1 0 0,-1 0 0,0 0-1,-1-1 1,-4 15 0,-2 0 3,-23 46-1,28-66 12,-6 17 45,13-16-17,11-7 8,-2-4-35,0 1-1,0 1 0,0 0 0,0 1 1,0 0-1,0 1 0,0 0 0,0 1 1,19 5-1,-23-4-4,1 1-1,-1-1 1,0 1 0,0 1 0,0 0-1,-1 0 1,0 0 0,0 1-1,0 0 1,-1 0 0,1 0 0,-1 1-1,8 13 1,-10-15-10,-1 0 0,1 0-1,-1 0 1,-1 1 0,1 0 0,-1-1 0,0 1-1,0 0 1,0 0 0,-1 0 0,0 0-1,0 0 1,-1 0 0,1 0 0,-2 0 0,1 0-1,0 1 1,-1-1 0,0 0 0,-1 0-1,1 0 1,-1-1 0,-3 8 0,0-4 6,0 0 0,0 0 1,-1 0-1,-1-1 0,1 1 0,-1-2 1,0 1-1,-1-1 0,0 0 0,0 0 1,-1-1-1,1 0 0,-1-1 0,-1 0 1,-9 4-1,-123 43 76,119-46-27,0-1 0,0 0 1,0-2-1,-34 1 0,56-4-51,0 0 0,0 0-1,-1 0 1,1 0 0,0 0-1,0 0 1,0 0 0,0 0-1,0-1 1,0 1 0,0 0-1,0-1 1,0 1 0,0-1-1,0 1 1,0-1 0,0 1-1,1-1 1,-1 1 0,0-1-1,0 0 1,-1-1-1,2 1 2,0 0-1,0 0 0,-1 0 0,1 0 0,0 0 0,0 0 0,0 0 0,0 1 0,0-1 0,0 0 0,1 0 1,-1 0-1,0 0 0,0 0 0,1 0 0,-1 0 0,0 0 0,1 0 0,0-1 0,4-5 12,0-1 1,1 1-1,11-13 0,-14 17-25,10-9-8,1 0 1,0 1-1,18-11 0,-29 20 16,9-4-3,0 1-1,0 0 1,1 0 0,0 1 0,0 1 0,0 0-1,23-2 1,16-4 2,-20 3 76,57-4 1,-70 8 52,0-1-1,19-5 1,-38 8-144,1 0-1,-1 0 1,0 1-1,1-2 0,-1 1 1,0 0-1,1 0 1,-1 0-1,0 0 1,1 0-1,-1 0 1,0 0-1,1 0 1,-1 0-1,0-1 1,1 1-1,-1 0 1,0 0-1,1 0 1,-1-1-1,0 1 1,0 0-1,1 0 0,-1-1 1,0 1-1,0 0 1,0-1-1,1 1 1,-1 0-1,0-1 1,0 1-1,0 0 1,0-1-1,0 1 1,0 0-1,0-1 1,1 1-1,-1 0 1,0-1-1,0 1 1,0-1-1,-1 1 0,1 0 1,0-1-1,0 1 1,0 0-1,0-1 1,0 1-1,0 0 1,0-1-1,-1 1 1,1 0-1,0-1 1,0 1-1,0 0 1,-1 0-1,1-1 1,0 1-1,0 0 0,-1 0 1,1-1-1,0 1 1,-1 0-1,1 0 1,-3-4-2573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11152,'0'0'2945,"15"1"-2346,42 2 176,99-6 0,-108-4-317,-1-1 1,1-3-1,70-26 0,-82 25-36,0 1 0,0 2 0,47-5 0,-79 13-325,1 1-1,-1-1 1,1 1 0,-1 0-1,1 1 1,0-1-1,-1 1 1,9 3-1,-11-3-220,1 0 0,-1 0-1,0 0 1,0 0 0,0 0-1,0 1 1,0-1-1,-1 1 1,1 0 0,0-1-1,-1 1 1,1 0 0,-1 0-1,0 0 1,1 0 0,-1 0-1,1 3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0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55 849 9848,'0'0'5142,"4"-10"-4626,53-120 915,-20 51 4,44-140 0,4-156 661,-79 340-1560,-6 35-433,0 11 81,-2 50 1,-17 103 1,-26 60-47,32-168-94,-9 38 6,-4-2 0,-5-1 1,-53 110-1,82-195-33,0 0 1,-1 0-1,0-1 0,0 1 1,0-1-1,-1 0 0,1 0 0,-1 0 1,-1 0-1,1-1 0,0 0 1,-1 0-1,0 0 0,-8 4 1,13-7 1,-1 0 1,0-1 0,0 1 0,0-1 0,0 0 0,0 1 0,0-1 0,0 0-1,0 1 1,0-1 0,-1 0 0,1 0 0,0 0 0,0 0 0,-1 0-1,2 0-15,0-1 0,-1 1 0,1 0 0,0 0 0,0-1 0,0 1 0,-1 0 0,1 0 0,0-1 0,0 1 0,0 0 0,0-1 0,0 1 0,0 0 0,-1 0-1,1-1 1,0 1 0,0 0 0,0-1 0,0 1 0,0 0 0,0-1 0,0 1 0,0 0 0,1-1 0,-1 1 0,0 0 0,0 0 0,0-1 0,0 1 0,0-1-1,19-32 79,41-49 31,4 4 0,4 1 0,116-101 0,-162 160-62,1 2 0,1 0 0,37-17 1,-7 3 18,-46 26-38,-1 0-1,1 0 0,0 1 1,0 0-1,0 0 0,0 1 1,1 0-1,-1 1 1,1 0-1,13 0 0,-22 2-23,0 0 0,-1 1 0,1-1 0,0 0 0,-1 1 0,1-1 0,-1 0 0,1 1 0,-1-1 0,0 0 0,0 0 0,1 0 0,-3 2 0,-16 18 41,-28 25 0,32-33-44,0 1 0,1 0 0,1 1 0,0 1 0,-10 16 0,19-24-1,0-2-5,0 0 1,1 1-1,0 0 1,0 0-1,-3 11 1,5-16 1,1-1 0,0 1 0,0 0 0,0 0 0,0-1 0,0 1 0,0 0 0,0 0 0,1 0 0,-1-1 0,1 1 0,-1 0 0,1-1 0,0 1 0,-1 0 0,1-1 0,0 1 0,0-1 0,0 1 0,0-1 0,1 0 0,-1 1 0,0-1 0,0 0 0,1 0 0,-1 0 0,4 2 0,-1 0 14,-1 0 0,1-1 1,1 0-1,-1 1 1,0-1-1,1-1 1,-1 1-1,0-1 0,1 0 1,0 0-1,-1 0 1,1 0-1,0-1 1,-1 0-1,1 0 0,0 0 1,0 0-1,-1-1 1,1 0-1,0 0 1,-1 0-1,1-1 0,-1 1 1,0-1-1,1 0 1,-1-1-1,6-3 1,-1 0 52,-1 0 0,1 0 0,-1-1 0,-1-1 0,1 1 0,8-13 0,-13 16-26,0-1 1,0 0 0,-1 1 0,1-1 0,-1 0-1,0 0 1,-1-1 0,1 1 0,-1 0 0,0-1-1,-1 1 1,1 0 0,-1-1 0,-1-7 0,1 11-34,0 0 0,0 0 1,-1 0-1,1 1 1,-1-1-1,1 0 1,-1 0-1,0 1 1,0-1-1,1 0 1,-1 1-1,0-1 1,-1 1-1,1-1 0,0 1 1,0-1-1,-1 1 1,1 0-1,-1 0 1,1 0-1,-1 0 1,1 0-1,-1 0 1,0 0-1,1 0 1,-4 0-1,-19-15 82,24 16-92,0 0 1,0 0-1,0 0 0,0 0 1,0-1-1,0 1 0,0 0 1,0 0-1,0 0 0,0 0 0,0-1 1,0 1-1,0 0 0,0 0 1,0 0-1,0 0 0,1 0 0,-1 0 1,0-1-1,0 1 0,0 0 1,0 0-1,0 0 0,0 0 0,0 0 1,0 0-1,1 0 0,-1 0 1,0-1-1,0 1 0,0 0 1,0 0-1,0 0 0,1 0 0,-1 0 1,0 0-1,0 0 0,0 0 1,0 0-1,0 0 0,1 0 0,-1 0 1,0 0-1,0 0 0,0 0 1,0 0-1,1 0 0,-1 0 1,0 0-1,0 0 0,0 0 0,0 1 1,11-2 26,-11 1-25,27 0 19,0-1-1,0-1 0,-1-1 1,1-1-1,-1-2 0,0-1 1,31-12-1,-42 10 32,-13 8-38,0-1 1,0 1-1,0 0 0,0 0 0,1 0 1,-1 0-1,0 0 0,0 1 0,1-1 0,-1 1 1,4-1-1,-4 0 8,0 1 1,0-1-1,-1 0 1,1 0-1,0 1 0,0-1 1,0-1-1,-1 1 1,1 0-1,0 0 1,-1-1-1,1 1 0,-1 0 1,2-3-1,14-10 163,-7 10-153,1 0-1,-1 1 1,1 0-1,16-2 1,23-6-13,-49 10-16,1 0 0,-1 1 0,1 0-1,0-1 1,0 1 0,-1 0 0,1 0-1,0 0 1,-1 0 0,1 0-1,0 0 1,0 0 0,-1 1 0,1-1-1,0 1 1,-1-1 0,1 1 0,-1 0-1,1-1 1,-1 1 0,1 0-1,-1 0 1,1 0 0,-1 0 0,0 0-1,0 0 1,1 1 0,-1-1-1,0 0 1,0 1 0,0-1 0,0 1-1,0-1 1,-1 1 0,1-1 0,0 1-1,-1 0 1,1-1 0,-1 1-1,0 0 1,1-1 0,-1 1 0,0 0-1,0-1 1,0 3 0,-10 49 6,-10 77 7,20-129-13,0 0 1,-1 1-1,1-1 0,0 1 0,0-1 0,0 1 1,0-1-1,0 0 0,0 1 0,0-1 1,1 1-1,-1-1 0,0 0 0,1 1 1,-1-1-1,1 0 0,0 1 0,-1-1 0,1 0 1,0 0-1,0 0 0,0 1 0,0-1 1,0 0-1,0 0 0,0 0 0,0-1 1,0 1-1,0 0 0,0 0 0,2 0 0,1 0 8,0 0-1,0-1 1,0 0-1,-1 0 1,1 0-1,0 0 1,0-1-1,0 1 1,0-1-1,7-2 1,11-6 31,0 0 0,0-1 1,38-24-1,22-11 65,1 4-5,-39 18 60,52-19 0,-85 41-162,0 0-1,0 1 1,0 0 0,0 1-1,0 0 1,12 4-1,-15-4 56,-8-2 44,-10-2-84,0 1 0,1 0-1,-1 0 1,0 1 0,0 0 0,0 0-1,0 1 1,0 1 0,0 0 0,0 0-1,0 1 1,1 0 0,-1 1 0,0 0-1,1 0 1,-11 6 0,6-2-21,5-2 4,1 0 0,-1 0 1,1 1-1,-11 8 0,16-11 0,1 0 0,-1 0 0,1 0 0,0 1 0,0-1 0,0 0 0,0 1 1,0 0-1,1-1 0,0 1 0,-1 0 0,1-1 0,1 1 0,-2 7 0,2-2 2,-1 0 1,2 0-1,-1 0 1,1 0-1,0 0 1,1-1-1,0 1 1,1-1 0,0 1-1,0-1 1,0 0-1,1 0 1,1 0-1,-1 0 1,1-1-1,8 10 1,-8-11 6,0-1 1,1 1 0,0-1-1,0 0 1,0 0 0,1-1-1,0 0 1,-1 0 0,1 0-1,1-1 1,-1 0 0,0-1-1,1 1 1,-1-2 0,1 1-1,0-1 1,0 0 0,15 0-1,-5-3 14,1 0 0,-1-1 0,0-1-1,0 0 1,23-10 0,83-42 108,-81 34-97,3-1 52,-1-3 1,73-54-1,-113 76-52,0 0-1,0 0 1,0-1 0,-1 0-1,1 0 1,-1 0 0,-1 0-1,1-1 1,-1 0-1,5-9 1,-8 14-26,0 0 1,0 0-1,0 0 1,0 0-1,0-1 1,0 1-1,0 0 0,-1 0 1,1 0-1,0 0 1,-1 0-1,1 0 0,0 0 1,-1 0-1,1 0 1,-1 0-1,0 0 1,1 1-1,-1-1 0,0 0 1,1 0-1,-1 0 1,0 1-1,0-1 0,0 0 1,0 1-1,1-1 1,-1 1-1,0-1 1,-2 0-1,0-1 6,-1 0 0,0 1 0,0-1 1,0 1-1,0 0 0,-7-2 0,0 3-5,1 1-1,0 0 1,-1 0-1,1 1 1,0 0-1,0 0 1,0 2-1,1-1 1,-1 1-1,1 0 1,-1 1-1,1 0 1,1 1-1,-1 0 1,1 0-1,0 1 1,0-1-1,-11 16 1,16-18-14,0 1 0,0 0 0,1 0 0,0 1 0,0-1 0,0 0 0,0 1-1,1-1 1,0 1 0,0 0 0,1-1 0,0 1 0,0 0 0,0-1 0,0 1 0,1 0 0,0-1 0,2 9 0,-1-8 11,0 0 1,1 0 0,-1 0 0,1 0 0,0 0 0,1 0-1,-1-1 1,1 0 0,0 0 0,1 0 0,-1 0-1,1 0 1,0-1 0,0 0 0,9 5 0,-4-2 51,0-2 0,1 0 0,0 0 0,0-1 0,0 0 0,0 0 0,0-2 0,1 1 0,-1-1 0,1-1 0,0 0 0,-1-1 0,1 0 0,0-1 0,-1 0 0,1-1 0,0 0 0,19-7 0,-8-1-46,45-26 1,-52 26-12,-1 1 1,2 1-1,-1 1 0,1 0 1,34-9-1,-29 14 872,-10 3-5773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18271,'0'0'-105,"10"0"-364,32-4 583,-37 3-67,-1 0 0,1 0 1,-1 0-1,0 0 0,1-1 0,-1 0 0,6-3 0,3-2 139,11-4 129,-19 8-244,0 1 1,0-1 0,1 1-1,-1 0 1,0 0-1,10-1 1,38-6 285,-37 5-209,0 1 0,-1 1-1,1 0 1,0 1 0,0 1 0,31 3 0,32 5 624,-19-2-223,-34-7-225,-23 0-253,0 0-1,0 1 0,1-1 1,-1 1-1,1 0 0,-1 0 0,0 1 1,1-1-1,-1 1 0,4 0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8536,'0'0'10897,"-2"13"-10649,0 4-152,-1-3 41,2 0 1,-1 29 0,5 66 891,18 120-1,-14-169-107,0 70 401,-11-134-1019,2 0-3539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9:01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252 143 4008,'0'0'4429,"1"-10"-4028,4-34 3,-6 41-311,1-1 0,-1 0 0,0 1-1,0-1 1,0 1 0,-1 0-1,1-1 1,-1 1 0,1 0 0,-1 0-1,0 0 1,-1 0 0,1 0 0,0 1-1,-1-1 1,1 1 0,-1-1-1,0 1 1,0 0 0,0 0 0,-4-2-1,3 2-14,0 0-1,0 1 1,0-1-1,-1 1 1,1 0 0,-1 0-1,1 1 1,0-1-1,-1 1 1,1 0-1,-1 0 1,1 0-1,-1 1 1,1 0-1,0-1 1,-1 2-1,1-1 1,0 0-1,0 1 1,0 0 0,0 0-1,0 0 1,-5 4-1,2-1-5,-1 0 0,1 1 1,1 0-1,-1 1 0,1-1 0,0 1 0,1 1 0,0-1 1,0 1-1,-5 10 0,3-3 2,2 0 1,0 0-1,1 1 1,0-1-1,1 1 1,1 0-1,0-1 1,1 1 0,1 0-1,1 0 1,0 0-1,1 0 1,6 26-1,-5-32-34,0 1 1,1-1-1,0 0 1,0-1-1,1 1 0,1-1 1,-1 0-1,1 0 1,1 0-1,0-1 0,0 0 1,0 0-1,1-1 1,1 0-1,-1 0 0,1-1 1,0 0-1,0-1 1,0 0-1,1 0 0,13 4 1,-15-7-2,1-1 1,-1 0-1,0 0 0,1 0 1,-1-1-1,1 0 1,-1-1-1,1 0 0,-1 0 1,0-1-1,12-3 1,5-3 81,-1-2 0,32-16 0,-24 10 25,0-1 0,-2-2 0,0-1 1,-1-2-1,37-34 0,-60 49-83,0 1-1,0-1 0,-1 0 1,1-1-1,-2 0 1,1 1-1,-1-1 0,0-1 1,4-13-1,-7 21-45,-1 0 0,0 0 0,1 0-1,-1 0 1,0-1 0,0 1 0,0 0 0,0 0-1,0 0 1,0-1 0,0 1 0,0 0 0,0 0-1,0 0 1,-1 0 0,1-1 0,-1 1 0,1 0 0,-1 0-1,1 0 1,-1 0 0,1 0 0,-2-1 0,1 1-4,0 1 1,0-1 0,0 1-1,0-1 1,0 1 0,-1 0-1,1-1 1,0 1 0,0 0-1,0 0 1,0 0 0,-1 0-1,1 0 1,0 0 0,0 0-1,0 0 1,-1 0 0,-1 1-1,-2 1 10,-1-1 0,1 1 0,0 1 0,0-1 0,0 1 0,0 0 0,0 0 0,-8 7-1,7-3-6,-1-1 0,1 1 0,1 1 0,0-1 0,0 1-1,0 0 1,1 0 0,0 0 0,-4 13 0,7-17-12,0 0 1,0 0-1,0 0 1,1 0-1,0 1 1,-1-1-1,2 0 1,-1 0-1,0 0 1,1 0-1,0 1 1,0-1-1,0 0 1,0 0-1,1 0 1,0-1-1,0 1 1,0 0-1,0-1 1,0 1 0,1-1-1,-1 0 1,5 4-1,0 1-1,2-1 0,-1 0 0,1 0 0,0-1 0,0 0 0,19 8 1,-23-12 1,0 1 0,0-2 0,0 1 0,0 0 0,1-1 0,-1 0 1,0-1-1,1 1 0,-1-1 0,0 0 0,1 0 0,-1 0 1,1-1-1,-1 0 0,10-3 0,-13 3 7,0 1 1,0-1-1,0 0 0,0-1 0,0 1 0,-1 0 1,1 0-1,0-1 0,-1 1 0,1-1 1,-1 0-1,1 1 0,-1-1 0,0 0 0,0 0 1,1 0-1,-2 0 0,2-2 0,-1 1 6,0-1-1,0 0 0,-1 1 0,1-1 1,-1 0-1,0 1 0,0-1 0,0 0 1,-2-6-1,0-2 36,-2-1-1,0 2 1,0-1 0,-1 0 0,-7-11-1,4 12 19,0 0 0,0 1 0,-1 0-1,-1 0 1,0 1 0,-13-10 0,20 16-45,-5-1 18,1-2 16,7 6-59,1-1 0,-1 1 0,0-1 0,1 1 0,-1 0 0,1-1 0,-1 1 0,1-1-1,0 1 1,-1 0 0,1 0 0,-1-1 0,1 1 0,-1 0 0,1 0 0,0 0 0,-1-1 0,1 1 0,0 0 0,-1 0 0,2 0 0,126-18 12,94-24 226,-218 41-224,0 0 1,0 1-1,0-1 0,0 1 0,0 0 1,0 0-1,0 0 0,0 1 1,0 0-1,0-1 0,-1 1 1,5 2-1,-5-2-5,-1 0 0,0 1-1,0-1 1,0 1 0,0-1 0,0 1 0,-1 0 0,1 0-1,0-1 1,-1 1 0,1 0 0,-1 0 0,0 1 0,0-1-1,1 0 1,-1 0 0,-1 1 0,1-1 0,0 1-1,0 2 1,1 7 23,-1 1 0,0-1 0,0 0 0,-1 1-1,-1-1 1,0 0 0,-1 0 0,0 0 0,-1 0 0,-1 0-1,0 0 1,-6 12 0,10-22-24,-1-1 0,1 0 0,-1 0 0,1 0 0,-1 0 0,1 0 0,-1 1 1,1-1-1,0 0 0,0 0 0,0 1 0,-1-1 0,1 0 0,0 0 0,1 1 0,-1-1 0,0 1 0,7 1 114,5-10-28,57-52 148,32-25-30,-100 84-210,0-1 0,0 0-1,0 1 1,0-1-1,0 1 1,0 0 0,0-1-1,0 1 1,0 0-1,0 0 1,0-1 0,1 1-1,-1 0 1,0 0-1,0 0 1,0 0 0,0 1-1,0-1 1,0 0-1,0 0 1,0 1 0,0-1-1,1 1 1,-1-1-1,-1 0 1,1 1 0,0 0-1,0-1 1,0 1-1,0 0 1,0-1 0,0 1-1,-1 0 1,1 0-1,0 0 1,-1 0 0,1 0-1,0 0 1,-1 0 0,1 1-1,5 8 16,-1 0-1,-1 0 1,6 15-1,-3-6-2,0-3-1,10 25 3,-16-39-16,1 1 0,-1-1 1,1 1-1,-1-1 0,1 0 1,0 0-1,0 1 1,0-1-1,0 0 0,0-1 1,3 3-1,-3-3 0,-1-1 1,0 0-1,0 1 1,0-1-1,0 0 0,1 0 1,-1 0-1,0 0 1,0 0-1,0 0 0,1 0 1,-1 0-1,0-1 1,0 1-1,0 0 0,0-1 1,1 1-1,-1-1 1,0 1-1,0-1 0,0 0 1,0 1-1,1-2 1,23-22 50,-19 18-41,20-25 68,-2-1-1,0-1 0,29-58 0,10-14 369,-62 104-436,0 0-1,-1 0 0,1 0 1,0 0-1,0 0 1,0 0-1,0 0 0,0 0 1,0 0-1,0 0 1,0 1-1,2-2 0,-3 2-7,0 0 0,1 0 0,-1 0 0,0 0-1,0 0 1,1 0 0,-1 0 0,0 0-1,1 0 1,-1 0 0,0 0 0,1 0 0,-1 0-1,0 1 1,1-1 0,-1 0 0,0 0 0,0 0-1,1 0 1,-1 1 0,0-1 0,0 0-1,1 0 1,-1 0 0,0 1 0,0-1 0,0 0-1,1 0 1,-1 1 0,0-1 0,2 5 4,-1-1 1,1 0-1,-1 1 1,0-1-1,1 7 0,-1-1-23,12 90-42,-1-9 28,-11-86 19,0 0 1,0 0 0,0 0-1,1 0 1,0-1-1,2 6 1,-4-9 10,1-1 0,-1 1-1,1 0 1,-1-1 0,1 1 0,0-1-1,-1 1 1,1-1 0,0 1 0,-1-1 0,1 0-1,0 1 1,-1-1 0,1 0 0,0 1-1,0-1 1,-1 0 0,1 0 0,0 0-1,0 0 1,-1 0 0,1 0 0,0 0 0,0 0-1,0 0 1,-1 0 0,1 0 0,0 0-1,0 0 1,-1-1 0,1 1 0,0 0-1,0-1 1,-1 1 0,1 0 0,0-1 0,-1 1-1,1-1 1,-1 1 0,1-1 0,0 1-1,-1-1 1,1-1 0,8-6 7,-1-1 0,0 0 0,0-1 0,-1 0 0,-1 0 0,1 0 0,7-19 0,-5 11 1,20-30 0,-15 25-12,-12 18 18,1 1-1,0-1 0,0 0 1,0 1-1,1 0 0,4-5 1,-7 8-15,1 0 0,-1 0 0,1 0 0,-1 0 0,1 1 0,0-1 0,-1 0 0,1 1 0,0-1 1,-1 1-1,1 0 0,0 0 0,0-1 0,-1 1 0,1 0 0,0 1 0,0-1 0,-1 0 0,1 0 0,0 1 0,-1-1 0,1 1 0,0-1 1,1 2-1,36 14-8,-15-6-6,32 9-1,-46-17 14,0 0-1,0 0 1,0-1-1,-1 0 0,1-1 1,19-2-1,-21 1 13,-1 0 0,1-1 0,-1 0 0,1 0 0,-1-1 0,0 0 0,0 0 0,0 0 1,0-1-1,-1 0 0,1-1 0,9-8 0,-12 9-3,0-1 1,-1 1 0,1 0 0,-1-1 0,0 0-1,0 1 1,-1-1 0,1 0 0,-1-1 0,0 1-1,-1 0 1,1-1 0,-1 1 0,0-1 0,0 1 0,-1-1-1,0 1 1,0-9 0,0 12-6,0 1 1,0-1-1,-1 0 0,1 0 1,0 1-1,-1-1 1,0 0-1,1 0 0,-1 1 1,0-1-1,0 1 0,1-1 1,-1 0-1,0 1 0,-1 0 1,1-1-1,0 1 1,0 0-1,-1-1 0,-1 0 1,2 1-3,-1 1 0,1-1 0,0 1 0,-1 0 0,1-1 0,-1 1 0,1 0 0,0 0 0,-1 0 1,1 0-1,-1 0 0,1 0 0,-1 0 0,1 1 0,0-1 0,-1 0 0,1 1 0,0-1 0,-1 1 0,1-1 0,0 1 1,0 0-1,-1 0 0,1 0 0,0-1 0,-1 3 0,-6 4-9,1 0 0,0 1 0,1 0 1,-1 0-1,2 1 0,-1 0 0,1 0 0,0 0 0,1 0 0,0 1 1,1 0-1,0 0 0,0 0 0,1 0 0,-1 12 0,2-12 4,0-1-1,1 1 0,-1-1 0,2 1 0,0 0 1,0-1-1,0 1 0,1-1 0,1 0 0,0 1 1,0-1-1,0 0 0,1 0 0,1-1 1,0 0-1,8 13 0,-10-18 1,0 0 0,0-1 1,0 1-1,1-1 0,-1 0 0,0 0 1,1 0-1,0 0 0,-1-1 1,1 1-1,0-1 0,0 0 0,-1 0 1,1 0-1,0-1 0,0 1 0,0-1 1,0 0-1,0 0 0,0 0 0,0-1 1,5-1-1,8-1 13,0-2 1,1 0-1,24-12 0,-35 14 1,14-8 28,0 0 1,0-2-1,-2-1 0,1 0 0,-2-2 0,25-24 0,-27 22 5,-10 11-19,1 0 1,0 0 0,12-8 0,-17 13-18,1 1 1,-1-1 0,1 1-1,0 0 1,-1-1 0,1 1-1,0 1 1,0-1-1,0 0 1,0 1 0,0-1-1,0 1 1,0 0 0,0 0-1,5 1 1,-7-1-5,1 1-1,-1 0 1,0-1-1,1 1 1,-1 0-1,0 0 1,1 0 0,-1 0-1,0 0 1,0 0-1,0 0 1,0 0-1,0 0 1,0 1 0,0-1-1,-1 0 1,1 1-1,0-1 1,0 3-1,11 33 4,-10-31-1,7 48-18,2 10-57,-10-60 67,1 0-1,-1 1 1,1-1 0,0 0 0,0 0-1,0 0 1,1 0 0,-1 0-1,1 0 1,6 6 0,-5-8-1,0 1-1,-1-1 1,1 1 0,0-1 0,1-1 0,-1 1-1,0-1 1,0 1 0,1-1 0,-1 0-1,1-1 1,-1 1 0,1-1 0,-1 0-1,1 0 1,-1 0 0,1-1 0,-1 1-1,1-1 1,7-3 0,6-1-1,-1-1 0,1-1-1,23-14 1,-13 7 39,0-2 0,-1-1-1,-1 0 1,-1-2 0,41-40-1,-64 57-18,1-1 0,0 0 0,-1 0 0,0 0-1,0-1 1,0 1 0,0 0 0,0-1 0,-1 0-1,2-3 1,-4 7-12,1-1-1,-1 1 1,0 0-1,0 0 1,1 0-1,-1 0 1,0 0-1,0 0 1,1 0-1,-1 0 1,0 0-1,0 0 1,1 0-1,-1 0 1,0 0-1,0 0 1,1 1-1,-1-1 1,0 0-1,1 1 1,-1-1-1,0 1 1,1-1-1,-1 0 1,0 1-1,0 0 1,-22 14 7,8-4-20,1 0 0,0 1-1,1 1 1,-23 27 0,31-33 7,0 0 0,0 1-1,0 0 1,1 0 0,0 0-1,1 0 1,-1 1-1,2 0 1,-1-1 0,1 1-1,1 0 1,-1 10 0,2-15 4,1 43-44,-1-44 33,1 0-1,-1 0 1,1 0 0,0 0-1,0 0 1,0 0 0,1-1-1,-1 1 1,0 0 0,1-1 0,0 1-1,4 4 1,-6-7 7,1 1 0,0-1 0,0 1 0,0-1 0,0 1 0,0-1 0,0 1 0,0-1 0,0 0 0,0 0 0,0 1 1,0-1-1,0 0 0,0 0 0,0 0 0,0 0 0,0 0 0,0 0 0,0-1 0,0 1 0,0 0 0,0 0 0,0-1 0,0 1 0,0-1 0,0 1 0,0-1 0,0 1 0,0-1 0,0 1 1,-1-1-1,1 0 0,1-1 0,23-25-57,-19 18 68,0 0-1,-1 0 0,0-1 0,0 1 1,-1-1-1,0 0 0,-1-1 0,0 1 1,-1-1-1,0 1 0,0-1 0,-1-13 1,-1 23-3,0 0 1,0-1 0,0 1-1,0 0 1,0 0 0,0 0-1,0-1 1,1 1 0,-1 0-1,0 0 1,1 0 0,-1 0-1,1-1 1,0 0 0,0 2-5,-1-1 0,0 1 0,1 0 0,-1 0 0,0 0 0,0 0 0,1 0 0,-1 0 0,0 0 0,1 0 0,-1 0 0,0 1 0,1-1 0,-1 0 0,0 0 0,1 0 0,-1 0 0,0 0 0,0 0 0,1 1 0,-1-1 0,0 0 0,0 0 0,1 0 0,-1 1 0,0-1 0,0 0 0,0 0 0,1 1 0,-1-1 0,0 0 0,0 0 1,0 1-1,3 3-6,0 1 0,-1-1 1,0 1-1,1-1 1,-2 1-1,3 7 1,2 19-4,-1 2 1,-2-1-1,-1 0 1,-2 1 0,-1-1-1,-9 57 1,-3-21-16,-2 0 1,-28 71-1,28-98 17,-2 0-1,-2-1 0,-1-1 0,-31 45 1,39-68 7,0-1 0,-1 0 0,-1 0 0,0-1 0,-1-1 0,0-1 1,-1 0-1,-26 14 0,37-23 9,0-1 0,0 0 1,0 0-1,-1 0 0,1 0 1,-1-1-1,1 0 0,-1 0 0,-8-1 1,12 0-4,0 0 0,0 0-1,0 0 1,0-1 0,0 1 0,0-1 0,0 1 0,0-1 0,0 0 0,0 0-1,0 0 1,1 0 0,-1 0 0,0 0 0,1 0 0,-1-1 0,1 1 0,-1 0 0,1-1-1,0 0 1,-1 1 0,1-1 0,0 0 0,0 1 0,0-1 0,1 0 0,-1 0-1,0 0 1,0-3 0,-1-4 9,1-1 0,0-1 0,0 1 0,1 0 0,0 0-1,1 0 1,1 0 0,-1 0 0,1 0 0,1 0 0,0 1 0,0-1 0,8-14-1,5-7 9,1 0 0,34-44-1,-31 48-22,2 1 0,1 1 0,45-37 0,88-52-21,-99 74 34,95-87 1,-104 78-11,-1-3-1,-4-1 1,-1-2 0,47-85 0,-78 122-3,0 0 0,-2-1 0,-1 0 0,0 0 0,-1-1 0,-1 0 0,4-24 0,-10 42-1,0 0 0,1 1 1,-1-1-1,0 0 0,0 0 0,0 0 0,0 1 0,-1-1 0,1 0 0,0 0 0,-1 1 0,1-1 0,-1 0 0,1 1 1,-1-1-1,0 0 0,-1-1 0,1 2-1,1 1 1,-1-1-1,0 1 0,0-1 1,0 1-1,1 0 0,-1-1 1,0 1-1,0 0 0,0-1 1,0 1-1,0 0 0,0 0 1,0 0-1,0 0 0,0 0 1,0 0-1,1 0 1,-1 0-1,0 0 0,0 0 1,-2 1-1,-2 1-5,0 0-1,0 0 1,0 1 0,0 0 0,0 0 0,1 0-1,-1 0 1,1 1 0,-6 5 0,2 0-16,1 0 0,-1 1 0,2 0 1,-1 1-1,1-1 0,1 1 1,0 0-1,1 1 0,0-1 0,0 1 1,1 0-1,1 0 0,0 0 1,1 0-1,0 0 0,1 0 0,0 0 1,1 0-1,0 1 0,1-1 0,0 0 1,1-1-1,0 1 0,7 14 1,-8-23 18,0 1 0,0-1 1,0 0-1,0 0 1,0 0-1,1 0 1,0 0-1,-1 0 0,1-1 1,0 1-1,0-1 1,0 0-1,1 0 1,-1 0-1,1 0 0,-1-1 1,1 1-1,-1-1 1,1 0-1,0 0 0,0 0 1,-1-1-1,1 1 1,0-1-1,0 0 1,0 0-1,6-1 0,6-1 15,0-1 0,0 0 0,0-1 0,-1-1 0,20-9 0,-5 0 38,-1-1 0,43-32 0,-5 5 53,86-59 221,-152 100-319,0 0-1,1 0 1,-1 1 0,0-1 0,0 0-1,1 1 1,-1-1 0,0 1 0,1-1-1,-1 1 1,1 0 0,-1 0 0,0-1-1,1 1 1,-1 0 0,1 0 0,-1 0-1,0 1 1,1-1 0,2 1 0,-3-1-2,0 1 0,0 0 1,0 0-1,0 0 0,0 0 1,0 0-1,0 0 0,0 0 1,-1 0-1,1 0 0,0 0 1,-1 0-1,1 1 0,0-1 1,-1 0-1,0 0 0,1 3 1,1 7 1,0-1 1,-1 1 0,-1 0 0,-1 15 0,1-13-2,0 110 6,0-123-8,0 1-1,0-1 0,0 1 1,0-1-1,0 1 0,0-1 1,0 1-1,0-1 1,0 1-1,0-1 0,0 1 1,0-1-1,0 1 0,0-1 1,1 1-1,-1-1 0,0 0 1,0 1-1,1-1 1,-1 1-1,0-1 0,0 0 1,1 1-1,-1-1 0,1 1 1,-1-1-1,0 0 0,1 0 1,-1 1-1,1-1 1,0 0-1,0 0 2,0 0 0,0 0 0,0 0-1,0 0 1,0 0 0,0-1 0,0 1 0,0 0 0,0-1 0,0 1 0,0-1 0,0 1-1,2-2 1,28-25 46,-30 26-47,31-31 12,4-5 54,72-58 0,-107 94-66,1 0 1,-1 0 0,0 0-1,0 0 1,1 1 0,-1-1-1,0 0 1,1 1 0,-1-1-1,1 1 1,-1-1 0,1 1-1,-1 0 1,1 0-1,-1-1 1,1 1 0,-1 0-1,2 1 1,-2-1-1,0 0-1,0 1 1,0-1 0,0 1-1,-1-1 1,1 1-1,0 0 1,0-1 0,-1 1-1,1 0 1,0-1-1,-1 1 1,1 0 0,-1 0-1,1-1 1,-1 1-1,0 0 1,1 0 0,-1 0-1,0 0 1,1 1-1,0 5-6,0 0 0,0 0-1,-1 0 1,0 0-1,0 0 1,-2 9 0,0 10 5,1 0 1,2 31-1,-1-55 4,0 1 0,1 0-1,-1-1 1,0 1 0,1-1 0,-1 1-1,1-1 1,0 1 0,0-1 0,0 1-1,0-1 1,1 0 0,2 5 0,-3-6-2,1 0 1,-1-1 0,1 1 0,-1 0 0,1-1-1,-1 1 1,1 0 0,-1-1 0,1 0 0,-1 1-1,1-1 1,0 0 0,-1 0 0,1 0 0,0 0 0,-1 0-1,1 0 1,0-1 0,-1 1 0,1 0 0,-1-1-1,3-1 1,15-4 22,0-1 0,-1-1 0,32-18 0,49-40 66,-67 44-68,-13 8-11,13-8 1,47-25 0,29 4-125,-102 39 115,-4 3 5,-1 1 0,0-1 0,0 0 1,0 1-1,1-1 0,-1 1 0,0-1 0,0 1 0,1 0 0,-1-1 0,3 1 1,-4 0 5,-9 10-36,-1-2 5,-1 0-1,-14 8 0,15-11 16,1 1-1,-1 0 1,1 1-1,-10 10 1,12-10 4,-12 14-31,-25 32 0,39-46 22,0 0 1,1 0-1,0 1 1,0-1-1,1 1 0,0 0 1,0 0-1,1 0 1,-2 12-1,4-16 5,0-1 0,0 1 0,0-1 0,0 1 0,0-1 0,1 0 0,0 1 0,-1-1 0,1 0 0,1 1 0,-1-1 0,0 0 0,1 0 0,0 0 0,-1 0 0,1 0 0,0 0 0,1-1 0,-1 1 0,0-1 0,1 1 0,-1-1 0,7 4 0,-4-3-1,0 0-1,1 0 0,-1 0 1,1-1-1,0 0 1,0 0-1,0-1 0,0 1 1,0-1-1,0 0 0,0-1 1,11 0-1,19-4 16,0-1 0,-1-2-1,0-2 1,-1-1 0,0-1-1,0-2 1,-1-2 0,-1-1-1,53-34 1,-64 35-2,0-1-1,25-24 1,-38 32 1,0 0-1,-1 0 1,0-1-1,-1 0 1,1 0-1,-2-1 1,1 0-1,3-11 1,-8 20-10,-1-1 1,1 1-1,-1-1 1,1 1-1,-1 0 0,0-1 1,1 1-1,-1-1 1,0 1-1,0-1 1,0 1-1,0-1 0,-1 1 1,1-1-1,0 1 1,0-1-1,-1 1 1,1-1-1,-2-1 0,2 2 1,-1 1 0,0-1-1,0 0 1,0 0-1,0 0 1,0 0 0,0 1-1,0-1 1,0 0-1,0 1 1,0-1-1,0 1 1,-1-1 0,1 1-1,0 0 1,0 0-1,0-1 1,-2 1 0,-2 0 0,0 0 0,0 0 0,0 0 1,1 1-1,-1 0 0,0 0 0,0 0 0,1 0 1,-1 1-1,-6 3 0,-1 2-13,0 0-1,1 2 1,0-1-1,-17 18 1,21-19 4,1 0 0,-1 0 0,2 0 0,-1 1 0,1 0 0,0 0 0,-6 17 0,10-22 7,0 0 0,0 1 0,0-1 0,1 0 0,-1 0 0,1 0 0,0 1 0,0-1 0,0 0 0,1 0 0,-1 1 0,1-1 0,0 0 0,-1 0 1,1 0-1,3 6 0,-1-5 2,-1 0 1,1 1 0,1-1-1,-1 0 1,1 0 0,-1-1-1,1 1 1,0-1 0,8 5-1,0-1 25,0 0 0,0-1 0,1-1-1,0 0 1,1-1 0,-1 0 0,16 2-1,-4-3 28,0-1 0,0-1 0,1-2 0,-1 0 0,26-5 0,18-9-3412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0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11256,'0'0'8663,"13"0"-8244,191-12 1432,-153 7-1447,81-11 1185,-96 15-277,-37 10-2162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11856,'0'0'6551,"10"5"-6120,36 15-4,-38-17-273,0-1 1,0 0-1,0-1 1,0 1-1,0-2 1,0 1 0,0-1-1,1-1 1,7 0-1,12-1 209,0 2 174,1-2 0,38-7 1,-53 7-420,7-2 461,-8-2-3452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9944,'0'0'8194,"13"-2"-7805,229-26 1586,-217 26-1630,0 0-1,0 1 1,1 2-1,-1 1 1,0 0-1,35 9 1,-41-10-1377,-17-1-867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9240,'0'0'8113,"-14"7"-7820,8-4-277,-201 116 1693,186-104-1479,10-9-87,1 0 0,0 1 1,0 0-1,1 1 0,0 0 0,1 1 1,0-1-1,-11 16 0,18-22-119,0-1 0,0 0-1,0 1 1,1-1 0,-1 1 0,1-1-1,-1 1 1,1 0 0,-1-1 0,1 1-1,0-1 1,0 1 0,0 0 0,0-1-1,0 1 1,0 0 0,0-1 0,0 1 0,1-1-1,-1 1 1,1 0 0,-1-1 0,1 1-1,-1-1 1,1 1 0,0-1 0,0 0-1,0 1 1,0-1 0,0 0 0,0 0-1,0 1 1,0-1 0,1 0 0,-1 0-1,0 0 1,1 0 0,2 1 0,1 0 15,0 0-1,0 0 1,1 0 0,-1 0 0,0-1-1,1 0 1,0 0 0,-1-1 0,1 1 0,6-1-1,3-1 52,0 0-1,0-1 1,0 0-1,-1-1 1,1-1-1,-1 0 0,0-1 1,0-1-1,0 0 1,0-1-1,15-10 1,-7 2 75,-15 12-101,0-2 0,-1 1 0,1-1 0,-1 0-1,0 0 1,0 0 0,0-1 0,-1 0 0,0 0 0,0-1 0,6-10 0,23-44 646,-30 55-198,-6 3-221,2 3-174,0-4 314,0 10-246,-10 238 205,2-95-204,8 266 467,-2-351-115,2-64-354,0-17-34,4-10-979,-3 18-2135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7632,'0'0'11302,"0"10"-11155,0 29 2,0-29 772,22-8-385,-19 3-507,-2-4-13,0 0 1,0 1 0,-1-1-1,1 0 1,0 0 0,0 0-1,0 0 1,0 0 0,0 0 0,0 0-1,0-1 1,1 1 0,-1 0-1,0-1 1,0 1 0,1 0-1,-1-1 1,0 0 0,1 1-1,-1-1 1,0 0 0,1 0-1,-1 1 1,0-1 0,1 0-1,-1 0 1,1-1 0,1 1-1,166-4 471,51-8-190,-162 12 15,-41 7-130,-12-5-3132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9848,'0'0'1936,"-2"10"-1440,1 0-333,0-2-4,1-1-1,-1 0 0,-1 0 1,1 0-1,-1 0 1,0 0-1,-5 10 0,-87 163 2538,70-136-2015,2 1 0,-21 62-1,36-85-518,1-1 1,1 1-1,1 1 0,1-1 0,1 1 1,0-1-1,4 34 0,2-23 43,2 1 1,1-1-1,1-1 0,14 33 0,0-13 297,43 78-1,19-1 378,-75-113-648,-1 0-1,11 30 1,-18-43-403,1 3 464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9040,'0'0'6522,"10"-8"-6200,73-61 723,-57 49-200,42-24-1,-52 34-519,-14 9-265,-1 0 1,1 0-1,0-1 0,0 1 0,0 0 0,1 1 0,-1-1 0,0 0 0,0 1 0,0-1 0,1 1 0,-1-1 0,0 1 0,0 0 0,1 0 1,-1 0-1,0 0 0,0 1 0,1-1 0,-1 1 0,0-1 0,0 1 0,0 0 0,1 0 0,-1 0 0,0 0 0,0 0 0,-1 0 0,1 0 1,0 1-1,0-1 0,0 1 0,-1-1 0,1 1 0,-1 0 0,3 3 0,9 18 116,-2-1 0,0 1 0,-1 1 0,-1 0-1,8 41 1,12 31 258,-23-80-339,20 45 323,-24-56-358,1 0 0,0-1 0,0 1 0,1 0 0,0-1 0,0 0-1,0 0 1,0 0 0,6 4 0,-8-7-36,0 0-1,0 0 1,0 0 0,0 0-1,0-1 1,0 1-1,0-1 1,0 0 0,0 1-1,1-1 1,-1 0-1,0 0 1,0 0-1,0 0 1,0-1 0,0 1-1,0-1 1,0 1-1,0-1 1,0 0 0,0 1-1,0-1 1,0 0-1,0 0 1,0-1 0,0 1-1,-1 0 1,1-1-1,-1 1 1,4-4-1,2-2 40,-1-1 0,1 0 0,-1 0 0,0-1-1,4-9 1,70-155 554,-72 155-568,4-11 37,-8 17-27,0 0 0,2 0 0,-1 1 0,2 0 0,-1 0 0,1 0 0,14-15 0,-13 17 4,6-5 108,26-20 1,-34 30-141,-1 0 1,1 1 0,-1 0 0,1 0 0,0 0 0,0 1 0,1 0-1,-1 0 1,9-1 0,-8 3 10,1 0 0,-1 1 0,1 0 1,-1 0-1,1 1 0,-1 0 0,0 0 0,0 0 0,0 1 0,0 0 0,0 1 0,-1 0 0,1 0 0,-1 0 0,11 10 0,-16-13-44,-1-1-1,1 1 0,0 0 0,-1-1 0,0 1 1,1 0-1,-1 0 0,1-1 0,-1 1 0,0 0 1,1 0-1,-1 0 0,0-1 0,0 1 0,0 0 1,0 0-1,1 0 0,-1 0 0,0-1 0,-1 1 1,1 0-1,0 0 0,0 0 0,0 0 0,0-1 1,-1 1-1,1 0 0,-1 1 0,-5 6-4070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9536,'0'0'10343,"13"8"-9919,2 1-281,-9-6-88,-1 1-1,1-1 0,0 0 0,0-1 0,0 1 1,0-1-1,0-1 0,1 1 0,-1-1 0,1 0 0,9 0 1,129 21 1429,-40-4-674,-85-15-530,0 2 0,31 11 0,-20-6 144,-27-9-336,0-1 0,-1 1-1,1-1 1,0 0-1,0 1 1,-1-2 0,1 1-1,0 0 1,0-1 0,-1 0-1,7-2 1,8-5-3208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8240,'0'0'9207,"-12"11"-8760,-35 33 429,-76 92 0,85-83-405,-6 10 863,-94 102 0,127-148-869,10-15-345,0 0 1,0 0 0,0 0-1,-1 0 1,1 0-1,-1 0 1,1 0 0,-5 2-1,3-1 530,4-6-755,2-3-40,3-7-3145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11552,'0'0'3333,"12"3"-2898,-3 0-346,3 0 29,-1 0 1,-1 1 0,1 0-1,0 1 1,-1 0 0,15 11 0,30 29 1130,95 102 1,-45-21 612,-36-40-104,-42-49 369,-26-37-1894,0-1-211,-1 0-1,1 0 0,-1 0 1,1 0-1,0 0 0,-1 0 1,0 0-1,1 0 0,-1 0 1,0 0-1,1-1 0,-1 1 0,0-2 1,0 1-9,3-12-3147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9:21.1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138 1668 3504,'0'0'7106,"0"-11"-6779,0 4-280,-1-9 431,2-1 0,4-30 0,1-27 1089,0-26-540,-1-154 668,-1 3-752,2 184-728,4-112 439,-10 144-511,-5-167 428,2 166-420,-2 0 1,-1 0 0,-18-55-1,-3 11 95,25 44-281,2 35 16,0-27-147,-4 51 197,0-1 0,-1 0 1,-12 31-1,-1 6 13,-27 84 217,44-139-243,0 1-1,0 0 1,0-1-1,0 1 1,1 5-1,-5 19 54,0 2 20,7-23-12,5-21-55,99-288 243,-69 190-186,-27 58 128,-10 53-206,0 0 0,0 0 0,0-1 0,0 1 0,0 0 1,0-1-1,0 1 0,0 0 0,0-1 0,0 1 0,0 0 0,0 0 0,1-1 0,-1 1 0,0 0 0,0-1 0,0 1 1,0 0-1,0 0 0,1-1 0,-1 1 0,0 0 0,0 0 0,0 0 0,1-1 0,-1 1 0,0 0 0,0 0 0,1 0 1,-1 0-1,0-1 0,1 1 0,-1 0 0,0 0 0,0 0 0,1 0 0,-1 0 0,0 0 0,1 0 0,-1 0 0,0 0 1,0 0-1,1 0 0,-1 0 0,0 0 0,1 0 0,-1 0 0,0 0 0,1 0 0,-1 0 0,0 1 0,0-1 0,1 0 1,-1 0-1,14 16 90,-8-8-73,18 20 35,-1 2 0,-1 0 0,-2 1 0,-1 2 0,25 58 0,-43-90-61,0 1 0,-1 0-1,1-1 1,-1 1-1,1 0 1,-1-1-1,1 1 1,-1 0 0,0 0-1,0-1 1,0 1-1,0 0 1,0 0 0,0 0-1,-1 2 1,0-3 17,1-1 1,0 1-1,-1 0 0,1-1 1,-1 1-1,1 0 1,-1-1-1,0 1 1,1 0-1,-1-1 0,0 1 1,1-1-1,-1 0 1,0 1-1,0-1 0,1 1 1,-1-1-1,0 0 1,0 0-1,0 1 1,1-1-1,-2 0 0,-2 0-267,1 0-1,-1 0 1,1 0-1,0 0 1,-1-1-1,1 0 1,-1 1-1,1-1 1,0 0-1,0-1 1,0 1-1,-4-2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9944,'0'0'6358,"5"13"-5794,56 258 2265,-14-50-513,-29-126-286,-17-80-1452,-1-15-518,0 0-1,0 1 1,0-1 0,0 0-1,0 0 1,0 1 0,0-1-1,0 0 1,0 1 0,0-1-1,0 0 1,0 0 0,-1 1-1,1-1 1,0 0 0,0 1-1,0-1 1,0 0 0,-1 0-1,1 0 1,0 1 0,0-1-1,-1 0 1,1 0 0,0 0-1,0 1 1,-1-1 0,1 0-1,0 0 1,0 0 0,-1 0 0,1 0-1,0 0 1,-1 0 0,1 1-1,-1-1-51,0 0-1,0 1 1,0-1 0,0 0-1,1 1 1,-1-1-1,0 1 1,0 0-1,1-1 1,-1 1 0,0 0-1,1-1 1,-1 1-1,1 0 1,-1 0 0,1-1-1,-1 1 1,1 0-1,0 0 1,-1 0-1,1 0 1,0 0 0,-1 1-1,-5 21 121,9-14-98,-3-9-29,0 0-1,0 0 1,1 1 0,-1-1-1,0 0 1,0 0-1,0 0 1,0 1-1,0-1 1,0 0 0,0 0-1,1 1 1,-1-1-1,0 0 1,0 0 0,0 1-1,0-1 1,0 0-1,0 0 1,0 1 0,0-1-1,0 0 1,0 0-1,-1 1 1,1-1 0,0 0-1,0 0 1,0 1-1,0-1 1,0 0 0,0 0-1,0 0 1,-1 1-1,1-1 1,0 0 0,0-2 2,-1-1 1,1 0 0,-1 1 0,0-1 0,0 1 0,0-1 0,-2-3 0,1 1 4,-13-45 61,1 0-1,-11-90 1,8 40 48,7-2 10,10 94-108,-1 1 1,2-1 0,-1 0-1,1 0 1,0 0 0,1 0-1,-1 1 1,2-1 0,-1 1-1,1-1 1,0 1-1,1 0 1,-1 0 0,2 0-1,-1 1 1,1-1 0,0 1-1,0 0 1,0 0-1,1 1 1,0 0 0,0 0-1,0 0 1,9-4 0,-8 4 4,1 1 1,0 0 0,-1 0 0,1 1 0,0 0 0,1 1-1,-1 0 1,0 0 0,1 0 0,-1 1 0,1 1 0,-1-1 0,1 1-1,0 1 1,-1 0 0,1 0 0,-1 0 0,1 1 0,-1 1-1,0-1 1,15 8 0,-17-7 0,0 1-1,0 0 1,0 0-1,0 1 1,-1 0-1,0 0 1,0 0-1,0 0 1,-1 1-1,0 0 1,0 0 0,0 0-1,-1 0 1,0 0-1,0 1 1,3 8-1,-5-9 5,0 0-1,0 0 0,0 0 1,0 1-1,-1-1 0,0 0 1,-1 0-1,1 1 0,-1-1 1,0 0-1,-1 0 1,1 0-1,-1 0 0,0 0 1,-1-1-1,1 1 0,-1-1 1,-7 11-1,-130 154 569,128-158-447,-1-1 0,0 0 0,-21 14 0,33-25-92,2 1-52,0-1 0,0 1 0,0-1 1,0 1-1,0-1 0,0 1 0,0-1 1,0 0-1,0 0 0,0 0 0,0 1 1,0-1-1,0 0 0,0 0 0,0 0 1,0-1-1,0 1 0,1 0 0,31-3 21,0 1 1,0 2-1,0 2 0,0 1 0,47 10 0,-58-8-15,0 1 0,29 13 0,-44-16 1,0 0 1,-1 1-1,1 0 1,-1 0 0,0 1-1,0-1 1,0 1 0,-1 1-1,1-1 1,7 12-1,-12-15 0,1 0 0,-1 0 0,0 0 0,0 1 0,0-1 1,0 0-1,-1 1 0,1-1 0,0 0 0,-1 1 0,0-1 0,0 0 0,0 1 0,0-1 0,0 1 0,0-1 0,-1 4 0,0-2 9,-1 0 0,1 0 0,-1 0 0,0-1 0,0 1 0,0-1 0,0 1 0,-1-1 0,-4 5 0,-2 1 49,0-1 1,-1-1-1,0 1 0,0-1 1,-21 10-1,-3-3 38,-1-1 0,0-2-1,0-1 1,-68 9 0,86-17-134,-1-1-1,-33-2 1,35-4-530,9 0-3643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3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9344,'0'0'11514,"13"-3"-11162,42-8 415,103-8 1,-104 20-75,1 2 1,82 15 0,-52-2 1193,-83-16-1830,0 1 0,0-1 1,0 0-1,0 0 1,0 0-1,0-1 0,1 1 1,-1 0-1,0-1 1,0 1-1,0-1 1,0 0-1,0 1 0,0-1 1,0 0-1,-1 0 1,1-1-1,0 1 0,0 0 1,-1-1-1,1 1 1,-1 0-1,3-4 1,12-8-4106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11856,'0'0'3292,"15"7"-2799,-1 1-343,-4-4-37,-1 1 0,0 1 0,0-1 0,0 1 0,-1 1 0,0 0 0,13 13 0,1 5 294,22 23 943,60 84 0,-3 40 595,-85-137-1486,-1-1 1,-2 2-1,12 49 1,-15-39 9,-2 0 0,-2 1 0,-3-1 1,-2 60-1,-3-70-103,-2 0 1,-1 0-1,-2-1 1,-2 0-1,-1 0 1,-17 40-1,14-45-24,-2-1 0,-1 0 0,-1-1 0,-21 27 0,33-47-571,-12 14 760,5-15-5025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8432,'0'0'6609,"11"-13"-6356,-2 3-202,8-10 139,0-1-1,-2 0 1,18-34 0,60-173 1788,-90 221-1796,-1 0 0,0-1 0,0 1 0,0-10-1,-2 16-163,0 1-1,0-1 1,0 1-1,0 0 0,0-1 1,0 1-1,0-1 0,0 1 1,0 0-1,0-1 0,0 1 1,0-1-1,0 1 1,0 0-1,0-1 0,-1 1 1,1-1-1,0 1 0,0 0 1,0-1-1,-1 1 1,1 0-1,0-1 0,-1 1 1,1 0-1,0 0 0,0-1 1,-1 1-1,1 0 1,0 0-1,-1-1 0,1 1 1,-1 0-1,1 0 0,0 0 1,-1 0-1,1 0 1,-1-1-1,1 1 0,0 0 1,-1 0-1,1 0 0,-1 0 1,1 0-1,0 0 0,-1 1 1,1-1-1,-1 0 1,1 0-1,0 0 0,-1 0 1,1 0-1,-1 0 0,1 1 1,0-1-1,-1 0 1,1 0-1,0 1 0,-1-1 1,1 0-1,0 0 0,-1 1 1,1-1-1,0 0 1,0 1-1,0-1 0,-1 0 1,1 1-1,0 0 0,-5 6 30,0 1 0,1-1 1,0 1-1,1 0 0,0 0 0,0 0 0,1 1 0,-1-1 0,2 0 0,-1 1 0,1 0 0,1-1 0,0 1 0,0 0 0,2 13 0,2 2 41,1 0-1,1 0 0,1-1 0,13 31 1,-17-46-39,1 0 0,0 0 0,0-1 0,1 1 0,0-1 0,7 8 0,-11-13-28,1-1 0,-1 1 1,1 0-1,-1-1 0,1 0 0,0 1 0,0-1 1,0 0-1,0 0 0,0 0 0,0 0 0,0 0 0,0 0 1,0-1-1,0 1 0,1-1 0,-1 0 0,0 1 0,0-1 1,1 0-1,-1 0 0,0 0 0,0-1 0,1 1 0,-1 0 1,0-1-1,0 0 0,0 1 0,3-2 0,3-3 41,1 0 1,-1 0-1,0 0 0,0-1 0,0-1 0,-1 1 0,13-15 0,-2-3 81,20-33-1,-26 37-31,1 1-1,1 0 1,25-27-1,-32 40-70,3-5 23,2 1 0,13-10 0,-22 18-27,0 0 0,0 1-1,0-1 1,0 0-1,1 1 1,-1 0 0,0 0-1,1 0 1,-1 0-1,1 0 1,-1 0 0,1 1-1,-1 0 1,1 0-1,3 0 1,-6 0-27,-1 1 0,1-1 0,0 0 0,0 1 0,-1-1 0,1 1 0,-1-1 0,1 0 0,0 1 0,-1 0-1,1-1 1,-1 1 0,1-1 0,-1 1 0,1 0 0,-1-1 0,0 1 0,1 0 0,-1-1 0,0 1 0,1 1 0,4 19 75,-4-17-60,6 37 194,-1 0-1,-1 68 0,-5-108-200,0 1 0,0-1 0,0 1 0,0-1 0,1 1-1,-1-1 1,0 1 0,1-1 0,-1 1 0,1-1 0,0 3 0,0-4-8,-1 0 1,0 1 0,1-1 0,-1 0-1,0 0 1,1 1 0,-1-1 0,0 0 0,1 0-1,-1 1 1,1-1 0,-1 0 0,0 0-1,1 0 1,-1 1 0,1-1 0,-1 0-1,1 0 1,-1 0 0,0 0 0,1 0-1,-1 0 1,1 0 0,-1 0 0,1 0 0,3-2 21,0 1 1,-1-1 0,1 0 0,-1 0-1,1 0 1,-1 0 0,5-4 0,13-13 82,0 0 1,27-34-1,-32 33 1,2 0 0,0 2 0,36-28 0,-53 45-103,0 0 1,0 0 0,0 0 0,1 0-1,-1 1 1,0-1 0,1 0 0,-1 1 0,0-1-1,1 0 1,-1 1 0,1 0 0,-1-1 0,1 1-1,-1 0 1,1 0 0,-1 0 0,1 0 0,-1 0-1,1 0 1,-1 0 0,1 1 0,-1-1-1,1 0 1,-1 1 0,1-1 0,-1 1 0,0 0-1,1-1 1,-1 1 0,0 0 0,1 0 0,-1 0-1,0 0 1,0 0 0,0 0 0,0 0-1,0 0 1,0 1 0,0-1 0,0 0 0,-1 0-1,1 1 1,0-1 0,-1 1 0,1-1 0,-1 1-1,1 2 1,14 36 215,33 63 0,-39-88-91,1 0 0,23 26 1,-16-21 38,1-4 41,-17-16-220,0 1 0,-1-1 0,1 1 0,-1-1 0,1 1 0,0-1 0,-1 0 1,1 1-1,0-1 0,-1 0 0,1 1 0,0-1 0,0 0 0,-1 0 0,1 0 0,0 0 1,0 0-1,-1 0 0,1 0 0,0 0 0,0 0 0,-1 0 0,1 0 0,0 0 1,-1-1-1,3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59 14168,'0'0'1488,"-60"-32"-976,46 26 15,4-2 9,4 2-248,4 2 184,8 4-280,6-2-80,12 4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362 578 8640,'0'0'6624,"-10"-4"-6314,-1 0-188,0 0 0,0 1 1,0 0-1,-13-1 0,19 3-42,-1 1 0,1 0 0,0 0 0,0 0 0,0 1 0,0 0 0,-1 0 1,1 0-1,0 0 0,1 1 0,-1 0 0,0 0 0,0 0 0,-5 4 0,-34 18 656,36-20-584,-1 0 0,1 0 1,-1 1-1,1 0 1,1 1-1,-11 9 1,7-3 102,0 1-1,1 0 1,0 1 0,1 1 0,-13 28 0,19-36-147,0-1 0,0 1 1,1 0-1,0 0 1,1 0-1,-1 0 0,1 0 1,0 0-1,1 0 1,0 1-1,0-1 1,1 0-1,-1 0 0,2 0 1,-1 1-1,4 10 1,-4-16-72,1 1 0,-1 0 0,1-1 0,-1 1 1,1-1-1,0 0 0,-1 0 0,1 1 0,0-1 0,1 0 1,-1-1-1,0 1 0,0 0 0,1-1 0,-1 1 0,1-1 1,0 0-1,-1 0 0,1 0 0,4 1 0,0 0 40,1-2-1,0 1 1,-1-1-1,1 0 1,-1-1-1,15-2 1,-3-1 2,0-1 0,1 0 0,-2-1 1,1-2-1,-1 0 0,19-11 0,-21 11 24,0 1-1,19-5 1,-24 9-29,1-1 1,-1-1-1,0 0 1,0 0-1,-1-1 1,12-8 0,-9 3-40,0-1 1,-1 0-1,0-1 1,-1 0-1,0-1 1,-1 0-1,15-29 1,-17 30 54,0 1 0,16-18 0,9-14 150,-28 37-196,-2 8-102,-2 15-49,-16 130 49,12-101 47,3-38 10,0 0 0,0 0 0,1 0 1,0 0-1,0 0 0,5 13 0,-5-17 4,0 1 0,0-1 0,1 0 0,-1 0 0,1 0 0,0 0 0,0 0 0,0 0 0,0 0-1,0 0 1,1-1 0,-1 1 0,1-1 0,0 0 0,5 4 0,-6-6 3,0 1 0,0-1-1,0 0 1,0 1 0,0-1 0,0 0 0,0 0-1,0 0 1,0-1 0,0 1 0,0 0 0,0-1-1,0 1 1,0-1 0,0 0 0,0 0 0,0 1 0,0-1-1,-1 0 1,1-1 0,0 1 0,-1 0 0,1 0-1,-1-1 1,3-2 0,4-4 23,0-1 1,0-1-1,5-9 1,-11 16-22,71-114 355,-24 36 3,-34 53-195,-12 23-124,-1-1 1,1 1 0,0 0 0,0 0 0,0 0 0,1 1 0,0-1 0,0 1 0,7-7 0,-10 15-31,-1 0 0,0 0 0,0 0 0,0 0 0,0 0 0,-2 4-1,-18 73 50,-36 88 0,-44 77 24,-2-49 56,59-135 126,43-62-267,0 0 0,0 1 0,0-1 0,0 0 0,0 0 0,0 1 0,0-1 0,-1 0-1,1 0 1,0 1 0,0-1 0,0 0 0,0 0 0,0 0 0,0 1 0,0-1-1,-1 0 1,1 0 0,0 0 0,0 0 0,0 1 0,-1-1 0,1 0 0,0 0-1,0 0 1,0 0 0,-1 0 0,1 0 0,0 0 0,0 1 0,0-1 0,-1 0 0,1 0-1,0 0 1,0 0 0,-1 0 0,1 0 0,0 0 0,0 0 0,-1 0 0,1 0-1,0 0 1,0-1 0,-1 1 0,1 0 0,0 0 0,0 0 0,-1 0 0,1-1 1,0 1 1,0-1-1,0 0 0,0 1 1,0-1-1,0 1 1,0-1-1,0 0 1,1 1-1,-1-1 1,0 1-1,0-1 1,1 1-1,-1-1 1,0 0-1,0 1 1,1-1-1,-1 1 1,1 0-1,-1-1 0,0 1 1,2-1-1,191-181 142,40-39-141,-17-18-2,-186 204 15,-2-3-1,-1 0 0,-2-1 0,-2-2 1,-2 0-1,32-89 0,-32 59 79,13-87 0,-33 153-89,0 0 1,-1 0-1,1 0 0,-1 0 0,0 0 0,0 0 1,-1-1-1,1 1 0,-1 0 0,0 0 1,-1 0-1,-2-8 0,3 13-10,1 0 0,0-1-1,0 1 1,0 0 0,-1 0 0,1-1-1,0 1 1,0 0 0,-1 0 0,1 0-1,0-1 1,-1 1 0,1 0 0,0 0-1,0 0 1,-1 0 0,1 0 0,0-1 0,-1 1-1,1 0 1,0 0 0,-1 0 0,1 0-1,0 0 1,-1 0 0,1 0 0,0 0-1,-1 0 1,1 0 0,0 0 0,-1 1-1,1-1 1,0 0 0,-1 0 0,1 0-1,0 0 1,-1 0 0,1 1 0,0-1-1,-1 0 1,1 0 0,0 0 0,0 1-1,0-1 1,-1 0 0,1 1 0,-11 13-86,11-14 84,-24 41-57,2 0-1,1 2 0,3 0 1,1 2-1,2-1 1,2 2-1,3 0 0,-6 47 1,13-62 36,1-1-1,2 0 1,1 0 0,1 1 0,1-1 0,14 54-1,-13-73 34,0 0-1,0 0 1,1-1-1,1 1 1,-1-1-1,10 12 0,-12-18 3,0 0-1,1 0 0,-1 0 0,1-1 1,-1 1-1,1-1 0,0 0 0,0 0 1,0-1-1,1 1 0,-1-1 1,1 0-1,-1 0 0,1 0 0,0 0 1,8 1-1,-9-3 7,0 0 0,0 0 0,0 0 1,0 0-1,0-1 0,0 0 0,0 0 1,0 0-1,-1 0 0,1 0 0,0-1 1,0 1-1,-1-1 0,1 0 0,-1 0 1,0-1-1,1 1 0,-1-1 0,0 1 1,0-1-1,3-5 0,3-5 45,-1 1 0,0-1 0,-1 0 0,8-22 0,9-15 127,-18 39-129,-1-1 0,0 1 0,-1-1 0,0 1-1,2-13 1,-7 25 51,-1 13-106,0-1 1,-1 16-1,3-11-4,1 0 0,1 0 0,0 0-1,2 0 1,0 0 0,1-1 0,0 0 0,1 0 0,13 24 0,-18-40 0,0 0 0,-1 0-1,1 0 1,0-1 0,0 1-1,-1 0 1,1 0 0,0-1-1,0 1 1,0 0 0,0-1 0,0 1-1,0-1 1,0 1 0,0-1-1,1 0 1,-1 1 0,0-1 0,0 0-1,0 0 1,0 0 0,0 0-1,0 0 1,1 0 0,-1 0 0,0 0-1,0 0 1,0-1 0,0 1-1,0 0 1,0-1 0,0 1 0,2-2-1,5-1 25,-1-2-1,1 1 1,10-9-1,-7 5 6,14-11 82,43-43 0,-21 17 124,-46 45-231,0-1 0,0 0-1,0 0 1,0 0 0,0 1 0,0-1-1,0 0 1,0 1 0,0-1-1,0 1 1,0 0 0,0-1 0,0 1-1,1 0 1,-1-1 0,0 1 0,0 0-1,0 0 1,1 0 0,-1 0 0,0 0-1,0 0 1,0 1 0,2-1 0,-1 1 5,-1 0 0,1 0 0,0 0 1,0 1-1,-1-1 0,1 0 0,-1 1 0,1-1 1,-1 1-1,0-1 0,0 1 0,2 3 1,2 3 59,-1 1 1,-1 0-1,1-1 1,3 19-1,-5-16 29,-2-8-68,0 0 0,1-1-1,-1 1 1,1 0 0,-1-1 0,1 1 0,0-1 0,0 1-1,0-1 1,0 1 0,0-1 0,1 0 0,-1 0 0,4 4-1,-3-6-18,0-1 0,0 0 0,0 1 0,0-1 1,0 0-1,0 0 0,0 0 0,-1 0 0,1 0 0,0-1 0,1-1 0,2 0 13,6-6 23,0 0 1,0-1 0,-1 0 0,14-20-1,-15 19-6,1 0-1,0 0 1,1 1-1,18-15 0,-28 25-38,-1-1 1,1 1-1,-1 0 0,1-1 0,0 1 0,-1-1 0,1 1 0,0 0 0,-1 0 0,1 0 0,0-1 1,-1 1-1,1 0 0,0 0 0,-1 0 0,1 0 0,0 0 0,-1 0 0,1 0 0,0 0 1,-1 0-1,1 0 0,0 1 0,-1-1 0,1 0 0,1 1 0,-1 0 0,0 0-1,0 0 1,-1 0-1,1 0 1,0 0-1,0 0 1,0 0-1,-1 0 1,1 0 0,-1 1-1,1-1 1,-1 0-1,1 2 1,1 8-2,0 0 1,0 22 0,0-15 5,-1-10 6,0 1-1,1-1 1,0 0 0,0 1-1,1-1 1,7 14-1,-9-20-9,0 0-1,0-1 1,1 1-1,-1 0 1,1 0-1,0-1 1,-1 1-1,1-1 0,0 0 1,0 1-1,0-1 1,0 0-1,0 0 1,0 0-1,0 0 1,0-1-1,0 1 0,0-1 1,0 1-1,1-1 1,-1 0-1,0 1 1,0-1-1,1 0 1,-1-1-1,0 1 1,0 0-1,1-1 0,-1 1 1,4-2-1,29-11-1,-1-1-1,0-2 1,-1-1-1,41-28 1,-62 38-1,139-94 0,-138 93 0,-8 5 0,0 0 0,0-1 0,0 1 0,0-1 0,-1 0 0,6-7 0,-62 51 0,38-27 0,0 1 0,0 0 0,2 0 0,0 1 0,0 1 0,2 0 0,-13 25 0,22-39-2,0-1 0,0 1 0,1 0 0,-1 0 0,0 0 0,1 0 0,-1 0 1,1 1-1,0-1 0,0 0 0,0 0 0,0 0 0,0 0 0,0 0 0,0 0 0,1 0 0,-1 0 0,1 0 0,-1 0 0,1 0 0,0 0 1,0 0-1,0 0 0,0 0 0,0 0 0,0-1 0,1 1 0,-1 0 0,1-1 0,-1 1 0,1-1 0,-1 0 0,1 1 0,0-1 0,0 0 0,-1 0 1,1 0-1,0 0 0,0 0 0,0-1 0,0 1 0,0-1 0,0 1 0,0-1 0,1 0 0,-1 1 0,0-1 0,0 0 0,0-1 0,0 1 0,0 0 1,0-1-1,0 1 0,0-1 0,0 1 0,0-1 0,4-2 0,7-4 7,0-1 0,-1-1 1,0 0-1,-1-1 0,1 0 0,-2-1 0,0 0 1,0-1-1,11-17 0,2-8 25,37-77 0,-43 75-30,-2 0 0,-1-2 0,-2 1 0,-2-1 0,-2-1 0,-2 0 0,3-63 0,-10 96 0,0 1 0,0 0 0,0 0 0,-4-11 0,0-3 0,5 22 0,0-1 0,0 1 0,0 0 0,0 0 0,0 0 0,0 0 0,0 0 0,0 0 0,0 0 0,-1 0 0,1 0 0,0-1 0,0 1 0,0 0 0,0 0 0,0 0 0,0 0 0,0 0 0,0 0 0,0 0 0,0 0 0,0 0 0,0 0 0,-1 0 0,1 0 0,0 0 0,0 0 0,0 0 0,0 0 0,0 0 0,0-1 0,0 1 0,0 0 0,-1 0 0,1 0 0,0 0 0,0 1 0,0-1 0,0 0 0,0 0 0,0 0 0,0 0 0,0 0 0,-1 0 0,1 0 0,0 0 0,0 0 0,0 0 0,0 0 0,0 0 0,0 0 0,0 0 0,0 0 0,-8 8 0,-5 11 0,1 6-30,1 2 0,1-1 0,2 1 0,0 0 0,2 1 0,1 0 0,-2 36 0,5-34 11,2-1 1,0 0-1,2 0 1,1 0-1,1 0 1,2 0-1,1-1 1,16 44-1,-22-70 24,-1 0 0,1-1 0,0 1 0,0-1 0,0 1 0,0-1 0,0 1 0,0-1 0,0 1 0,0-1 0,0 0 0,1 1 0,-1-1 1,1 0-1,-1 0 0,1 0 0,-1 0 0,1 0 0,-1-1 0,1 1 0,0 0 0,0-1 0,1 1 0,0-1 2,0 0 1,0 0 0,0-1-1,0 1 1,0-1 0,0 1-1,0-1 1,0 0 0,0 0-1,0 0 1,-1-1 0,5-2-1,6-5 29,0-1 0,-1 0 0,0-1-1,11-12 1,-9 6-33,0-1 0,18-34 0,-18 29-4,-12 21 1,-1 0 0,-1 0 0,1 0 0,0 0 0,0 0 0,-1 0 0,0-1 0,1 1 0,-1 0 0,0 0 0,0-1 0,0-2 0,0 0 0,0 5 0,0-1 0,0 1 0,0-1 0,0 1 0,0-1 0,0 1 0,0-1 0,0 1 0,0 0 0,1-1 0,-1 1 0,0-1 0,0 1 0,0 0 0,1-1 0,-1 1 0,0-1 0,1 1 0,-1 0 0,0-1 0,1 1 0,-1 0 0,0 0 0,1-1 0,-1 1 0,0 0 0,1 0 0,-1 0 0,1-1 0,0 1 0,17 0 0,-13 2 0,0-1 0,0 1 0,0 0 0,-1 0 0,7 3 0,-6-1 0,0 0 0,0 0 0,0 0 0,0 1 0,0 0 0,-1 0 0,0 0 0,0 0 0,-1 0 0,1 1 0,-1 0 0,0 0 0,-1 0 0,1 0 0,-1 0 0,2 10 0,0-2 0,-1 2 0,1-1 0,1 0 0,0 0 0,2 0 0,-1-1 0,2 1 0,9 13 0,-15-26 0,1 0 0,-1 0 0,1 0 0,0 0 0,0-1 0,0 1 0,0-1 0,0 1 0,0-1 0,0 0 0,1 0 0,-1-1 0,0 1 0,0-1 0,1 1 0,-1-1 0,0 0 0,1 0 0,-1-1 0,0 1 0,1-1 0,4-1 0,1 0 0,0 0 0,0-1 0,0 0 0,0 0 0,0-1 0,15-9 0,-2-3 0,0-1 0,-1-1 0,-1-1 0,-1 0 0,29-39 0,-43 52 0,14-24 0,-18 29 0,-1 0 0,1 0 0,-1 1 0,0-1 0,1 0 0,-1 0 0,0 0 0,0 0 0,0 0 0,0 0 0,0 1 0,0-1 0,0 0 0,0 0 0,0 0 0,0 0 0,0 0 0,-1 0 0,1 1 0,0-1 0,0 0 0,-1 0 0,1 0 0,-1 1 0,1-1 0,-1 0 0,1 0 0,-1 1 0,1-1 0,-1 0 0,0 1 0,1-1 0,-2 0 0,1 1 0,1 0 0,-1 0 0,0 0 0,1 0 0,-1 0 0,0 0 0,1 1 0,-1-1 0,1 0 0,-1 0 0,0 1 0,1-1 0,-1 0 0,1 1 0,-1-1 0,1 0 0,-1 1 0,1-1 0,-1 1 0,1-1 0,-1 1 0,1-1 0,-1 1 0,1-1 0,0 1 0,-1-1 0,1 2 0,-11 16 0,7-9 0,1 1 0,0-1 0,1 0 0,0 1 0,0 0 0,1-1 0,1 1 0,0 0 0,0-1 0,2 14 0,-1-17 0,-1-1 0,2 0 0,-1 0 0,0 0 0,1 0 0,0 0 0,0 0 0,1 0 0,-1-1 0,1 1 0,0-1 0,0 1 0,1-1 0,-1 0 0,1-1 0,0 1 0,0 0 0,0-1 0,0 0 0,6 3 0,-7-5 0,0 0 0,0-1 0,0 1 0,0-1 0,0 1 0,0-1 0,0 0 0,0 0 0,0-1 0,0 1 0,0 0 0,0-1 0,0 0 0,0 0 0,4-2 0,2 0 0,0-1 0,0 0 0,11-9 0,-7 4 0,-1-1 0,20-21 0,9-7 0,-1 0 0,-31 28 0,2 0 0,-1 1 0,2 0 0,20-13 0,-27 19 0,0 1 0,1-1 0,-1 2 0,1-1 0,0 0 0,-1 1 0,1 0 0,0 1 0,0-1 0,0 1 0,0 0 0,-1 0 0,1 1 0,0 0 0,0 0 0,-1 0 0,1 1 0,0 0 0,-1 0 0,1 0 0,-1 1 0,0-1 0,7 6 0,-8-6 0,-12-3 0,1 3 0,0-1 0,0 1 0,1 1 0,-1-1 0,1 1 0,-1 1 0,1-1 0,0 1 0,0 0 0,1 0 0,-1 1 0,1-1 0,0 1 0,0 1 0,1-1 0,-1 1 0,-5 9 0,7-9 0,0-1 0,1 1 0,0 0 0,0 0 0,0-1 0,-1 10 0,2-13 0,1 0 0,0 0 0,-1 1 0,1-1 0,0 0 0,0 0 0,0 0 0,0 0 0,1 1 0,-1-1 0,1 0 0,-1 0 0,1 0 0,0 0 0,0 0 0,0 0 0,0 0 0,0 0 0,0 0 0,3 2 0,2 1 0,1-1 0,0 0 0,-1 0 0,2-1 0,-1 0 0,0 0 0,1-1 0,-1 0 0,1 0 0,0 0 0,-1-1 0,1-1 0,12 1 0,0-2 0,1-1 0,-1 0 0,0-1 0,23-8 0,-5-2 0,-1-2 0,0-2 0,43-26 0,-48 25 0,2-6 0,-29 20 0,1-1 0,-1 1 0,1 0 0,0 1 0,9-5 0,-4 0 0,-21 17 0,-3 9 0,0-2 0,1 0 0,1 0 0,1 1 0,0 1 0,-9 21 0,18-34 0,0 1 0,0-1 0,0 1 0,0-1 0,1 6 0,0-8 0,0-1 0,0 0 0,0 1 0,0-1 0,1 0 0,-1 1 0,1-1 0,0 0 0,-1 0 0,1 0 0,0 0 0,0 1 0,3 2 0,-3-4 0,0 0 0,-1-1 0,1 1 0,0-1 0,0 0 0,0 1 0,0-1 0,0 1 0,0-1 0,0 0 0,0 0 0,0 0 0,0 0 0,0 0 0,0 0 0,0 0 0,0 0 0,0 0 0,0 0 0,0 0 0,0-1 0,0 1 0,0 0 0,0-1 0,0 1 0,0-1 0,1 0 0,23-17 0,-18 8 0,1 0 0,-2 0 0,1-1 0,-1 1 0,-1-1 0,6-16 0,19-36 0,-30 62 0,1 1 0,-1-1 0,0 0 0,0 1 0,0-1 0,1 1 0,-1-1 0,0 1 0,1-1 0,-1 1 0,1 0 0,-1-1 0,0 1 0,1-1 0,-1 1 0,1 0 0,-1-1 0,1 1 0,-1 0 0,1 0 0,-1-1 0,2 1 0,2 10 0,0 1 0,-2-5 0,1-1 0,-1-1 0,1 1 0,0 0 0,0 0 0,1-1 0,-1 0 0,1 0 0,0 0 0,0 0 0,0-1 0,8 6 0,-9-7 0,1 0 0,-1-1 0,1 1 0,0-1 0,0 0 0,0 0 0,0 0 0,0 0 0,0-1 0,0 1 0,0-1 0,0 0 0,0 0 0,0-1 0,0 1 0,0-1 0,6-2 0,12-5 0,-1-1 0,-1-2 0,29-17 0,-14 7 0,-13 7 0,0-1 0,-2 0 0,1-2 0,-2 0 0,0-1 0,-2-2 0,0 1 0,-1-2 0,-1 0 0,0-1 0,-2 0 0,-1-1 0,-1-1 0,-1 0 0,0 0 0,-2-1 0,-1 0 0,-2-1 0,6-43 0,-11 62 0,0 1 0,0 0 0,0-1 0,-1 1 0,0 0 0,0 0 0,-1 0 0,-3-11 0,4 15 0,0 1 0,1 0 0,-1 0 0,0-1 0,1 1 0,-1 0 0,0 0 0,0 0 0,0 0 0,0 0 0,0 0 0,0 0 0,0 0 0,0 0 0,-1 0 0,1 1 0,0-1 0,-1 0 0,1 1 0,0-1 0,-1 1 0,1 0 0,0-1 0,-1 1 0,1 0 0,-1 0 0,1 0 0,-1 0 0,1 0 0,0 0 0,-1 0 0,1 0 0,-1 1 0,1-1 0,0 0 0,-1 1 0,1 0 0,0-1 0,-1 1 0,1 0 0,0-1 0,0 1 0,-2 1 0,-3 3 0,0-1 0,1 1 0,0 0 0,-1 0 0,2 0 0,-1 1 0,1 0 0,-7 10 0,0 5 0,-13 28 0,17-29 0,0 0 0,2 1 0,0-1 0,1 1 0,1 0 0,1 1 0,0-1 0,2 0 0,3 29 0,1-18 0,1-1 0,2 0 0,1 0 0,1-1 0,22 48 0,-29-73 0,1 0 0,-1 0 0,1 0 0,0-1 0,0 1 0,0-1 0,1 0 0,-1 0 0,1 0 0,0 0 0,0-1 0,1 1 0,-1-1 0,1 0 0,-1-1 0,1 1 0,0-1 0,0 0 0,0 0 0,0 0 0,1-1 0,-1 0 0,0 0 0,1 0 0,-1-1 0,1 1 0,-1-1 0,0 0 0,8-2 0,-6 1-3980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15072,'0'0'4359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 12664,'0'0'1520,"-62"-16"-856,39 10 88,11 2 8,6 4-193,16 0 1,17 0-120,13 4 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39:5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233 553 9144,'0'0'7447,"-13"-8"-7012,-43-24-8,53 31-375,0 0 0,0 0 0,0 0 0,0 0 0,0 1 1,0-1-1,-1 1 0,1 0 0,0 0 0,0 0 0,0 1 0,-1-1 1,1 1-1,0-1 0,0 1 0,0 0 0,0 1 0,0-1 0,-5 3 0,-3 1 140,6-3-81,-1 0 0,1 1 0,-1-1 0,1 1 0,0 0 0,0 1 0,0 0-1,0-1 1,1 1 0,0 1 0,0-1 0,-5 6 0,7-5-41,-1 0-1,1-1 1,0 1 0,0 0 0,1 0-1,-1 0 1,1 0 0,0 0 0,1 0-1,-1 0 1,1 1 0,0-1 0,0 0 0,2 8-1,-1-5-6,1 0 0,0 0 0,1 0 0,-1-1 0,2 1 0,-1-1 0,1 0 0,0 0 0,0 0 0,1 0 0,0-1 0,0 0 0,1 0 0,-1 0 0,1 0 0,1-1 0,-1 0 0,1-1 0,-1 1-1,15 5 1,-10-4 10,1-1-1,0-1 1,-1 0-1,1-1 1,0 0-1,1-1 0,-1 0 1,0-1-1,1-1 1,-1 1-1,1-2 0,-1 0 1,13-3-1,-6-1 21,-1 0 0,1-2-1,-1 0 1,0-1 0,-1-1-1,0-1 1,-1 0 0,0-1-1,0-1 1,-1 0 0,17-19-1,-20 20-20,-7 7-19,0 0 0,-1 0 0,1-1 0,6-9 0,-10 13-38,0-1-1,-1 1 1,1-1-1,0 0 1,-1 0-1,1 1 1,0-1-1,-1 0 1,0 0-1,0 0 1,1 0-1,-1 1 1,0-1-1,0 0 1,-1 0-1,1 0 1,0 0-1,-1 1 1,1-1-1,-2-3 1,1 3 1,0 1 0,0 0 0,0 0 0,0-1 0,0 1 0,0 0 0,-1 0 0,1 0 0,0 0 0,-1 1 0,1-1 0,0 0 0,-1 0 0,1 1 0,-1-1 0,1 1 0,-1-1 0,0 1 0,1 0 0,-1 0 0,1 0 1,-1 0-1,0 0 0,1 0 0,-1 0 0,1 0 0,-1 0 0,-1 1 0,-5 1 35,-1-1 0,1 1 0,0 1 1,-8 2-1,1 1 27,-33 15 160,46-20-210,0 0 0,0 0 0,0 0 0,0 1 0,0-1 0,0 1 0,0-1 0,0 1-1,1 0 1,-1 0 0,1-1 0,-1 1 0,1 0 0,0 1 0,-1-1 0,0 3 0,2-2-7,-1 0 1,1 0-1,0 1 1,0-1-1,0 0 1,0 0-1,1 0 1,0 0 0,-1 0-1,1 0 1,0 0-1,0 0 1,1 0-1,-1-1 1,0 1-1,1 0 1,0-1 0,2 4-1,0-2 4,-1 1 1,1-1-1,0-1 1,1 1-1,-1 0 1,1-1-1,-1 0 1,1 0-1,5 2 0,-3-2-9,0 0 0,1 0-1,-1-1 1,0 0-1,1 0 1,0-1-1,-1 0 1,1-1-1,0 1 1,-1-1-1,1-1 1,0 1-1,-1-1 1,1-1-1,0 0 1,-1 0-1,0 0 1,1-1-1,-1 0 1,0 0-1,0 0 1,-1-1-1,1-1 1,-1 1-1,0-1 1,0 0-1,0 0 1,-1 0-1,9-12 1,-9 10 10,-1 1 1,0-1-1,0 0 0,0 0 1,-1 0-1,0 0 1,0-1-1,-1 1 0,0-1 1,-1 0-1,2-10 1,-3 14-6,0 0-1,-1 0 1,1 0 0,-1 0 0,0 0 0,0 0 0,0 0 0,0 0 0,-1 0 0,0 1 0,0-1 0,0 0-1,0 1 1,0 0 0,-1-1 0,1 1 0,-1 0 0,0 0 0,0 0 0,0 1 0,0-1 0,-1 1 0,-3-3-1,-3-1 37,-1 0 0,0 1 0,0 0 0,-16-4-1,21 7 7,-1 1-1,1-1 0,-1 1 0,1 0 1,-1 1-1,1 0 0,-1 0 1,0 0-1,-10 3 0,17-4-52,1 1 0,-1 0 0,0 0 0,1 0 0,-1 0 0,0 0-1,1 0 1,-1 0 0,1 1 0,-1-1 0,0 0 0,1 0 0,-1 0 0,0 0 0,1 0 0,-1 0 0,0 1-1,0-1 1,1 0 0,-1 0 0,0 1 0,1-1 0,-1 0 0,0 0 0,0 1 0,1-1 0,-1 0 0,0 1-1,0-1 1,0 0 0,0 0 0,0 1 0,1-1 0,-1 1 0,0-1 0,0 0 0,0 1 0,0-1 0,0 0-1,0 1 1,0-1 0,0 0 0,0 1 0,0-1 0,0 0 0,0 1 0,0-1 0,-1 0 0,1 1 0,0-1-1,0 0 1,0 1 0,0-1 0,-1 0 0,1 1 0,0-1 0,0 0 0,-1 0 0,1 1 0,0-1 0,0 0-1,-1 0 1,1 1 0,0-1 0,-1 0 0,1 0 0,71-3 65,-1-3-1,1-3 1,108-29 0,-168 35-67,12-3 21,0 1 1,1 1-1,33-2 0,-34 2 70,-22 4 131,-12 14 10,5-5-221,1 0 0,0 0 0,0 0 0,1 1 0,0 0 0,1 0 0,0 0 0,1 0 0,0 0 1,0 0-1,1 1 0,1-1 0,-1 1 0,2-1 0,-1 1 0,2-1 0,-1 0 0,1 1 0,1-1 0,0 0 0,0 0 0,7 13 0,-8-20-18,-1 0 0,1-1 0,-1 1 0,1-1 0,0 1 0,0-1 0,0 0 0,0 0 0,0 0 0,1 0 0,-1 0 0,1 0 0,-1-1 0,1 1 0,4 1 0,-5-2 0,0-1 1,-1 1 0,1-1 0,0 0 0,-1 1-1,1-1 1,0 0 0,-1 0 0,1 0 0,0 0-1,0-1 1,-1 1 0,1 0 0,0-1 0,-1 1-1,1-1 1,-1 0 0,1 1 0,0-1 0,-1 0-1,0 0 1,1 0 0,-1 0 0,1 0 0,-1 0-1,0 0 1,0-1 0,2-1 0,1-3 19,0 0 1,0 0 0,0 0 0,-1 0 0,0-1-1,0 1 1,0-1 0,-1 0 0,0 0 0,1-9-1,-2 11-6,-1 1-1,0-1 0,0 1 0,0 0 1,-1-1-1,1 1 0,-1 0 0,0-1 1,0 1-1,-1 0 0,1 0 1,-1 0-1,0 0 0,0 0 0,0 0 1,-1 1-1,1-1 0,-5-4 0,1 1 37,-2 0-1,1 1 1,-1 0-1,0 0 1,0 0-1,0 1 1,-1 0-1,-12-5 1,20 10-51,1 0 0,-1 0 0,1 0 0,-1 0 0,0 0 0,1-1 0,-1 1 0,1 0 0,-1 0 0,1-1 0,-1 1 0,1 0 0,0-1 0,-1 1 0,1 0 0,-1-1 0,1 1 0,0-1 0,-1 1 0,1-1 0,0 1 0,-1-1 0,1 1 0,0-1 0,0 1 0,-1-1 0,2 0 0,-1 0 0,1 1 0,-1-1 0,1 1 0,-1-1 0,1 1 0,-1 0 0,1-1 0,-1 1 0,1-1 0,0 1 0,-1 0 0,1 0 0,0-1 0,-1 1 0,1 0 0,1 0 0,40-7 0,-36 6 0,24-2 0,0-1 0,56-13 0,-76 14 0,0 0 0,0 1 0,1 1 0,-1-1 0,0 2 0,1-1 0,-1 1 0,0 1 0,1 0 0,10 3 0,1 1 0,-13-4 0,1 2 0,-1-1 0,14 7 0,-19-7 0,0 0 0,-1 1 0,1-1 0,0 1 0,-1 0 0,0 0 0,0 0 0,1 0 0,-2 1 0,6 7 0,-2 0 0,0 0 0,-1 0 0,5 18 0,-7-19 0,0 0 0,1 0 0,1-1 0,-1 1 0,10 13 0,-11-21 0,-1 0 0,0 0 0,0-1 0,1 1 0,-1-1 0,1 1 0,-1-1 0,1 0 0,0 0 0,-1 0 0,1 0 0,0 0 0,0-1 0,0 1 0,0-1 0,0 0 0,4 0 0,7 0 0,1-1 0,14-2 0,-24 2 0,26-5 0,-1-2 0,1-1 0,-1-2 0,-1 0 0,38-22 0,-33 17 0,-31 14 0,1 1 0,0-1 0,0 0 0,-1 0 0,0-1 0,1 1 0,-1-1 0,0 0 0,0 1 0,4-7 0,-7 9 0,0 0 0,1 0 0,-1 0 0,0 0 0,0 0 0,0-1 0,0 1 0,0 0 0,0 0 0,0 0 0,0 0 0,0-1 0,0 1 0,0 0 0,0 0 0,0 0 0,0 0 0,0 0 0,0-1 0,0 1 0,0 0 0,0 0 0,0 0 0,0 0 0,0-1 0,0 1 0,0 0 0,0 0 0,0 0 0,0 0 0,-1 0 0,1 0 0,0-1 0,0 1 0,0 0 0,0 0 0,0 0 0,0 0 0,0 0 0,-1 0 0,1 0 0,0 0 0,0 0 0,0-1 0,0 1 0,0 0 0,-1 0 0,1 0 0,-12 1 0,-12 5 0,5 2 0,0 0 0,0 1 0,1 1 0,-29 21 0,39-25 0,-1 1 0,1 1 0,1 0 0,-1 0 0,1 0 0,1 1 0,-1-1 0,1 2 0,1-1 0,-8 18 0,12-25 0,0 0 0,1-1 0,-1 1 0,1 0 0,-1 0 0,1 0 0,0 0 0,0 0 0,-1 0 0,1 0 0,1 0 0,-1 0 0,0 0 0,0 0 0,1 0 0,-1 0 0,1-1 0,0 1 0,-1 0 0,1 0 0,0 0 0,0-1 0,0 1 0,0 0 0,1-1 0,-1 1 0,0-1 0,1 1 0,1 1 0,-1-2 0,0 0 0,1 0 0,-1 0 0,0 0 0,1 0 0,-1 0 0,1-1 0,-1 1 0,1-1 0,-1 1 0,1-1 0,-1 0 0,1 0 0,-1 0 0,1-1 0,-1 1 0,1 0 0,-1-1 0,1 0 0,-1 1 0,1-1 0,3-3 0,11-5 0,-2 0 0,1-2 0,-1 0 0,-1-1 0,0 0 0,15-18 0,-8 6 0,-1-1 0,31-53 0,-31 43 0,-3-1 0,0-1 0,-3-1 0,16-59 0,-24 72 0,-2-1 0,0 0 0,-1 0 0,-2 0 0,-1 0 0,-1 0 0,-1 0 0,-5-28 0,7 54 0,0-1 0,0 0 0,0 1 0,0-1 0,0 0 0,-1 1 0,1-1 0,0 0 0,0 1 0,0-1 0,-1 0 0,1 1 0,0-1 0,0 1 0,-1-1 0,1 1 0,-1-1 0,1 1 0,0-1 0,-1 1 0,1-1 0,-1 1 0,1-1 0,-1 1 0,0 0 0,1-1 0,-1 1 0,1 0 0,-1-1 0,0 1 0,1 0 0,-1 0 0,1 0 0,-1 0 0,0-1 0,1 1 0,-1 0 0,0 0 0,1 0 0,-1 0 0,0 1 0,1-1 0,-1 0 0,0 0 0,1 0 0,-1 0 0,0 1 0,1-1 0,-1 0 0,1 1 0,-1-1 0,1 0 0,-1 1 0,1-1 0,-2 1 0,-1 2 0,-1 0 0,0 1 0,1-1 0,0 1 0,0-1 0,-5 8 0,-2 8 0,1 1 0,1-1 0,0 1 0,1 1 0,2-1 0,0 1 0,1 0 0,-2 33 0,4-24 0,2 0 0,1 1 0,2-1 0,0 1 0,12 42 0,-11-60 0,-1 0 0,2 0 0,0 0 0,0-1 0,1 0 0,13 19 0,-17-28 0,0 0 0,0-1 0,0 1 0,1-1 0,-1 1 0,1-1 0,-1 0 0,1 0 0,0 0 0,0 0 0,0-1 0,0 1 0,0-1 0,0 0 0,0 0 0,1 0 0,-1 0 0,0 0 0,0-1 0,1 1 0,-1-1 0,1 0 0,-1 0 0,0 0 0,1-1 0,-1 1 0,0-1 0,1 0 0,-1 1 0,0-2 0,6-1 0,4-4 0,0 0 0,0 0 0,-1-1 0,0-1 0,20-18 0,46-59 0,-37 38 0,-11 22 0,-26 24 0,-2 10 0,-2 11 0,-1-3 0,-1 0 0,-1 0 0,0 0 0,-1 0 0,0 0 0,-2 0 0,0-1 0,0 0 0,-2 0 0,-8 13 0,14-26 0,-21 28 0,21-29 0,1 1 0,0-1 0,-1 0 0,1 1 0,-1-1 0,1 0 0,-1 0 0,0 0 0,1-1 0,-1 1 0,0 0 0,0 0 0,0-1 0,0 0 0,-3 1 0,5-1 0,0 0 0,0 0 0,0 0 0,1 0 0,-1 0 0,0 0 0,0 0 0,0 0 0,0 0 0,0 0 0,0-1 0,0 1 0,0 0 0,0 0 0,0 0 0,0 0 0,0 0 0,0 0 0,0 0 0,1 0 0,-1 0 0,0-1 0,0 1 0,0 0 0,0 0 0,0 0 0,0 0 0,0 0 0,0 0 0,0 0 0,-1-1 0,1 1 0,0 0 0,0 0 0,0 0 0,0 0 0,0 0 0,0 0 0,0 0 0,0 0 0,0-1 0,0 1 0,0 0 0,0 0 0,0 0 0,0 0 0,0 0 0,-1 0 0,1 0 0,0 0 0,0 0 0,0 0 0,0 0 0,0 0 0,0 0 0,0 0 0,0 0 0,-1 0 0,11-5 0,269-20 0,-274 24 123,1 1 0,-1 0 0,1 0 0,-1 0 0,1 0 0,-1 1 0,8 2 0,-10-2-475,0 0 1,0 1 0,0-1-1,-1 0 1,1 1 0,-1 0 0,1 0-1,-1 0 1,1 0 0,-1 0-1,0 0 1,0 0 0,2 4-1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9040,'0'0'7769,"-13"7"-7515,-22 13 142,-37 30-1,56-37-229,1 2 0,0 0 0,1 0 0,1 1 0,0 1 0,2 0 0,-1 1 0,2 0 0,1 1 0,0 0-1,-8 29 1,5-7 189,1 0-1,3 1 1,1 0-1,-1 69 1,8-82-140,1 0-1,1 1 1,2-1 0,1 0-1,1 0 1,19 50 0,-18-63-116,0-1 0,1 0 0,1 0-1,0-1 1,1 0 0,12 13 0,5 2 318,44 36 0,-29-36 30,-31-22 45,1 1 0,17 16 0,-29-23-9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9:23.0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0 227 5416,'0'0'4438,"10"-6"-4095,47-26 393,-55 31-576,1 0 1,-1 1-1,1-1 1,-1 1-1,1-1 1,0 1-1,0 0 1,-1 0-1,1 0 0,0 0 1,-1 0-1,1 1 1,0 0-1,-1-1 1,1 1-1,-1 0 0,1 0 1,-1 0-1,1 0 1,-1 1-1,0-1 1,0 1-1,4 3 1,20 29 215,-2 1 0,-1 1 1,30 69-1,-34-67-126,-17-34-194,0 0 0,0 0-1,0 0 1,-1 1 0,0-1-1,2 9 1,0-2 186,-1-7-105,-1-6 180,6-48-176,-2 24-96,5-48 38,-8 43-24,3 0-1,0 1 0,2-1 1,13-35-1,-15 53-20,1 1 0,0 0 0,1 0 0,0 0 0,1 1 0,1 0 0,-1 1 0,2 0 0,-1 0-1,13-9 1,-15 14 5,0 0 0,0 1 1,16-7-1,-21 10-36,1 0 0,0 1 1,0-1-1,0 1 1,0-1-1,0 1 1,0 0-1,0 0 1,0 0-1,0 1 1,0-1-1,0 1 1,-1-1-1,5 2 0,6 2 17,22 8 47,-34-12-67,0 0 0,0 1-1,0-1 1,0 1 0,0-1 0,0 1 0,0-1 0,0 1 0,0 0 0,0-1 0,0 1 0,0 0-1,-1 0 1,1 0 0,0 0 0,-1 0 0,1 0 0,0 0 0,-1 0 0,1 0 0,-1 0 0,1 1-1,-1-1 0,0-1-43,0 0 0,0 1 0,0-1 0,0 0 0,0 1-1,0-1 1,-1 0 0,1 1 0,0-1 0,0 0 0,0 1 0,0-1 0,-1 0 0,1 1-1,0-1 1,0 0 0,0 0 0,-1 1 0,1-1 0,0 0 0,-1 0 0,1 0 0,0 1-1,-1-1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14 208 9144,'0'0'8254,"-1"11"-7790,-2 9-286,-1 5 300,1 1 0,1 0 0,2 0 0,2 28 0,0-34-51,-1-14-183,0 1 1,0-1-1,0 1 1,1-1-1,0 1 1,0-1-1,4 8 1,-6-14-225,0 1 1,0-1 0,0 0 0,0 0-1,0 0 1,1 1 0,-1-1 0,0 0-1,0 0 1,0 0 0,0 0 0,0 1-1,0-1 1,1 0 0,-1 0 0,0 0-1,0 0 1,0 0 0,1 0 0,-1 0-1,0 0 1,0 0 0,0 1 0,1-1-1,-1 0 1,0 0 0,0 0 0,0 0-1,1 0 1,-1 0 0,0 0 0,0 0-1,0 0 1,1 0 0,-1-1 0,0 1-1,0 0 1,0 0 0,1 0 0,-1 0-1,0 0 1,0 0 0,0 0 0,0 0-1,1-1 1,-1 1 0,0 0 0,0 0-1,0 0 1,0 0 0,0-1 0,1 1-1,-1 0 1,0 0 0,0 0 0,0 0-1,0-1 1,0 1 0,0 0 0,0 0-1,0-1 1,6-15 266,-5 13-170,4-19 144,-1-1 0,-1 1-1,-1-1 1,0 0 0,-5-43-1,2 8 140,0 16-143,1-42 402,0 75-529,1 0 0,1 0 1,0 0-1,0 1 0,0-1 1,8-15-1,-10 23-114,1 0 0,-1 0 0,1 0 1,0 0-1,-1 0 0,1 0 0,0 1 0,0-1 0,0 0 0,0 0 0,-1 1 0,1-1 0,0 1 1,0-1-1,0 1 0,0-1 0,1 1 0,-1-1 0,0 1 0,0 0 0,0 0 0,0 0 0,0-1 1,0 1-1,0 0 0,1 0 0,-1 1 0,0-1 0,0 0 0,2 1 0,4 1 36,0 0 0,0 1 0,12 6 0,-4-2 16,-8-4 14,0 1 0,0 0-1,-1 0 1,1 0 0,-1 1 0,0 0 0,0 0 0,-1 1 0,9 10 0,7 15-3774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49 8536,'0'0'5726,"10"-9"-5232,31-24 15,-40 32-448,-1 1 0,1-1 1,0 1-1,-1-1 0,1 1 0,0-1 1,-1 1-1,1 0 0,0-1 0,0 1 1,0 0-1,0-1 0,-1 1 0,1 0 1,0 0-1,2 0 0,-3 0-41,0 0 0,1 0 0,-1 1 0,0-1 0,1 0 0,-1 0 0,0 0 0,1 1 0,-1-1 0,0 0 0,0 1 0,1-1 0,-1 0 0,0 0 0,0 1 0,0-1 0,1 0 0,-1 1 0,0-1 0,0 1 0,0-1 0,0 0 0,0 1 0,1-1 0,-2 23 490,1-22-425,-4 17 165,0 0 0,-1-1-1,-1 0 1,-1 0 0,0-1 0,-2 0 0,1 0 0,-2-1 0,0 0 0,-1 0-1,-25 25 1,1-1 378,21-22 195,-30 26 0,41-42-427,6-5-2402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97 10152,'0'0'8981,"-3"11"-8657,-12 43 424,-9 82 0,21-104-434,1 1 0,2 0-1,5 53 1,-3-71-210,1-1 0,0 0 0,1 0 0,0 0 0,1 0 1,1-1-1,0 1 0,1-2 0,0 1 0,15 19 0,-20-30-80,0 1 0,0-1 0,1 0 0,-1 0 1,0 0-1,1 0 0,-1 0 0,1-1 0,0 1 0,-1-1 1,1 0-1,0 0 0,0 0 0,0 0 0,0 0 1,0 0-1,0-1 0,5 1 0,-3-2 2,0 1-1,0-1 1,0 0-1,0 0 1,0 0 0,0-1-1,0 1 1,-1-1-1,1-1 1,5-2-1,4-4 35,-1-1-1,0 0 1,0-1-1,-1-1 1,19-22-1,-19 20-7,-1-1 1,0 0-1,-1-1 0,-1 0 0,0-1 1,-2 0-1,0 0 0,0 0 1,-2-1-1,0 0 0,-1 0 1,1-19-1,-3 19-4,-1 1 1,-1-1 0,-1 1-1,0-1 1,-1 1-1,-1 0 1,-1 0-1,-1 0 1,0 0-1,-9-20 1,10 29-16,0 0-1,0 0 1,-1 0 0,0 1 0,-1-1-1,1 1 1,-1 1 0,0-1 0,-1 1-1,0 0 1,0 0 0,0 1 0,-1 0-1,1 1 1,-1-1 0,0 1 0,-1 1 0,1-1-1,-1 2 1,1-1 0,-15-2 0,16 5 15,0-2 13,-1 1 1,1 0-1,-1 1 1,1 0-1,-1 0 1,-10 2-1,16-1-69,1-1 0,0 1 0,0 0 0,-1-1 0,1 1 0,0 0-1,0 0 1,0 0 0,0 0 0,0 0 0,0 0 0,0 0 0,0 0 0,0 1 0,1-1 0,-1 0 0,0 0-1,1 1 1,-1-1 0,1 0 0,-1 3 0,-3 36-278,1-10 65,-4 0 168,-1-2-1,-13 30 1,10-27-12,-16 61-1,27-91 66,-1 1-1,1 0 0,0-1 1,0 1-1,0 0 0,0 0 1,0-1-1,0 1 0,0 0 1,0 0-1,1-1 0,-1 1 1,1 0-1,-1-1 1,1 1-1,0 0 0,-1-1 1,1 1-1,0-1 0,0 1 1,0-1-1,0 0 0,1 1 1,-1-1-1,0 0 0,0 0 1,1 0-1,-1 0 0,1 0 1,-1 0-1,1 0 1,-1 0-1,1-1 0,0 1 1,-1 0-1,1-1 0,0 0 1,2 1-1,7 1 9,0-1 0,1 0-1,-1 0 1,19-3 0,-25 2-3,30-2 40,-8 2 166,-1-2 0,44-9 1,-48 10 1148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21327,'0'0'-78,"3"13"-302,2 18 577,0 1 1,-3-1 0,-1 54-1,-2-71 1,0-1 1,-2 1-1,1-1 0,-7 20 0,7-28-51,0 0-1,-1 0 0,1-1 1,-1 1-1,0-1 1,0 1-1,0-1 1,-1 0-1,0 0 1,1 0-1,-1-1 1,-1 1-1,1-1 1,-8 5-1,12-8-126,-1 0 0,0 1 0,1-1-1,-1 0 1,0 0 0,0 1 0,1-1 0,-1 0 0,0 0-1,0 0 1,0 0 0,1 0 0,-1 0 0,0 0-1,0 0 1,1 0 0,-1 0 0,-1-1 0,-3-2-3126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8936,'0'0'15767,"12"-5"-15551,15-5-76,0 1 0,0 1-1,38-6 1,35 5 993,100 4 0,-200 5-1113,0 1-1,0-1 1,0 1-1,0 0 0,0-1 1,0 1-1,0-1 1,0 1-1,0 0 0,-1-1 1,1 1-1,0-1 1,0 1-1,0-1 0,-1 1 1,1-1-1,0 1 1,-1-1-1,1 1 0,-1-1 1,1 1-1,0-1 1,-1 0-1,1 1 0,-1-1 1,1 0-1,-1 1 1,-18 18 84,-94 72 165,-34 29 6,137-110-236,1 1 0,-16 22 0,18-22-6,-1-1-1,0 1 1,-15 13-1,18-20-14,0 1 0,1 0 1,0 1-1,0-1 0,-6 12 0,-1 0 34,10-15-21,0 0-1,0 1 0,0-1 0,0 1 0,0-1 0,0 1 0,1-1 0,-1 1 1,0 2-1,1-4 8,8-1-14,124-10 84,-76 7-9,-37 1-26,-1 1 0,0 1 0,31 4 0,-42-3-35,0-1 0,0 1 1,-1-1-1,11-1 0,-15 1-41,0 0-1,-1 0 1,1-1-1,0 1 1,-1 0-1,1-1 0,0 1 1,-1-1-1,1 1 1,-1-1-1,1 0 1,-1 0-1,0 0 1,1 0-1,-1 0 1,0 0-1,1 0 1,-1 0-1,0 0 1,0-1-1,0 1 1,0 0-1,1-3 1,2 1-647,-1 1-796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10344,'0'0'5229,"11"-9"-4690,1 0-333,61-47 1653,-69 54-1573,1 0 0,0 0 0,-1 1 1,1 0-1,0 0 0,0 0 0,10 1 1,4-2 159,277-27 3197,-286 28-3542,11 0-3072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0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9536,'0'0'7273,"11"-7"-6947,37-17 5,-46 23-303,1 0 0,-1 1-1,0-1 1,0 1 0,1 0 0,-1-1-1,0 1 1,1 0 0,-1 0-1,0 1 1,1-1 0,-1 0 0,0 1-1,0 0 1,1-1 0,-1 1 0,0 0-1,0 0 1,0 0 0,3 3-1,1-1 47,11 8 90,0 1 0,0 1 1,-1 0-1,-1 1 0,0 1 0,-1 0 0,-1 1 0,21 33 0,-21-27-24,-1 1 1,-2 0-1,0 1 0,-1 0 0,-1 0 0,7 42 0,-8-18 182,-2-1-1,0 78 1,-6-92-95,0 0 0,-3-1-1,0 0 1,-2 0 0,-2 0 0,0-1 0,-3 0 0,0 0 0,-28 50 0,-34 39 634,41-76-3846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9344,'0'0'11341,"0"11"-11169,7 278 628,-2-184-546,18 236 927,-22-334-1143,5 60 715,-9-23 182,3-44-699,3-18-1344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1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10952,'0'0'7593,"13"-4"-7161,-10 3-408,10-3 143,1 0 0,0 1-1,-1 1 1,1 0 0,0 1 0,25 1 0,45 9 571,203 15 1372,-118-12 339,-147-6-1117,-21-6-1219,-2 0-155,1 0-1,0 0 1,0 0-1,0 0 1,0 0-1,0 0 0,-1 0 1,1 0-1,0 0 1,0 0-1,0 0 1,0-1-1,0 1 1,-1 0-1,1 0 1,0 0-1,0 0 1,0 1-1,0-1 1,-1 0-1,1 0 1,0 0-1,0 0 1,0 0-1,0 0 0,0 0 1,0 0-1,-1 0 1,1 0-1,0 0 1,0 0-1,0 0 1,0 1-1,0-1 1,0 0-1,0 0 1,-1 0-1,1 0 1,0 0-1,0 0 1,0 1-1,0-1 0,0 0 1,0 0-1,0 0 1,0 0-1,0 0 1,0 1-1,0-1 1,0 0-1,0 0 1,0 0-1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1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11448,'0'0'8362,"12"-4"-7961,-7 3-388,5-3 132,0 1 0,0 0 0,0 1 0,0 0 0,0 0 0,0 1 0,1 1 0,-1-1 0,18 3 0,317 82 2587,-185-42-715,-118-40-540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9:23.9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0 361 6824,'0'0'6185,"6"-11"-5884,21-40-3,-21 39-83,-1 0 1,0-1 0,4-19 0,-7 22-82,1 1-1,0-1 1,5-10 0,12-25 296,-17 35-330,1 0 1,1 1-1,-1-1 1,2 1-1,-1 0 1,1 0-1,12-13 1,-4 4 50,-13 15-131,1 0-1,0 1 1,-1-1-1,1 1 1,0 0-1,1 0 1,-1-1-1,0 1 0,1 0 1,-1 1-1,4-3 1,-5 4-18,-1 0 1,1 0-1,-1 0 1,1 0-1,-1 0 1,1 0-1,-1 1 1,0-1-1,1 0 1,-1 0-1,1 0 0,-1 1 1,1-1-1,-1 0 1,0 0-1,1 1 1,-1-1-1,0 1 1,1-1-1,-1 0 1,0 1-1,1-1 1,-1 0-1,0 1 1,0-1-1,1 1 0,-1-1 1,0 1-1,7 16-5,-6-15 4,19 56-21,-12-31-9,1 0 0,2 0-1,0-1 1,2-1 0,19 29-1,-27-48-100,1-1-1,0 1 1,0-1-1,0 0 1,0-1-1,10 6 1,-9-6-1135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1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9344,'0'0'9674,"4"9"-9378,17 37 33,28 70 829,-14-48 388,-35-68-1532,0 0-1,0 0 0,0 0 0,0 0 0,0 0 1,0 0-1,0 0 0,0-1 0,0 1 0,1 0 1,-1 0-1,0 0 0,0 0 0,0 0 0,0 0 1,0 0-1,0 0 0,0 0 0,0 0 0,0 0 1,0 0-1,0 0 0,1 0 0,-1 0 0,0 0 1,0 0-1,0 0 0,0 0 0,0 0 0,0 0 1,0 0-1,0 0 0,1 0 0,-1 0 0,0 0 1,0 0-1,0 0 0,0 0 0,0 0 1,0 0-1,0 0 0,0 0 0,0 0 0,0 0 1,1 0-1,-1 0 0,0 0 0,0 0 0,0 0 1,0 0-1,0 1 0,2-12 259,-12-108 744,5 92-731,2-1 0,2 0 1,0 0-1,5-43 1,-4 67-220,1 1 0,-1-1 1,1 1-1,0 0 1,0 0-1,0-1 1,0 1-1,1 0 1,-1 0-1,1 0 1,4-5-1,-4 7-32,0-1-1,0 1 1,0 0 0,0 0-1,0 0 1,0 0 0,0 0-1,1 0 1,-1 0-1,0 1 1,1-1 0,-1 1-1,0 0 1,1-1 0,-1 1-1,4 1 1,22-1 250,0 2-1,-1 1 1,1 2 0,44 12-1,-64-14-198,0-1-1,-1 1 0,15 7 1,-8 1-3856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9144,'0'0'12246,"11"-10"-11990,-2 0-189,-5 6-39,0-1 0,0 1 0,1 0 0,0 0 0,-1 0 0,1 1 0,1-1 0,-1 1 0,0 0 0,1 1 0,-1-1 0,1 1 0,0 1 0,8-3 0,30-2 283,0 2 0,1 2 0,-1 2 0,1 1 0,47 9 0,-84-8-135,-1-1 1,0 1-1,0 1 0,0-1 0,-1 1 0,1 0 0,-1 1 0,10 6 1,-5-1 407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12360,'0'0'3842,"15"-2"-3441,175-12 1239,78 6 2190,-252 7-3339,0 0 0,19-5 0,-20 3-1187,-1 1 0,18-1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63 7936,'0'0'7704,"-11"-8"-7375,-38-28 14,45 33-275,0 1 1,0 0 0,0 0 0,-1 0 0,1 0 0,0 1 0,-1-1-1,1 1 1,-1 0 0,0 1 0,1-1 0,-1 1 0,0 0 0,1 0-1,-9 2 1,-7-1 192,11 0-136,0 0 0,0 0-1,1 1 1,-1 0 0,1 0 0,-1 1-1,1 1 1,0-1 0,0 1 0,0 1-1,1-1 1,-1 1 0,1 0-1,0 1 1,-11 12 0,13-13-41,1-1 0,0 1 0,0 0 1,0 1-1,0-1 0,1 1 0,0 0 0,0 0 1,0 0-1,1 0 0,0 0 0,0 0 0,1 1 0,0-1 1,0 1-1,0-1 0,1 1 0,0-1 0,0 1 0,1-1 1,-1 1-1,3 7 0,-1-8-27,1 0 0,0 0-1,0 0 1,0-1 0,0 1 0,1-1-1,0 0 1,0 0 0,0-1 0,1 1-1,5 3 1,-2-1 31,1-1-1,0 0 1,0 0-1,0-1 1,17 7 0,-19-10-32,0 1 0,0-2 1,0 1-1,0-1 1,0 0-1,0 0 0,0-1 1,0 0-1,0 0 0,1-1 1,-1 0-1,0 0 1,0 0-1,0-1 0,0 0 1,-1-1-1,13-5 0,-11 3 7,-1 1-1,0-1 0,0-1 0,0 0 0,-1 1 0,1-2 0,-2 1 0,1-1 0,-1 0 0,0 0 0,0-1 0,0 1 0,-1-1 0,4-11 0,3-9 95,-5 16-24,-1 0 0,-1 0-1,0-1 1,3-18 0,-1 16 229,-5 14-322,-1 0 0,1-1 0,0 1 1,-1 0-1,1 0 0,-1-1 0,1 1 0,-1 0 1,0-1-1,0 1 0,1-3 1648,-3 5-1667,1 0-1,0 0 0,0 1 1,0-1-1,0 0 1,0 0-1,0 0 0,0 1 1,0-1-1,0 1 1,1-1-1,-1 0 0,1 1 1,-1 0-1,1-1 1,-1 2-1,-1 2 17,-7 22 1,1 1-1,1 0 1,1 0 0,-1 33-1,-2 116 126,8-62 146,22 188 0,-1-122 321,-20-178-582,0-1 1,0 1 0,0-1-1,0 1 1,-1-1 0,1 1-1,-1-1 1,1 1 0,-1-1-1,0 1 1,-2 3 0,-1-11-55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8336,'0'0'7424,"-9"11"-6984,-31 37-2,36-43-308,-1 0 1,0-1-1,0 1 0,0-1 0,-11 6 0,12-8-47,1 1-1,-1-1 1,0 1-1,1 0 1,-5 4-1,-17 25 563,1 1 0,-33 60 0,41-66-363,-2 6 37,2-1 1,2 2-1,1 0 0,1 1 0,2 0 0,1 1 0,-5 54 0,5 18 464,7 129 0,4-183-413,3 0 0,2 0 0,27 103 0,-11-85 171,2-1 0,45 87 0,-41-99 384,61 90 1,-85-141-717,-1-1-1,1 2 1,3 9-1,0 0-4335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9744,'0'0'9847,"3"-11"-9611,2-5-37,0 0-1,1 1 0,0 0 0,16-25 0,10-21 330,-22 40-310,19-30 0,-25 46-130,0-1-1,0 1 1,1 0-1,-1 0 1,1 0 0,0 1-1,0 0 1,1 0-1,10-6 1,-16 10-79,1 0 0,-1 0 0,1 0 0,-1 0 1,1 0-1,-1 0 0,1 0 0,-1 0 0,1 0 0,-1 0 0,1 0 0,-1 0 0,1 0 1,-1 1-1,1-1 0,-1 0 0,1 0 0,-1 1 0,0-1 0,1 0 0,-1 1 1,1-1-1,-1 0 0,0 1 0,1-1 0,-1 0 0,0 1 0,1-1 0,-1 1 0,0-1 1,0 1-1,1-1 0,-1 1 0,9 20 158,-8-18-132,7 16 60,-2-5-23,-1 0 0,0 0 0,-1 1 1,3 22-1,-3 2 52,0 7 49,2 0 1,20 76-1,-22-110-137,-1 0-1,2 0 1,0-1-1,0 0 1,1 0 0,0 0-1,1-1 1,0 0-1,1 0 1,0-1-1,1 0 1,-1 0 0,2-1-1,-1 0 1,14 8-1,-20-14-4,1 0-1,0 0 1,0 0 0,0 0-1,0 0 1,0-1-1,0 0 1,1 0 0,-1 0-1,0 0 1,1-1-1,-1 0 1,0 0-1,1 0 1,-1 0 0,0 0-1,1-1 1,-1 0-1,0 0 1,0 0 0,0-1-1,1 1 1,-1-1-1,-1 0 1,1 0 0,0-1-1,0 1 1,-1-1-1,1 1 1,-1-1-1,0 0 1,0-1 0,0 1-1,2-4 1,9-11 73,-1-1 1,0 0 0,-2-1-1,0 0 1,-1-1-1,-2 0 1,0-1-1,-1 0 1,-1 0-1,4-29 1,-3-1 118,-2-1 0,-3 0-1,-6-69 1,3 113-165,1 0 1,0 0-1,0 0 0,1 0 0,0 0 1,4-15-1,-4 22-44,0 0 0,0 0 0,-1 0 1,1 0-1,1 0 0,-1 0 0,0 0 0,0 0 0,1 1 0,-1-1 1,1 0-1,-1 1 0,1-1 0,0 1 0,0-1 0,0 1 1,0 0-1,0 0 0,0 0 0,0 0 0,0 0 0,0 0 1,0 1-1,0-1 0,1 1 0,-1 0 0,0-1 0,0 1 0,1 0 1,3 1-1,2 0 21,0 0 0,-1 1 0,1 0 0,-1 0 0,1 1 0,-1 0 0,0 0 1,0 1-1,0 0 0,-1 0 0,1 1 0,-1-1 0,0 1 0,6 7 0,0 0 62,-1 0-1,-1 1 1,0 1-1,0-1 1,12 26-1,-19-32-6,0-2 42,0 0 1,0 0-1,-1 1 1,0 0-1,0-1 0,-1 1 1,2 10 675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10448,'0'0'7199,"-7"14"-6760,1-5-354,-2 5 43,1 0 1,0 0-1,1 1 0,0-1 0,-4 21 1,-13 94 993,20-107-817,2 1 0,0 0-1,5 37 1,-1-44-58,1 0-1,1 0 1,1-1 0,0 1 0,13 22-1,-14-29-113,-3-5-67,0 0-1,0 0 1,1-1-1,-1 1 1,1-1-1,0 0 1,0 1 0,0-1-1,1 0 1,-1-1-1,6 4 1,-7-5-36,0 0 1,0 0 0,0 0-1,0 0 1,0-1-1,0 1 1,0-1 0,1 1-1,-1-1 1,0 0 0,0 0-1,0 0 1,1 0-1,-1 0 1,0-1 0,0 1-1,0-1 1,0 1 0,0-1-1,0 0 1,1 0-1,-2 0 1,1 0 0,0 0-1,4-3 1,7-6 48,-1-2 0,0 0 0,0 0 0,-1-1 0,-1 0 0,0-1 0,-1 0 0,0-1 1,-1 1-1,-1-2 0,0 1 0,5-22 0,-6 17 20,-1 0 1,-1 0-1,-1 0 1,-1-1-1,-1 1 1,0-1-1,-2 1 1,0-1-1,-8-37 1,8 56-74,1-1 0,-1 0 0,0 0 0,0 1 0,0-1 0,0 0 0,0 1 0,-1-1 1,1 1-1,-1 0 0,1-1 0,-1 1 0,0 0 0,0 0 0,0 0 0,0 0 0,0 0 0,-1 1 1,1-1-1,-1 1 0,1-1 0,-1 1 0,1 0 0,-1 0 0,0 0 0,1 0 0,-1 1 1,0-1-1,0 1 0,1-1 0,-1 1 0,-5 0 0,3 1 10,-1 0 1,1 0-1,0 0 0,0 0 0,0 1 0,0 0 1,0 0-1,0 1 0,0-1 0,0 1 1,1 0-1,0 0 0,-1 0 0,1 1 0,0-1 1,-5 8-1,-3 4 14,-2 2 26,-20 32-1,31-45-67,0 1 1,1 0-1,-1 0 0,1 0 0,1 0 0,-1 0 0,1 0 0,0 0 0,0 1 0,0-1 0,1 0 0,0 9 0,0-11-3,1 0 0,0-1 0,0 1-1,0 0 1,0-1 0,0 0 0,1 1-1,-1-1 1,1 0 0,0 0 0,-1 1-1,1-1 1,0-1 0,0 1-1,0 0 1,1 0 0,-1-1 0,0 1-1,1-1 1,-1 0 0,1 0 0,-1 0-1,4 1 1,3 1 18,0 0 0,0-1 0,0 0 0,0-1 0,13 1 0,-11-1 1,5 0 37,1-1-1,-1 0 1,1-2 0,21-3-1,-31 4-15,1 0-1,-1 0 0,1 1 1,7 0-1,0 1-3758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50 161 9648,'0'0'13109,"-3"11"-12708,3-9-385,-4 11 110,1 1-1,0 0 1,1 0-1,0 0 1,1 15-1,46 478 2498,-30-381-1888,-7-28 614,-7-88-894,-4-13 41,-3-18-113,0-14-230,-39-247 694,24-3-128,9 56 58,9 193-672,1 30-88,1 0 1,0-1-1,1 1 0,0 0 0,0 0 1,0-1-1,1 1 0,-1 0 0,2 0 1,1-9-1,1 3-17,-4 12 0,0-1 0,0 0 0,0 1 0,0-1 0,1 1 0,-1-1 0,0 0 0,0 1 0,1-1 0,-1 0 0,0 1 0,1-1 0,-1 1 0,0-1 0,1 1 0,-1-1 0,1 1 0,-1-1 0,1 1 0,-1 0 0,1-1 0,1 0 0,3-2 0,1 1 0,-1-1 0,1 1 0,0 0 0,0 0 0,0 0 0,0 1 0,0 0 0,0 0 0,1 1 0,-1 0 0,0 0 0,11 1 0,9 3 0,-1 1 0,25 9 0,-21-7 0,-11-2 0,-1 1 0,1 0 0,-1 1 0,31 18 0,-38-19 0,0 2 0,0-1 0,0 1 0,-1 1 0,0 0 0,-1 0 0,0 1 0,8 12 0,-14-18 0,0 0 0,0 0 0,0 0 0,0 1 0,-1-1 0,0 0 0,0 1 0,0-1 0,-1 0 0,1 1 0,-1-1 0,0 1 0,-1-1 0,1 1 0,-1-1 0,1 1 0,-1-1 0,-1 0 0,1 0 0,-1 1 0,-2 3 0,-4 9 0,-1 0 0,-1-1 0,-18 24 0,24-35 0,-12 15 0,-1 0 0,-1-1 0,0-1 0,-2-1 0,0-1 0,-1 0 0,-42 23 0,51-33 0,1 0 0,0 1 0,1 1 0,-12 9 0,22-16 0,0-1 0,-1 0 0,1 1 0,0-1 0,0 1 0,-1-1 0,1 1 0,0-1 0,0 1 0,0-1 0,0 1 0,0-1 0,0 1 0,-1-1 0,1 1 0,0-1 0,1 1 0,-1-1 0,0 1 0,0-1 0,0 1 0,0-1 0,0 1 0,0-1 0,1 1 0,-1-1 0,0 0 0,0 1 0,1-1 0,-1 1 0,0-1 0,0 1 0,1-1 0,-1 0 0,1 1 0,-1-1 0,0 0 0,1 0 0,-1 1 0,1-1 0,0 0 0,22 14 0,-20-12 0,2 0 0,36 19 0,-2 1 0,0 1 0,-1 3 0,35 30 0,-47-33 0,-6-7 0,27 31 0,-43-42 0,0-1 0,-1 1 0,0 0 0,1 0 0,-2 0 0,1 0 0,0 0 0,-1 1 0,0-1 0,-1 1 0,1 0 0,1 8 0,-4-11 0,1-1 0,0 1 0,0 0 0,-1-1 0,0 1 0,1-1 0,-1 1 0,0-1 0,0 0 0,0 1 0,-1-1 0,1 0 0,0 0 0,-1 0 0,1 0 0,-1 0 0,0 0 0,0 0 0,0 0 0,0-1 0,0 1 0,0-1 0,0 1 0,-1-1 0,1 0 0,0 0 0,-3 1 0,-10 4 0,1-1 0,-1-1 0,-22 4 0,21-5 0,-13 2 0,-1-1 0,-33-1 0,35-2 0,-1 1 0,-38 8 0,65-10 44,-23 8 918,25-8-1058,-1 0 0,1 0 0,-1 0 1,1 0-1,0 0 0,-1 1 0,1-1 0,0 0 0,-1 0 0,1 0 1,0 1-1,0-1 0,-1 0 0,1 0 0,0 1 0,-1-1 0,1 0 1,0 0-1,0 1 0,0-1 0,-1 0 0,1 1 0,0-1 0,0 0 1,0 1-1,0-1 0,0 0 0,0 1 0,-1-1 0,1 1 0,0-1 0,0 0 1,0 1-1,0-1 0,0 0 0,0 1 0,1-1 0,-1 1 0,0-1 1,0 0-1,0 1 0,0-1 0,0 0 0,0 1 0,1-1 0,-1 0 1,0 1-1,0-1 0,1 0 0,-1 0 0,0 1 0,1-1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11048,'0'0'16374,"12"-3"-16118,25-7 22,0 2 1,0 1 0,45-1-1,-39 5 20,-33 2-208,0 0 1,0 0-1,0 1 0,0 1 1,16 2-1,10-1 500,-48 14-244,-45 39 84,-33 34-126,-26 27-8,102-101-254,0 0 0,-12 18 0,-8 11 56,9-6 74,25-38-168,0 0 0,-1 1 1,1-1-1,0 1 1,0-1-1,-1 0 1,1 1-1,0-1 0,0 1 1,0-1-1,-1 1 1,1-1-1,0 1 0,0-1 1,0 0-1,0 1 1,0-1-1,0 1 0,0-1 1,0 1-1,0-1 1,0 1-1,0-1 0,0 1 1,0-1-1,1 1 1,-1-1-1,0 1 0,0-1 1,1 1-1,14 4 54,20-6 13,-34 1-68,196-31 193,-69 16-21,-93 12-114,68 2 4,-103 1-71,0 0-1,1 0 1,-1 0-1,0 0 1,1-1-1,-1 1 1,0 0-1,0 0 1,1 1-1,-1-1 1,0 0-1,0 0 1,1 0 0,-1 0-1,0 0 1,0 0-1,1 0 1,-1 0-1,0 0 1,0 0-1,0 1 1,1-1-1,-1 0 1,0 0-1,0 0 1,0 0 0,1 1-1,-1-1 1,0 0-1,0 0 1,0 1-1,0-1 1,0 0-1,1 0 1,-1 1-1,0-1 1,0 0-1,0 0 1,0 1 0,0-1-1,0 0 1,0 0-1,0 1 1,0-1-1,0 0 1,0 0-1,0 1 1,0-1-1,0 0 1,0 0 0,0 1-1,-1-1-249,1 1 0,0-1 0,0 1 0,-1-1 0,1 1 0,0-1 0,-1 1 0,1-1 0,0 0 0,-1 1 0,1-1 0,-1 0 0,1 1 0,0-1 0,-1 0 0,1 1 0,-1-1 0,1 0 0,-1 0 0,1 0 0,-1 1 0,1-1 0,-2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2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12160,'0'0'4714,"13"-1"-4075,57-5 219,85-5 1188,-86 10-1197,62 2 440,-90 2-803,13 2-3196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4216,'0'0'7696,"3"12"-7583,68 186 380,85 94 3,-120-229-382,38 43 166,-54-80-123,-1 0 0,-1 2 0,24 50 0,-20-29 6,-12-28-13,-1 0 1,0 1-1,5 27 1,-13-45-102,0 1 1,0-1-1,0 0 1,1 0-1,-1 0 1,1 0-1,0 0 1,0 0-1,3 3 1,14-66 572,-5 11-523,-1 3 34,2 0 0,25-52 0,27-33 103,66-142 229,-54 99 73,-78 172-525,-1-1 0,1 1 0,0 0 0,-1 0-1,1-1 1,-1 1 0,0 0 0,1-1-1,-1 1 1,0 0 0,0-1 0,0 1-1,1-1 1,-2 1 0,1 0 0,0-1-1,0 1 1,0-1 0,-1 1 0,1 0-1,-1-1 1,1 1 0,-1 0 0,1 0-1,-1-1 1,0 1 0,0 0 0,1 0 0,-1 0-1,0 0 1,0 0 0,0 0 0,0 0-1,0 0 1,0 0 0,-1 0 0,1 1-1,0-1 1,0 0 0,-3 0 0,-5-2 16,0 1 0,0 0 0,0 1 0,0 0 0,-12 0 0,4-1-12,-34 1 46,0 2 1,-83 11-1,42-2 6,58-7-51,-140 17 95,146-15-83,0 1 1,0 2 0,1 0-1,-30 14 1,56-21-24,0 0-1,0-1 1,0 1 0,-1 0 0,1-1 0,0 1 0,0 0-1,0 0 1,0 0 0,0 0 0,0 0 0,0 0 0,1 0-1,-1 0 1,-1 2 0,2-2-5,0-1-1,0 0 1,0 0 0,0 1-1,0-1 1,0 0 0,0 0-1,0 0 1,0 1 0,0-1-1,0 0 1,0 0 0,0 1-1,0-1 1,0 0 0,0 0 0,0 0-1,1 1 1,-1-1 0,0 0-1,0 0 1,0 0 0,0 1-1,0-1 1,1 0 0,-1 0-1,0 0 1,0 0 0,0 0-1,1 1 1,-1-1 0,15 2-40,125-24-1558,-123 19 108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9344,'0'0'15351,"12"1"-14992,27 3 89,1-1 1,-1-3-1,44-4 0,-20-6 1123,92-26 1,-154 36-1538,1-1-1,-1 1 1,0 0 0,1 0 0,-1 0-1,0 0 1,1 0 0,-1 0 0,0 0-1,1 0 1,-1 1 0,0-1 0,1 0-1,-1 1 1,0-1 0,1 1 0,-1-1-1,0 1 1,0 0 0,0 0 0,0-1-1,0 1 1,0 0 0,0 0 0,0 0-1,0 0 1,0 0 0,0 0 0,0 0-1,0 2 1,11 10-4616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9848,'0'0'10777,"6"-13"-10411,-1 4-290,3-7 113,1-1-1,1 2 0,1 0 0,12-15 1,-10 16 53,1 1-1,1 1 1,0 0 0,24-13 0,-32 20-107,1 1 1,0 0-1,0 0 0,1 1 1,-1 0-1,1 0 0,0 1 1,0 1-1,-1-1 0,1 1 1,15 0-1,-22 2-93,1-1 0,0 1 0,-1 0 0,1 0 1,-1 0-1,1 0 0,-1 0 0,1 0 0,-1 1 0,0-1 1,0 1-1,0 0 0,1-1 0,-2 1 0,1 0 0,0 0 0,0 1 1,-1-1-1,1 0 0,-1 0 0,1 1 0,-1-1 0,0 1 0,1 4 1,3 7 67,-2-1 0,0 1 1,2 21-1,-4-30-77,14 151 461,14 93 219,-26-234-652,0 0 0,2-1 0,0 1 0,1-1 0,12 22 1,-15-30-25,0 0 0,1 0 0,0-1-1,0 0 1,1 0 0,-1 0 0,1 0 0,0-1 0,0 1 0,1-1 0,-1-1 0,1 1 0,0-1 0,0 0 0,10 3 0,-13-5-20,0 0 0,0-1 0,0 1 0,1-1 0,-1 0 0,0 0 0,1 0 0,-1 0 0,0-1-1,0 1 1,1-1 0,-1 0 0,0 0 0,6-3 0,-4 1 7,0 0 0,1 0 0,-1-1-1,0 0 1,-1 0 0,1 0 0,5-8 0,-1 1 15,0-1 0,-1 0 1,-1-1-1,0 0 0,-1 0 1,6-17-1,-3 1 33,-2-1 0,-1 0 0,3-36 0,0-94 211,-9 138-243,-1-60 337,-15-109 1,13 161-237,2 28-123,1 1 1,0-1-1,-1 0 0,1 0 1,0 0-1,0 0 1,1 0-1,-1 0 1,0 1-1,1-1 0,-1 0 1,1 0-1,-1 0 1,1 1-1,0-1 0,0 0 1,0 1-1,0-1 1,0 0-1,0 1 1,0-1-1,0 1 0,1 0 1,2-3-1,0 2 5,-1 1 0,1-1 0,0 1 0,0 0 0,0 0-1,0 0 1,0 0 0,0 1 0,0-1 0,8 1 0,10 1 37,0 1-1,0 0 1,-1 1 0,1 2 0,-1 0 0,0 1 0,0 1-1,0 1 1,-1 1 0,-1 1 0,1 1 0,-2 0 0,1 1-1,-2 1 1,1 1 0,14 17 0,-26-26 4,-5-4-56,0-1 1,-1 1-1,1-1 1,0 1-1,-1-1 1,1 1-1,-1 0 1,1-1-1,-1 1 1,1 0-1,-1 0 1,1-1-1,-1 1 1,0 0-1,0 0 1,1 0-1,-1 0 1,0-1-1,0 1 1,0 0-1,0 0 1,0 0-1,0 1 1,0-2 6,0 0 0,0 0 0,0 0 0,1-1 0,-1 1 0,0 0 0,0 0 0,0 0 0,0 0 0,0 0 0,0 0 0,0 0 0,0 0 0,0 0 0,1 0 0,-1 0 0,0 0 0,0 0 0,0 0 0,0 0 0,0 0 0,0 0 0,0 0 0,0 0 0,0 0 0,1 0 0,-1 0 0,0 0 0,0 0 0,0 0 0,0 1 0,0-1 0,0 0 0,0 0 0,0 0 0,0 0 0,0 0 0,0 0 0,0 0 0,1 0 0,-1 0 0,0 0 0,0 0 0,0 0 1,0 1-1,0-1 0,0 0 0,0 0 0,0 0 0,0 0 0,0 0 0,0 0 0,0 0 0,0 0 0,0 0 0,0 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10848,'0'0'15310,"14"3"-15034,19 3-8,0-1 0,38-1 0,113-4 1565,-183 0-1815,-1 0 1,1 0-1,0 0 0,0 0 0,0 0 1,-1 0-1,1 0 0,0 0 0,0 1 1,0-1-1,-1 0 0,1 0 0,0 1 1,-1-1-1,1 0 0,0 1 0,0-1 1,-1 1-1,1-1 0,-1 1 0,1-1 1,0 1-1,-1-1 0,1 1 0,-1 0 1,1-1-1,-1 2 0,1-1-1,-1 1 0,0-1 0,0 1 0,0-1 0,0 1 0,0-1 0,0 1 0,0-1 0,0 1 0,-1-1 0,1 1 1,0-1-1,-2 3 0,-3 7 16,-1 0 1,0-1-1,-8 11 1,9-14 11,-28 37 68,-7 8-3,7 3 48,-3-1 1,-74 83-1,97-122-49,0 1 0,-19 28-1,32-43-104,0-1 0,0 0 0,0 0 0,0 1 0,-1-1 0,1 0 0,0 1 0,0-1 0,0 0 0,0 0 0,0 1 0,0-1 0,0 0 0,0 1 0,0-1 0,0 0 0,0 0 0,0 1 0,0-1 0,0 0 0,0 1 0,0-1 0,0 0 0,0 0 0,0 1 0,1-1 0,-1 0 0,0 0-1,0 1 1,0-1 0,0 0 0,1 0 0,-1 1 0,0-1 0,0 0 0,1 0 0,-1 0 0,0 0 0,0 1 0,1-1 0,-1 0 0,19 4 55,20-5 10,130-29 363,-142 26-261,44-3 1,-5 1 254,-17 3-187,-48 3-257,-1 0 0,1 0 0,-1 0 0,1 0 0,0 0 0,-1-1 1,1 1-1,-1 0 0,1 0 0,0 0 0,-1-1 0,1 1 0,-1 0 0,1-1 0,-1 1 0,1 0 0,-1-1 0,1 1 1,0-2-1,-1 2-285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13968,'0'0'4101,"19"0"-3777,278-8 1772,-276 7-1892,23-2 543,1 2 0,-1 2 1,57 9-1,-70-2-87,3 0 124,-13-6-3156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9648,'0'0'8687,"2"11"-8191,65 547 3383,-39-294-1860,-27-257-1933,2 27 926,-3 55 0,0-42 172,2-34-727,0 4 98,-3-5 52,0 1 380,-4-24-574,-14-80-12,-15-175 1,25 163-66,-25-113 1,33 214-336,-2-11 29,0-1-1,0 1 1,2-1-1,-1-27 1,2 36-26,1 1 1,0 0-1,0 0 1,0 0 0,0 0-1,1 0 1,-1 0 0,1 0-1,0 0 1,1 0-1,-1 1 1,0-1 0,1 1-1,0 0 1,0 0 0,0 0-1,0 0 1,0 0-1,8-4 1,-3 2-5,1 0 0,0 1 0,1 0 0,-1 1 0,1 0 0,-1 0 0,1 1 0,0 0 0,0 1 0,0 0 0,0 1 0,0 0 0,0 0 0,0 1 0,18 4 0,-11-1 0,-1 0 0,1 1 0,-1 1 0,-1 1 0,1 0 0,-1 1 0,0 0 0,21 17 0,-32-22 0,1 1 0,-1 0 0,0 0 0,0 0 0,-1 1 0,1-1 0,-1 1 0,0 0 0,0 0 0,-1 0 0,1 0 0,-1 1 0,0-1 0,2 11 0,-3-7 0,0 0 0,-1-1 0,0 1 0,0 0 0,-1-1 0,0 1 0,0 0 0,-1-1 0,-3 9 0,-2 4 0,-2-1 0,0-1 0,-1 1 0,-1-1 0,-1-1 0,0 0 0,-16 16 0,-7 5 0,-1-2 0,-44 35 0,78-70 0,-2 3 0,14-3 0,12-2 0,35-2 0,15-1 0,-38 4 0,-1 2 0,61 13 0,-77-12 0,0 1 0,0 1 0,-1 1 0,1 0 0,-1 1 0,-1 1 0,18 13 0,-27-18 0,-1 1 0,0 0 0,0 0 0,-1 1 0,1 0 0,-1-1 0,0 1 0,-1 1 0,0-1 0,0 0 0,0 1 0,-1 0 0,1 0 0,-2 0 0,1-1 0,-1 2 0,0-1 0,0 0 0,-1 0 0,0 0 0,-1 9 0,0-7 0,0 0 0,-1-1 0,0 1 0,0-1 0,-1 0 0,1 1 0,-2-1 0,0 0 0,0-1 0,0 1 0,-1-1 0,0 1 0,0-2 0,-1 1 0,1 0 0,-2-1 0,-7 6 0,1-3 0,-1-1 0,-1 0 0,1-1 0,-1-1 0,0 0 0,-1-1 0,0-1 0,-28 5 0,12-5 0,0-2 0,0 0 0,-48-6 0,48 0 0,-1-3 0,1 0 0,-46-18 0,67 21 0,-15-1 1006,26 5-1104,0 0-1,-1 0 0,1 0 1,0-1-1,-1 1 0,1 0 1,-1 0-1,1 0 0,0 0 1,-1 0-1,1 0 0,-1 0 1,1 0-1,0 0 0,-1 0 1,1 0-1,-1 0 0,1 0 1,0 1-1,-1-1 1,1 0-1,0 0 0,-1 0 1,1 0-1,0 1 0,-1-1 1,1 0-1,0 0 0,-1 1 1,1-1-1,0 0 0,0 1 1,-1-1-1,1 0 0,0 1 1,0-1-1,0 0 0,-1 1 1,1-1-1,0 0 0,0 1 1,0-1-1,0 1 0,0-1 1,0 0-1,0 1 0,0-1 1,0 1-1,0-1 0,0 1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9944,'0'0'7914,"-3"10"-7389,-26 88 431,-41 146 1258,66-227-1942,1 1 0,0-1 0,2 0 0,0 1-1,0-1 1,5 34 0,-3-45-177,0 0 0,0 0-1,1-1 1,0 1 0,0 0-1,0 0 1,1-1 0,0 0-1,0 1 1,0-1 0,0 0-1,1 0 1,0-1 0,0 1 0,1-1-1,-1 0 1,1 0 0,0 0-1,0-1 1,0 0 0,0 0-1,0 0 1,7 2 0,-6-3-41,-1-1 1,1 0 0,0 0 0,0-1-1,-1 0 1,1 0 0,0 0 0,0 0-1,-1-1 1,1 0 0,0-1 0,-1 1-1,1-1 1,-1 0 0,6-3 0,6-2 70,-1-2 1,0 0 0,21-16-1,-5-2 122,-2 0-1,45-52 1,-61 63-116,-1-1 0,-1-1-1,-1 0 1,0 0 0,15-38 0,-21 44-53,0-1 0,-2 1 0,1-1 0,-2 0 0,0 0 0,0 0 0,-1 0 0,-1 0 0,0 0 0,-3-21 0,1 27-25,1 1 1,-1-1 0,0 1 0,0 0-1,-1-1 1,0 1 0,0 0-1,-1 1 1,1-1 0,-1 0-1,0 1 1,-1 0 0,-9-9-1,7 9 0,0 0-1,-1 0 0,1 0 1,-1 1-1,0 0 0,-1 1 1,1 0-1,0 0 0,-15-2 1,7 2 24,0 1 0,0 1 0,0 1 1,0 0-1,0 1 0,1 1 0,-1 0 0,0 1 0,0 1 1,1 0-1,-21 9 0,26-8-37,0 1 0,0 0 1,0 0-1,1 1 0,0 1 0,0-1 0,1 1 1,0 1-1,0 0 0,1 0 0,0 0 0,-7 15 0,8-15-13,2 0-1,-1 1 0,1 0 0,1 0 0,0 0 1,0 0-1,1 1 0,0-1 0,1 1 1,0-1-1,1 1 0,0-1 0,3 21 0,-3-28-23,1 0 0,0 0-1,0 0 1,0 0-1,0 0 1,1-1-1,-1 1 1,1 0 0,0 0-1,-1-1 1,1 1-1,0-1 1,0 0 0,1 0-1,2 3 1,0-2 3,-1 0 1,1-1 0,-1 1-1,1-1 1,0 0 0,0 0-1,0-1 1,7 2 0,6-1 8,0 0 1,0-1-1,1-1 1,20-3-1,107-18-15,-107 14 0,-29 5 867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11352,'0'0'4546,"8"11"-3877,120 163 930,49 122-67,-143-229-1091,-2 2 1,35 113-1,-50-124 37,-3 2 0,12 116 0,-24-140-242,-1 0-1,-2 1 0,-2-1 0,-1 1 1,-2-1-1,-12 40 0,-70 161 1218,60-170-1036,-51 108 1041,71-157-1096,-2 0 0,0-1 0,-1-1 1,0 1-1,-2-2 0,-18 20 0,26-32-324,1 0 1,-1 0 0,0 0 0,1 0-1,-1-1 1,-1 1 0,1-1 0,-10 2-1,-6 1-3939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3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10248,'0'0'10641,"3"19"-10215,6 35-183,27 180 980,-24-82-531,20 148 749,15-61 594,-46-224-1709,-2-13-232,1 0-1,0 0 0,0-1 1,1 1-1,-1 0 0,0 0 1,0-1-1,1 1 0,-1 0 1,1-1-1,0 1 0,1 2 0,0 2 686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12056,'0'0'7063,"14"1"-6621,279 4 2036,-277-5-2319,72-2 2004,145 15 1,-230-12-2100,4 0 190,-1 0-1,1 0 1,-1 1-1,13 4 1,-18-6-220,0 1 1,0-1-1,0 1 1,0-1-1,0 1 1,0-1 0,-1 1-1,1 0 1,0 0-1,0-1 1,-1 1-1,1 0 1,0 0-1,-1 0 1,1 0-1,0 0 1,-1 0-1,0-1 1,1 1-1,-1 0 1,1 1-1,-1-1 1,0 0-1,0 0 1,0 0-1,0 0 1,0 0-1,0 0 1,0 0-1,0 0 1,0 0-1,0 0 1,0 0 0,-1 0-1,1 0 1,0 0-1,-1 0 1,0 1-1,0 2-108,-21 39 545,2-21-4926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15072,'0'0'1934,"10"1"-1403,253 11 1493,-248-11-1898,198 5 2270,-200-6-2015,-1 1 0,1-2-1,0 1 1,-1-2 0,1 0 0,-1 0-1,1-1 1,-1-1 0,0 0-1,20-10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1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3504,'0'0'8201,"15"0"-8000,38 2-56,135 1 669,-3 3 46,-66 1-304,78 5 652,-190-12-1298,-5 0 42,0 1 0,0-1 0,0 0 0,0 0 0,0 0 0,0 0 0,0 0 0,0 0 0,0-1 0,0 1 0,0-1 0,0 1 0,0-1 0,-1 0 0,1 0 0,0 0 1,0 0-1,-1 0 0,1 0 0,-1 0 0,1 0 0,-1-1 0,1 1 0,1-3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10248,'0'0'7378,"-9"12"-6925,-16 24 172,2 1 0,-29 64 0,45-83-357,0 0 0,1 0 0,2 1-1,0 0 1,0 0 0,2 0 0,0 0 0,2 36 0,1-44-133,1 1 1,0-1 0,0 0 0,1-1-1,0 1 1,1 0 0,0-1 0,1 0-1,0 0 1,0 0 0,1 0 0,1-1 0,-1 0-1,1-1 1,1 1 0,12 10 0,-16-16-85,0 0 1,0 0-1,0-1 1,0 1 0,0-1-1,1 0 1,-1 0-1,1-1 1,-1 1 0,1-1-1,-1 0 1,1 0 0,0-1-1,0 0 1,-1 1-1,1-1 1,0-1 0,0 1-1,0-1 1,-1 0-1,1 0 1,-1 0 0,1 0-1,0-1 1,-1 0-1,0 0 1,0 0 0,1-1-1,4-3 1,4-4 51,0 0 0,-1-1 0,0 0 0,0-1 1,-2 0-1,1-1 0,11-19 0,-8 10 58,0-1 1,-2 0-1,-1-1 1,10-31 0,-17 41-69,0 1 1,-1-1 0,-1 0 0,0 0 0,-1 0 0,0-1 0,-1 1 0,-1 0 0,-3-23-1,3 32-56,-1 0 0,1 0 0,0 0-1,-1 0 1,0 0 0,0 1 0,-1-1-1,1 1 1,-1-1 0,0 1 0,0 0-1,-1 0 1,1 0 0,-1 1 0,0-1-1,0 1 1,0 0 0,0 0 0,0 0-1,-1 1 1,1 0 0,-1-1 0,-8-1-1,5 2-3,0 0-1,-1 1 0,1 0 0,0 0 0,0 1 0,-1 0 0,1 1 0,0 0 1,0 0-1,0 1 0,0 0 0,0 0 0,0 1 0,-8 3 0,-16 10 58,1 1 0,1 1-1,-34 26 1,61-41-78,-1 0 0,1 0 0,0 0 0,0 1 0,0-1 0,1 1 0,-1 0 0,1 0 0,0 0 0,-4 8 0,7-11-9,-1 0-1,0 0 1,1-1-1,-1 1 1,1 0-1,-1 0 1,1-1-1,-1 1 1,1 0-1,-1-1 1,1 1-1,0-1 1,-1 1-1,1-1 1,0 1-1,0-1 1,-1 1-1,1-1 1,0 0-1,0 1 1,1-1-1,19 9 48,-5-6-21,0 0-1,0-1 0,-1-1 0,1-1 0,0 0 0,22-3 1,19 0 87,-20 4 222,1-2 1,-1-2 0,1-1-1,53-13 1,-83 17 529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9040,'0'0'13969,"11"-2"-13625,4 0-228,0-1 66,1 1 1,26 1 0,0 1 167,-8 1 78,51-5 0,-29-4-72,-12 0 9,1 3-1,-1 2 1,49 2 0,-83 3-229,-1 0 0,0 0 0,0 1 0,14 6-1,-7-3 164,-15-5-258,0 0-1,0-1 0,0 1 0,0 0 0,0 0 0,0 0 0,-1 0 0,1 1 0,0-1 0,0 0 0,-1 0 0,1 0 0,-1 0 0,1 1 0,-1-1 0,0 0 1,1 3-1,4 8 300,-7-9-308,0 0 0,1 0 1,-1-1-1,0 1 0,-1-1 1,1 0-1,-5 5 0,-18 18-595,16-15-3241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11952,'0'0'10497,"12"-1"-10001,154-1 1406,13 8-356,-153-5-1232,1-1 0,-1-2 0,0 0 0,0-2 0,0-1 0,32-10 0,-48 11 75,1 2 1,-1-1-1,20-1 0,-25 7-2139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9648,'0'0'9561,"-12"3"-9169,-1 0-276,5-2-36,1 1 0,-1 0 1,0 1-1,0-1 0,1 1 1,0 1-1,0 0 0,-8 4 0,3 1 94,-16 9 381,0 2 0,1 1 0,-26 27 0,46-41-419,1 0 0,0 0 1,1 0-1,-1 1 0,1 0 1,1 0-1,0 0 0,0 0 1,0 1-1,1-1 0,0 1 0,1 0 1,0 0-1,0 0 0,1 1 1,0 14-1,1-18-84,1 0 0,-1-1 1,1 1-1,0 0 0,1-1 1,-1 1-1,1-1 0,0 1 1,0-1-1,1 0 0,0 0 0,0 0 1,0 0-1,0-1 0,1 1 1,0-1-1,0 0 0,0 0 1,0 0-1,1 0 0,-1-1 0,1 0 1,0 0-1,0 0 0,0-1 1,9 4-1,-5-3-11,0-1 1,0 0-1,0 0 0,1-1 1,-1 0-1,0-1 0,1 0 1,-1 0-1,0-1 0,1 0 1,-1-1-1,0 0 0,0 0 1,0-1-1,13-6 0,-6 0 27,0 0 0,-1 0 0,0-1 0,0-1 0,-1-1 0,-1 0 0,0-1 0,-1 0 0,0-1 0,-1 0 0,-1-1 0,0 0 0,-1-1 0,0 0 0,11-31 0,-18 39 22,0 0-1,-1-1 0,0 1 1,0-1-1,-1 1 1,0 0-1,-1-1 0,0 1 1,0-1-1,0 1 1,-1 0-1,-1 0 1,1 0-1,-1 0 0,-5-8 1,8 15-69,-1 0 0,1 0 1,-1 1-1,1-1 0,-1 1 0,1-1 1,-1 0-1,0 1 0,1-1 0,-1 1 1,0 0-1,0-1 0,1 1 0,-1 0 1,0-1-1,0 1 0,0 0 0,1 0 1,-2-1-1,1 1 2,0 0-1,1 0 1,-1 0-1,0 0 1,1 0 0,-1-1-1,0 1 1,1 0 0,-1-1-1,1 1 1,-1 0-1,0-1 1,1 1 0,-1 0-1,1-1 1,-1 1-1,1-1 1,-1 1 0,1-1-1,0 0 1,-1 1 0,1-1-1,-1 0 1,-9-3 401,7 3-167,8 0-10,-9 0 0,3 6 62,1 0-352,-1 356 419,-1-150-264,4 67 8,5-205-120,1 41 0,-3-96 0,-5-18 0,0 0 0,-1 0 0,1 0 0,0 0 0,-1 0 0,1 0 0,0 0 0,-1 0 0,1-1 0,0 1 0,-1 0 0,1 0 0,0 0 0,-1 0 0,1-1 0,0 1 0,0 0 0,-1 0 0,1-1 0,0 1 0,0 0 0,-1 0 0,1-1 0,0 1 0,0 0 0,0-1 0,0 1 0,0 0 0,-1-1 0,1 1 0,0 0 0,0-1 0,0 1 0,-3-12-4005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20239,'0'0'10,"-9"12"46,-43 54 220,-44 62 638,75-95-652,3 1 0,0 0 0,-12 38-1,-30 114 567,47-141-639,3 1 0,2 0-1,1 1 1,3 0 0,2 0 0,1 0 0,10 67 0,1-43 207,22 81 1,-22-116-207,2-1 0,1 0 0,2-1 0,22 35 1,-13-29 264,3-2 0,36 41 0,72 62 2506,-101-118-1496,-32-17-2090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4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8336,'0'0'10313,"0"-11"-9905,0 3-314,-1 2-29,1 0 1,0-1 0,1 1-1,-1 0 1,1 0-1,0 0 1,1 0 0,-1 0-1,1 0 1,4-7 0,2-2 145,2 0 0,-1 0 0,2 1 0,0 1 0,16-17 0,-20 24-88,0-1 1,1 1-1,0 0 0,0 0 0,0 1 1,1 0-1,-1 1 0,1-1 0,0 2 1,1-1-1,9-1 0,-18 5-98,0 0-1,1 0 1,-1 0-1,0 0 1,0 0-1,0 0 1,1 0-1,-1 1 1,0-1-1,0 0 1,0 1-1,0-1 1,0 1-1,1-1 1,-1 1-1,0 0 1,0-1 0,-1 1-1,1 0 1,0 0-1,0 0 1,0 0-1,0 0 1,-1 0-1,1 0 1,0 0-1,-1 0 1,1 0-1,-1 0 1,1 2-1,2 4 65,0 1 0,-1-1-1,2 13 1,-2-11-19,2 21 147,-1 1 0,-1 1 0,-1-1 0,-5 37 0,1 62 633,4-120-773,1-1 0,-1 0 0,2 0 0,-1 0-1,1 0 1,0 0 0,1-1 0,0 1 0,1-1 0,-1 0 0,2 0 0,-1-1 0,1 0 0,0 0-1,9 8 1,-12-11-20,1-1-1,0 0 0,0 0 0,1 0 0,-1-1 0,0 1 1,1-1-1,0 0 0,-1-1 0,1 1 0,0-1 1,0 0-1,0 0 0,0 0 0,0 0 0,0-1 0,0 0 1,0 0-1,0-1 0,0 1 0,0-1 0,0 0 1,0-1-1,0 1 0,-1-1 0,1 0 0,0 0 0,-1 0 1,7-4-1,-1-2 33,0 0-1,0-1 1,0 0 0,-1-1-1,-1 1 1,0-2 0,0 1 0,-1-1-1,0 0 1,-1-1 0,0 1 0,7-23-1,-2 2 97,-2-1 0,-1-1-1,6-56 1,-8 13 110,-6 49-80,2 0 0,1 0 0,2 0 0,8-29 0,-11 51-168,0 0-1,0 1 0,1-1 1,0 1-1,0-1 0,0 1 1,0 0-1,1 0 0,6-6 1,-7 8-22,0 0 0,1 1 1,-1 0-1,1 0 0,-1 0 0,1 0 1,0 0-1,0 1 0,0 0 1,0-1-1,0 2 0,0-1 0,0 0 1,7 0-1,-1 1-25,-1 0 0,1 0 0,-1 1 0,1 0 0,-1 1 0,0 0 0,0 0 0,1 1 0,-1 0 0,13 7 0,8 3 0,-23-11 0,0 0 0,-1 1 0,1 0 0,-1 0 0,0 0 0,0 1 0,0 0 0,-1 0 0,1 1 0,-1-1 0,6 7 0,-10-7 0,0-1 0,0 1 0,-1-1 0,1 1 0,-1 0 0,0-1 0,0 1 0,0-1 0,0 1 0,-1 3 0,0 4 0,-1 12-4017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11352,'0'0'14093,"13"-3"-13707,-7 1-333,10-2 75,0 0 1,-1 1-1,1 0 0,24 0 1,159-7 1403,-192 10-1344,0 0-1,-1 0 1,1 1 0,0 0 0,-1 0 0,1 1 0,10 3-1,-16-3-145,-1 0 0,0-1 0,0 1 0,-1 0 0,1 0 0,0 0 0,-1-1 0,1 1 0,-1 0 0,1 0 0,-1-1 0,0 1 0,0-1 0,-1 3 0,1-3-6,-14 24 104,-1-1 0,-1-1 0,-1 0 1,-1-1-1,-29 24 0,14-11-32,28-29-87,-97 109 471,102-113-473,-1 0-1,1 0 1,0 0-1,0 0 1,-1 0-1,1 0 1,1 0-1,-1 0 1,0 1-1,0-1 1,1 0-1,0 0 1,-1 1-1,1-1 1,0 4-1,0-5-8,1 0 0,-1 1 0,1-1 0,-1 1 0,1-1 0,0 0-1,-1 1 1,1-1 0,0 0 0,0 0 0,0 0 0,0 0 0,0 0-1,0 0 1,0 0 0,0 0 0,1 0 0,-1 0 0,0-1 0,1 1 0,-1 0-1,0-1 1,1 1 0,2 0 0,33 8 73,1 0 1,1-3-1,68 3 0,-24-3 91,-69-4-177,0-1 1,0-1 0,0-1 0,0 0 0,26-5-1,-35 6-1534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14568,'0'0'4303,"15"-2"-3732,49-9-57,178-24 1243,-172 32-1088,-43 3-164,-1-2 0,0 0 0,0-2 0,0 0 0,34-11 1,-60 14-579,12-2 455,-7 2-3447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53 10544,'0'0'11082,"-10"4"-10610,-30 15-3,38-18-392,1-1 0,0 1-1,0 0 1,-1 0 0,1 0-1,0 0 1,0 1-1,0-1 1,0 0 0,0 0-1,0 0 1,1 1 0,-1-1-1,0 1 1,1-1 0,-1 0-1,1 1 1,-1-1 0,1 1-1,0-1 1,-1 3-1,0 2 296,-4 3 134,0 6 1229,5-14-1217,1 13 130,55 275 576,10 71 258,-48-282-66,-15-122-811,-23-111-605,4 44 0,-49-300 0,46 328 0,19 81 0,0 1 0,0-1 0,-1 0 0,1 0 0,0 1 0,1-1 0,-1 0 0,0 0 0,0 0 0,1 1 0,-1-1 0,1 0 0,-1 1 0,1-1 0,0 0 0,0 1 0,0-1 0,0 1 0,0-1 0,0 1 0,0 0 0,0-1 0,1 1 0,-1 0 0,0 0 0,1 0 0,-1 0 0,3-1 0,3-2 0,0 1 0,0 1 0,0-1 0,1 1 0,8-1 0,-11 1 0,20-1 0,1 0 0,-1 1 0,1 2 0,-1 0 0,0 2 0,1 0 0,-1 2 0,38 11 0,-58-14 0,-1 1 0,1-1 0,0 1 0,-1 0 0,1 0 0,-1 0 0,0 0 0,0 1 0,0 0 0,0 0 0,0 0 0,-1 0 0,1 1 0,-1-1 0,0 1 0,0 0 0,0 0 0,-1 0 0,1 0 0,-1 1 0,0-1 0,0 1 0,0-1 0,-1 1 0,0 0 0,0 0 0,0-1 0,0 1 0,-1 0 0,0 0 0,0 0 0,0 0 0,-2 9 0,-1 1 0,0-1 0,0 1 0,-2-1 0,0 0 0,-1 0 0,0-1 0,-1 1 0,0-2 0,-1 1 0,-18 21 0,3-7 0,-1-2 0,-1-1 0,-43 33 0,18-18 0,50-39 0,0 1 0,0-1 0,0 0 0,0 0 0,0 1 0,1-1 0,-1 0 0,0 0 0,0 1 0,0-1 0,0 0 0,0 0 0,1 0 0,-1 1 0,0-1 0,0 0 0,0 0 0,1 0 0,-1 0 0,0 0 0,0 1 0,1-1 0,-1 0 0,0 0 0,0 0 0,1 0 0,-1 0 0,0 0 0,0 0 0,1 0 0,-1 0 0,0 0 0,0 0 0,1 0 0,-1 0 0,1 0 0,19 4 0,-12-3 0,192 55 0,-179-49 0,-7-3 0,0 2 0,-1 0 0,1 0 0,-2 1 0,22 15 0,-30-18 0,1 0 0,-1 0 0,1 0 0,-2 1 0,1-1 0,0 1 0,4 7 0,-7-9 0,1 0 0,-1 0 0,0 0 0,0 0 0,0 0 0,-1 0 0,1 1 0,-1-1 0,1 0 0,-1 0 0,0 1 0,0-1 0,-1 0 0,0 5 0,-1-3 0,1-1 0,-1 1 0,0-1 0,-1 0 0,1 0 0,-1 0 0,0 0 0,0 0 0,0 0 0,-1-1 0,1 0 0,-1 1 0,-6 3 0,-1 1 0,0-1 0,-1 0 0,-19 8 0,-3-2 0,0-2 0,-64 12 0,-74 3 0,154-24 0,10-2 0,-14 1 0,18 2 0,9 3 0,7 0-4013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13864,'0'0'7006,"6"14"-6475,-1-5-413,7 15 563,-1 0 0,13 41 0,-22-56-182,-2-7-324,0 0 0,1 1 0,-1-1 1,1 0-1,0 0 0,0 0 0,-1 0 1,1 0-1,0 0 0,3 2 1,-4-11 693,0-27-300,2 0-1,6-35 1,-5 52-297,1 1-1,1-1 1,0 1 0,1 0-1,1 0 1,10-17 0,-13 28-199,-1 0 0,1 1 0,0 0 0,1 0 0,-1 0 0,1 0 0,-1 1 0,1-1 0,0 1 0,0 0-1,1 1 1,-1-1 0,0 1 0,1 0 0,0 1 0,8-3 0,8 1 191,-1 0-1,1 1 0,25 1 0,-36 1-24,26-3 119,-35 3-771,0-1 1,0 1 0,0-1 0,-1 0-1,1 0 1,0 0 0,-1 0-1,1 0 1,0 0 0,1-2-1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1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3912,'0'0'11689,"-10"-1"-11564,-34-3-2,43 5-112,0-1 0,0 0 0,0 0 1,0 1-1,0-1 0,0 1 0,0-1 0,0 1 1,0-1-1,0 1 0,0 0 0,0-1 1,0 1-1,0 0 0,0 0 0,1 0 0,-1-1 1,0 1-1,0 0 0,1 0 0,-1 0 0,1 0 1,-1 0-1,1 0 0,-1 1 0,1-1 0,0 0 1,0 0-1,-1 0 0,1 0 0,0 0 0,0 0 1,0 1-1,0-1 0,1 2 0,-1-2 12,0 0 1,-1 0-1,2 1 0,-1-1 0,0 0 0,0 0 1,0 0-1,1 0 0,-1 1 0,0-1 0,1 0 1,-1 0-1,1 0 0,-1 0 0,1 0 0,0 0 1,-1 0-1,1 0 0,0 0 0,0 0 0,0-1 1,0 1-1,0 0 0,-1 0 0,1-1 0,1 1 1,-1 0-1,0-1 0,0 1 0,2 0 0,1-2 9,0 0-1,1 1 0,-1-2 0,0 1 0,0 0 0,0-1 0,-1 1 0,1-1 0,0 0 0,5-5 0,34-27-646,-30 24-1025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10344,'0'0'16641,"10"-4"-16353,32-9-29,0 1 0,1 2 1,47-4-1,142-2 931,-198 13-902,-28 2-184,0 0-1,-1 0 1,1 0 0,0 1-1,-1 0 1,1 0-1,0 1 1,-1-1 0,1 1-1,0 1 1,-1-1 0,1 1-1,5 2 1,-11-4-79,1 1-1,0-1 0,-1 1 1,1-1-1,0 1 1,-1 0-1,1-1 1,-1 1-1,1-1 1,-1 1-1,0 0 0,1-1 1,-1 1-1,0 0 1,1 0-1,-1-1 1,0 1-1,0 0 1,1 0-1,-1-1 1,0 1-1,0 0 0,0 0 1,0 0-1,0-1 1,0 1-1,0 0 1,-1 0-1,1 0 1,0-1-1,-1 2 1,0 7-4781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9944,'0'0'9527,"10"-11"-9036,57-57 284,-56 58-485,2 0-1,-1 0 1,1 1-1,0 1 1,19-9-1,-31 17-252,0-1 0,0 1 0,0-1 0,0 1 0,0 0-1,0-1 1,1 1 0,-1 0 0,0 0 0,0 0 0,0 0 0,0 0 0,1 0 0,-1 0 0,0 0 0,0 0 0,0 1 0,0-1-1,0 1 1,0-1 0,1 0 0,-1 1 0,1 1 0,0-1 2,-1 1 0,1-1 1,-1 1-1,0 0 0,1 0 0,-1-1 1,0 1-1,0 0 0,-1 0 0,1 0 0,0 0 1,0 3-1,2 7 70,-2 0-1,1 1 1,-1 19 0,-1-24-53,1 27 116,8 139 581,-6-155-623,0-1 0,1 0 0,1 0 1,0 0-1,2 0 0,0-1 0,10 19 0,-14-30-52,1-1 0,-1 0 0,1 0 1,0 0-1,0 0 0,1-1 0,-1 1 0,1-1 0,0 0 0,0-1 0,0 1 0,1-1 0,9 5 1,-11-7-30,0 0 1,0 0-1,0-1 1,0 1 0,0-1-1,0 0 1,0 0 0,0 0-1,0 0 1,0-1-1,0 1 1,0-1 0,0 0-1,-1-1 1,1 1-1,0-1 1,-1 1 0,1-1-1,-1 0 1,1 0 0,-1-1-1,4-2 1,3-4 73,-1 0 1,0 0 0,0-1-1,-1 0 1,-1-1 0,1 1-1,-2-2 1,1 1 0,-2-1-1,9-21 1,-1-10 348,13-78 1,-22 100-336,5-30 193,-3 12 18,2 1 0,1-1 0,23-58 0,-30 92-346,0 1 0,0 0 0,1 0 0,-1 0 0,1 0 0,0 0 0,0 0 0,1 0 0,-1 1 1,1 0-1,-1 0 0,1 0 0,0 0 0,0 0 0,8-3 0,-6 4-1,0 0 0,0 1-1,0 0 1,0 0 0,0 0 0,0 0-1,0 1 1,0 0 0,1 1 0,11 1-1,3 4-1,0 0 0,-1 1-1,0 1 1,0 1-1,33 21 1,-3 3 1,-32-20 0,28 15 0,-45-27 39,0 0 1,-1-1-1,1 1 1,0-1-1,-1 1 1,1 0-1,-1-1 1,1 1-1,-1 0 1,1 0-1,-1 0 1,0-1-1,1 1 1,-1 0-1,0 0 1,0 0-1,1 0 1,-1-1-1,0 1 1,0 0-1,0 0 0,0 2 1,-1 6-4276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0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14368,'0'0'3721,"4"11"-2872,-2-7-772,16 41 2103,23 86 0,-40-121-1712,-1-8-354,0-1 0,0 0 1,0 0-1,0 1 0,0-1 0,0 0 1,1 1-1,-1-1 0,0 0 1,1 0-1,-1 1 0,1-1 0,-1 0 1,1 0-1,1 2 0,5-29 1726,9-37-1019,-11 38-366,1 0-1,1 0 1,21-46 0,-25 67-381,0 0 0,0 0 0,0 0 1,0 0-1,1 1 0,-1-1 0,1 1 0,0 0 0,0 0 0,0 1 0,0-1 0,1 1 0,-1-1 1,1 2-1,-1-1 0,1 0 0,0 1 0,6-1 0,11-2 174,-1 2-1,43 0 1,-29 1 114,52-1-267,-80 1 765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38 113 11256,'0'0'10302,"-5"11"-9779,4-7-483,-3 3 40,1 0 1,0 1-1,1-1 1,-1 1-1,1 0 0,1-1 1,0 1-1,0 0 1,0 0-1,1 0 1,1 9-1,62 426 2959,-59-424-2900,5 31 645,2-1 0,27 73 0,-35-115-473,-3-6-219,0 0 0,0 0 1,0 0-1,1 0 0,-1 0 1,0 0-1,1 0 0,-1 0 1,1 0-1,-1 0 0,1 0 1,-1 0-1,1-1 0,0 1 1,-1 0-1,1 0 0,0-1 1,0 1-1,0 0 0,0-1 1,-1 1-1,1-1 0,0 1 1,1 0-1,-7-17 360,-3-26-291,-3-71 0,5 34-100,-10-50 125,-59-230 0,44 273 86,30 84-274,1 1 1,-1-1 0,1 0 0,0 1 0,-1-1-1,1 0 1,0 1 0,0-1 0,0 0 0,1 0-1,-1 1 1,0-1 0,1 1 0,-1-1 0,1 0-1,-1 1 1,1-1 0,1-2 0,0 1-5,0 1 0,0-1 0,1 0 0,-1 1 0,1-1 0,-1 1 0,1 0 0,5-3 0,7-3-20,-1 1 0,1 1 0,19-5-1,-16 5 18,-5 1 18,0 2 0,0-1 0,0 2 0,1 0 0,-1 0 0,1 1 0,-1 1 0,1 0 0,0 1 0,-1 1 0,0 0 0,24 7 0,-21-4 3,-1 1 0,1 1 0,-1 0 0,0 1-1,-1 1 1,0 0 0,0 1 0,-1 1 0,22 22 0,-32-30-12,1 1 0,-1 0 0,0 0 0,0 0 0,-1 0 0,1 1 0,-1-1 0,0 1 0,0 0 0,0-1 0,-1 1 0,0 0 0,0 0 0,1 6 0,-2-4 0,0 0 0,-1 0 0,0-1 0,0 1 0,0 0 0,-1-1 0,1 1 0,-2-1 0,-3 9 0,-5 4 0,0 0 0,-1-1 0,-1-1 0,0 0 0,-23 22 0,10-16 0,-1-1 0,-56 36 0,59-42 0,15-8 0,9-3 0,21-2 0,-3-2 0,6 2 0,17 2 0,0 2 0,0 1 0,57 20 0,-83-21 0,0 1 0,0 0 0,-1 1 0,-1 0 0,1 1 0,-1 1 0,12 12 0,-18-15 0,1 0 0,-1 0 0,-1 0 0,1 1 0,-1 0 0,-1 0 0,0 1 0,0-1 0,-1 1 0,0 0 0,5 21 0,-9-26 0,0 1 0,0-1 0,0 1 0,-1-1 0,1 0 0,-1 1 0,-1-1 0,1 0 0,-1 1 0,0-1 0,0 0 0,0 0 0,-1-1 0,1 1 0,-1 0 0,-1-1 0,1 0 0,-1 0 0,1 0 0,-1 0 0,0 0 0,0-1 0,-6 4 0,-7 5 0,0-1 0,-1-1 0,-1 0 0,-32 12 0,0-5 0,-2-2 0,1-2 0,-89 9 0,118-19 0,0 1 0,-40 13 0,58-15 870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90 9536,'0'0'9429,"-10"2"-8944,0 0-291,1 1 136,-1-1 1,0 0 0,0-1 0,-15 1 0,24-2-150,-1 0-1,1 0 1,0 0 0,0 1-1,0-1 1,0 0-1,0 1 1,0-1 0,0 1-1,0-1 1,0 1-1,0 0 1,0-1 0,0 1-1,0 0 1,-1 2 1357,2-4-1457,0 0 1,0 0 0,1 0-1,-1 1 1,0-1-1,0 0 1,1 0-1,-1 0 1,0 1 0,1-1-1,-1 0 1,1 1-1,-1-1 1,1 0-1,-1 1 1,1-1-1,-1 0 1,1 1 0,0-1-1,-1 1 1,1-1-1,1 0 1,29-11 312,0 1-1,48-9 1,-25 6-53,-20 7-64,0 2 0,42-3 0,41-5 494,-102 10-562,0 2 0,16-1 1,-27 2-52,-1 0 322,-8 6-225,2-3-296,-154 135 583,78-78-530,30-23-13,1 1 1,-55 58 0,58-52 0,27-28 0,-19 23 0,13 8 0,24-47 0,-1 1 0,1-1 0,0 0 0,0 1 0,0-1 0,0 1 0,0-1 0,0 1 0,0-1 0,0 1 0,0-1 0,1 1 0,-1-1 0,0 1 0,0-1 0,0 1 0,1-1 0,-1 0 0,0 1 0,0-1 0,1 1 0,-1-1 0,0 0 0,1 1 0,-1-1 0,0 0 0,1 1 0,-1-1 0,0 0 0,1 0 0,-1 1 0,1-1 0,-1 0 0,1 0 0,-1 0 0,1 1 0,-1-1 0,1 0 0,-1 0 0,1 0 0,-1 0 0,0 0 0,2 0 0,23 4 0,170-16 0,0 1 0,-29 16 0,-165-5 48,0 0 1,0 0-1,0 0 1,0 0-1,0-1 1,0 1-1,0 0 1,0 0-1,0-1 1,0 1-1,0 0 1,-1-1-1,1 1 0,0-1 1,0 1-1,0-1 1,0 0-1,6-8-4959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12552,'0'0'2948,"12"-8"-2464,-1 0-354,-1 1-1,0 0 0,0 1 0,1 0-1,-1 1 1,1 0 0,14-4-1,0 3 279,0 1 0,0 2-1,0 0 1,38 2 0,104 13 1775,-120-8-1503,13 2 149,-18 0 166,0-3 0,0-1 1,70-6-1,-110 3-961,1 1-1,0-1 1,-1 1 0,0-1-1,1 0 1,-1 0-1,1 0 1,-1 0 0,0 0-1,0-1 1,0 1-1,0-1 1,0 1 0,0-1-1,0 0 1,0 0 0,1-2-1,8-12-3472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10544,'0'0'4345,"14"11"-3540,-1-2-640,6 5 98,0 0 0,-1 1-1,29 32 1,-13-3 48,-2 1 0,-1 1 0,30 65 0,58 161 744,-76-158-390,-5 1 0,-6 1 0,-4 2 0,13 135 0,-36-200-178,-2-1 0,-2 1 1,-3-1-1,-2 1 0,-3-1 0,-1 0 1,-3-1-1,-32 92 0,34-120-115,-2 0 0,-15 26-1,20-40-185,0 1 0,0-2 0,-1 1 0,-1 0 0,1-1 0,-1-1 0,-14 11 0,9-11-3731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9744,'0'0'12329,"-1"12"-12000,-4 47 248,7 114 0,24 70 456,-11-136-555,21 180 1080,-35-272-1397,-1-8 46,0 1 0,1-1-1,0 1 1,4 9-1,4-52 222,-6 9-4101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13360,'0'0'4547,"1"-11"-3965,5-34-1,-5 43-526,-1 0 0,1-1 0,0 1 0,0 0 0,0 0 0,1 0 0,-1 0 1,0 0-1,1 0 0,-1 0 0,1 1 0,0-1 0,0 0 0,-1 1 0,1 0 0,0-1 0,0 1 0,4-2 0,-1 0 59,7-3 85,0 0-1,1 1 1,0 0 0,0 1-1,1 1 1,-1 0-1,1 1 1,18-1 0,117 2 1093,-126 1-1101,178 20 1207,-108-9-704,-66-7-173,-1 1 1,-1 1 0,43 16-1,-58-15-10,-12 1 405,-15 3-4816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13864,'0'0'5421,"12"2"-5097,184 27 1249,-142-22-546,103 0-1,-146-7-753,0-1 0,0-1 0,0 0 0,0 0 0,0-1-1,-1 0 1,20-9 0,10-8-2487,-37 19 1837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6328,'0'0'8640,"-4"11"-7715,1 2-630,1-6-80,-1 0-1,1 0 1,-1 0 0,0 0 0,-4 6 0,4-7 1232,4-6-386,9-7 187,11-15-255,-14 6 446,-9 15-621,-3 9-462,5-7-326,-1 0 0,1 0 0,-1 1 0,1-1-1,-1 0 1,1 0 0,0 0 0,0 0 0,-1 0 0,1 0-1,0 1 1,0-1 0,0 0 0,0 0 0,0 0 0,1 1 0,-1-1-1,0 1 1,6 5-3241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5120,'0'0'2881,"3"15"-2312,15 106 446,-11-64-518,32 191 1250,-13-135-1100,25 102 1095,-41-179-756,-10-35-814,-7-24 485,-15-104-96,-14-92 80,34 201-608,-3-22 62,2 0 0,1 0 1,4-48-1,2 53-42,8-55 75,-10 81-109,0 0 1,1 0-1,0 0 1,1 0-1,0 1 1,0 0 0,9-13-1,-11 18-11,6-8 21,0 0 1,1 0 0,0 1 0,17-13-1,-24 20-22,1 1-1,0 0 0,0 1 0,0-1 0,0 0 1,1 1-1,-1 0 0,0 0 0,0 0 0,1 0 1,-1 0-1,1 1 0,-1-1 0,1 1 1,-1 0-1,1 0 0,-1 0 0,1 1 0,-1-1 1,1 1-1,-1 0 0,0 0 0,5 1 0,7 5 1,-1 1-1,-1 0 1,1 1-1,-1 0 0,-1 1 1,0 1-1,0 0 0,-1 0 1,-1 1-1,0 0 0,0 1 1,10 19-1,-17-26-6,0-1 1,0 1-1,0 0 0,-1-1 0,0 1 1,0 0-1,-1 0 0,0 1 1,0-1-1,0 0 0,-1 0 0,0 1 1,0-1-1,0 0 0,-1 0 0,0 0 1,0 1-1,-1-1 0,1 0 0,-1 0 1,-1-1-1,1 1 0,-6 8 0,-6 7 7,-1-1 0,0-1 0,-2 0 0,-32 28 0,-20 23 147,69-70-149,-1 0 0,1 1 0,-1-1 0,1 1 1,-1 0-1,1-1 0,-1 1 0,1-1 0,-1 1 1,1 0-1,0-1 0,-1 1 0,1 0 0,0-1 0,-1 1 1,1 0-1,0 0 0,0-1 0,0 1 0,0 0 0,0 0 1,0-1-1,0 1 0,0 0 0,0 0 0,0-1 1,0 1-1,0 0 0,1-1 0,-1 1 0,0 0 0,1 0 1,-1-1-1,0 1 0,1 0 0,-1-1 0,1 1 0,-1-1 1,1 1-1,-1-1 0,1 1 0,-1-1 0,1 1 0,-1-1 1,1 1-1,0-1 0,-1 0 0,1 1 0,0-1 1,-1 0-1,2 1 0,6 1 1,1 1 0,-1-2 0,0 1 0,10 0 0,1 0 13,174 42 31,-179-40-46,0 0-1,0 1 1,0 1 0,-1 0 0,0 1 0,18 13-1,-27-18 1,0 1-1,-1 0 1,1 0 0,-1 0-1,0 0 1,0 1-1,0-1 1,0 1 0,0 0-1,-1-1 1,0 1-1,0 1 1,0-1 0,0 0-1,-1 0 1,1 1-1,-1-1 1,0 1 0,-1-1-1,1 1 1,-1-1-1,0 1 1,0-1 0,0 1-1,-1 4 1,0-6 0,0 0 0,0 0 0,-1 0 0,1 0 1,0 0-1,-1-1 0,0 1 0,0-1 0,0 1 0,0-1 0,0 1 1,0-1-1,-1 0 0,-2 2 0,-39 23 52,38-24-49,-16 8 31,0-1 0,-1-1 0,-1-1 1,-43 8-1,25-9 73,-83 3 0,69-6-89,-60 11 0,90-11-130,16-4-102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9944,'0'0'13646,"12"-1"-13183,17-1-35,1 2 0,52 6 1,98 16 1298,-178-22-1705,5 0 97,-1 0-1,0 1 0,1 0 0,-1 0 0,0 0 1,0 1-1,0 0 0,0 0 0,0 0 0,0 1 1,10 6-1,-15-8-98,-1 0 0,1 0 0,0 0 0,-1 0 0,1 1 0,-1-1 1,1 0-1,-1 1 0,1-1 0,-1 0 0,0 1 0,0-1 0,0 0 0,0 1 0,0-1 0,0 1 1,0-1-1,0 0 0,0 1 0,-1-1 0,1 0 0,-1 1 0,1-1 0,-1 0 0,1 0 0,-1 1 1,-1 1-1,-21 37 176,21-37-174,-47 65 395,-4-2-1,-72 69 0,118-127-350,-28 30 221,33-35-249,0 0-1,0-1 0,0 1 1,0 0-1,1 0 0,0 0 1,-1 0-1,1 0 1,0 0-1,0 1 0,-1 5 1,4-7-24,0-1 0,0 0 0,0 1 0,0-1 0,0 0 0,0 0 0,1-1 0,-1 1 0,0 0 0,0-1 0,4 1 0,8 1 28,1 0 0,0-2 0,17-1 0,22 1 14,174 6 136,-173-12-1458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23231,'0'0'0,"72"4"-160,-17-2 120,-1-2 56,-6 0 8,-5 0 128,-7 0 8,-10 4 128,-4-2 8,-7-4-48,-5-4 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0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11856,'0'0'9319,"12"-1"-8745,374 10 3204,-366-7-3561,9 0 451,0 0 0,1-2 0,40-5 0,-48 4-1189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14672,'0'0'2097,"12"-2"-1353,66-6 712,1 3 0,116 8 0,-140-2-674,-30-1-44,-1 1 0,1 1 1,-1 1-1,43 11 0,-58-13-976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9040,'0'0'7016,"-15"4"-6591,-85 27 256,81-25-486,0 2 0,1 0 1,1 1-1,-22 14 0,23-10 32,1 0 0,0 0 0,-16 20 0,26-27-117,0 0-1,0 1 1,1-1-1,-1 1 1,1 0 0,1 1-1,-1-1 1,1 0-1,1 1 1,-4 15-1,6-21-56,-1 1 0,1 0 0,0 0 0,1 0 0,-1 0 0,0-1 0,1 1 0,-1 0 0,1 0 0,0-1 0,0 1 0,0 0 0,0-1 0,1 1 0,-1-1 0,1 0 0,2 4 0,0-2 12,-1-1 0,1 0 0,-1 0 0,1 0 0,0-1 0,0 1 0,1-1 0,-1 0 0,8 3 1,-1-2 35,1 0-1,-1-1 1,1 0 0,-1 0 0,1-2 0,0 1 0,21-3 0,-20 0-13,1-2 1,-1 1-1,1-2 0,-1 1 0,0-2 0,-1 0 0,0 0 0,1-1 0,-2-1 0,1 0 0,-1 0 1,-1-1-1,0-1 0,0 0 0,0 0 0,-2-1 0,1 0 0,-1 0 0,-1-1 0,0 0 0,-1-1 1,0 1-1,0-1 0,-2 0 0,5-19 0,-6 16 244,0 1 0,-1-1 0,0-23 0,-2 38-135,-1 2-138,0-1 0,1 1-1,-1 0 1,0 0 0,0 0-1,1 0 1,-1 0 0,0 0-1,1 0 1,-1 0-1,1 1 1,0-1 0,-1 0-1,1 0 1,0 2 0,-31 238 772,5-46 39,-1 206 1,27-376-527,0 0 0,1 1 0,2-1 0,11 49 0,28 58-308,-33-85-1130,-9-23 325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10544,'0'0'7287,"-11"11"-6371,-2 1-718,-17 15 647,-42 50-1,38-33-284,3 2 1,1 1-1,-37 85 1,50-93-288,2 1-1,2 1 1,1 1 0,3 0 0,-7 59 0,10-41 24,3 0 1,3 1 0,2-1 0,3 1 0,3-1 0,25 101 0,61 121 680,-67-213-566,4-2 1,41 66 0,-59-110-139,2-2 0,0 0 0,2 0 0,0-2 0,1 0 0,1-1 0,24 18 0,-43-36-264,0 0 1,0 0-1,1 1 1,-1-1-1,0 0 1,0 0-1,0 0 1,1 0-1,-1 1 0,0-1 1,0 0-1,1 0 1,-1 0-1,0 0 1,0 0-1,1 0 1,-1 0-1,0 0 1,0 0-1,1 0 1,-1 0-1,0 0 1,0 0-1,1 0 1,-1 0-1,0 0 1,1 0-1,-1 0 0,0 0 1,0 0-1,1 0 1,-1 0-1,0 0 1,0 0-1,0-1 1,1 1-1,-1 0 1,0 0-1,0 0 1,1 0-1,-1-1 1,0 1-1,0 0 1,0 0-1,0-1 1,2-10-4224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9144,'0'0'11921,"1"-10"-11507,1-35 2,-1 40-293,1-1-1,-1 1 1,1-1 0,1 1-1,-1 0 1,1 0-1,-1 0 1,1 0 0,1 0-1,-1 0 1,1 1-1,0 0 1,0 0-1,0 0 1,6-4 0,-9 7-46,0-1 0,0 1 1,1 0-1,-1 0 1,0 0-1,1 0 0,-1 0 1,1 0-1,-1 0 0,1 0 1,0 1-1,-1-1 1,1 0-1,0 1 0,0 0 1,-1-1-1,1 1 0,0 0 1,0 0-1,0 0 1,2 0-1,-2 1-27,0 0 0,-1 0 0,1 0-1,-1 1 1,1-1 0,-1 0 0,0 1 0,1-1 0,-1 0 0,0 1-1,0 0 1,0-1 0,0 1 0,0 0 0,-1-1 0,1 1-1,0 0 1,-1 0 0,1-1 0,-1 4 0,9 38 464,6 84 0,-8-52-252,0-16 72,25 102-1,-27-141-260,1-1-1,1 1 0,1-1 1,1 0-1,1-1 1,0 0-1,1-1 1,24 29-1,-34-45-63,0 0 1,1 0-1,-1 1 0,0-1 0,0 0 0,1 0 1,-1 0-1,0 0 0,1-1 0,-1 1 0,1 0 1,-1 0-1,1-1 0,0 1 0,-1-1 0,1 0 1,-1 1-1,1-1 0,0 0 0,-1 0 0,1 0 1,2 0-1,-1-1 1,0 0 0,-1 0 0,1 0 1,-1-1-1,1 1 0,-1 0 0,0-1 1,0 0-1,1 1 0,-1-1 0,0 0 0,2-4 1,5-6 27,0 0 0,-1-1 0,12-27 0,-18 36-28,18-43 117,-2 0-1,-3-1 1,-1 0 0,-3-1 0,-2 0 0,-2-1-1,-2 0 1,-2 0 0,-7-89 0,2 118-34,0 7 94,1 0 0,1-1 0,3-24 0,-3 38-174,0 0 0,0 0 1,1 0-1,-1 0 0,1 0 0,-1 1 0,0-1 1,1 0-1,-1 0 0,1 1 0,0-1 1,-1 0-1,1 1 0,0-1 0,-1 1 0,1-1 1,0 1-1,0-1 0,-1 1 0,1-1 0,0 1 1,0 0-1,0-1 0,0 1 0,0 0 0,-1 0 1,1 0-1,2 0 0,29 0 133,-26 0-120,37 6 54,0 2-1,-1 2 1,79 29 0,-35-11-26,-78-25 180,13 4 459,-20-7-820,-1 0 0,0 0 0,0 0-1,1 0 1,-1 0 0,0 0 0,1 0-1,-1 0 1,0 1 0,0-1 0,1 0-1,-1 0 1,0 0 0,1 0-1,-1 1 1,0-1 0,0 0 0,0 0-1,1 0 1,-1 1 0,0-1 0,0 0-1,0 0 1,0 1 0,1-1 0,-1 0-1,0 1 1,0-1 0,0 0 0,0 0-1,0 1 1,0-1 0,0 0-1,0 1 1,0-1 0,0 0 0,0 1-1,0-1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10448,'0'0'7417,"4"14"-6875,76 229 2674,-66-209-1216,-13-33-1967,-1-1 0,0 0 0,0 0 0,0 0 1,1 0-1,-1 0 0,0 0 0,0 0 0,0 0 0,1 0 0,-1 0 0,0 0 0,0 0 0,0 0 0,1-1 0,-1 1 0,0 0 0,0 0 0,0 0 0,0 0 0,1 0 0,-1 0 0,0 0 0,0 0 0,0-1 0,0 1 1,1 0-1,-1 0 0,0 0 0,0 0 0,0 0 0,0-1 0,0 1 0,0 0 0,0 0 0,0 0 0,0-1 0,1 1 0,-1 0 0,0 0 0,0 0 0,0-1 0,0 1 0,0 0 0,0 0 0,0 0 0,0-1 0,-1 1 1,6-11 380,-1-16-36,-1 0 1,-1-37 0,1-11 70,-1 52-199,1 1 0,0 0 0,2 0 1,1 0-1,12-31 0,-17 50-212,0 1 0,1 0 1,-1 0-1,1 0 0,-1 0 0,1 0 0,0 0 0,0 0 0,0 1 0,0-1 1,0 1-1,1-1 0,-1 1 0,0 0 0,1 0 0,-1 0 0,0 0 0,1 0 1,4 0-1,5-1 107,0 1 1,0 0-1,14 2 1,-2-1 132,-1 0 419,34 5 0,12 0 302,-69-5-981,0 0-1,0 0 1,0 0-1,0 0 1,1 0 0,-1 0-1,0 0 1,0 0-1,0 0 1,0 0 0,0 0-1,0 0 1,0 0-1,0 0 1,0 0 0,0 0-1,1 0 1,-1 0-1,0 0 1,0 0 0,0 0-1,0 1 1,0-1-1,0 0 1,0 0 0,0 0-1,0 0 1,0 0-1,0 0 1,0 0-1,0 0 1,0 0 0,0 0-1,1 0 1,-1 1-1,0-1 1,0 0 0,0 0-1,0 0 1,0 0-1,0 0 1,0 0 0,0 0-1,0 0 1,0 0-1,0 0 1,0 1 0,0-1-1,-1 0 1,1 0-1,0 0 1,0 0 0,0 0-1,0 0 1,0 0-1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16 123 9648,'0'0'7505,"0"16"-6816,32 257 1964,-25-228-2305,13 85 1592,38 129-1,-52-207-8,-6-45-622,-3-37-845,-25-253 264,11 126-395,-8-10 71,19 143-189,0 0 0,-2 1 1,-1-1-1,-21-39 0,29 61-187,0 0-1,0 0 0,0 0 1,1 0-1,-1 0 1,0 0-1,1 0 1,0 0-1,0-1 1,-1 1-1,1 0 1,0 0-1,1 0 1,-1 0-1,0 0 1,1 0-1,-1 0 1,1 0-1,-1 0 0,1 0 1,0 0-1,0 0 1,0 0-1,0 0 1,0 0-1,1 1 1,-1-1-1,0 0 1,1 1-1,-1-1 1,1 1-1,0 0 1,2-2-1,2-2 80,0 1 1,1 0-1,0 0 0,0 0 0,0 1 1,0 0-1,14-3 0,-2 2-107,1 1 0,-1 1 0,0 1 0,0 1 0,1 0 0,-1 1 0,0 1 0,24 6 0,-32-6 0,-1 1 0,0 0 0,0 1 0,0 0 0,-1 0 0,1 1 0,-1 0 0,0 1 0,0 0 0,-1 0 0,0 1 0,0 0 0,0 1 0,-1-1 0,0 1 0,10 16 0,-15-19 0,0 0 0,0 0 0,0 0 0,-1 1 0,0-1 0,0 1 0,0-1 0,-1 0 0,0 1 0,0-1 0,0 1 0,-1-1 0,1 1 0,-1-1 0,-1 1 0,1-1 0,-1 0 0,0 0 0,0 0 0,0 0 0,-4 5 0,-2 6 0,-2-2 0,0 1 0,0-1 0,-1-1 0,-17 16 0,5-8 0,0-1 0,-1 0 0,-1-3 0,0 0 0,-32 15 0,67-34 0,0 1 0,0 0 0,0 0 0,0 1 0,13 2 0,8-1 0,33 8 0,-53-7 0,0 0 0,0 1 0,0 1 0,0 0 0,0 0 0,-1 1 0,0 0 0,0 1 0,0 0 0,-1 0 0,0 1 0,0 1 0,-1 0 0,0 0 0,0 0 0,9 13 0,-13-15 0,0 0 0,0 0 0,0 0 0,0 0 0,-1 1 0,0-1 0,-1 1 0,1 0 0,1 8 0,-4-12 0,0 1 0,1-1 0,-1 1 0,-1 0 0,1-1 0,0 1 0,-1-1 0,0 1 0,0 0 0,0-1 0,0 0 0,-1 1 0,1-1 0,-1 0 0,0 0 0,0 0 0,0 0 0,0 0 0,0 0 0,-4 2 0,-2 3 0,-1 0 0,0 0 0,-1-1 0,0-1 0,0 1 0,0-2 0,-1 1 0,0-1 0,0-1 0,0 0 0,-19 4 0,-8-2 0,0-1 0,-49 1 0,9 0 0,77-6 0,1 0 0,-1 0 0,0 0 0,0 0 0,1 0 0,-1 0 0,0 0 0,1 1 0,-1-1 0,0 0 0,0 1 0,1-1 0,-1 0 0,0 1 0,1-1 0,-1 0 0,1 1 0,-1-1 0,1 1 0,-1 0 0,1-1 0,-1 1 0,1-1 0,-1 1 0,1 0 0,-1-1 0,1 1 0,-1 1 0,1-1 0,0 0 0,0-1 0,1 1 0,-1 0 0,0 0 0,0 0 0,0 0 0,1-1 0,-1 1 0,0 0 0,1 0 0,-1-1 0,1 1 0,-1 0 0,1 0 0,-1-1 0,1 1 0,0-1 0,-1 1 0,1 0 0,0-1 0,-1 1 0,1-1 0,0 0 0,1 1 0,10 6-4060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194 172 8840,'0'0'9839,"-5"11"-9200,-39 92 579,-46 125 653,81-199-1570,1-1 0,2 1 0,1 0 0,1 1 0,1-1 0,2 37 0,1-61-222,0 0 0,1 0 0,-1-1 0,1 1 0,0 0 0,1-1 0,-1 1 0,1-1 0,0 0-1,0 1 1,0-1 0,1 0 0,-1 0 0,1 0 0,0-1 0,0 1 0,0-1 0,1 1 0,5 3 0,-5-4-15,1-1 0,-1 0 0,1 0-1,0 0 1,-1 0 0,1-1 0,0 0 0,0 0 0,0 0-1,0-1 1,0 0 0,0 0 0,0 0 0,0 0 0,0-1-1,0 0 1,0 0 0,5-2 0,4-2 62,-1 0 0,1-1 0,-1-1 0,0 0 0,0-1 0,-1-1 0,0 1 0,0-2 0,-1 0 0,-1 0 0,1-1 0,-2 0-1,0-1 1,0 0 0,10-19 0,-3 3 55,-2-1-1,-1-1 0,-1 0 0,-2-1 1,-1 0-1,5-33 0,-7 28 8,-3 1 1,0-1-1,-3-1 0,-1 1 1,-1 0-1,-3 0 0,0 0 0,-12-40 1,15 71-170,0 0 0,-1 0 0,0 0 0,0 1 0,0-1 0,0 1 0,-1-1 1,0 1-1,0 0 0,0 0 0,0 0 0,-1 0 0,0 1 0,1-1 0,-9-4 0,8 6-10,0 0 0,0 1 0,0 0-1,0-1 1,0 1 0,0 1 0,-1-1 0,1 1-1,0-1 1,-1 1 0,1 0 0,0 1 0,-1-1-1,1 1 1,0 0 0,0 0 0,0 0-1,0 1 1,-5 1 0,-30 16-9,0 1 0,-65 47 0,86-55 0,-25 24 0,36-30 0,1-1 0,1 2 0,-1-1 0,1 1 0,0 0 0,1 0 0,-6 10 0,9-14 0,1 0 0,-1 0 0,0 0 0,1 1 0,-1-1 0,1 0 0,0 0 0,0 0 0,0 0 0,1 1 0,-1-1 0,1 0 0,0 0 0,0 0 0,0 0 0,0 0 0,0 0 0,0 0 0,1 0 0,0-1 0,-1 1 0,1-1 0,0 1 0,0-1 0,1 1 0,2 2 0,5 4 0,0-1 0,1 0 0,0 0 0,0-1 0,13 5 0,-4-3 0,0-1 0,1-1 0,0-1 0,0-1 0,1-1 0,-1-1 0,1 0 0,0-2 0,0-1 0,23-2 0,3 0 0,53-5 0,-85 5 766,3 0-1438,-9 1-3358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5624,'0'0'6061,"10"-1"-5704,31-5 391,58-17-1,-74 16-341,0 1-1,38-4 1,-50 9-248,0 0 1,0 1 0,0 1-1,0 0 1,-1 1-1,1 0 1,13 5-1,-12-3-4,2 1 80,-1 0-1,1 1 1,-1 0-1,26 16 0,-39-20-405,0-1-1,0 0 1,0 0-1,0 0 0,0 0 1,1 0-1,-1 0 1,0-1-1,0 1 0,3-1 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2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10752,'0'0'13475,"14"-4"-12999,218-31 1390,-149 26-1285,135-8 1263,-178 13-1287,-34 3-318,1 0-1,-1 0 0,1 0 0,0 1 1,-1 0-1,1 0 0,0 1 0,-1-1 0,11 4 1,-15-3-187,-1 0 1,1 0 0,-1 1-1,1-1 1,-1 0 0,1 1-1,-1 0 1,0-1 0,0 1-1,0-1 1,0 1 0,0 0-1,0 0 1,1 2-1,2 8-3585,-4-11 2907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2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12160,'0'0'7074,"10"-13"-6509,-8 10-542,73-85 1106,-65 78-891,0 0-1,1 0 1,-1 1-1,2 1 1,-1 0-1,1 0 1,17-7-1,-27 14-186,0 0-1,0 1 1,0-1-1,0 1 1,0-1 0,0 1-1,1 0 1,-1 0-1,0-1 1,0 2-1,0-1 1,0 0-1,0 0 1,0 1-1,0-1 1,0 1 0,0 0-1,0-1 1,0 1-1,0 0 1,0 0-1,0 0 1,0 0-1,-1 1 1,1-1-1,-1 0 1,1 1-1,-1-1 1,1 1 0,-1 0-1,0-1 1,0 1-1,2 4 1,2 3 66,-1 0 0,0 1 0,-1-1 0,0 1 0,3 16 1,30 294 1440,-33-282-1230,2 1 0,1-1 0,22 70 0,-27-104-282,0-1 0,1 1 0,-1-1 1,1 1-1,0-1 0,0 0 0,0 0 0,0 0 0,0 0 0,1 0 0,-1 0 0,1-1 1,6 5-1,-7-6-20,0 0 0,1 0 1,-1 0-1,1 0 1,-1 0-1,1-1 0,-1 1 1,1-1-1,0 0 1,-1 0-1,1 0 0,0 0 1,-1 0-1,1 0 1,-1-1-1,1 0 0,-1 1 1,1-1-1,-1 0 1,4-1-1,3-3 40,0 1-1,0-1 1,-1-1 0,1 0-1,-1 0 1,0-1 0,-1 0-1,0 0 1,0 0 0,0-1-1,6-10 1,2-5 75,-2-1-1,21-48 0,-22 39-36,-2-1 0,-1 0 0,5-37-1,-7 30 86,20-63-1,-10 44 41,-12 41-90,1 0 0,0 1 0,1-1-1,10-17 1,-12 30-119,-1 0 0,1 1 0,0-1 0,0 1 0,0 0 0,1 0 0,0 1 1,0 0-1,0 0 0,0 0 0,1 1 0,-1 0 0,1 0 0,12-3 0,1 1 28,0 0 0,1 2-1,35-3 1,-35 6-48,-1 0 0,38 5 0,-48-3 0,0 0 0,0 0 0,-1 1 0,1 0 0,-1 1 0,0 0 0,15 9 0,-19-9 94,-3-4-42,0 1 0,-1 0 0,1 0 0,-1 0 0,1 1 0,-1-1 0,1 0 0,-1 1-1,0-1 1,0 0 0,2 4 0,-2 14-4706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23247,'0'0'16,"-3"13"7,-2 4-11,-35 150 324,37-143-184,0-1 0,2 1 0,0 0 1,2 0-1,6 40 0,-6-54-60,2 0 0,-1 0-1,2 0 1,-1 0 0,1 0 0,1-1 0,-1 0 0,2 0 0,-1 0-1,1-1 1,1 1 0,-1-1 0,1-1 0,1 1 0,11 8 0,-15-13-45,0 0 1,-1-1 0,1 0 0,0 0 0,0 0 0,1 0 0,-1-1-1,0 1 1,0-1 0,1 0 0,-1-1 0,1 1 0,-1-1 0,1 0-1,-1 0 1,5 0 0,-2-1 10,-1-1-1,0 0 1,0 0-1,0 0 0,-1 0 1,1-1-1,0 0 1,-1 0-1,0-1 1,7-5-1,0-1 52,0-2 0,-1 1 0,-1-2-1,0 1 1,0-1 0,-2-1 0,1 1 0,6-17 0,-8 13 1,-1 0 0,-1 0 0,0 0 0,-1 0 0,-1-1 0,0 0 0,-2 1 0,0-27 0,-1 36-50,0 0 0,-1-1 0,0 1 0,-1-1 0,1 1 1,-2 0-1,1 0 0,-1 0 0,0 0 0,-1 0 1,0 1-1,0 0 0,-1 0 0,0 0 0,0 0 0,0 1 1,-1-1-1,0 1 0,-13-9 0,15 12-13,-1 1 1,0 0-1,0 0 1,0 0-1,0 1 0,-1 0 1,1 0-1,0 0 0,-1 0 1,1 1-1,0 0 0,-1 0 1,1 1-1,-1-1 1,-9 3-1,-6 3 132,-1 0 0,-27 13 0,48-19-170,-35 16 401,-51 30 0,87-46-410,-1 0 0,1 0 0,0 0 0,0 0 0,0 0 0,0 1 0,0-1 0,-1 0 0,1 0 0,0 0 0,0 0 0,0 0 0,0 1 0,0-1 0,0 0 0,0 0 0,-1 0 0,1 0 0,0 0 0,0 1 0,0-1 0,0 0 0,0 0 0,0 0 0,0 1 0,0-1 0,0 0 0,0 0 0,0 0 0,0 0 0,0 1 0,0-1 0,0 0 0,0 0 0,0 0 0,0 0 0,0 1 0,1-1 0,-1 0 0,8 7 0,15 4 0,-2-4 0,1-2 0,-1 0 0,1-1 0,0-2 0,1 0 0,23-2 0,137-14 0,-153 9 0,-1-1 0,0-2 0,31-11 0,-58 18 115,4 0 476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2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136 144 11856,'0'0'10247,"-1"14"-9613,3 187 2105,42 309 0,-38-473-2439,1 6 771,1 62-1,-4-90-163,-3-14-185,-2-12-289,-123-610-392,67 347-41,33 177 0,24 97 0,0-1 0,0 0 0,0 0 0,0 0 0,0 0 0,1 0 0,-1 0 0,0 0 0,1 1 0,-1-1 0,0 0 0,1 0 0,-1 0 0,1 1 0,-1-1 0,1 0 0,-1 1 0,1-1 0,0 0 0,-1 1 0,1-1 0,0 1 0,0-1 0,1 0 0,21-10 0,-21 10 0,23-7 0,0 1 0,0 1 0,1 1 0,0 1 0,29-1 0,6 4 0,64 7 0,-20 7 0,-90-11 0,-1 2 0,-1 0 0,1 0 0,0 1 0,15 8 0,-27-11 0,1 0 0,0-1 0,-1 1 0,1 0 0,-1 0 0,0 1 0,0-1 0,0 0 0,0 1 0,0 0 0,0-1 0,0 1 0,-1 0 0,0 0 0,1 0 0,-1 0 0,0 0 0,-1 0 0,1 0 0,0 0 0,-1 0 0,0 0 0,1 0 0,-2 6 0,0 1 0,0 1 0,-1-1 0,0 0 0,-1 0 0,0 0 0,-6 12 0,-1-1 0,-1 1 0,-1-2 0,-1 1 0,-1-2 0,0 0 0,-25 25 0,-113 89 0,128-113 0,-42 43 0,47-44 0,18-19 0,1 1 0,-1-1 0,1 0 0,0 0 0,-1 1 0,1-1 0,0 0 0,0 1 0,-1-1 0,1 0 0,0 1 0,0-1 0,-1 1 0,1-1 0,0 0 0,0 1 0,0-1 0,0 1 0,0-1 0,0 0 0,0 1 0,0-1 0,0 1 0,0-1 0,0 1 0,0-1 0,0 0 0,0 1 0,0-1 0,0 1 0,0-1 0,0 1 0,0-1 0,1 0 0,-1 1 0,0-1 0,0 0 0,1 1 0,-1-1 0,0 0 0,0 1 0,1-1 0,-1 0 0,0 1 0,1-1 0,-1 0 0,0 0 0,1 1 0,26 9 0,-15-6 0,21 6 0,0-1 0,36 4 0,-34-7 0,64 20 0,-98-25 0,19 5 0,0 2 0,-1 0 0,-1 1 0,22 14 0,-35-20 0,-1 1 0,1-1 0,-1 1 0,0 0 0,0 0 0,0 1 0,-1-1 0,1 1 0,-1 0 0,0 0 0,0 0 0,-1 0 0,0 0 0,0 1 0,0-1 0,0 1 0,-1-1 0,0 1 0,0 0 0,0 6 0,-1-4 0,0-1 0,-1 0 0,0 1 0,0-1 0,0 0 0,-1 1 0,0-1 0,-1 0 0,0 0 0,0 0 0,0-1 0,-6 10 0,2-7 0,-1 1 0,1-1 0,-2-1 0,1 0 0,-1 0 0,0 0 0,-14 7 0,5-4 0,-2 0 0,0-1 0,0-2 0,-1 0 0,0-1 0,0-1 0,0-1 0,-23 2 0,8-4 0,0-1 0,-1-3 0,1-1 0,1-1 0,-55-12 0,83 14 989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14672,'0'0'5659,"-1"16"-4752,10 222 2089,-3-172-2182,13 77 1722,-15-129-509,-4-33-346,0 11-1949,4-195 1227,-1 172-804,2 0 0,1 1 0,1 0 1,18-48-1,-23 74-155,-1 0 0,1 0 0,0 0 0,0 0 0,1 0 0,-1 1 0,1-1 0,0 1 0,0-1 0,0 1 0,0 0 0,0 0 0,1 0 0,-1 1 0,1-1 0,0 1 0,0 0 0,0 0 0,0 0 0,0 0 0,1 1 0,-1 0 0,0 0 0,1 0 0,-1 0 0,1 1 0,-1 0 0,0 0 0,1 0 0,7 1 0,104 15 0,-99-14 405,-13-1-398,0-1 0,0 0 0,-1 1 0,1-1 0,0 0 0,0-1 0,3 0 0,-5 1-321,-1-1 0,1 1 0,-1-1 0,0 0 0,1 1 0,-1-1 0,0 0 0,0 0 0,1 0-1,-1 0 1,0 0 0,0 0 0,1-2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2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12760,'0'0'7595,"13"14"-6936,170 165 1148,-126-124-1283,-2 2 0,-3 2 0,-3 3 0,46 75 1,-69-93-219,-2 0 1,-2 2 0,-2 1-1,-2 0 1,-2 1 0,-2 1-1,11 79 1,-18-62 98,-3 1 1,-3 0-1,-3 0 0,-3 0 1,-3-1-1,-3 0 0,-3 0 1,-2-1-1,-4-1 0,-2-1 1,-42 85-1,48-115-405,-13 30 0,-4-1 0,-47 69 0,72-121 0,1 0 0,-18 16 0,23-24 0,0 0 0,0 0 0,-1 0 0,1 0 0,-1-1 0,1 1 0,-1-1 0,0 0 0,0 0 0,0 0 0,1 0 0,-1 0 0,0 0 0,0-1 0,0 0 0,0 1 0,-4-1 0,-19-7-4003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37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2325 7936,'0'0'7942,"8"-11"-7674,109-168 1151,-114 174-1398,204-291 1326,-77 116-734,25-46 252,102-144 587,28-55 207,-161 236-678,-88 131-170,-2-1 0,45-107-1,-47 99 172,2-5 775,-25 51 1297,-9 30-3382,0 16 894,3-10-4868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1:39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1720 8536,'0'0'4514,"2"9"-3834,9 66 2359,-5-24 1795,4-58-3926,7-11-671,0-1 0,27-38 0,-12 12-60,505-596 1602,-167 205 153,-95 69 231,-143 182-164,-127 179-1912,0 0 0,0 0-1,1 1 1,0 0-1,0 0 1,0 0-1,0 0 1,1 1 0,0 0-1,0 1 1,0-1-1,0 2 1,1-1 0,-1 1-1,1 0 1,12-2-1,32-5-4228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5:59.768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0 163 7736,'0'0'3704,"11"3"-3494,0-1-139,-1 0-1,1 0 1,0-1-1,0 0 1,-1-1-1,1-1 1,0 1-1,11-3 1,103-28 854,-28 9-261,-89 20-610,0 1-1,0-1 0,0 2 0,0-1 1,0 1-1,11 1 0,-9 0 28,0 0 0,0-2 1,15-1-1,-17 1 4,-1 1 0,1 0 0,0 0 0,0 1 1,0-1-1,12 5 0,17 0 219,-16-2-190,-16-1-79,-1-2 1,1 1-1,-1 0 0,1-1 0,0 0 1,6-1-1,-3 3 64,-7-2-96,-1 1 0,0-1 0,0 0 0,1 0 0,-1 0 0,0 0 0,1 0 0,-1 1 0,0-1 0,0 0 0,1 0 0,-1 0 0,0 0-1,1 0 1,-1 0 0,0 0 0,0 0 0,1 0 0,-1 0 0,0 0 0,1 0 0,-1 0 0,0-1 0,0 1 0,1 0 0,-1 0 0,0 0 0,0 0 0,1 0 0,-1-1 0,1 1 14,-1 0 0,1 0 1,0 0-1,-1 0 0,1 0 1,-1 0-1,1 0 0,-1 0 1,1 0-1,-1 0 0,1 0 1,0 1-1,-1-1 0,1 0 1,-1 0-1,1 1 0,-1-1 1,1 0-1,-1 0 0,1 1 1,0 0-1,-3 0-12,1-1 0,-1 1 0,1 0 0,-1 0 0,1 0 0,-1 0 0,1 0 0,0 0 0,-1 0-1,1 0 1,0 0 0,0 1 0,-1 1 0,-9 8 10,-7 1 34,-1-1 0,0-1 0,-1-1 0,0-1 1,-1 0-1,1-2 0,-39 7 0,-42 14 200,89-26 164,-1 1-1,-17-1 1,14 14-375,12-11-29,-1 0-1,1 1 0,0 0 0,1 0 0,-1 0 0,1 0 0,0 1 0,0-1 0,0 1 1,1 0-1,-2 6 0,-9 51-3,3 2 1,3 0 0,0 76-1,8-89-5,0-12 0,-5 57 0,1-76 0,-1 7 0,-1 37 0,0 27 17,2-66-6,2 0 0,0 1 0,1 0-1,7 36 1,2 25 52,3-39-53,-8-29-15,-4-17 3,1-1 0,-1 1 0,1 0 1,0 0-1,0 0 0,0-1 1,0 1-1,0 0 0,0-1 1,1 1-1,-1-1 0,1 0 1,2 3-1,-2-2-2,0-1-1,0 0 0,1 0 1,-1 0-1,1 0 1,-1 0-1,1 0 1,0 0-1,-1-1 1,1 0-1,0 1 1,0-1-1,0 0 0,0 0 1,0-1-1,1 1 1,-1-1-1,0 1 1,0-1-1,0 0 1,4-1-1,46-3 2,-31 3 2,-1 0 0,41-10-1,-35 3 5,-12 3 3,0 1-1,0 1 0,0 0 1,0 1-1,25-1 0,37 2-14,-47 0 0,0 1 1,32 4-1,-44-1 9,1-1 0,-1 0 0,30-3 0,-43 1 3,1 0 0,-1 0 0,1 1 0,-1-1 0,7 3 0,-7-2 0,0 0-1,0 0 0,1-1 1,-1 0-1,8 0 0,52-3 12,-60 3-10,-1 0 1,1 0 0,0 0 0,0 1-1,0 0 1,-1-1 0,7 3-1,15 2 17,-20-4-20,-1-1-1,0 1 0,0 0 0,1 0 0,-1 1 0,0 0 0,0 0 0,0 0 1,5 3-1,7-3 4,-17-2 1,0 0 0,1 1 1,-1-1-1,1 0 0,-1 0 0,0 0 0,1-1 0,-1 1 1,0 0-1,1 0 0,-1 0 0,1 0 0,-1 0 0,0 0 1,1 0-1,-1-1 0,0 1 0,1 0 0,-1 0 0,0 0 0,0-1 1,1 1-1,-1 0 0,0-1 0,0 1 0,1 0 0,-1 0 1,0-1-1,0 1 0,0 0 0,1-1 0,-1 1 0,0 0 1,0-1-1,0 1 0,0-1 0,0 1 0,0 0 0,0-1 1,0 0-1,-96-383 552,77 308-435,8 34-50,-5-46 1,-60-382 496,69 426-487,-2-55 0,3 23 5,-3-25-131,11 86 16,-1 14 27,-1 0-1,0 0 0,0 0 1,1 0-1,-1 0 1,0 0-1,0 0 1,0 0-1,0 0 1,0 0-1,0-1 1,-1 1-1,1 0 1,-1-1-1,-2-37-5,3 39 7,-1-1 0,1 1 0,-1-1 0,1 0 0,-1 1 0,1-1 0,-1 1 0,1-1 0,-1 1 0,0 0 0,1-1 0,-1 1 0,0 0 0,0-1 0,1 1 0,-1 0 0,0 0 0,0 0 0,-3-1 0,1 1 0,0 0 0,0 0 0,0 1 0,-1-1 0,1 1 0,0 0 0,0-1 0,0 1 0,0 1 0,0-1 0,-3 2 0,-5 1 0,-137 50 46,56-21-12,17-7-2,67-23-28,-7 3 12,1-1-1,-1 0 1,0-1-1,-27 3 1,-9-2 89,-72 15 0,121-20-94,0 0-1,0 1 1,-1-1-1,2 1 1,-1 0-1,0-1 1,0 1-1,0 0 1,0 0-1,0 0 0,-2 2 1,7 4-20,11 4-36,-3-2 26,-1 0 0,0 0 0,-1 1 0,0 1 0,0 0 0,11 20 0,-7-14 12,4 10-3,-1 0-1,-2 1 0,21 53 1,19 96-42,-46-129 10,-8-38 33,2 0-1,-1 0 0,4 12 1,-3-9-1,-2-12 10,0 0 0,-1 0-1,1 0 1,0 0-1,0-1 1,0 1 0,1 0-1,-1 0 1,0 0 0,0 0-1,0-1 1,1 1-1,-1 0 1,0 0 0,1-1-1,-1 1 1,0 0 0,1 0-1,-1-1 1,1 2-1,4 1-11,-5-2 12,0-1-1,0 0 0,0 1 0,1-1 1,-1 0-1,0 1 0,1-1 1,-1 0-1,0 0 0,0 1 0,1-1 1,-1 0-1,0 0 0,1 0 1,-1 1-1,1-1 0,-1 0 1,0 0-1,1 0 0,-1 0 0,0 0 1,1 0-1,-1 0 0,1 0 1,-1 0-1,0 0 0,1 0 0,-1 0 1,1 0-1,32 0 98,-32 0-82,-8-4 69,3 4-70,1-1-1,0 1 1,-1-1 0,1 0-1,0 0 1,0 0-1,-4-2 1,3 1-2,0 0-1,0 1 1,0-1 0,-1 1-1,1 0 1,-5 0 0,-5 0 23,-1 0 1,0 1-1,0 1 1,0 0-1,1 1 1,-1 1 0,1 0-1,-27 10 1,30-6 29,1-2 70,9-5-130,0-1 0,1 0-1,-1 0 1,1 1 0,-1-1-1,1 0 1,-1 0 0,1 0 0,0 0-1,-1 0 1,1 0 0,0 0-1,0 1 1,0-1 0,0 0 0,-1 0-1,2-2 1,-5-39 5,2-1 0,2 0 0,6-42 0,-6 23-9,6-35 70,-6 92-58,0-1 0,-1 0 1,1 0-1,-1 1 0,0-1 0,-1 0 0,-2-8 1,-2-6 60,5-25 114,-4 24-126,0 4-26,-6-35 1,9 41-37,-1-1 1,0 1 0,0-1-1,-9-15 1,-5-16-2,17 42 2,0 0-1,-1 1 0,1-1 0,-1 0 0,0 1 1,1-1-1,-1 0 0,1 1 0,-1-1 1,0 1-1,1-1 0,-1 1 0,0-1 0,0 1 1,1-1-1,-1 1 0,0 0 0,0 0 0,0-1 1,0 1-1,1 0 0,-1 0 0,0 0 1,-2 0-1,-10-4 2,12 3 1,0 0-1,0 0 0,0 0 0,-1 1 1,1-1-1,0 0 0,0 1 0,-1-1 1,1 1-1,0-1 0,-1 1 0,1 0 0,-1-1 1,1 1-1,0 0 0,-1 0 0,1 0 1,-1 0-1,1 0 0,-1 0 0,0 1 1,0 0-5,1 1 0,-1-1 1,1 0-1,0 1 0,0-1 0,0 1 1,0-1-1,0 1 0,0 0 1,0-1-1,1 1 0,-1 0 1,0 0-1,1-1 0,0 1 0,-1 0 1,1 0-1,0 0 0,0 0 1,0-1-1,0 1 0,0 0 0,1 3 1,-1 1 0,1 0 0,0 0 0,0-1 0,1 1 0,0 0 0,4 9 0,-5-13 4,1 1 1,-1-1-1,1 1 1,0-1-1,0 0 1,0 0 0,1 0-1,-1 0 1,0 0-1,1 0 1,-1-1-1,1 1 1,0-1 0,-1 0-1,1 0 1,0 0-1,0 0 1,0 0-1,0 0 1,0-1 0,0 0-1,0 1 1,0-1-1,0 0 1,0-1-1,0 1 1,0 0 0,0-1-1,5-1 1,6-2-409,0 0 0,0-1 1,-1-1-1,17-8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04.27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8336,'0'0'5790,"0"14"-5628,17 191 539,-7-121-284,-1 92 1,-8-77-189,-2 54 147,-4-57-171,-9 102 307,13-171-331,0-1 1,5 43-1,-3-62-140,2 17 169,-3-23-198,0 0 0,0-1-1,0 1 1,1 0 0,-1 0 0,0 0 0,1 0-1,-1-1 1,0 1 0,1 0 0,-1 0 0,1-1-1,-1 1 1,1 0 0,-1-1 0,1 1-1,0 0 1,-1-1 0,2 2 0,-1-1-2,1-1 0,-1 1 1,0 0-1,0 1 0,0-1 0,-1 0 1,1 0-1,0 0 0,0 0 0,-1 1 0,1-1 1,0 0-1,-1 1 0,1-1 0,-1 1 1,0-1-1,0 0 0,1 1 0,-1-1 1,0 3-1,2 7 84,17 6-64,-5-7-19,-10-6-10,0 0-1,1 0 1,0-1-1,0 0 0,0 0 1,0 0-1,0 0 0,0-1 1,1 0-1,0 0 1,-1-1-1,1 1 0,0-1 1,-1 0-1,8 0 0,7-2 3,1 1-1,-1-2 0,22-5 1,31-2-1,-45 7-5,45-10 1,-53 8 1,-1 1 0,0 0 0,1 1 0,34 2 0,-31 2-7,1-2 0,-1-1-1,34-5 1,72-18-50,-59 9 40,-58 13 12,-1 1 0,1 1 0,13 0 0,24-1-2,-32 0 31,1 0 0,0 2 0,0 0 0,-1 1 0,32 7-1,-46-9-11,-1 1 0,1-1 0,-1 0 0,1 1 0,0 0 0,-1 0-1,0 0 1,1 0 0,-1 0 0,1 0 0,-1 0 0,0 1 0,0-1-1,0 1 1,0 0 0,0 0 0,0-1 0,0 1 0,-1 0 0,3 3-1,-2-2-4,0 0-1,1-1 0,-1 0 0,1 1 0,-1-1 1,1 0-1,4 2 0,11 10 47,-13-11-48,-1 1 0,1-1 0,0 0 1,-1 0-1,1 0 0,1-1 0,-1 0 0,0 0 1,1 0-1,-1-1 0,0 1 0,1-1 1,0-1-1,-1 1 0,1-1 0,0 0 0,-1 0 1,1 0-1,0-1 0,-1 0 0,1 0 0,-1-1 1,1 1-1,-1-1 0,0 0 0,0-1 1,0 1-1,0-1 0,0 0 0,6-6 0,-4 5 6,-1-1 0,0 0-1,0 0 1,0 0 0,-1-1-1,0 0 1,0 0-1,6-10 1,-5 5 17,-1-1 1,1 0-1,-2 0 1,0 0-1,-1-1 0,0 0 1,0 1-1,-1-1 0,-1 0 1,-1-21-1,-2-11 59,-14-75 1,7 66-42,-23-174 33,26 199-40,-19-50 0,15 50 8,-9-42 0,-27-151 161,42 206-178,3 5 8,-1 0 0,-1 0 0,0 1 0,0-1 0,-1 1-1,-1-1 1,-10-16 0,3 11 42,11 14-73,0 0 0,-1 0 0,1 1 0,0-1 0,-1 0 0,1 0 0,-1 1 1,0-1-1,0 1 0,1-1 0,-1 1 0,0 0 0,0 0 0,0 0 0,0 0 0,-1 0 1,1 0-1,-4-1 0,-35-6 66,0 1 0,-76-1 0,-224 13 270,295-3-278,-17 0 177,-92 15 1,149-16-192,-1-1 0,0 1 1,-14-2-1,-1 0 129,20 1-176,0 1 0,0-1 0,0 1 0,0 0 0,0 0 0,0 0 0,1 0 0,-1 0 0,0 0 0,1 0 1,-1 1-1,0-1 0,-1 3 0,2-3-3,0 1 1,-1-1 0,1 1-1,0-1 1,1 1 0,-1 0-1,0 0 1,0-1-1,1 1 1,-1 0 0,1 0-1,-1 0 1,1 0 0,0 0-1,0-1 1,0 1 0,0 0-1,0 0 1,0 0 0,0 0-1,1 0 1,0 3 0,2 13-10,5 59-8,-6-39 19,2 0 0,2-1 0,18 63 0,-17-74 16,-1 0 0,-1 0 0,-2 1 1,1 27-1,-5-39 29,0 0 1,0 0 0,-2-1-1,0 1 1,-4 14 0,2-13 0,2-6-8,-1-1-1,0 0 1,0 0 0,-10 14-1,2-3 7,1-10 44,5-4-38,11-3-16,-4-3-35,1 0 0,0 0 0,-1 0 0,1-1 0,0 1 1,-1 0-1,1-1 0,-1 1 0,1-1 0,0 0 1,-1 1-1,1-1 0,-1 0 0,0 0 0,1 0 0,0-1 1,10-5 2,49-26 0,5-3-9,116-46 0,-121 61-66,125-26 0,-112 29 26,-61 14 22,1 0 1,0 0 0,0 2 0,0 0 0,0 0-1,0 1 1,22 2 0,-20-1-13,-13 0 29,-1 0 0,0 0 0,0-1 0,0 2 0,0-1 0,0 0 0,0 0 0,0 1-1,1-1 1,-1 1 0,0-1 0,0 1 0,3 2 0,-17 22 77,6-17-41,-1-1 0,1 1 1,-1-1-1,-1 0 0,1 0 1,-1-1-1,-17 10 0,-3-1 118,-35 13-1,28-13-39,-4 1 21,0-1 0,-49 10 0,73-23-64,2 0 44,13-2-109,0 0 1,0 0 0,0 0 0,0 0 0,0 0 0,0 0-1,0 0 1,0 1 0,0-1 0,-1 0 0,1 0 0,0 0-1,0 0 1,0 0 0,0 0 0,0 0 0,0 1-1,0-1 1,0 0 0,0 0 0,0 0 0,0 0 0,0 0-1,0 0 1,0 0 0,0 1 0,0-1 0,0 0-1,0 0 1,0 0 0,0 0 0,0 0 0,0 0 0,0 0-1,1 1 1,-1-1 0,0 0 0,0 0 0,0 0-1,0 0 1,0 0 0,0 0 0,0 0 0,0 0 0,0 0-1,0 0 1,1 0 0,-1 0 0,0 1 0,0-1-1,0 0 1,0 0 0,0 0 0,0 0 0,0 0 0,0 0-1,1 0 1,-1 0 0,0 0 0,0 0 0,0 0 0,0 0-1,0 0 1,0 0 0,1 0 0,-1 0 0,0 0-1,0-1 1,1 2-15,25-1-182,-21 0 161,0-1 1,0 1 0,0-1 0,0 0 0,9-3-1,-14 4 38,1-1-1,0 0 1,-1 0-1,1 1 1,-1-1-1,1 0 1,-1 0 0,1 0-1,-1 0 1,1 0-1,-1 0 1,0 0-1,0 1 1,1-1-1,-1 0 1,0 0-1,0 0 1,0 0-1,0 0 1,0 0-1,0 0 1,0 0 0,-1 0-1,1-1 1,-6-30 68,6 28-58,-2-3 26,0 0 0,0 0 0,0-1-1,-1 2 1,0-1 0,0 0 0,-1 0 0,0 1-1,-4-6 1,8 12-38,0 0 0,0 0 0,0 0 0,0 0 0,0 1 0,0-1 0,0 0-1,0 0 1,0 0 0,0 0 0,0 0 0,0 0 0,0 1 0,0-1 0,-1 0 0,1 0 0,0 0 0,0 0-1,0 0 1,0 0 0,0 1 0,0-1 0,0 0 0,0 0 0,0 0 0,0 0 0,-1 0 0,1 0-1,0 0 1,0 0 0,0 0 0,0 0 0,0 0 0,0 1 0,-1-1 0,1 0 0,0 0 0,0 0-1,0 0 1,0 0 0,0 0 0,0 0 0,-1 0 0,1 0 0,0 0 0,0 0 0,0 0 0,0 0-1,0-1 1,-1 1 0,1 0 0,0 0 0,0 0 0,0 0 0,0 0 0,0 0 0,0 0 0,0 0 0,-1 0-1,1 0 1,0 0 0,0-1 0,0 1 0,0 0 0,0 1-21,1-7-169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5720,'0'0'7266,"10"-7"-7060,33-22 2,-39 26-146,1 1 0,-1-1 0,1 1 0,0 0 0,0 1 0,0-1 0,0 1 0,0 0 0,0 0 0,0 0 0,11 1 0,6-2 148,3 0-18,0 1 0,0 0 0,30 4 0,76 16 403,-73-10-303,-3 6 229,-53-14-493,0-1-1,0 0 1,0 0 0,0 0-1,0-1 1,-1 1-1,1 0 1,0-1 0,2 0-1,11-2 292,-15 3-310,0 0 0,0 0 0,0 0 0,0-1 0,0 1 0,0 0 1,0 0-1,1 0 0,-1 0 0,0-1 0,0 1 0,0 0 0,0 0 0,0 0 0,0 0 0,0-1 0,0 1 1,0 0-1,0 0 0,0 0 0,0 0 0,0-1 0,0 1 0,0 0 0,0 0 0,0 0 0,0-1 1,0 1-1,0 0 0,-1 0 0,1 0 0,0 0 0,0 0 0,0-1 0,0 1 0,0 0 0,0 0 1,0 0-1,-1 0 0,1 0 0,0 0 0,0-1 0,0 1 0,0 0 0,-1 0 0,1 0 1,-7-8-1234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1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8240,'0'0'6770,"-13"6"-6611,-2 1-129,-7 3 106,-1 0 0,2 2-1,-1 0 1,-25 21 0,36-24-28,1 2 0,0-1 0,1 1 0,0 0 0,-10 17-1,17-24-57,-1 0 0,1 1 0,0-1 0,0 1 0,0-1 0,0 1 0,1 0 0,0 0 0,0 0 0,0 0 0,1 0 0,0 0 0,0-1 0,0 1 0,0 0 0,1 0 0,0 0 0,3 9 0,-3-10-10,1-1 0,-1 1 0,1-1 0,0 0 0,1 0-1,-1 0 1,0 0 0,1 0 0,0-1 0,-1 1 0,1-1-1,0 1 1,0-1 0,1 0 0,-1 0 0,0-1 0,1 1-1,-1-1 1,1 1 0,-1-1 0,1 0 0,0-1 0,0 1-1,-1 0 1,1-1 0,6 0 0,-3 0 34,0-1 0,-1 0 0,1 0 1,-1 0-1,0-1 0,1 0 0,-1 0 0,0 0 0,0-1 1,0 0-1,0 0 0,-1 0 0,1-1 0,5-5 0,-6 4 35,0 0-1,0 0 0,-1-1 0,1 1 0,-1-1 1,-1 0-1,1 0 0,-1-1 0,0 1 0,4-12 1,-4 4 269,-1 1 0,0-1-1,-1 1 1,0-22 0,-3 17 873,5 28-996,0 3-212,-1 0 1,0 0 0,-1 0 0,-1 1 0,0-1 0,-2 14 0,1 14 23,-2 65 165,-26 174 0,20-230-72,-2-1-1,-18 54 1,28-102-143,1 1 1,-1-1-1,1 1 1,-1-1-1,1 0 1,-1 1-1,0-1 1,0 0-1,0 1 1,0-1-1,0 0 1,0 0-1,0 0 1,0 0-1,0 0 1,-1 0-1,1 0 1,0 0-1,-1-1 1,1 1-1,0 0 1,-1-1 0,1 1-1,-1-1 1,1 0-1,-1 1 1,1-1-1,-1 0 1,1 0-1,-1 0 1,1 0-1,-1 0 1,1 0-1,-1-1 1,1 1-1,-1 0 1,1-1-1,-3 0 1,2 0 6,-1 0 0,1 0-1,-1-1 1,1 1 0,0-1 0,0 1 0,0-1 0,0 0 0,0 0 0,0 0 0,0 0 0,1 0 0,-1 0 0,1 0 0,-1-1 0,1 1 0,0-1-1,0 1 1,0-1 0,0 1 0,-1-4 0,2 0 1,0-1 0,0 0 0,1 1 0,0-1-1,0 1 1,0 0 0,3-8 0,17-46 49,-15 45-51,3-11 6,2 0-1,0 2 1,2-1-1,1 1 0,20-27 1,45-52 90,-41 51-50,-7 10 7,40-51 129,-61 79-136,-1 0-1,-1 0 1,0 0-1,-1-1 1,6-17 0,-6 13 175,1 0 0,16-26 0,-23 44-100,-5 138 564,4-116-666,0 0 1,1-1-1,1 1 0,1 0 0,10 31 0,-13-51-38,0 0 1,0 0-1,1 0 0,-1 0 0,1-1 0,-1 1 0,1 0 0,-1 0 0,1-1 0,-1 1 0,1 0 0,0-1 0,-1 1 0,1-1 0,0 1 0,0 0 0,-1-1 0,1 0 0,0 1 0,0-1 0,0 1 0,-1-1 1,1 0-1,0 0 0,0 0 0,1 1 0,1-1 2,-1-1 1,0 1-1,1 0 0,-1-1 1,0 1-1,0-1 1,1 0-1,-1 0 1,0 0-1,2-1 1,6-4 27,-1 0 0,0-1 0,10-9 1,-8 4 25,0 0 0,-1-1 0,0 0 0,-1-1 0,0 0 0,-1 0 0,9-23 0,41-94 334,-54 121-391,-1 3 61,-2 21-19,5 129 6,-3-118-60,1 0 1,1 0-1,14 41 0,-19-65 9,0 0 0,0 0 0,1-1-1,-1 1 1,0 0 0,1 0 0,-1-1-1,0 1 1,1 0 0,-1-1 0,1 1-1,-1-1 1,1 1 0,-1 0 0,1-1-1,0 1 1,-1-1 0,1 0 0,0 1-1,-1-1 1,1 1 0,0-1 0,0 0-1,-1 0 1,1 1 0,0-1 0,1 0-1,0 0 2,-1 0-1,1-1 0,-1 1 0,0-1 0,1 1 1,-1-1-1,1 1 0,-1-1 0,0 0 0,1 0 0,-1 0 1,0 0-1,2-1 0,2-3 9,0-1-1,0 1 1,0-1-1,6-11 1,92-163 239,-82 149-216,-2 56-127,-13-16 79,3 5 11,1 0 1,14 15-1,-21-25 9,1-1 0,-1 0 1,1 0-1,0 0 0,0 0 0,0 0 0,0-1 0,1 0 1,-1 1-1,1-2 0,-1 1 0,8 1 0,-10-2-3,0-1 0,0 0 0,0 0-1,0 0 1,1 0 0,-1 0-1,0-1 1,0 1 0,0-1 0,0 1-1,0-1 1,0 0 0,0 1 0,-1-1-1,1 0 1,3-2 0,-2 0 4,1 0 0,0-1 0,-1 1 0,0-1 0,0 1 0,5-8 0,0-4 26,0 0-1,11-31 0,-19 45-29,2-4 6,0 0 0,0-1 0,-1 1 0,0-1 0,0 1 0,0-1-1,-1 1 1,1-1 0,-1 0 0,-1 1 0,1-1 0,-3-8 0,3 14-4,0 0 0,0-1 0,-1 1 0,1 0 0,0-1 0,-1 1 0,1 0 0,0 0 0,-1 0 0,1-1 0,0 1 0,-1 0 0,1 0 1,0 0-1,-1 0 0,1-1 0,-1 1 0,1 0 0,0 0 0,-1 0 0,1 0 0,-1 0 0,1 0 0,0 0 0,-1 0 0,1 0 0,0 1 0,-1-1 0,1 0 0,-1 0 1,1 0-1,0 0 0,-1 0 0,1 1 0,0-1 0,-1 0 0,1 0 0,-1 1 0,-12 10 8,7-4 0,1 1-1,0-1 0,0 1 0,1 0 0,0 0 0,0 1 0,1-1 1,-4 14-1,5-8 3,-1 1 0,2-1 0,0 1 0,1 23 1,1-33-6,-1 0 1,1 0 0,0 1-1,1-1 1,-1 0 0,1 0-1,0 0 1,0-1 0,0 1 0,1 0-1,0-1 1,0 1 0,0-1-1,0 0 1,1 0 0,-1 0-1,1-1 1,0 1 0,8 5-1,-5-5 19,0 0-1,1 0 1,-1-1-1,1 0 1,0 0 0,0 0-1,0-1 1,0-1-1,0 1 1,0-1-1,17 0 1,1-3-10,1 0 0,-1-2 0,0-1 0,0-1 0,-1-1 0,1-1 0,-2-1 0,1-1 0,-1-2 0,-1 0 0,0-1 0,27-22 0,-25 11-25,-14 8-5374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1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12 202 14672,'0'0'1751,"-12"-67"-1303,34 37-232,9-4 0,13-2-168,10 1-8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2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0 568 8536,'0'0'9358,"0"11"-8997,0 18 29,2 0-1,1-1 0,1 1 1,1-1-1,11 36 0,-10-50-156,10 23 315,-15-35-496,0 0 0,0 0 0,0 0 0,1 0 0,-1-1 0,1 1 0,-1 0 0,1-1 0,0 0 0,0 1 0,-1-1 0,1 0 1,0 0-1,4 2 0,-3-3-9,-1-1 0,1 1 0,0-1 0,0 0 0,0 0 0,-1 0 0,1 0 0,-1 0 0,1 0 0,-1-1 0,1 0 0,-1 1 0,0-1 0,4-3 0,3-7 35,0 0 0,-1 0 0,-1-1 1,0 1-1,0-2 0,4-14 0,-3 10-14,1-7 138,0 0 0,-2 0 0,-1-1 1,-1 0-1,-1 0 0,1-44 1,-3 113-49,2 0 0,11 51 1,-12-80-117,-1-1-10,-1-3 21,1-1-1,-1 0 1,2 1-1,-1-1 1,1 0-1,1 0 1,-1-1-1,1 1 1,10 14-1,-12-21-31,-1-1 0,1 1 0,0-1 0,0 0 0,0 1 0,0-1 0,0 0 1,0 0-1,0 0 0,0-1 0,0 1 0,0 0 0,0-1 0,1 1 0,-1-1 0,0 0 0,1 0 0,-1 0 0,0 0 0,0 0 0,1 0 0,-1-1 0,0 1 0,0-1 0,1 1 0,-1-1 0,0 0 0,0 0 0,0 0 0,0 0 0,0 0 0,3-3 0,3-2 34,-1 1 0,1-1 0,-1 0 0,-1-1 0,1 0 0,8-13 0,-2 1 63,15-36 0,-7 12 43,-10 21 14,12-38-1,4-9 266,-24 61 92,-7 12 477,-12 19-527,-16 26-432,3-6 35,-26 55 0,35-51 143,21-46-221,-1 0-1,0 0 1,0 0-1,0 0 1,1 0-1,-1 0 1,1 0-1,-1 0 1,1 0-1,-1 0 1,1 0-1,-1 0 1,1 0-1,0 0 1,0 0 0,-1-1-1,1 1 1,0 0-1,0 0 1,0-1-1,0 1 1,0-1-1,0 1 1,1 0-1,26 12 10,-28-13-12,9 4 6,0-1 0,1 0 0,-1-1-1,1 0 1,-1 0 0,1-1 0,0 0 0,0-1 0,0 0 0,-1-1 0,1 0 0,0 0 0,0-1 0,-1 0 0,1-1 0,-1 0 0,0 0 0,0-1-1,0 0 1,0-1 0,-1 0 0,0 0 0,0-1 0,0 0 0,0-1 0,-1 1 0,0-1 0,5-9 0,10-15 231,-1-1-1,17-40 1,-32 63-105,-3 9 34,-2 18 60,-1-9-239,0 5 45,5 126 182,-3-122-168,0 0 0,2 0-1,0 0 1,1 0-1,11 26 1,-15-42-38,0-1-1,-1 1 1,1-1 0,0 0-1,0 0 1,0 1 0,-1-1-1,2 0 1,-1 0 0,0 0-1,0 0 1,2 1 0,-3-1-4,1-1 1,-1 0 0,1 0 0,0 0-1,-1 1 1,1-1 0,0 0-1,-1 0 1,1 0 0,-1 0-1,1 0 1,0 0 0,-1 0-1,1 0 1,0 0 0,-1 0-1,1-1 1,0 1 0,-1 0-1,1-1 1,3-1 13,-1 0-1,1-1 1,-1 0 0,0 1-1,0-1 1,-1-1 0,4-3-1,2-2 0,4-6-9,-1 0-1,0 0 1,-1-1-1,8-18 1,29-73 5,-36 80-12,-9 23-1,0 0 0,0 0 0,-1-1 0,1 1 0,-1 0 0,0-1 0,1-7 0,-4 48 0,1-22 0,0 0 0,1 1 0,1-1 0,2 15 0,-2-26 0,10 41 0,-10-41 0,0 0 0,0 0 0,1 0 0,-1-1 0,1 1 0,-1-1 0,1 1 0,0-1 0,0 1 0,0-1 0,0 0 0,3 2 0,-3-3 0,-1 0 0,1-1 0,-1 1 0,0-1 0,1 0 0,0 0 0,-1 1 0,1-1 0,-1 0 0,1 0 0,-1-1 0,1 1 0,-1 0 0,1 0 0,-1-1 0,1 1 0,-1-1 0,1 1 0,-1-1 0,3-1 0,0 0 0,0 0 0,1-1 0,-1 0 0,-1 0 0,6-4 0,2-6 0,0-1 0,-1 0 0,-1-1 0,0 0 0,13-30 0,-16 31 0,1-1 0,0 1 0,1 0 0,1 1 0,0 0 0,0 0 0,15-13 0,-22 24 0,0 1 0,0 0 0,1 0 0,-1 0 0,0 0 0,0 0 0,1 0 0,-1 1 0,1-1 0,-1 1 0,0-1 0,1 1 0,-1 0 0,1 0 0,-1 0 0,1 0 0,-1 1 0,1-1 0,-1 1 0,0-1 0,1 1 0,-1 0 0,5 2 0,4 3 0,1 0 0,-1 0 0,12 9 0,-21-13 0,1 0 0,2 2 0,0-1 0,0 1 0,0-1 0,0 0 0,1-1 0,-1 1 0,1-1 0,10 3 0,-16-6 0,0 1 0,0 0 0,0 0 0,0-1 0,1 1 0,-1 0 0,0 0 0,0-1 0,0 1 0,0 0 0,0-1 0,0 1 0,0 0 0,0 0 0,0-1 0,0 1 0,0 0 0,-1-1 0,1 1 0,0 0 0,0 0 0,0-1 0,0 1 0,0 0 0,0 0 0,-1-1 0,1 1 0,0 0 0,0 0 0,0 0 0,-1-1 0,1 1 0,0 0 0,0 0 0,0 0 0,-1 0 0,1 0 0,0-1 0,0 1 0,-1 0 0,-10-12 0,10 12 0,-5-7 0,-1 0 0,-1 1 0,1 0 0,-1 0 0,0 1 0,-11-5 0,17 8 0,-1 1 0,0 0 0,0 0 0,0 0 0,1 1 0,-1-1 0,0 1 0,0-1 0,0 1 0,0 0 0,0 0 0,0 0 0,0 1 0,0-1 0,0 1 0,0-1 0,0 1 0,1 0 0,-1 0 0,0 0 0,0 1 0,1-1 0,-1 1 0,-3 2 0,0 2 0,0-1 0,0 1 0,1 0 0,0 0 0,1 1 0,-1-1 0,1 1 0,0 0 0,1 0 0,-4 9 0,3-5 0,1 1 0,0-1 0,1 1 0,0-1 0,0 1 0,1 14 0,6 7 0,-4-32 0,-1 1 0,1-1 0,-1 1 0,1-1 0,-1 1 0,1-1 0,0 1 0,0-1 0,0 0 0,0 1 0,0-1 0,0 0 0,0 0 0,0 0 0,0 0 0,0 0 0,1 0 0,1 1 0,-2-2 0,1 0 0,-1-1 0,1 1 0,0-1 0,-1 1 0,1-1 0,-1 0 0,1 0 0,-1 0 0,0 1 0,1-1 0,-1-1 0,0 1 0,0 0 0,0 0 0,0 0 0,0-1 0,0 1 0,1-2 0,1 0 0,8-12 0,0 0 0,-1-1 0,-1 0 0,11-28 0,-3 8 0,-11 24 0,2-2 0,-7 14 0,-1 0 0,1 0 0,-1 0 0,1 1 0,-1-1 0,1 0 0,0 0 0,-1 1 0,1-1 0,-1 1 0,0-1 0,1 0 0,-1 1 0,1-1 0,-1 1 0,1-1 0,-1 1 0,0-1 0,0 1 0,1 0 0,-1-1 0,0 1 0,0-1 0,1 1 0,-1-1 0,0 1 0,0 0 0,0-1 0,0 2 0,7 17 0,1-1 0,1 0 0,16 24 0,-19-34 0,0 0 0,0 0 0,1-1 0,0 0 0,0 0 0,0-1 0,1 0 0,0 0 0,9 4 0,-14-8 0,1-1 0,-1 0 0,0 0 0,1-1 0,-1 1 0,1-1 0,-1 1 0,1-1 0,-1 0 0,0 0 0,1-1 0,-1 1 0,1-1 0,-1 0 0,0 1 0,1-2 0,-1 1 0,0 0 0,5-3 0,2-1 0,-1-1 0,1 0 0,-1 0 0,15-14 0,-12 7 0,-1 0 0,0 0 0,0-1 0,12-22 0,30-68 0,-40 78 0,7-19 0,-3-1 0,-1-1 0,-2 0 0,-3-1 0,-1-1 0,5-79 0,-15 120 0,0-1 0,0 0 0,-1 1 0,0-1 0,0 1 0,-5-15 0,5 22 0,1 0 0,0 0 0,0 1 0,-1-1 0,1 1 0,-1-1 0,1 0 0,0 1 0,-1-1 0,1 1 0,-1-1 0,1 1 0,-1-1 0,0 1 0,1 0 0,-1-1 0,0 1 0,1-1 0,-1 1 0,0 0 0,1 0 0,-1-1 0,0 1 0,1 0 0,-1 0 0,0 0 0,1 0 0,-1 0 0,0 0 0,0 0 0,1 0 0,-1 0 0,0 0 0,0 1 0,1-1 0,-1 0 0,0 0 0,1 1 0,-1-1 0,0 0 0,1 1 0,-1-1 0,1 0 0,-2 2 0,-2 0 0,0 1 0,1-1 0,-1 1 0,1 0 0,-1 0 0,-3 6 0,-3 4 0,2 2 0,-1-1 0,2 1 0,0 0 0,-6 18 0,-19 83 0,26-85 0,0 1 0,3 0 0,1 0 0,1 0 0,5 53 0,-2-66 0,2 0 0,-1-1 0,2 0 0,1 1 0,0-2 0,1 1 0,1-1 0,0 0 0,2-1 0,21 30 0,-26-40 66,0-1 0,1 0 0,0 0 0,0 0 0,0-1 0,1 0 0,-1 0 0,1 0 0,0-1 0,0 0 0,0 0 0,1-1 0,-1 0 0,12 1 0,-14-2-264,-1 0 0,1-1 0,0 1 0,-1-1 0,1 0 0,-1-1 0,1 1 0,0-1 0,-1 0 0,0 0 0,1 0 0,-1-1 0,0 0 0,1 0 0,-1 0 0,0 0 0,0 0 0,-1-1 0,1 0 0,0 0 0,-1 0 0,0 0 0,1 0 0,1-4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2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45 335 8432,'0'0'7409,"2"10"-7168,6 31 18,-8-41-248,0 0 1,0 1-1,1-1 0,-1 1 1,0-1-1,0 0 1,1 1-1,-1-1 0,0 1 1,0-1-1,1 0 1,-1 1-1,0-1 0,1 0 1,-1 0-1,1 1 1,-1-1-1,0 0 1,1 0-1,-1 1 0,1-1 1,-1 0-1,0 0 1,1 0-1,-1 0 0,1 0 1,-1 0-1,1 0 1,-1 0-1,1 0 0,-1 0 1,1 0-1,-1 0 1,0 0-1,1 0 0,-1 0 1,1 0-1,-1 0 1,1-1-1,-1 1 0,0 0 1,1 0-1,-1-1 1,1 1-1,-1-1 0,20-13 276,-18 12-216,8-7 124,0 0-1,-1-1 1,0 0-1,0-1 1,-1 0-1,-1 0 1,12-24-1,-9 15 116,-1-2 0,-2 1 0,11-44 0,-15 19 82,-3 36-124,1 0 0,2-19 0,-3 4 131,0 24-352,0 0 1,0 0-1,0 0 0,0 0 1,0 0-1,0 1 1,-1-1-1,1 0 0,0 0 1,0 0-1,-1 0 1,1 1-1,0-1 0,-1 0 1,1 0-1,-1 1 1,1-1-1,-1 0 0,0 1 1,1-1-1,-1 0 1,1 1-1,-2-1 0,-2 4 105,1 0 0,0 0 0,0 1-1,0-1 1,1 1 0,-1 0-1,-2 6 1,4-9-120,-7 15 69,0 0 0,2 0 1,0 1-1,1-1 0,0 1 1,1 1-1,1-1 0,1 1 1,1-1-1,0 1 0,1 0 1,3 24-1,20 137 560,-17-90-406,-1-41 17,-4-39-225,1 0-1,-1 0 1,-1 0 0,0 0 0,-1 14 0,-4 7 59,5-22-73,-1 0 0,0 0 0,0 0 0,-1 0 0,0 0 0,0 0 0,-1 0 0,0-1 0,0 0 0,-1 1 0,0-1 0,-8 11 0,7-13 12,0 1 1,0-1-1,0-1 1,-1 1-1,1-1 1,-1 1-1,-9 3 1,13-7-28,0 0 0,-1-1 0,1 1 0,0-1 0,-1 1 0,1-1 0,0 0-1,-1 0 1,1 0 0,0 0 0,0 0 0,-1-1 0,1 1 0,0-1 0,-1 1 0,1-1 0,0 0 0,0 0 0,0 0 0,0 0 0,0 0 0,0-1 0,0 1 0,0 0 0,0-1 0,-2-2 0,2 2 0,0-1 0,-1 0-1,1 1 1,0-1 0,1 0 0,-1 0 0,0 0-1,1 0 1,-1 0 0,1 0 0,0 0-1,0-1 1,0 1 0,1 0 0,-1-1-1,1 1 1,0-1 0,0 1 0,0 0 0,0-1-1,1 1 1,-1-1 0,1 1 0,0 0-1,0 0 1,0-1 0,0 1 0,3-4-1,0-1 4,0 0 0,1 0 0,0 0 0,0 0 0,1 1 0,0 0 0,1 0-1,-1 1 1,10-7 0,-3 3-8,1 0-1,0 1 1,0 1-1,1 1 1,25-10-1,-33 15-8,0-1 0,1 2 0,0-1-1,-1 1 1,1 1 0,0-1 0,0 1 0,-1 1-1,1-1 1,0 1 0,-1 1 0,1-1 0,-1 1-1,10 4 1,33 15-21,32 13-14,-77-34 47,-1 1-1,1-1 1,0-1-1,-1 1 1,1-1-1,0 1 1,7-4-1,-6 3-10,-1-1 9,1-1-1,-1 0 1,0 0-1,0 0 1,0-1-1,0 1 1,-1-1-1,1 0 1,6-9-1,2-1 28,-7 9-13,-1 0 0,1 0 0,0 0 0,0 1-1,1-1 1,12-5 0,3-2 19,-20 10-48,1 1 0,0-1 0,0 1 0,-1-1 1,1 1-1,0 0 0,0 0 0,0 0 1,6-1-1,-6 2-1,-1 0 0,0-1 1,0 1-1,1 0 0,-1 0 1,0 0-1,1 1 1,-1-1-1,0 0 0,0 1 1,1 0-1,-1-1 0,0 1 1,0 0-1,0 0 0,0 0 1,0 1-1,0-1 0,0 0 1,2 3-1,-3-4 2,9 6-8,-8-5 7,-1-1 0,1 1-1,0 0 1,-1 0 0,1 0-1,-1 0 1,1 0 0,-1 0-1,0 0 1,1 1 0,-1-1-1,0 0 1,0 1-1,1 1 1,-1-2 128,-15-11 61,4 7-165,0 0 0,0 1 0,0 0 0,0 1 0,0 0 0,-1 1 0,1 0 0,0 0 0,0 1 0,-1 1 0,-16 4 0,18-4-8,1 0 1,-1 1 0,0 0 0,1 1-1,-8 5 1,12-7-8,0 1 0,0 0 0,1 1 1,0-1-1,-1 1 0,1-1 0,0 1 0,1 0 0,-1 0 0,1 0 1,-3 6-1,4-8-3,0 0 1,0 1 0,0-1 0,0 0-1,1 0 1,-1 1 0,1-1 0,0 0-1,-1 1 1,1-1 0,0 1 0,0-1-1,1 0 1,-1 1 0,0-1-1,1 0 1,0 1 0,-1-1 0,1 0-1,1 3 1,1-1 4,-1 0 1,1-1-1,0 1 0,0-1 0,1 1 1,-1-1-1,1 0 0,-1 0 0,7 3 0,-4-1 11,0-2-1,1 1 1,-1-1-1,1 0 1,0 0-1,0 0 1,0-1 0,0 0-1,0-1 1,13 2-1,-16-3-13,-1 0 0,1-1 0,0 1 0,-1-1 0,1 1 0,-1-1 0,1 0 0,-1-1 0,0 1 0,1 0 0,-1-1 0,0 0 0,0 0 0,0 0 0,0 0 0,0 0 0,-1 0 0,1-1 0,-1 0 0,1 1 0,-1-1 0,0 0 0,3-5 0,0-1 22,0 0 1,0-1-1,-1 0 1,6-18-1,-9 25-2,0-1 0,-1 0 0,1 0 0,-1 0 0,0 1 0,0-1 0,0 0 0,0 0 0,0 0 0,-1 0 0,0 0-1,0 1 1,0-1 0,0 0 0,-1 1 0,-1-5 0,3 8-24,0 0 0,-1 0 0,1 0 0,0 0 0,0 0 0,0-1 0,0 1 0,0 0 0,0 0 0,0 0 0,-1 0 0,1 0 0,0 0 0,0 0 0,0 0 0,0 0 0,0 0-1,-1 0 1,1 0 0,0 0 0,0 0 0,0 0 0,0 0 0,0 0 0,-1 0 0,1 0 0,0 0 0,0 0 0,0 0 0,0 0 0,0 0 0,-1 0 0,1 0 0,0 0 0,0 0 0,0 0 0,0 0 0,0 0 0,0 0 0,-1 0 0,1 1 0,0-1 0,0 0 0,0 0 0,0 0 0,-8 10 60,-3 14-23,9-12-45,-1 1 0,2-1-1,0 1 1,0-1 0,1 1 0,1-1-1,0 1 1,1-1 0,0 1 0,1-1 0,7 21-1,-9-30 6,0-1-1,0 0 0,0 1 1,0-1-1,0 0 0,0 0 1,1 0-1,-1 0 1,1 0-1,0 0 0,-1 0 1,1 0-1,0-1 0,0 1 1,0-1-1,0 1 0,0-1 1,1 0-1,-1 0 0,0 0 1,1 0-1,-1 0 0,0 0 1,1-1-1,-1 1 0,1-1 1,-1 1-1,1-1 1,-1 0-1,1 0 0,-1-1 1,1 1-1,-1 0 0,1-1 1,-1 1-1,1-1 0,-1 0 1,4-1-1,3-3 10,-1 0 1,1-1-1,-1 0 1,0 0-1,0-1 1,0 0-1,-1 0 1,0-1-1,-1 0 0,0 0 1,0 0-1,5-11 1,10-12 64,-17 25-49,1 0 1,-1 0-1,0 0 1,-1-1 0,0 1-1,0-1 1,4-13-1,-6 15 5,0 1 1,0-1-1,-1 1 0,0-1 0,0 0 0,0 1 0,0-1 0,-2-8 0,0-1 67,2 12-81,0 1 1,0-1-1,0 1 0,0 0 0,0-1 0,0 1 0,-1-1 0,1 1 0,-1 0 0,1-1 0,-1 1 1,0-2-1,0 2-12,1 0 0,0 0 0,-1 0 0,1 0 0,0 0 0,0 0 0,-1 0 0,1 0 1,0 0-1,0 0 0,0 0 0,0 0 0,1 0 0,-1 0 0,0 1 0,0-1 0,1 0 0,-1 0 1,0 0-1,1 0 0,-1 0 0,1 0 0,-1 0 0,1 0 0,0 0 0,0-1 3,1 0 0,-1 1-1,0-1 1,1 0 0,0 1-1,-1-1 1,1 1 0,0 0-1,3-2 1,1 1-7,0 0 0,0 0 0,0 1 0,0 0 0,1 0 0,-1 1 0,0 0 0,1 0 0,-1 0 0,1 1 0,-1 0 0,0 0 0,0 1 0,0 0 0,0 0 0,0 0 0,8 5 0,-9-5 0,0 1 0,0 0 0,0 0 0,0 0 0,-1 1 0,1-1 0,-1 1 0,0 0 0,0 1 0,0-1 0,-1 1 0,1-1 0,-1 1 0,0 0 0,-1 0 0,1 1 0,-1-1 0,0 0 0,1 8 0,4 52 0,-6-41 0,6 29 0,-6-49 0,0 1 0,0 0 0,0-1 0,0 1 0,0-1 0,1 1 0,0-1 0,3 6 0,-5-10 0,1 1 0,-1 0 0,1-1 0,-1 1 0,1-1 0,-1 1 0,1-1 0,0 1 0,-1-1 0,1 1 0,0-1 0,0 0 0,-1 0 0,1 1 0,0-1 0,0 0 0,-1 0 0,1 0 0,1 1 0,0-1 0,0-1 0,-1 1 0,1 0 0,0-1 0,0 1 0,-1-1 0,1 0 0,0 1 0,-1-1 0,1 0 0,-1 0 0,2-1 0,7-6 0,-2 0 0,1-1 0,-1 0 0,-1 0 0,1 0 0,8-17 0,11-12 0,-16 23 0,2-3 0,1 0 0,1 1 0,0 1 0,2 0 0,24-19 0,-40 34 0,0 0 0,0 1 0,0-1 0,-1 1 0,1 0 0,0-1 0,0 1 0,0-1 0,0 1 0,0 0 0,0 0 0,-1 0 0,1-1 0,0 1 0,0 0 0,0 0 0,0 0 0,0 0 0,0 1 0,0-1 0,0 0 0,0 0 0,0 1 0,0-1 0,-1 0 0,1 1 0,0-1 0,0 1 0,0-1 0,-1 1 0,1-1 0,0 1 0,0-1 0,-1 1 0,1 0 0,0-1 0,-1 1 0,1 0 0,-1 0 0,1 0 0,-1-1 0,0 1 0,1 0 0,-1 0 0,0 0 0,1 0 0,-1 0 0,0 1 0,2 4 0,-1-1 0,0 1 0,0 0 0,0 0 0,0 0 0,-2 10 0,1-12 0,-1 17 0,-2-1 0,-8 36 0,8-49 0,3-7 0,0 1 0,-1-1 0,1 0 0,0 0 0,0 1 0,0-1 0,0 0 0,0 0 0,-1 1 0,1-1 0,0 0 0,0 0 0,0 1 0,0-1 0,0 0 0,0 1 0,0-1 0,0 0 0,0 0 0,0 1 0,0-1 0,0 0 0,0 1 0,0-1 0,1 0 0,-1 0 0,0 1 0,0-1 0,0 0 0,0 0 0,0 1 0,1-1 0,-1 0 0,0 0 0,0 1 0,0-1 0,1 0 0,-1 0 0,0 0 0,0 1 0,1-1 0,-1 0 0,0 0 0,0 0 0,1 0 0,-1 0 0,3-1 0,0 0 0,0-1 0,-1 1 0,1-1 0,-1 0 0,1 1 0,-1-1 0,3-3 0,1 0 0,21-18 0,26-28 0,-34 31 0,5 5 0,-9 12 0,-15 4 0,0-1 0,1 0 0,-1 0 0,0 0 0,1 0 0,-1 0 0,0 0 0,1 0 0,-1 1 0,0-1 0,1 0 0,-1 0 0,0 1 0,0-1 0,1 0 0,-1 0 0,0 1 0,0-1 0,1 0 0,-1 0 0,0 1 0,0-1 0,0 0 0,0 1 0,1-1 0,-1 1 0,0-1 0,0 0 0,0 1 0,0-1 0,0 1 0,1 12 0,0 0 0,-2 0 0,0 13 0,0-16 0,1-8 0,0 19 0,1-21 0,-1 0 0,0 1 0,1-1 0,-1 1 0,1-1 0,-1 0 0,0 1 0,1-1 0,-1 0 0,1 0 0,-1 1 0,1-1 0,-1 0 0,1 0 0,-1 0 0,1 0 0,-1 0 0,1 1 0,-1-1 0,1 0 0,-1 0 0,1 0 0,-1 0 0,1 0 0,-1-1 0,1 1 0,-1 0 0,1 0 0,-1 0 0,1 0 0,-1-1 0,1 1 0,-1 0 0,1 0 0,-1-1 0,1 0 0,7-3 0,0 0 0,0-1 0,-1 0 0,0-1 0,0 1 0,0-1 0,6-8 0,25-20 0,-27 26 0,-8 5 0,0 0 0,0 1 0,1-1 0,-1 1 0,0 0 0,1 0 0,0 0 0,5-1 0,-8 3 0,0 0 0,0 0 0,0 1 0,0-1 0,0 0 0,0 1 0,0-1 0,0 1 0,0-1 0,-1 1 0,1 0 0,0-1 0,0 1 0,-1 0 0,1-1 0,0 1 0,-1 0 0,1 0 0,-1 0 0,1-1 0,-1 1 0,1 0 0,0 2 0,8 25 0,-6-18 0,30 76 0,-32-83 0,0 1 0,1-1 0,0 1 0,0-1 0,0 0 0,0 0 0,0 0 0,0 0 0,1 0 0,0 0 0,-1-1 0,1 1 0,0-1 0,0 0 0,1 0 0,-1 0 0,0 0 0,1 0 0,4 1 0,-3-2 0,0 0 0,0 0 0,0-1 0,0 1 0,0-1 0,0 0 0,0-1 0,0 1 0,0-1 0,0 0 0,0 0 0,0 0 0,-1-1 0,7-3 0,8-3 0,-2-1 0,1-1 0,-2-1 0,1 0 0,-1-1 0,-1-1 0,23-24 0,-25 16 0,-10 10 0,-3 11 0,0 0 0,0 0 0,0-1 0,0 1 0,0 0 0,0 0 0,0 0 0,0 0 0,0-1 0,0 1 0,-1 0 0,1 0 0,0 0 0,0 0 0,0 0 0,0 0 0,0 0 0,0-1 0,0 1 0,-1 0 0,1 0 0,0 0 0,0 0 0,0 0 0,0 0 0,0 0 0,-1 0 0,1 0 0,0 0 0,0 0 0,0 0 0,0 0 0,0 0 0,-1 0 0,1 0 0,0 0 0,0 0 0,0 0 0,0 0 0,0 0 0,-1 0 0,1 0 0,0 0 0,0 0 0,0 0 0,0 0 0,0 0 0,-1 0 0,1 1 0,-2 1 0,-1 0 0,1 1 0,0-1 0,0 1 0,0 0 0,0 0 0,0 0 0,0 0 0,1 0 0,-2 7 0,-1-1 0,0-3 0,1 1 0,1-1 0,-1 1 0,1 0 0,0 0 0,1 0 0,0 0 0,0 0 0,0 0 0,1 0 0,0 1 0,0-1 0,1 0 0,0 0 0,0 0 0,1 0 0,0 0 0,4 10 0,-5-16 0,-1 0 0,1 0 0,0 0 0,-1 0 0,1 0 0,0 0 0,0 0 0,0 0 0,0 0 0,0-1 0,0 1 0,0 0 0,0-1 0,0 1 0,0-1 0,0 1 0,0-1 0,0 1 0,0-1 0,0 0 0,1 0 0,-1 1 0,0-1 0,0 0 0,0 0 0,1 0 0,-1 0 0,0-1 0,0 1 0,0 0 0,1 0 0,-1-1 0,0 1 0,0-1 0,0 1 0,0-1 0,0 1 0,0-1 0,0 0 0,0 1 0,0-1 0,1-1 0,1-1 0,1 1 0,-1-1 0,1-1 0,-1 1 0,0 0 0,0-1 0,-1 1 0,1-1 0,-1 0 0,3-7 0,-1 0 0,0 0 0,-1-1 0,0 1 0,-1-1 0,-1 0 0,1-22 0,-10 4 0,3 16 0,5 12 0,-1 1 0,0-1 0,0 1 0,1 0 0,-1-1 0,1 1 0,0-1 0,-1 1 0,1-1 0,0 0 0,0-2 0,0 3 0,1 0 0,-1 0 0,1 0 0,-1 0 0,1 0 0,-1 1 0,1-1 0,0 0 0,0 0 0,-1 0 0,1 0 0,0 1 0,0-1 0,0 0 0,0 1 0,0-1 0,2 0 0,18-10 0,-20 11 0,56-21 0,-56 21 0,0-1 0,1 1 0,-1 0 0,0 0 0,0 0 0,0 0 0,0 1 0,0-1 0,1 0 0,-1 0 0,0 1 0,2 0 0,11 1 0,-10-2 0,-1 0 0,1 0 0,-1 0 0,1 0 0,-1 1 0,1-1 0,-1 1 0,1 0 0,-1 0 0,0 0 0,1 1 0,-1-1 0,0 1 0,0-1 0,0 1 0,0 0 0,0 1 0,-1-1 0,1 0 0,-1 1 0,5 4 0,-3-1 0,0 0 0,0 1 0,-1-1 0,0 1 0,0-1 0,-1 1 0,0 0 0,0 0 0,2 13 0,-2-9 0,1 0 0,0-1 0,8 19 0,3 9 0,-13-37 0,-1 0 0,1 1 0,-1-1 0,1 0 0,-1 0 0,1 0 0,0 0 0,0 0 0,0 1 0,0-1 0,0-1 0,0 1 0,0 0 0,0 0 0,0 0 0,0 0 0,0-1 0,0 1 0,2 0 0,1 0 0,-1 0 0,1 0 0,-1 0 0,1 0 0,0-1 0,-1 0 0,6 0 0,0 0 0,-1-1 0,1 0 0,0-1 0,0 0 0,12-5 0,-11 3 98,-1-1 0,1 0 1,-1-1-1,-1 0 0,1-1 0,-1 1 1,0-1-1,-1-1 0,13-15 0,-1-3-2141,28-51 0,-43 69 1202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4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253 443 8032,'0'0'6688,"-10"-1"-6479,-4 1-48,0 0-1,0 1 1,1 1 0,-1 0 0,0 1-1,-18 6 1,22-5 32,0 1 1,1-1-1,0 2 0,0-1 0,1 1 0,0 0 1,0 1-1,0 0 0,-12 15 0,17-20-144,1 1 0,-1-1-1,1 1 1,0 0 0,0 0 0,0 0 0,0 0-1,0 0 1,1 0 0,-1 1 0,1-1-1,0 0 1,0 1 0,0-1 0,1 1-1,-1-1 1,1 1 0,0 4 0,0-1-9,0 1-1,0-1 1,1 0 0,1 1 0,-1-1-1,1 0 1,0 0 0,1 0 0,-1 0-1,8 11 1,-8-14-19,1-1-1,-1 1 1,1-1 0,0 0-1,0 0 1,0 0 0,0-1-1,1 1 1,-1-1-1,1 0 1,-1 0 0,1 0-1,0 0 1,0-1 0,0 1-1,0-1 1,0 0 0,0 0-1,0 0 1,7-1-1,-4 0-3,-1 0-1,1-1 0,-1 0 1,0 0-1,0 0 0,1-1 1,-1 0-1,0 0 0,0-1 1,-1 0-1,1 0 0,-1 0 1,1-1-1,-1 1 0,0-1 1,0-1-1,7-7 0,5-8 57,0 0-1,-2-1 0,14-23 0,-28 41-49,0 0-1,1 0 0,-1 0 1,0 0-1,-1 0 1,1 0-1,0 0 1,-1 0-1,0 0 1,1-1-1,-2-3 1,-4-39 267,0 5 239,5 29-237,0 15 253,3 17-176,7 8-168,0 0 1,9 58 0,11 81 581,-20-135-558,-8-28-150,0 1 1,0 0-1,-1 0 0,1 0 1,-1 0-1,0 1 1,-1-1-1,1 0 0,-1 0 1,0 0-1,0 1 1,-2 6-1,1-7-49,0-1 0,-1 0 0,0 1 0,0-1 0,0 0 0,0 0 0,-1 0 1,1-1-1,-1 1 0,0-1 0,0 1 0,0-1 0,-1 0 0,1 0 0,-8 5 0,9-7-17,1 0 0,-1 0 0,1 0 0,0 0 0,-1 0 0,1 0 0,0 0 0,0 1 0,0-1 0,-1 2 0,-10 11 27,5-10-20,0 0 0,0 0 1,0 0-1,0-1 0,-1 0 1,0 0-1,1-1 0,-13 3 1,19-6-31,-1 0 0,1 0 1,0 0-1,-1 0 1,1 0-1,0 0 1,0 0-1,0 0 0,0 0 1,0-1-1,0 1 1,0 0-1,0-1 0,0 1 1,1-1-1,-1 1 1,0-1-1,1 1 1,-1-1-1,1 1 0,0-4 1,0 2 2,1 1 0,0-1 0,0 0 0,0 1 0,1-1 0,-1 1 0,1-1 0,-1 1 0,1-1 1,0 1-1,2-2 0,28-26-40,-14 14 10,80-73-128,-67 62 107,31-38 0,-12 12 77,55-70 315,-98 113-259,-7 9-61,0 0 0,1 0 1,-1 0-1,1 0 0,-1 0 0,1 0 1,-1 0-1,1 1 0,0-1 0,0 0 1,-1 0-1,1 0 0,0 1 0,0-1 1,0 0-1,0 1 0,0-1 0,1 0 1,-2 1-7,0 0 0,1 0 0,-1-1 0,0 1 0,1 0 0,-1 0 0,0-1 0,0 1 0,1 0 0,-1-1 0,0 1 0,0 0 0,0-1 0,0 1 1,1 0-1,-1-1 0,0 1 0,0 0 0,0-1 0,0 1 0,0 0 0,0-1 0,0 1 0,0 0 0,0-1 0,0 0 0,0-2 89,0 8-70,1 46 41,9 64 0,-9-109-50,0-1 1,0 1-1,0 0 0,1-1 1,4 10-1,-6-15-10,1 1 1,-1 0 0,1 0-1,-1-1 1,1 1-1,-1 0 1,1-1-1,-1 1 1,1 0-1,0-1 1,-1 1-1,1-1 1,0 1-1,0-1 1,-1 1-1,1-1 1,0 0-1,1 1 1,-1-1-2,0 0 1,1 0 0,-1 0 0,0-1 0,0 1 0,0 0-1,0 0 1,0-1 0,0 1 0,0-1 0,0 1-1,0-1 1,0 1 0,0-1 0,0 0 0,-1 1-1,1-1 1,0 0 0,1-1 0,6-8 21,1 0 1,-2-1 0,1 0-1,9-21 1,18-25 134,-30 47-135,5-8 50,-10 17-72,1 1 0,-1-1 0,0 1 0,0-1 0,1 1 0,-1 0 0,1-1 0,-1 1 0,0 0 0,1-1 0,-1 1 0,1 0 1,-1-1-1,0 1 0,1 0 0,-1 0 0,1-1 0,-1 1 0,1 0 0,-1 0 0,1 0 0,-1 0 0,1 0 0,-1 0 0,1 0 0,0 0 1,1 1-3,-1 1 0,1 0 1,-1 0-1,0 0 0,0 0 0,0 0 1,0 0-1,0 0 0,0 0 1,-1 1-1,1-1 0,-1 0 1,1 4-1,0-2 1,2 22 18,0-1 1,-2 1-1,0 0 1,-2-1-1,-1 1 1,-1 0-1,-1-1 1,-1 0-1,-9 26 1,6-27 66,-2-1-1,0 0 1,-2-1 0,0 0-1,-26 33 1,19-41 65,11-8-74,18-11-28,25-18-57,-1-1 1,-1-2-1,-2-1 1,42-46-1,-22 22 16,-22 22 7,-2-2 1,0-1-1,-3-1 1,36-60-1,-52 78 48,-4 9 5,-1 0 0,1 0 0,-1 0 0,-1 0 0,1-1-1,-1 1 1,0-1 0,0 1 0,-1-1 0,0 0-1,0 0 1,-1-7 0,0 13-56,0 0 0,1 1-1,-1-1 1,0 0 0,0 0 0,0 1 0,0-1-1,1 0 1,-1 1 0,0-1 0,1 0 0,-1 1-1,0-1 1,1 0 0,-1 1 0,1-1-1,-1 1 1,1-1 0,-1 1 0,1-1 0,-1 1-1,1-1 1,0 1 0,-1 0 0,1-1-1,0 1 1,0-1 0,2 1 3,0-1-1,0 0 1,0 1 0,0-1 0,0 1-1,0 0 1,4 0 0,2 1-17,0 0 0,0 0 1,1 1-1,8 4 0,-14-5 7,-1 1-1,1 0 1,0 0-1,-1 0 1,1 1-1,-1-1 1,0 1-1,0 0 1,0-1-1,0 1 1,0 1-1,-1-1 1,1 0-1,-1 1 1,0-1 0,0 1-1,0 0 1,0 0-1,1 7 1,2 7 51,-2-1 0,0 0 1,0 28-1,1 4 120,-1-31-102,-2-4-1,1 0 0,0-1 0,1 1-1,6 16 1,-8-28-64,0 1 1,0-1-1,0 0 0,0 0 0,0 1 1,0-1-1,1 0 0,-1 0 0,1 0 1,0-1-1,-1 1 0,1 0 0,0-1 1,0 1-1,0-1 0,0 1 0,0-1 1,0 0-1,0 0 0,1 0 0,-1 0 1,0 0-1,1 0 0,-1-1 0,1 1 0,-1-1 1,0 0-1,1 0 0,-1 0 0,5 0 1,11-3 0,0-1 1,0-1 0,0-1-1,-1 0 1,0-2 0,0 0-1,-1 0 1,0-2-1,0 0 1,17-15 0,52-59-18,-43 41 5,-17 16 23,-17 17-3,2 0 0,16-14 0,-26 24-17,-1 0 0,1 0 0,0 0 0,0 0 0,-1 0 0,1 0 0,0 0 0,0 0 0,-1 0 0,1 0 0,0 0 0,0 0 1,0 0-1,-1 0 0,1 0 0,0 0 0,0-1 0,-1 1 0,1 0 0,0 0 0,0 0 0,0 0 0,0 0 0,-1 0 0,1-1 0,0 1 0,0 0 0,0 0 0,0 0 1,0-1-1,-1 1 0,1 0 0,0 0 0,0 0 0,0-1 0,0 1 0,0 0 0,0 0 0,0-1 0,0 1 0,0 0 0,0 0 0,0 0 0,0-1 0,0 1 1,0 0-1,0 0 0,0-1 0,0 1 0,0 0 0,0 0 0,0 0 0,0-1 0,1 1 0,-14 9 47,0 1-1,1 1 1,1 0-1,0 0 1,0 1-1,2 1 1,-1 0 0,1 0-1,1 1 1,0 0-1,1 0 1,1 1-1,-6 20 1,10-31-25,1 1 0,0-1 0,0 1-1,0-1 1,1 1 0,-1 0 0,1-1 0,0 1 0,1 0 0,-1-1 0,2 8-1,-1-11-13,-1 0-1,1 0 1,-1 0-1,1 1 1,0-1-1,-1 0 1,1 0-1,0 0 1,0 0-1,0 0 0,0 0 1,0 0-1,0-1 1,0 1-1,0 0 1,0-1-1,2 2 1,-1-1-1,1-1 1,-1 1-1,0-1 1,1 1-1,-1-1 1,1 0-1,-1 0 1,0 0-1,1-1 1,-1 1-1,1 0 1,3-2-1,0 0-1,0-1-1,0-1 1,0 1-1,-1-1 1,1 0-1,-1 0 1,0 0-1,0-1 1,0 1 0,-1-1-1,5-7 1,0-1-4,-1-1 0,-1 0 0,0 0 0,5-16 0,17-33 1,-11 23-5,-18 37-4,0 2 2,0 1 0,0-1 0,0 1-1,0 0 1,0-1 0,0 1 0,0-1-1,0 1 1,0 0 0,0-1-1,0 1 1,0-1 0,0 1 0,0-1-1,1 1 1,-1 0 0,0-1 0,0 1-1,0 0 1,1-1 0,-1 1 0,0 0-1,0-1 1,1 1 0,-1 0-1,0-1 1,1 1 0,-1 0 0,29-10-4,0 0 1,-1-2 0,0-1 0,-1-2 0,-1 0-1,0-2 1,-1-1 0,-1 0 0,44-45 0,-50 45 9,-1-2 1,-1 0-1,0-1 1,-2-1 0,0 0-1,-2-1 1,0-1 0,-2 0-1,0 0 1,7-32-1,-15 49 22,-1-1 0,1 0 0,-2 0 0,1 0 0,-1 0 0,0 0-1,-1 0 1,0 0 0,-3-12 0,4 20-24,0 0 1,0-1-1,0 1 0,0 0 1,0 0-1,0 0 0,0-1 1,0 1-1,0 0 1,-1 0-1,1 0 0,0-1 1,0 1-1,0 0 0,0 0 1,0 0-1,0-1 0,-1 1 1,1 0-1,0 0 0,0 0 1,0 0-1,-1 0 0,1 0 1,0 0-1,0-1 0,0 1 1,-1 0-1,1 0 0,0 0 1,0 0-1,0 0 1,-1 0-1,1 0 0,0 0 1,-8 6 43,-4 15-9,11-18-30,-10 19 3,2 1 0,0 0 0,2 0 0,-6 27 0,4-4 8,-3 56-1,12-60-17,2 1 0,1-1 0,2 0 0,21 80 0,-24-113 0,1-1 0,0 1 0,0-1 0,0 0 0,1 0 0,5 8 0,-8-15 0,0 1 0,0-1 0,0 0 0,0 1 0,0-1 0,0 0 0,0 1 0,0-1 0,0 0 0,1 0 0,-1 0 0,0 0 0,1 0 0,-1-1 0,1 1 0,-1 0 0,1-1 0,-1 1 0,1-1 0,-1 1 0,1-1 0,0 0 0,-1 0 0,1 1 0,0-1 0,-1 0 0,1-1 0,-1 1 0,1 0 0,0 0 0,-1-1 0,1 1 0,-1-1 0,1 1 0,-1-1 0,1 0 0,-1 1 0,1-1 0,1-2 0,14-11 0,0-2 0,-1 0 0,-1 0 0,13-20 0,-7 10 0,8-17 0,-23 34 0,0-1 0,0 1 0,1 0 0,14-14 0,-21 23 0,18-12 0,-18 12 0,1 0 0,-1 0 0,1 0 0,0 0 0,-1 0 0,1 1 0,-1-1 0,1 0 0,-1 0 0,1 0 0,-1 1 0,1-1 0,-1 0 0,1 1 0,-1-1 0,1 0 0,-1 1 0,0-1 0,1 1 0,-1-1 0,0 0 0,1 1 0,-1-1 0,0 1 0,1-1 0,-1 1 0,0-1 0,0 1 0,0-1 0,1 1 0,-1 0 0,0-1 0,0 1 0,7 24 0,8 40 0,-11-44 0,0 0 0,2-1 0,12 32 0,-18-50 0,1 0 0,0 0 0,0 0 0,0 0 0,1-1 0,-1 1 0,0 0 0,1-1 0,-1 1 0,1-1 0,-1 1 0,1-1 0,-1 0 0,1 1 0,0-1 0,0 0 0,0 0 0,0 0 0,0-1 0,0 1 0,2 0 0,-1-1 0,1 1 0,-1-1 0,0-1 0,0 1 0,1 0 0,-1-1 0,0 1 0,0-1 0,1 0 0,-1 0 0,0-1 0,3-1 0,6-4 0,-1 0 0,0-1 0,0 0 0,-1-1 0,14-14 0,60-68 0,-79 83 0,0 1 0,1 17 0,-2 4 0,-1 0 0,0 1 0,0 16 0,-2-20 0,0 0 0,0-1 0,1 1 0,1 0 0,0 0 0,0-1 0,7 15 0,-8-21 0,1 2 0,0 0 0,1-1 0,-1 1 0,9 8 0,-11-13 0,-1-1 0,1 1 0,-1 0 0,1-1 0,0 1 0,-1-1 0,1 1 0,0-1 0,-1 0 0,1 1 0,0-1 0,0 1 0,0-1 0,-1 0 0,1 0 0,0 0 0,0 0 0,0 1 0,0-1 0,-1 0 0,1 0 0,0 0 0,0-1 0,0 1 0,0 0 0,-1 0 0,1 0 0,0-1 0,0 1 0,0 0 0,-1-1 0,1 1 0,0 0 0,-1-1 0,1 1 0,0-1 0,-1 1 0,1-1 0,0 0 0,-1 1 0,1-1 0,-1 0 0,1 1 0,-1-1 0,1 0 0,-1 0 0,1-1 0,5-8 0,0-1 0,-1 0 0,0 0 0,-1-1 0,0 1 0,2-17 0,-5 23 0,0 0 0,0 0 0,0 0 0,-1 0 0,0 0 0,0 0 0,0 0 0,-1-1 0,0 1 0,0 0 0,0 0 0,0 0 0,-1 0 0,0 1 0,0-1 0,0 0 0,-6-8 0,7 12 0,0 0 0,0 0 0,0 0 0,0 0 0,0 1 0,0-1 0,0 0 0,-1 0 0,1 1 0,0-1 0,0 1 0,-1-1 0,1 1 0,-1-1 0,1 1 0,0 0 0,-1 0 0,1-1 0,-1 1 0,1 0 0,-3 1 0,0-1 0,-1 1 0,1 1 0,0-1 0,-1 1 0,1-1 0,-5 4 0,135-42 0,-109 31 0,10-3 0,0 1 0,35-6 0,-54 12 0,-1 1 0,1 1 0,-1-1 0,0 1 0,1 1 0,-1 0 0,1 0 0,-1 0 0,0 0 0,0 1 0,1 1 0,-1-1 0,11 7 0,-15-7 0,0 0 0,0 1 0,-1-1 0,1 1 0,-1 0 0,1 0 0,-1 0 0,0 0 0,0 0 0,0 0 0,-1 0 0,1 0 0,-1 1 0,0-1 0,0 1 0,0-1 0,0 1 0,-1 0 0,1 3 0,0-2 0,0 0 0,0 0 0,0 0 0,1-1 0,-1 1 0,1 0 0,0-1 0,5 7 0,-7-10 0,1-1 0,-1 0 0,1 0 0,-1 1 0,1-1 0,-1 0 0,1 0 0,0 0 0,-1 0 0,1 0 0,-1 0 0,1 1 0,0-1 0,-1-1 0,1 1 0,0 0 0,-1 0 0,1 0 0,-1 0 0,1 0 0,-1 0 0,1-1 0,0 1 0,-1 0 0,1-1 0,-1 1 0,1 0 0,0-1 0,15-11 0,-4 2 0,-1-1 0,15-20 0,16-14 0,-17 21 0,-16 14 0,1 1 0,0 0 0,14-9 0,-23 18 0,-1-1 0,0 1 0,1 0 0,-1 0 0,1 0 0,-1 0 0,0 0 0,1 0 0,-1-1 0,1 1 0,-1 0 0,1 0 0,-1 0 0,0 0 0,1 1 0,-1-1 0,1 0 0,-1 0 0,1 0 0,-1 0 0,0 0 0,1 0 0,-1 1 0,1-1 0,-1 0 0,0 0 0,1 1 0,0 0 0,10 14 0,4 20 0,-15-35 0,26 95 0,-20-65 0,2-1 0,12 30 0,-18-55 219,3 10-55,-9-6-5000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4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12664,'0'0'6575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4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10448,'0'0'3256,"15"-1"-2634,425-56 2837,-338 45-1725,-90 11-3939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4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8432,'0'0'4953,"-12"4"-4646,-4 1-145,1 1 0,0 0 1,1 1-1,0 1 0,0 0 1,0 0-1,1 2 1,-20 17-1,17-10 84,0-1 407,1 1-1,1 0 1,-25 39 0,38-54-565,0 1 1,-1 0-1,1 0 0,0 0 0,1 0 0,-1 0 1,0 0-1,1 0 0,0 0 0,-1 0 0,1 1 1,1-1-1,-1 0 0,0 0 0,1 0 0,-1 0 1,1 0-1,0 0 0,0 0 0,0 0 0,3 5 1,0-2 51,0 0 1,1 0 0,0 0-1,0-1 1,0 0 0,0 0-1,1 0 1,6 5 0,-10-10-112,0 1 0,0 0 0,0 0 0,1-1 0,-1 1 0,0-1 0,0 0 0,0 1 0,0-1 0,0 0 0,0 0 0,1 0 0,-1-1 0,0 1 0,0-1 0,0 1 1,4-2-1,-1 0 11,0 0 1,0 0 0,0 0-1,0-1 1,0 1 0,4-5 0,0 1-8,-1-1 1,0 0-1,0 0 1,-1-1 0,0 0-1,0 0 1,-1 0-1,0-1 1,0 0 0,-1-1-1,0 1 1,-1-1-1,0 0 1,3-10 0,-5 10-1,3-7 94,-2 0 0,0 0 1,2-30-1,-6 46-117,1 1 0,0 0 0,0 0 0,0-1 0,0 1 0,0 0 0,0-1 0,0 1 0,0 0 0,0 0 0,0-1 0,0 1 0,0 0-1,0-1 1,0 1 0,0 0 0,0-1 0,0 1 0,0 0 0,0 0 0,0-1 0,1 1 0,-1 0 0,0 0 0,0-1 0,0 1 0,0 0 0,1 0 0,-1 0 0,0-1-1,0 1 1,1 0 0,-1 0 0,0 0 0,0 0 0,1-1 0,-1 1 0,0 0 0,0 0 0,1 0 0,-1 0 0,1 0 0,10 10 206,9 20-2,-12-15 16,1-1 1,0 1 0,0-2-1,2 1 1,21 21 0,-29-32-188,0-1 0,1 1 0,-1-1 0,0 0 0,1 0 1,0 0-1,-1 0 0,1-1 0,0 1 0,0-1 0,0 0 0,0 0 0,0 0 1,0-1-1,0 0 0,0 1 0,0-1 0,0-1 0,0 1 0,0-1 1,0 1-1,0-1 0,0 0 0,0-1 0,-1 1 0,1-1 0,0 1 0,-1-1 1,1 0-1,5-5 0,17-14-3400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5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0 568 8536,'0'0'4257,"10"2"-4054,-5-1-165,8 1 104,0 0 1,0 2 0,22 8 0,27 11 657,-47-18-651,0 0-1,0 2 1,0-1 0,-1 2 0,0 0-1,19 14 1,-14-5 24,0-2 0,1 0 0,1-1-1,24 12 1,8 1 484,74 25 1,-78-35-315,1-2 1,1-3 0,89 11-1,21-12 131,126 12 331,-208-18-553,-48-4-100,43 6 0,-21-1 39,1-2 1,81-4-1,42 2 56,-59 11-51,-69-5-111,1-3-1,92-3 1,37-14 136,166-17 160,-79-26-223,28-4-61,-202 50-50,235-38-59,-95 12-4,-96 18 42,-33 8 21,-78 8-37,1-1 0,0-1 1,-1-1-1,0-1 0,28-10 0,5-2 55,0 1-1,0 4 0,79-7 1,92-14 153,-157 21 80,102-32-1,-81 22-140,-29 8-67,53-14-8,124-37 70,-185 50-73,-35 10-25,29-11 1,164-57 411,-187 64-340,29-13 1,-32 12-19,45-13 0,228-41 389,-183 41-231,224-72 485,-259 74-757,-10 3-576,-29 2-2632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6:5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1656 8336,'0'0'6809,"11"-10"-6625,14-13 199,41-52-1,-37 40 75,45-42 1,-49 53-234,15-11 194,1 1 1,80-49 0,-93 65-259,85-44 378,-65 34-259,0 1 0,55-21-1,-58 31-75,67-24 282,-97 36-428,0-1 0,0-1 0,23-13 0,-3 1 15,95-53 87,-70 37-66,84-35-1,-17 17 59,-46 5 37,-72 43-160,-1 0 1,1-1-1,9-8 0,-12 9 6,1-1 0,0 1 0,0 1-1,0-1 1,11-4 0,-8 5 11,1-1 0,-1-1 0,10-7 1,14-8-12,80-38 62,-59 33-53,42-18 80,-59 28-22,39-23 0,-24 11-7,3-2 8,-30 15 40,2 2 1,-1 0-1,55-16 0,-68 24-42,-1 0 0,26-12-1,14-6 59,7 2 21,232-65 353,-223 79-352,-52 6-79,0 0 0,-1-2 1,18-3-1,12-9 172,-29 8-73,1 2 0,0 0-1,30-4 1,-27 6 72,-1 0 0,-1-2-1,37-12 1,-51 15-219,1 0 0,0 0 1,-1 0-1,1 1 0,0 0 1,0 0-1,8 0 0,11 0 240,-42 0-4,-75 8-245,-1 0 1,-109-1 132,53 0-194,146-6-298,-15 2 823,18-2-649,-1 0 0,1 0 0,0 0 0,0 1 0,-1-1 0,1 0 0,0 0 0,-1 0 0,1 1 0,0-1 0,0 0 0,-1 0 0,1 1-1,0-1 1,0 0 0,0 1 0,0-1 0,-1 0 0,1 1 0,0-1 0,0 0 0,0 1 0,0-1 0,0 0 0,0 1 0,0-1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6632,'0'0'6945,"11"0"-6617,108-6 643,-59 2-281,111 6 0,-117 4-518,111 8 362,-52-6 383,-113-8-914,0 0-1,0 0 0,1 0 0,-1 0 0,0 0 1,0 0-1,1 0 0,-1 0 0,0 0 1,0 0-1,1-1 0,-1 1 0,0 0 0,0 0 1,0 0-1,1 0 0,-1 0 0,0-1 0,0 1 1,0 0-1,1 0 0,-1 0 0,0-1 0,0 1 1,0 0-1,0 0 0,0 0 0,1-1 0,-1 1 1,0 0-1,0 0 0,0-1 0,0 1 0,0 0 1,0 0-1,0-1 0,0 1 0,0 0 1,0 0-1,0-1 0,0 1 0,0 0 0,0 0 1,0-1-1,0 1 0,0 0 0,-1 0 0,1-1 1,0 1-1,0 0 0,0 0 0,0-1 0,0 1 1,-1 0-1,1 0 0,0 0 0,0 0 0,0-1 1,-1 1-1,1 0 0,0 0 0,0 0 0,0 0 1,-1 0-1,1-1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7:03.05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0 213 7528,'0'0'776,"15"1"-312,274 9 1526,-160-12-1562,-36-1-213,72-6 63,-1 0-77,312 1 394,-402 7-490,311-1 299,9 0-44,-36 5-16,-192 6-98,147 12 252,-130-11-239,54 5-48,-158-5-110,107-1 0,325-30 377,-248 20-202,-122 3-144,-24-2-27,331 14 303,-375-10-307,1-3-1,93-11 0,-28 2 31,244-20 159,-80 4-84,22-15 13,-319 38-214,54-11 80,74-25 0,-127 35-79,40-9 61,0 2-1,54-4 0,11-2 26,104-13 87,-95 14-75,-89 9-83,-16 2 20,0 1 1,0 1-1,1 0 0,20 2 1,-36-1-28,1 0 1,0 1 0,0-1 0,0 1-1,-1-1 1,1 1 0,0 0-1,-1 0 1,1 0 0,-1 0 0,1 0-1,-1 0 1,1 0 0,-1 0-1,0 0 1,0 1 0,1-1 0,-1 1-1,0-1 1,0 1 0,1 2-1,1 3 46,0 1-1,0 0 1,3 14-1,-5-17-41,0 0-1,0 0 1,0 0-1,1-1 1,0 1 0,0 0-1,0-1 1,0 1-1,5 5 1,-4-8-17,0 1 1,0-1-1,0 0 0,0 0 1,0 0-1,1 0 0,-1 0 1,1-1-1,-1 0 0,1 1 0,-1-1 1,1-1-1,0 1 0,-1 0 1,1-1-1,0 0 0,0 0 1,3 0-1,17 1 3,1 5-3,-22-5-2,1 0 0,-1 0 1,1 0-1,-1-1 1,1 1-1,0-1 1,-1 1-1,1-1 1,5-1-1,-9 1 0,0 0 0,0 0 0,0 0 0,0 0-1,0 0 1,1 0 0,-1 0 0,0 0 0,0 0 0,0-1 0,0 1 0,0 0-1,0 0 1,0 0 0,1 0 0,-1 0 0,0 0 0,0 0 0,0 0-1,0 0 1,0-1 0,0 1 0,0 0 0,0 0 0,0 0 0,0 0 0,0 0-1,0 0 1,0-1 0,0 1 0,0 0 0,0 0 0,0 0 0,0 0 0,0 0-1,0 0 1,0-1 0,0 1 0,0 0 0,0 0 0,0 0 0,0 0-1,0 0 1,0 0 0,0-1 0,0 1 0,0 0 0,0 0 0,0 0 0,0 0-1,-1 0 1,1 0 0,0 0 0,0 0 0,0 0 0,0-1 0,-11-6-87,-14-7-2383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7:04.96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1 219 8032,'0'0'-296,"12"1"-368,17 3 471,34 4 834,91-1-1,68-14 1275,158-8 459,-31-3-1199,36 4-326,-67 4-309,-149 4-85,309 30-1,-361-16-232,196-13 0,-80-2 15,77-7 48,-46 1-47,178-18 153,-158 6-165,-106 10-70,94-4 83,-44 10-48,225 0 207,-129 6-184,-29-2 54,-128 1-7,-153 3-240,197-25 290,-161 19-210,0 2 0,52 2 0,-67 5-1,45 7 1,-71-8-85,-3 0-7,33 6 27,-37-6-48,1 0 0,-1 0 1,1 0-1,-1 0 0,0 0 0,0 0 1,1 1-1,-1-1 0,0 1 0,0 0 1,0-1-1,2 4 0,14 14-279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7:06.20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0 370 8536,'0'0'1680,"13"1"-1080,5 0-410,8 1 237,33 6 0,-24-4-111,1-2 0,0-1 0,-1-1 0,58-9 0,18 0 120,144 1 495,184-9 238,396-15 896,-275 27-952,-234-16-515,-2-24 47,-276 38-536,715-50 1379,-417 41-913,-14 0-113,-141 9-197,263-1 333,-361 13-481,181-1 343,-161-4-254,-72 2-132,65-7 0,-102 5-87,-1-1 1,0 1 0,0-1-1,1 0 1,-1 0-1,0 0 1,0 0 0,0 0-1,0-1 1,0 0 0,0 1-1,0-1 1,-1 0 0,1 0-1,-1-1 1,1 1 0,-1 0-1,0-1 1,4-4 0,-3 1-35,-1 0 1,0 0-1,1 0 1,-2-1-1,1 1 1,-1 0-1,0-1 1,0 1-1,-1-8 1,1-19-3129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7:07.66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0 195 8032,'0'0'922,"14"-1"-412,227 1 1138,5-15-253,-75 1-513,599 10 1798,-588 6-2156,175 23 327,-126-4-416,-118-14-187,1-4 0,131-13 0,778-61 1283,-544 78-836,-300 10-400,66 3 50,-201-19-324,-1-2 0,44-7 0,-70 5-50,-1 0-1,0-1 1,0-1-1,0-1 1,0 0 0,-1-1-1,0-1 1,23-15-1,-14 3-698,-1 0-1,0-2 0,19-24 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7:09.83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1 365 8240,'0'0'464,"14"-3"12,173-21 1000,348-22 566,-377 31-1696,29-1-53,398-36 512,-235 16-197,165 8 298,63 6-70,-286 7-470,-80 3-120,133-4 209,-245 17-307,236-8 295,-110-5-218,78-6 50,-50 5 8,-23 2 2,36 6 101,-48 4 13,-184-1-342,236-2 373,-108 1-211,0 1 31,-78 0-112,7 1-17,-88 1-117,194 9 316,-146-12-235,-37 1-47,0 1 0,1 1 0,15 1 0,8 2 45,-1-2-1,58-4 0,-69 2-4,1 2 0,-1 2 0,30 5 0,-16-2 66,-14-2-83,9 2 105,0-2-1,64-2 0,-53 0-89,-37-1-61,0 0-1,1-1 0,14-2 1,-18 1 2,0 0 0,0 0 0,1 1 0,-1 0 0,0 0 1,1 1-1,10 1 0,-18-1-18,1-1 0,-1 0 1,0 0-1,1 0 0,-1 1 0,1-1 1,-1 0-1,0 0 0,1 0 0,-1 0 0,1 0 1,-1 0-1,1 0 0,-1 0 0,1 0 1,-1 0-1,0 0 0,1-1 0,-1 1 0,1 0 1,-1 0-1,0 0 0,1 0 0,-1-1 1,1 1-1,-1 0 0,0 0 0,1-1 0,-1 1 1,0 0-1,1-1 0,-1 1 0,0 0 1,0-1-1,1 1 0,-1 0 0,0-1 0,0-1-7,0 1 0,0 0 0,0 0 1,0 0-1,0 0 0,0 0 0,-1 0 0,1 0 0,0 0 0,-1 0 0,1 0 0,-1 0 0,1 0 0,-1 1 0,1-1 0,-1 0 0,0 0 0,1 0 0,-1 1 0,0-1 0,-1-1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47:10.78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0 135 8840,'0'0'1717,"13"0"-1210,-4 1-416,40 2 615,92-7-1,-102 0-149,60 3-1,-1-1 305,-24-3-155,11-1 166,92 5-1,-16 6-107,-126-6-505,0-1 0,56-11-1,34-9 309,-83 17-335,0-3 0,0-1 0,68-24 0,-43 5-2577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34.18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 69 7936,'0'0'4745,"-6"-10"-4584,1-1-103,3 6-21,0 1-1,-1-1 1,1 1-1,-1 0 1,0 0 0,0 0-1,-14-14 1290,21 22-943,-12 16 1134,-2 65-466,2 161-1,8-228-975,14 201 863,-6-124-600,1 21 366,6-1-1,30 118 1,-45-232-690,5 18 484,0 0-1,-1 1 1,2 37 0,17-57-89,48-14-170,84-16 197,-124 26-314,1 1 0,63 3 1,79 0 155,-75-2-115,-72 0-87,-1 0-1,1-2 1,32-9 0,-38 8 22,-13 4-65,-6 1-8,0 0-1,-1-1 0,1 1 1,0 0-1,-1-1 0,1 1 1,-1-1-1,1 1 0,-1-1 1,1 0-1,2-1 1,-3 0-5,0-1 1,0 1-1,-1 0 1,1-1-1,0 1 1,-1 0-1,0-1 1,1 1-1,-1-1 1,0 1-1,0-1 1,-1 1-1,1 0 1,0-1 0,-1 1-1,1 0 1,-3-5-1,0-9 28,-45-264 231,28 177-191,-5-126 176,10 63-250,13 157-20,-6-55-15,-19-70 0,24 122 21,2 5-1,-1 0 1,0 1-1,0-1 1,-1 1-1,-3-7 1,4 11-5,0-1 1,0 1 0,0 0 0,0 0-1,0 0 1,0 0 0,-1 0-1,1 0 1,-1 1 0,1-1 0,-1 1-1,1-1 1,-1 1 0,0 0-1,-4-1 1,-7-1-10,-1 1 1,0 0-1,-26 1 1,6-1 3,-1 2 46,-71 7 0,-2 0 113,84-8-132,13 0-5,0 1-1,-20 2 0,31-1-10,0-1-1,-1 1 1,1-1-1,0 1 1,-1 0 0,1-1-1,0 1 1,0 0-1,0 0 1,0 0 0,0 0-1,0 0 1,0 0-1,0 0 1,0 0 0,0 1-1,1-1 1,-1 0-1,0 0 1,1 1-1,-1-1 1,1 1 0,0-1-1,-1 0 1,1 1-1,0-1 1,0 3 0,-1 6 9,0-1 1,2 20 0,-1-20-4,3 22 67,1 0 1,9 30-1,2 17 80,-6-20 118,21 71 0,-29-127-261,0 1 0,-1-1 1,1 1-1,0-1 1,0 0-1,0 1 1,0-1 0,0 0-1,2 3 1,-2-5-12,-1 0 0,1 0 1,0 1-1,-1-1 0,1 0 1,-1 0-1,1 0 0,0 0 1,-1 1-1,1-1 0,-1 0 1,1 0-1,0 0 0,-1-1 1,1 1-1,0 0 0,-1 0 1,1 0-1,-1 0 0,1 0 1,0-1-1,-1 1 0,1 0 1,-1-1-1,1 1 0,-1 0 1,1-1-1,-1 1 0,1-1 1,-1 1-1,1-1 0,-1 1 1,0-1-1,1 1 0,-1-1 1,1 0-1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3:4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9440,'0'0'6326,"-10"2"-5956,-31 8-17,16-1 679,24-8-954,0 0 1,0-1 0,0 1 0,0-1 0,0 0-1,0 1 1,0-1 0,0 0 0,0 1-1,0-1 1,-1 0 0,1 0 0,-2 0-1,-12 6 2388,14-6-2026,1 0-332,0 1 0,0 0-1,0-1 1,0 1 0,0 0 0,0-1 0,0 1 0,0-1 0,1 1 0,-1 0 0,0-1 0,0 1 0,1-1 0,-1 1 0,0-1 0,1 1-1,-1-1 1,0 1 0,2 0 0,8 1 17,12 1 89,0 0 0,0-1 0,0-1 0,39-4 0,9-2 173,24-5 25,-80 9-317,0 0 1,0 0 0,15 2 0,-18 0 0,-1-1 1,1 0-1,-1-1 1,1 0-1,0 0 1,12-4-1,-22 5-77,1-1-1,0 1 1,0 0-1,0 0 0,0 0 1,0 0-1,0 0 1,0 0-1,0 1 1,3 0-1,-4-1-2,0 1-1,0-1 1,0 0-1,0 0 1,0 1-1,1-1 1,-1 0-1,0 0 1,0 0-1,0 0 1,1-1-1,-1 1 1,0 0-1,0 0 1,0-1-1,2 0 1,-2 1-16,1-1 0,-1 1 0,1 0 0,-1 0 1,1-1-1,-1 1 0,1 0 0,0 0 0,-1 0 0,1 1 0,1-1 1,3 1-3456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3:4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10344,'0'0'14167,"-1"10"-13864,0 10 72,0 0-1,4 38 1,4-19 248,1-1 0,26 69 0,-28-86-411,-5-15-105,1 0 1,-1-1-1,1 1 1,1 0-1,-1-1 1,5 7-1,1 8 536,-4-12 246,-4-8-736,0-21-34,8-43-42,-5 39-61,0 1 1,-2-1-1,-1-27 1,-3 28 41,2-1-1,3-43 1,17-6 198,-18 73-255,0 0-1,0 1 1,-1-1 0,1 1-1,0 0 1,0-1 0,0 1 0,0 0-1,0-1 1,0 1 0,0 0-1,0 0 1,0 0 0,0 0-1,0 0 1,0 0 0,0 0-1,2 1 1,19 3 6,-2 11 21,-17-12-19,0-1 0,0 1 0,0-1-1,0 1 1,0-1 0,4 1-1,-4-1 4,0 0 0,-1 0 0,1 0-1,-1 0 1,0 0 0,1 0-1,1 4 1,14 11 198,-14-14-153,-3-2-38,0-1 1,0 1 0,1 0-1,-1-1 1,0 1-1,0-1 1,0 1-1,0-1 1,0 0-1,1 1 1,-1-1-1,0 0 1,0 0-1,1 0 1,-1 0-1,0 0 1,2 0-1,-3-6-188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3:50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8136,'0'0'19368,"10"-12"-19132,30-35-9,-35 41-109,-1 0 0,0 0 1,0 0-1,3-8 0,1 0 110,-2 4 0,0 1 0,-1-1 1,0 0-1,6-21 0,-5 16 287,-5 7-187,1 3-17,7 4-154,-9 1 52,7 1-54,-6-1-147,0 0-1,-1 0 1,1 0-1,-1 0 1,1 0-1,0 0 1,-1 0-1,1 0 1,0 0-1,-1 0 1,1 0-1,-1 0 1,1 1-1,0-1 1,-1 0-1,1 0 1,-1 1-1,1-1 1,-1 0-1,1 1 1,0 0-1,22 30 377,6 10 49,3 9-258,2-13-175,-34-37-23,-1 1 1,1-1-1,0 0 0,0 1 0,-1-1 1,1 0-1,0 0 0,-1 1 1,1-1-1,0 0 0,-1 0 0,1 1 1,-1-1-1,1 0 0,0 0 1,-1 0-1,1 0 0,-1 0 0,1 0 1,-1 1-1,1-1 0,0 0 0,-1 0 1,1 0-1,-1 0 0,1-1 1,-1 1-1,-1 1-253,-10 3-4216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2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37 7232,'0'0'3862,"-12"-1"-3543,2 0-247,6 0-43,-1 1 1,1-1 0,-1 1-1,1-1 1,-1 2-1,1-1 1,-1 0 0,1 1-1,-1 0 1,1 0 0,-1 0-1,1 0 1,0 1 0,0 0-1,-1-1 1,1 2 0,-6 3-1,-6 8 120,0 1-1,2 1 1,-1 0-1,2 0 0,-12 20 1,17-24-42,1 1 0,0 0 1,0 0-1,2 1 0,-1 0 0,2 0 1,0 0-1,-3 20 0,6-23-20,1 1-1,0 0 1,1-1-1,0 1 0,1 0 1,0-1-1,1 1 1,0-1-1,1 0 1,0 0-1,1 0 1,0-1-1,0 1 0,1-1 1,1 0-1,0-1 1,15 17-1,-3-5 97,0 0 0,2-2-1,0-1 1,1 0 0,0-1-1,44 23 1,-54-34-87,0-1 0,0 0-1,1-1 1,0 0 0,0 0 0,0-2-1,0 0 1,0 0 0,1-1 0,-1-1-1,0 0 1,1-1 0,-1 0 0,0-1-1,0-1 1,17-5 0,-12 2 38,-1-2 0,1-1 0,-1 0 0,-1-1 1,1 0-1,18-18 0,1-3 201,45-51 0,-70 69-284,0-2 0,0 1 0,-2-2 0,1 1 0,-2-1 0,0 0 0,-1-1-1,-1 0 1,-1 0 0,0-1 0,-1 1 0,3-35 0,-6 42-25,0 0 1,-1-1-1,-1 1 1,0-1-1,0 1 0,-1 0 1,0 0-1,-1 0 0,0 0 1,0 0-1,-1 0 0,-1 1 1,1-1-1,-1 1 0,-1 1 1,0-1-1,0 1 1,-1 0-1,0 0 0,0 1 1,-1 0-1,0 0 0,-14-9 1,14 12-7,-1-1-1,0 2 1,0-1 0,-1 1 0,1 1 0,0-1 0,-1 2-1,0-1 1,1 1 0,-1 1 0,0 0 0,-12 1 0,-15 3 34,-68 17 0,89-17-42,-28 9 9,1 2-1,1 2 0,-65 35 1,21-9 93,84-42-114,0 0-1,0 0 0,0-1 0,0 1 1,0-1-1,0 1 0,0-1 1,0 0-1,0 0 0,-3 0 0,5 0-3,-1 0 1,1 0-1,-1-1 0,1 1 0,-1 0 0,1 0 0,-1 0 0,1-1 0,-1 1 0,1 0 0,-1 0 0,1-1 0,0 1 1,-1 0-1,1-1 0,-1 1 0,1-1 0,0 1 0,0 0 0,-1-1 0,1 1 0,0-1 0,0 1 0,-1-1 0,1 1 1,0-1-1,0 1 0,0-1 0,0 1 0,0-1 0,0 1 0,0-1 0,0 1 0,0-1 0,0 1 0,0-1 0,0 1 1,0-1-1,0 1 0,0-1 0,1 1 0,-1-1 0,0 1 0,0-1 0,0 1 0,1-1 0,7-16-2778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3:5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8536,'0'0'8975,"11"7"-8759,5 2-44,0 0 0,0-1 0,0 0-1,21 6 1,0-4 168,0-1 1,0-2-1,0-2 0,49 2 0,6-11 5,-44 2-12,59 4-1,-50 0-76,0-2 0,64-8 0,-83 6-159,0 3 0,43 5 0,43 0 13,-61-7-73,63-11-1,152-23 160,-113 24-63,-7 0-56,38-9-48,-148 12-30,1 0 50,84-4 0,156-10 135,-102 4-217,-70 2-13,5 1 21,-23 10 34,237-23 78,-154 13-70,-98 11-43,45 2-35,-41 2 35,192-1-87,-147 2 82,48 11-8,-121-5-5,108-2 1,22-6 8,-91 3 4,62 0-73,36 6 68,-153-5 34,-43-3 2,175 7-10,-70-5-4,-28 1 22,5 0 0,49-2-38,151-11 65,-110-3-22,-16 0 50,-28 6 39,69 1 107,-46 18 2,105 3 878,-255-16-1006,-7-3-52,-2-3-31,-16-13-3060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4:0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8936,'0'0'6425,"12"2"-6194,35 6-1,-42-8-142,1 1-1,0-1 1,0-1-1,0 1 1,0-1 0,0 0-1,0 0 1,-1-1-1,1 1 1,0-1-1,9-5 1,15-4 276,-7 6-164,0 2 0,0 1 1,0 0-1,26 3 0,29-2 240,67 1 321,57 2 857,-139 1-1033,17-6-58,-16 0-83,89 9 106,-11-10-89,-108 2-316,98-9 223,-101 6-296,-6 1 49,45-2-1,-42 5-22,56-11 0,-27 3-19,106-25 138,-72 22-85,-81 11-67,1 0-1,-1 0 1,1 1 0,0 1-1,16 2 1,4 0 83,66-3 188,-81 1-277,1-2-1,29-3 1,3-2 41,48-7 183,-16 1-164,20-3 160,-57 5-82,69-5-1,-71 9-76,11 0-14,-7 4-1,17 0 20,-51 2-102,0-1 0,21-2-1,-24 1-3,0 1 0,0 0-1,0 1 1,1 0 0,-1 0-1,12 2 1,32 4 102,-40-6-102,0 1 0,19 4 1,106 18 100,5 1-51,-122-20-36,1-1 1,-1-1-1,26 0 0,15-2 57,-37 4-76,-1 2 0,32 10 1,-13-4-17,58 12 122,69 29-96,-148-46-9,32 6-1,10 3 5,-25-6-12,-21-10 35,57 15 14,-20-5-57,-43-9 1,0 1 0,0 0 0,21 7 0,-20-5 0,0-1 0,1 0 0,21 1 0,17 4 0,-34-5-4,0-1-1,23 0 0,-2 0-12,105 1-297,-135-3 287,-3 1-23,0-1 0,0 1 1,0 0-1,-1 0 0,1 1 1,7 2-1,25 5-226,-26-4 221,1 0 0,0 0 0,0-1-1,0-1 1,0 0 0,0-1 0,20 1 0,-3-1-27,-23-1 63,0 0-1,1-1 1,-1 1 0,12-3-1,-7 1 4,-1 0-1,0 1 1,1 0 0,-1 1-1,14 2 1,-22-3 14,16-1 44,-17 0-39,0 1 1,0 0-1,0-1 0,-1 1 1,1 0-1,0 0 0,0 0 1,0 0-1,-1 0 0,4 1 1,49 11-31,-36-6 32,1-2-1,-1 0 1,1-1-1,-1-1 0,30-1 1,44 8 123,-75-8-70,0 1 0,0 1 0,29 7 0,14 4 50,-26-14-28,-30-1-63,1 1 0,0 0 0,0 0 0,-1 0 0,1 0 0,0 1 0,6 2 0,12 2 99,1 0 1,-1-1-1,1-1 0,26-1 1,-13 0 46,24-1 32,-39-2-100,-1 1-1,24 4 1,66 3 49,-100-5-143,-10-2-1,1 1 0,0-1 0,-1 0 0,1 0 0,0 0 0,-1 0 0,1 0 0,0 0 0,-1 0 0,1 0 0,2-1 0,0 0 7,1 0 1,0 1-1,0 0 0,0 0 1,0 0-1,0 1 1,7 1-1,18 1 27,173-8 162,-33-9 38,-118 10-132,0 2 1,93 8 0,-124-5-38,33-2 0,-36-1-49,0 2 1,28 2 0,-32-1 7,-1 0 1,1-1-1,-1 0 1,1-1 0,-1-1-1,18-4 1,-16 4 21,9-3 54,-24 5-106,0-1-1,0 1 1,0 0-1,0-1 0,-1 1 1,1 0-1,0-1 0,0 1 1,0 0-1,0-1 1,0 1-1,-1 0 0,1 0 1,0-1-1,0 1 0,-1 0 1,1 0-1,0-1 1,0 1-1,-1 0 0,1 0 1,0 0-1,0 0 1,-1-1-1,1 1 0,0 0 1,-1 0-1,-13-9-3906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4:0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8640,'0'0'8118,"11"8"-7710,2 2-274,-7-4-34,1-1 1,0 0-1,0-1 0,0 0 1,11 5-1,-2-4 246,-1 0-1,1-1 1,-1-1 0,1-1-1,21 1 1,-24-2-144,8 0 201,41-4 0,-3 0 35,95-6 479,0 0 153,-38 0 194,-1 0-171,100-8 231,-134 8-907,73-3 574,-128 10-822,-1 1 0,0 1 0,43 6 0,-62-6-142,-1 0 0,1 0 0,0 0 1,-1-1-1,10-2 0,-10 2-8,0 0-1,-1 0 1,1 1 0,0-1-1,0 1 1,-1 0-1,1 0 1,7 2-1,7 2 3,1 0 0,-1-2-1,22 0 1,18-2 109,78-12 0,-91 12-54,-36 1-61,-1-1 1,1 0-1,12-1 0,-1-1 30,0 1 0,35 3-1,-3-1 44,-14-3-47,-28 0-32,-1 1-1,0 1 1,1 0-1,11 2 1,2 0 39,1 0-1,44-3 1,-46-1-38,0 2 0,1 0 0,24 5-1,64 7-20,-21-3 5,18-2 47,1-1 9,-53 1-25,-21-3 16,-1 1 0,0 2 0,68 22 0,-63-14-27,-22-9 3,-1 0-1,-1 2 0,1-1 1,-1 2-1,23 16 0,-30-18 4,2-1 0,-1 0 0,1 0 0,14 4 0,16 10 55,-12-9-4,2 2-77,-26-10-6,0 0 0,0-1 1,1 0-1,-1 0 0,8 2 0,21 8 18,30 11 228,29 22 56,-84-41-296,0-1 0,0 0 0,0-1 0,0 0 0,16 2 0,-14-3-4,-1 0 1,1 1 0,-1 1-1,11 3 1,26 9 16,-35-12-4,0 0 1,22 10-1,8 6 107,66 19 1,-64-24-13,38 10 49,25 8-226,-64-17 22,-22-8 97,-1 0 0,38 21 0,-52-25-29,0 0 0,1-1-1,0 0 1,-1 0 0,9 1 0,-7-1-7,-1-1 1,1 2-1,-1-1 0,10 5 0,-9-3-15,1-1 0,-1 0-1,0 0 1,11 1-1,-10-2-10,0 1 0,0-1 0,-1 1 0,12 6-1,-14-6 30,1-1 0,0 1-1,-1-1 1,1-1 0,10 2 0,18 5 42,-25-5-36,0-1 0,0-1 0,1 0 1,11 0-1,11 1-3,25 4 30,-20-6 26,-1 7 36,17 4-53,-33-5 13,-1-1 0,37 3 0,-36-6 19,0 1 1,35 10 0,-53-12-79,-1-1 1,1 1 0,0-1-1,-1 0 1,1 0-1,0 0 1,0 0 0,-1 0-1,1-1 1,3 0-1,-3 0-1,0 1 0,-1-1-1,1 1 1,0 0-1,-1 0 1,1 0 0,0 0-1,-1 0 1,1 1-1,3 0 1,-2 0-2,0-1 0,0 0 0,0 0 0,0 0 0,-1 0 0,1 0 0,0-1 0,0 0 0,0 0 0,-1 0 0,8-3 0,-5 2 0,-1 0 0,1 1 0,0-1 0,0 1 0,6 0 0,7-1 0,0 0 0,0-1 0,24-7 0,-2 0 0,43-5 0,-70 14 0,0 1 0,0 0 0,0 1 0,23 3 0,-24-2 0,72 2 0,-14 10 0,-45-9 0,-19-3 0,0-1 0,0 0 0,0 0 0,1-1 0,6 0 0,46 6 0,-50-6 0,0 1 0,0 1 0,10 2 0,-11-2 0,1 0 0,0-1 0,11 1 0,112-9 0,-49 2 0,-53 3 0,-12 0 0,-1 1 0,31 4 0,58 3 0,9 2 0,11 0 0,-76-6 0,18-2 0,34 3 0,-81-2 0,0-1 0,28-4 0,-24 1 0,15 2 0,60 5 0,-34 0 0,-56-3 0,0 1 0,18 4 0,-18-3 0,1 0 0,17 1 0,-15-3 0,0 1 0,0 1 0,23 8 0,9 1 0,-20-2 0,-20-6 0,-21-7 0,-8-6-3985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4:28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0 340 6824,'0'0'3398,"6"-11"-3302,0-4-60,0 0 54,1 0-1,1 0 0,10-14 1,9-12 398,-11 14-150,-14 24-257,0-1 1,0 0-1,0 1 1,0-1-1,5-5 0,17-34 461,-23 41-514,1 0 0,-1 1 0,1-1 0,0 0 0,0 1 0,0-1 0,0 1 0,0 0 0,3-2 0,-3 2-8,0 0 0,0-1 0,0 1 0,0 0 0,0-1 0,0 1 0,0-1 0,-1 0 0,3-2 0,-3 2-10,1 1 1,-1 0-1,1 0 1,0 0-1,-1 0 1,1 0-1,0 0 1,0 0-1,-1 0 1,1 1-1,0-1 1,0 0-1,0 1 1,0 0-1,0 0 1,3-1-1,-2 1 4,1 0 1,-1-1-1,0 0 0,0 1 0,0-1 0,0 0 0,5-3 1,-4 2 6,0 1 0,1-1 1,-1 1-1,0 0 0,0 0 1,0 1-1,1-1 0,-1 1 1,0 0-1,1 0 0,3 1 1,19-1 104,-25 0-111,0 0 0,0 0 1,-1 1-1,1-1 0,0 0 0,0 1 0,-1-1 0,1 1 0,0 0 0,-1 0 1,1 0-1,-1-1 0,1 1 0,-1 0 0,0 1 0,1-1 0,-1 0 0,0 0 1,0 1-1,1-1 0,-1 0 0,0 1 0,0-1 0,-1 1 0,1 0 0,0-1 1,0 3-1,3 5 70,-1 0 1,0 0 0,3 18 0,-4-16-13,0 1 0,0 0-1,-2-1 1,1 1 0,-1 0 0,-1 0 0,-2 13 0,2-7 165,1-17-228,0 0 1,0 0 0,0 0-1,0 0 1,0 0 0,0 1 0,0-1-1,0 0 1,-1 0 0,1 0-1,0 0 1,-1 0 0,1 0-1,-1 0 1,1 0 0,-1 0-1,-1 2 1,2-3-8,0 0 0,0 1 0,0-1 0,0 0 0,0 0 0,0 0 0,0 1 0,-1-1 0,1 0-1,0 0 1,0 0 0,0 0 0,0 1 0,-1-1 0,1 0 0,0 0 0,0 0 0,0 0 0,-1 0 0,1 0 0,0 0 0,0 0 0,-1 1 0,1-1-1,0 0 1,0 0 0,0 0 0,-1 0 0,1 0 0,0 0 0,0 0 0,-1 0 0,1-1 0,0 1 0,0 0 0,0 0 0,-1 0 0,1 0-1,-3-10 63,1-2-33,1 8-34,1-1 1,-1 1-1,1 0 1,0 0-1,0-1 1,0 1 0,1 0-1,-1 0 1,1 0-1,0-1 1,0 1-1,1 0 1,-1 0-1,1 0 1,0 0-1,0 1 1,0-1-1,0 0 1,1 1-1,-1 0 1,1-1-1,0 1 1,0 0 0,0 0-1,1 1 1,-1-1-1,1 1 1,6-4-1,25-17-87,-31 19 71,1 0-1,-1 1 0,1-1 0,0 1 1,0 1-1,0-1 0,0 1 1,1 0-1,-1 0 0,1 0 1,-1 1-1,12-2 0,-6 2 2,1 0 1,-1-1-1,0 0 0,22-7 0,16-4-4,-37 12 21,-1-1-1,1 2 1,0-1 0,19 3-1,-26-1 1,0 0 0,0 0 0,0 0 0,0 0 0,0 1 0,0 0 0,0 0 0,-1 0 1,1 1-1,-1-1 0,1 1 0,6 6 0,17 34 62,-25-39-50,-1 1 0,1-1-1,-1 1 1,0 0 0,0 0-1,-1 0 1,1 0 0,-1 0-1,0 1 1,-1-1 0,1 0-1,-1 1 1,0-1 0,0 0-1,-1 0 1,0 1 0,1-1-1,-2 0 1,-2 8 0,3-11 9,0 1 1,0-1 0,0 0 0,0 0 0,0 0 0,-1 0 0,1 0 0,-1 0 0,0 0 0,1-1 0,-1 1 0,0 0 0,-3 1 0,1 0-3,2-2-4,-4 2 54,-1-10-6,6 5-62,0-1 1,0 1 0,0 0-1,0 0 1,1 0-1,-1-1 1,0 1-1,1 0 1,0-1 0,0 1-1,0 0 1,0-1-1,0 1 1,0-1 0,0 1-1,1 0 1,0-3-1,16-45-53,-11 34 51,-2 8-12,0 1 1,0-1-1,0 1 1,1 0-1,0 1 1,1-1-1,-1 1 1,10-8-1,-11 10 7,1 0-4,0 0 0,1 1 0,0 0-1,-1 0 1,1 0 0,9-3 0,-1 1-23,3-1 17,1 0-1,0 2 1,30-5 0,13-2-8,8 1 24,-39 12 32,-7 1-2,-16-2-19,0 0-1,0 0 1,0 0 0,-1 1-1,1 0 1,0 0 0,7 4-1,4 1 29,-14-5-27,-1 0 0,1 0 1,0 1-1,-1-1 0,1 1 0,-1 0 0,0 0 0,0 0 0,0 0 1,-1 1-1,1-1 0,-1 1 0,1 0 0,-1-1 0,0 1 0,-1 0 1,1 0-1,1 8 0,-2 1 19,0-9-14,0 0 0,-1 1 0,0-1 0,0 0-1,0 1 1,0-1 0,-1 0 0,1 0 0,-1 1 0,0-1 0,-1 0 0,1 0 0,-1 0-1,1 0 1,-5 5 0,1 0 18,-1 0 0,-1-1 0,0 0 0,0 0 0,-1-1 0,0 1 0,-9 6 0,12-9 67,5-6-40,2-11 21,0 6-80,0 0 1,0 0-1,1 0 0,-1 1 1,1-1-1,8-10 1,-4 4 0,-4 8-3,1 0-1,0 1 1,-1-1 0,1 1 0,0 0-1,7-4 1,8-8 0,-14 11-1,1 0 0,-1 1 0,1-1 0,0 1 0,0 0 0,0 1 0,1-1 0,-1 1 0,0 1 0,1-1 0,7 0 0,17-5 0,18-9 20,-34 10-7,0 2 1,1-1 0,-1 2 0,27-4-1,-22 6 7,-10 0 13,-1 0 1,0 1-1,1 0 1,11 2 0,-18-1-25,1-1 0,-1 1 0,0 0 1,0 1-1,0-1 0,0 0 1,0 1-1,0 0 0,0 0 1,-1 0-1,1 0 0,-1 0 1,1 0-1,-1 1 0,0-1 0,3 4 1,-1 0 17,0-1 0,0 1 0,0-1 0,-1 1 0,0 0 0,0 1-1,0-1 1,-1 0 0,0 1 0,0-1 0,-1 1 0,0 0 0,1 12 0,-2-13-1,0 2 8,0-1-1,0 1 0,-1 0 0,0-1 0,0 0 1,-5 13-1,-5-7 7,10-12-34,0-1-1,1 1 0,-1 0 0,0-1 1,0 1-1,1 0 0,-1 0 1,0-1-1,1 1 0,-1 0 1,1 0-1,-1 0 0,1 0 1,-1 0-1,1 2 0,0-3-1,0 0 0,0 1-1,0-1 1,-1 1 0,1-1 0,0 1 0,0-1-1,0 1 1,0-1 0,0 1 0,-1-1 0,1 0-1,0 1 1,0-1 0,-1 1 0,1-1-1,0 0 1,-1 1 0,1-1 0,0 0 0,-1 1-1,1-1 1,0 0 0,-1 0 0,1 1 0,-1-1-1,1 0 1,-1 0 0,1 0 0,0 0-1,-1 1 1,1-1 0,-1 0 0,1 0 0,-1 0-1,1 0 1,-1 0 0,1 0 0,-1 0 0,1 0-1,-1 0 1,1-1 0,-1 1 0,1 0-1,0 0 1,-1 0 0,1 0 0,-1-1 0,1 1-1,-1 0 1,1 0 0,0-1 0,-1 1 0,0-1-1,0 0-1,0 1 0,0-1-1,-1 0 1,1 0 0,0 0 0,0 0-1,0 0 1,0 0 0,0 0-1,0 0 1,0 0 0,0-1-1,0 1 1,1 0 0,-1-1 0,0 1-1,1 0 1,-1-1 0,1 1-1,-1-3 1,1-4-6,-1 1 0,2-1 1,-1 1-1,1-1 0,0 0 0,0 1 0,1 0 1,0-1-1,0 1 0,1 0 0,0 0 0,0 0 1,5-7-1,-4 9 1,6-10-33,1 0 0,17-17 0,-23 28 27,-1 0 1,1 0 0,0 0 0,0 1 0,1 0-1,-1 0 1,1 0 0,-1 0 0,1 1 0,10-3-1,-7 3 10,15-4-36,-1 0-1,1 2 1,0 1 0,0 0-1,1 2 1,28 2 0,-19 2 0,-16-2 33,-1 1 1,1 1 0,-1 0-1,0 1 1,17 7-1,-31-10 11,1 0-1,-1 1 0,1 0 0,-1 0 0,0 0 1,0 0-1,1 1 0,-2-1 0,1 1 0,0-1 1,-1 1-1,1 0 0,-1 0 0,0 0 1,0 1-1,0-1 0,0 1 0,0-1 0,-1 1 1,0-1-1,1 1 0,-2 0 0,1-1 0,0 1 1,-1 0-1,1 0 0,-1 0 0,-1 6 0,1 0 19,-1 0 0,0 0 0,-1 0 0,0 0 0,0-1 0,-1 1 0,0-1 0,-1 0 0,-7 14 0,-20 20 238,25-38-222,0 0 1,0 0-1,0-1 0,-1 0 1,0 0-1,0 0 0,0-1 1,0 0-1,-13 3 0,19-5-42,1-1 0,-1 1-1,0-1 1,0 0 0,0 1-1,0-1 1,0 0 0,1 0-1,-1 0 1,0 1-1,0-1 1,0 0 0,0 0-1,0 0 1,0-1 0,0 1-1,0 0 1,0 0 0,1 0-1,-1-1 1,0 1-1,0 0 1,0-1 0,0 1-1,1-1 1,-1 1 0,0-1-1,0 1 1,1-1 0,-1 0-1,0 1 1,1-1-1,-1 0 1,1 1 0,-1-1-1,1 0 1,-1 0 0,1 0-1,-1 1 1,1-1 0,0 0-1,0 0 1,-1 0-1,1 0 1,0 0 0,0 0-1,0 0 1,0 1 0,0-1-1,0 0 1,0 0 0,0 0-1,0 0 1,1-1-1,-1-3 3,1 0 0,1 0 0,-1 0 0,0 1-1,1-1 1,0 0 0,0 1 0,5-8-1,1 1 1,1 0 0,0 0 0,1 1 0,0 0 0,18-13 0,-20 17 1,0 1-1,1 0 0,0 1 1,0 0-1,0 0 0,0 1 1,1 0-1,17-3 0,-20 6 6,-1 0 0,0 0-1,1 1 1,-1 0 0,0 0-1,0 0 1,1 1-1,6 2 1,19 5 1,-14-6-10,-10-2 0,0 0 0,0 0 0,-1 1 0,1 0 0,-1 1 0,1-1 0,-1 1 0,0 1 0,12 7 0,-2 0 19,-13-9-12,-1 0 0,0 0 0,0 0 0,0 1-1,0-1 1,0 1 0,3 4 0,-1-1 12,-1 0 0,0 0 0,0 0-1,-1 1 1,0-1 0,0 1 0,-1 0 0,1-1 0,-1 1 0,-1 1 0,1-1 0,-1 0 0,-1 0 0,1 0 0,-1 1-1,-1-1 1,1 0 0,-1 0 0,0 0 0,-3 10 0,1-7 29,0 0 0,0-1-1,-8 17 1,9-22-24,0-1 0,-1 1 0,1-1 0,0 0 1,-1 0-1,0 0 0,0 0 0,0 0 0,0-1 0,0 1 0,-1-1 0,-4 2 0,8-3-17,0-1 0,0 0-1,-1 0 1,1 0 0,0 0 0,0 0-1,-1 0 1,1 0 0,0 0 0,-1 0 0,1 0-1,0 0 1,0 0 0,-1 0 0,1 0-1,0 0 1,0 0 0,-1 0 0,1 0 0,0 0-1,0 0 1,-1-1 0,1 1 0,0 0-1,0 0 1,-1 0 0,1 0 0,0 0 0,0-1-1,0 1 1,-1 0 0,1 0 0,0-1-1,0 1 1,0 0 0,0 0 0,-1 0 0,1-1-1,0 1 1,0-1 0,-4-17 92,6-21-56,0 33-47,0 1 1,0-1-1,1 0 0,-1 1 0,1 0 1,1-1-1,-1 1 0,8-8 0,-2 2-33,1 1 0,19-16 0,-19 20 15,0 1 0,0 0 0,1 0 0,0 0 1,-1 2-1,1-1 0,1 1 0,-1 1 0,0 0 1,15 0-1,29 4-86,-41-1 81,0 0 0,0-1 1,15-2-1,-17 1 1,-1 1 0,1 0 1,-1 1-1,0 1 0,23 5 0,-26-5 18,-5-1 4,1 0 0,-1 1 0,1 0 0,-1-1 0,0 1 0,6 5-1,7 4-11,-13-9 19,0 0-1,1 0 1,-1 1 0,0 0-1,0-1 1,0 1 0,0 0-1,-1 0 1,1 1 0,-1-1-1,0 0 1,0 1 0,0-1-1,0 1 1,-1 0 0,2 4-1,-2-2 15,1 0-1,-1 0 0,0 1 0,-1-1 1,0 0-1,0 1 0,0-1 1,-1 0-1,-1 9 0,0-5 5,1-5 4,1 0 1,-1 0 0,0-1 0,-1 1 0,1-1-1,-1 1 1,0-1 0,0 0 0,0 1 0,0-1-1,-1 0 1,0 0 0,0-1 0,0 1 0,-7 6-1,0-2 60,-22 18 80,30-24-160,0-1-1,0 0 1,1 0 0,-1 0 0,0-1 0,0 1-1,0 0 1,0-1 0,0 1 0,0-1-1,0 1 1,0-1 0,0 0 0,0 0-1,-1 0 1,-1-1 0,3 1-11,0-1 0,0 1 0,0-1 0,0 1 0,0-1 0,0 0 1,0 1-1,0-1 0,0 0 0,0 0 0,1 0 0,-1 0 0,0 0 0,1 0 0,-1 0 0,0 0 0,1 0 0,-1 0 0,1 0 1,0 0-1,-1 0 0,1 0 0,0 0 0,-1-3 0,1 2-6,0 0 0,0 0 0,0 0 0,0 0 0,0 0 1,0-1-1,0 1 0,1 0 0,-1 0 0,1 0 0,0 0 0,-1 0 0,1 0 0,2-2 0,4-5-50,0 1-1,1 0 1,1 0 0,-1 1-1,12-8 1,-6 7 29,0 1 0,0 0 1,1 1-1,0 0 1,0 1-1,0 1 0,1 1 1,19-3-1,-7 4-32,1 0 0,-1 2 0,51 7 0,-62-6 65,-13-1 0,-1 1 0,1-1 0,0 1 0,0-1 0,-1 1 0,1 0 0,0 0 0,-1 1 0,7 2 0,-9-3 0,35 24 14,-34-24-12,0 1 0,0 0 0,-1-1-1,1 1 1,0 0 0,-1 0 0,0 0 0,1 0-1,-1 0 1,0 0 0,0 0 0,0 1 0,0-1-1,-1 0 1,1 4 0,4 25 107,-3-23-82,-1-1-1,0 1 1,-1-1-1,1 1 1,-2 10-1,-1 3 18,2-17-24,0 0 0,0 0 0,-1 0-1,1 0 1,-1 0 0,0 0 0,0 0 0,0 0 0,-1 0 0,1 0 0,-1-1 0,0 1 0,0-1 0,0 1 0,-1-1 0,1 0 0,-6 6 0,-29 34 212,30-34-177,0-1 0,0 1 0,-1-1 0,-16 13 1,23-20-48,-1 0-1,1-1 1,0 1 0,0 0 0,0-1 0,0 1-1,-1 0 1,1-1 0,0 1 0,0-1 0,-1 0-1,1 1 1,0-1 0,-1 0 0,1 0 0,0 0 0,-1 0-1,1 0 1,0 0 0,-1 0 0,1-1 0,0 1-1,-1 0 1,1-1 0,0 1 0,-1-1 0,1 1 0,0-1-1,0 0 1,0 0 0,0 1 0,0-1 0,0 0-1,0 0 1,0 0 0,0 0 0,0 0 0,0 0 0,0 0-1,1 0 1,-1-1 0,0 1 0,1 0 0,-1 0-1,1-1 1,-1 1 0,1 0 0,0-1 0,0 1 0,-1 0-1,1-1 1,0 1 0,0 0 0,0-1 0,1 1-1,-1 0 1,0-2 0,5-13-30,0 0 0,0 0 1,9-17-1,-10 27 7,-1 0 0,1 0 0,0 1 0,1-1 0,-1 1 0,1 0 0,0 0 0,0 1 0,1 0 0,8-6 0,0 1-21,-1 1 1,1 1-1,1 1 0,-1 0 1,1 0-1,0 1 1,0 1-1,1 1 0,0 0 1,28-1-1,-8 1-35,-28 2 65,0 0 1,-1 1 0,1 0 0,0 0 0,12 2-1,-11-1 0,0 2-1,-1-1 0,1 1 1,-1 0-1,0 1 0,0 0 1,15 10-1,-11-7 42,21 17 19,-32-23-49,1 1 0,0-1 0,-1 1 0,0 0-1,1 0 1,-1 0 0,0 0 0,0 0 0,0 0 0,0 0 0,0 0 0,0 0 0,-1 0 0,1 4 0,2 10 27,-2-14-20,0 0 0,-1 0 0,0 1 0,1-1 0,-1 0 0,0 0 0,0 0 0,0 1 0,0-1 0,-2 4 0,-3 14 72,1-5-30,0 0 1,-1 0 0,-6 13-1,8-24-33,1-1 0,-1-1-1,0 1 1,0 0-1,0-1 1,0 1 0,-1-1-1,1 0 1,0 0 0,-1-1-1,1 1 1,-1 0 0,0-1-1,0 0 1,1 0-1,-6 0 1,8-1-22,0-1 0,0 0 0,0 1 0,0-1 0,0 0 0,0 0 0,0 0 0,0 0 0,0 0 0,1 0 0,-1 0 0,0 0 0,1 0 0,-1-1 0,1 1 0,-1 0 0,1 0 1,0 0-1,0-1 0,-1 0 0,-5-28-50,5 25 42,1 1 0,-1-1-1,1 0 1,0 0 0,1 1 0,-1-1-1,1 0 1,0 1 0,0-1-1,1 0 1,-1 1 0,1 0 0,0-1-1,4-6 1,-2 6-6,0 1 1,0-1-1,0 0 0,1 1 1,-1 0-1,1 0 1,0 0-1,1 1 0,9-6 1,8 0-33,1 0 1,-1 2 0,1 0 0,38-4-1,-34 6 22,-19 3 20,16-3 2,38-3 0,-54 8 13,-1 0 1,1 0 0,-1 1 0,0 0 0,1 1 0,-1 0 0,0 0 0,13 5-1,24 23 50,-36-26-41,-1 0-1,1 1 1,-1 0-1,0 1 1,10 8-1,-14-11 1,-1 1-1,0 0 0,0 0 1,0 0-1,-1 0 0,1 0 1,-1 1-1,0-1 0,0 1 1,-1-1-1,1 1 0,1 8 1,-1-3 21,-1-1 1,0 0 0,0 0-1,-1 1 1,0-1 0,0 0-1,-1 1 1,0-1 0,-5 17-1,1-18-7,0 0 0,0 0 0,-1-1 0,0 0 0,-1 0-1,1 0 1,-9 6 0,1-2-5,8-6-12,-1 0 0,1 1 0,0 0-1,0 0 1,-5 7 0,9-11-3,0 0 0,0 0 1,-1 0-1,1 0 0,-1 0 1,0 0-1,1-1 0,-1 0 1,0 1-1,0-1 0,0 0 1,0 0-1,0-1 0,0 1 1,0-1-1,-5 1 0,7-1-10,-1 1-1,1-1 0,0 0 1,-1 0-1,1 0 0,0 0 1,-1 0-1,1 0 0,-1-1 1,1 1-1,0 0 0,-1-1 1,1 1-1,0-1 0,0 1 1,-1-1-1,1 1 0,0-1 1,0 0-1,0 0 0,0 0 1,0 1-1,0-1 0,0 0 1,0 0-1,0-1 0,0 1 1,1 0-1,-1 0 0,0 0 1,1 0-1,-1-1 0,1 1 1,-1 0-1,1-1 0,-1 1 1,1 0-1,0-1 0,0 0 1,1-6-10,1 1 0,0 0 0,0 0 0,0 0 0,1 0 1,0 0-1,1 1 0,-1-1 0,1 1 0,1 0 0,-1 0 0,1 0 1,6-5-1,0 3-4,0 0 0,1 1 0,0 1 0,0 0 0,1 1 0,0 0 0,0 0 0,22-3 0,17-3-30,-25 4 34,-1 2 1,1 1-1,28 0 0,-24 3 23,-23 0-9,0 1 0,0-1 0,0 1 1,-1 1-1,1 0 0,0 0 0,0 0 0,-1 1 1,1 0-1,-1 1 0,1-1 0,9 6 0,24 9 11,-34-15 0,0 0 1,-1 1 0,1 0-1,6 4 1,-10-5-2,-1-1-1,0 1 1,0 0 0,1 0-1,-1 0 1,-1 0-1,1 1 1,0-1 0,0 1-1,-1-1 1,0 1-1,1-1 1,-1 1 0,1 3-1,-2-5-5,0 1 0,1 0-1,-1 0 1,0 0 0,0 0 0,-1-1-1,1 1 1,0 0 0,-1 0-1,1 0 1,-1-1 0,1 1-1,-1 0 1,0-1 0,0 1 0,0 0-1,0-1 1,-1 2 0,-23 25 99,12-17-22,0 0 1,-17 9 0,26-17-63,-1-1 1,0 1 0,-1-1 0,1 0 0,0-1 0,-1 1 0,1-1-1,-1 0 1,1 0 0,-7 0 0,11-1-24,0 0 0,0 0 1,0-1-1,0 1 0,0 0 1,0 0-1,0 0 0,0-1 0,0 1 1,0 0-1,0-1 0,0 1 0,0-1 1,0 1-1,0-1 0,1 1 0,-1-1 1,0 0-1,0 1 0,1-1 0,-1 0 1,0 0-1,1 1 0,-1-1 1,1 0-1,-1-2 0,0 1-4,0-1-1,0 1 1,1-1 0,-1 0-1,1 1 1,0-1 0,0 0-1,0 0 1,0 1 0,1-4-1,0-1-7,0 1 0,1 0 0,-1-1 0,2 1 0,-1 0 0,1 0 0,-1 0 0,6-7 0,3-1-30,-7 8 21,0 0 0,1 0 1,0 1-1,0 0 0,0 0 1,1 0-1,-1 0 1,1 1-1,0 0 0,11-6 1,22-9-69,-31 14 63,0 1 0,0-1 1,1 2-1,-1-1 0,1 1 0,17-3 0,-7 4-12,1-2 36,-1 2-1,1 0 0,-1 1 0,1 1 0,-1 1 1,1 0-1,31 8 0,-45-8 13,-1 1 0,1 0 1,-1 1-1,0-1 0,0 1 0,0 0 1,0 1-1,0-1 0,-1 1 0,1-1 1,-1 2-1,0-1 0,0 0 0,-1 1 1,1-1-1,3 9 0,-5-9 5,0 0-1,0 0 1,0 1-1,-1-1 1,0 1-1,0 0 0,0-1 1,-1 1-1,1 0 1,-1-1-1,0 1 1,-1 0-1,1-1 1,-1 1-1,0 0 1,0-1-1,0 1 1,-1-1-1,1 0 0,-5 9 1,3-9-1,0 0 0,0 0-1,0 0 1,-1 0 0,1 0 0,-1-1 0,0 0 0,0 0-1,-5 3 1,8-5-12,-1 1-1,0-1 0,1 0 0,-1 0 1,0-1-1,0 1 0,1 0 0,-1-1 0,0 1 1,0-1-1,0 1 0,0-1 0,0 0 1,0 0-1,0 0 0,0 0 0,0 0 1,0 0-1,0 0 0,0-1 0,1 1 1,-1-1-1,0 0 0,0 1 0,-2-2 1,3 1-11,0 0 1,1 0-1,-1 0 1,0 1-1,1-1 1,-1 0-1,0 0 1,1 0-1,-1 0 1,1 0-1,0 0 1,-1 0 0,1-1-1,0 1 1,-1 0-1,1 0 1,0 0-1,0 0 1,0 0-1,0 0 1,0 0-1,0-1 1,1 1-1,-1 0 1,1-2-1,12-30-63,-8 21 57,-2 7 4,0-1 0,0 1 0,0 0 0,1 0 0,0 0 0,-1 0 0,2 1 0,-1-1 0,1 1 0,-1 0 1,1 0-1,9-4 0,6-4-30,0 2 1,25-9-1,0 0-9,-35 15 35,1 0 0,-1 1-1,1 1 1,0 0 0,15-1 0,26-6-51,-48 8 59,14-4 16,0 1 1,33-4-1,-47 8 8,1 0-1,0 0 0,0 0 0,0 0 1,0 1-1,0 0 0,-1 0 0,1 0 1,0 1-1,-1-1 0,1 1 0,-1 0 1,1 1-1,-1-1 0,7 6 0,-7-4 2,-1 1-1,-1-1 0,1 1 1,-1 0-1,0-1 0,0 1 0,0 0 1,-1 0-1,1 1 0,0 9 1,2 1 70,-4-12-76,0 0 0,1 0 0,-1 0-1,-1 0 1,1-1 0,-1 1 0,1 0 0,-1 0 0,0 0 0,-1 0 0,-2 6-1,-1 1 38,0-1 0,-12 17-1,15-25-39,0 1 1,-1 0-1,1-1 0,-1 0 0,0 0 0,0 0 1,0 0-1,0 0 0,0 0 0,0-1 0,0 1 1,-4 0-1,-19 11 36,26-13-50,0 0 0,0 0 0,-1 0 1,1 0-1,0 1 0,0-1 0,-1 0 0,1 0 0,0 0 0,0 0 1,-1 0-1,1 0 0,0 0 0,0 0 0,-1 0 0,1 0 1,0 0-1,-1 0 0,1 0 0,0 0 0,0 0 0,-1 0 1,1 0-1,0 0 0,0 0 0,-1-1 0,1 1 0,0 0 0,0 0 1,-1 0-1,1 0 0,0 0 0,0-1 0,0 1 0,0 0 1,-1 0-1,1 0 0,0-1 0,0 1 0,0 0 0,0 0 0,0-1 1,-1 1-1,1 0 0,0 0 0,0-1 0,0 1 0,0 0 1,0 0-1,0-1 0,0 1 0,0 0 0,0-1 0,0 1 1,0 0-1,0-2-5,0 1 0,0 0 0,0-1 1,0 1-1,0-1 0,0 1 1,0 0-1,0-1 0,0 1 0,1 0 1,0-2-1,12-21-90,-7 10 44,2 1 0,16-22 0,-13 22 20,1 1-1,0 0 1,1 0-1,0 1 1,1 1-1,1 1 1,-1 0 0,1 0-1,1 2 1,0 0-1,0 0 1,0 2 0,1 0-1,-1 1 1,1 0-1,21-1 1,-6 2-12,46 1 1,-66 3 40,0 0 1,1 1-1,-1 0 0,0 1 1,0 0-1,21 9 0,-11-3 20,-16-7-1,0 1 0,0-1 0,0 1 0,0 0-1,-1 0 1,1 1 0,-1 0 0,0 0 0,0 0 0,7 7 0,-7-3-3,0-3 38,-1 1-1,1 0 1,-2 0-1,1 0 0,2 7 1,-5-10-35,0-1 0,0 1 0,-1-1 0,1 1 1,-1-1-1,0 1 0,0-1 0,0 1 0,0-1 0,0 1 0,-1 0 0,1-1 1,-1 0-1,0 1 0,1-1 0,-1 1 0,0-1 0,-2 3 0,0 0 6,-1 0 0,1 0 0,-1 0 0,0-1 0,0 0 0,0 1 0,-1-2 0,1 1 0,-1 0 0,0-1 0,0 0 0,0 0 0,-9 3 0,4 0 17,1-2-16,12-11-12,8-14-15,-6 16-5,0 0-1,1 1 1,0 0 0,0 0 0,1 0-1,-1 1 1,1 0 0,-1 0-1,9-2 1,9-1-39,33-5-1,11-2 3,-64 11 50,1 1 0,-1 0 0,0 0 1,1 1-1,-1-1 0,1 1 0,-1 0 1,1 0-1,-1 1 0,0-1 0,1 1 1,-1 0-1,0 0 0,1 1 1,-1-1-1,0 1 0,0 0 0,0 0 1,0 0-1,-1 0 0,1 1 0,-1 0 1,1 0-1,-1 0 0,0 0 0,6 7 1,-4-2 47,-3-5-3,0 0 1,0 1 0,1-1-1,-1 0 1,1-1-1,-1 1 1,4 2 0,-2-1 248,0-7-3074,-4 2 2253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02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7632,'0'0'10887,"5"9"-10672,3 14-108,0 0 0,-1 1 0,-2-1 0,0 1 0,1 30-1,36 289 978,-39-325-1014,9 66 661,42 153 0,-40-206-423,-11-27-135,-1-1 0,0 1 0,-1 0 0,1 1 0,-1-1 0,2 8 0,-3-12-154,0-7-75,-25-90-2800,25 95 2396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03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0 9440,'0'0'6022,"-5"11"-5750,-1 4-174,3-9-49,0 0 0,1 1 0,-2-1 0,1-1 0,-1 1 0,0 0 0,0-1 0,-6 6 0,-32 49 1256,38-56-1034,1 0-1,0 0 1,0 1-1,0 0 1,0-1-1,1 1 1,-4 10 1348,8-17-1585,0 0-1,-1 1 0,1-1 1,-1 0-1,1 0 0,-1 0 0,1 0 1,-1 0-1,0 0 0,1-5 1,0 4 3,8-17 75,1 1 0,0 0 0,2 1-1,26-29 1,-39 46-102,0 1 1,0 0-1,1 0 1,-1 0-1,1-1 0,-1 1 1,0 0-1,1 0 1,-1 0-1,0 0 0,1 0 1,-1 0-1,1 0 1,-1 0-1,0 0 1,1 0-1,-1 0 0,0 0 1,1 0-1,-1 0 1,1 0-1,-1 0 0,0 1 1,1-1-1,-1 0 1,0 0-1,1 0 0,-1 1 1,1-1-1,12 11 168,-5-5-48,17 13 163,-22-16-254,0-1 0,0 0 1,0 1-1,0-1 0,0 0 0,0 0 0,7 2 1,3 0 119,-6-2-22,-1 0 0,1 0 0,0 0 0,8 6 0,-6 6-105,-8-8-3212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04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9144,'0'0'6570,"11"7"-6242,-10-6-315,7 4 66,0 0-1,0 1 1,0 0-1,-1 0 1,0 0 0,-1 1-1,1 0 1,-1 0-1,-1 1 1,7 9-1,-7-5 309,1 0 0,1-1-1,0 0 1,16 20 0,-22-31-222,0 2 239,1 0-46,-3-10-219,-4-13 138,-4-42 0,5 30-55,4 27-141,0 0 0,1 1 0,-1-1 0,1 1 0,0 0 0,1-1 0,-1 1 0,1 0 0,0 0 0,3-6 0,-1 8-31,0 1 0,0 0 0,0 0-1,0 0 1,0 1 0,1-1 0,-1 1 0,0 0 0,1 0-1,7 0 1,-7 1-13,0-1 6,0 1 1,1 0-1,-1 0 0,0 1 0,7 0 0,-9 0-25,1 0-1,-1-1 1,1 1-1,0-1 1,-1 0-1,1 0 1,0 0-1,0-1 1,-1 1 0,1-1-1,6-2 1,-7 2-13,0-1 1,0 1-1,0-1 1,0 1-1,-1-1 1,1 0-1,3-3 1,1-6-3120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05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9536,'0'0'5352,"65"-10"-4696,-27 10-120,2 0 7,-2-2-143,1-8 16,7-2-144,-2-9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1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47 8032,'0'0'8102,"-1"13"-7827,1-9-262,-4 43 655,3 75 0,13 34 641,-9-126-670,-4-16-452,1-13-172,-1-1 0,1 1 0,0 0 0,0-1 0,-1 1 1,1 0-1,0-1 0,0 1 0,0 0 0,0-1 0,0 1 0,0 0 0,0-1 1,0 1-1,0 0 0,0-1 0,1 1 0,-1 0 0,0-1 0,0 1 0,1 0 1,-1-1-1,0 1 0,1-1 0,0 2 0,2 10 410,-3-8-197,-3-12 178,1 2-366,1-1 1,0 0 0,0 0 0,0 1 0,2-13-1,-3-14 66,-2 9 75,-15-45 0,13 52-58,1 0 1,1-1-1,1 1 0,-3-34 0,2 9 179,3 34-156,0 0 1,1 0-1,0 0 0,0-1 1,0 1-1,3-12 0,3-5 528,-4 23-635,0 1 1,0-1-1,0 1 1,0-1-1,0 1 1,1 0 0,-1-1-1,0 1 1,1 0-1,-1 0 1,0 1-1,1-1 1,-1 1-1,3-1 1,41-6 185,-30 7-133,1 0 0,0 1 0,26 5 0,-36-5-64,-1 1-1,1-1 1,0 2-1,-1-1 1,0 1-1,1 0 1,-1 0 0,0 1-1,0 0 1,-1 0-1,7 5 1,-11-8-17,0 1 1,-1-1 0,1 0-1,0 1 1,0-1-1,-1 1 1,1-1-1,-1 1 1,1-1-1,-1 1 1,0-1-1,1 1 1,-1-1 0,0 1-1,0 0 1,0-1-1,0 1 1,-1-1-1,1 1 1,0-1-1,-1 1 1,1-1 0,-1 1-1,1-1 1,-1 1-1,0-1 1,1 1-1,-3 1 1,-2 6 28,-1-1 0,0 0 1,-8 9-1,11-13-23,-4 3 18,0 0-1,-1-1 0,1 0 1,-1 0-1,-1-1 0,1 0 1,-1 0-1,1-1 0,-11 3 1,-4 4 73,-16 15 376,38-26-483,1 1 0,-1-1-1,1 0 1,-1 1 0,1-1 0,0 0-1,-1 1 1,1-1 0,0 1 0,-1-1 0,1 0-1,0 1 1,0-1 0,0 1 0,-1-1-1,1 1 1,0-1 0,0 1 0,0-1-1,0 1 1,0-1 0,0 1 0,0-1-1,0 1 1,0-1 0,0 1 0,0-1-1,0 1 1,0-1 0,0 1 0,0-1-1,1 1 1,-1-1 0,0 1 0,0-1 0,0 1-1,1-1 1,-1 1 0,0-1 0,1 0-1,-1 1 1,0-1 0,1 1 0,0-1-1,0 2-14,1 0 0,0-1-1,0 1 1,-1-1 0,1 0-1,0 0 1,0 0 0,0 1-1,3 0 1,40 12-109,71 34 0,-64-24 69,-46-21 40,1 0 0,-1 1 1,-1 0-1,1 0 0,0 1 1,-1 0-1,0 0 0,0 0 1,8 11-1,11 12-36,-23-27 46,0 0 0,-1 0 0,1 1 0,0-1 0,-1 0 0,1 1 0,-1-1 0,1 0 0,-1 1 0,0-1 0,1 1 0,-1-1 0,0 1 0,0-1 0,0 1 0,0-1 0,0 1 0,-1-1 0,1 0 0,0 1 0,-1-1 0,1 1 0,-1-1 0,0 3 0,-1 0 3,0 0 0,0 0 0,0 0 0,-1-1 0,1 1 0,-1-1 0,-4 5 0,-2 0 22,0-1-1,-1 0 0,0 0 1,0-1-1,0 0 0,-1-1 1,0 0-1,-18 5 0,11-5 50,-1-1-1,1-1 1,-1 0-1,-33-1 1,10 0 63,21-1 94,-39-2 0,54 0-227,0 1 0,1-1-1,-1-1 1,0 1 0,1-1 0,-1 0 0,1 0 0,0-1 0,0 1-1,0-1 1,-7-5 0,11 7-45,0 0 0,1 1 0,-1-1-1,0 0 1,1 0 0,-1 1 0,1-1-1,-1 0 1,1 0 0,-1 0 0,1 0 0,-1 0-1,1 0 1,0 0 0,0 0 0,-1 0 0,1-1-1,2-5-3645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2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8336,'0'0'8281,"14"4"-8053,126 20 401,-62-13-108,-46-6-127,56 3 0,-65-9-2703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2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4120,'0'0'3704,"7"15"-3455,0-2-180,-3-6-34,0 0 0,0 0-1,-1 0 1,0 0 0,0 1 0,-1-1 0,0 1-1,0 0 1,-1 0 0,0 0 0,0 12 0,-2-6 53,-1 1 0,0 0 0,-1 0 1,-1-1-1,0 0 0,-1 0 0,-1 0 0,0 0 1,0-1-1,-1 0 0,-1 0 0,-1-1 0,1 0 1,-2 0-1,0-1 0,0 0 0,-12 9 1,-1-2 90,-1 0 1,0-1 0,-1-1 0,0-2 0,-2 0 0,1-2-1,-49 15 1,50-17-126,-15 4 317,37-13-509,0 0 0,1 0 1,-1-1-1,0 0 1,0 1-1,1-1 0,-1 0 1,0 0-1,0 0 1,-5-2-1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2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29 7832,'0'0'6593,"-11"-4"-6396,-38-14-1,44 17-135,0-1 0,0 1 0,0 0 1,1 1-1,-1-1 0,-1 1 0,1 0 0,0 0 0,0 0 0,0 1 0,0 0 0,0 0 0,1 0 0,-1 0 0,0 1 0,0 0 0,1 0 1,-8 5-1,-19 6 471,25-10-431,0 1 0,0-1 0,1 1-1,-1 0 1,1 0 0,0 1-1,1 0 1,-1 0 0,1 0-1,-8 11 1,-13 14 321,22-27-367,0 1-1,0-1 1,1 1 0,-1 0 0,1 0 0,0 0 0,0 0-1,0 0 1,1 0 0,0 0 0,-1 1 0,1-1-1,1 1 1,-1-1 0,1 0 0,-1 1 0,1-1 0,1 1-1,-1-1 1,1 1 0,-1-1 0,1 1 0,3 6 0,0 1 37,1 0 1,0 0-1,1-1 1,0 0-1,1 0 1,0-1-1,11 13 1,-14-20-64,0 1 0,0-1 0,0 0 0,1 0 0,-1-1 0,1 1 0,-1-1 0,1 0 0,0 0 0,0-1 0,8 2 0,-3-1 26,-1 0 0,1-1 1,0 0-1,-1-1 0,14-1 1,-10 0 21,-1-1 0,1-1 0,-1 0 0,1 0 0,20-10 0,-27 10-51,0-1 0,0 1 0,0-1-1,-1 0 1,0-1 0,1 1 0,-1-1 0,-1 0 0,1 0 0,-1-1 0,0 0-1,4-7 1,56-99 280,-53 99-291,-1 0 1,2 1 0,0 0 0,16-12-1,-24 20-20,1 1 0,-1 0 0,1 1 1,0-1-1,0 1 0,0 0 0,0 0 0,0 0 0,0 1 0,1 0 0,-1 0 0,1 0 0,-1 0 0,1 1 0,-1 0 0,0 0 0,1 1 0,-1 0 0,1-1 0,-1 2 0,0-1 1,1 1-1,8 4 0,24 6-81,-35-10 117,-5-1 56,-6-2-14,2 1-52,0-1 1,1 1-1,-1 0 1,0 0-1,1 1 0,-1 0 1,0 0-1,1 0 0,-1 0 1,1 1-1,0 0 0,-8 4 1,-1 1 65,0 0 1,1 2-1,-19 14 1,29-21-72,0 1 0,0-1 0,1 1 1,-1 0-1,1 0 0,-1 1 0,1-1 0,0 0 0,0 1 0,0-1 0,1 1 1,-1-1-1,1 1 0,0 0 0,0 0 0,0 0 0,1 0 0,-1 0 1,1-1-1,0 1 0,0 0 0,0 0 0,1 0 0,0 5 0,3 3 19,-1 1 0,2-1 0,-1 0 0,2 0 0,0 0 0,8 12 0,-14-23-33,1 1-1,0-1 1,0 1-1,0-1 1,0 0 0,0 0-1,0 0 1,0 1 0,0-1-1,0 0 1,1 0-1,-1-1 1,0 1 0,1 0-1,-1 0 1,1-1 0,-1 1-1,1 0 1,-1-1 0,1 0-1,-1 1 1,1-1-1,1 0 1,0 0 3,-1 0-1,0-1 1,1 1-1,-1-1 1,0 0 0,1 0-1,-1 0 1,0 0-1,0 0 1,0 0 0,0-1-1,0 1 1,3-3-1,0-1 12,1 0 0,-2-1-1,1 1 1,-1-1 0,1 0-1,-1 0 1,-1-1 0,0 1-1,4-9 1,-6 9 6,0 0 1,0 0-1,0 0 1,-1-1-1,0 1 1,0 0-1,-2-11 1,0-14 122,2 8 342,0-19 60,15 54-454,-9-1-70,14 24 85,2-1-1,1-1 0,45 50 0,-67-82-102,1 0 0,-1 0 1,0-1-1,0 1 0,1 0 0,-1-1 0,0 1 1,1-1-1,-1 1 0,0-1 0,1 0 1,-1 0-1,1 1 0,-1-1 0,0 0 0,1 0 1,-1 0-1,1-1 0,-1 1 0,0 0 1,1 0-1,-1-1 0,1 1 0,-1-1 0,0 1 1,0-1-1,1 0 0,-1 1 0,0-1 1,0 0-1,0 0 0,0 0 0,1 0 0,-2 0 1,2-1-1,7-6 15,-1 0 1,-1-1-1,9-11 1,-10 12 21,-4 5-29,7-7 34,-2 0 0,1 0 0,-2 0 0,1-1 0,-1 0 1,4-13-1,6-13 197,-12 30-181,-1 0-1,0-1 1,0 1-1,-1-1 1,0 1 0,0-1-1,-1 0 1,1-14 0,-1 13 30,1 13 36,1 15-72,-3-18-56,0 23-24,5 35 0,-5-53 11,1 0 1,1 0 0,-1-1-1,1 1 1,0 0 0,0-1-1,0 0 1,1 1 0,0-1-1,0 0 1,0-1 0,5 6-1,-7-8 8,0-1-1,0 0 1,1 1-1,-1-1 1,1 0-1,-1 0 1,1 0-1,-1 0 1,1 0-1,0 0 1,-1-1-1,1 1 1,0 0-1,-1-1 1,4 1-1,6 4 15,-10-4-9,0 0-1,0 0 1,0-1 0,0 1-1,0-1 1,0 1 0,1-1-1,-1 1 1,0-1 0,0 0 0,0 1-1,2-1 1,0 1 2,0-1 1,0 0 0,0 0-1,0 0 1,0-1-1,0 1 1,0-1 0,0 1-1,0-1 1,0 0-1,0 0 1,0 0 0,0-1-1,-1 1 1,1-1-1,0 1 1,-1-1-1,0 0 1,1 0 0,-1 0-1,0 0 1,0-1-1,0 1 1,0 0 0,2-4-1,9-14 39,-9 15-22,0 0-1,-1 0 0,0 0 1,0-1-1,0 0 0,-1 1 1,0-1-1,2-8 0,4-15 88,-5 18-23,-1 1 1,0-1-1,0 1 1,0-15-1,-2 25-73,0 0-1,0 0 0,0 0 0,0 0 0,0 0 0,0 0 0,1 0 0,-1 0 0,0 0 0,0 0 0,0 0 0,0 0 0,0 0 0,0 0 0,0 0 0,0 0 0,1 0 0,-1 0 0,0 0 0,0 0 0,0 0 0,0 0 0,0 0 0,0 0 0,0 0 0,0 0 0,0 0 0,1 0 0,-1 0 0,0 0 0,0 0 0,3 15 61,-3 13-63,2 0 0,1 0 0,1-1-1,15 54 1,-18-77-8,0-1 1,0 0-1,0 0 0,1 0 0,-1 1 1,1-1-1,0-1 0,-1 1 0,1 0 1,1 0-1,-1-1 0,0 1 0,0-1 0,1 0 1,0 0-1,5 4 0,-7-6 8,1 1-1,0-1 1,-1 1-1,1-1 1,0 0 0,-1 1-1,1-1 1,0 0-1,-1 0 1,1 0-1,0-1 1,-1 1 0,1 0-1,2-1 1,23-17 21,-19 10-9,0-1 0,-1 0 0,0 0 0,6-10 0,-2 2 42,36-71 309,-10 18-48,-27 50-196,-9 17-99,0 0-1,1 0 1,-1 0 0,0 1-1,1-1 1,0 0 0,0 1-1,0-1 1,3-2 0,-5 4-15,1 1 1,0-1 0,-1 1-1,1 0 1,0-1 0,-1 1-1,1-1 1,0 1 0,0 0-1,-1 0 1,1-1 0,0 1-1,0 0 1,0 0 0,-1 0-1,1 0 1,0 0 0,0 0-1,0 0 1,-1 0 0,2 0-1,11 13 165,-8-7-176,0 1 13,-1-1 0,1 1-1,-1 0 1,-1 0 0,1 1 0,-1-1 0,-1 1 0,1 0 0,-1 0 0,2 15 0,-4-17 14,1 0 0,-1 0 0,0-1 0,0 1 0,-1 0 0,1 0 0,-1 0 0,-1 0 0,1 0 0,-1-1 1,0 1-1,0-1 0,-1 1 0,0-1 0,-4 8 0,5-12-4,0 1 0,1 0 0,-1-1 0,0 0 0,0 1 0,0-1 0,0 0 1,0 0-1,-1 0 0,1 0 0,0 0 0,0 0 0,-1-1 0,1 1 0,0-1 0,-1 0 0,1 0 0,0 0 0,-1 0 0,1 0 0,-1 0 0,1 0 0,0-1 0,-1 1 0,1-1 1,-4-1-1,0 0 44,0 0 0,0-1 0,0 0 0,1 0 0,-1 0 0,0-1 0,1 0 1,-7-6-1,-5 3 172,46 19-375,-11-4 75,0 0 1,0-1 0,1-1 0,0-1 0,0-1-1,1-1 1,26 2 0,-13-4-49,-14 0 69,0-1 0,27-3 0,-40 2 44,-1 0-1,1-1 0,-1 1 1,1-1-1,-1 0 0,0 0 0,0-1 1,0 1-1,0-1 0,0 0 0,-1-1 1,8-6-1,-9 9 10,-1-2-1,0 1 1,0 0 0,0 0 0,0-1-1,0 1 1,0-1 0,0 0 0,-1 0-1,1 1 1,-1-1 0,0 0-1,0 0 1,0 0 0,0 0 0,-1-1-1,1 1 1,-1 0 0,0 0-1,0 0 1,0 0 0,0-1 0,0 1-1,-1-3 1,0 1 19,0 0 0,-1 1-1,1-1 1,-1 0 0,0 1 0,0 0 0,-1-1 0,1 1-1,-1 0 1,0 0 0,0 0 0,-4-3 0,-6-10 119,13 17-147,-1-1 1,1 0-1,0 1 0,-1-1 0,1 1 0,-1-1 0,0 1 0,1-1 0,-1 1 1,1-1-1,-1 1 0,0 0 0,1-1 0,-1 1 0,0 0 0,1 0 1,-1-1-1,0 1 0,0 0 0,1 0 0,-1 0 0,0 0 0,0 0 0,1 0 1,-1 0-1,-1 0 0,0 1-2,0 0 1,1-1 0,-1 1-1,0 0 1,1 0 0,-1 0-1,1 0 1,0 0-1,-1 1 1,-1 2 0,-4 3-7,1 1 0,1 1 0,-6 9 1,10-16 5,-6 11-5,4-10-5,2 0 1,-1 0 0,0 0-1,1 0 1,-1 0-1,1 1 1,0-1 0,0 0-1,0 1 1,1-1 0,-1 1-1,1 5 1,0-2 2,1 1-1,1-1 1,-1 0-1,1 0 1,1 0-1,-1 0 1,1-1 0,0 1-1,1-1 1,0 1-1,0-1 1,0 0-1,1-1 1,-1 1 0,1-1-1,1 0 1,-1 0-1,1 0 1,0-1-1,10 7 1,-13-10 9,1 0 1,-1 0-1,0 0 1,0 0-1,1 0 1,-1-1-1,1 1 1,-1-1-1,0 0 1,1 0-1,-1 0 0,1-1 1,-1 1-1,0-1 1,1 1-1,-1-1 1,0 0-1,0-1 1,1 1-1,-1-1 1,5-2-1,1-2 16,0 0-1,0 0 1,-1-1 0,0 0-1,13-13 1,-10 5-22,-1 0 0,0-1 0,-1 0 0,0 0 0,-2-1 0,0 0 0,-1-1 0,7-26 0,1 13 0,-5 69 0,-3-21 0,-2 0 0,0 1 0,-1 0 0,-1 0 0,-1 0 0,-1-1 0,0 1 0,-1 0 0,-5 30 0,5-46 0,1-1 0,-1 1 0,1 0 0,-1-1 0,1 1 0,-1 0 0,0-1 0,0 1 0,0-1 0,0 1 0,0-1 0,0 0 0,0 1 0,0-1 0,0 0 0,-1 0 0,1 0 0,0 0 0,-1 0 0,1 0 0,-1 0 0,0 0 0,1-1 0,-1 1 0,1 0 0,-1-1 0,0 0 0,0 1 0,1-1 0,-4 0 0,2 0 0,0 0 0,0-1 0,0 1 0,1-1 0,-1 1 0,0-1 0,0 0 0,1 0 0,-1-1 0,1 1 0,-1 0 0,1-1 0,0 0 0,-1 1 0,1-1 0,0 0 0,0 0 0,-2-3 0,-8-5 0,11 9 0,0 0 0,-1 0 0,1 0 0,0 0 0,-1 0 0,1 0 0,0 0 0,0 0 0,0 0 0,0-1 0,0 1 0,0 0 0,1-1 0,-1 1 0,0-1 0,0-1 0,21-2 0,99 8 0,83-2 0,-178-2 0,0-2 0,1 0 0,-1-2 0,0 0 0,37-15 0,-31 13 765,2-2-1436,-31 8 305,1 0-1,0 0 1,-1 0 0,1 0 0,-1 0 0,0 0-1,1-1 1,-1 1 0,0 0 0,1-2-1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5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0 321 8640,'0'0'7086,"10"10"-6870,30 31-5,-39-39-187,0-1 1,0 0 0,0 0-1,0 0 1,0 0-1,1 0 1,-1 0-1,0 0 1,1 0 0,-1 0-1,1 0 1,-1-1-1,1 1 1,-1-1 0,1 1-1,-1-1 1,1 0-1,-1 1 1,1-1-1,0 0 1,-1 0 0,1 0-1,-1 0 1,1 0-1,0-1 1,-1 1 0,1 0-1,-1-1 1,4-1-1,2 0 105,1-1 25,0-1-1,-1 0 1,1-1-1,-1 1 0,0-2 1,0 1-1,0-1 0,-1 0 1,8-9-1,-9 10 37,0-1-40,0 0-1,0 0 0,-1 0 0,0-1 1,0 0-1,0 0 0,3-11 0,1-4 486,4-28-1,-11 45-556,-1 0-1,0 0 1,0 0-1,0 0 1,-2-5-1,0-13 205,-6-100 1887,8 123-2159,0 0 0,0-1 0,0 1 0,-1 0 0,1 0 0,0 0 0,0 0 0,0-1 0,0 1 0,0 0 0,-1 0 1,1 0-1,0 0 0,0 0 0,0 0 0,-1-1 0,1 1 0,0 0 0,0 0 0,0 0 0,-1 0 0,1 0 0,0 0 0,0 0 0,-1 0 0,1 0 0,0 0 0,0 0 0,0 0 0,-1 0 0,1 0 1,0 0-1,0 0 0,0 0 0,-1 1 0,1-1 0,0 0 0,0 0 0,0 0 0,-1 0 0,1 0 0,0 0 0,0 1 0,0-1 0,0 0 0,0 0 0,-1 0 0,1 0 0,0 1 0,0-1 1,0 0-1,0 0 0,0 0 0,0 1 0,0-1 0,0 0 0,0 0 0,0 0 0,0 1 0,0-1 0,0 0 0,0 0 0,0 1 0,0-1 0,-4 27 74,1 1 1,1-1-1,2 1 0,0 0 0,7 37 0,0 13 85,-9-43-71,1-28-75,0 0 0,1 0 0,0 0 0,2 11 0,-1 9 34,-1-22-34,0 1 0,1-1 1,-1 0-1,1 0 1,1 6-1,-5 30 148,3-35-151,-1 0 0,0 0 0,0 1 1,-3 8-1,-3 20 96,6-31-98,1 0-1,-1 0 0,0 1 1,-1-1-1,1 0 1,-1 0-1,1-1 1,-1 1-1,0 0 0,-1 0 1,1-1-1,-1 1 1,-5 5-1,4-4 7,0 0 0,0 0 0,1 0 0,-6 10 0,8-11-16,0 0 0,0-1 1,-1 1-1,0-1 0,0 0 0,0 0 0,0 1 0,0-1 0,-1-1 0,1 1 1,-1 0-1,0 0 0,0-1 0,0 0 0,0 0 0,0 0 0,-1 0 0,1 0 0,0 0 1,-1-1-1,-3 2 0,3-2 16,-8-1 3,11 0-29,0 0 1,0 0 0,-1-1 0,1 1 0,0 0 0,0-1 0,0 1 0,0 0 0,0-1 0,0 1 0,0-1-1,-1 0 1,2 1 0,-1-1 0,0 0 0,0 0 0,0 0 0,0 1 0,0-1 0,1 0 0,-1 0-1,0 0 1,1 0 0,-1 0 0,1 0 0,-1-1 0,1 1 0,-1 0 0,1 0 0,0 0 0,0 0 0,-1-1-1,1 1 1,0 0 0,0 0 0,0 0 0,0-1 0,0 1 0,1 0 0,-1 0 0,0 0 0,1 0 0,-1-1-1,1 0 1,1-3-7,0 0-1,0 0 1,0 1-1,0-1 1,1 1-1,0 0 1,0 0-1,0 0 0,6-7 1,-7 9 6,42-32-95,-40 32 83,0 0 0,0 0 1,1 0-1,-1 0 0,1 1 1,-1 0-1,1 0 0,0 0 1,7 0-1,23-3-103,-26 3 78,1 0 1,0 0-1,-1 1 1,1 1-1,10 0 1,-7 2 17,1 0 0,-1 0-1,0 1 1,0 1 0,0 0 0,0 1 0,19 12 0,-27-15 36,1 0 1,0-1 0,0 1-1,0-1 1,1 0 0,-1 0 0,0-1-1,11 1 1,-6 0 48,-9-1-51,0-1 0,0 1 0,0-1 0,1 0 0,-1 0 0,0 0 0,0 0 0,0 0 0,0 0 1,1 0-1,-1-1 0,0 1 0,0-1 0,0 0 0,0 1 0,0-1 0,0 0 0,0 0 0,2-2 0,4-3 19,-1 0-1,1-1 1,-2 1 0,12-15-1,-12 13 27,0 1-1,1 0 1,0 0-1,13-10 1,-14 13-17,33-18 229,-37 21-259,1 0-1,-1 0 1,1 1-1,0-1 1,-1 1 0,1-1-1,0 1 1,0 0-1,-1 0 1,1 0 0,0 0-1,-1 1 1,1-1 0,3 2-1,27 3 73,-23-3 36,-10-2-109,0 0-1,0 0 1,0 0-1,0 0 1,0 0-1,0 0 1,0 0-1,0-1 1,0 1-1,0 0 1,0 0-1,0 0 1,0 0-1,0 0 0,0 0 1,0 0-1,0 0 1,0 0-1,0 0 1,0 0-1,0-1 1,-40-13 172,32 13-150,0-1 0,-1 1 0,1 1 0,-1-1 0,0 2 0,1-1 0,-1 1 0,1 0 0,-1 1 0,1 0-1,0 0 1,0 1 0,-12 5 0,16-6-17,0 1-1,1-1 0,-1 1 1,1 0-1,-1 0 1,1 0-1,0 0 1,0 0-1,0 1 1,1 0-1,-1-1 0,1 1 1,0 0-1,0 0 1,0 0-1,0 1 1,0 4-1,-1-2-7,2 1 0,-1-1-1,1 0 1,0 1 0,0-1 0,1 1 0,0 0 0,0-1-1,3 13 1,-2-14-4,1 1 1,0-1-1,0 1 0,0-1 1,1 0-1,5 9 0,-7-14-2,0 1 0,0-1-1,1 1 1,-1-1 0,0 0 0,0 0 0,1 0 0,-1 0-1,1 0 1,-1 0 0,1 0 0,-1 0 0,1 0-1,0-1 1,-1 1 0,1-1 0,0 1 0,0-1-1,-1 0 1,1 1 0,0-1 0,0 0 0,0 0-1,-1-1 1,1 1 0,0 0 0,0 0 0,-1-1 0,1 1-1,2-2 1,-2 2 2,5-3 15,0 1-1,0-1 0,1 0 0,9-7 0,-13 8-8,-1-1 0,1 1-1,-1-1 1,0 0-1,0 0 1,0 0 0,0-1-1,0 1 1,-1-1-1,0 1 1,1-1 0,-1 0-1,-1 0 1,1 0-1,-1 0 1,1 0 0,0-6-1,0 0 26,0 0-1,-1 0 1,1-18 0,1 17 57,-3 10-88,0 1-1,0 0 1,1-1 0,-1 1 0,0-1 0,0 1 0,0-1 0,0 1 0,0-1 0,0 1 0,1-1-1,-1 1 1,0-1 0,0 1 0,0 0 0,-1-1 0,1 1 0,0-1 0,0 1 0,0-1-1,0 1 1,0-1 0,-1 1 0,1-1 0,0 1 0,0 0 0,-1-2 0,0 0 22,0 0 0,0 0 0,0 0 0,0 0 0,1 0 0,-1-1 0,1 1 0,0 0 0,-1 0 0,1-1 0,0 1 0,1-3 0,-1 4 59,12 12-69,-7-6-15,-1 0 1,0 1-1,0 0 0,0-1 1,-1 2-1,0-1 0,3 8 1,7 14 52,-6-13-25,-7-13-25,1 1-1,0-1 1,-1 0 0,1 0 0,0 0-1,0 0 1,0 0 0,1 0 0,-1 0-1,0 0 1,1 0 0,0 0-1,-1 0 1,1-1 0,0 1 0,0-1-1,-1 1 1,1-1 0,4 2-1,13 3 5,-17-5-6,0 0-1,1 0 1,-1 0-1,0-1 0,0 1 1,0-1-1,0 1 1,1-1-1,-1 0 0,0 0 1,0 0-1,0 0 0,1 0 1,-1 0-1,0-1 1,0 1-1,0-1 0,1 0 1,2-1-1,3-2 12,-1 1 0,0-2 0,0 1 0,-1-1 0,1 0-1,-1 0 1,0-1 0,-1 0 0,1 0 0,-1 0 0,0-1 0,6-11 0,0-4 19,0-1 1,12-42-1,-2 4 89,-20 47-3,-1 13-115,-1 1-1,1-1 1,0 1 0,0 0 0,0-1-1,0 1 1,0-1 0,-1 1-1,1-1 1,0 1 0,0-1 0,0 1-1,0-1 1,0 1 0,0-1 0,1 1-1,-1 0 1,0-1 0,0 1 0,0-1-1,0 1 1,1-1 0,-1 1-1,0 0 1,0-1 0,0 1 0,1-1-1,-1 1 1,0 0 0,1-1 0,-1 1-1,0 0 1,1-1 0,-1 1 0,1 0-1,-1 0 1,0-1 0,2 1-1,0-1 8,3 4-3,16 6-5,-18-8 1,0 0-1,0 0 0,1 0 1,-1 1-1,0-1 0,0 1 1,-1 0-1,1 0 0,0 0 1,0 0-1,-1 0 0,0 1 1,1-1-1,-1 1 0,0-1 1,0 1-1,3 5 0,7 23 52,-11-25-48,1 0 0,0-1 1,0 1-1,0-1 0,1 0 0,0 1 0,0-1 0,0 0 0,1-1 0,-1 1 0,1-1 0,8 8 0,1-1-5,-11-9 0,0 0 0,0-1 0,0 1 0,1 0 0,-1-1 0,0 0 0,1 1 0,4 1 0,7 3 3,-13-5-6,0-1 1,0 1 0,0 0-1,0-1 1,0 1 0,0-1-1,0 1 1,0-1 0,0 1-1,0-1 1,0 0 0,0 0-1,0 1 1,1-1 0,-1 0-1,0 0 1,0 0 0,0 0-1,0-1 1,0 1 0,1 0-1,-1 0 1,0-1 0,0 1-1,0 0 1,0-1 0,0 1-1,0-1 1,0 0 0,0 1-1,1-2 1,32-26 44,-27 23-28,0 0-1,-1 0 1,0-1 0,0 0-1,0 0 1,6-9-1,-6 6 7,0 1-1,0-1 0,1 1 1,0 1-1,1-1 0,0 1 1,0 1-1,0-1 0,1 1 1,-1 1-1,18-8 0,-5 0 63,12-4 37,-31 16-107,0 0-1,0 1 0,0-1 0,0 1 0,0 0 0,0 0 1,0-1-1,0 1 0,0 0 0,0 1 0,0-1 1,0 0-1,0 0 0,0 1 0,3 1 0,-2 0 3,0-1 0,0 2 0,0-1-1,0 0 1,0 0 0,-1 1 0,1-1-1,-1 1 1,1 0 0,-1 0 0,0 0-1,0 0 1,-1 0 0,3 7 0,-1-4 18,-1 1 1,0 0-1,0 0 1,0 0 0,-1 0-1,0 14 1,-3-10 57,-1 2 35,3-13-121,0 0 0,0 0 0,0 1 0,0-1 0,0 0 0,0 0 0,0 0 0,0 1 0,0-1 0,0 0 0,0 0 0,0 0 0,0 1 0,0-1 0,0 0 0,0 0 0,0 0 0,0 1 0,0-1 0,1 0 0,-1 0 0,0 0 0,0 0 0,0 1 0,0-1 0,0 0 0,1 0 0,-1 0 0,0 0 0,0 0 0,0 0 0,0 0 0,1 1 0,-1-1 0,0 0 0,0 0 0,0 0 0,1 0 0,-1 0 0,0 0 0,1 0 0,3-24 68,2 16-78,1 0 0,1 0 0,-1 1 1,15-11-1,-7 7-44,-14 10 52,-1 0 0,1 1 0,0-1 1,0 0-1,0 1 0,0-1 0,0 1 0,0 0 0,0-1 0,0 1 0,1 0 1,-1 0-1,0 0 0,0-1 0,0 1 0,0 0 0,0 0 0,0 1 0,0-1 1,0 0-1,1 0 0,-1 0 0,0 1 0,0-1 0,0 1 0,0-1 0,0 1 1,0-1-1,0 1 0,0-1 0,-1 1 0,1 0 0,0 0 0,0-1 1,0 1-1,-1 0 0,1 0 0,0 0 0,-1 0 0,1 0 0,-1 0 0,1 0 1,-1 0-1,0 0 0,1 0 0,-1 0 0,0 0 0,0 0 0,1 0 0,-1 0 1,0 2-1,3 43 142,-2-44-129,-1 0 0,0-1 1,0 1-1,0 0 1,-1 0-1,1-1 0,0 1 1,-1 0-1,0 2 1,0 5 135,14-15-159,-1-2-11,-1-1 0,19-16 0,17-15-152,-8 17 0,-38 23 169,0 0 0,1 0 0,-1 1 0,1-1 0,-1 0 1,0 1-1,1-1 0,-1 1 0,0 0 0,1-1 0,-1 1 0,0 0 0,0 0 0,0 0 0,0 0 0,0 0 0,0 0 0,0 0 0,0 0 0,0 0 0,0 0 0,0 0 0,-1 1 0,2 2 0,5 23 23,-5-16-2,1 0 0,0 0 1,0 0-1,1-1 1,1 1-1,-1-1 1,7 10-1,-10-19-10,0 0 1,0 0-1,0 0 1,0 0-1,0 0 1,1 0-1,-1 0 1,0 0-1,0 0 0,1 0 1,-1-1-1,0 1 1,1 0-1,-1-1 1,1 1-1,-1-1 1,1 0-1,-1 0 1,1 1-1,-1-1 0,2 0 1,0 0-1,0-1 0,0 1 0,0-1 0,0 0 0,0 0 1,0 0-1,0 0 0,-1-1 0,6-2 0,1-2-4,0-1 0,-1 0-1,0-1 1,12-12 0,-8 6-16,16-21-204,-23 29-33,-4 16 113,-8 25 52,4-24 60,3-8 19,-1 1 1,1 0-1,0 0 1,0 0-1,0-1 1,1 1-1,-1 0 0,1 0 1,0-1-1,0 1 1,0 0-1,1-1 1,-1 1-1,1-1 0,0 1 1,0-1-1,0 0 1,0 0-1,5 4 1,3 8-27,-4-4 6,-6-11 23,0 1 0,0-1 0,0 1-1,0-1 1,1 1 0,-1-1 0,0 1 0,0-1-1,0 1 1,1-1 0,-1 1 0,0-1 0,1 1-1,-1-1 1,0 0 0,1 1 0,-1-1 0,1 1-1,-1-1 1,0 0 0,1 0 0,-1 1-1,1-1 1,-1 0 0,1 0 0,-1 1 0,1-1-1,-1 0 1,1 0 0,-1 0 0,1 0 0,0 0-1,-1 0 1,1 0 0,-1 0 0,1 0 0,-1 0-1,1 0 1,-1 0 0,1 0 0,-1-1 0,1 1-1,-1 0 1,1 0 0,-1 0 0,1-1-1,-1 1 1,1-1 0,1 0 0,-1 0 1,0-1-1,0 1 0,0 0 0,0-1 1,0 1-1,0 0 0,-1-1 1,1 1-1,0-1 0,-1 0 0,1 1 1,-1-1-1,0 1 0,1-1 1,-1 0-1,0 1 0,0-1 0,0 0 1,0 1-1,0-1 0,-1 0 0,1 1 1,-1-3-1,-10-45-13,9 44 15,1 0 0,-1 0 0,0 1 0,0-1 0,0 0 1,-1 1-1,1 0 0,-1 0 0,0 0 0,0 0 0,-1 0 0,1 0 0,-1 1 0,0 0 0,-6-5 0,10 8 3,0 0 1,1 0-1,-1 0 0,0 0 0,0 0 0,1 0 0,-1-1 0,0 1 0,0 0 0,0 0 0,1 0 0,-1 0 0,0 0 0,0-1 0,0 1 1,0 0-1,1 0 0,-1 0 0,0-1 0,0 1 0,0 0 0,0 0 0,0 0 0,0-1 0,0 1 0,0 0 0,0 0 0,0-1 0,0 1 1,1 0-1,-1 0 0,-1-1 0,1 1 0,0 0 0,0 0 0,0-1 0,0 1 0,0 0 0,0 0 0,0 0 0,0-1 0,0 1 0,0 0 1,0 0-1,-1-1 0,1 1 0,0 0 0,0 0 0,0 0 0,0 0 0,-1-1 0,1 1 0,0 0 0,0 0 0,0 0 0,-1 0 0,1 0 1,0-1-1,27-2 211,-22 2-236,102-5 357,-27 2-125,-57 4-208,0 0 0,34 6 0,-54-6-3,-1 1 0,1-1 0,-1 1 0,0 0 0,1 0 0,-1 0 0,0 0 0,0 0 0,0 0 0,0 1 0,0-1 0,0 1 0,0-1 0,0 1 0,3 3 0,-1 2 0,1-1 0,-1 1 0,5 11 0,-6-11 0,0 0 0,1 0 0,8 11 0,4 4 0,-14-18 0,0 0 0,0-1 0,0 1 0,0-1 0,1 0 0,0 0 0,-1 0 0,1 0 0,0 0 0,1-1 0,-1 1 0,0-1 0,8 4 0,-9-6 55,0 0-1,0-1 1,0 1 0,1-1-1,-1 1 1,0-1 0,0 0-1,0 1 1,0-1-1,0 0 1,-1 0 0,1-1-1,0 1 1,0 0 0,-1-1-1,1 1 1,1-3 0,23-25-4974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55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 9440,'0'0'8746,"-2"11"-8262,-12 157 1028,-6 43 465,8-96 169,6-89-1343,0 11-193,5-28-450,-1-9 57,2-2-208,0 1 1,0 0 0,1-1 0,-1 1-1,0 0 1,1-1 0,-1 1 0,1 0-1,-1 0 1,1-1 0,-1 1 0,1 0-1,1-1 1,114-162 248,-112 160-251,-1 1 1,1-1 0,0 1 0,0 0-1,0 0 1,5-3 0,3-2 7,-11 7-13,-1 1-1,1 0 1,0 0 0,-1-1 0,1 1-1,-1 0 1,1 0 0,0 0-1,-1 0 1,1 0 0,0 0 0,-1 0-1,1 0 1,0 0 0,-1 0 0,1 0-1,-1 1 1,1-1 0,0 0-1,-1 0 1,1 0 0,-1 1 0,1-1-1,-1 0 1,1 1 0,-1-1 0,1 1-1,-1-1 1,1 1 0,-1-1 0,1 0-1,-1 1 1,1 0 0,14 21 35,-12-18-36,3 7 21,-1 0 0,0 0-1,0 1 1,5 22 0,-6-19 75,1 0 0,8 19 0,-7-26 48,1 6 166,-7-14-174,10 0-87,5 1-19,1-1 0,-1 0 0,1-2 0,-1 1 1,0-2-1,1 0 0,-1-1 0,15-6 0,-11 2-11,-1-1 0,0-1 0,0-1 1,-1 0-1,0-1 0,16-15 0,-25 19-17,15-13 55,-23 20-54,1 1 0,-1-1 1,1 1-1,-1-1 0,1 0 0,-1 0 1,1 1-1,-1-1 0,0 0 0,1 1 1,-1-1-1,0 0 0,0 0 0,0 0 1,0 1-1,1-1 0,-1 0 0,0 0 0,0 0 1,-1 1-1,1-1 0,0 0 0,0 0 1,0 1-1,0-1 0,-1 0 0,1 0 1,0 1-1,-1-2 0,0 1 1,0 1-1,0 0 0,0-1 1,0 1-1,1 0 0,-1 0 1,0 0-1,0-1 0,0 1 1,0 0-1,0 0 1,0 1-1,0-1 0,1 0 1,-1 0-1,0 0 0,0 0 1,0 1-1,0-1 0,0 0 1,1 1-1,-1-1 1,0 1-1,0-1 0,1 1 1,-2 0-1,-3 2 14,-11 4 0,-46 23 82,57-27-86,-1 1 0,1 0 0,0 0 0,1 0 0,-1 0 0,1 1 0,0 0 0,-8 10 0,11-13-8,1 0 0,-1 0 0,0-1-1,0 1 1,1 0 0,-1 0 0,1 0-1,0 1 1,0-1 0,-1 0 0,1 0 0,0 0-1,1 0 1,-1 0 0,0 0 0,1 0 0,-1 0-1,1 0 1,-1 0 0,1 0 0,0 0 0,0-1-1,0 1 1,0 0 0,0 0 0,3 2 0,-2-1 0,1 0 1,0 0-1,0 0 1,0 0-1,0-1 1,1 1-1,-1-1 1,1 0-1,-1 0 1,1 0-1,0 0 1,6 1-1,8 1 5,0-2-1,1 0 0,-1 0 0,1-2 0,-1 0 0,35-6 0,110-31 295,-153 34-257,0 0 0,0-1 0,0 0 0,-1-1 0,1 0 0,-1 0 0,0-1 0,-1 0 0,1-1 0,-1 0 0,10-11 0,-13 10-16,-1 0 0,0 0 0,-1 0-1,0-1 1,3-12 0,1 0-15,4-24 15,-1 0-1,-3 0 1,3-55-1,-9 90-38,-1-6-17,-1 0 0,0 0 0,-1 1 0,-5-21 0,3 15 8,3 20 12,1 0 1,-1-1-1,1 1 1,-1 0-1,0-1 0,1 1 1,-1 0-1,0 0 0,0 0 1,0-1-1,0 1 1,0 0-1,0 0 0,0 0 1,0 1-1,0-1 0,-1 0 1,1 0-1,0 1 1,0-1-1,-1 0 0,1 1 1,-1-1-1,1 1 0,0 0 1,-1 0-1,1-1 0,-1 1 1,1 0-1,-1 0 1,1 0-1,-1 0 0,1 1 1,0-1-1,-1 0 0,1 1 1,-1-1-1,1 1 1,0-1-1,-1 1 0,1-1 1,0 1-1,0 0 0,-1 0 1,1 0-1,0 0 1,0 0-1,0 0 0,0 0 1,0 0-1,0 0 0,0 0 1,-1 3-1,-8 17-33,5-11 25,0 0 0,1 0-1,0 1 1,-4 19-1,3-1-7,-2 53 0,8-70 21,1 1-1,0-1 0,0 1 1,6 15-1,1 4 21,-6-17-7,0 0 1,2 0-1,-1 0 1,2 0-1,0-1 0,1 0 1,1 0-1,12 19 0,-8-18 6,-8-8-11,1 0 0,1 0 0,-1 0 0,1-1 0,0 0 0,8 6 0,-10-11 9,0 0 0,-1 0 0,1-1 0,0 1 0,-1-1 0,1 1 0,0-1 0,0 0-1,0-1 1,-1 1 0,1-1 0,0 0 0,0 0 0,-1 0 0,1 0 0,-1 0 0,1-1 0,-1 0 0,4-2 0,18-12 80,-19 12-85,0 1 0,0-1 0,0-1 0,-1 1 0,1-1 0,-1 0 0,-1 0 0,6-7-1,17-25 27,-18 25-8,0 0-1,0 0 0,-1-1 1,-1-1-1,7-15 1,-8 17 87,1 15-25,4 22 25,-5-11-85,7 8 26,0-2 0,2 0-1,0 0 1,22 20 0,-37-39-59,23 18 21,-22-18-19,0 0 0,0 0 0,0-1 0,1 1-1,-1-1 1,0 1 0,0-1 0,1 1-1,-1-1 1,0 0 0,1 0 0,-1 0 0,0 1-1,1-1 1,-1 0 0,0-1 0,1 1-1,-1 0 1,2-1 0,9-4 29,0 0 0,0-1 0,-1 0-1,0-1 1,0-1 0,14-12 0,15-10 88,-26 20-65,0 0-1,22-23 1,-35 32-47,0 0-1,0 0 1,0 0-1,0 1 1,0-1 0,1 0-1,-1 0 1,0 1 0,0-1-1,1 1 1,-1-1-1,0 1 1,1-1 0,-1 1-1,0 0 1,1 0-1,-1 0 1,0-1 0,1 1-1,-1 1 1,1-1 0,-1 0-1,0 0 1,1 0-1,-1 1 1,0-1 0,1 1-1,-1-1 1,0 1-1,0-1 1,1 1 0,-1 0-1,0 0 1,0 0-1,0-1 1,0 1 0,0 0-1,0 0 1,0 0 0,0 1-1,0-1 1,-1 0-1,1 0 1,0 0 0,-1 1-1,1-1 1,-1 0-1,1 0 1,-1 3 0,4 8 49,-1 0 1,2 0 0,0-1-1,0 1 1,1-1 0,0 0-1,9 11 1,-11-19-57,0 1 0,0-1 0,0-1 0,0 1 0,0-1 0,0 1 0,1-1 0,-1 0 0,1-1 0,5 2 0,49 9 0,-55-11 0,0-1 0,1 0 0,-1 0 0,0-1 0,8-1 0,13-1 0,-23-8 0,-4-3 797,-1 6-5838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5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 13264,'0'0'2336,"-8"10"-1663,-147 174 1840,98-113-1547,11-12-75,19-26 543,-42 69-1,54-71 151,11-18-1471,5-12-1015,1-4-940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5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24 112 15880,'0'0'4711,"-24"-59"-4175,28 49-192,-2-2 8,4-2-128,2-2 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1 777 8432,'0'0'7236,"11"-2"-6783,0 0-317,-5 1-62,0 0 0,0 0-1,0-1 1,0 0-1,0 0 1,-1 0-1,1 0 1,-1-1-1,10-6 1,15-14 690,30-30-1,12-9 140,-59 51-736,0-1-1,-1 0 0,0 0 1,-1-1-1,0 0 0,-1-1 1,14-27-1,-9 11 132,-2 0-1,-1 0 1,8-36 0,48-156 2494,-49 140-1464,-15 63-595,-3 17-183,-2 6-119,-3 7-296,-14 43 78,-10 61 0,23-86-150,1 0 0,2 0 0,2 58 0,2-49-10,11 87 234,-10-108-242,1 0-1,0-1 1,2 1 0,0-1 0,10 20-1,-12-29-21,1 0 0,-1 0-1,1-1 1,0 0 0,1 0-1,0 0 1,0 0 0,0-1-1,11 7 1,-14-9-8,1-1 0,-1 0 0,1-1 0,-1 1 0,1-1 0,-1 1 1,1-1-1,0 0 0,0 0 0,0-1 0,-1 1 0,1-1 0,0 0 0,0 0 0,0 0 0,0 0 1,0-1-1,0 1 0,-1-1 0,1 0 0,4-2 0,5-4 56,-1 0 0,22-18 0,1 0 56,-32 23-113,0-1 0,1 0 0,-1 0 0,0-1 0,-1 1 0,1-1 0,-1 1 0,5-9 0,-6 10-14,0-1 0,1 1 0,-1-1 0,0 1 0,0-1 0,-1 0 0,1 0 0,0 1 0,-1-1 0,0 0 0,0 0 0,0 0 0,0 1-1,-1-6 1,1 7-1,0 1 0,0-1 0,0 1 0,0-1 0,0 1-1,0-1 1,0 1 0,-1-1 0,1 1 0,0-1 0,0 1-1,-1 0 1,1-1 0,0 1 0,0-1 0,-1 1 0,1 0-1,0-1 1,-1 1 0,1 0 0,-1-1 0,1 1 0,0 0-1,-1 0 1,1-1 0,-1 1 0,1 0 0,-1 0-1,1 0 1,-1 0 0,1 0 0,-1-1 0,1 1 0,-1 0-1,1 0 1,-1 0 0,1 0 0,-1 0 0,1 1 0,-1-1-1,1 0 1,-1 0 0,1 0 0,0 0 0,-1 0 0,1 1-1,-1-1 1,0 1 0,-16 6 1,14-4 11,-1 1 0,1 0 0,0 0-1,1 0 1,-1 0 0,1 1 0,0-1 0,0 1-1,0-1 1,0 1 0,1 0 0,0 0 0,0-1 0,0 1-1,1 0 1,0 0 0,0 0 0,0 0 0,0 0-1,1 0 1,2 9 0,-2-7 5,0-1-1,1 0 1,0 0 0,0 0-1,1 0 1,0 0 0,0 0-1,0-1 1,1 1 0,-1-1-1,1 0 1,1 0-1,-1-1 1,1 1 0,-1-1-1,9 6 1,-8-7 1,0-1 0,0 1 0,0-1-1,1 0 1,-1 0 0,1 0 0,0-1 0,11 2-1,-15-3-10,-1 0-1,1 0 1,0 0 0,0-1-1,0 1 1,0 0-1,-1-1 1,1 1-1,0-1 1,-1 0-1,1 0 1,0 1 0,-1-1-1,1 0 1,-1 0-1,1-1 1,-1 1-1,1 0 1,-1 0-1,0-1 1,0 1-1,0-1 1,0 1 0,0-1-1,0 1 1,0-1-1,0 0 1,-1 1-1,1-1 1,0 0-1,-1 0 1,0 1-1,1-4 1,0 0 2,-1 1-1,0-1 1,0 0 0,0 0-1,0 1 1,-1-1-1,1 0 1,-1 1 0,0-1-1,-1 0 1,1 1 0,-1-1-1,0 1 1,0 0 0,-1 0-1,1 0 1,-1 0-1,0 0 1,0 0 0,-4-4-1,-8-7 35,-1 1-1,0 1 1,-24-15-1,27 19 5,6 2 7,6 6-42,0 0 0,1 0 0,-1 0 0,0 0 0,0 1 0,0-1 0,1 0 1,-1 1-1,0-1 0,0 0 0,0 1 0,0-1 0,0 1 0,0 0 1,-1-1-1,1 1 0,0 0 0,-2-1 0,3 1-19,0-1 1,1 0 7,-1 0 1,1 0 0,-1 0 0,1 0-1,-1 0 1,1 0 0,0 0 0,-1 0-1,1 0 1,0 0 0,0 0 0,0 1-1,0-1 1,0 0 0,0 1-1,0-1 1,0 0 0,0 1 0,0-1-1,0 1 1,0 0 0,0-1 0,0 1-1,0 0 1,1 0 0,-1-1-1,0 1 1,2 0 0,45-2 94,-41 2-92,75 2 111,-27 0 75,-1-3 0,68-8 0,-61-9 138,-59 17-327,-2 1 0,0 0 0,0 0-1,0 0 1,0 0 0,1 0 0,-1-1-1,0 1 1,0 0 0,0 0 0,0 0-1,0 0 1,0 0 0,-1 0 0,1-1 0,0 1-1,0 0 1,0 0 0,0 0 0,0 0-1,0 0 1,0 0 0,0-1 0,0 1-1,0 0 1,0 0 0,0 0 0,0 0-1,0 0 1,-1 0 0,1 0 0,0 0 0,0 0-1,0 0 1,0-1 0,0 1 0,0 0-1,0 0 1,-1 0 0,1 0 0,0 0-1,0 0 1,0 0 0,0 0 0,0 0 0,0 0-1,-1 0 1,1 0 0,0 0 0,0 0-1,0 0 1,0 0 0,0 0 0,0 0-1,0 0 1,-1 0 0,1 1 0,0-1 0,0 0-1,0 0 1,-1 0-33,-40-1-1183,28 0-2869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5:5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10448,'0'0'5689,"11"2"-5051,78 10 699,1-4-1,138-6 1,-114-1-43,4-1 548,23-1 1366,-127 4-5304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6:0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158 743 9040,'0'0'6297,"10"-4"-5894,1 1-277,-7 1-79,0 1-1,0 0 0,0-1 1,0 0-1,0 0 0,0 0 0,-1 0 1,1-1-1,-1 1 0,0-1 0,0 0 1,1 0-1,3-6 0,23-25 448,-3-2 0,0-2 0,-3 0 0,36-75-1,-13 12 404,-21 48-9,23-71 1,-42 105-539,-1 0 1,-1-1-1,-1 0 0,-1 0 1,1-25-1,-1 31-5,-3 10 103,-3 9-102,0 0-297,1 0 0,0 0-1,1 0 1,-1 1 0,1-1 0,-1 8 0,-2 10 18,-139 449 435,117-406-455,-3-1 0,-40 65 0,58-110-30,-2-1 1,0-1 0,-29 31-1,32-38 13,-2 0 0,1-1 0,-1-1 0,0 0 0,-1 0 0,-21 10 0,15-8-4,-4 2-43,19-12 5,-1 0 2,1 0-1,0 1 0,0-1 0,0 1 0,-8 5 0,5-6-114,9-8 95,8-10 25,17-14-20,2 1 1,1 2-1,2 0 1,69-45-1,4-5 10,-62 44 16,74-45 0,-110 75 10,0 0-1,1 0 1,-1 1 0,1 0-1,0 0 1,12-2 0,13-6 40,-29 9-39,1 0 0,-1 0 0,1 1-1,0-1 1,-1 1 0,1 0 0,7 0 0,1-3 11,-4 1 404,-14 11-171,-46 55-54,50-62-199,0 1 1,0-1-1,0 0 0,0 1 0,1-1 0,-1 1 1,0-1-1,1 1 0,-1 0 0,1-1 0,0 1 1,-1-1-1,1 1 0,0 0 0,0-1 0,0 1 1,0 0-1,0-1 0,1 1 0,-1 0 0,0-1 1,1 1-1,-1-1 0,1 1 0,0-1 0,-1 1 1,1-1-1,0 1 0,0-1 0,0 0 0,0 1 1,0-1-1,0 0 0,2 2 0,0-1-7,-1 1-1,0-1 0,1 0 1,-1 0-1,1 0 1,0-1-1,0 1 0,0-1 1,0 1-1,0-1 1,0 0-1,0 0 0,0 0 1,0-1-1,0 1 1,1-1-1,2 1 1,-3-2 6,0 1 0,-1 0 1,1-1-1,-1 0 1,1 1-1,-1-1 1,1 0-1,-1 0 1,0-1-1,1 1 1,-1 0-1,0-1 1,0 0-1,0 1 1,0-1-1,0 0 1,0 0-1,-1 0 1,1 0-1,1-3 1,-1 1 12,0 0 0,0 0 1,-1 0-1,0 0 1,1 0-1,-1 0 1,-1-1-1,1 1 1,-1 0-1,0-1 0,0-7 1,-1 6 20,1-1-1,-1 1 1,-1 0 0,1 0-1,-1 0 1,0 0 0,0 0 0,-1 0-1,0 0 1,0 1 0,0-1-1,-1 1 1,-7-9 0,7 9 40,2 3-63,1 0 0,-1 1 1,0-1-1,0 0 1,0 0-1,0 1 1,0-1-1,0 1 1,0 0-1,0 0 0,0 0 1,-1 0-1,-3-2 1,2 4 78,9 1-39,18 2-10,30-3-10,-34 1-11,-1-2-1,0 0 0,1-1 1,-1-1-1,23-5 0,-26 3 0,0 0 1,-1-1-1,1-1 0,-1 0 0,0-1 1,0 0-1,-1-1 0,0-1 0,-1 0 1,1-1-1,-2 0 0,0-1 0,18-21 0,89-111 266,-108 129-230,-1-1 1,0 0-1,-1-1 0,9-24 0,-12 27-7,-2 6 1,-1 1 0,0-1 0,0 0 0,0 0-1,-1 0 1,0-11 0,-1 18 0,-1 0-45,1 0-1,-1 0 1,0 0 0,0 0 0,0 0-1,0 1 1,1-1 0,-1 0 0,0 0 0,0 1-1,1-1 1,-1 0 0,0 1 0,0-1-1,1 1 1,-1-1 0,0 1 0,1-1 0,-1 1-1,1-1 1,-1 1 0,1 0 0,-1-1-1,0 2 1,-18 24-46,15-19 42,-13 19-14,2 0 0,1 1 0,1 1 0,-13 41 0,12-21-22,2 0 1,-6 50-1,15-81 18,0-1 1,2 1-1,0 0 0,1-1 1,1 1-1,0 0 0,5 19 1,-4-31 6,0 0 0,0 0 1,1 0-1,0 0 0,0-1 1,0 1-1,1-1 0,0 0 1,-1 0-1,1 0 0,7 4 0,-8-6 4,0 1-1,1-1 1,-1 1-1,1-1 0,0-1 1,0 1-1,0 0 0,0-1 1,0 0-1,0 0 0,0 0 1,0 0-1,0-1 0,0 0 1,7 0-1,-4-1 5,0-1 0,0-1-1,0 1 1,-1-1 0,1 0-1,-1-1 1,0 1 0,0-1 0,0-1-1,9-7 1,6-8-4,23-28 0,-24 20 28,0-1-1,-2 0 1,-1-2 0,22-53-1,-29 58 15,6-27 0,3-9 8,-10 33-62,-1 0-1,-2 0 0,4-46 1,-9 68 16,-1 4-5,-1 0 0,1 0 0,0 0-1,-1 0 1,0 1 0,1-1-1,-1 0 1,0 1 0,-3-6-1,4 8 4,0-1-1,0 1 1,0 0 0,-1-1-1,1 1 1,0-1-1,0 1 1,0 0-1,-1-1 1,1 1-1,0-1 1,-1 1-1,1 0 1,0-1-1,-1 1 1,1 0-1,0 0 1,-1-1-1,1 1 1,-1 0-1,1 0 1,-1-1-1,1 1 1,0 0-1,-1 0 1,1 0-1,-1 0 1,1 0-1,-1 0 1,1 0-1,-1 0 1,1 0 0,-1 0-1,1 0 1,-1 0-1,1 0 1,0 0-1,-1 0 1,1 1-1,-1-1 1,1 0-1,-1 0 1,1 0-1,0 1 1,-1-1-1,1 0 1,-1 0-1,1 1 1,0-1-1,-1 0 1,1 1-1,0-1 1,0 1-1,-1-1 1,1 0-1,0 1 1,0-1-1,0 1 1,-1-1-1,1 1 1,0-1 0,0 1-1,0-1 1,0 1-1,-13 12-64,1-3 43,0 6-5,1 0 1,0 1-1,1 0 0,-13 32 1,0-3-1,17-30 32,0 1 0,1-1 0,1 1 0,0 0 0,1 1 0,1-1 0,1 0 0,1 24 0,0-17 101,2 0 1,1-1-1,1 1 1,10 32-1,-13-53-75,0-1 0,0 1 1,0-1-1,1 0 0,-1 1 0,0-1 0,1 0 0,0 0 1,0 0-1,-1 0 0,1-1 0,1 1 0,-1 0 1,0-1-1,0 1 0,0-1 0,1 0 0,-1 0 0,1 0 1,2 1-1,7 1 99,-1 0 1,1-1-1,15 2 1,-11-2-61,-7-3-42,-1 1 0,0-2-1,0 1 1,0-1-1,0 0 1,0 0 0,0-1-1,10-6 1,0 2 8,-9 4-34,1-1-1,0-1 1,-1 1-1,0-2 1,0 1-1,0-1 1,-1-1-1,14-13 1,-20 18-16,-1 0 0,0 0 0,0 0 0,0 0 1,0 0-1,0 0 0,-1 0 0,2-4 0,-2 6 11,0-1 1,0 1-1,1-1 0,-1 1 0,0 0 0,0-1 0,0 1 1,0-1-1,0 1 0,0-1 0,0 1 0,0-1 1,0 1-1,0-1 0,0 1 0,0 0 0,0-1 1,0 1-1,-1-1 0,1 1 0,0-1 0,0 1 1,0-1-1,-1 1 0,1 0 0,0-1 0,0 1 0,-1 0 1,1-1-1,0 1 0,-1 0 0,1-1 0,-1 1 1,1 0-1,0 0 0,-1-1 0,1 1 0,-1 0 1,1 0-1,0 0 0,-1 0 0,0-1 0,1 1-32,-13 11-102,7-4 122,0-1 0,1 0-1,0 1 1,1 0 0,0 0 0,0 1 0,-3 7 0,5-12 7,1 0-1,0 0 1,0 0-1,0 0 1,1 0-1,-1 0 1,1 0-1,-1 0 1,1 0 0,0 0-1,0 0 1,1 1-1,-1-1 1,1 0-1,-1 0 1,1 0-1,0 0 1,0 0 0,0 0-1,1-1 1,-1 1-1,4 4 1,-3-4 0,1-1 0,-1 0-1,1-1 1,0 1 0,-1 0 0,1-1 0,0 0 0,0 1 0,0-1 0,0-1-1,0 1 1,1 0 0,-1-1 0,0 1 0,0-1 0,0 0 0,1 0 0,-1 0-1,0-1 1,5 0 0,-6 1 10,1-1 0,-1 1 0,0 0 0,0-1 0,0 1 0,-1-1 0,1 0-1,0 0 1,0 0 0,0 0 0,0 0 0,-1 0 0,1 0 0,0-1 0,-1 1 0,1 0 0,-1-1 0,0 0-1,1 1 1,-1-1 0,0 0 0,0 1 0,0-1 0,0 0 0,0 0 0,-1 0 0,1 0 0,-1 0 0,1 0-1,-1 0 1,0 0 0,1 0 0,-1-3 0,-4-20 2,-1 1-1,-1-1 1,-1 1 0,-1 0-1,-15-30 1,20 49 19,-3-6 115,8 8-62,6 6-22,8 4 83,29 9 0,13 5 28,-52-19-124,1 1-1,0-1 0,0 0 0,-1-1 0,1 0 0,0 0 0,0 0 1,0-1-1,0 0 0,13-2 0,-6 0 132,0-1 1,0-1-1,0 0 1,17-8-1,-24 4 15,-3 3-21,-5 11 394,-14 49-396,14-50-148,1 0 1,-1 0-1,1 0 0,0 0 1,0 0-1,1 0 1,-1 1-1,1-1 1,2 6-1,2 5-13,-3-11 0,-1 1 0,1-1 0,1 1 0,-1-1 0,1 0 0,6 10 0,-8-14 0,1 1 0,-1-1 0,0 0 0,1 0 0,-1 0 0,0 0 0,1-1 0,-1 1 0,1 0 0,0-1 0,-1 1 0,1-1 0,0 1 0,-1-1 0,1 0 0,0 1 0,-1-1 0,1 0 0,0 0 0,-1 0 0,1-1 0,0 1 0,0 0 0,-1-1 0,1 1 0,-1-1 0,1 1 0,0-1 0,1-1 0,2 0 0,-1-1 0,0 1 0,0-1 0,0 0 0,0 0 0,0-1 0,-1 1 0,0-1 0,1 0 0,-1 1 0,-1-1 0,4-6 0,4-8 0,11-30 0,-17 38 0,3-5 0,-5 11 0,1-1 0,-1 1 0,-1-1 0,1 1 0,-1-1 0,1 0 0,-1 0 0,0-8 0,0 18 0,0 1 0,0 0 0,0 0 0,1 0 0,0-1 0,0 1 0,0-1 0,5 8 0,30 47 0,-32-53 0,-3-3 0,1-1 0,0 0 0,-1 1 0,1-1 0,1-1 0,-1 1 0,6 4 0,-9-7 0,1 1 0,0-1 0,0 1 0,0-1 0,0 1 0,0-1 0,0 0 0,-1 1 0,1-1 0,0 0 0,0 0 0,0 1 0,0-1 0,0 0 0,0 0 0,0 0 0,0 0 0,0 0 0,0-1 0,0 1 0,0 0 0,0 0 0,0-1 0,0 1 0,0 0 0,0-1 0,-1 1 0,1-1 0,0 1 0,0-1 0,0 0 0,-1 1 0,1-1 0,0 0 0,-1 1 0,1-1 0,0-1 0,5-9 0,0 0 0,-1 0 0,0-1 0,-1 0 0,0 0 0,-1 0 0,3-22 0,4-14 0,-9 44 0,0 0 0,0-1 0,1 1 0,0 0 0,-1 0 0,2 0 0,-1 1 0,0-1 0,1 0 0,-1 1 0,1 0 0,0-1 0,0 1 0,1 0 0,-1 0 0,0 1 0,1-1 0,0 1 0,0 0 0,-1 0 0,1 0 0,0 0 0,1 1 0,-1-1 0,0 1 0,6 0 0,90-14 0,-64 11 0,40-9 0,-102 14 850,8 0-5637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6:1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0 917 9040,'0'0'9165,"13"-10"-8811,18-15-183,22-15 724,66-65-1,-87 69-258,28-39 0,-48 58-386,-1 0 1,-1-1 0,-1 0 0,0 0 0,7-24-1,12-40 496,13-43 471,10-41 1276,-50 163-2406,0 0 0,-1 1 0,1-1 0,-1 0 0,0 0-1,0 0 1,0 1 0,0-1 0,0 0 0,-1 0 0,0-2 0,1 4 353,-5 7-83,0 5-284,0 1 0,1 0 0,0 0 0,-2 14 0,-3 7-2,-34 112 132,-55 213 145,96-347-341,-10 49 30,-2 0 0,-2-2 1,-27 63-1,34-104-5,0 1 0,-2-2 1,0 0-1,-21 25 0,30-39-14,0 0 0,1-1 0,-1 1 0,0-1 0,0 0 1,0 1-1,0-1 0,0 0 0,0 0 0,0 0 0,0-1 0,0 1 0,0 0 0,0-1 0,-1 0 0,1 1 0,0-1 0,0 0 0,-1 0 1,1 0-1,0 0 0,0-1 0,-1 1 0,1 0 0,0-1 0,0 0 0,-4-1 0,1 0 35,-1-1 0,1 0-1,0 0 1,0 0 0,1-1-1,-1 0 1,1 0 0,-1 0 0,-4-6-1,8 8-48,1 0 0,-1 1 0,1-1 0,-1 1 0,1-1-1,0 0 1,0 1 0,0-1 0,-1 0 0,2 1 0,-1-1-1,0 0 1,0 1 0,0-1 0,1 0 0,-1 1 0,1-1 0,-1 1-1,1-1 1,1-2 0,17-31-19,-18 34 13,7-8-12,0-1-1,0 2 1,1-1 0,0 1-1,1 0 1,0 1-1,0 0 1,0 1-1,14-6 1,0-2-7,31-15-45,-27 14 14,35-22-1,-25 11 45,-17 13 35,-1-2-1,19-16 1,-19 13 23,-12 12-16,-1-1 0,1-1 0,-1 1 1,0-1-1,7-12 0,59-106 625,-46 70-542,-17 46-117,-6 17 0,-3 21 0,-1-26 0,-2 30 0,0-14 0,1 0 0,3 28 0,-1 23 0,-1-63 0,2-1 0,-1 1 0,1 0 0,-1 0 0,2-1 0,-1 1 0,1-1 0,-1 0 0,1 0 0,1 0 0,-1 0 0,8 8 0,-8-10 0,1-1 0,-1 1 0,1-1 0,-1 0 0,1 0 0,-1-1 0,1 1 0,0-1 0,0 1 0,0-1 0,0-1 0,0 1 0,0 0 0,0-1 0,0 0 0,0 0 0,0 0 0,0 0 0,8-3 0,2 1 0,0-1 0,-1-1 0,1 0 0,-1-1 0,0 0 0,17-10 0,10-6 0,-29 17 0,1-2 0,-1 0 0,-1 0 0,1-1 0,-1 0 0,0-1 0,16-17 0,-13 11 0,-11 13 0,0-1 0,0 0 0,-1 0 0,1 1 0,-1-1 0,1 0 0,-1-1 0,0 1 0,1 0 0,-1 0 0,0-1 0,-1 1 0,1 0 0,0-1 0,-1 1 0,1-4 0,0 1 0,-1 0 0,0 0 0,0 0 0,0 0 0,-1 0 0,0 0 0,0 0 0,0 0 0,0 0 0,-1 1 0,0-1 0,0 0 0,0 1 0,0 0 0,-1-1 0,0 1 0,0 0 0,0 0 0,0 0 0,-1 1 0,-5-6 0,7 8-2,1 0 0,-1 0 1,1 0-1,-1 0 0,1 0 0,-1 0 0,0 0 1,1 1-1,-1-1 0,0 1 0,0-1 0,1 1 0,-1 0 1,0-1-1,0 1 0,0 0 0,1 0 0,-1 1 1,0-1-1,0 0 0,-2 1 0,1 0-6,0 0 0,-1 1 0,1-1 0,0 1-1,0 0 1,0 0 0,0 0 0,0 1 0,0-1 0,-3 4-1,1 0-6,0 1 0,0-1 0,0 1 0,1 0 0,-1 0-1,2 1 1,-1-1 0,1 1 0,-3 10 0,3-1 9,0 0 1,0 0-1,1 26 0,2-38 6,0-1 0,0 1 0,1 0 0,0-1 0,0 1 0,0 0 0,0-1 0,1 1 0,0-1 0,0 0 0,0 1 0,0-1 0,1 0 0,-1 0 0,1-1 0,0 1 0,0 0 0,4 2 0,-3-2 14,1 0 0,-1-1 0,1 0 0,0 0 0,-1 0 0,1-1 0,0 1-1,1-1 1,-1 0 0,0-1 0,1 1 0,-1-1 0,1 0 0,-1 0 0,1-1 0,-1 0 0,1 0 0,0 0 0,7-2 0,3 0-12,0-2 1,-1 1-1,0-2 1,0 0-1,0-1 1,0-1-1,-1 0 1,0-1-1,23-16 1,-19 7-4,0-1 1,-1 0-1,-2-2 1,1 0-1,-2 0 1,-1-1-1,0-1 0,-2 0 1,17-45-1,-1-17-15,25-123 0,-49 196 14,1-10-52,-1 1 0,0-1 0,-2 1 0,0-1 0,-1 0-1,-3-20 1,2 27-11,1 12 51,0 1-1,0 0 1,0-1 0,0 1-1,0-1 1,0 1 0,0 0-1,0-1 1,-1 1-1,1 0 1,-1-1 0,1 1-1,-1 0 1,1-1-1,-1 1 1,0 0 0,0 0-1,1 0 1,-1 0 0,0 0-1,0 0 1,-2-2-1,2 4 5,-1 0 0,1 0 0,-1 0 0,1 0 0,-1 0 0,1 0 0,0 0 0,-1 0-1,1 1 1,0-1 0,0 0 0,0 1 0,-1 1 0,0-1-9,-5 8-4,0 1 0,1-1 0,0 1 0,0 0 0,1 1 0,1 0 0,-5 14 0,-15 91-40,17-72 32,0 2 100,2 0-1,2 0 1,3 1 0,1-1 0,13 79 0,10-28 242,-24-94-280,1 1 1,0-1-1,1 1 1,-1-1-1,1 0 1,0 0-1,0 0 1,4 7-1,-4-10-19,-1 1 0,0 0-1,1-1 1,-1 0 0,1 1 0,0-1-1,-1 0 1,1 1 0,0-1-1,0 0 1,0 0 0,0-1-1,0 1 1,0 0 0,0-1-1,0 1 1,0-1 0,0 0 0,0 1-1,3-1 1,0-1-12,0 1 0,-1-1 0,1 0 0,0 0 0,0 0 0,-1-1 0,1 0 0,0 0 0,-1 0 0,5-4 0,44-32 0,-31 21 0,6-6 0,36-39 0,-41 38 0,-7 10 0,1 0 0,0 1 0,1 1 0,36-19 0,-35 21 0,-16 7 0,1 1 0,0 0 0,0 0 0,0 0 0,0 0 0,0 1 0,0-1 0,0 1 0,0 0 0,1 1 0,-1-1 0,5 1 0,-7-1 0,-1 1 0,1 0 0,-1 1 0,1-1 0,-1 0 0,1 0 0,-1 1 0,1-1 0,-1 1 0,0-1 0,1 1 0,-1-1 0,0 1 0,1 0 0,-1 0 0,0 0 0,0-1 0,0 1 0,0 0 0,0 1 0,1 0 0,-1-1 0,-1 0 0,0 0 0,1 0 0,-1 0 0,0-1 0,0 1 0,0 0 0,0 0 0,0 0 0,0 0 0,0 0 0,0 0 0,0 0 0,0 0 0,0 0 0,-1 0 0,1 0 0,0 0 0,-1 0 0,1 0 0,-1 0 0,1 0 0,-1-1 0,1 1 0,-1 0 0,0 0 0,1-1 0,-1 1 0,0 0 0,0-1 0,-1 2 0,0 0 0,-1 0 0,1 0 0,-1 0 0,0 0 0,0-1 0,1 1 0,-1-1 0,0 0 0,0 0 0,0 0 0,0 0 0,0 0 0,-1-1 0,1 1 0,0-1 0,0 0 0,0 0 0,-1 0 0,1-1 0,0 1 0,0-1 0,0 1 0,0-1 0,-5-2 0,-1 2 0,0 1 0,-1 0 0,1 1 0,0-1 0,-1 2 0,-13 3 0,17-4 0,3 0 0,0 0 0,0 0 0,1 0 0,-1 0 0,0 1 0,1-1 0,-1 1 0,1 0 0,-1 0 0,1 0 0,0 0 0,0 0 0,0 0 0,0 0 0,0 1 0,0-1 0,1 1 0,-1 0 0,1-1 0,0 1 0,0 0 0,0 0 0,0 0 0,0 0 0,1 0 0,-1 0 0,1 0 0,0 0 0,0 0 0,0 0 0,0 0 0,0 0 0,1 0 0,-1 0 0,1 0 0,0-1 0,0 1 0,0 0 0,2 4 0,0-2 0,0-1 0,0 0 0,0 1 0,1-2 0,-1 1 0,1 0 0,0-1 0,0 1 0,0-1 0,1 0 0,-1-1 0,1 1 0,-1-1 0,1 0 0,0 0 0,0 0 0,0-1 0,0 1 0,9 0 0,-8-1 0,1-1 0,-1 1 0,1-1 0,-1-1 0,1 1 0,0-1 0,-1 0 0,0-1 0,1 1 0,-1-1 0,0-1 0,0 1 0,0-1 0,0 0 0,6-4 0,5-6-14,-1-1 0,-1 0 0,0-2 0,0 1 0,-2-2 0,0 0 0,-1 0 0,-1-2 0,0 1 0,-2-1 0,0 0 0,-1-1 0,-1 0 0,-1-1 0,0 1 0,-2-1 0,0 0 0,-2 0 0,0-41 0,-3 40-14,-1 0-1,-2 1 1,0-1-1,-1 1 1,-1 0 0,-9-21-1,9 25 14,4 10 7,-1 0 1,1 0 0,-1 1 0,0-1 0,-1 1-1,0 0 1,-6-8 0,-3-3-5,-11-11 1,23 27 11,-1 0 0,1 0 0,-1 0 0,1 0 0,-1 0 1,1 1-1,-1-1 0,1 0 0,-1 1 0,0-1 0,1 1 0,-1 0 0,0-1 0,1 1 0,-1 0 0,0 0 0,1 0 1,-1 0-1,-2 1 0,2 0 4,1 0 1,-1 0 0,0 0 0,0 0-1,1 0 1,-1 1 0,0-1-1,1 1 1,-1-1 0,1 1 0,0-1-1,0 1 1,-1 0 0,1-1 0,0 1-1,1 0 1,-1 0 0,-1 2-1,-12 37 77,14-39-78,-4 16 26,0 0 0,1 1 0,1-1 0,1 1 0,1 0 0,0 0 0,1-1-1,1 1 1,6 22 0,16 87 82,-14-79-111,-6-27 0,0-1 0,15 39 0,-16-52 0,0-1 0,1 1 0,0-1 0,0 1 0,1-1 0,0-1 0,0 1 0,1-1 0,-1 0 0,1 0 0,1 0 0,-1-1 0,1 0 0,0 0 0,0-1 0,0 0 0,1 0 0,0-1 0,-1 0 0,1 0 0,0-1 0,11 2 0,-7-1 0,-5-2 0,0 1 0,1-1 0,-1-1 0,1 1 0,7-1 0,-14 0 0,0-1 0,0 1 0,1 0 0,-1 0 0,0 0 0,0-1 0,0 1 0,0-1 0,0 1 0,0-1 0,0 1 0,0-1 0,0 1 0,0-1 0,0 0 0,0 0 0,0 1 0,-1-1 0,1 0 0,0 0 0,0 0 0,-1 0 0,1 0 0,-1 0 0,1 0 0,-1 0 0,1 0 0,-1 0 0,0 0 0,1-1 0,-1 1 0,0 0 0,0 0 0,0 0 0,0 0 0,0 0 0,0-1 0,0 1 0,-1-2 0,-3-14-4043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6:1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10248,'0'0'2800,"3"-10"-1764,1-13-136,-1 0 0,1-33-1,-2 38-190,-2 17-543,1-1-1,-1 1 0,0-1 1,1 1-1,-1-1 1,0 0-1,0 1 1,0-1-1,-1 1 0,1-1 1,0 1-1,0-1 1,-1 1-1,1-1 0,-1 1 1,1-1-1,-1 1 1,0 0-1,0-1 0,1 1 1,-4-3 2757,-1 4 91,2 0-5416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2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19 5224,'0'0'220,"-11"7"-14,-12 8 60,1 2 0,-30 27 0,44-37-108,0 1-1,0 1 1,1 0 0,0 0 0,1 0 0,0 0-1,1 1 1,-1 0 0,2 0 0,-6 17 0,8-16-24,0-1 1,0 1-1,1 0 0,1-1 1,0 1-1,0 0 1,1 0-1,1-1 0,3 15 1,-4-18-72,1-1 1,1 0-1,-1 0 0,1 0 1,0 0-1,0 0 1,1-1-1,-1 1 1,1-1-1,1 0 1,-1 0-1,1-1 1,-1 1-1,1-1 0,1 0 1,8 6-1,-9-8-25,0 0-1,0 0 0,0-1 1,0 1-1,0-1 0,0 0 1,0 0-1,0-1 0,0 0 1,0 1-1,1-2 0,-1 1 0,0-1 1,0 1-1,0-2 0,0 1 1,0 0-1,0-1 0,0 0 1,-1 0-1,1 0 0,6-5 1,3-2 72,-1-1-1,-1 0 1,1 0 0,-2-1 0,21-25 0,-29 33-78,0 0 1,0-1-1,-1 0 1,1 0 0,-1 0-1,0 0 1,0 0-1,-1 0 1,1 0 0,-1 0-1,0-1 1,0 1 0,0-1-1,0 1 1,-1-1-1,0 1 1,0-1 0,0 1-1,0-1 1,-1 1-1,0 0 1,0-1 0,0 1-1,-1 0 1,1-1-1,-1 1 1,0 0 0,0 0-1,-4-6 1,-3-1 64,1 1 0,-1 0 0,-1 0 0,0 1 0,0 0 0,-1 1 0,0 0 0,-18-9 1,18 9 119,9 3-61,20 1 7,1 1-138,129-33 121,-60 14 88,133-17-1,-214 38-196,0 0 0,0 1-1,1 0 1,-1 1 0,0-1-1,0 1 1,11 3 0,-16-3-14,1 0-1,0 0 1,-1 1 0,1-1-1,-1 0 1,0 1 0,1 0 0,-1 0-1,0-1 1,0 1 0,0 1-1,0-1 1,-1 0 0,1 0 0,0 1-1,-1-1 1,0 1 0,1-1-1,-1 1 1,0-1 0,1 6 0,-1-2 9,0 0 1,0 1-1,0-1 1,-1 0-1,0 0 1,0 0-1,-1 1 1,0-1 0,-2 8-1,-2 7 171,-13 26-1,5-11 303,13-35-243,11-13 114,0 2-290,-1 0 1,11-15-1,-11 14-31,0-1 0,16-13 0,1 1 17,-15 12-13,1 1 1,24-16-1,-33 24-46,0 1 0,-1 0 0,1 0-1,0 1 1,0-1 0,1 1 0,-1 0 0,0 0 0,0 0 0,1 0-1,-1 1 1,0 0 0,1 0 0,-1 0 0,7 1 0,-9 0-7,-1-1 0,1 1-1,-1 0 1,1 0 0,-1-1 0,1 1 0,-1 0 0,1 0 0,-1 1 0,0-1-1,0 0 1,0 0 0,0 0 0,0 1 0,0-1 0,0 1 0,0-1 0,1 3-1,10 32 40,-9-28-36,9 42 31,-8-30-15,1-1 0,1 0 0,0 0-1,11 21 1,-14-35-15,0 0-1,0 0 0,0-1 1,1 1-1,0-1 0,0 1 1,0-1-1,0-1 0,0 1 1,1 0-1,0-1 0,0 0 1,0 0-1,0-1 0,0 1 0,0-1 1,1 0-1,-1-1 0,8 2 1,-3-1 6,0-1 0,0-1 0,0 0 1,0 0-1,0-1 0,0 0 0,0-1 1,0 0-1,-1-1 0,1 0 0,0 0 1,-1-1-1,0 0 0,0-1 0,0 0 1,8-6-1,-1 0 24,-1-1 0,-1-1-1,0 0 1,0-1 0,-1 0 0,-1-1 0,14-22-1,-22 29-13,0 1-1,0 0 1,-1-1-1,0 0 0,2-10 1,-4 14-12,0 0 1,0 1-1,0-1 1,-1 0 0,0 0-1,0 1 1,0-1-1,0 0 1,-1 0-1,1 1 1,-1-1-1,0 0 1,-2-4-1,2 7-10,1 0 0,-1 0 0,0 0 0,0 0 0,0 0 0,1 0 0,-1 0 0,0 0 0,0 0 0,-1 0 0,1 1 0,0-1 0,0 0 0,0 1 0,0-1 0,-1 1 0,1 0 0,0-1 0,0 1 0,-1 0 0,1 0 0,0-1 0,0 1 0,-1 0 0,1 0 0,0 1 0,-1-1 0,1 0 0,0 0 0,0 1 0,-1-1 0,1 0 0,0 1 0,0 0 0,-2 0 0,-4 2 4,1 1 1,0-1 0,-1 1-1,-9 9 1,8-7-6,0 1 0,1 0 0,0 0 0,0 1 0,1 0 1,0 1-1,1-1 0,-1 1 0,-5 14 0,9-18 0,1 0 0,-1 0 0,1 0 1,0 0-1,1 0 0,-1 1 0,1-1 0,0 0 0,0 0 1,1 0-1,-1 1 0,1-1 0,0 0 0,1 0 0,-1 0 1,1 0-1,0 0 0,0-1 0,1 1 0,4 6 0,-3-4 16,0-1 0,1 0 0,0-1 0,0 0 0,1 1 0,0-1 0,-1-1-1,2 1 1,-1-1 0,0 0 0,1-1 0,0 0 0,0 0 0,0 0 0,0-1-1,0 0 1,0 0 0,12 1 0,-3-2 61,0 0-1,0-2 1,1 0-1,-1 0 1,0-1-1,0-2 1,25-7-1,-6 0-9,61-29-1,-48 12-2884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6:1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1 962 8840,'0'0'3393,"11"-3"-2794,-3 1-517,4 0 73,0-1 1,0 0-1,0-1 1,-1 0-1,1-1 1,10-6-1,-13 5-19,5-3 120,-1 0 0,1-1 0,-2-1 0,20-19 0,1-13 293,-3-1 0,-1-2 1,-2-1-1,-2-1 0,-2-1 0,22-72 0,-34 84-208,-2-2-1,-2 1 1,-2-1-1,1-49 1,-4 51-28,-1 12-18,-2 0-1,0 0 1,-2 0 0,-8-38-1,11 63-275,-1-1 0,1 1 1,0-1-1,0 1 0,0-1 0,0 1 0,0-1 0,0 1 0,-1 0 0,1-1 0,0 1 0,0-1 0,-1 1 1,1 0-1,0-1 0,0 1 0,-1 0 0,1-1 0,0 1 0,-1 0 0,1-1 0,-1 1 0,1 0 0,0 0 1,-1-1-1,1 1 0,-1 0 0,1 0 0,-1 0 0,1 0 0,-1 0 0,0 0 0,-14 8 256,-13 23-62,27-30-195,-7 11 42,-1 1 0,2 0 0,0 0 0,1 0 0,0 1 0,1 0 0,-7 30 0,3 6 152,-3 52 0,1 0 72,7-74-172,2 0-1,1 1 1,2-1-1,0 0 1,2 0-1,1 0 1,15 51-1,-17-73-63,1 0-1,1-1 1,-1 0-1,1 0 1,0 0-1,0 0 1,0 0-1,1-1 1,-1 0-1,8 5 1,-10-7-24,1-1 0,0 1 0,-1-1-1,1 1 1,0-1 0,0 0 0,0 0 0,0-1 0,0 1-1,0 0 1,0-1 0,0 0 0,0 0 0,1 0 0,-1 0-1,0 0 1,0-1 0,0 1 0,0-1 0,5-2 0,0 1 6,0-1 1,0 0 0,-1-1 0,1 0 0,-1 0 0,10-7 0,-6 0 6,0 1-1,-1-2 1,0 1-1,0-2 1,-1 1-1,8-17 1,41-86 213,-52 102-228,16-58 266,-20 61 157,-3 24-249,1-9-185,3 28 92,9 43-1,-10-66-75,1 0-1,0-1 1,0 1-1,1-1 1,0 1 0,1-1-1,0 0 1,11 14-1,-14-22-20,-1 0 1,0 0-1,1 0 0,-1 0 0,1 0 1,-1 0-1,1-1 0,-1 1 1,1 0-1,-1-1 0,1 1 0,0-1 1,-1 0-1,1 1 0,0-1 1,-1 0-1,1 0 0,0 0 0,0 0 1,-1 0-1,1-1 0,0 1 0,2-2 1,6 0 14,-1-1 1,17-9 0,-21 10-13,3-3 8,0 0-1,-1-1 0,0 0 0,0 0 0,0 0 0,0-1 1,-1 0-1,10-15 0,-11 14 3,0 1 1,0 0-1,1 0 1,0 1-1,1 0 1,-1 0-1,1 0 1,0 1-1,14-8 0,-20 12-14,0 1 0,-1-1-1,1 1 1,-1 0 0,1 0-1,0-1 1,-1 1-1,1 0 1,0 0 0,-1 0-1,1 0 1,0-1 0,-1 1-1,1 0 1,0 0 0,-1 1-1,1-1 1,0 0-1,-1 0 1,1 0 0,0 0-1,-1 0 1,1 1 0,0-1-1,6 17 125,-6-11-131,0-3 13,3 13 65,0-1 0,2 31 0,-6-45-52,-1 8 114,4-8-86,3-6-49,55-81 46,-50 73-46,-5 5-24,1-1 1,0 1-1,0 0 0,1 0 0,0 1 1,0 0-1,1 0 0,17-10 0,-25 17 22,-1 0 0,1 0 0,0 0 0,-1 0 0,1 0 0,0 0 0,-1 1 0,1-1-1,0 0 1,-1 0 0,1 0 0,-1 0 0,1 1 0,0-1 0,-1 0 0,1 1 0,-1-1 0,1 1-1,-1-1 1,1 0 0,-1 1 0,1-1 0,-1 1 0,1-1 0,-1 1 0,0-1 0,1 1-1,-1 0 1,0-1 0,0 1 0,1-1 0,-1 1 0,0 0 0,0 1 0,7 22 33,-4-9-3,1-1 0,0 0 1,0 0-1,2 0 0,0-1 0,0 0 1,1 0-1,14 19 0,-18-29-26,-1-1 0,1 0 1,0 0-1,0 0 0,0 0 0,0 0 0,0-1 0,0 1 0,0-1 1,0 0-1,1 0 0,-1 0 0,1 0 0,-1 0 0,1-1 0,-1 0 1,1 1-1,-1-1 0,7-1 0,-1 0-2,0 0 0,1-1 1,-1 0-1,0-1 0,-1 1 0,13-7 0,-12 4-12,0-1 0,-1 0-1,1-1 1,-1 0 0,-1-1-1,1 1 1,-1-1 0,-1-1-1,0 1 1,0-1 0,9-18-1,-13 23 11,-1 1-1,1-1 0,-1 0 0,0 1 0,0-1 0,-1 0 0,1 0 1,-1 0-1,0 1 0,0-1 0,0 0 0,0 0 0,-1 0 1,0 0-1,1 1 0,-1-1 0,-3-6 0,3 9 5,1-1 0,-1 0 0,0 0 0,0 0 0,0 0 0,-1 1 0,1-1 0,0 0 0,-1 1 0,1-1 0,-1 1 0,1 0 0,-1 0 0,1-1 0,-1 1 0,0 0 0,0 0 0,0 0 0,0 1 0,0-1 0,0 0 0,0 1 0,0-1 0,0 1 0,0 0 0,0 0 0,0-1 0,0 1 0,0 1 0,0-1 0,0 0 0,-4 1 0,3 1 2,-1-1 0,0 1 0,0 0 0,1 0 0,-1 0 0,1 0 0,0 1 0,0 0-1,0-1 1,0 1 0,0 0 0,0 0 0,1 1 0,0-1 0,-1 0 0,1 1 0,0 0 0,1-1-1,-1 1 1,1 0 0,-2 5 0,-1 7 14,0 0 0,1 0 0,1 0 0,-1 17-1,4-24-9,-1 0 0,2 0 0,-1 0 0,1-1-1,0 1 1,1 0 0,0-1 0,0 0 0,1 0-1,0 0 1,1 0 0,0 0 0,0-1 0,0 0-1,1 0 1,0 0 0,0-1 0,14 11 0,-17-16-8,0 0 0,-1 0 0,1 0 1,0 0-1,0 0 0,0 0 0,0-1 0,0 1 1,0-1-1,0 0 0,0 0 0,0 0 0,0 0 1,0-1-1,0 1 0,-1-1 0,1 1 0,0-1 1,0 0-1,0-1 0,3 0 0,4-3 12,0-1 0,0 0 0,0 0 0,9-10 0,-6 5 14,0-2 1,-1 1-1,-1-2 0,0 0 1,-1 0-1,-1 0 0,0-1 1,-1-1-1,0 0 0,-2 0 1,0 0-1,0-1 0,5-30 1,-5 30 158,0-3 581,-3 21-759,0 10-12,-1 60 2,0-48 0,0-1 0,-2 1 0,-1 0 0,-1-1 0,-1 1 0,-9 37 0,12-59 0,0 0 0,-1 0 0,1 0 0,0 0 0,0 0 0,-1 0 0,1 0 0,-1 0 0,1 0 0,-1 0 0,1 0 0,-1-1 0,1 1 0,-1 0 0,0 0 0,1-1 0,-1 1 0,0 0 0,0-1 0,1 1 0,-1-1 0,0 1 0,0-1 0,0 1 0,0-1 0,0 0 0,0 1 0,0-1 0,0 0 0,0 0 0,0 0 0,0 0 0,0 0 0,-1 0 0,-2-1 0,0-1 0,0 1 0,0-1 0,0 0 0,0 0 0,-7-6 0,7 5 0,-1 0 0,1 0 0,-1 1 0,-10-5 0,-11-6 0,12 4 0,5 8 0,13 3 0,0-1 0,-1 1 0,1 0 0,-1-1 0,1 2 0,-1-1 0,4 3 0,0 0 0,3 1 0,1 0 0,0-1 0,0 0 0,0-1 0,0 0 0,1-1 0,17 3 0,84 5 0,-86-10 0,-12-1 0,-1-1 0,1 0 0,-1-1 0,1-1 0,-1 0 0,0-1 0,0-1 0,25-11 0,-23 10 0,9-10 0,-25 16 0,0 0 0,-1-1 0,1 1 0,0 0 0,0-1 0,0 1 0,0 0 0,-1-1 0,1 1 0,0 0 0,0 0 0,-1-1 0,1 1 0,0 0 0,0 0 0,-1 0 0,1-1 0,0 1 0,-1 0 0,1 0 0,0 0 0,-1 0 0,1-1 0,0 1 0,-1 0 0,1 0 0,0 0 0,-1 0 0,1 0 0,0 0 0,-1 0 0,1 0 0,-19-4 0,-56 1 982,29 5-3135,30-2-611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6:1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9240,'0'0'23175,"-10"3"-22884,-4 1-234,8-3-57,1 0-1,-1 1 1,1-1-1,0 1 1,0 1-1,0-1 1,-6 5-1,8-6 493,5-2 0,4-2-5413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0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7832,'0'0'6126,"11"7"-5919,3 2-114,-5-4 8,-1 0 0,1 0 0,0-1 0,0 0 1,16 4-1,3 4 325,-21-9-286,1 0 0,-1 0 0,0-1-1,11 2 1,208 20 1847,-191-23-1759,1-1 0,68-11 0,-47 3-22,8 0 128,-36 3-172,0 1 0,0 2 0,0 1-1,43 3 1,-54 0-96,-1-1 1,28-3-1,-26 1 5,37 1-1,7 0 1,-1 0-21,-18 1-21,6 1-8,-9-2-13,-2 0-2,5 1 12,-35-1-9,1 0 0,-1 0 0,14 3 0,-10-1 7,0-1 1,0 0-1,0-1 0,0 0 1,15-3-1,66-14 74,-29 5-140,20 2 35,-49 6 62,0-1 1,49-13-1,-65 14-26,0 0 1,0 1-1,23 0 0,11-1 18,7-6 28,-34 6-52,0 0 0,0 1 0,32 2 0,-44 1-29,-1-1 0,19-2 1,16-1 52,-3 2 91,-32 1-88,0 0 0,0 1-1,0 0 1,18 4 0,-19-3-3,0 1 1,0-2-1,15 0 1,-14-1 11,0 1 0,24 4 0,-10-1 16,1-1 0,40-2 1,19 0 24,-57 1 0,0-2-1,58-9 1,-51 5 19,43-1 1,-63 5-69,0 2 1,-1 0-1,1 1 1,31 7-1,-25-3 12,31 2 1,-34-5-10,-1 1 0,35 9 0,-42-7-16,-1 0 0,0 0-1,0 2 1,0-1 0,12 12-1,-6-6-9,81 54 154,-75-53-145,0 0 0,1-1-1,1-2 1,0-1 0,30 8-1,-24-6 24,52 27 0,-76-35-66,17 11 20,-1 2 0,0 0-1,22 22 1,-42-35-11,8 6-9,-1-1-1,1 0 1,1-1-1,-1 0 1,1-1-1,21 8 1,12 8-67,-35-17 62,1 0 0,17 6 1,-17-6 16,1-1 0,-1 2 0,-1-1-1,14 11 1,-15-10 3,1 0-1,0-1 0,0 0 0,1 0 0,13 4 0,-3-2-56,0 1 0,-2 1-1,1 1 1,-1 0 0,23 19-1,-24-18 5,19 21-21,-32-27 57,0 0 0,1 0-1,0-1 1,0 0 0,0 0 0,8 3 0,29 22-49,-26-23 30,-1-1 0,1-1 0,29 5 0,29 9 64,-56-12-21,-11-4-4,0 1 0,0-2 0,10 3 0,108 13 27,-16-2 53,-92-13-105,0-1 1,-1 0-1,1-2 0,20-2 1,76-12-109,-109 13 126,146-11-149,-95 10 119,160 2 10,-58 6 51,-39-5 80,-65-1-58,147 8 128,-118-3-117,-51-2-19,40-2-1,144 1-29,-162 0-23,-39-1 25,0 0-1,0-1 1,0-1-1,20-3 0,-10-1 37,35-1 0,-2 1 4,14 0-75,-46 4-5,35-6 1,16 0 3,-15 2 10,51-1 36,-37 3 3,-49 2 38,35 4 0,2 0 29,21-4 16,133 6 316,-135 3-145,-29 0-143,-50-8-82,0 0 1,1 0 0,-1 0 0,1-1-1,6-1 1,-11 2-193,0 0 1,0 0-1,1 0 0,-1 0 1,0 0-1,0-1 0,1 1 0,-1-1 1,0 1-1,0-1 0,0 1 1,0-1-1,0 0 0,0 1 0,0-1 1,0 0-1,0 0 0,0 0 1,0 0-1,0 0 0,0 0 1,-1 0-1,1 0 0,0 0 0,0-2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0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340 274 7328,'0'0'10471,"-10"5"-10251,-31 16 16,40-21-219,1 0 0,-1 1 0,0-1 0,0 0 0,1 0 0,-1 0-1,0 1 1,1-1 0,-1 0 0,0 0 0,0 0 0,1 0 0,-1-1-1,0 1 1,1 0 0,-1 0 0,0 0 0,1 0 0,-1-1-1,0 1 1,1 0 0,-1-1 0,0 1 0,1 0 0,-1-1 0,1 1-1,-1-1 1,0 0 0,-9-17 534,6 10-199,-5-4 20,4 6-85,0-1-1,-1 1 1,1 0-1,-9-6 0,11 9-199,1-1 0,-1 1-1,1-1 1,0 0-1,0 0 1,0 0 0,0 0-1,1 0 1,-2-5-1,-5-12 252,-38-55 750,27 48-726,7 12-141,9 14-147,1-1 0,0 0 0,0 1 1,0-1-1,0 0 0,1 0 0,-3-5 0,-2-2 340,1 12 176,5-1-568,-1 0 0,1 0 1,0 1-1,0-1 0,-1 0 0,1 0 1,0 1-1,0-1 0,0 0 1,0 1-1,0-1 0,1 0 1,-1 0-1,0 1 0,0-1 1,2 2-1,3 8 53,0 0 0,1 0 1,13 16-1,9 16 81,-22-32-124,0 1 0,1-1 0,1 0 0,0-1 0,0 0 0,15 14 0,-15-16-7,0 1 0,-1-1 1,0 1-1,11 18 0,-13-17-2,1-1 0,1 0 0,-1-1 0,2 1 0,9 8 0,-12-12-3,0 0-1,-1 0 0,0 1 1,1-1-1,-2 1 1,1 0-1,-1 0 0,4 9 1,-6-13-11,-1-1-9,-11-2 4,-19 3 87,0 2 0,-1 2 0,-29 8 0,-115 40 397,169-53-582,14-5-1872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8432,'0'0'4833,"11"3"-4604,39 9-1,-44-10-138,0-1 0,1-1 0,-1 1-1,0-1 1,1 0 0,-1-1 0,7 0 0,20-1 363,-12 5-177,-15-1-176,0-1 1,0 0-1,0-1 1,0 0-1,9 0 1,-6-1 58,0 1 0,0 1-1,0 0 1,0 0 0,16 4 0,23 3-2256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9440,'0'0'3689,"12"8"-3352,40 25-51,-47-31-245,1 1 0,-1-1 1,0-1-1,1 1 0,-1-1 1,1 0-1,-1 0 1,1-1-1,0 1 0,-1-1 1,1 0-1,-1-1 1,1 0-1,0 0 0,7-2 1,15-1 74,16-1-937,60-16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7632,'0'0'824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9040,'0'0'1080,"0"64"-416,4-40 16,-2 0-120,2-3 16,-2-7-96,2-2-8,-2-2-88,2-2 8,-2 4-136,2-2 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10344,'0'0'0,"0"5"448,0 7 16,4 10 56,2 2 8,-4 0 48,4-6 0,0 0-144,0 1-8,-2-3-88,-2-4 8,2 4-88,-2-2 16,2 2-192,2-4 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3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10040,'0'2'0,"0"10"344,0 4 0,4 6 40,-2 2 0,2-6-40,-4-2 0,0 2-168,0-3 0,2 1-88,5-2 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258 532 4312,'0'0'4366,"-12"8"-4135,-5 3-178,-107 64 417,119-72-447,-6 2 78,0 0 1,-1 2 0,2-1-1,-1 1 1,1 1 0,-18 16-1,27-23-80,1 0-1,-1 0 0,0 0 0,1 0 1,-1 0-1,1 0 0,-1 0 0,1 0 1,-1 0-1,1 1 0,0-1 1,0 0-1,0 0 0,-1 0 0,1 1 1,0-1-1,1 0 0,-1 0 0,0 0 1,0 0-1,0 1 0,1-1 0,-1 0 1,0 0-1,1 0 0,-1 0 0,1 0 1,0 0-1,-1 0 0,1 0 0,0 0 1,-1 0-1,1 0 0,0 0 1,0 0-1,0-1 0,0 1 0,0 0 1,0-1-1,2 2 0,2 2 46,1-1-1,0 0 1,0 0-1,1 0 1,9 2-1,-4-2 31,-1 0 0,1-1 0,0-1 0,0 0 0,0-1 0,0 0 0,0 0 0,0-1 0,0-1 0,-1 0 0,1-1 0,0 0 0,-1-1 0,0 0 0,0-1 0,0 0 0,0-1 0,-1 0 0,11-8 0,-18 11-35,0 1-1,-1-1 0,0 1 1,1-1-1,-1 0 0,0 0 1,-1 0-1,1 0 0,0-1 1,-1 1-1,0 0 0,0-1 1,0 1-1,0-1 0,0 1 1,-1-1-1,1 1 0,-1-1 1,0 1-1,0-1 0,0 0 1,-1 1-1,-1-8 0,1 9-22,0-1-1,0 0 1,0 0 0,0 1-1,0-1 1,-1 1-1,0-1 1,1 1 0,-1-1-1,0 1 1,0 0-1,0 0 1,0 0 0,-1 0-1,1 0 1,0 1-1,-1-1 1,1 1 0,-1-1-1,0 1 1,1 0-1,-1 0 1,0 0 0,0 0-1,0 1 1,0-1-1,0 1 1,1 0 0,-4 0-1,-27-4 293,29 7-127,8 3-90,8 5-52,0-7-49,-1-1 0,0 0 0,1 0-1,-1-1 1,1 0 0,0-1 0,-1 0 0,1-1 0,0-1 0,0 0 0,0 0 0,-1-1 0,18-5-1,-15 2 3,-1-1 0,0-1 0,0 0 0,0 0 0,-1-2-1,0 1 1,-1-1 0,0-1 0,14-15 0,-1-3 68,-2-1 1,32-52 0,-24 26 141,-2-2 1,-3 0-1,23-80 0,-24 76 923,-51 178-804,12-44-285,-26 120 43,-39 149-14,-46 104-60,117-414-26,-1 9 2,-2 0 1,-2-1-1,-25 53 1,38-91 0,0 1 1,-1-1-1,1 0 1,-1 0-1,1 0 1,-1 0-1,0 0 1,0 0-1,0 0 1,-2 1-1,3-2-1,0-1-1,1 0 0,-1 0 0,0 0 1,0 0-1,1 1 0,-1-1 0,0 0 1,0 0-1,1-1 0,-1 1 1,0 0-1,0 0 0,1 0 0,-1 0 1,0-1-1,0 1 0,1 0 0,-1-1 1,0 1-1,1 0 0,-1-1 0,1 1 1,-1-1-1,0 1 0,1-1 0,-1 1 1,1-1-1,-1 0 0,1 1 0,0-1 1,-1 1-1,1-1 0,0 0 1,-1 0-1,1 0 0,-4-6 10,1 0-1,1 0 1,-1-1 0,1 1 0,1 0-1,-1-1 1,1 1 0,0-1-1,1 1 1,0-1 0,1-13-1,3-8 34,11-48-1,-7 45-10,2 0-1,1 1 0,1 1 0,23-42 1,-26 56-16,1 0 1,1 1-1,0 0 1,1 0-1,1 1 1,0 1 0,1 0-1,0 1 1,20-12-1,-1 5 26,1 1 0,1 2 0,0 2 0,1 1-1,1 1 1,74-12 0,-90 21-4,1 0-1,0 2 1,0 0 0,24 2 0,-45 0-87,-1-1 0,1 0 0,-1 0 0,1 0 1,-1 0-1,0 1 0,1-1 0,-1 0 0,1 1 1,-1-1-1,1 0 0,-1 1 0,0-1 0,1 0 0,-1 1 1,0-1-1,0 1 0,1-1 0,-1 1 0,0-1 1,0 0-1,1 1 0,-1-1 0,0 1 0,0-1 1,0 1-1,0-1 0,0 1 0,0 0 0,0-1 0,0 1 1,0-1-1,0 1 0,0-1 0,0 1 0,0 1-1057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174 247 8336,'0'0'7984,"-9"-13"-7662,-78-109 842,23 35 772,55 69-1229,5 11 202,6 26-509,-1-12-362,0 1 1,1-1-1,0 1 1,0-1-1,1 0 1,0 1-1,0-2 1,0 1-1,1 0 1,0-1-1,1 1 1,5 5-1,-2 0-12,0-1 0,7 16-1,-10-17-13,0-1 0,1 0 0,13 15 0,-4-5 0,26 48 195,-41-67-197,0 0 0,1 1 0,-1-1 0,0 1 0,1-1 0,-1 0 1,0 1-1,0-1 0,1 1 0,-1-1 0,0 1 0,0-1 0,0 1 0,0-1 0,0 1 0,1-1 0,-1 1 0,0-1 0,0 1 1,0-1-1,0 1 0,-1-1 0,1 1 0,-1 7 72,1-7-57,0-2-23,0 0 0,-1 0-1,1 1 1,0-1 0,0 0-1,-1 1 1,1-1-1,0 0 1,0 0 0,0 0-1,0 1 1,0-1 0,0 0-1,0 0 1,0 1 0,1-2-1,2-12 31,1-1-1,0 1 0,1 0 1,9-15-1,-12 24-24,3-5 32,0 0 0,1 1-1,1-1 1,-1 1 0,1 1-1,1-1 1,0 1 0,0 0-1,14-9 1,-9 10 228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50 101 9240,'0'0'6353,"5"12"-5977,3 11-38,-1-1 0,6 40 0,-10-41 0,-1-1 0,-1 1 0,-1 0-1,-1-1 1,0 1 0,-6 21-1,6-36-224,0 0 0,0 0 0,1 0-1,0 0 1,0 1 0,0-1 0,1 0-1,1 7 1,-5 33 1103,3-46-985,-9-14 31,-1-23-176,2-1-1,-5-52 1,7 40-21,0-25 57,5 50 2,-1 1 0,-8-38 0,9 60-82,1 0-1,-1-1 1,1 1-1,0-1 1,0 1-1,0 0 1,0-1-1,0 1 1,1-1-1,-1 1 1,1 0-1,-1-1 1,1 1-1,0 0 1,0-1-1,0 1 1,0 0-1,0 0 1,3-4-1,-1 3-6,-1 1 1,1-1-1,0 1 0,0 0 1,0-1-1,0 1 0,0 1 1,1-1-1,-1 0 1,1 1-1,-1-1 0,7 0 1,-7 1-15,0 1 0,0 0 1,0 0-1,0 0 0,0 0 1,0 0-1,0 1 0,0-1 1,0 1-1,0 0 1,0 0-1,4 2 0,34 19 119,-30-15-85,-2-1-3,-2 0 0,1 1 0,-1 0 0,0 0 0,0 1 0,-1 0 0,0 0 0,0 0 0,6 14 0,-11-20-38,0 1 0,0-1 0,0 1 0,-1 0 0,1-1 0,-1 1 0,0 0 0,0 0 0,0-1 0,0 1 0,0 0 0,0 0 0,-1-1 0,0 1 0,1 0 0,-1-1 0,0 1 0,0-1 0,0 1 0,-1-1 0,-1 3 0,-1 2 10,0-1 0,-1 0 0,0 0 0,0 0 1,-1 0-1,-7 5 0,6-5-3,3-2 5,-1 0-1,0 0 1,1 0-1,-1-1 1,-1 0 0,1 0-1,0 0 1,-1-1-1,0 1 1,1-1-1,-12 2 1,17-4-29,0 0 1,0 1-1,0-1 0,0 0 1,0 0-1,0 1 1,0-1-1,0 0 0,0 0 1,0 0-1,0 1 1,1-1-1,-1 0 0,0 0 1,0 1-1,0-1 1,0 0-1,0 0 0,1 0 1,-1 0-1,0 1 1,0-1-1,0 0 0,0 0 1,1 0-1,-1 0 1,0 0-1,0 0 0,1 1 1,-1-1-1,0 0 1,0 0-1,1 0 0,-1 0 1,0 0-1,0 0 1,0 0-1,1 0 0,-1 0 1,14 0-32,6-1-23,-1 2 1,27 4 0,-41-5 43,0 1 1,0 1 0,0-1-1,0 1 1,0 0-1,-1 0 1,1 0 0,0 0-1,-1 1 1,0 0-1,0 0 1,1 0-1,-2 1 1,5 3 0,-7-5 10,1 0 0,-1 0 0,0 0 0,1 0 0,-1 0 0,0 0 0,0 0 1,-1 0-1,1 0 0,0 1 0,-1-1 0,0 0 0,1 1 0,-1-1 0,0 0 0,0 1 1,0-1-1,-1 4 0,0-2 7,0-1 1,0 1-1,0 0 1,-1-1-1,0 1 1,1-1-1,-1 0 1,0 1-1,-1-1 0,-4 5 1,4-4 5,0-1 0,0 0 0,-1 0 0,1 0 0,-1 0 0,0-1 0,0 1 0,0-1 0,0 0 0,0 0 0,0-1 1,-1 1-1,1-1 0,-1 0 0,1 0 0,-1 0 0,1-1 0,-1 1 0,-7-2 0,-28-9 92,28 6-81,0 1 0,1 0 0,-1 1 0,-15-1 0,23 3-46,0 1 0,0-1 0,0 1 0,0 0 0,0 0-1,1 1 1,-1-1 0,0 1 0,0 0 0,1 0 0,0 0 0,-1 1 0,1-1-1,0 1 1,0 0 0,0 0 0,0 0 0,1 0 0,-1 0 0,-2 4 0,4-2-3316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1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10656,'0'0'6793,"7"11"-6448,2 2-211,-1-2 140,-1-1 1,10 21-1,-11-19 420,-5-11-576,0 0 1,0 1 0,0-1 0,0 0 0,-1 1 0,1-1 0,-1 1-1,1-1 1,-1 1 0,0-1 0,1 1 0,-1 0 0,0-1 0,0 3-1,1 8 938,3-19 132,3-8-1188,-3 7 52,0 0 0,-1 0 0,0 0 0,0-1 0,-1 1-1,0-1 1,-1 1 0,0-1 0,0-9 0,-1 16-16,1 1 0,-1 0 0,0 0 0,0-1 0,1 1 0,-1 0-1,1 0 1,-1 0 0,1-1 0,-1 1 0,1 0 0,0 0 0,0 0 0,-1 0 0,1 0 0,0 0 0,0 0 0,0 1 0,0-1 0,0 0-1,0 0 1,0 1 0,0-1 0,0 1 0,1-1 0,-1 1 0,0-1 0,0 1 0,0 0 0,1-1 0,-1 1 0,0 0 0,1 0 0,-1 0 0,0 0-1,0 0 1,1 0 0,1 1 0,25 26 783,-27-26-790,0 0 0,1 0 1,-1 0-1,0 1 0,0-1 0,0 0 1,0 1-1,0-1 0,0 1 0,-1-1 1,1 1-1,0-1 0,-1 1 0,1 2 1,-1-4-12,0-7-4336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2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0 8032,'0'0'7398,"-13"9"-6844,4-3-462,-17 10 541,1 2 0,-27 26 0,33-22 189,14-17-633,1 1 1,-1-1-1,0 0 0,0-1 0,0 1 1,-1-1-1,-6 4 0,-10 12 1223,21-20-1386,1 0-1,0 1 1,-1-1-1,1 0 1,0 0-1,-1 0 0,1 1 1,0-1-1,-1 0 1,1 0-1,0 1 1,0-1-1,-1 0 1,1 1-1,0-1 0,0 0 1,0 1-1,-1-1 1,1 0-1,0 1 1,0-1-1,0 0 1,0 1-1,0-1 0,0 1 1,0-1-1,0 0 1,0 1-1,0-1 1,0 0-1,0 1 1,0-1-1,0 1 0,0-1 1,0 0-1,0 1 1,1-1-1,-1 0 1,0 1-1,0-1 1,0 0-1,1 1 0,-1-1 1,0 0-1,0 1 1,1-1-1,-1 0 1,0 0-1,1 1 1,-1-1-1,0 0 0,0 0 1,1 0-1,-1 0 1,1 1-1,0-1 1,1 1 7,0 0 0,0 1 0,0-1 0,0 0 0,0-1 0,0 1 0,1 0 0,-1-1 0,0 1 0,5 0 0,6 0 55,1 1 1,-1 0 0,0 1 0,0 1-1,-1 0 1,1 1 0,-1 0 0,18 11-1,-17-7 146,-12-8-213,0 0 0,0 0-1,0-1 1,0 1 0,0 0-1,0-1 1,0 1 0,1 0-1,-1-1 1,0 1 0,0-1-1,0 0 1,1 1 0,-1-1-1,0 0 1,1 0 0,-1 0-1,1 0 1,-2 8-826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2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50 11152,'0'0'3280,"-11"0"-2704,1 0-438,2-1 23,0 1-1,0 0 0,0 0 1,0 1-1,0 0 0,0 0 0,0 1 1,-15 5-1,16-2 167,0 1-1,1-1 1,0 2 0,0-1 0,0 1-1,1 0 1,0 0 0,0 1 0,0-1 0,1 1-1,-4 10 1,6-12-205,0 1 1,0 0-1,0-1 0,1 1 0,0 0 1,1 0-1,-1 0 0,1 0 0,0 0 1,1 0-1,0 0 0,0-1 0,0 1 1,1 0-1,0 0 0,1-1 0,-1 0 1,5 8-1,-5-9-65,1 0-1,0 0 1,0-1 0,1 1 0,-1-1 0,1 0-1,0 0 1,0 0 0,0 0 0,1-1-1,-1 0 1,1 0 0,0 0 0,0 0-1,0-1 1,0 0 0,0 0 0,0 0-1,1 0 1,-1-1 0,1 0 0,-1 0 0,8-1-1,8 0 86,0-1 0,-1-1-1,36-7 1,-43 5-89,-1 0 0,0 0 0,-1-1 0,1 0 0,-1-1 0,0 0 0,14-12 0,-16 12-9,88-73 462,-83 66-351,0-1 1,-2 0-1,1-1 0,15-24 1,-27 37-126,0 0 0,0 1 0,0-1 0,0 0 0,0 1 0,0-1 0,0 0 0,-1 0 0,1 0 0,-1 1 0,1-1 0,-1 0 0,0 0 0,0 0 0,0 0 0,0 0 0,0 0 0,0 0 0,0 0 0,-1 0 0,1 0 0,-1 0 0,0 1 0,1-1 0,-1 0 0,0 0 0,0 1 0,0-1 0,0 0 0,0 1 0,-3-3 0,0 0 17,-1 1-1,1 0 1,-1 0 0,0 0-1,0 1 1,0-1-1,-1 1 1,1 0 0,0 1-1,-8-2 1,-30-4 272,-72-5 0,78 10-159,15-1-95,1 2-1,0 0 1,0 2 0,0 0 0,-35 7-1,54-7-85,0 0-1,0-1 0,0 0 0,0 0 0,0 1 0,0-1 0,0 0 0,0 0 0,0-1 1,1 1-1,-4-1 0,-5-5-4469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2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381 146 8840,'0'0'5760,"-10"9"-5459,-33 30-9,42-37-146,-1-1 1,1 0 0,-1 0-1,1 0 1,-1 0 0,1 0-1,-1 0 1,0 0-1,1 0 1,-1-1 0,0 1-1,0 0 1,0-1-1,0 0 1,1 1 0,-1-1-1,0 0 1,0 0-1,0 0 1,-2-1 0,0 0 26,1 0 0,0-1 1,-1 1-1,1-1 0,0 0 1,0 0-1,-5-4 1,-7-4 184,4 2-104,0 0 0,1-1 0,0 0 0,0-1 0,-11-14 0,12 14-57,0-1-1,-1 2 1,0-1-1,0 1 1,-21-13 0,13 12 149,-29-11 1,38 17-150,-9-1 1039,32 8-953,82 18 133,122 44 0,-162-37-291,-52-26-103,-1 1-1,1-1 1,0 1-1,-1 0 1,0 0 0,1 0-1,-1 0 1,-1 1-1,1-1 1,0 1-1,-1 0 1,0 0-1,0 0 1,0 0 0,0 0-1,-1 0 1,3 9-1,-5-11-4,1 1-1,-1-1 1,0 0 0,0 0-1,0 1 1,0-1 0,0 0-1,0 0 1,-1 0 0,1 0-1,-1-1 1,1 1 0,-4 2-1,-24 23 80,28-27-91,-8 6 24,1 0 1,-1-1 0,0 0 0,-17 5 0,15-5 16,0 0 1,1 0-1,-15 9 0,-9 3 50,15-8-119,12-2-135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2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10248,'0'0'8511,"2"10"-7989,-2-9-515,20 109 1367,-15-84-739,2-1-1,17 44 1,-18-58-373,-1 1 1,-1-1 0,0 1-1,0 0 1,-1 1-1,0-1 1,-1 0-1,0 16 1,1-25 109,-2-14-219,-14-84 106,10 61-160,-9-40 0,4 40-40,-1 1 113,2-1 0,1 0 0,-3-48 0,9 78-138,1 0 1,-1 0-1,0 0 1,1 0 0,0 0-1,0 1 1,0-1-1,0 0 1,1 0-1,0 1 1,-1-1-1,1 1 1,0 0 0,1-1-1,-1 1 1,1 0-1,-1 0 1,1 0-1,0 1 1,0-1-1,0 1 1,0-1-1,0 1 1,1 0 0,-1 0-1,1 1 1,0-1-1,-1 1 1,1 0-1,0 0 1,0 0-1,0 0 1,3 0-1,-3 1-15,-1 1-1,0-1 0,1 1 1,-1-1-1,0 1 1,0 0-1,0 0 0,0 1 1,0-1-1,0 1 0,0-1 1,0 1-1,0 0 0,-1 0 1,5 4-1,-3-3 6,0 1-1,-1-1 1,0 1 0,1 0 0,-1 0-1,0 0 1,-1 0 0,1 1-1,2 7 1,-4-8 0,0 1 0,0 0-1,-1-1 1,0 1 0,0 0-1,0 0 1,-1-1 0,0 1-1,0 0 1,0-1 0,0 1 0,-4 8-1,-3 5 123,-18 30-1,18-35-33,0-2 62,7-11-162,0 1-1,1-1 1,-1 0-1,1 1 1,0-1-1,-1 1 1,1-1-1,-1 1 1,1-1 0,0 1-1,-1-1 1,1 1-1,0 0 1,-1-1-1,1 1 1,0-1-1,0 1 1,0 0-1,-1-1 1,1 1 0,0-1-1,0 1 1,0 0-1,0-1 1,0 1-1,0 0 1,0-1-1,1 1 1,-1 0-1,0-1 1,0 1 0,0-1-1,1 1 1,-1-1-1,0 1 1,1 0-1,-1-1 1,0 1-1,1-1 1,-1 1-1,1-1 1,-1 1 0,1-1-1,-1 0 1,1 1-1,-1-1 1,1 0-1,-1 1 1,1-1-1,-1 0 1,2 1-1,17 11-21,41 19-1,-45-25-16,0 1-1,-1 1 0,0 0 0,0 1 0,-1 1 0,12 11 0,-23-20 28,-1 0-1,0 1 0,0-1 0,0 0 0,-1 1 1,1-1-1,0 0 0,0 1 0,-1-1 0,1 1 0,-1-1 1,1 1-1,-1 0 0,0-1 0,0 1 0,1-1 1,-1 1-1,0 0 0,-1-1 0,1 1 0,0 0 1,0-1-1,-1 1 0,1-1 0,-1 1 0,1-1 0,-1 1 1,1-1-1,-1 1 0,0-1 0,0 1 0,0-1 1,0 0-1,0 0 0,-2 3 0,-4 3 24,-1 1 1,0-1-1,0-1 1,-11 8-1,17-13-19,-5 4 37,1-1 0,-1 0 0,0 0 0,0-1 0,0 0 0,-15 4 0,19-7-75,1 1 1,-1-1 0,0 1-1,0-1 1,0 0-1,1 0 1,-1 0 0,0 0-1,0-1 1,0 1 0,1-1-1,-1 0 1,0 0-1,1 0 1,-1 0 0,1 0-1,-1-1 1,1 1 0,-1-1-1,1 1 1,-4-5-1,12 3-4620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28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11152,'0'0'6873,"10"-4"-6417,172-64 1806,-164 61-2001,-5 2 134,1 0 1,0 0-1,-1 1 0,1 1 0,28-2 0,-42 5-374,0 0 0,0 0 1,1 0-1,-1 0 0,0 1 0,0-1 0,0 0 0,0 0 0,0 0 0,1 1 0,-1-1 0,0 0 0,0 0 1,0 1-1,0-1 0,0 0 0,0 0 0,0 1 0,0-1 0,0 0 0,0 0 0,0 1 0,0-1 1,0 0-1,0 0 0,0 1 0,0-1 0,0 0 0,0 0 0,0 1 0,-1-1 0,1 0 0,0 0 0,0 0 1,0 1-1,0-1 0,-1 0 0,-5 15 224,5-13-180,-9 14 22,0 0 1,0-1-1,-2 0 0,0-1 0,0 0 1,-16 12-1,7-6 52,-25 32 1,23-29-26,19-19-67,0 0 0,0 0 0,0 0 0,-6 9 0,10-13-46,-1 1-1,1-1 1,0 0-1,0 0 1,-1 0 0,1 1-1,0-1 1,0 0-1,0 0 1,-1 1 0,1-1-1,0 0 1,0 0-1,0 1 1,0-1 0,0 0-1,-1 1 1,1-1 0,0 0-1,0 0 1,0 1-1,0-1 1,0 0 0,0 1-1,0-1 1,0 0-1,0 1 1,0-1 0,0 0-1,0 1 1,1-1 0,-1 0-1,0 0 1,0 1-1,0-1 1,0 0 0,0 1-1,1-1 1,-1 0-1,0 0 1,0 1 0,0-1-1,1 0 1,-1 0-1,0 1 1,25-2-16,-24 1 21,13-1 0,22-1-16,-1-2 0,62-14 0,-82 15-19,-13 3 18,-1 0 0,1 0 0,0-1-1,0 1 1,0 0 0,0-1 0,0 0-1,0 1 1,0-1 0,-1 0 0,1 0 0,0 0-1,2-2 1,4-2-46,1-1-4244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2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12552,'0'0'1144,"95"-24"-544,-47 8 0,7 0-48,3 2-8,1 1 39,-5 3 1,0 8-152,1-2 8,-9-2-144,6-6 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4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8432,'0'0'6593,"9"-7"-6440,80-45 990,-74 46-873,0 1-1,-1 0 1,25-4 0,-14 3 16,-20 5-221,-1 0-1,1 0 1,0 1-1,-1-1 1,1 1-1,0 0 1,-1 1-1,1-1 1,8 3 0,-12-3-49,1 1 1,-1-1-1,1 1 1,-1 0-1,0-1 1,1 1 0,-1 0-1,0 0 1,0 0-1,0 0 1,0 0 0,0 0-1,0 0 1,0 0-1,0 0 1,0 1 0,0-1-1,0 0 1,-1 1-1,1-1 1,-1 0-1,1 1 1,-1-1 0,1 1-1,-1-1 1,0 1-1,0-1 1,1 1 0,-1-1-1,0 1 1,-1-1-1,1 1 1,0-1 0,0 1-1,-1 2 1,-6 18 56,-1 1 0,0-2 1,-15 28-1,13-32-11,0 1 1,-1-1-1,-1-1 0,-1 0 0,-16 15 0,18-14 11,10-15-62,0-1 0,1 1 0,-1-1 0,0 1 1,0-1-1,0 1 0,0-1 0,0 0 0,-1 1 0,1-1 0,0 0 0,-1 0 0,1 0 0,0 0 1,-1 0-1,-2 1 0,4-2-5,0 0 0,0 0 0,0 1 0,0-1 0,0 0 0,0 0 0,0 0 0,0 0 0,0 0 0,0 0 0,1 0 0,-1 1 0,0-1 0,0 0 0,0 0 0,0 0 0,0 0 0,0 0 0,0 0 0,0 0 0,0 1 0,0-1 0,0 0 1,0 0-1,-1 0 0,1 0 0,0 0 0,0 0 0,0 0 0,0 1 0,0-1 0,0 0 0,0 0 0,0 0 0,0 0 0,0 0 0,0 0 0,0 0 0,0 0 0,-1 0 0,1 1 0,15 0 99,-6-2-69,1-1-1,-1 0 1,10-4-1,-12 3-14,0 1 0,1 0 0,0 0-1,-1 0 1,13 0 0,5 0 69,-21 1-64,1 0 1,-1 1-1,1-1 0,-1 1 1,1 0-1,-1 1 1,6 0-1,-9-1-16,0 1-1,0-1 0,0 1 1,0-1-1,1 1 0,-1 0 1,0 0-1,0-1 0,-1 1 1,1 0-1,0 0 0,0 0 1,0 0-1,0 0 0,-1 0 1,1 0-1,-1 0 0,1 0 1,-1 0-1,1 1 0,-1-1 1,1 0-1,-1 0 0,0 0 1,0 1-1,0-1 0,0 0 1,0 0-1,0 1 0,0 1 1,0 15 35,-1-1 1,0 0 0,-1 1 0,-1-1 0,-1 0-1,-1 0 1,0-1 0,-1 1 0,0-1-1,-2 0 1,0-1 0,0 0 0,-2 0 0,-16 20-1,19-27-10,1-1-1,-2 1 0,1-2 0,-1 1 1,0-1-1,-11 6 0,16-10-28,-1 0-1,0 0 1,-1-1 0,1 1 0,0-1-1,0-1 1,0 1 0,-1 0-1,1-1 1,0 0 0,-1 0 0,1 0-1,0-1 1,-1 1 0,1-1 0,0 0-1,-6-2 1,6 1-5,0 1 0,0-1-1,1 0 1,-1 0 0,1 0 0,0 0 0,0 0-1,0-1 1,0 0 0,0 0 0,-4-4 0,6 6-1,1 0 0,-1 0 0,0-1 1,0 1-1,0 0 0,1 0 0,-1-1 1,1 1-1,-1-1 0,1 1 0,0 0 1,-1-1-1,1 1 0,0-1 0,0 1 1,0-1-1,0 1 0,0-1 0,0 1 0,0-1 1,1 1-1,-1 0 0,1-1 0,-1 1 1,1-1-1,-1 1 0,1 0 0,0 0 1,-1-1-1,1 1 0,2-2 0,14-17-19,2 2 1,0-1-1,1 2 0,1 1 0,1 0 0,0 2 0,1 0 0,0 2 0,1 0 0,26-7 0,91-38-51,-128 50 65,0 0 0,-1-1 0,0-1 0,0 0 0,-1 0 0,18-20 0,-27 26 9,0 0 1,0 0-1,0-1 0,-1 1 0,1 0 1,-1 0-1,0-1 0,0 1 1,0-1-1,0 1 0,-1-1 0,1 1 1,-1-1-1,0 1 0,0-1 1,0 1-1,-1-1 0,1 1 0,-3-8 1,-1-2 55,0-1 0,-1 1-1,-10-20 1,14 32-55,1 0-1,-1 0 1,0 0-1,1 0 1,-1 0-1,0 0 0,0 0 1,0 1-1,1-1 1,-1 0-1,0 0 1,0 1-1,0-1 1,-1 0-1,1 1 1,0-1-1,0 1 0,0 0 1,0-1-1,0 1 1,0 0-1,-1 0 1,1 0-1,0 0 1,0 0-1,0 0 0,-1 0 1,1 0-1,0 0 1,0 0-1,0 1 1,-1-1-1,1 0 1,0 1-1,0-1 0,0 1 1,0-1-1,-1 2 1,0-1-2,0 0 1,0 0-1,0 1 1,1-1-1,-1 0 1,0 1-1,1 0 1,-1-1-1,1 1 1,-1 0-1,1 0 1,0-1-1,0 1 1,0 0-1,0 0 1,0 1-1,0-1 1,1 0-1,-1 0 1,1 0-1,-1 3 1,1 14 31,0-1 0,2 1-1,3 20 1,-3-34-21,-1 1 0,1 0 0,0-1 0,0 0-1,0 1 1,1-1 0,0 0 0,0 0 0,0 0-1,1-1 1,-1 1 0,1-1 0,0 0 0,7 6 0,-6-7 1,-1 0 0,1 0 0,0-1 0,0 1 0,0-1 0,0 0 0,0-1 0,0 1 0,1-1 0,-1 0-1,1 0 1,-1-1 0,0 0 0,1 0 0,-1 0 0,1 0 0,-1-1 0,0 0 0,1 0 0,-1 0 0,0-1 0,0 0 0,0 0 0,7-3 0,4-5 29,0 1 0,0-2 0,-1 0-1,0-1 1,22-23 0,-32 30-31,27-30 110,-30 33-105,0-1 0,0 0 0,-1 1 0,1-1-1,-1 0 1,0 0 0,1 1 0,-1-1 0,-1 0 0,1 0-1,0 0 1,0-5 0,-1 6-8,0 0 1,1 0-1,0 0 1,-1 0-1,1 0 1,0 0-1,0 0 0,0 0 1,0 0-1,0 1 1,0-1-1,0 0 1,1 1-1,-1-1 1,1 1-1,-1-1 0,1 1 1,0 0-1,-1-1 1,4 0-1,-4 1-8,1 0 0,-1 0 0,0 0 0,1 1 0,-1-1 0,1 1 0,-1-1-1,1 1 1,-1-1 0,1 1 0,-1 0 0,1 0 0,-1 0 0,1 0 0,0 0 0,-1 0 0,1 0 0,-1 0-1,1 1 1,-1-1 0,1 1 0,-1-1 0,1 1 0,-1-1 0,0 1 0,1 0 0,-1 0 0,2 1 0,0 2 6,0 0 0,0 1 0,0-1 1,-1 1-1,1-1 0,-1 1 0,-1 0 1,1-1-1,-1 1 0,0 0 0,1 8 1,-1-7 1,1 1 1,-1-1-1,1 0 0,0 0 1,1 1-1,5 9 1,-6-13-3,1-1 0,0 1 1,-1 0-1,1-1 0,0 0 1,1 0-1,-1 0 0,0 0 1,1 0-1,-1 0 0,1-1 1,-1 0-1,1 0 0,0 0 0,-1 0 1,1 0-1,0-1 0,0 0 1,0 1-1,-1-2 0,1 1 1,4-1-1,4 0 10,-1-1-1,1 0 1,-1 0-1,0-2 1,1 1 0,12-7-1,-5 1-8,-1 0 0,-1-1-1,28-20 1,-41 28 69,-5 6 0,-10 16 71,-7 16 33,18-35-167,0 1 1,-1 0 0,2 0 0,-1-1 0,0 1 0,0 0-1,0-1 1,1 1 0,-1 0 0,1-1 0,-1 1 0,1-1-1,0 1 1,0-1 0,-1 1 0,1-1 0,0 1 0,2 1-1,-2-3-9,-1 1 0,1-1 0,0 1-1,-1-1 1,1 0 0,0 1 0,0-1-1,-1 0 1,1 0 0,0 0-1,0 0 1,-1 1 0,1-1 0,0 0-1,0 0 1,0 0 0,-1-1 0,1 1-1,0 0 1,0 0 0,0 0 0,-1-1-1,1 1 1,0 0 0,0-1 0,-1 1-1,1 0 1,0-1 0,-1 1-1,1-1 1,-1 1 0,1-1 0,0 1-1,-1-1 1,1 0 0,-1 1 0,0-1-1,1 0 1,-1 1 0,1-2 0,0-1 2,1 0 0,-1 1 1,0-1-1,0 0 1,-1 1-1,1-1 1,-1 0-1,1 0 0,-1 0 1,0 0-1,0 0 1,0 1-1,0-1 1,-1 0-1,0-4 0,-1-2 27,0 0 0,-1 0-1,-5-13 1,5 18-16,0 0 0,-1 1 0,1-1 0,-1 1 0,0 0 0,0 0 0,0 0 0,0 1 0,0-1 0,0 1 0,-1 0 0,0 0 0,1 1 0,-10-3 0,22 10 24,8 0-3,1-3 7,0-1 0,0-1 0,0 0 0,1-1 1,-1-1-1,0 0 0,21-6 0,-9 1-77,-1-2 1,0-1-1,38-18 1,-54 21-148,3-2-121,-6 6-3207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373 270 4416,'0'0'1586,"-2"10"-1262,1-1-260,0-3-22,0 1 0,0-1 0,-1 0-1,0 1 1,0-1 0,-1 0 0,1 0-1,-1 0 1,-6 8 0,-1-1 21,-1 0 1,0-1-1,0 0 1,-1 0-1,-1-2 1,0 1 0,0-2-1,-19 11 1,26-17-16,0 0 1,0 0 0,-1-1 0,1 1 0,-1-2-1,1 1 1,-1-1 0,0 0 0,1 0 0,-1 0 0,0-1-1,0 0 1,1-1 0,-1 1 0,0-2 0,0 1-1,1 0 1,-1-1 0,1-1 0,-1 1 0,1-1 0,-10-6-1,11 6 10,1 0-1,-1-1 1,1 0-1,0 1 1,1-2 0,-1 1-1,1 0 1,-1-1-1,1 0 1,0 1-1,1-1 1,0 0-1,-1 0 1,1-1-1,1 1 1,-1 0-1,1-1 1,0 1-1,0-1 1,1 1-1,0-1 1,0-7-1,0 2 23,1 1-1,1-1 0,0 1 0,0-1 1,1 1-1,0 0 0,1 0 0,0 0 1,1 0-1,10-16 0,-5 13 14,0 0 1,0 0-1,1 1 1,1 1-1,0 0 1,0 0-1,1 2 1,27-17-1,-34 23-58,-1 0 1,1 0-1,0 1 1,0 0-1,0 0 1,0 0-1,0 1 1,0 0-1,1 0 0,-1 1 1,0-1-1,1 1 1,-1 1-1,0-1 1,1 1-1,-1 0 1,0 1-1,0-1 1,0 1-1,0 1 0,0-1 1,0 1-1,-1 0 1,1 0-1,8 7 1,-5-2 9,-1 0 1,0 1 0,0 0 0,-1 1-1,0-1 1,0 1 0,-1 1 0,-1-1 0,0 1-1,0 0 1,-1 0 0,4 16 0,-2 0 50,0 1 1,-2 0-1,-1 0 0,-1 31 1,-3-28 12,-2 0 1,0-1 0,-2 1-1,-2 0 1,-1-1-1,-1-1 1,-1 1 0,-1-2-1,-2 1 1,-25 39-1,33-60-43,-1-1 0,0 1 0,0-1 0,-1-1 0,-9 9 0,-8 7 316,23-22-373,1 0 0,0 1 1,0-1-1,0 0 0,0 0 1,-1 1-1,1-1 0,0 0 1,0 1-1,-1-1 0,1 0 1,0 0-1,-1 0 0,1 1 1,0-1-1,0 0 0,-1 0 1,1 0-1,0 0 0,-1 0 1,1 0-1,0 1 0,-1-1 1,1 0-1,-1 0 0,1 0 1,0 0-1,-1 0 0,1 0 1,0-1-1,-1 1 0,1 0 0,0 0 1,-1 0-1,1 0 0,0 0 1,-1 0-1,1 0 0,0-1 1,0 1-1,-1 0 0,1 0 1,0-1-1,-1 1 0,1 0 1,0 0-1,0-1 0,0 1 1,-1 0-1,1-1 0,-1 0 14,1-1 0,-1 1 0,1 0 0,0-1 0,-1 1 0,1-1 0,0 1 0,0-1 0,0 1 1,0-1-1,0-1 0,7-31 117,1 1 1,2-1-1,0 2 1,3 0-1,0 0 1,24-38-1,-4 16 26,2 1 0,61-70 0,-80 103-69,1 0 0,1 2 1,1 0-1,0 1 0,1 1 1,35-22-1,-54 37-84,0 1-1,0-1 0,0 0 1,0 1-1,1-1 0,-1 1 1,0 0-1,0-1 1,0 1-1,0 0 0,0 0 1,1-1-1,-1 1 1,0 0-1,0 0 0,0 0 1,1 1-1,-1-1 1,0 0-1,0 0 0,0 1 1,0-1-1,0 0 1,1 1-1,-1-1 0,0 1 1,0 0-1,0-1 1,0 1-1,0 0 0,0 0 1,-1-1-1,1 1 1,0 0-1,0 0 0,-1 0 1,1 0-1,0 0 1,-1 0-1,1 0 0,-1 0 1,1 2-1,2 5 27,0 0-1,-1 1 0,-1-1 1,2 17-1,-2-20-26,1 26 46,-1 0-1,-1 1 0,-2-1 0,-8 42 1,-38 125 259,48-198-316,-1 3 13,0 0 0,0-1 0,1 1-1,-2 0 1,1 0 0,0-1 0,0 1 0,-1-1 0,0 1-1,1-1 1,-4 3 0,5-6-4,-1 0 0,1 1 0,-1-1 0,1 0 0,0 0 0,0 0 0,-1 0-1,1 0 1,0 0 0,0 0 0,0 0 0,0 0 0,0 0 0,0 0 0,0 0 0,0 0 0,1-1 0,-1 2-10,2-19 32,0 1 0,2-1 0,0 1 0,8-20 0,31-71 53,-14 43-8,60-96 0,-68 131-12,0 0-1,2 2 1,1 0 0,54-47-1,-62 60-26,-12 12-23,-1 0 0,1 1-1,0-1 1,0 1-1,0 0 1,0 0 0,0 0-1,1 0 1,5-2-1,-9 6-12,-1-1 0,1 0-1,-1 0 1,1 1-1,-1-1 1,0 0 0,1 1-1,-1-1 1,1 0 0,-1 1-1,0-1 1,1 0-1,-1 1 1,0-1 0,0 1-1,1-1 1,-1 1 0,0-1-1,0 1 1,0-1-1,0 1 1,1-1 0,-1 1-1,0-1 1,0 1 0,0-1-1,0 1 1,0-1-1,0 1 1,0-1 0,-1 1-1,1-1 1,0 1 0,0-1-1,0 1 1,-3 27 4,3-25-4,-23 122 8,6-38-8,-7 36-44,8-46 17,-9 113 0,24-176 34,1 0 0,2 17 0,-1-27-5,-1-1 0,1 1 0,0 0 0,-1-1 0,2 1 0,-1 0-1,0-1 1,1 0 0,0 1 0,0-1 0,0 0 0,0 0-1,4 5 1,-4-7-3,1 1 0,-1-1 0,1 0 0,-1 0-1,1 0 1,0 0 0,-1 0 0,1-1-1,0 1 1,0-1 0,0 0 0,-1 1 0,1-1-1,0-1 1,3 1 0,44-8 2,-49 8-3,50-13 46,0-1 0,-1-3-1,-1-2 1,77-42-1,-99 46 59,-1 2-1,2 0 1,0 2-1,33-8 1,-57 18-105,0 1 0,1 0-1,-1 0 1,0 1 0,1-1 0,-1 1 0,0 0 0,0 0 0,0 1 0,1-1 0,-1 1 0,-1 0 0,1 0 0,6 4 0,-7-1-1,-11-4 3,-17-4 13,24 3-11,-18-3 31,1 2 1,-1 0 0,1 1 0,-1 1 0,1 1 0,-29 6-1,39-6-25,-1 0 0,1 0 0,0 1 0,0 0-1,0 1 1,0 0 0,0 0 0,1 1 0,0-1-1,0 2 1,0-1 0,1 1 0,-1 0 0,1 0-1,1 1 1,-6 8 0,10-14-9,-1 1 0,1 0 0,1 0 0,-1 0 0,0 0 0,0 0 0,1 0 0,-1 0 0,1 0 0,-1 0 0,1 0 0,0 0 0,0 0 0,0 0 0,0 1 0,0-1 0,1 0 0,-1 0 0,1 0 0,0 3 0,1-2-3,-1 0-1,1-1 1,0 1-1,0-1 1,0 1-1,0-1 1,0 0-1,1 1 1,-1-1-1,1 0 1,-1-1-1,5 4 1,-1-3-2,-1 1 1,0 0-1,1-1 1,0 0-1,-1-1 0,1 1 1,0-1-1,0 0 1,0-1-1,0 1 1,0-1-1,0 0 1,-1-1-1,11-1 1,-11 0 8,1 0 1,-1-1-1,0 0 1,1 0-1,-2-1 1,1 1-1,0-1 1,0 0-1,-1 0 1,0-1-1,0 1 1,0-1-1,-1 0 1,0 0-1,1 0 1,-2-1-1,5-9 1,1-5 48,-1-1 1,-1 0-1,6-33 0,-12 53-48,0 0 0,1-1 0,-1 1 0,0 0 0,0-1 0,0 1 0,0-1 0,0 1 0,0 0 0,-1-1 0,1 1 0,0 0 0,-1-2 0,-1 5 18,2 11-18,2-3-7,0-1 1,0 0 0,1 1 0,0-1 0,1 0 0,0 0-1,0-1 1,1 1 0,0-1 0,0 0 0,1 0-1,0-1 1,1 0 0,0 0 0,0 0 0,0-1-1,1 0 1,0 0 0,0-1 0,0 0 0,1 0-1,-1-1 1,1 0 0,0-1 0,0 0 0,1 0-1,10 1 1,-8-3 7,1 0-1,0 0 0,-1-1 0,1-1 0,0 0 0,-1-1 1,1-1-1,-1 1 0,0-2 0,0 0 0,0 0 1,0-1-1,-1-1 0,12-6 0,5-6 31,0-2 0,-2 0 1,0-1-1,25-27 0,-27 18 31,-19 23-42,-1 1 0,1 0 1,1 0-1,-1 0 0,9-6 1,-13 12-24,0-1 1,-1 1-1,1 0 1,-1-1-1,1 1 1,0 0 0,-1-1-1,1 1 1,0 0-1,-1 0 1,1-1-1,0 1 1,0 0 0,-1 0-1,1 0 1,0 0-1,0 0 1,-1 0-1,1 0 1,0 0-1,-1 0 1,1 1 0,0-1-1,0 0 1,-1 0-1,1 1 1,0-1-1,-1 0 1,1 1 0,0-1-1,-1 1 1,1-1-1,-1 0 1,1 1-1,-1 0 1,1-1-1,-1 1 1,1-1 0,-1 1-1,0 0 1,1-1-1,-1 1 1,0-1-1,1 2 1,2 5 0,-1 0 1,0-1 0,0 1-1,0 7 1,1 1 0,6 10 36,1-1 0,0 0 0,2 0 1,1-1-1,0-1 0,2 0 0,1-1 0,31 33 0,-34-40 45,0-2 0,1 0 0,15 11 0,-29-23-77,0 0 0,0 0 0,0 0 0,0 0 0,1-1-1,-1 1 1,0 0 0,0 0 0,0 0 0,0 0 0,0 0 0,0 0-1,0 0 1,0 0 0,0 0 0,0 0 0,0 0 0,0 0 0,0 0-1,0 0 1,0 0 0,0 0 0,0 0 0,0 0 0,0 0 0,1 0-1,-1 0 1,0 0 0,0 0 0,0 0 0,0 0 0,0 0-1,0 0 1,0 0 0,0 0 0,-4-4-3368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4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62 8032,'0'0'6760,"-10"12"-6328,-64 71 798,72-81-1122,0 0 0,0 0-1,1 1 1,-1-1 0,1 0 0,0 1-1,-1-1 1,1 1 0,0 0 0,1-1-1,-1 1 1,0 0 0,1-1 0,-1 6 0,1-6-61,1-1 1,-1 1 0,0-1 0,1 1 0,-1-1 0,1 1 0,0-1 0,-1 1 0,1-1 0,0 0 0,0 1 0,0-1 0,0 0 0,0 0 0,0 0 0,0 0-1,1 0 1,-1 0 0,0 0 0,0 0 0,1 0 0,-1 0 0,1-1 0,-1 1 0,1-1 0,-1 1 0,2 0 0,3 0 35,-1 0 1,1 0 0,0 0-1,0-1 1,-1 0 0,1 0-1,0 0 1,0 0 0,-1-1-1,1 0 1,0-1 0,-1 1-1,1-1 1,5-3 0,-7 4-28,1-1 1,-1-1-1,0 1 1,0 0-1,0-1 0,0 0 1,0 0-1,-1 0 1,1-1-1,-1 1 1,0-1-1,0 0 1,0 0-1,0 0 0,-1 0 1,5-9-1,-7 11-24,0 0 0,0 0 0,0 0 0,0 0-1,-1 0 1,1 0 0,0 0 0,-1 0 0,0 0-1,1 0 1,-1 1 0,0-1 0,0 0 0,0 0-1,0 1 1,0-1 0,0 0 0,0 1 0,-1 0 0,1-1-1,-1 1 1,1 0 0,-1-1 0,1 1 0,-1 0-1,0 0 1,-2-1 0,-25-4 533,28 6-471,2-1-62,-1 0 1,1 0 0,0 0 0,0 0-1,0 0 1,0 0 0,-1 0 0,2 0-1,-1 0 1,0 0 0,0 1 0,0-1-1,0 0 1,0 1 0,1-1 0,-1 1-1,2-1 1,31-12-26,-27 11 42,58-25 53,-44 17-59,0 2 0,1 0 0,-1 1 0,1 1 0,31-4 0,-52 10-29,1-1-1,-1 1 1,0 0 0,1 0-1,-1 0 1,1 0 0,-1 0 0,1 0-1,-1 0 1,1 0 0,-1 1-1,0-1 1,1 1 0,-1-1 0,0 1-1,1-1 1,-1 1 0,0 0-1,1 0 1,-1 0 0,0-1 0,0 1-1,0 0 1,0 0 0,1 2-1,-1 0 14,0-1 0,0 1 0,-1 0-1,1-1 1,-1 1 0,0 0 0,0 0-1,0-1 1,0 1 0,0 0-1,-1-1 1,0 5 0,-3 11 130,3-5-28,-1-1-1,-1 0 1,0 0 0,-1-1-1,0 1 1,-1-1 0,-8 15 0,13-26-111,0 0 1,-1 0 0,1 1-1,0-1 1,0 0 0,-1 1-1,1-1 1,0 0 0,0 1-1,-1-1 1,1 0 0,0 1-1,0-1 1,0 1 0,0-1-1,-1 0 1,1 1 0,0-1-1,0 1 1,0-1 0,0 1-1,0-1 1,0 0 0,0 1-1,0-1 1,1 1 0,-1-1-1,0 1 1,0 0 0,12-5 202,22-17-128,-32 20-63,43-32 84,-21 15-30,0 2 0,27-15 0,-45 28-70,27-11 183,-33 14-189,1-1 1,0 1-1,-1 0 0,1-1 1,-1 1-1,1 0 1,0 0-1,-1 0 0,1 0 1,0 0-1,-1 0 0,1 0 1,0 0-1,-1 0 1,1 0-1,-1 0 0,1 0 1,0 0-1,-1 0 0,1 1 1,0-1-1,-1 0 1,1 0-1,-1 1 0,1-1 1,-1 0-1,1 1 0,-1-1 1,1 1-1,-1-1 1,1 0-1,-1 1 0,1 0 1,-1-1-1,0 1 1,1-1-1,-1 1 0,0-1 1,1 1-1,-1 0 0,0 0 1,11 22 239,-2-7-146,-7-11-57,1 1 0,-1-1-1,1 1 1,1-1 0,-1 0-1,1 0 1,0-1-1,0 1 1,0-1 0,6 5-1,-7-7-12,0 1-1,0-2 1,-1 1-1,1 0 1,0 0-1,1-1 1,-1 0-1,0 0 1,0 0 0,1 0-1,-1 0 1,0 0-1,1-1 1,-1 0-1,1 0 1,-1 0-1,1 0 1,-1 0-1,6-2 1,4-1 112,-4 1-59,0-1 0,-1 1 0,0-1 0,1-1 1,-1 0-1,12-7 0,18-22-1336,-32 26-1602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4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174 130 9144,'0'0'10839,"-10"1"-10544,5 0-284,-4 0 99,0 0 0,0 1 0,0 0 0,1 0 0,-1 1 1,1 0-1,-1 1 0,1-1 0,-8 7 0,14-9-91,-6 5 162,-1 0 0,1 1-1,0 0 1,-10 12 0,17-18-145,0 0 1,0 1-1,0-1 1,0 1-1,0-1 1,0 1-1,0-1 1,0 1 0,1 0-1,-1-1 1,1 1-1,-1 0 1,1 0-1,0-1 1,-1 1-1,1 0 1,0 0-1,0-1 1,0 1-1,0 0 1,1 0-1,-1-1 1,0 1-1,1 0 1,-1 0 0,1-1-1,0 1 1,0-1-1,-1 1 1,1 0-1,0-1 1,0 0-1,0 1 1,3 2-1,-2-2-6,0 0 0,-1 0 0,1 0 0,0 0 0,1 0 0,-1-1 0,0 1 0,0-1 0,1 1-1,-1-1 1,1 0 0,-1 0 0,1 0 0,0 0 0,-1 0 0,1-1 0,0 1 0,0-1 0,-1 0 0,1 0 0,0 0 0,0 0-1,-1 0 1,6-1 0,-1-1 2,0 1 0,-1-1-1,1 0 1,0 0 0,-1 0-1,0-1 1,1 0 0,-1-1-1,0 1 1,-1-1 0,1 0-1,-1-1 1,1 1 0,7-10-1,-8 7-8,0 0-1,-1 0 1,0-1-1,0 0 0,0 0 1,-1 0-1,0 0 1,0 0-1,-1 0 0,-1-1 1,2-13-1,-1 10 12,-1-1 0,-1 1 0,0-1 0,0 1 0,-1-1 0,-4-15 0,5 26-28,0 1 1,-1 0-1,1 0 1,0 0-1,-1 0 1,1 0-1,0-1 0,-1 1 1,0 0-1,1 0 1,-1 0-1,1 0 1,-1 1-1,0-1 1,0 0-1,0 0 1,1 0-1,-1 0 1,0 1-1,0-1 1,0 0-1,0 1 1,0-1-1,0 1 1,-1-1-1,1 1 1,0 0-1,0-1 1,0 1-1,0 0 1,0 0-1,-3 0 1,2 0 1,0 1 0,0-1 1,1 1-1,-1 0 1,0 0-1,0-1 0,1 1 1,-1 1-1,0-1 0,1 0 1,-1 0-1,1 1 0,-1-1 1,1 0-1,0 1 0,0-1 1,0 1-1,-1 0 1,0 2-1,1-2 1,-1 1 0,1 0 0,0 0 1,-1 0-1,1 1 0,0-1 0,1 0 0,-1 0 0,1 0 0,-1 1 1,1-1-1,0 0 0,0 1 0,0-1 0,1 0 0,-1 1 1,1-1-1,0 0 0,0 0 0,0 0 0,0 0 0,3 4 1,2 8 39,0-1 0,1 0 0,1-1 0,0 0 0,18 23 0,-23-33-34,0 0 1,0 0 0,1 0-1,-1 0 1,1 0 0,0 0-1,0-1 1,0 0-1,0 0 1,0 0 0,0 0-1,0-1 1,1 0 0,-1 1-1,0-2 1,1 1 0,-1 0-1,1-1 1,0 0 0,-1 0-1,1 0 1,-1-1 0,1 1-1,7-3 1,-3 0 11,0-1 0,-1 0 0,1 0 0,-1 0 0,1-1 0,-1-1 0,11-9 0,0-2 66,27-32 1,-38 39-20,0-1 1,-1-1 0,0 0 0,8-18 0,-15 30-67,0-1 0,0 1-1,0 0 1,0 0 0,0 0-1,0 0 1,0-1 0,0 1-1,1 0 1,-1 0 0,0 0 0,0 0-1,0 0 1,0 0 0,0 0-1,1-1 1,-1 1 0,0 0-1,0 0 1,0 0 0,1 0 0,-1 0-1,0 0 1,0 0 0,0 0-1,0 0 1,1 0 0,-1 0-1,0 0 1,0 0 0,0 0 0,1 0-1,-1 0 1,0 0 0,0 0-1,0 0 1,1 0 0,-1 0-1,0 1 1,0-1 0,0 0 0,0 0-1,1 0 1,10 10 153,7 15-5,5 24 93,-14-29-56,16 30-1,-21-44-131,0 0-1,1 0 0,-1-1 0,1 1 0,0-1 1,0 0-1,1-1 0,11 8 0,-12-8 19,1 0 0,0 0 0,0-1-1,0 0 1,1 0 0,-1-1 0,1 0 0,-1 0-1,1 0 1,0-1 0,0 0 0,0-1 0,-1 1-1,1-1 1,0 0 0,0-1 0,13-2 0,-7 0 10,-10 2-123,0 0 0,1 1-1,-1-1 1,1-1 0,-1 1 0,0 0-1,0-1 1,0 0 0,0 1 0,0-1-1,0-1 1,2-1 0,14-26-2653,-12 17-1577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4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1 12160,'0'0'998,"-11"8"-558,-200 162 1858,50-57-516,140-97-1531,-2 1 346,-39 38-1,26-23 167,28-26-512,1-1 1,0 2 0,1-1 0,0 1 0,-9 11-1,9-10 44,-4 5 227,9-9-3224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5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1 437 10752,'0'0'5166,"12"-1"-4605,-9 1-544,9-1 195,0 0 0,-1-1 0,1 0 0,0 0 0,-1-1 1,0-1-1,0 0 0,0-1 0,13-7 0,-2-5 305,-2 0 1,-1-2 0,0 0-1,-1-1 1,-1-1 0,-1 0-1,20-37 1,-17 38 162,-17 18-538,1 0 1,-1 0-1,0 0 0,0-1 0,0 1 0,0 0 1,0-1-1,0 0 0,-1 1 0,1-1 0,0-3 1,-2 5 409,0 14 141,-3 3-531,1 0-1,0 0 1,1 0 0,1 0-1,1 0 1,0 1 0,4 14-1,-4-25-120,0-1 0,1 0 0,0 0 0,0 0 0,0-1-1,0 1 1,1 0 0,0-1 0,0 0 0,0 0-1,0 0 1,1 0 0,-1 0 0,1 0 0,0-1-1,0 0 1,1 0 0,-1 0 0,1 0 0,-1-1-1,1 1 1,0-1 0,0-1 0,0 1 0,8 1-1,-6-2-6,0-1-1,1 1 0,-1-1 0,0-1 0,0 0 0,0 0 1,1 0-1,-1-1 0,0 0 0,0 0 0,-1-1 0,1 0 0,0 0 1,-1 0-1,0-1 0,0 0 0,0 0 0,6-6 0,4-4 91,1-1 0,-2-1-1,0 0 1,22-33-1,20-46 418,12-16 388,-58 96-711,17-20 757,-28 62-871,-2 0-104,-1 0 0,-2 0 0,-10 35 0,11-46 0,-2-1 0,0 0 0,0-1 0,-1 0 0,-1 0 0,-1 0 0,-10 13 0,16-24 0,0 0 0,0 1 0,0-1 0,-1 0 0,1 0 0,-1-1 0,-5 3 0,8-4 0,-1 0 0,1 0 0,-1-1 0,0 1 0,1-1 0,-1 1 0,0-1 0,0 0 0,1 1 0,-1-1 0,0 0 0,0 0 0,1-1 0,-1 1 0,0 0 0,0 0 0,1-1 0,-1 1 0,0-1 0,-1-1 0,3 2 0,-1 0 0,1 0 0,0 0 0,-1 0 0,1 0 0,-1 0 0,1 0 0,0-1 0,0 1 0,-1 0 0,1 0 0,0 0 0,-1-1 0,1 1 0,0 0 0,0-1 0,-1 1 0,1 0 0,0 0 0,0-1 0,0 1 0,-1 0 0,1-1 0,0 1 0,0 0 0,0-1 0,0 1 0,0-1 0,0 1 0,0 0 0,0-1 0,0 1 0,9-8 0,21 0 0,40-8 0,47-8 0,-62 18 0,-49 9-315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5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15680,'0'0'3391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5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96 8336,'0'0'6517,"-11"2"-6297,-36 8 1,44-9-176,-1 1-1,1 0 0,-1-1 1,1 1-1,-1 1 0,1-1 1,0 0-1,0 1 0,0-1 0,1 1 1,-1 0-1,1 0 0,-3 4 1,-7 7 189,7-10-167,1 0 1,0 1 0,0-1-1,0 1 1,1-1-1,-1 1 1,1 0-1,0 0 1,1 1 0,-1-1-1,1 1 1,0-1-1,1 1 1,-1-1 0,-1 12-1,3-11 36,0 0-1,1 1 1,-1-1 0,1 0-1,0 0 1,4 12-1,-4-16-82,0 0-1,0-1 0,0 1 1,0-1-1,0 1 0,0 0 1,0-1-1,1 0 0,-1 1 1,1-1-1,-1 0 1,1 0-1,-1 1 0,1-1 1,-1 0-1,1-1 0,0 1 1,0 0-1,-1 0 0,1-1 1,0 1-1,0-1 0,0 0 1,0 1-1,0-1 0,0 0 1,2 0-1,1 0 23,0-1 0,-1 1 0,1-1 0,0 0 0,-1 0-1,1 0 1,0-1 0,-1 0 0,1 0 0,-1 0 0,0 0 0,0 0 0,0-1 0,0 0-1,0 0 1,0 0 0,-1 0 0,0-1 0,1 0 0,-1 1 0,5-9 0,-3 3 17,0 0 1,-1-1-1,0 1 0,-1-1 1,0 0-1,0 0 1,-1 0-1,0 0 1,0-13-1,4-35 298,0 25 785,-6 37-897,26 99 278,-21-57-299,-2 1 1,-2 0 0,-6 64-1,5-108-212,-3 28 115,-1 0 1,-9 36-1,10-57-73,0 1 1,-1-1-1,-1 0 0,0 0 0,0-1 1,0 1-1,-1-1 0,-1 0 0,0-1 1,-8 9-1,13-15-39,0-1 0,0 1 1,-1 0-1,1-1 0,-1 0 1,1 1-1,-1-1 0,1 0 0,-1 0 1,0-1-1,0 1 0,1 0 1,-1-1-1,0 0 0,0 1 0,0-1 1,1 0-1,-1-1 0,0 1 0,0 0 1,0-1-1,1 0 0,-1 1 1,0-1-1,1 0 0,-5-3 0,5 3-13,-1 0-1,1 0 0,1 0 0,-1 0 1,0-1-1,0 1 0,0-1 0,1 0 1,-1 1-1,1-1 0,-1 0 0,1 0 0,0 0 1,-1 0-1,1 0 0,0 0 0,0 0 1,1 0-1,-1-1 0,0 1 0,1 0 1,-1 0-1,1-1 0,0 1 0,0 0 1,0-1-1,0 1 0,0 0 0,0-1 1,1 1-1,-1 0 0,2-4 0,2-3-7,0 0 0,1 0 0,-1 1 0,2 0 0,11-14-1,37-35 0,-43 46 5,46-42 0,15-15 2,-6 7-4,-41 40 48,42-47 1,-62 61 5,1 0-1,-1 0 1,0-1 0,-1 1-1,0-1 1,0 0 0,-1 0 0,0-1-1,0 1 1,-1-1 0,3-15 0,1-28 700,-6 52-662,0-3 277,0 9-182,0 13 0,1 0-1,0 0 1,1 0-1,1-1 0,6 19 1,-1 12 61,-8-41-189,0-8-46,0 1 0,-1 0 1,1 0-1,0-1 0,0 1 1,0 0-1,0 0 0,0-1 1,0 1-1,0 0 0,0 0 1,0-1-1,0 1 0,0 0 1,1 0-1,-1-1 0,0 1 1,1 0-1,-1-1 0,0 1 0,1 0 1,-1-1-1,1 1 0,-1-1 1,1 1-1,-1 0 0,1-1 1,0 1-1,-1-1 82,4 0-73,-1 0 0,0 0 0,0 0 0,1-1 0,-1 1 0,6-2 0,2-4-22,0 0-1,0 0 0,-1-1 0,1 0 1,-2-1-1,1 0 0,-1-1 0,9-10 1,-3 0 34,0 0 1,-1-1 0,13-26-1,-24 41-16,0-1-1,0 1 1,-1-1-1,0 0 1,0 1-1,0-1 1,1-7-1,-1 9-8,2 8 3,2 11 2,0 8-11,1 29 0,-6-38 1,1 1 0,0-1 0,1 0 0,1 0 0,0 0 0,0 0 0,9 16-1,-13-30 2,0 0-1,0 1 0,1-1 0,-1 0 0,0 0 0,0 0 0,0 1 0,0-1 0,1 0 0,-1 0 0,0 0 0,0 1 0,1-1 1,-1 0-1,0 0 0,0 0 0,1 0 0,-1 0 0,0 0 0,0 0 0,1 1 0,-1-1 0,0 0 0,0 0 0,1 0 0,-1 0 1,0 0-1,0 0 0,1 0 0,-1 0 0,0 0 0,1 0 0,-1-1 0,0 1 0,10-8 1,3-14-2,43-143-134,-53 159 135,-3 5 0,1 0 0,-1 0-1,0 0 1,1 0 0,-1 0 0,1-1 0,0 1 0,-1 1 0,1-1 0,0 0 0,-1 0 0,3-1 0,-3 2 0,1 0 0,0 0 0,0 0 0,-1 0 0,1 0 0,0 0 0,-1 0 0,1 1 0,0-1 0,-1 0 0,1 1 0,0-1 0,-1 0 0,1 1 0,0-1 0,-1 1 0,1-1 0,-1 1 0,1-1 0,-1 1 0,1-1 0,-1 1 0,1 0 0,-1-1 0,0 1 0,1 0 0,-1 0 0,9 9 0,-1 0 0,15 11 0,15 18 0,-36-37 0,0 1 0,0-1 0,0 0 0,0 1 0,1-1 0,-1 0 0,1-1 0,-1 1 0,1 0 0,0-1 0,-1 1 0,1-1 0,0 0 0,0 0 0,0 0 0,0 0 0,5 0 0,-5-1 0,-1 0 0,0 0 0,0-1 0,1 1 0,-1-1 0,0 1 0,0-1 0,0 0 0,0 0 0,0 0 0,0 0 0,0 0 0,0 0 0,0 0 0,0-1 0,0 1 0,-1-1 0,1 1 0,-1-1 0,1 0 0,-1 0 0,1 1 0,-1-1 0,2-4 0,-1 2 10,1 0 0,-1-1 0,0 1 1,0-1-1,0 1 0,-1-1 0,0 0 0,0 0 0,0 0 0,0 0 0,-1 0 0,1 1 1,-1-1-1,-1 0 0,1 0 0,-1 0 0,0 0 0,0 0 0,0 0 0,-1 1 0,1-1 1,-1 0-1,-5-7 0,7 11-8,0 1-1,0 0 1,0 0 0,-1-1 0,1 1-1,0 0 1,0 0 0,0-1 0,0 1 0,-1 0-1,1 0 1,0 0 0,0-1 0,0 1 0,-1 0-1,1 0 1,0 0 0,0 0 0,-1-1-1,1 1 1,0 0 0,0 0 0,-1 0 0,1 0-1,0 0 1,-1 0 0,1 0 0,0 0-1,0 0 1,-1 0 0,1 0 0,0 0 0,-1 0-1,1 0 1,0 0 0,0 0 0,-1 0-1,1 1 1,0-1 0,0 0 0,-1 0 0,1 0-1,0 0 1,0 0 0,-1 1 0,1-1 0,0 0-1,0 0 1,0 0 0,-1 1 0,1-1-1,0 0 1,0 0 0,0 1 0,0-1 0,0 0-1,0 1 1,-1-1 0,1 0 0,0 0-1,0 1 1,0-1 0,0 0 0,0 0 0,0 1-1,0-1 1,0 1 0,-5 20 17,3-9-16,1 1 1,1-1-1,0 0 1,0 1-1,1-1 1,1 1-1,4 18 1,-4-23-3,1 0-1,-1-1 1,1 1 0,1 0 0,-1-1 0,1 0-1,0 0 1,1 0 0,0 0 0,0-1 0,0 0 0,10 9-1,-12-14 9,0 1 0,0-1 0,-1 0 0,1 0 0,0 0 0,0 0-1,0-1 1,0 1 0,0-1 0,0 1 0,0-1 0,0 0-1,0 0 1,0-1 0,0 1 0,0-1 0,0 1 0,0-1-1,0 0 1,0 0 0,0 0 0,0-1 0,-1 1 0,1-1 0,3-1-1,2-3 25,0 1-1,0-1 0,0 0 0,-1 0 0,0-1 0,11-13 0,44-75 313,-58 85-255,-2 3 59,-1 15-50,-2 1-68,0 1 0,-1-1 0,0 0 0,-1 1 0,-4 11 0,-7 30 200,13-48-214,1 9 220,7-13-4,10-4-223,36-4 129,-31 6-165,0 0 0,-1-2 0,1 0 0,-1-2 0,0 0 1,23-12-1,-38 14-510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1:5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13360,'0'0'2976,"31"-61"-2745,-13 49-167,10 2 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0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7832,'0'0'7536,"8"10"-7320,23 35-2,-28-39-153,0-1-1,-1 1 0,0 0 0,0 0 1,0 0-1,-1 0 0,0 0 1,0 0-1,0 11 0,2 11 169,3 1 280,-1 0 1,3 48-1,-2-44 227,-6-32-612,0 2 317,0 0-2886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0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9344,'0'0'5680,"12"-2"-5346,239-23 1731,-41 20 690,-203 5-2532,0 0-1,-1 1 1,1 0-1,0 0 1,0 0-1,-1 1 1,8 3-1,-5-4 92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0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32 7736,'0'0'9270,"-12"3"-8965,4-2-248,-6 1 102,0 1 1,0 1-1,0 0 0,-19 10 1,23-9-30,-2 1 88,0 0 1,0 2 0,-11 8 0,20-13-132,-1 0 0,1 0 1,0 0-1,0 1 1,0 0-1,1 0 1,-1 0-1,1 0 0,0 0 1,0 0-1,0 0 1,-2 9-1,3-11-35,1 0-1,-1 0 1,1 0-1,-1 0 1,1-1-1,0 1 1,0 0 0,0 0-1,0 0 1,0 0-1,1 0 1,-1 0-1,1 0 1,-1 0 0,2 2-1,-1-2 3,1 0 0,-1 0 0,1 0-1,0 0 1,0 0 0,0 0 0,0-1 0,1 1 0,-1-1 0,5 3-1,1 0 2,0-1-1,0 0 1,0-1 0,0 0-1,1 0 1,-1-1-1,1 1 1,0-2-1,-1 1 1,1-2-1,-1 1 1,1-1 0,0 0-1,-1-1 1,0 0-1,1 0 1,-1-1-1,0 0 1,0 0-1,0-1 1,-1 0 0,1 0-1,9-8 1,-9 5-14,0 0 0,-1 0 0,0-1 0,-1 1 0,9-13 0,-14 17-23,1 0 0,0 0 0,-1-1 0,0 1 0,1 0 0,-1-1 0,-1 1 0,1 0 0,0-1 0,-1 1 0,0-1 0,0 1 0,0-1 0,0 1 0,0-1 0,-1 1 0,0-1 0,1 1 0,-3-5 0,-2-6 62,5 11-43,-1-1 1,0 1 0,-1 0 0,1-1-1,-1 1 1,1 0 0,-1 0 0,0 0-1,0 0 1,0 0 0,0 0 0,-1 1-1,-5-5 1,8 6-32,-1 1 0,1 0 0,0-1 1,-1 1-1,1 0 0,-1-1 0,0 1 0,1 0 0,-1 0 0,1-1 0,-1 1 0,1 0 0,-1 0 0,0 0 0,1 0 0,-1 0 1,1 0-1,-1 0 0,0 0 0,1 0 0,-1 0 0,1 0 0,-1 0 0,1 1 0,-1-1 0,0 0 0,1 0 0,-1 1 0,1-1 0,-1 0 1,1 0-1,-1 1 0,1-1 0,0 1 0,-1-1 0,0 1 0,0 0 3,1 1 0,-1-1 0,0 0 0,1 1 0,-1-1 0,1 0 0,-1 1 1,1-1-1,-1 1 0,1-1 0,0 1 0,0 1 0,-1 27 62,1 26 35,10 26 37,7 114 370,-13-118-58,2-20 1082,-7-34-1449,-1-13-59,0 1 1,1-1-1,0 1 0,1-1 0,1 15 1,-1-2 44,0 23 61,11-97-361,-5 23-3461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3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0 12960,'0'0'1808,"-12"7"-1760,-58 42 73,-86 79 0,-21 16 527,172-141-630,-14 10 100,0 1 0,1 1 1,0 1-1,1 0 0,-20 26 0,14-14 91,16-21-108,1 1-1,0 0 0,0 0 0,-6 13 0,11-19-245,1-2 82,0 1 0,0-1-1,0 0 1,0 1 0,-1-1 0,1 0 0,0 1 0,0-1 0,0 0 0,-1 1 0,1-1-1,0 0 1,0 1 0,0-1 0,-1 0 0,1 0 0,0 1 0,-1-1 0,1 0 0,0 0-1,-1 0 1,1 1 0,0-1 0,-1 0 0,1 0 0,0 0 0,-1 0 0,0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3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9536,'0'0'6040,"11"-1"-5727,184-26 2105,-157 19-1962,0 1-1,53-2 0,56-3 381,-10 1-224,-98 8-354,71-18 0,-73 13-105,-1 2 0,48-4-1,113 1 248,-181 8-369,-1 2 0,28 3 0,14 1 11,-12-6-59,38 1-13,-51 1-5,57-7 1,-84 5 38,7 0-3,139-9 23,-28 21 31,20-22 24,-33 1-38,-73 8 0,-9 0-7,51 3 0,-35-3 12,-11-1-54,-28 3 10,112-5 82,-59 0-60,-37 1 439,-9-2-4016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3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9144,'0'0'5806,"9"12"-5388,0 1-310,-2-4-16,0 0 0,0 1 0,-1 1 0,-1-1 0,1 1 0,6 20 0,0 12 682,-2 0 1,9 75-1,-14-99 50,-3-16-625,-2-1 0,1 1 0,0-1 0,0 0 0,-1 1-1,1 0 1,-1 4 0,0-7 224,1-14 351,2-60-109,-10-125 0,10 159-266,-1 9-25,-1 27-331,-1 0 0,0 0-1,1 0 1,0 1 0,0-1 0,0 0 0,0 1 0,0-1-1,1 0 1,0 1 0,-1 0 0,1-1 0,1 1 0,-1 0-1,0 0 1,1 0 0,0 0 0,-1 1 0,1-1 0,0 1-1,5-3 1,-2 1-14,1 0 0,0 1 1,0 0-1,0 0 0,1 0 0,-1 1 0,0 0 0,1 1 0,13-1 0,-7 1 11,0 0-1,0 1 1,0 1-1,0 1 0,23 5 1,-32-6-17,-1 0 0,1 1 0,0 0 1,-1 0-1,0 0 0,1 0 0,-1 1 0,0 0 1,0 0-1,0 0 0,-1 0 0,1 0 1,-1 1-1,0 0 0,1-1 0,-2 1 0,1 0 1,0 1-1,-1-1 0,3 6 0,-5-7-3,1 0 0,0-1-1,-1 1 1,0 0 0,0-1 0,1 1-1,-2 0 1,1 0 0,0 0-1,0-1 1,-1 1 0,0 0 0,1-1-1,-1 1 1,0 0 0,0-1-1,-1 1 1,1-1 0,0 0 0,-1 1-1,1-1 1,-3 2 0,-4 6 46,-1-1 1,0 0 0,-15 11-1,18-15-19,-14 14 91,15-14-89,0 0 0,0-1 0,-11 8 1,89 30-230,-61-37 164,0-1-53,0 1 1,-1 0-1,0 1 1,18 12-1,-27-17 62,0 1 0,0-1-1,0 1 1,0 0-1,-1 0 1,1 0-1,0 0 1,-1 0-1,1 0 1,-1 0-1,0 0 1,0 1-1,0-1 1,0 0-1,0 1 1,0-1-1,-1 1 1,1-1-1,-1 1 1,1-1-1,-1 1 1,0-1-1,0 1 1,-1-1-1,1 1 1,0 0-1,-1-1 1,1 1-1,-2 3 1,0-3 12,0 0 0,0 0 0,0 0 1,-1 0-1,1 0 0,-1 0 0,1 0 0,-1-1 1,0 1-1,0-1 0,0 0 0,-5 3 0,-41 19 117,30-17-62,-1 0 1,0-2-1,0-1 0,0 0 1,-1-1-1,1-2 0,-1 0 0,0-1 1,-38-5-1,50 4 1,0 0 0,0 0 0,0 1 0,0 0 1,0 0-1,-12 3 0,20-3-61,1 0 1,-1 1-1,1-1 1,-1 0-1,1 0 1,-1 0-1,1 0 1,-1 0-1,1 1 1,-1-1-1,1 0 1,-1 0-1,1 0 1,-1-1-1,0 1 1,1 0-1,-1 0 1,1 0-1,-1 0 1,1 0-1,-1 0 1,1-1-1,0 1 1,-1 0-1,1-1 1,-1 1-1,0-1-134,1 1 0,0 0 0,0-1-1,0 1 1,0-1 0,0 1 0,0 0 0,0-1-1,0 1 1,0-1 0,0 1 0,0 0 0,0-1-1,0 1 1,0-1 0,0 1 0,0 0 0,0-1-1,0 1 1,1 0 0,-1-1 0,0 1-1,0-1 1,0 1 0,1 0 0,-1-1 0,0 1-1,0 0 1,1 0 0,-1-1 0,1 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3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9944,'0'0'8201,"10"-5"-7801,7-4-48,1 1 0,0 1 0,34-9 0,-49 16-243,1-1 0,0 1-1,0 0 1,-1 0 0,1 0 0,0 0 0,0 0 0,6 3 0,-8-3-75,-1 0 0,0 1 1,0-1-1,0 1 0,0-1 1,0 1-1,0-1 0,0 1 0,0 0 1,0-1-1,0 1 0,0 0 1,0 0-1,0 0 0,-1 0 0,1 0 1,0 0-1,-1 0 0,1 0 1,-1 0-1,1 0 0,-1 0 0,1 0 1,-1 0-1,0 0 0,1 0 1,-1 1-1,0-1 0,0 0 0,0 0 1,0 3-1,-1 3 39,0 0 0,0 0 0,-1 0 1,0-1-1,0 1 0,-1 0 0,0-1 0,0 1 0,0-1 1,-1 0-1,0 0 0,0 0 0,-1-1 0,1 1 0,-10 7 1,-26 26 772,40-39-841,0 1 1,-1-1-1,1 0 0,0 0 0,0 0 1,0 0-1,0 0 0,0 1 0,0-1 0,0 0 1,-1 0-1,1 0 0,0 1 0,0-1 0,0 0 1,0 0-1,0 0 0,0 1 0,0-1 1,0 0-1,0 0 0,0 0 0,0 0 0,0 1 1,0-1-1,0 0 0,0 0 0,0 0 0,0 1 1,1-1-1,-1 0 0,0 0 0,0 0 0,0 1 1,0-1-1,0 0 0,0 0 0,0 0 1,1 0-1,-1 0 0,0 1 0,0-1 0,0 0 1,0 0-1,1 0 0,-1 0 0,0 0 0,0 0 1,0 0-1,0 0 0,1 0 0,-1 0 1,0 0-1,0 0 0,0 0 0,1 0 0,-1 0 1,0 0-1,0 0 0,0 0 0,1 0 0,-1 0 1,0 0-1,0 0 0,0 0 0,1 0 1,-1 0-1,0 0 0,0 0 0,17-2 238,39-17 177,-21 8-194,-24 7-108,0 1 1,0 0 0,1 0 0,13-1 0,-16 9-81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0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7936,'0'0'12042,"6"11"-11714,1-2-244,-4-4-43,1 0-1,-1 0 1,0 1-1,0-1 1,-1 1 0,0-1-1,0 1 1,0 0 0,-1 0-1,1 0 1,-1 0-1,0 6 1,2 111 1095,-2-101-703,-4 35 1,0-6-42,4-20-160,0-22-93,0-1-1,-1 1 1,0 0 0,0-1 0,-1 1 0,0-1-1,-4 12 1,4-10 80,1-10-202,0 1-1,0-1 0,0 1 1,0-1-1,0 1 0,0 0 1,0-1-1,0 1 0,0-1 1,0 1-1,0-1 0,0 1 1,-1-1-1,1 1 1,0-1-1,0 1 0,-1-1 1,1 1-1,0-1 0,0 1 1,-1-1-1,1 1 0,-1-1 1,1 1-1,0-1 1,-1 0-1,1 1 0,-2-1 1,2 0 11,-5-2-836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0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8744,'0'0'9406,"11"-1"-9026,272-12 2472,-271 13-2619,-1 0 0,1-1 0,0-1 0,0 0-1,18-5 1,-16-2 567,-14 7-1161,-7 6-2755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0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9848,'0'0'6233,"10"-3"-5812,1 0-366,119-33 1805,-103 32-1320,34 0 1,-37 3 134,39-6 1,-61 7-621,0 0 0,0 0 0,-1 0 0,1 0-1,0 0 1,0 1 0,-1-1 0,1 0 0,0 1 0,0 0 0,3 1 0,12 3 804,-14 0-3679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1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 9536,'0'0'5241,"-6"12"-4948,2-4-249,-4 5 141,1 1-1,1 0 1,0 1-1,1 0 0,-6 29 1,10-38-46,1 0 1,0 1-1,1-1 1,-1 0-1,1 1 1,1-1-1,-1 0 1,1 0-1,0 0 0,0 0 1,1 0-1,0 0 1,0 0-1,6 8 1,-5-12-84,0-1 1,0 1-1,0 0 0,0-1 1,1 0-1,-1 0 0,0-1 1,1 1-1,-1-1 1,0 0-1,1 0 0,-1 0 1,6-1-1,0 0 15,-1-1-1,0 0 1,1 0-1,10-4 1,-16 4-41,0 0-1,0-1 1,-1 1 0,1-1 0,0 1 0,-1-1 0,0 0 0,1-1 0,-1 1-1,4-7 1,1 0 57,-1 0 0,0 0 1,-1-1-1,0 0 0,7-21 0,-11 25-34,0 0 1,-1 0-1,0-1 1,-1 1-1,1 0 1,-1-1-1,-1 1 0,1 0 1,-1 0-1,-1-1 1,-2-8-1,3 11-15,-1 0-1,1 0 1,-1 0-1,0 1 0,-1-1 1,1 0-1,-1 1 1,0 0-1,-6-8 0,7 11-22,0-1-1,0 0 0,0 1 0,0-1 1,0 1-1,-1-1 0,1 1 1,0 0-1,-1 0 0,1 0 0,0 1 1,-1-1-1,1 0 0,-1 1 0,1 0 1,-1-1-1,0 1 0,1 0 1,-1 0-1,1 1 0,-5 0 0,-2 1 11,0 1 0,1 0 0,-1 0 0,1 1 0,0 0 0,0 1 0,-8 5 1,-14 9 112,28-18-127,0 0-1,0 0 1,0 1 0,0-1 0,0 1-1,1-1 1,-1 1 0,0 0 0,1-1-1,-1 1 1,1 0 0,0 0 0,0 0-1,-1 0 1,1 1 0,1-1 0,-1 0-1,0 0 1,0 3 0,1-3-4,0-1 1,0 0-1,0 1 0,0-1 1,0 1-1,1-1 0,-1 0 1,0 1-1,1-1 1,-1 0-1,1 1 0,-1-1 1,1 0-1,0 0 0,0 0 1,-1 1-1,1-1 0,0 0 1,0 0-1,0 0 1,0 0-1,0 0 0,1-1 1,-1 1-1,0 0 0,0-1 1,0 1-1,1 0 1,-1-1-1,0 1 0,3-1 1,5 4 46,1-1 1,-1-1-1,1 0 1,-1 0-1,15 0 1,-18-3-16,0 1-1,-1-1 0,1 0 1,0 0-1,-1 0 1,1-1-1,-1 0 1,1 0-1,-1 0 1,9-6-1,33-12-1000,-39 17-1282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1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8032,'0'0'7161,"-2"10"-6825,-6 20-95,2-5 215,0 1-1,-2 29 1,6-42-183,1 0 0,-6 17 0,5-22-153,0 0 0,1 1 0,0-1 1,0 0-1,0 1 0,1-1 1,2 11-1,-1-8 32,1 1 127,0 1 0,1-1 1,0 0-1,8 20 0,-9-30-244,0 1-1,0-1 1,0 0-1,0 0 1,0 0-1,0 0 1,1 0-1,-1-1 1,1 1 0,-1-1-1,1 1 1,0-1-1,-1 0 1,1 0-1,0 0 1,0 0-1,0-1 1,0 1 0,3 0-1,1 0 19,0-1 0,0 1 0,1-1 0,-1-1 1,0 1-1,14-4 0,-14 2-26,0-1 1,0 0 0,0 0 0,0-1 0,-1 0-1,1 0 1,-1-1 0,0 1 0,0-1 0,-1-1-1,6-6 1,-1 0 5,0 0 0,-1-1-1,-1 0 1,10-21 0,-15 26-16,0 0 1,-1 0-1,0 0 1,-1 0-1,0-1 1,0 1-1,-1-1 1,0 1-1,0 0 1,-1-1-1,0 1 1,0 0-1,-1 0 1,0 0-1,-1 0 1,-3-8-1,2 9 17,0 0 0,-1 1 0,0 0 0,0 0 0,-1 0 0,1 0 0,-1 1 0,0 0 0,-10-6 0,11 10 12,0-1 0,0 1 0,0 0 0,-1 0 0,1 1 0,-9 0 0,8 0-33,-1 1 0,1 0 1,0 0-1,0 1 0,0 0 1,0 0-1,0 0 0,0 1 1,1 0-1,-1 0 0,1 0 1,-9 8-1,10-8-4,0 1 0,0-1-1,0 1 1,1 1 0,-1-1 0,1 0-1,-4 8 1,-2 3 17,7-12-25,-1 0 6,1 1 0,0-1 1,0 1-1,0-1 0,1 1 0,-2 5 1,2-8 2,1 0 0,0 0 0,0 0 0,0 0 0,0 0 0,0 0 0,0 0 1,0 0-1,0 0 0,1 0 0,-1 0 0,0 0 0,0 0 0,1 0 0,-1 0 0,1 0 1,-1-1-1,1 1 0,-1 0 0,1 0 0,0 0 0,-1 0 0,1-1 0,0 1 0,0 0 1,-1-1-1,1 1 0,0-1 0,0 1 0,0 0 0,0-1 0,1 1 0,3 1 20,0-1 1,0 1-1,1-1 0,-1 0 0,1 0 0,-1-1 1,1 0-1,-1 0 0,1 0 0,-1 0 0,6-2 1,-4 1 17,-1 0 1,1 1 0,0 0 0,0 0 0,-1 1-1,9 1 1,-13-2-20,1 1-1,-1-1 0,1 0 1,-1 0-1,0 0 0,1-1 1,-1 1-1,0-1 0,1 1 1,-1-1-1,0 0 0,0 0 1,1 0-1,-1 0 1,0 0-1,0 0 0,0 0 1,2-3-1,2 3 111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1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9040,'0'0'8447,"10"-10"-8112,-3 4-281,21-22 625,26-35 0,-39 43-278,-12 14-178,1 0-1,0 0 0,0 1 1,0 0-1,1 0 0,0 0 1,6-4-1,-11 8-198,1 1 0,-1 0 0,1-1 0,-1 1 0,1 0 0,-1 0 0,1-1 0,-1 1 0,1 0 0,-1 0 0,1 0 0,-1 0 0,1 0 0,0 0 0,-1 0 0,1 0 0,-1 0 0,1 0 0,-1 0 0,1 0 0,0 0 1,-1 0-1,1 0 0,-1 1 0,1-1 0,-1 0 0,1 0 0,0 1 0,11 16 356,2 32-82,-13-42-237,1 1-21,1 4 84,0 1 0,-1-1 0,1 14 0,0-20-3056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1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7632,'0'0'11110,"-11"9"-10878,7-6-225,-25 20 386,1 1 0,-50 55 1,47-42 16,18-22-36,0 1 1,-15 25-1,-11 31 671,25-60-729,12-12-286,1 1 0,0-1 0,0 1 0,0 0 0,0 0 0,0-1 0,0 1 0,0 0 0,0 0 0,1 0 0,-1 0 0,-1 2 0,-2-3 156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1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7736,'0'0'9983,"10"-12"-9312,-7 9-634,16-18 382,0 1 0,2 1 0,35-25 0,-49 40-322,101-60 1184,-95 58-1073,1-1-1,0 2 0,0 0 1,1 1-1,-1 0 0,20-1 1,-32 4-164,1 1 0,-1 0 1,0 0-1,0-1 0,0 2 1,0-1-1,0 0 0,0 0 1,0 1-1,0-1 0,0 1 1,0 0-1,0-1 0,0 1 1,0 0-1,0 0 0,0 0 0,0 0 1,1 3-1,-1-3-11,-1 1 0,0 0 0,-1-1 0,1 1 1,0 0-1,0 0 0,-1 0 0,1 0 0,-1 0 0,1 0 0,-1 0 0,0 0 0,0 0 0,0-1 0,0 1 0,0 0 1,0 0-1,-1 0 0,1 0 0,-2 3 0,-4 16 84,-2 0 1,0 0-1,-2-1 0,-15 28 1,-18 36 142,36-69-203,1 0 1,0 0 0,1 0 0,1 0 0,0 1 0,2 0 0,-1 0 0,1 21 0,3-33-44,0 1 0,0-1 1,0 1-1,0-1 0,1 0 1,0 0-1,0 1 0,0-1 1,0-1-1,1 1 0,-1 0 1,1 0-1,0-1 0,0 0 1,1 1-1,-1-1 0,6 3 0,9 7 43,0-1 0,28 14 0,-15-9-9,-9-4 3,-1 1 0,0 1 0,36 34 0,-48-40-35,-1 1 0,1 0 0,-1 0 0,-1 1 0,0 0 0,-1 0 0,0 0 0,-1 1 0,7 20 0,-11-29-9,0 1 1,0-1-1,-1 0 0,1 1 1,-1-1-1,0 1 0,0-1 1,0 1-1,-1-1 0,1 1 1,-1-1-1,0 0 0,0 1 0,0-1 1,0 0-1,-2 4 1,0-3 10,1 0 1,-1 0-1,-1 0 1,1 0 0,0-1-1,-1 0 1,0 1 0,0-1-1,0 0 1,-4 2 0,-8 3 46,0-1 0,0 0 0,0-1 0,-1-1 0,-23 4 0,20-5 26,0-1 0,-1-2 0,1 0 0,-39-3 1,47 1-1250,1-1 0,-21-6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57 998 5320,'0'0'5492,"-6"12"-5192,-5 14 1,1 0-1,-8 30 1,15-44-155,0 1 0,1 0 1,0 0-1,1 0 0,1 0 0,0 0 0,0 0 0,1 0 0,1-1 0,0 1 0,1 0 0,1 0 0,-1-1 0,2 0 0,9 19 1,-13-30-108,-1 1-1,1 0 1,0-1 0,0 1 0,0-1 0,0 1 0,1-1 0,-1 0 0,0 1 0,1-1 0,-1 0 0,0 0 0,1 0 0,0 0 0,-1 0 0,1 0 0,0 0 0,-1-1 0,1 1 0,0-1 0,0 1-1,3 0 1,-2-1 1,0-1 0,-1 1 0,1-1 0,0 0 0,0 1 0,-1-1 0,1 0 0,0-1 0,-1 1 0,1 0 0,-1-1 0,1 1 0,2-3 0,7-7 66,-1 0-1,0 0 1,-1-1 0,10-15-1,-17 24-80,7-11 61,14-17 155,-1-1 1,-2-1 0,22-46 0,-19 28 250,-27 102-166,2-38-306,1 0-1,0 0 1,0 0-1,2 0 1,0 0-1,0 0 1,1-1-1,5 15 1,-6-22-9,0 0 0,0 0 1,0 0-1,1 0 1,-1 0-1,1-1 1,0 0-1,1 1 1,-1-1-1,1 0 1,-1-1-1,1 1 1,1 0-1,-1-1 0,0 0 1,1 0-1,-1-1 1,1 1-1,0-1 1,0 0-1,0 0 1,8 2-1,-9-4 1,0 0 1,-1 0-1,1-1 0,-1 1 0,1-1 1,-1 0-1,1 0 0,-1 0 0,1 0 1,-1 0-1,0-1 0,0 0 0,4-2 1,38-28 192,-36 23-152,0 1 0,0-2 0,-1 1 0,-1-1 0,0 0 0,9-17 0,29-69 319,-39 82-253,-1 0 1,-1 0-1,0 0 0,-1-1 0,-1 1 0,1-18 1,-3 31-34,0 1-81,1 0-1,-1 0 0,0 0 0,0-1 0,0 1 0,1 0 0,-1 0 1,0 0-1,0 0 0,0 0 0,1 0 0,-1 0 0,0 0 0,0 0 1,0 0-1,1 0 0,-1 0 0,0 0 0,0 0 0,0 0 1,1 0-1,-1 0 0,0 1 0,0-1 0,0 0 0,0 0 0,1 0 1,-1 0-1,0 0 0,0 0 0,0 1 0,0-1 0,1 0 1,-1 0-1,8 11 3,1-1 1,-1 0-1,2 0 1,0-1-1,0-1 1,0 1-1,1-2 1,1 1 0,-1-2-1,1 0 1,0 0-1,0-1 1,14 4-1,-11-4-4,-1-1-1,1-1 1,0 0-1,0-1 1,0-1-1,0 0 1,0-1 0,0-1-1,0 0 1,0-1-1,22-6 1,-27 4 7,-1 0 1,0 0-1,0-1 1,0 0-1,0 0 1,-1-1-1,0 0 1,0-1-1,-1 0 1,1 0-1,7-11 1,-7 8 4,0-1 1,-1 0-1,0 0 0,-1-1 0,0 0 1,-1 0-1,0 0 0,4-17 1,-7 21-1,-1 0 1,0 0 0,0 0 0,0 0 0,-1 0 0,-1 0-1,-1-13 1,1 18-6,1 0 0,-1 1 0,0-1-1,0 0 1,0 0 0,0 0 0,-1 1-1,1-1 1,-1 1 0,0-1 0,0 1 0,1 0-1,-2-1 1,1 1 0,0 0 0,0 0 0,-1 0-1,1 1 1,-1-1 0,1 1 0,-1-1-1,0 1 1,-2-1 0,2 1-4,1 1-1,-1 0 1,1-1-1,-1 1 1,0 0-1,1 1 1,-1-1-1,1 0 1,-1 1-1,1-1 1,-1 1-1,1 0 1,0 0-1,-1 0 1,1 0 0,0 0-1,0 0 1,-4 3-1,-2 2 5,1 0 1,-1 0-1,-10 14 1,2-2-5,2 1 1,0 0-1,2 0 1,0 2-1,-10 23 1,16-30-4,1 0-1,0 0 1,1 0 0,1 1 0,0-1-1,1 1 1,1 0 0,0 0 0,1 18-1,1-26-1,0-1-1,1 0 0,-1 0 0,1-1 1,0 1-1,1 0 0,-1-1 0,1 1 1,0-1-1,1 0 0,-1 0 0,1 0 1,0 0-1,0-1 0,1 1 0,-1-1 1,1 0-1,0-1 0,0 1 0,0-1 1,0 0-1,1 0 0,6 2 0,2 1 2,1-1 0,-1 0 0,2-1 0,-1-1 0,0 0 0,0-1 0,1-1 0,16 0 0,-20-2 5,0-1 0,0 0 0,0 0 0,-1-1-1,1 0 1,-1-1 0,0-1 0,0 1 0,16-11-1,4-5 31,49-42 0,-48 34 7,-3-1 1,0-2-1,-2 0 1,43-66 0,-22 18 72,41-93 0,-55 97 25,44-145 0,-58 142-97,-19 69-37,1-1-1,-1 0 0,-1 1 0,0-1 1,0 1-1,-2-11 0,2 19-6,0 0 0,0 0 0,0 0 1,0 0-1,-1 0 0,1 1 0,0-1 0,-1 0 0,1 0 0,0 0 1,-1 1-1,1-1 0,-1 0 0,1 1 0,-1-1 0,1 0 0,-1 1 1,0-1-1,1 1 0,-1-1 0,0 0 0,1 1 0,-1 0 0,0-1 1,0 1-1,-1-1 0,0 1-1,1 0 0,-1 0 0,0 0 0,1 0 0,-1 0 0,0 1 0,1-1-1,-1 1 1,1-1 0,-1 1 0,0-1 0,1 1 0,-2 1 0,-6 4-8,0 0 0,1 0 1,-11 11-1,-22 25-27,3 2 1,1 1 0,3 2 0,1 1 0,3 1 0,1 2-1,-23 62 1,38-81 18,3 1-1,0-1 0,2 2 1,-7 54-1,14-72 11,1 0-1,1 0 0,1 0 1,0 0-1,4 17 0,-3-23 0,0-1 1,1 1-1,1-1 0,-1 0 0,2 0 1,-1 0-1,1 0 0,0-1 0,8 9 1,-8-11 0,0 0 0,0-1 0,1 0 0,-1 0 0,1-1 0,0 1 0,0-1 0,1 0 0,-1-1 0,1 0 0,0 0 0,0 0 0,0-1 0,0 0 0,0 0 0,1-1 0,-1 0 0,12 0 0,-8-1 2,-1-1 0,1-1-1,-1 1 1,1-2 0,-1 1-1,0-2 1,0 1 0,0-1 0,-1-1-1,0 0 1,1 0 0,13-11-1,-3-1 15,-1 0-1,0-1 0,-2-1 0,0 0 0,-1-2 1,15-23-1,72-144 106,-66 116-63,5-11 21,-4-2 0,-3-1 0,-5-2 0,-3-1 0,23-140 0,-48 200-40,-2 28-32,0 1-1,0-1 1,0 1-1,-1-1 1,1 1 0,0 0-1,0-1 1,0 1 0,0-1-1,-1 1 1,1-1-1,0 1 1,0 0 0,-1-1-1,1 1 1,0 0-1,-1-1 1,1 1 0,0 0-1,-1-1 1,1 1 0,-1 0-1,1 0 1,0-1-1,-1 1 1,1 0 0,-1 0-1,1 0 1,-1 0 0,1-1-1,-1 1 1,1 0-1,-1 0 1,1 0 0,-1 0-1,1 0 1,-1 0-1,1 0 1,0 0 0,-1 1-1,1-1 1,-1 0 0,1 0-1,-1 0 1,1 0-1,-1 1 1,1-1 0,0 0-1,-1 0 1,1 1 0,-1-1-1,1 0 1,0 1-1,-1-1 1,1 1 0,-10 5 3,1 1 0,1 0 0,-1 1 0,1-1 1,-10 14-1,-33 50-15,40-56 5,-24 39-13,1 2 0,4 2 0,1 0 0,-30 95 0,43-103 3,3 0 0,2 0 0,3 1-1,1 1 1,3-1 0,3 64 0,2-94 13,0 1 0,2 0 0,1-1 1,1 0-1,1 0 0,0 0 0,2-1 0,0 0 1,1 0-1,1-1 0,20 29 0,-27-44 9,0 0-1,0 0 1,1 0-1,0 0 1,-1-1-1,1 1 0,1-1 1,-1 0-1,0 0 1,1-1-1,-1 1 1,1-1-1,0 0 1,0 0-1,8 2 1,-6-3 10,-1-1 0,0 1 1,0-1-1,1-1 1,-1 1-1,0-1 0,0 0 1,0 0-1,0-1 1,0 0-1,9-4 0,2-2 26,-1-1-1,0-1 1,-1-1-1,0 0 1,0-1-1,-1-1 1,19-22-1,-7 2 130,42-67 0,-31 41-49,-17 24-28,-16 26-48,1 1 1,0 0 0,0 0-1,11-12 1,-16 19-46,0 1 0,0 0 0,0 0 0,0 0 0,0 0 0,1 0 0,-1 0 0,0-1 0,0 1 0,0 0 0,0 0 0,0 0 0,1 0 0,-1 0 1,0 0-1,0 0 0,0 0 0,0 0 0,1 0 0,-1-1 0,0 1 0,0 0 0,0 0 0,0 0 0,1 0 0,-1 0 0,0 0 0,0 0 0,0 1 0,0-1 0,1 0 0,-1 0 0,0 0 0,0 0 0,0 0 0,0 0 0,1 0 0,-1 0 0,0 0 0,0 0 1,0 0-1,0 1 0,0-1 0,1 0 0,-1 0 0,0 0 0,0 0 0,0 0 0,0 1 0,0-1 0,0 0 0,0 0 0,0 0 0,0 0 0,0 1 0,0-1 0,0 0 0,1 0 0,-1 0 0,0 0 0,0 1 0,0-1 0,0 0 0,-1 0 0,1 0 1,0 0-1,0 1 0,1 15 24,-1-16-25,-3 25 8,0 1 0,-2-1 0,-11 39-1,-34 75 25,34-97-30,5-11-1,-23 56 6,29-78-5,0 0 1,0 0 0,-1 0-1,0 0 1,0-1-1,-12 12 1,16-20-1,1 1 1,0 0 0,0 0 0,0-1 0,0 1 0,0-1 0,0 1 0,-1-1 0,1 0 0,0 1-1,0-1 1,-1 0 0,1 0 0,0 0 0,-1 0 0,1 0 0,0 0 0,0 0 0,-1 0-1,1 0 1,0-1 0,0 1 0,-1-1 0,1 1 0,0-1 0,0 1 0,0-1 0,0 0-1,0 1 1,0-1 0,0 0 0,0 0 0,0 0 0,0 0 0,-1-1 0,-6-6 21,1 0 0,1-1 1,-9-12-1,9 12 21,1 1 6,0-1 0,1 1 1,0 0-1,0-1 0,-4-15 0,8 23-49,0 1-1,0 0 1,0-1-1,0 1 1,0-1 0,0 1-1,0 0 1,0-1 0,0 1-1,0-1 1,0 1 0,1 0-1,-1-1 1,0 1-1,0 0 1,0-1 0,0 1-1,1 0 1,-1-1 0,0 1-1,0 0 1,1-1 0,-1 1-1,0 0 1,1 0 0,-1-1-1,0 1 1,0 0-1,1 0 1,-1 0 0,1-1-1,-1 1 1,0 0 0,1 0-1,-1 0 1,0 0 0,1 0-1,-1 0 1,1 0-1,-1 0 1,0 0 0,1 0-1,-1 0 1,1 0 0,-1 0-1,0 0 1,1 0 0,0 1-1,24 2 20,-23-2-17,175 41 112,-26-2 8,-4 0-349,-140-40-2962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1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9536,'0'0'8178,"11"10"-7781,38 30-11,-39-31-177,1 1 0,-1 0 0,11 15 0,12 11 321,6 2 342,65 82-1,-94-106-680,14 17 478,-23-29-614,0-1 1,1 1 0,-1-1 0,1 0 0,-1 0-1,1 0 1,-1 0 0,1 0 0,0 0-1,-1 0 1,1-1 0,0 1 0,0 0 0,0-1-1,0 0 1,2 1 0,-3-1-157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5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8936,'0'0'11879,"13"-2"-11575,118-26 559,-111 23-581,0 1 1,0 1-1,1 1 0,-1 0 0,1 1 1,28 4-1,-47-3-221,1 0 0,-1 0 0,0 1 0,0-1 0,0 1 0,0 0 0,0-1 0,0 1 0,0 0 0,-1 0 0,1 0 0,0 0 0,0 1 0,2 1 0,-3-2-37,0 0 1,-1 0-1,1 0 1,-1 0-1,0 0 0,1 0 1,-1 0-1,0 0 0,1 0 1,-1 0-1,0 0 1,0 0-1,0 0 0,0 1 1,0-1-1,0 0 1,0 0-1,0 0 0,0 0 1,-1 0-1,1 0 0,0 0 1,-1 0-1,1 0 1,-1 0-1,1 0 0,-1 0 1,1 0-1,-2 1 1,-11 17 82,0-1 0,-1-1 1,-1 0-1,-1-1 0,-28 22 1,32-27-49,0 1 0,1-1 0,-13 17 1,15-17-33,-2 11 8,10-20-31,0 1 0,0-1-1,1 0 1,-2 0-1,1 0 1,0 0-1,0 0 1,0-1-1,-1 1 1,1 0-1,-1-1 1,0 1-1,-1 1 1,2-2-8,0 0 0,0 0 0,0 0 1,0 0-1,0 0 0,0 0 0,0 0 0,0 0 0,1 0 1,-1 1-1,1-1 0,-1 0 0,1 0 0,-1 1 0,1-1 1,0 0-1,-1 1 0,1-1 0,0 1 0,0-1 0,0 0 1,0 1-1,1 1 0,32-4-69,147-16 190,-178 17-112,1-1 13,0 1 1,0 0 0,0 0-1,0 0 1,0 0-1,0 0 1,0 1 0,1-1-1,-1 1 1,0 0-1,0 0 1,3 1 0,-2-2-257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5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9440,'0'0'4802,"15"-3"-4430,96-24 432,-82 21-274,-1 2-1,55-2 0,-42 1 205,-32 3-515,0 1 0,-1 0 1,1 0-1,0 1 0,15 2 0,6-3 782,-29 1-1074,0 0 0,-1 0 0,1 0 1,0 0-1,0 0 0,0-1 0,0 1 0,0 0 0,0 0 0,-1-1 0,1 1 0,0 0 0,0-1 1,-1 1-1,1-1 0,0 1 0,0-1 0,-1 0 0,1 1 0,-1-1 0,1 0 0,0 1 0,-1-1 1,1 0-1,-1 0 0,0 1 0,1-1 0,0-2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5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10448,'0'0'4700,"11"-1"-4039,35-1 8,-43 2-566,-1-1 0,1 1 0,-1-1 0,1 1 0,-1-1 0,1 0 0,-1 0 0,1 0 0,-1-1 0,0 1 0,0 0 0,1-1 0,-1 0 0,0 1 0,2-3 0,2-2 242,2-2 46,0 0 0,0 0 0,-1-1 0,0 0 0,-1 0 0,0-1 0,0 1 0,7-18 0,-13 25-282,1 0 0,0 0 0,0 0 0,0 0 0,1 0 0,-1 0 0,0 0 0,1 1-1,-1-1 1,1 0 0,0 1 0,-1-1 0,1 1 0,0 0 0,0-1 0,0 1 0,4-1 0,-6 1-50,1 1-1,0 0 1,0 0-1,0 0 1,-1 0 0,1 0-1,0 0 1,0 1-1,0-1 1,-1 0 0,1 0-1,0 0 1,0 1-1,0-1 1,-1 1 0,1-1-1,0 0 1,-1 1-1,2 0 1,0 1-29,-1-1 0,1 1 0,-1 0 0,1 0-1,-1 0 1,0 0 0,1 0 0,-1 1 0,0 1 0,25 44 246,-19-37-136,0 1 0,8 23-1,-13-31-547,-1 0 0,0 0-1,0 0 1,-1 0-1,1 1 1,-1-1-1,0 7 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5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7936,'0'0'10042,"13"3"-9661,0 2-264,1-2-1,0 0 1,0-1-1,0 0 1,28-1-1,163-22 1014,70-3 404,-266 25-1440,-1 0 0,1 0-1,-1 0 1,1 1 0,-1 1 0,0-1 0,11 6 0,13 4 872,-24-11-256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5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9648,'0'0'4754,"-1"13"-4266,-6 104 800,13 214 0,15 34 889,-21-355-2107,8 57 479,-4-47-37,0 36 0,-1-43-96,-3-12-384,0 0 0,1 0 0,-1-1 1,0 1-1,0 0 0,0 0 0,0 0 0,1 0 1,-1 0-1,0-1 0,-1 1 0,1 0 1,0 0-1,0 0 0,0 0 0,0-1 1,-1 1-1,0 1 0,-1 4 420,4-8 48,3-11-3567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2:5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8536,'0'0'6498,"2"15"-6164,22 261 1044,-9 150 559,-13-378-1405,-3 0-1,-1 0 0,-14 72 1,6-83 716,6-35-1086,1-8 75,-2-6-2314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4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7328,'0'0'6010,"3"10"-5811,6 30 228,-1-1-1,3 52 1,-8-46-107,1-7 76,-3 53 0,-1-63-2,1 0 0,1 0 1,11 52-1,-12-73-350,-1-6 47,0 0-1,1 0 1,-1 0-1,0 0 0,0 0 1,1 0-1,-1 0 1,0 0-1,1 0 0,-1 0 1,1 0-1,0 0 1,-1 0-1,1 0 0,1 1 1,-2-1-15,0-10 6,0 1 1,0 0-1,-1 0 1,0 0-1,-3-9 1,-2-15-10,4-1 39,4-61 1,0-5-34,-4 68-35,0 11 37,2 0 0,0 0 1,3-21-1,-3 37-58,1 1 0,0-1 0,0 1 0,0-1 0,0 1 0,3-6 0,-3 7-17,0 1 1,0 0-1,0 0 0,0 0 1,0 0-1,0 0 0,0 0 1,0 0-1,0 0 1,0 0-1,1 1 0,-1-1 1,0 0-1,1 1 0,-1-1 1,0 1-1,1-1 1,-1 1-1,0 0 0,3-1 1,15-3 82,-17 3-77,0 0 0,0 1-1,0-1 1,0 1-1,0-1 1,0 1 0,0 0-1,0 0 1,0 0 0,0 0-1,0 0 1,0 0-1,0 1 1,0-1 0,0 1-1,0-1 1,2 2-1,6 2 60,0 1-1,0 1 0,12 9 1,-19-13-41,0 0 0,0 1 0,-1 0 0,1-1 0,-1 1 0,0 0 1,0 0-1,0 0 0,0 0 0,0 1 0,-1-1 0,1 1 0,-1-1 1,1 5-1,-2-4-1,1 1 1,-1-1 0,0 0 0,-1 1 0,1-1 0,-1 1-1,0-1 1,0 0 0,0 1 0,0-1 0,-1 0-1,0 0 1,0 0 0,0 0 0,0 0 0,-1-1 0,1 1-1,-1-1 1,0 1 0,0-1 0,-6 5 0,-1 0 14,1 0 0,-1-1 0,0 0 0,-1-1 1,1 0-1,-20 8 0,10-9 90,11-5-9,9 0-122,0 0 0,0 0-1,0 0 1,0 0-1,0 0 1,0 0-1,-1 0 1,1 0-1,0 0 1,0 0-1,0 0 1,0-1 0,0 1-1,0 0 1,0 0-1,0 0 1,0 0-1,0 0 1,0 0-1,0 0 1,0 0 0,0 0-1,0 0 1,0 0-1,0 0 1,0 0-1,-1-1 1,1 1-1,0 0 1,0 0-1,0 0 1,0 0 0,0 0-1,0 0 1,0 0-1,0 0 1,0 0-1,1 0 1,-1-1-1,0 1 1,0 0 0,0 0-1,0 0 1,0 0-1,0 0 1,0 0-1,0 0 1,0 0-1,0 0 1,0 0-1,0 0 1,0 0 0,0 0-1,0-1 1,0 1-1,0 0 1,0 0-1,1 0 1,-1 0-1,0 0 1,0 0-1,0 0 1,0 0 0,31-10 47,-26 9-55,-1-1 0,0 1 0,1 0-1,-1 0 1,1 0 0,0 1 0,-1-1 0,1 1-1,0 0 1,-1 1 0,1-1 0,-1 1-1,1 0 1,-1 0 0,1 0 0,-1 1 0,1-1-1,-1 1 1,0 0 0,0 0 0,0 1 0,5 4-1,-3-4 6,3 3 3,0 0-1,0 1 0,0-1 0,-1 2 0,9 10 1,-15-16-2,0 1 0,0 0 0,0 0 0,-1-1 0,0 1 0,1 1 0,-1-1 0,0 0 0,0 0 1,-1 0-1,1 0 0,-1 1 0,1-1 0,-1 0 0,0 1 0,0-1 0,-1 0 0,1 0 1,-1 1-1,0-1 0,1 0 0,-3 3 0,1 0 11,0-1 0,0 0 0,0-1 0,-1 1 0,0 0 0,0-1 0,-1 0 0,1 1 0,-1-1 0,0-1 0,0 1 0,0 0 0,0-1 0,-1 0 0,1 0 0,-1 0 0,0-1 0,0 0 0,-9 4 0,2-3 41,1 0 0,-1-1 0,0 0 0,0-1 1,-1 0-1,1-1 0,-23-2 0,21 1-48,0 2 0,-1 0 0,1 0-1,0 1 1,0 1 0,-16 5 0,29-8-82,-14 7 334,14-7-340,1 0-1,0 0 1,-1 0-1,1 0 0,0 0 1,0 1-1,-1-1 0,1 0 1,0 0-1,0 0 1,-1 1-1,1-1 0,0 0 1,0 0-1,0 1 0,0-1 1,-1 0-1,1 0 1,0 1-1,0-1 0,0 0 1,0 1-1,0-1 0,0 0 1,0 1-1,0-1 1,0 0-1,0 1 0,0-1 1,0 0-1,0 0 0,0 1 1,0-1-1,0 0 1,0 1-1,0-1 0,0 0 1,0 1-1,0-1 0,1 0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4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55 8432,'0'0'9062,"11"-3"-8878,89-36 476,-90 36-461,0 0 0,1 1 0,-1 0 0,1 1-1,-1 0 1,16 0 0,-36 26 18,-2-9-135,-1 0-1,-1-1 0,0 0 0,-33 24 0,-3 4 79,7-10 39,11-11 36,32-20-44,5-1-51,18-3 30,38-6 3,-48 5-84,63-18 367,-39 6-578,-24 8-2907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4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9144,'0'0'2880,"63"-9"-2400,-35 5-8,2 2-72,0-4 0,-3 0-40,1 0 0,2 0-112,-4 0 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1 859 4216,'0'0'5620,"10"-1"-5415,31 1-48,41-2 153,-70 1-233,0-1 0,-1 1 0,0-2 0,21-6 0,-19 4 55,0-2 0,0 0 0,0 0 0,-1-1 0,0-1 0,0 0 0,-1-1 0,18-19 0,-28 28-115,0 0 1,0 0-1,0 0 1,0 0-1,-1 0 1,1 0-1,0-1 0,0 1 1,-1 0-1,1 0 1,-1 0-1,1-1 1,-1 1-1,0 0 0,1-1 1,-1 1-1,0 0 1,0-1-1,0 1 1,0 0-1,0-1 0,0 1 1,0 0-1,0-1 1,-1 1-1,1 0 1,-1-1-1,1 1 0,-1 0 1,1 0-1,-1-1 1,1 1-1,-1 0 1,0 0-1,0 0 0,0 0 1,0 0-1,0 0 1,0 0-1,0 0 1,0 0-1,0 1 0,-2-2 1,-1 0 26,0 0 1,0 0-1,-1 0 1,1 0 0,-1 1-1,1 0 1,-1 0-1,0 0 1,0 0-1,1 1 1,-7 0-1,-7 3 47,0 1 0,1 0-1,-1 1 1,1 2 0,0-1-1,1 2 1,0 0 0,-15 11-1,23-14-47,0 0 0,0 1 1,1 0-1,0 1 0,0 0 0,1 0 0,-1 0 0,2 1 0,-1-1 0,1 1 1,0 1-1,-6 15 0,9-20-25,0 1 0,1 0 0,0-1 1,0 1-1,0 0 0,1 0 0,-1 0 0,1-1 1,0 1-1,1 0 0,-1 0 0,1 0 0,0 0 1,0-1-1,0 1 0,1 0 0,0-1 0,0 1 1,0-1-1,0 0 0,1 0 0,-1 0 0,1 0 1,0 0-1,0 0 0,6 4 0,1 0 8,0 0-1,0-1 1,1 0-1,0-1 1,0 0-1,0 0 1,1-2-1,0 1 1,0-1-1,0-1 0,1 0 1,14 1-1,7-1 48,-1-2-1,0-1 1,50-6 0,-45 1 8,0-2 0,-1-2 0,52-19 0,102-53 244,-128 51-72,-1-2 0,97-68-1,-155 96-220,0 1-1,0-1 1,0 0-1,0 0 0,3-5 1,-7 9-25,1-1 1,-1 1-1,0-1 1,1 0-1,-1 1 1,0-1-1,1 1 0,-1-1 1,0 0-1,0 1 1,0-1-1,0 0 1,0 1-1,0-1 1,1 0-1,-2 1 1,1-1-1,0 0 1,0 0-1,0 0 1,-1 0-3,1 1 0,-1-1 0,1 1 0,-1-1 1,0 1-1,1-1 0,-1 1 0,0-1 0,0 1 0,1 0 0,-1-1 1,0 1-1,0 0 0,1 0 0,-1 0 0,0-1 0,0 1 1,0 0-1,0 0 0,1 0 0,-1 0 0,-1 1 0,-7-1 15,0 1 0,0 0 0,1 1 0,-1 0 0,1 0-1,-14 6 1,0 2 27,-27 16-1,-51 39 84,87-55-110,0 0-1,1 1 1,0 1-1,1 0 1,-12 17-1,17-20-13,-5 6 24,0 2 0,-9 19 0,18-32-23,0-1-1,1 1 1,-1-1-1,1 1 1,0-1-1,0 1 0,0 0 1,1 0-1,-1-1 1,1 1-1,0 0 1,0 0-1,0-1 0,0 1 1,1 0-1,0 0 1,2 6-1,-2-8 0,1 1-1,-1-1 1,1 1 0,0-1-1,0 0 1,0 0-1,0 0 1,0 0 0,1 0-1,-1 0 1,0 0-1,1-1 1,0 1 0,-1-1-1,1 0 1,0 0-1,0 0 1,0 0 0,-1 0-1,1-1 1,0 1-1,0-1 1,0 0 0,0 0-1,0 0 1,0 0 0,5-1-1,1 0 11,-1-1 0,1 0 0,0 0 0,-1-1 0,1 0 0,-1 0 0,14-9 0,6-6 46,-2-1-1,0-1 0,35-36 0,59-80 278,-119 135-336,17-23 124,-18 23-120,1 1 0,-1-1 1,1 0-1,-1 1 0,1-1 0,-1 0 0,1 1 0,-1-1 1,0 0-1,0 0 0,1 1 0,-1-1 0,0 0 0,0 0 1,0 1-1,1-1 0,-1 0 0,0 0 0,0 0 0,-1 1 1,1-1-1,0 0 0,0 0 0,0 0 0,0 1 1,-1-1-1,1 0 0,0 0 0,-1 1 0,1-2 0,-2 3 3,0 0 0,1 0 0,0 0 0,-1 0 0,1 0 0,-1 0 0,1 0 0,0 0 0,0 1 0,0-1-1,0 1 1,0-1 0,-1 3 0,-3 2 6,-23 28 26,-68 92 52,-147 267 19,-12 16-51,157-239 83,98-169-84,12-17 78,11-17-57,1-2 16,46-51-1,5 7 3,171-193 232,-34 17-73,16 16 8,-65 97-11,-78 71-170,-9-2-83,-75 72-6,-1 0 1,1 0-1,0 1 1,0-1-1,-1 0 1,1 1-1,0-1 1,0 0-1,0 1 1,0-1-1,0 1 1,0-1-1,0 1 1,-1 0-1,1-1 1,0 1-1,1 0 1,0 0-1,-2 0 1,0 0 0,1 1 0,-1-1 0,1 0 0,-1 1 0,0-1 0,1 0 0,-1 1 0,0-1 0,1 0 0,-1 1 0,0-1 0,0 1 0,0-1 0,1 1 0,-1-1 0,0 1 0,0-1 0,0 1 0,0-1 0,0 0 0,0 1 0,0-1 0,0 1 0,0-1 0,0 1 0,0-1 0,0 1 1,0-1-1,0 1 0,0-1 0,-1 1 0,1-1 0,0 1 0,0-1 0,0 0 0,-1 1 0,1 0 0,-11 27-16,-1-1 1,-1 0 0,-19 28 0,-8 17 6,12-18 16,-26 55 43,47-91-36,0 1 0,1-1-1,1 1 1,-3 22 0,8-40-11,-1 0 0,1 0 0,0 1 1,-1-1-1,1 0 0,0 0 0,0 0 0,0 0 1,0 1-1,0-1 0,1 0 0,-1 0 1,0 0-1,0 0 0,1 0 0,-1 0 0,1 0 1,-1 1-1,1-1 0,-1 0 0,1 0 1,-1-1-1,1 1 0,1 2 0,0-3 2,-1 0-1,0 1 1,0-1-1,0 0 0,1 0 1,-1 0-1,0 0 1,0 0-1,1 0 0,-1 0 1,0-1-1,0 1 1,0 0-1,1-1 1,-1 1-1,0-1 0,0 1 1,2-2-1,7-4 17,0 0 1,0-1-1,11-11 0,138-129 166,53-60-2,-190 179-127,-19 23-43,1 0 1,0-1-1,0 2 0,0-1 1,1 0-1,-1 1 0,1 0 1,6-4-1,-24 27 74,7-12-76,-13 16 47,2 0-1,-25 44 0,39-61-47,-1 0-1,1 1 0,0 0 0,1-1 0,0 1 1,0 0-1,0 0 0,1 1 0,0-1 0,1 0 0,-1 0 1,1 0-1,1 1 0,-1-1 0,1 0 0,4 12 1,-4-16-11,0-1 1,0 0 0,0 1-1,1-1 1,-1 0 0,1 0 0,0 0-1,0 0 1,-1 0 0,1 0-1,1 0 1,-1 0 0,0-1 0,0 1-1,0-1 1,1 0 0,-1 0-1,1 0 1,-1 0 0,1 0 0,-1 0-1,1-1 1,0 1 0,-1-1-1,1 0 1,0 0 0,2 0 0,9 0-6,-1-1 0,0 0 0,0-1 0,14-4 0,4-2 49,-1-2-1,-1-1 1,32-16-1,82-51 208,-70 37-116,-32 17-73,-20 12-23,0 0 0,1 1-1,29-10 1,-49 20-37,0 0-1,0 1 1,0 0 0,0-1 0,0 1 0,0 0 0,1 0 0,-1 0 0,0 0 0,0 0 0,0 0 0,0 1 0,0-1 0,0 1 0,0 0 0,0-1 0,0 1 0,3 2-1,0 0 3,-1 1 0,1 0-1,-1 0 1,-1 0-1,6 6 1,1 3-2,-8-12-1,-1 0 0,0 1 0,0-1 0,0 0 0,0 1 0,0-1 0,-1 1 0,1-1 0,0 1 0,-1-1 0,1 1 0,-1 0 0,1-1 0,-1 1 0,0 0 0,0 3 0,0-5 0,0 1 0,-1 0 0,1 0 0,0-1 0,-1 1 0,1 0 0,-1 0 0,1-1 0,-1 1 0,1-1 0,-1 1 0,1 0 0,-1-1 0,0 1 0,1-1 0,-1 1 0,0-1 0,0 0 0,1 1 0,-1-1 0,0 0 0,0 1 0,0-1 0,1 0 0,-1 0 0,0 0 0,0 0 0,0 0 0,1 0 0,-1 0 0,0 0 0,0 0 0,0 0 0,-1-1 0,-15 0 2,-80-2 58,84 4-51,0 0 0,0 1 1,0 0-1,1 1 0,-21 7 1,18-4-7,1 1 1,0 0-1,0 1 1,0 1 0,-13 11-1,20-15-8,1 1-1,0 0 0,0 0 1,0 1-1,1-1 1,-1 1-1,2 0 1,-1 1-1,1-1 0,0 1 1,-3 10-1,6-15 5,0 0-1,1 0 1,-1-1 0,1 1-1,0 0 1,0 0-1,0 0 1,0-1 0,1 1-1,-1 0 1,1 0-1,0 0 1,-1-1 0,1 1-1,0-1 1,1 1-1,-1 0 1,0-1-1,1 0 1,-1 1 0,1-1-1,0 0 1,0 0-1,0 0 1,0 0 0,0 0-1,0 0 1,1-1-1,-1 1 1,0-1-1,1 1 1,-1-1 0,4 1-1,1 1-1,0 0 0,0-1-1,0 0 1,1 0 0,-1 0-1,0-1 1,1 0 0,-1-1-1,1 0 1,-1 0 0,13-2-1,-7-1 5,-1-1 0,1-1-1,-1 0 1,0 0-1,0-2 1,-1 1 0,1-1-1,-2-1 1,1 0 0,15-16-1,3-6 5,-1-1-1,26-38 0,-48 61 12,1-1 0,-1 0 0,-1 0-1,0-1 1,8-19 0,-21 48 47,5-6-62,0 1 0,1-1 0,1 1 0,0 0 0,1-1 0,1 1-1,2 14 1,-2-23-4,0 0-1,0 0 0,0-1 1,1 1-1,0 0 0,0-1 0,0 1 1,0-1-1,1 0 0,-1 0 1,1 0-1,1 0 0,-1 0 0,0-1 1,1 1-1,-1-1 0,1 0 1,0 0-1,0 0 0,1-1 0,-1 0 1,0 1-1,7 1 0,-6-3 2,1 0-1,-1 0 1,0 0 0,1-1-1,-1 1 1,1-2-1,-1 1 1,1 0-1,-1-1 1,0 0-1,0 0 1,1-1 0,7-3-1,4-2 14,-2 0 1,30-19-1,-21 9 34,0-1-1,-1-2 0,-1 0 0,-1-1 1,-1-1-1,35-48 0,-30 31 5,-2 0 1,-2-2-1,30-80 0,96-368 198,-146 487-246,0-1 0,-1 0 1,1 1-1,-1-1 0,0 1 0,0-1 1,0 1-1,0-1 0,0 0 1,-1 1-1,1-1 0,-1 1 1,1-1-1,-1 1 0,-2-4 1,3 5-3,0 1 1,-1-1-1,1 1 1,0 0 0,-1-1-1,1 1 1,-1 0 0,1-1-1,-1 1 1,1 0-1,-1 0 1,1-1 0,-1 1-1,1 0 1,-1 0 0,1 0-1,-1 0 1,1-1-1,-1 1 1,1 0 0,-1 0-1,1 0 1,-1 0 0,1 0-1,-1 0 1,0 1-1,-1 0-2,0-1 0,0 1 0,0 0 0,0 1 0,0-1-1,0 0 1,1 0 0,-1 1 0,0-1 0,-1 3 0,-15 17-27,1 0 0,1 1 1,2 1-1,0 1 1,1 0-1,-13 35 1,-45 161-156,61-185 154,-35 160-128,40-160 118,1 0 1,2-1-1,4 60 1,6-35 11,-7-53 26,1 0 0,-1 0 0,1-1 1,1 1-1,-1 0 0,1-1 1,5 9-1,-7-13 3,1 1 0,-1-1 0,0 1 0,1-1 0,-1 0 0,1 0 0,-1 0 0,1 0 0,0 0 0,-1 0 0,1 0 1,0-1-1,0 1 0,-1-1 0,1 1 0,0-1 0,2 1 0,0-1 3,1 0 0,-1 0 1,1-1-1,-1 1 0,0-1 1,0 0-1,6-1 0,5-4 10,-1 0-1,0-1 1,15-9-1,-27 15-12,153-108 179,-40 26-71,-104 75-87,-9 7-15,-1-1-1,0 1 1,1 0-1,-1 0 0,1 0 1,-1 0-1,1 0 1,0 0-1,-1 0 1,1 0-1,0 1 1,0-1-1,-1 0 1,1 1-1,0 0 1,0-1-1,0 1 0,0 0 1,0 0-1,-1 0 1,5 1-1,-5 1-3,0-1 0,-1 1 0,1 0 0,0 0 0,-1 0 1,1 0-1,-1 0 0,0 0 0,1 0 0,-1 0 0,0 0 0,0 0 0,0 0 0,-1 0 0,0 3 0,1 1 3,0 5-4,0 1 1,1-1 0,0 1 0,0-1 0,2 1 0,5 17 0,-7-25-5,1-1 0,0 1 0,0 0 0,0-1 0,1 1 0,-1-1 0,1 0 0,0 1 0,0-1-1,0-1 1,0 1 0,1 0 0,-1-1 0,1 0 0,-1 0 0,1 0 0,0 0 0,0 0 0,0-1 0,0 1 0,7 0 0,-2-1 4,-1 1 0,1-2 0,0 1-1,0-2 1,0 1 0,0-1 0,0 0-1,0-1 1,-1 0 0,1 0 0,13-6 0,4-4 10,0-1 1,30-21-1,-12 1 46,-40 30-44,-1 0 0,0-1-1,0 1 1,0-1 0,0 1-1,0-1 1,-1 0 0,0 0 0,3-7-1,-4 11-10,-1-1-1,0 1 1,0 0-1,0 0 1,0-1-1,0 1 1,0 0-1,0 0 1,0-1-1,0 1 1,0 0 0,0 0-1,0-1 1,0 1-1,0 0 1,0 0-1,0-1 1,0 1-1,0 0 1,0-1-1,0 1 1,0 0-1,0 0 1,0 0-1,0-1 1,-1 1-1,1 0 1,0 0-1,0-1 1,0 1-1,0 0 1,-1 0 0,1 0-1,0-1 1,0 1-1,0 0 1,-1 0-1,1 0 1,0 0-1,-1 0 1,-13 2 20,-13 11-31,17-7 1,1 1-1,-1 0 1,1 0 0,1 1-1,-13 14 1,19-20 7,0 0 0,0 0 0,0 0 0,0 1 0,1-1 0,-1 1 0,1-1 0,0 1 0,0 0 0,0 0 0,0-1 0,0 1 0,0 0 0,1 0 0,-1 0 0,1 0 0,0 0 0,0 0 0,0 0 0,0-1 0,1 1 0,-1 0 0,1 0 0,0 0 0,-1 0 0,1 0 0,2 3 0,-2-4 1,1 0-1,-1 0 1,1 0 0,0 0 0,0 0 0,-1-1 0,1 1 0,0 0 0,0-1 0,1 1 0,-1-1 0,0 0 0,0 0 0,1 0-1,-1 0 1,3 1 0,0-1 0,0-1 0,0 1 0,-1-1 0,1 1 0,0-1 0,0-1 0,9-1 0,-2 0 0,-1-1 0,0-1 0,0 0 0,0 0 0,-1-1 0,14-8 0,-18 9 8,0 0-1,-1-1 0,1 0 1,-1 0-1,0 0 1,0 0-1,-1-1 0,1 0 1,-1 0-1,0 0 0,4-11 1,-6 13 0,-1 1 0,1-1 0,-1 0 0,0 0 1,-1 0-1,1 0 0,-1 0 0,1 0 0,-1 0 0,0 0 0,-1 0 1,1 0-1,-1 1 0,1-1 0,-1 0 0,-1 0 0,1 0 1,0 0-1,-1 1 0,0-1 0,0 1 0,-3-5 0,1 3-3,-1 0 0,0 0 0,1 0 0,-2 1 1,1 0-1,-1 0 0,1 1 0,-1-1 0,0 1 0,0 0 0,0 1 0,-1 0 0,1 0 0,-1 0 0,1 1 0,-1-1 0,1 2 0,-1-1 0,-9 1 1,-8-2-35,22 2 27,1-1-1,0 1 0,0 0 0,0 0 1,0-1-1,-1 1 0,1-1 1,0 1-1,0-1 0,0 1 0,0-1 1,0 0-1,0 0 0,1 1 0,-1-1 1,0 0-1,-1-2 0,10 2-55,71-7 36,-36 3 3,0 1 0,0 2 0,86 7 0,-127-4 18,0-1 1,0 0-1,1 1 0,-1-1 0,0 1 0,0 0 1,0 0-1,0-1 0,-1 1 0,1 1 0,0-1 0,0 0 1,-1 0-1,1 1 0,0-1 0,-1 1 0,1-1 1,-1 1-1,0 0 0,2 2 0,-2-1-2,0 0 1,0 0-1,0 0 0,0 0 0,-1 0 0,1 0 0,-1 1 1,0-1-1,0 0 0,0 0 0,0 1 0,-1 3 1,-2 6-6,-1-1 1,0 1 0,0 0-1,-1-1 1,-10 17 0,14-29 9,1 1 1,-1 0-1,1 0 1,-1 1-1,1-1 1,-1 0-1,1 0 1,-1 0-1,1 0 1,0 0-1,-1 0 1,1 0-1,0 1 1,0-1-1,0 0 0,0 0 1,0 0-1,1 3 1,-1-4 1,1 1 0,-1-1 1,1 0-1,-1 1 0,1-1 0,-1 0 1,1 1-1,-1-1 0,1 0 0,-1 0 0,1 1 1,-1-1-1,1 0 0,0 0 0,-1 0 1,1 0-1,-1 0 0,1 0 0,0 0 0,-1 0 1,1 0-1,-1 0 0,1 0 0,0 0 1,0 0-1,6-2 20,0 0-1,0-1 1,-1 1 0,12-7 0,59-37 108,-50 29-37,0 1-1,1 1 1,54-21 0,-79 36-89,0-1 0,0 1 1,-1-1-1,1 1 0,0 0 1,0 0-1,0 0 0,0 1 1,0-1-1,0 1 1,0-1-1,0 1 0,0 0 1,-1 0-1,1 0 0,0 1 1,-1-1-1,4 2 1,5 5-10,0 1 0,18 17 0,7 5-28,-23-22 24,1 0 0,0-1 0,0-1 0,1 0 1,15 5-1,-23-10 7,0-1 1,0 1-1,-1-1 1,1 0-1,0-1 1,0 0-1,0 0 1,0 0-1,0-1 1,-1 0-1,1-1 1,0 1 0,-1-1-1,10-4 1,0-2 20,-1 0 1,0-1-1,-1-1 1,0 0 0,0-1-1,-1 0 1,-1-1 0,16-18-1,-4-1 58,-1-1 0,30-54 1,-16 11 38,-58 129-118,13-33 0,-12 27 0,-88 152 0,102-188 0,2-4 0,0 0 0,-1 0 0,0 0 0,-7 7 0,10-14 4,1 0-1,-1 0 1,0-1 0,0 1-1,1 0 1,-1-1 0,0 0-1,0 1 1,0-1 0,0 0-1,1 0 1,-1 0 0,0 0-1,0 0 1,0-1-1,0 1 1,1-1 0,-1 1-1,0-1 1,0 1 0,1-1-1,-1 0 1,-2-1 0,-40-23 103,42 23-103,-15-12 158,16 14-158,1 0-1,0-1 0,0 1 1,0 0-1,0-1 1,0 1-1,0 0 0,0-1 1,0 1-1,0 0 1,0-1-1,0 1 1,0-1-1,0 1 0,0 0 1,0-1-1,0 1 1,0 0-1,0-1 0,0 1 1,0 0-1,0-1 1,1 1-1,-1 0 0,0-1 1,0 1-1,1 0 1,-1-1-1,0 1 0,0 0 1,1 0-1,-1-1 1,0 1-1,0 0 0,1 0 1,-1 0-1,0 0 1,1-1-1,-1 1 0,0 0 1,1 0-1,-1 0 1,1 0-1,-1 0 0,0 0 1,1 0-1,-1 0 1,0 0-1,1 0 0,0 0 1,14-3 3,1 0-1,0 1 1,0 1 0,24 1-1,12-1-6,-23-1-13,72-8 3,-90 9-47,-1-2-1,1 1 1,-1-1 0,0-1 0,-1 0-1,1 0 1,12-8 0,-11 2-3380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51.27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1 454 6928,'0'0'369,"16"1"19,221-1 944,-35-21-452,34-3-235,-172 21-513,268-21 346,-187 10-318,212-32 144,-325 39-280,364-65 310,160-5 197,-185 58-67,-147 12-185,94 6 105,-116 3-168,-21-1-56,-58 2 9,180-20-1,12-34 25,218-21 174,-495 69-333,1 1 44,71 3 1,-43 4 10,-33-3 9,0 1 0,0 1 1,64 18-1,-82-17-39,-11-4-14,-1 0-1,1 1 1,-1-1-1,0 1 1,1 0-1,-1 0 1,0 0-1,0 1 1,6 5-1,-8-7-24,-1 0 0,0 1 1,0-1-1,0 0 0,0 1 0,0-1 0,0 1 0,-1-1 1,1 1-1,0-1 0,-1 1 0,1 0 0,-1-1 0,0 1 0,1 0 1,-1-1-1,0 1 0,0 0 0,0-1 0,0 1 0,0 0 0,-1 0 1,1-1-1,0 1 0,-1-1 0,1 1 0,-1 0 0,0-1 1,1 1-1,-2 1 0,-2 2 4,0 1 0,1-1 1,-2 0-1,1-1 0,-1 1 0,1-1 1,-9 6-1,-16 12-13,-1-1 0,-45 23 0,28-19-7,18-9 15,0-2 0,0-1 1,-1-1-1,-34 8 0,-121 10 105,51-10-57,-320 36 67,199-35-92,-179 5-48,-17-42 93,-91-1 190,476 17-236,-557 16 369,419 3-237,-138 10 90,284-27-220,-279 21 213,209-10-144,-169 24 256,29 27 86,225-49-377,34-11-59,0-1 0,-1 0 0,1 0 0,-1-1 0,0 0 0,-10 1 0,19-3-16,0 0 0,1 0-1,-1 0 1,0-1 0,0 1 0,0 0 0,0 0-1,1 0 1,-1-1 0,0 1 0,0 0 0,0-1 0,1 1-1,-1-1 1,0 1 0,1-1 0,-1 1 0,0-1-1,1 1 1,-1-1 0,0 0 0,1 1 0,-1-1-1,1 0 1,0 1 0,-1-1 0,1 0 0,-1 0-1,1 0 1,0 1 0,0-1 0,-1 0 0,1 0-1,0 0 1,0 0 0,0 1 0,0-1 0,0-1 0,5-27-2257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55.55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0 373 8032,'11'-6'529,"20"-7"-210,0 1 0,0 1 0,1 1 0,49-7 1,-13 7 318,92-2 1,-136 11-522,526-26 1140,136-35-617,-513 52-372,1 7 1,198 22 0,208 12 509,-292-40-321,526-86 0,-399 37-203,-237 40-123,400-16 456,-329 27-318,-49-1-63,351 17 402,-521-6-567,0 1 1,-1 2-1,0 1 1,32 12-1,-24-8 131,63 13-1,-94-24-115,1 1 0,-1 0 0,0 0 0,0 1 0,0 0 0,0 0 0,0 1 0,0-1 0,13 12 408,-27-18-375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56.7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1 239 8136,'0'0'1470,"19"4"-740,284 22 1102,349-49-664,118-3-502,-496 23-327,114-4 276,565-15 683,-485 21-825,-27 1-1,97 1 74,3 0-53,62-17-18,-333-8-215,-48 1-79,-15 11-29,243-19 327,11 9 41,-329 18-363,92-7 115,167 0 204,-204 9-215,44 3 74,-89 5-158,-48-3 24,113 17 0,-52 1 100,25 5 20,-176-25-320,0-1-1,0 1 0,0-1 1,0 0-1,0 0 0,0 0 1,0 0-1,0-1 0,0 0 1,-1 0-1,1 0 1,0 0-1,0-1 0,-1 1 1,1-1-1,0 0 0,-1 0 1,0 0-1,1 0 0,-1-1 1,0 1-1,0-1 0,4-6 1,-1 2-426,-1-1 0,0 1 1,0-1-1,-1 0 0,0-1 1,-1 1-1,4-14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57.65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0 525 9144,'0'0'834,"20"4"-374,65 14 263,124 7 0,234-20 365,3-25-548,249-1 192,101 44 596,-119-14-395,94 38 499,-668-33-1291,21 4 160,149 0 1,454-41 467,-620 14-656,0-5 0,-1-4 0,-1-5 0,102-37 0,15-20-32,232-120 0,-158 35-184,-187 92-2557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58.97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1 231 8336,'0'0'2072,"19"-8"-1624,60-22 54,109-26 1,-73 36-209,0 5-1,123 1 1,-7 0 145,57-18 11,36-2-50,3 26 9,260 55 235,-425-32-526,348 46 287,-66-5 37,-240-36-245,268 35 263,-374-39-371,253 31 209,-75-46-79,-107-2-90,10 3-10,512-3 359,-485-4-322,212-9 145,-284 0-158,171-39-1,-118 17-32,544-75 282,-655 103-267,127 3-1,65 23 88,-237-15-188,56 2 53,36 5 46,-102-8-93,0 2 1,-1 1-1,35 12 1,4 8-57,90 52 0,-140-72 187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7:59.86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80 8640,'0'0'542,"19"2"9,296 32 1150,137-5-631,-314-24-838,626-4 563,-196-6-286,-134 16-156,157 1 144,-547-12-459,876-9 635,-34-11 296,-615 26-599,151-5 273,-153-17-268,130-10 330,-16-4 96,195-23 486,-482 42-1039,100 1-1,-194 10-252,3 0-23,-1 0 1,1 0-1,0 0 1,0 1-1,-1 0 1,1 0-1,5 1 1,-10-1 22,0-1 1,0 0-1,1 0 1,-1 0-1,0 0 1,0 0-1,0 0 1,0 0-1,0 0 1,1 0-1,-1 0 1,0 1-1,0-1 1,0 0-1,0 0 1,0 0-1,0 0 1,1 0-1,-1 1 1,0-1 0,0 0-1,0 0 1,0 0-1,0 1 1,0-1-1,0 0 1,0 0-1,0 0 1,0 0-1,0 1 1,0-1-1,0 0 1,0 0-1,0 0 1,0 1-1,0-1 1,0 0-1,0 0 1,0 0-1,0 0 1,0 1-1,-1-1 1,1 0-1,0 0 1,0 0-1,0 0 1,0 0-1,0 1 1,0-1-1,0 0 1,-1 0 0,1 0-1,0 0 1,0 0-1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0.83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1 453 10344,'0'0'797,"22"2"-264,308 3 694,22-21-647,105-30-168,19-2-89,-295 35-211,466-22 332,13 45 19,41-2 16,-308-17-222,385-2 349,-127 24-26,-8 25 61,-510-25-500,339 25 385,-375-32-409,266 1 332,112-46 83,1-44 48,-21-23-161,-256 55-240,105-21 22,-177 46-192,24-4-153,-125 27-24,0 0 0,0 2-1,46 3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1.58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9240,'89'27'523,"105"16"0,213 15 548,-171-27-539,489 40 824,-117-65-721,-342-5-417,729-38 661,-714 22-615,413-35 405,-100 6 52,732-14 1427,-1025 53-1562,325 3 722,-257 6-507,-235-5-580,-92 0-140,77-12 0,-59 1-2900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2.31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1 312 9344,'59'10'424,"76"2"1,55-12 410,716-48 1330,134-4-1126,-203 74-469,-404-3-260,-376-17-268,807 16 589,-2-50-48,-703 16-503,0-7 0,-2-7 0,300-99 1,-288 65-2221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3.82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0 327 9040,'0'0'1290,"12"-3"-818,78-17 341,116-10 0,-1 1-144,32-15-73,318-55 513,23 34-197,-188 57-489,16 19-3,162-1 161,-35-25-46,-33 0 14,302-5 310,-205 21-33,-306 3-444,415 46 776,-560-35-903,-124-13-226,597 48 1042,261-45 561,-723-23-1339,24-1 22,-159 18-304,390-6-499,-404 7 176,7 1 416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3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10656,'0'0'488,"74"-12"8,9-1-80,-15 1-8,-17-8-288,-29 12-8,-14 4-312,-2 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4.64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0 600 11048,'17'-7'520,"60"-26"13,162-62 912,-140 65-950,2 5 0,114-15 0,200-5 332,64 27-66,-283 27-500,112 3 92,512-37 391,-214 0-162,235 34 288,-674 1-667,217 8 304,-9-15 29,61 1 52,-310 0-426,231 2 272,0-20-7,-73-17-111,-46 3-52,13 5 11,413-48 441,76-31 218,-366 39-662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5.39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1 408 8936,'0'0'1648,"24"-2"-1214,53-5-250,224-16 192,390 25-65,-307 5-11,74 6 281,-327-3-399,547 27 794,295-59 453,-457 3-696,394-13 434,-282 43-271,-167 3-136,794-29 988,-7-93-42,-915 52-1257,-10-30-152,-286 72-306,-1 0 0,-1-3 0,41-24 1,-12-5-3036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6.13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1 593 10152,'194'-21'489,"-14"-1"-10,596-82 538,629-66 599,-450 117-272,-480 53-573,-2 21 16,-124-4-227,317 29 562,-73-4-82,-362-30-635,330 13 584,-2-33 1,73-52 0,-568 52-889,0-3 0,-1-2 0,0-4-1,82-32 1,66-49-30,-173 78-979,-2-2 0,0-1-1,38-33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6.98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1018 8136,'0'0'814,"11"-2"-484,65-17 36,98-37 1,17-6-63,-115 42-209,433-103 823,194-4 146,-195 50-236,-203 34-288,315-36 514,524 20 557,-942 52-1359,1234 9 1371,-1115 4-1222,369-16 543,1-26 124,-428 20-645,1047-124 1662,-1172 121-1853,1 0 101,147-38 0,-89 14-83,-112 32-3599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7.71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1 468 8032,'0'0'456,"16"-6"2,16-7-228,0 1 0,1 2 0,47-9 0,3 10 140,129 2 1,92 21-133,-203-8-187,220 4 321,331-32 0,-504 12-200,445-25 489,220 21 436,-5 38 267,-226 3-352,-551-26-962,848 28 1395,-842-27-1378,670 42 1132,-5-39-93,-122-53-213,-11-28-102,-403 54-567,88-13 137,-189 22-165,118-38-1,180-100 312,-223 74-3293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8.60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11656,'0'0'248,"25"6"13,243 43 411,152-26 136,-2-25-419,-282 0-267,463-1 395,985 28 572,-964 15-762,-254-12-162,957 80 560,-604-60-166,-242-20-160,376 7 414,-679-38-573,0-8 0,323-63 0,-426 56-180,0-3-1,124-54 0,-78 11-2524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09.28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1 511 12456,'19'1'270,"225"-2"388,-41-14-284,309-58 228,7-26 59,185-31 567,187 29 466,-794 92-1534,550-9 950,-377 18-693,375 2 396,-428-10-572,-170 4-173,-1-2 0,67-18-1,-97 19-918,0 0-1,18-10 1,-34 15 851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10.72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7528,'0'0'3922,"13"7"-3756,37 23 3,-46-27-109,0 0-1,0 1 1,0-1-1,0 1 1,-1-1 0,1 1-1,-1 0 1,0 0 0,0 1-1,-1-1 1,1 1-1,-1-1 1,0 1 0,0 0-1,-1 0 1,1 0 0,0 8-1,0-7-39,3 17 152,-1 0 1,-1 0-1,0 35 0,-8 77 363,2-53-301,0 882 1342,5-488-1088,0-213-228,-6 337 161,1-529-382,-18 619 310,12-298-174,3 416 107,6-808-282,47 1000 305,-9-435-164,-18-240-59,-8-139-38,27 338 121,9 73-34,-27-301-52,8 66 39,-21-270-67,-6-52 34,11 56 1,-10-83-61,-1 1 0,1 26-1,1-70-2518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12.59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1 134 10656,'0'0'1289,"1"15"-690,-1-8-525,1 19 181,2-1 1,1 0-1,9 36 1,63 128 571,1 4-314,18 199 32,-35 5-248,-25-104-143,158 1352 514,-154-1316-526,10 320 214,-32-3 118,-16-614-449,34 346 414,-22-278-288,-5-44 118,-3 0-1,-3 85 1,-14-110 469,3-48-416,-1-10-284,1 0 0,1 0 1,-8-50-1,8 32-22,-4-13 2,-78-469 53,57 213-59,-11-711 52,55-569-137,-7 1424 50,7-172-9,24-2 7,-3 97-19,3-13 19,1 53 35,22-145-36,-54 329-28,2 0 0,0 0 1,11-26-1,-16 45 35,0 1-1,-1-1 1,1 1-1,-1 0 1,0-1-1,0 1 1,0-1-1,0 1 1,-1-5-1,-1 5-11,-3 9 14,-6 28 11,2 1 0,0-1-1,3 1 1,-3 36-1,-10 270-3,28 0-1,-9-333 11,104 1093-3,-40-722 3,11 3 18,22 124 39,-27-5-10,-2 48 71,11 122 242,-77-596-64,-8-91-173,-2-97-68,-79-519 4,37 313-54,11 63 0,-48-401-8,66 408-18,2-45-7,14 201 21,-31-414-37,23 385 32,-38-257-80,50 370 88,0 0-1,-1 0 1,0 1-1,-1 0 1,0-1-1,0 1 0,-1 0 1,0 0-1,-1 1 1,1-1-1,-12-12 1,15 19-1,0 0 1,0 0-1,-1 0 1,1 0 0,0 0-1,-1 0 1,1 0-1,-1 0 1,1 0-1,-1 1 1,0-1 0,1 1-1,-1-1 1,1 1-1,-1 0 1,0 0-1,1 0 1,-1 0 0,0 0-1,1 0 1,-1 0-1,0 0 1,1 0-1,-1 1 1,0-1 0,1 1-1,-1 0 1,-1 0-1,-1 2-7,-1 0 1,1 0-1,0 0 0,0 0 0,1 1 0,-1 0 1,1 0-1,0 0 0,-3 4 0,-29 47-54,3 1 0,2 2-1,3 0 1,2 2 0,-32 120 0,-41 325-187,74-353 154,-103 884-435,95-141 262,30-724 226,2-26-32,7 1 1,26 153 0,-30-279 40,2 0 1,0 0 0,16 37-1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15.85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61 7024,'0'0'353,"13"-5"32,19-7-33,0 2 0,0 1 0,1 1 0,0 2 0,66-4 0,-41 14 269,102 20 0,-55-6-257,49 9 215,100 12 387,451-2 1398,-610-34-2012,246 16 754,340 9 921,-551-27-1404,184 24 1,-91-11 170,-79-8-287,-82-4-301,1-3-1,-1-2 1,0-4-1,72-16 1,-99 16-112,-1-1-1,-1-2 1,64-28 0,-88 34-79,-1 0 1,1 1 0,0 1 0,14-3-1,8-2 59,-27 6-66,1 1 1,-1-1-1,1 1 1,0 0 0,-1 0-1,1 0 1,0 1 0,-1 0-1,1 0 1,-1 0-1,1 0 1,-1 1 0,1 0-1,-1 0 1,8 4-1,-3 0 8,-1 0 0,1 0 0,-1 0-1,0 1 1,13 15 0,-4-2 30,-3-4 0,17 26 0,-27-36-41,-1 0-1,1 1 1,-2-1 0,1 0-1,-1 1 1,0 0-1,0-1 1,1 13 0,-1 41 9,-2 1 0,-3 0 0,-11 64 0,-3 36 20,12 236 23,22-1 10,-10-266-40,4 294 19,-6-160-36,-2 169-1,0 13-5,5 59 52,24 418 22,0-637-74,-5-52-2,-13-132-2,4-1 0,43 134 0,-30-136-12,-8-28-18,20 103 0,-36-146 23,-3-17-105,-11-131-625,-5 5 454,-49-202 0,-106-448-181,121 531 382,-73-427-135,-35-170-38,32 389 60,39 157 56,71 243 124,-155-543-106,52 130 91,87 330 9,13 43-12,-4-96 0,-14-71-12,32 243 45,-11-47 19,-20-61 0,31 114-18,1-1 1,0 1 0,0-1 0,0 1-1,0-1 1,0 1 0,-1-1 0,1 1-1,0-1 1,0 1 0,-1 0-1,1-1 1,0 1 0,-1-1 0,1 1-1,0 0 1,-1-1 0,1 1 0,-1 0-1,1-1 1,0 1 0,-1 0-1,1 0 1,-1-1 0,1 1 0,-1 0-1,1 0 1,-1 0 0,0 0 1,0 0 0,1 1 0,-1-1 0,0 0 0,1 1 0,-1-1 0,0 1 0,1-1 0,-1 1 0,1-1 0,-1 1 0,1-1 0,-1 1 0,1-1 0,-1 1 0,0 1 0,-14 31 62,-81 336 211,14 114-100,28 12-40,29-254-81,-17 328 120,40-540-166,-22 174 40,3-35 103,21-165-148,-3 29 100,0-24-5,0-21 26,-10-127-46,-21-164-51,-45-281-9,14 126 134,62 426-118,2 19 6,-1 0-1,0 0 0,0 0 0,-7-18 0,9 31-32,-1 1 0,1-1 0,0 1-1,0-1 1,0 1 0,0-1 0,-1 1 0,1-1 0,0 1-1,0-1 1,-1 1 0,1-1 0,0 1 0,-1 0 0,1-1 0,-1 1-1,1-1 1,0 1 0,-1 0 0,1-1 0,-1 1 0,1 0-1,-1 0 1,0-1 0,0 2 0,1-1 0,-1 1 0,0-1 0,0 1-1,1-1 1,-1 1 0,0 0 0,1-1 0,-1 1 0,0 0 0,1 0-1,-1 0 1,1-1 0,0 1 0,-1 0 0,1 0 0,-1 0-1,1 1 1,-13 32 40,1 0-1,1 1 0,-5 38 1,-10 112 40,19-122-9,-2 0-1,-3 0 1,-25 78-1,33-156 94,1-26-136,-15-224 76,-37-399 47,28 506-112,19 119-11,3 29 4,-1 13 20,-7 25 17,1 10-38,2 1 0,-7 47 0,14-69-31,-44 339 98,6-32-29,39-311-75,-5 29 8,-18 65 0,21-95-19,0 0 0,-1 0 0,-1-1 0,1 0 1,-2 0-1,1 0 0,-2-1 0,1 0 0,-18 17 0,22-24-5,-1 0 0,1 0 0,-1-1-1,0 1 1,1-1 0,-1 0 0,0 0-1,-1 0 1,1-1 0,0 1 0,0-1-1,-1 0 1,1 0 0,-1-1 0,1 1-1,-1-1 1,1 0 0,-1 0 0,-5-1-1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9040,'0'0'128,"115"4"8,28-8 24,55-16 16,39-24 360,-59 11 0,-86 17 16,-7-2 0,6-4 24,-25 4 0,-28 4-112,-25 8 16,-9 2-208,2 4 0,-4 0-160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17.98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312 1436 11152,'0'0'1880,"-10"2"-1166,-57 12 389,58-12-879,-1-1 0,1 0-1,0-1 1,-1 0 0,1-1 0,-17-2 0,26 3-212,-1-1 0,1 1 0,0 0 0,-1 0 0,1 0 0,-1 0 0,1 0 0,-1-1 0,1 1 0,0 0 0,-1 0 0,1-1 0,0 1 1,-1 0-1,1-1 0,0 1 0,-1 0 0,1-1 0,0 1 0,-1-1 0,1 1 0,0 0 0,0-1 0,0 1 0,-1-1 0,1 1 0,0-1 1,0 1-1,0 0 0,0-1 0,0 1 0,0-1 0,0 1 0,0-1 0,0 1 0,0-1 0,0 1 0,0-1 0,0 1 0,0-1 1,1 1-1,-1 0 0,0-1 0,0 1 0,0-1 0,1 1 0,-1 0 0,1-1 0,18-24 168,-13 19-152,19-20 74,1 0-1,2 2 1,0 1-1,50-30 1,136-63 342,-167 93-266,1 3-1,1 1 0,0 3 0,2 2 0,83-12 0,-128 25-148,-1 0 18,1 1-1,-1-1 1,1 1-1,-1 0 1,0 0-1,11 2 1,-15-1-39,-1-1-1,0 0 1,1 1 0,-1-1 0,0 1-1,0-1 1,1 1 0,-1-1 0,0 0 0,0 1-1,0-1 1,0 1 0,1-1 0,-1 1-1,0-1 1,0 1 0,0-1 0,0 1 0,0-1-1,0 1 1,0-1 0,0 1 0,0-1-1,-1 1 1,1-1 0,0 1 0,0-1-1,0 1 1,-1-1 0,1 1 0,0-1 0,0 1-1,-1-1 1,1 0 0,0 1 0,-1-1-1,1 0 1,-1 1 0,-15 23 91,14-21-79,-38 47 115,-58 57 0,-57 40 31,77-74-18,58-54-76,1-2 0,-2 0 0,0-2 0,-1 0 0,-45 22 0,49-28-17,12-6-50,0 0 0,0 0 0,0-1 0,0 0 0,0 0 0,0-1 0,-1 1 0,1-1-1,-8 0 1,-63-44-2361,64 40 2343,1-1 0,-1 0 0,1-1 1,0 0-1,-14-9 0,13 4 39,1 0 1,0-1-1,0-1 1,1 1-1,1-2 0,0 1 1,0-2-1,2 1 0,0-1 1,0 0-1,1-1 1,-8-24-1,3 0 58,1 0 0,2 0 0,2-1 0,-2-40 0,3-43 193,11-143 0,27-125 115,-6 88-2916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18.59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571 556 9944,'0'0'554,"-16"-5"36,-47-18 386,0-3 0,-91-51 0,116 49-608,2-2 1,1-1 0,-55-64 0,87 93-346,-7-9 148,0-1-1,1 0 1,0 0-1,0 0 1,-7-16-1,15 25-123,0 0 0,-1 1 0,1-1-1,0 0 1,0 0 0,1 0-1,-1 0 1,1 0 0,-1 0-1,1 0 1,0 0 0,0 0-1,0 0 1,1 0 0,-1 0-1,1 0 1,-1 0 0,1 0 0,0 0-1,0 0 1,0 0 0,1 0-1,-1 1 1,1-1 0,0 0-1,-1 1 1,1 0 0,0-1-1,0 1 1,1 0 0,-1 0-1,4-3 1,4-1 38,1 0 0,-1 0-1,1 1 1,0 0 0,22-6 0,-10 6-8,0 0 1,26-2-1,-29 6-16,0 1-1,-1 1 0,1 1 0,0 0 0,22 7 0,-5 0-1388,48 21-1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21.62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 8336,'0'0'2541,"15"-5"-1954,20-6-279,1 1 0,-1 1 0,47-4 0,-18 11-22,83 8 0,-59-2-141,152 10 111,219 1 132,-448-16-377,446 1 697,-295 5-481,53 6 78,9 3 11,-9-1-18,187 30 52,-317-39-252,0-3 1,92-10-1,-105 6 26,90 8-1,-69 0-26,308 2 282,138-7-14,-387 6-273,176-1 62,110-48 10,-213 16-64,92 13-45,-265 14-50,345 5 81,-261-10-60,10 1 3,150 7-12,61-1 46,-300-3-55,525-6 363,-375 1-187,90 3 29,-25 5-30,-151-3-118,-30 8-37,0 0-13,-17-8-8,64 2 74,-109 0-18,44-4 0,-2-1 64,-8 1 157,-10 0-3020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9648,'0'0'5872,"12"3"-5694,38 7-2,-45-9-65,0 1-1,1-1 0,-1 1 1,0 1-1,0-1 0,-1 1 1,1-1-1,5 6 1,-1-3 54,30 29 539,43 22 445,-31-19-549,-38-28-434,-1 1 1,20 10 0,-13-8-27,0 0-1,-2 1 1,0 1-1,0 1 1,18 20 0,9 9 139,-28-29-203,1-1 0,0-1-1,0 0 1,2-2-1,-1 0 1,31 13 0,18 9 87,12 6 24,16-5 6,60 25 65,180 80 186,-332-138-439,424 164 511,-328-123-359,161 43 0,-59-42-15,-5-1-22,210 51 134,-230-58-161,81 13 115,-87-22-54,184 19 145,-236-36-201,114 3 62,53-9 15,127-6 115,-10-15 51,-67 5-78,-4-24-14,-209 20-126,43-8 60,-54 4-19,84-21 82,-144 28-44,81-10 0,-37 4 12,-17 2-97,132-6 87,-161 25-284,-37 0-26,0-1 0,21-2 0,-11 3-145,2 0-676,-13-5-2989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3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175 116 8936,'0'0'3105,"12"-10"-2585,81-65 551,-87 72-894,0-1 0,0 1 0,1 0 0,0 1 0,-1-1 1,1 1-1,11-2 0,-2 2 334,0 0 1,21 0-1,-33 2-386,0 1 0,1-1 0,-1 1 0,0 0-1,0 0 1,0 1 0,0-1 0,0 1 0,0 0-1,0 0 1,-1 0 0,1 0 0,-1 1-1,1 0 1,-1-1 0,4 5 0,28 19 505,-21-16-450,1 0 0,-2 0 0,1 2 0,-2 0 0,1 0 0,19 27 0,-13-16 42,-8-8-93,-1 0 0,-1 1 1,-1 1-1,13 33 0,-4-10 126,-1 2 25,-14-32-216,2-1 0,-1 0 1,1 0-1,8 14 0,-8-17 82,0 0-1,1 0 0,9 9 1,-10-10 18,-3-4-126,0 0 1,-1 0 0,1-1 0,-1 1 0,1 0 0,0-1 0,0 1 0,-1-1 0,1 1 0,0 0 0,0-1 0,0 0 0,0 1 0,-1-1 0,1 0 0,0 1 0,0-1 0,0 0 0,0 0 0,0 0 0,2 1 0,-4-27 248,-1 19-274,-1 1 0,1 0 1,-1 0-1,0 0 1,0 0-1,0 0 1,-1 1-1,0 0 0,0-1 1,0 2-1,-1-1 1,0 0-1,0 1 1,0 0-1,-6-4 0,-12-6 30,-1 0-1,-36-14 0,5 2 10,9 5-22,-1 3-1,-77-22 1,73 25-19,37 11-11,-1 1 1,-28-4-1,13 1-55,-10 0-50,40 6 76,12 0-155,36 3 120,94 16 1,-95-10 84,97 5 1,191-11 2,-174 8-21,-108-5 59,91-2 1,-80 2 161,-63-6-223,1 0 22,-1 0 1,0 0-1,1 0 1,-1 0-1,1 0 1,-1 0-1,0 0 1,1-1-1,-1 1 1,1-1-1,-1 1 1,0-1-1,0 1 1,1-1-1,-1 0 1,0 0-1,0 0 1,0 1-1,0-1 1,0 0-1,0 0 1,1-2-1,-1 3-11,-1-1 1,1 1-1,-1-1 0,1 1 0,-1-1 0,0 1 1,1-1-1,-1 0 0,0 1 0,1-1 0,-1 1 0,0-1 1,0 0-1,0 1 0,0-1 0,1 0 0,-1 1 1,0-1-1,0 0 0,0 1 0,0-1 0,-1 0 1,1 0-1,-1-14 115,0 14-115,1-1-1,-1 0 1,1 0 0,-1 0-1,0 0 1,0 0 0,1 1-1,-1-1 1,-1 0-1,1 1 1,0-1 0,0 1-1,0-1 1,-1 1 0,1 0-1,-1-1 1,1 1-1,-1 0 1,0 0 0,1 0-1,-1 0 1,0 0 0,0 1-1,0-1 1,-1 0-1,-6-2 15,1 0 0,-1 1 0,1 0 0,-13-1 0,3 3 1,0 0 0,1 1 0,-1 1 0,-19 5 0,-36 4 62,-108 4 60,33-1 77,-211-6-1,223-6-76,16 1-39,50-9 2,48 3-122,18 3 1,0-1 0,-1 0 0,1 1 0,0 0 0,0 0-1,-1 1 1,1-1 0,-6 2 0,10-2 4,-1 0-1,0 0 1,1 0 0,-1 0 0,1 0-1,-1 0 1,1 0 0,-1 1 0,1-1 0,-1 0-1,1 0 1,-1 1 0,1-1 0,-1 0-1,1 1 1,-1-1 0,1 0 0,-1 1 0,1-1-1,0 0 1,-1 2 0,8 7-84,1-2 89,16 13-34,1 0 0,0-2 0,2-1 0,0-2 0,36 17 0,51 30-59,327 206-213,-418-254 299,30 22-10,-41-27 38,0 0 0,1 0 0,22 10 0,-35-19-17,1 0 0,-1 0 0,1 1 0,-1-1 0,0 0 0,1 0 0,-1 0-1,1 0 1,-1 0 0,1-1 0,-1 1 0,1 0 0,-1 0 0,1 0 0,-1 0 0,1 0 0,-1-1-1,1 1 1,-1 0 0,1 0 0,-1-1 0,0 1 0,1 0 0,-1-1 0,0 1 0,1 0 0,-1-1-1,0 1 1,1-1 0,-1 1 0,0-1 0,11-19 74,-7 12-53,4-5 0,13-25 53,-1 0-1,20-54 1,-30 61 1,1 1 1,2 0 0,1 1 0,1 0-1,37-51 1,-31 60-15,-13 14-40,-13 13-19,3-7-6,1 1 0,0 0 0,0-1 0,0 1 0,0 0 0,0-1 0,-1 0 0,1 1 0,0-1 0,0 0 0,-1 1 0,1-1 0,0 0 0,-3 0 0,-5 1 0,-45 9 1,-23 5 26,-90 5 1,147-19-15,-191 5 222,121-3 24,83-1-161,13 1-68,16 4-48,109 23-83,-128-30 99,38 6-73,0 2 0,78 24 0,-91-20 41,-19-8 10,0 1 1,1-2-1,-1 0 0,1 0 0,0 0 0,0-1 0,15 1 0,-20 0-25,-5-3 48,0 0 1,0 0-1,0 0 1,0 0-1,0 0 0,0 1 1,0-1-1,0 0 1,0 0-1,0 0 1,0 0-1,0 0 0,0 0 1,0 0-1,0 0 1,0 0-1,0 0 0,0 0 1,0 0-1,0 1 1,0-1-1,0 0 1,0 0-1,0 0 0,0 0 1,0 0-1,0 0 1,0 0-1,0 0 0,0 0 1,0 0-1,0 0 1,0 0-1,0 0 0,0 0 1,0 0-1,-1 0 1,1 0-1,0 0 1,0 1-1,0-1 0,0 0 1,0 0-1,0 0 1,0 0-1,0 0 0,0 0 1,0 0-1,0 0 1,0 0-1,-1 0 1,1 0-1,0 0 0,0 0 1,0-1-1,0 1 1,0 0-1,0 0 0,0 0 1,0 0-1,0 0 1,0 0-1,0 0 0,-196-73 131,122 43-37,71 29-81,-1-1 15,-1 0 0,0 0 0,1 1 1,-1-1-1,0 1 0,0 0 0,0 0 1,0 1-1,0 0 0,0-1 1,-8 2-1,13-1-22,-1 0 1,1 0-1,0 0 1,-1 0 0,1 1-1,0-1 1,-1 0-1,1 0 1,0 0-1,-1 0 1,1 0 0,0 1-1,-1-1 1,1 0-1,0 0 1,0 0-1,-1 1 1,1-1-1,0 0 1,0 0 0,-1 1-1,1-1 1,0 0-1,0 1 1,0-1-1,0 0 1,-1 1 0,1-1-1,0 0 1,0 1-1,0-1 1,0 0-1,0 1 1,7 11 87,16 9-22,-13-15-81,0-1 0,0 0 0,1-1-1,-1 0 1,1 0 0,0-1 0,0 0 0,0-1 0,0-1-1,17 1 1,17-1-123,55-5 1,-79 2 92,50-5-3584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3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1 693 8936,'0'0'5368,"3"-14"-5230,-2 11-127,2-11 38,1-1 0,1 1 0,0 1 0,1-1 0,11-18 1,81-113 567,-78 120-442,1 1 1,0 1-1,38-30 0,-3 11 111,27-23 300,-77 59-541,-1 1-1,1-1 1,-1 0-1,-1 0 1,1-1 0,-1 0-1,0 1 1,-1-1-1,0-1 1,3-8 0,-2 3 120,-1 0 0,0 0 0,-1 0 0,-1-1 0,0-15 0,-3 8 293,-2 21-147,-3 10-146,-4 9-123,0 1 0,-12 37 0,17-42-34,-2 5-2,-87 247 112,84-239-79,0-1 0,-1 0 0,-27 41 0,20-35 41,-20 45-1,-13 31 274,50-107-319,1 1 0,-1 0 0,0-1 0,0 0 0,0 1 0,0-1 0,0 0 0,-1 0 0,1 0 0,-1-1-1,1 1 1,-1-1 0,0 1 0,1-1 0,-4 1 0,10-34 133,1 10-151,0 1 1,2 0 0,1 0-1,0 1 1,2-1 0,13-21 0,-3 11 11,1 0 1,49-54-1,-43 59-9,1 2 0,1 1 0,0 1 0,2 1 0,1 2 0,1 1 0,47-19 0,-53 27 11,0 2-1,1 0 0,43-5 0,12-3 17,-54 12-38,-28 4-14,0-1 1,0 1-1,0 0 1,0 0-1,0 0 0,0 0 1,0 0-1,0 0 1,0 1-1,0-1 1,0 0-1,0 0 0,0 1 1,0-1-1,0 1 1,0-1-1,0 1 1,0-1-1,0 1 0,0-1 1,1 2-1,-3-1-193,1 0-1,-1 1 1,1-1-1,-1 0 0,1 0 1,-1 1-1,0-1 0,1 0 1,-1 0-1,0 0 1,0 0-1,0 0 0,-2 1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4:58:3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284 246 8032,'0'0'4138,"7"-12"-3971,-2 2-132,10-19 292,20-50-1,-34 76-220,0 1 0,0-1 0,0 1 1,0-1-1,0 1 0,0 0 0,0-1 0,1 1 0,-1 0 1,1 0-1,0 0 0,0 0 0,0 0 0,0 1 0,0-1 0,0 0 1,0 1-1,5-3 0,-1 3 67,0-1 0,0 1 0,0 0 0,1 0 1,-1 1-1,10 0 0,-14 0-175,4 1 84,1 0 1,-1 0-1,0 0 1,0 1-1,0 0 1,0 0-1,0 0 1,7 5 0,10 3 79,5 2 4,-17-7-103,-1-1 1,1 0-1,0 0 0,19 3 0,-14-4 45,0 1 1,22 8-1,-22-6-6,1-1 0,26 5 0,6-1 87,-30-5 49,0-1 1,32 1-1,-44 0 118,-10-6-336,0 0 1,0 1-1,-1-1 0,1 1 0,0 0 0,-1 0 1,1 0-1,-5-1 0,-7-1 17,-55-15 157,-126-13 0,161 25-115,-46-14 1,2 0 25,-34-7 64,-24-4 84,19 4-11,103 28-218,15-1-23,-1 0 0,0 0 0,1 1-1,-1-1 1,0 0 0,0 0 0,1 0 0,-1 0 0,0 0 0,0 0-1,1 0 1,-1 0 0,0 0 0,0-1 0,1 1 0,-1 0-1,0 0 1,1-1 0,-2 1 0,2 0-3,0 0 1,0 0-1,0 0 1,0 0-1,0 0 0,0 0 1,0 0-1,0 0 0,0 1 1,0-1-1,0 0 1,1 0-1,-1 0 0,0 0 1,0 0-1,0 0 0,0 1 1,0-1-1,0 0 1,0 0-1,0 0 0,-1 0 1,1 0-1,0 0 0,0 0 1,0 1-1,0-1 1,0 0-1,0 0 0,0 0 1,0 0-1,0 0 1,0 0-1,0 0 0,0 0 1,0 1-1,0-1 0,-1 0 1,1 0-1,0 0 1,0 0-1,0 0 0,0 0 1,0 0-1,0 0 0,0 0 1,-1 0-1,1 0 1,0 0-1,0 0 0,0 0 1,0 0-1,0 0 0,0 0 1,-1 0-1,1 0 1,0 0-1,0 0 0,0 0 1,5 12-61,15 24-50,-18-29 100,1 0 0,1-1-1,-1 1 1,8 9 0,76 78-147,-30-33 81,-16-12-12,50 80-1,22 28 89,-99-142-18,0 0-1,26 21 1,-33-31 26,-1 0 0,1 0-1,0-1 1,0 0 0,1 0 0,-1-1 0,1 0 0,0 0 0,11 2-1,-18-5 2,-1 0 0,1 0 0,-1 0 0,1 0 0,0 0 0,-1 0 0,1 0 0,-1 0 0,1 0 0,0 0 0,-1 0 0,1 0 0,-1-1 0,1 1 0,-1 0-1,1 0 1,-1-1 0,1 1 0,-1 0 0,1 0 0,-1-1 0,1 1 0,-1-1 0,0 1 0,1 0 0,-1-1 0,1 1 0,-1-1 0,1 0 0,-1-1 3,1 0 0,-1 0 0,1 1 0,-1-1 1,0 0-1,0 0 0,0 0 0,0 0 0,0-3 0,-2-8 20,-1 1 0,-5-16-1,6 22-8,-14-38 87,-2 1 0,-1 1 0,-3 1 0,-1 0-1,-2 2 1,-31-39 0,41 62-13,0 0 0,-22-18-1,19 19 102,-26-30 0,37 38-129,6 5-15,4 4-24,6 3-42,44 27-20,41 20-21,407 232-513,-416-236-2283,-69-39-10608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13.045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 1 3712,'0'0'4565,"-9"10"-4194,-5 4-228,5-5 173,1 0-1,0 52 4456,10-62-4691,9 2 228,-1-1 0,0-1 0,15-2 0,23-1 441,40 0 36,-1-4 0,104-23 0,-142 21-494,0 3 0,1 1 0,0 3 1,78 4-1,-81 7 2,-35-5-224,1-1 0,-1 0 0,20 0 0,69 2 328,-19 0-173,-62-1-183,-2-1 20,-1 1 1,0 0-1,27 11 1,-43-14-61,4 2 26,0 0-1,1 0 1,-1 1 0,0-1-1,-1 1 1,9 6-1,-12-7-22,0-1-1,0 0 0,0 0 0,0 1 0,-1-1 0,1 0 0,0 1 0,0-1 0,-1 1 0,1-1 0,-1 1 0,0-1 0,1 1 0,-1-1 1,0 1-1,0-1 0,0 1 0,0 0 0,0-1 0,0 1 0,0-1 0,-1 1 0,1-1 0,0 1 0,-1-1 0,1 1 0,-1-1 0,0 1 1,1-1-1,-3 2 0,1 2 2,-1-1 0,0 0 0,-1 0 0,1-1 0,-1 1 0,1-1 0,-1 0 0,0 0 0,0 0-1,-6 3 1,-49 23 52,29-16-26,-189 83 282,55-26-88,94-40-132,39-18-20,0 2 0,-54 32 0,23-6 29,33-23-27,2 1-1,-45 38 0,66-52-55,1 1 1,0 0-1,0 1 1,0-1-1,1 1 1,0 0-1,0 0 0,0 0 1,1 1-1,-1-1 1,2 1-1,-1 0 1,1-1-1,0 1 1,0 0-1,1 1 0,0-1 1,0 9-1,1-16-19,0 7 15,0 0-1,0 0 0,1 0 1,-1 0-1,4 8 1,-3-12-11,0 0 1,1 0 0,0 0 0,0 0 0,0 0 0,0 0 0,0 0-1,0 0 1,1-1 0,-1 1 0,1-1 0,5 4 0,7 4-3,-1-1 1,2-1 0,-1-1 0,1 0 0,0-1 0,0 0 0,24 4-1,124 12 8,-28-5-12,49 12-90,-157-23 56,0 0-1,34 14 0,12 3-42,-43-13 46,-1 1 0,38 19 0,-2 0-39,-50-23 54,-1 0 0,1 1 0,-1 1-1,-1 0 1,16 13 0,-28-20 17,16 17-1,-17-19 2,-1 1 0,0-1 0,0 0 0,0 0 0,0 0 0,0 1 0,0-1 0,1 0 0,-1 0 0,0 1 0,0-1 0,0 0 0,0 0 0,0 1 0,0-1 0,0 0 0,0 0 0,0 1 0,0-1 0,0 0 0,0 0 0,0 1 0,0-1 0,-1 0 0,1 0 0,0 0 0,0 1 0,0-1 0,0 0 0,0 0 0,0 0 0,-1 1 0,-14 1 0,-245-5-88,148 6 43,100-2 41,-3 1-256,28-12-31,49-17 118,1 2 0,69-17-1,-119 39 145,0-2-1,0 0 1,0 0-1,-1-2 1,0 1-1,11-9 1,-8 5 15,1 1-1,19-8 1,-18 9 7,29-19-1,-39 23 11,0-1-1,0 0 0,0-1 1,-1 0-1,0 0 0,0 0 0,-1-1 1,0 0-1,0 0 0,8-14 1,-10 14 2,0 1 0,0 1 0,1-1 0,0 0 0,6-6 0,-10 11-5,1 0 1,0 0-1,-1 0 0,0 0 0,1 0 0,-1 0 0,0-1 0,1 1 1,-1 0-1,0 0 0,0 0 0,0 0 0,0 0 0,0-1 0,0 1 1,0 0-1,-1 0 0,1 0 0,0 0 0,-1 0 0,1 0 0,0 0 1,-1 0-1,1 0 0,-1 0 0,-1-2 0,2 2-25,-1 0-1,1 0 1,-1 0-1,1 0 1,-1 0 0,0 1-1,0-1 1,1 0-1,-1 0 1,0 1-1,0-1 1,0 0 0,0 1-1,0-1 1,0 0-1,0 1 1,0 0 0,0-1-1,0 1 1,0-1-1,0 1 1,0 0-1,0 0 1,0 0 0,0 0-1,0 0 1,-3 0-1,-93 30-4410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1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1 2000,'0'0'14758,"-11"9"-14491,-30 31-2,37-37-230,1 1 0,0-1 1,1 1-1,-1 0 0,1 0 0,-1 0 0,1 0 0,0 0 1,1 1-1,-2 4 0,-3 9 70,-66 147 949,-116 196 0,172-333-744,-14 38 1,1-2 387,27-59-606,1-4-40,1 1 1,-1-1-1,1 1 0,-1-1 1,0 1-1,1-1 0,-1 1 1,0-1-1,0 0 0,0 0 1,0 1-1,-1-1 0,1 0 1,0 0-1,0 0 0,-1 0 1,1-1-1,-2 2 0,6-13-2750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1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9648,'0'0'10437,"12"3"-10041,9 1-256,2 2 174,1-1-1,0-2 0,40 2 0,93-24 652,-107 10-654,1 3 1,55 0-1,-40 10 191,0 2 0,91 20 0,-143-23-380,0-2-1,0 0 1,0-1-1,0 0 1,0-1-1,21-4 1,-34 5-105,0-1-1,-1 1 1,1 0 0,0 0 0,0 0-1,0 0 1,-1 0 0,1 0 0,0 0-1,0 0 1,-1 0 0,1 0 0,0 1 0,0-1-1,-1 0 1,1 1 0,0-1 0,-1 0-1,1 1 1,0-1 0,-1 0 0,1 1-1,0 0 1,2 5-3387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4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407 822 6896,'0'0'4145,"-11"-2"-3840,2 1-239,5-1-36,-1 1 1,0 1-1,0-1 0,0 0 0,0 1 0,1 0 0,-1 1 0,0-1 1,0 1-1,0 0 0,0 0 0,1 0 0,-9 3 0,-8 7 55,1 1 1,0 1-1,1 1 0,0 0 0,1 1 0,1 1 0,0 1 0,1 1 0,-15 20 1,16-16-34,0 1 0,2 0 0,1 1 0,0 0 0,2 1 0,0 0 0,-9 46 0,16-59-23,1 0 0,1-1 0,0 1 0,1 0 0,0-1 0,1 1 0,0 0 0,1-1 0,4 17 0,-5-24-9,0 0 0,1 0 1,-1 0-1,1-1 0,0 1 0,0-1 1,0 1-1,1-1 0,-1 0 0,1 0 1,0 0-1,0 0 0,0 0 0,0 0 1,0-1-1,1 0 0,-1 0 0,1 0 1,0 0-1,-1 0 0,1-1 0,0 1 1,0-1-1,0 0 0,0 0 0,0-1 1,0 1-1,0-1 0,0 0 0,5 0 1,0-1 41,1 0 0,-1-1 0,0 0 1,0 0-1,0-1 0,0 0 0,0-1 1,-1 0-1,1-1 0,11-7 0,-7 2 45,0 1 0,-1-2 0,0 0-1,-1 0 1,15-19 0,-5 0 89,-1-1 0,-2-1 0,-1 0 0,-2-2 0,-1 0 1,-1 0-1,-2-1 0,-2 0 0,-1-1 0,6-69 0,-13 101-148,-1-1 1,0 1-1,0 0 0,0-1 0,0 1 1,-1 0-1,0 0 0,0-1 0,0 1 1,-2-4-1,3 8-42,0-1 0,0 1 0,0 0 0,0 0 0,0 0 0,0 0 0,0 0-1,0 0 1,0-1 0,0 1 0,-1 0 0,1 0 0,0 0 0,0 0 0,0 0 0,0 0 0,0 0 0,0 0 0,-1 0 0,1 0 0,0 0 0,0 0 0,0 0 0,0 0 0,0 0 0,-1 0 0,1 0 0,0 0 0,0 0 0,0 0 0,0 0 0,0 0 0,-1 0 0,1 0-1,0 0 1,0 0 0,0 0 0,0 0 0,0 0 0,0 0 0,-1 0 0,1 0 0,0 0 0,-7 8 106,-6 13-9,5-3-74,0 0 1,2 0-1,0 0 0,1 1 0,0 0 1,2 0-1,-2 26 0,4-31-24,1 0-1,1 0 0,0 0 1,1 1-1,0-1 1,1 0-1,1-1 1,0 1-1,1-1 0,12 24 1,-15-33-4,1 0 0,-1 1 0,1-1 0,0-1 1,0 1-1,1 0 0,-1-1 0,1 1 0,-1-1 0,1 0 1,0 0-1,0-1 0,1 1 0,-1-1 0,1 0 0,8 3 1,-7-4 1,-1 0 1,1-1-1,0 1 1,0-1-1,-1 0 1,1-1 0,0 1-1,0-1 1,0 0-1,-1-1 1,1 1-1,-1-1 1,1 0 0,5-3-1,7-5 18,0-1-1,-1 0 0,0-1 1,-1-1-1,-1 0 1,28-30-1,73-107 80,-81 101-74,16-22 49,58-104 0,-90 137-26,0-1-1,-3-1 0,-1-1 0,17-76 0,-31 107-36,28-167 146,-27 153-118,-1 1 0,-1-1 0,0 1 0,-2-1-1,-8-37 1,9 56-19,0 1 0,-1-1 0,1 1-1,-1-1 1,-4-6 0,5 10-19,1 0 1,-1 0-1,1 1 0,-1-1 1,1 1-1,-1-1 1,0 0-1,1 1 1,-1-1-1,1 1 1,-1 0-1,0-1 0,0 1 1,1-1-1,-1 1 1,0 0-1,0 0 1,1-1-1,-1 1 1,0 0-1,0 0 1,0 0-1,1 0 0,-1 0 1,0 0-1,0 0 1,0 0-1,0 0 1,1 0-1,-1 1 1,0-1-1,0 0 0,1 0 1,-1 1-1,0-1 1,0 1-1,1-1 1,-1 0-1,0 1 1,1 0-1,-1-1 0,1 1 1,-2 1-1,-7 7 5,0 2 0,1-1 0,0 1 0,0 0 0,1 1 0,-7 16 0,3-6-1,-7 13-3,2 2 0,-15 49 0,-15 80-40,45-162 36,-16 66-14,4 0-1,-7 93 1,18-124 9,2 0 0,1 0 0,2 0 0,2-1 0,18 71 0,-19-94 10,1-1-1,0 0 0,2 0 0,-1 0 0,2-1 0,0 0 0,0-1 0,1 1 1,16 15-1,-21-24-2,0 0 1,0 0 0,1-1 0,-1 0 0,1 1-1,0-2 1,0 1 0,0-1 0,0 1-1,0-1 1,1-1 0,-1 1 0,0-1-1,1 0 1,-1 0 0,1 0 0,0-1 0,-1 0-1,1 0 1,-1 0 0,1-1 0,0 0-1,-1 0 1,0 0 0,1-1 0,-1 0-1,0 0 1,9-5 0,-4 1 16,0 0 0,0-1 0,0 0 0,-1-1 0,0 0 0,-1-1 1,0 0-1,0 0 0,-1 0 0,0-1 0,6-12 0,6-14 116,26-73-1,-42 101-117,4-11 192,-1 0 1,7-36-1,-10 70-160,-1-1 0,-1 1-1,0 17 1,-1-15-14,0 0 1,5 21 0,0-6 7,-1-3 12,9 28 0,-10-49-40,-1 0 1,1 0-1,0-1 0,1 1 0,0-1 0,0 0 0,1 0 0,7 9 0,-11-15-12,1 1 0,-1-1 0,1 1 0,0-1 0,-1 0 0,1 0-1,0 0 1,-1 0 0,1 0 0,0 0 0,0 0 0,0 0 0,0-1 0,0 1-1,0-1 1,0 1 0,0-1 0,0 0 0,0 0 0,0 0 0,1 0-1,-1 0 1,0 0 0,0-1 0,0 1 0,0-1 0,0 1 0,0-1 0,0 0-1,-1 0 1,1 0 0,0 0 0,0 0 0,0 0 0,-1-1 0,2 0 0,7-6 15,-1-1 1,0 0-1,-1 0 1,12-18-1,-16 21-3,6-8 30,-2-1-1,0 0 1,-1 0 0,6-18 0,-5 13 82,18-33 1,-26 52-125,0 1 1,0-1-1,1 1 0,-1-1 0,0 1 1,1-1-1,-1 0 0,0 1 1,1 0-1,-1-1 0,1 1 0,-1-1 1,1 1-1,-1-1 0,1 1 1,-1 0-1,1-1 0,-1 1 1,1 0-1,-1 0 0,1-1 0,0 1 1,-1 0-1,1 0 0,0 0 1,-1 0-1,1 0 0,-1 0 0,1 0 1,0 0-1,-1 0 0,1 0 1,0 0-1,-1 0 0,1 0 0,-1 1 1,1-1-1,0 0 0,-1 0 1,1 1-1,-1-1 0,1 0 0,-1 1 1,1-1-1,-1 0 0,1 1 1,0 0-1,3 3-5,-1 1 0,1-1 0,0 1 0,3 7 0,0 0-9,20 31-8,-18-27 12,1-1 0,22 28-1,-28-39 14,0 0 0,-1 0-1,2-1 1,-1 1-1,0-1 1,0 0-1,1-1 1,0 1-1,-1-1 1,1 0-1,0 0 1,0 0 0,0-1-1,10 2 1,-11-3 0,-1 0 1,0 0 0,0 0 0,0-1-1,1 1 1,-1-1 0,0 0-1,0 0 1,0 0 0,0 0 0,0-1-1,0 1 1,0-1 0,-1 0 0,1 1-1,0-1 1,-1 0 0,1-1-1,-1 1 1,0 0 0,0-1 0,0 1-1,0-1 1,2-4 0,4-7 21,-1 0 0,0-1 0,7-24 0,-12 33-20,29-114 241,-30 117-243,0 1-1,0 1 1,0-1-1,1 0 0,-1 0 1,1 0-1,0 1 1,-1-1-1,1 1 0,0-1 1,0 1-1,0 0 1,0-1-1,0 1 1,0 0-1,0 1 0,0-1 1,0 0-1,5 0 1,5-2-2,-1 1 1,20 0 0,-24 1-2,201 0 14,43-4-43,-225 3 1,-17 2 15,0-1-1,-1 0 1,1 0 0,13-4-1,-12 2 38,-16 6-5,-17 8 0,-7 0-15,1 3 0,0 0 0,1 2 0,-28 20 0,39-23-16,0 1 1,0 0-1,2 1 0,0 0 1,1 2-1,0-1 0,-11 20 0,23-31 8,-1 0 1,1 0-1,0 0 0,0 0 0,1 0 0,-1 1 0,1-1 0,0 0 0,1 1 1,-1-1-1,1 1 0,0-1 0,0 1 0,2 6 0,-2-10 2,1 0-1,-1 1 1,1-1-1,0 0 0,0 0 1,0 0-1,0 1 1,0-1-1,0 0 1,1 0-1,-1-1 0,0 1 1,1 0-1,0 0 1,-1-1-1,1 1 1,0-1-1,0 1 0,0-1 1,0 0-1,0 0 1,0 0-1,0 0 1,1 0-1,-1 0 0,0-1 1,0 1-1,1-1 1,-1 1-1,0-1 1,1 0-1,-1 0 0,0 0 1,5-1-1,1 0 3,0-1 0,-1 0-1,1 0 1,-1-1 0,0 0-1,0 0 1,0 0 0,0-1 0,0 0-1,-1-1 1,1 1 0,-1-1-1,-1 0 1,8-8 0,8-10 10,-2-1 0,21-33 0,-32 44-10,9-14 28,-1-1 0,-1 0-1,12-33 1,-13 31 2,-10 23-20,0-1 0,-1 1 0,4-12 0,-12 40-8,0 1-1,1-1 1,1 1 0,1 42 0,2-56-4,1 0 0,0 0 0,0 0-1,1 0 1,0 0 0,1 0 0,-1-1 0,2 1 0,-1-1 0,1 0 0,0 0 0,0 0 0,1 0 0,0-1 0,0 0-1,1 0 1,8 8 0,-9-10 4,0 0 0,0 0 0,0-1 0,1 1 1,-1-1-1,1 0 0,0-1 0,0 1 0,0-1 0,7 1 0,-9-2 4,0-1 0,0 0 0,0 0 0,0 0 0,0 0 1,0-1-1,0 0 0,0 0 0,0 0 0,-1 0 0,1 0 0,0-1 0,-1 1 0,1-1 1,0 0-1,-1-1 0,6-3 0,6-8 30,1-1-1,-2-1 1,0 0 0,-1-1 0,0 0-1,-2-1 1,13-24 0,8-12 64,-26 44-78,-2 2 3,0 2 0,1-1-1,0 0 1,0 1 0,8-9 0,-12 15-24,-1 0 0,0 0-1,0-1 1,1 1 0,-1 0 0,0 0-1,1 0 1,-1-1 0,0 1-1,1 0 1,-1 0 0,0 0 0,1 0-1,-1 0 1,1 0 0,-1 0 0,0 0-1,1 0 1,-1 0 0,0 0-1,1 0 1,-1 0 0,0 0 0,1 0-1,-1 0 1,1 0 0,-1 0-1,0 1 1,1-1 0,-1 0 0,5 12 36,-4 23-20,-2-28-11,1 7-6,4 116-38,-2-110 42,1 0 1,0-1-1,2 1 0,9 27 0,-13-44 1,0-1 0,0 0 0,0 1 0,0-1 0,0 0-1,0 0 1,1 0 0,-1 0 0,1 0 0,-1 0 0,1 0 0,0 0-1,0-1 1,0 1 0,0-1 0,0 1 0,0-1 0,0 0-1,5 2 1,-4-3 9,0 1 0,0-1 0,0 0-1,1 1 1,-1-2 0,0 1 0,0 0-1,0-1 1,0 1 0,0-1 0,0 0-1,0 0 1,5-2 0,5-4 59,-1-1 0,1 0 1,-2 0-1,1-1 0,14-16 1,3-5 201,24-34 1,-30 36-11,-22 27-245,1-1 0,-1 0 0,1 1 0,-1 0-1,1-1 1,0 1 0,0 0 0,-1 0 0,1 0 0,0 0-1,3-1 1,-5 2-17,0 0 0,1 0 0,-1 0 0,0 0 0,1 0 0,-1 0-1,0 0 1,1 0 0,-1 0 0,0 0 0,1 0 0,-1 0 0,0 0 0,1 0-1,-1 0 1,0 0 0,1 0 0,-1 1 0,0-1 0,1 0 0,-1 0 0,0 0 0,0 1-1,1-1 1,-1 0 0,0 0 0,1 1 0,-1 0-1,0 0-1,1 0 1,-1 0 0,0 1-1,1-1 1,-1 0 0,0 0 0,0 0-1,0 0 1,0 1 0,0-1-1,0 0 1,-1 1 0,-5 25 26,0 0 1,-14 31 0,4-9-14,-26 71 3,-98 197 0,139-315-19,-74 132-7,67-121 13,-1-1 1,0 0-1,-1-1 1,0 0 0,-1-1-1,0 0 1,0 0-1,-16 9 1,23-17 11,-1 0 0,0 0 0,0-1 0,0 1 0,0-1 0,0 0 0,0-1 0,0 1 0,0-1 0,0 0 0,0 0 0,-10-2 0,5 1 23,-1-1-1,1-1 1,0 0 0,0 0-1,-12-7 1,21 9-38,0 1-1,0 0 0,0-1 1,1 1-1,-1-1 0,0 1 1,0-1-1,1 0 1,-1 1-1,0-1 0,1 0 1,-1 0-1,1 1 0,-1-1 1,1 0-1,-1 0 1,1 0-1,-1 0 0,1 1 1,0-1-1,0 0 1,-1 0-1,1 0 0,0 0 1,0 0-1,0-1 0,0 0 1,1-1 0,-1 1 0,1-1-1,0 1 1,-1 0 0,1-1-1,0 1 1,1 0 0,-1 0 0,2-3-1,4-5-7,1 1 0,0-1 0,11-8 1,-19 17 1,16-13-10,1 1 0,0 0 0,34-18 0,64-26-27,-33 19-6,-42 17 28,0 0 0,-1-3 0,-1-1 0,-2-2 0,45-41 1,-52 37 30,-1-1 1,-2-1 0,-1-2 0,-2-1 0,20-39 0,47-107 72,3-8-10,-83 170-71,-8 14-5,1 0 1,-1 1-1,1 0 0,1 0 1,-1-1-1,1 2 1,-1-1-1,1 0 0,7-5 1,-10 10-4,-1 0 1,1 0-1,-1-1 1,1 1 0,-1 0-1,1 0 1,-1 0-1,1 0 1,-1 0-1,1 1 1,-1-1-1,1 0 1,-1 0 0,0 0-1,1 0 1,-1 0-1,1 1 1,-1-1-1,1 0 1,-1 0-1,1 1 1,-1-1 0,0 0-1,1 1 1,-1-1-1,0 0 1,1 1-1,-1-1 1,0 1-1,0-1 1,1 1-1,-1-1 1,0 0 0,0 1-1,0-1 1,1 1-1,-1-1 1,0 1-1,0-1 1,0 1-1,0-1 1,0 2-1,7 27-22,-1 17-9,-2 0 0,-2 0 0,-4 53 0,-30 139-92,30-228 119,0-1 0,0 0 0,-1 1 0,-1-1 0,1 0 0,-2-1 0,-4 10 0,8-16 7,-1 0 0,1 0 0,-1-1-1,1 1 1,-1 0 0,1 0 0,-1-1 0,0 1-1,0-1 1,0 0 0,0 1 0,0-1-1,0 0 1,0 0 0,-1 0 0,1-1-1,0 1 1,0 0 0,-1-1 0,1 1 0,0-1-1,-1 0 1,1 0 0,-1 0 0,1 0-1,0 0 1,-1-1 0,1 1 0,0-1-1,-1 1 1,1-1 0,0 0 0,-3-1 0,-2-2 5,0 0 0,1-1 0,-1 1 0,1-1 0,0-1 0,0 1 0,1-1 0,-1 0 0,-5-10 0,-3-3 82,-21-42 0,34 59-84,0 0 1,0 1 0,0-1 0,1 0 0,-1 0 0,0 0 0,1 0-1,-1 0 1,1 0 0,0 0 0,0 0 0,-1 0 0,1 0 0,1 0 0,-1 0-1,1-4 1,0 5-5,-1 0 1,1 0-1,0 0 0,0 0 0,0 0 0,0 0 1,0 1-1,0-1 0,0 0 0,0 1 0,0-1 0,0 0 1,1 1-1,-1 0 0,0-1 0,0 1 0,0 0 1,1-1-1,-1 1 0,0 0 0,1 0 0,-1 0 0,0 0 1,0 0-1,1 0 0,-1 1 0,0-1 0,2 1 1,42 7-22,-1 1 1,47 18 0,28 6 1,-77-22 17,-26-6 12,-1-1 0,1-1 0,1 0 1,-1-1-1,0 0 0,28-2 0,-41-1-7,0 1-1,0-1 1,0 0 0,0 0 0,0 0 0,0 0-1,0 0 1,0-1 0,-1 0 0,1 1-1,0-1 1,-1 0 0,0 0 0,1 0 0,-1 0-1,0-1 1,0 1 0,3-4 0,4-17-3508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2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 5016,'0'0'6501,"-8"14"-6058,-57 92 430,21-18 191,-34 98 0,2-3 93,23-73-500,2-2 337,-43 126 0,80-191-489,-2-2 0,-31 62 0,45-94-112,2-8-375,0-1 0,0 0 1,0 0-1,0 1 0,0-1 0,0 0 1,0 0-1,0 1 0,0-1 1,0 0-1,0 0 0,0 1 0,0-1 1,0 0-1,0 0 0,0 1 0,0-1 1,-1 0-1,1 0 0,0 0 0,0 1 1,0-1-1,0 0 0,0 0 1,-1 0-1,1 1 0,0-1 0,0 0 1,0 0-1,-1 0 0,1 0 0,0 0 1,0 1-1,0-1 0,-1 0 0,1 0 1,0 0-1,0 0 0,-1 0 0,1 0 1,0 0-1,-1 0 422,1-8-258,1-1-1,1 1 1,-1-1 0,1 1-1,1 0 1,-1 0 0,8-15-1,32-52-3,-25 47 26,1-1 15,35-46 0,-42 62-139,0 1 1,1 1-1,0-1 1,1 2-1,21-14 1,-9 5 51,-21 16-93,0-1-1,1 1 0,-1 0 0,1 0 1,0 0-1,-1 0 0,1 1 0,0 0 0,1 0 1,-1 0-1,0 0 0,7 0 0,-1 0 75,-11 1-104,0 1-1,1 0 0,-1 0 1,1 0-1,-1-1 0,1 1 1,-1 0-1,1 0 0,-1 0 1,1 0-1,-1 0 0,1 0 1,-1 0-1,1 0 0,-1 0 1,1 0-1,-1 0 0,0 0 1,1 0-1,-1 0 0,1 0 1,-1 1-1,1-1 0,-1 0 1,1 0-1,-1 0 0,0 1 1,1-1-1,-1 0 0,1 1 1,-1-1-1,0 0 0,1 1 1,-1-1-1,0 0 0,0 1 1,1-1-1,-1 1 0,0-1 1,1 1-1,2 9 31,0 0 0,0 0 1,0 1-1,-2-1 0,1 1 0,-1-1 0,-1 16 1,3 22 11,-1-28-43,-1-9 22,1 1 1,5 18 0,-6-26-26,0-1 1,1 1 0,-1-1-1,1 1 1,0-1-1,0 0 1,0 0-1,0 0 1,1 0 0,-1-1-1,1 1 1,4 3-1,5 4 1,-9-7-4,0 0-1,0-1 1,1 1 0,-1-1-1,1 0 1,4 2 0,-7-3-2,1-1 1,-1 0-1,0 1 1,1-1-1,-1 0 1,0 0-1,1 0 1,-1 0-1,0 0 1,1 0-1,-1 0 0,0-1 1,1 1-1,-1 0 1,0-1-1,0 1 1,1-1-1,-1 1 1,0-1-1,0 0 1,0 1-1,0-1 1,0 0-1,2-2 1,20-18 26,-2-2 0,0 0 0,-2-2 0,0 0 0,-2-1 1,-1 0-1,22-49 0,-30 42 96,-8 33-121,0 0 0,0 0 1,0 0-1,0 0 0,0 0 0,0 0 0,0 0 1,0 0-1,0 0 0,0 0 0,0 0 0,-1 0 0,1 0 1,0 0-1,0 0 0,0 0 0,0 0 0,0 0 1,0 0-1,0 0 0,0 0 0,0 0 0,0 0 1,0 0-1,-1 0 0,1 0 0,0 0 0,0 0 0,0 0 1,0 0-1,0 0 0,0 0 0,0 0 0,0-1 1,0 1-1,0 0 0,0 0 0,0 0 0,0 0 1,0 0-1,0 0 0,0 0 0,0 0 0,0 0 0,0 0 1,0 0-1,0 0 0,0-1 0,0 1 0,0 0 1,0 0-1,0 0 0,0 0 0,0 0 0,0 0 1,0 0-1,0 0 0,0 0 0,-9 18 45,1 1-43,2 1 0,0-1 0,1 1 0,1 1 1,1-1-1,0 0 0,2 1 0,1 0 1,0-1-1,1 1 0,5 23 0,-4-38-11,-1-1-1,1 0 0,0 0 1,1 0-1,-1 0 0,1 0 1,0-1-1,0 1 0,0-1 1,1 0-1,0 0 0,-1 0 1,7 4-1,-8-6 8,0 0 0,0-1 0,1 1 0,-1-1 0,1 1 0,0-1 0,-1 0 0,1 0 0,0 0 0,0-1 0,-1 1 0,1 0 0,0-1-1,0 0 1,0 0 0,0 0 0,0 0 0,0 0 0,0 0 0,-1-1 0,1 0 0,0 1 0,0-1 0,0 0 0,3-2 0,7-5 13,1 0 1,-2-2-1,1 1 0,-1-1 0,0-1 0,15-19 0,54-81 81,3-4 15,-69 96-83,23-38 1,1-2 73,-38 57-95,0 0-1,1 0 1,-1 1 0,1-1-1,0 0 1,-1 0 0,1 1-1,0-1 1,0 1 0,0 0-1,0-1 1,0 1 0,0 0-1,3-1 1,-5 2-4,1 0 0,0 0 0,-1 0 0,1 0 1,-1 0-1,1 0 0,0 1 0,-1-1 0,1 0 0,-1 0 0,1 0 0,0 1 0,-1-1 0,1 0 1,-1 0-1,1 1 0,-1-1 0,1 1 0,-1-1 0,1 1 0,10 20 1,-7-3-2,-1 0 0,0 0 0,-2 1 0,0-1 0,-1 0 0,0 1 0,-2-1 0,0 0 0,-1 1 1,-1-1-1,-1 0 0,-1-1 0,0 1 0,-1-1 0,0-1 0,-2 1 0,0-1 0,-21 28 0,26-40 9,0 0 0,0 0 0,-1 0 0,-8 5 1,-4-3 23,16-6-32,1 0-1,-1 0 1,1 0 0,-1 0-1,1 0 1,-1 0 0,1 0-1,-1-1 1,1 1 0,-1 0-1,1 0 1,-1 0 0,1-1 0,0 1-1,-1 0 1,1-1 0,-1 1-1,1 0 1,0-1 0,-1 1-1,1 0 1,0-1 0,-1 1-1,1-1 1,0 1 0,0-1-1,-1 1 1,1-1 0,-1-5-190,-1 1 0,1 0 0,0-1 0,1 1 0,0-1 1,-1 1-1,2-1 0,-1 1 0,1-1 0,-1 1 0,2-1 0,-1 1 0,3-6 0,0-1-719,1 0-1,0 1 0,1 0 0,13-20 0,-19 31 884,1-1 0,0 0 0,0 1 0,0-1 0,0 1 0,0-1 0,0 1 0,0 0 1,0-1-1,0 1 0,0 0 0,0-1 0,0 1 0,0 0 0,0 0 0,0 0 0,0 0 0,0 0 0,0 0 0,0 0 1,0 1-1,0-1 0,0 0 0,0 1 0,0-1 0,0 0 0,0 1 0,0-1 0,1 2 0,29 18-90,-2-2 91,9 9 49,-31-20-2,1-1-1,0 0 1,0-1-1,0 0 1,1 0-1,0-1 1,0 0-1,0-1 0,0 1 1,1-2-1,-1 1 1,18 1-1,-21-4 1,0 1-1,-1-1 1,1 0-1,-1 0 1,1-1-1,-1 0 0,1 0 1,-1 0-1,1-1 1,-1 1-1,0-1 1,1-1-1,-1 1 1,-1-1-1,1 0 0,0 0 1,0 0-1,-1 0 1,0-1-1,0 0 1,0 0-1,0 0 1,5-8-1,4-8 15,-3 6-79,-1-1 1,14-28-1,-10 8-2553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2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12760,'0'0'64,"-61"0"-64,21 10 8,2 4 152,9 12 16,23-1-88,10-19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2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1170 5416,'0'0'3897,"12"-4"-3604,-1 1-235,0-1 0,-1 0 0,1 0-1,-1-1 1,-1-1 0,1 1-1,-1-2 1,1 1 0,9-11 0,30-35 270,-3-2 0,43-66 0,-57 75-166,39-58 304,64-127 0,37-121 584,-165 336-938,-1-1 0,7-26 0,-12 38-61,0-1 0,0 0 0,0 0 0,-1 1-1,1-1 1,-1 0 0,-1 0 0,1 0 0,0 1 0,-1-1 0,0 0 0,0 0 0,-3-6 0,4 11-38,-1 0 0,1-1-1,0 1 1,0 0 0,-1 0 0,1-1 0,0 1 0,0 0 0,-1 0 0,1-1-1,0 1 1,-1 0 0,1 0 0,-1 0 0,1 0 0,0 0 0,-1-1-1,1 1 1,0 0 0,-1 0 0,1 0 0,-1 0 0,1 0 0,0 0 0,-1 0-1,1 0 1,0 0 0,-1 0 0,1 1 0,-1-1 0,1 0 0,0 0-1,-1 0 1,1 0 0,0 0 0,-1 1 0,1-1 0,0 0 0,-1 0 0,1 1-1,0-1 1,0 0 0,-1 1 0,-14 14 107,14-13-93,-12 13 28,2 1-1,0 0 1,1 0 0,0 2-1,-13 33 1,8-9-1,-14 61 0,6 3-3,6 0 0,3 1-1,2 145 1,12-220-29,8 57 0,-6-77-10,1 0 0,0 0-1,1 0 1,0 0-1,0 0 1,2-1 0,9 17-1,-11-21 1,0-1 1,0 1-1,1-1 0,0-1 0,0 1 0,0-1 1,1 0-1,0 0 0,0 0 0,0-1 0,0 0 1,1 0-1,-1-1 0,1 1 0,0-1 0,0-1 1,1 0-1,-1 0 0,10 2 0,-9-3 1,0 1 1,1-2-1,-1 1 0,0-1 0,0 0 0,0-1 0,1 0 1,-1 0-1,0-1 0,0 0 0,0 0 0,0-1 1,-1 0-1,1 0 0,-1-1 0,0 0 0,10-6 1,12-16 26,0 0 1,-2-2 0,-1-1 0,29-41-1,-51 63-23,1 0-1,-1-1 0,0 1 0,0-1 0,-1 0 0,0 0 0,0 0 0,-1 0 0,0 0 0,-1 0 0,0-1 0,0 1 1,-1-1-1,0 1 0,0-1 0,-3-15 0,3 22-9,-1 0 1,1 0 0,-1 0-1,1 0 1,-1 0-1,0 0 1,1 0-1,-1 0 1,0 1 0,0-1-1,-1 0 1,1 1-1,0-1 1,0 0 0,-1 1-1,1 0 1,-1-1-1,1 1 1,-1 0-1,0 0 1,-2-2 0,1 2 2,0 0 1,-1 0-1,1 1 1,0-1-1,0 1 1,-1-1-1,1 1 1,0 0-1,-1 0 1,1 1-1,0-1 1,-4 2-1,-3 0 8,0 1 0,0 1-1,0 0 1,0 0 0,1 1 0,0 0-1,-11 9 1,7-4-7,0 1 0,1 1 0,1 0-1,0 0 1,1 1 0,-12 19 0,16-22-8,0 1 1,1 0 0,0 1-1,0-1 1,1 1 0,1 0-1,0 0 1,1 0-1,-2 14 1,3-9-4,1-1-1,1 0 0,0 1 1,1-1-1,0 0 0,2 0 1,0 0-1,0-1 0,2 1 1,13 27-1,-14-34-6,1 0 0,0-1-1,0 0 1,1 0 0,0 0-1,0-1 1,1 1 0,0-2 0,0 1-1,1-1 1,-1-1 0,1 0 0,1 0-1,-1 0 1,1-1 0,-1-1-1,1 0 1,15 3 0,-15-4 7,1-1-1,-1-1 1,1 0 0,-1 0-1,1-1 1,-1 0 0,1-1-1,-1 0 1,0-1 0,19-7-1,-13 4 11,-1-2-1,1 0 0,-1-1 0,-1 0 1,27-22-1,-15 4 35,-1-1-1,-1 0 1,-1-2 0,-2-1 0,20-37-1,-40 65-35,2-2 27,0 0 1,0 0 0,0-1-1,-1 0 1,1 1-1,-2-1 1,1 0-1,0 0 1,0-12-1,-2 18-22,0-1-1,0 1 0,0 0 1,1 0-1,-1-1 1,0 1-1,0 0 1,0-1-1,0 1 0,0 0 1,-1 0-1,1-1 1,0 1-1,0 0 1,0-1-1,0 1 0,0 0 1,0 0-1,0-1 1,0 1-1,-1 0 0,1 0 1,0-1-1,0 1 1,0 0-1,-1 0 1,1 0-1,0-1 0,0 1 1,-1 0-1,1 0 1,0 0-1,0 0 1,-1 0-1,1-1 0,0 1 1,0 0-1,-1 0 1,1 0-1,-1 0 1,-4-2 145,34-3 203,-16 3-370,0 1 0,1 1-1,-1 0 1,1 1 0,-1 0-1,23 6 1,-34-6 6,-1 0 1,1-1-1,-1 1 0,1 0 1,-1 0-1,1 0 0,-1 0 1,0 0-1,1 0 0,-1 1 1,0-1-1,0 0 0,0 0 0,0 1 1,2 2-1,10 28-52,-7-18 44,-1 2 0,0 0 1,-1 0 0,3 20-1,-4-19 5,0 0 0,1-1 0,9 23 0,-10-30 5,1-2-1,0 1 0,0 0 0,0-1 1,1 0-1,10 12 0,-13-17 0,0 0-1,0-1 0,0 1 1,1 0-1,-1-1 1,0 1-1,1-1 0,-1 0 1,1 0-1,0 0 1,-1 0-1,1 0 0,0-1 1,-1 1-1,1-1 1,0 0-1,0 0 0,0 0 1,-1 0-1,1 0 0,0 0 1,0-1-1,-1 0 1,1 1-1,3-2 0,2-1-2,-1-1 0,1 1-1,0-1 1,-1-1-1,0 1 1,0-1-1,9-9 1,40-46 33,-11 11-11,8-7 0,-25 26 3,38-33-1,-55 53-14,-10 8-2,1 0-1,0 0 1,0 1-1,0-1 1,1 0-1,-1 1 1,0 0-1,1-1 1,4-1-1,10-5 60,9-2 31,-25 10-89,0 0 1,1 0 0,-1 0 0,0 1 0,0-1-1,0 0 1,1 0 0,-1 1 0,0-1-1,0 1 1,0-1 0,0 1 0,0-1-1,0 1 1,0 0 0,0 0 0,0-1 0,0 1-1,0 0 1,0 0 0,0 0 0,0 1-1,3 2 14,1 1-1,-2 0 0,1 0 0,0 0 1,-1 0-1,0 1 0,0-1 0,-1 1 0,0 0 1,0 0-1,0 0 0,1 6 0,-2-5-7,0 1 16,0 1 0,0-1 0,-1 0 0,0 1 0,0-1 0,-1 1 0,0-1 0,-1 0 0,1 0 0,-5 10 0,-7 10 61,9-21-45,0 0 0,1 1 0,-1-1 1,-3 17-1,7-24-37,0 0 1,0 0 0,0 0 0,0 0-1,0 0 1,0 0 0,0 0-1,-1 1 1,1-1 0,0 0 0,0 0-1,0 0 1,0 0 0,0 0-1,0 0 1,0 0 0,0 0-1,0 1 1,0-1 0,0 0 0,0 0-1,0 0 1,0 0 0,0 0-1,0 0 1,0 0 0,0 1 0,0-1-1,0 0 1,0 0 0,0 0-1,0 0 1,0 0 0,0 0 0,0 0-1,0 1 1,1-1 0,-1 0-1,0 0 1,0 0 0,0 0 0,0 0-1,0 0 1,0 0 0,0 0-1,0 0 1,0 0 0,0 0-1,1 0 1,-1 0 0,0 0 0,0 1-1,0-1 1,0 0 0,0 0-1,0 0 1,0 0 0,1 0 0,6-8 108,12-21-118,-15 22 37,21-34 78,2 1 1,2 1 0,52-54-1,-80 92-101,0 0 0,0 0 0,0 0-1,0 0 1,0 0 0,0 0 0,1 0-1,-1 1 1,0-1 0,0 0 0,1 1-1,-1-1 1,0 1 0,1-1 0,-1 1-1,0 0 1,1 0 0,-1-1 0,1 1-1,-1 0 1,3 0 0,-3 1-3,0 0 1,0-1-1,0 1 0,0 0 1,0-1-1,0 1 1,0 0-1,0 0 1,0 0-1,0 0 0,-1 0 1,1 0-1,0 0 1,-1 0-1,1 0 0,-1 0 1,1 1-1,0 1 1,2 6 13,-1 1 1,0-1 0,-1 0 0,0 18-1,-8 133 182,10-148-181,5-12-15,13-16-4,-18 14-2,101-104 70,-1 0 16,-97 100-77,1 0 0,0 1 0,10-6 0,-14 10-7,-1 0 0,0 0 0,0 0 0,0 0 0,1 0 0,-1 0 0,1 1 0,-1-1 0,0 1 0,1-1 0,-1 1 0,1 0 0,-1 0 0,1 0 0,3 1 0,-4 0-2,-1 0 0,0 0 0,0 0-1,1 0 1,-1 0 0,0 0 0,0 0 0,0 1 0,0-1 0,-1 0 0,1 0 0,0 1 0,0-1 0,-1 1 0,1-1 0,-1 0 0,1 1 0,-1-1 0,0 1 0,0-1 0,1 1 0,-1-1 0,0 1 0,0 0-1,-1 1 1,3 8 7,2 18 4,48 245 220,-51-268-217,0-1 1,1 1-1,0-1 1,-1 0-1,2 0 1,-1 1 0,0-2-1,1 1 1,0 0-1,0 0 1,1-1-1,-1 1 1,1-1-1,5 4 1,-8-7-9,0-1 0,0 1 1,1-1-1,-1 1 0,0-1 0,0 0 1,1 0-1,-1 1 0,0-1 0,1 0 0,-1 0 1,0 0-1,1 0 0,-1-1 0,0 1 0,1 0 1,-1 0-1,2-1 0,24-12 9,-12 2-14,-1 0 0,0-1 0,-1 0 0,19-23 0,28-43-2826,-58 77 2600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5416,'0'0'3521,"16"9"-3036,19 9-207,0-2 0,50 15 0,19 2 157,84 22 353,-166-51-652,1 0 0,0-2 0,-1 0 0,1-2 0,0 0 0,35-6 1,-19-2-175,1-3 1,-1-1-1,-1-1 1,0-2-1,-1-2 1,0-2-1,56-38 1,-81 47-8623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3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486 896 3808,'0'0'4841,"-10"-2"-4565,2 1-235,1-1 60,0 1 0,0 0 0,0 1 1,0-1-1,0 1 0,0 1 1,0-1-1,-1 1 0,1 1 0,-10 2 1,-25 17 569,-51 32 0,55-31-374,21-12-111,-1 1 1,1 0 0,0 1-1,-24 24 1,26-21-78,-35 40 230,46-50-278,0 0 0,0 1 0,1-1 0,0 1 0,0 0 0,1 0 0,-1 0 0,-2 13 0,5-17-47,0 0 0,0 1 0,0-1 0,1 0 0,-1 0 0,1 1 0,-1-1 0,1 0 0,0 0 0,0 0 0,0 0 0,0 0 0,0 0 0,1 0 0,-1 0 0,0 0 0,1-1 0,-1 1 0,1 0 0,0-1 0,0 0 0,-1 1 0,1-1 0,0 0 0,0 0 0,4 2 0,7 3 39,-1-1-1,28 9 1,-37-13-40,4 1 19,0-1-1,1 1 1,-1-1-1,0 0 1,1-1-1,-1 0 0,0 0 1,1-1-1,-1 0 1,0 0-1,0 0 1,1-1-1,-1 0 1,0-1-1,-1 1 0,1-1 1,0-1-1,-1 1 1,0-1-1,1 0 1,6-7-1,-2 2 27,-1 0 0,0-1 0,-1 0 0,0 0 0,-1-1-1,0 0 1,0-1 0,-2 0 0,1 0 0,-1 0 0,-1-1 0,0 1-1,-1-1 1,0-1 0,-1 1 0,-1 0 0,0-1 0,-1 1 0,0-23 0,-1 34-41,-1 0 1,1 0 0,-1 0 0,1 0 0,-1 1 0,1-1 0,-1 0 0,0 0-1,0 0 1,0 1 0,0-1 0,-2-2 0,-6-11 274,5 9-104,1 11-19,-2 18 47,4-16-202,-3 8 47,2-8-32,0 0-1,1 0 0,0 0 1,0 0-1,0 0 1,1 0-1,0 8 0,4 10 97,10 42-1,-12-60-90,1 1-1,0 0 1,0-1-1,0 0 1,1 0-1,0 0 1,1 0-1,0 0 1,6 7-1,-6-11 16,-1 1-1,1-1 0,0 0 0,0 0 1,0-1-1,0 0 0,1 0 0,-1 0 0,0 0 1,10 1-1,-8-1-12,-4-2-11,0 0 1,0 0-1,0 0 0,0-1 1,-1 1-1,1-1 0,0 0 1,0 1-1,0-1 0,-1-1 1,5-1-1,28-16 104,-20 8-76,-1-1 0,-1 0-1,1-1 1,-2-1-1,21-29 1,-21 29-17,89-118 300,-78 104-271,-2-2 0,-1-1 1,-1 0-1,-2-1 0,20-51 0,-6-2 68,20-92-1,-44 141-73,5-67-1,-4 28 4,-4 12-2,-3 41-29,1 1-1,6-31 1,-6 44-22,-1 1 0,0-1 0,0 1 0,0-1 0,-1 0 0,-1 1 0,1-1 0,-1 1 0,0-1 0,-1 1 0,-4-15 0,6 22-11,-1 0 1,1-1-1,0 1 0,0 0 0,0 0 1,0-1-1,0 1 0,0 0 0,-1 0 1,1 0-1,0-1 0,0 1 0,0 0 1,-1 0-1,1 0 0,0 0 0,0-1 1,0 1-1,-1 0 0,1 0 0,0 0 1,0 0-1,-1 0 0,1 0 0,0 0 1,-1 0-1,1 0 0,0 0 0,0 0 1,-1 0-1,1 0 0,0 0 0,0 0 1,-1 0-1,1 0 0,0 0 0,0 0 1,-1 0-1,1 0 0,0 0 0,0 1 1,-1-1-1,1 0 0,0 0 0,0 0 1,0 0-1,-1 0 0,1 1 0,0-1 1,0 0-1,0 0 0,0 1 0,-1-1 1,1 0-1,0 0 0,0 0 0,0 1 1,0-1-1,0 0 0,0 0 0,0 1 1,0-1-1,0 0 0,0 1 0,0-1 1,0 0-1,-9 31-100,4-15 88,-109 404-331,27-91 140,81-311 195,-148 531-244,107-407 215,-4 15-16,9 5-63,42-161 129,-1 0-1,1-1 1,0 1-1,0 0 1,0 0-1,-1 0 1,1 0-1,0 0 1,-1 0-1,1 0 1,-1-1-1,1 1 1,-1 0-1,1 0 0,-2 1 1,1-2 2,0-1 0,0 1-1,0 0 1,1 0 0,-1-1 0,0 1-1,0-1 1,1 1 0,-1-1 0,0 1 0,0-1-1,1 1 1,-1-1 0,1 1 0,-1-1-1,1 0 1,-1 1 0,1-1 0,-1 0 0,0-1-1,-2-1 5,0 0 1,0 0-1,1-1 0,-1 1 0,1-1 0,0 1 0,0-1 0,0 0 0,1 0 0,-1 0 0,1 0 0,0 0 1,0 0-1,0-1 0,1 1 0,-1 0 0,1-1 0,0 1 0,0 0 0,1 0 0,1-9 0,3-5-5,0 0 0,2 0 0,0 0 0,1 1 0,1 0 0,0 1 0,12-17 0,5 1-58,1 0 0,1 1 0,1 2 0,55-42 0,-11 22-32,-12 9 21,-9 7 0,-41 27 60,0-1 0,-1 1-1,0-2 1,0 1-1,0-1 1,-1-1-1,8-9 1,15-26 37,-2-1 1,-2-1-1,36-82 0,-45 85-30,-1 3 29,21-65 0,41-120 19,-64 183-53,14-32 0,-11 28-1,-1-1 0,11-49 0,-24 75-4,-3 15 0,-1 0 0,1 0 0,-1 0 0,0 0 0,0-1 0,-1 1 0,0 0 0,0-1 0,0 1 0,-1 0 0,0 0 0,-3-11 0,1-1 0,2 18 0,1-1-1,0 1 1,-1 0 0,1 0-1,0 0 1,0 0-1,-1-1 1,1 1-1,0 0 1,-1 0-1,1 0 1,0 0 0,-1 0-1,1 0 1,0 0-1,-1 0 1,1 0-1,0 0 1,-1 0-1,1 0 1,0 0-1,-1 0 1,1 0 0,0 1-1,-1-1 1,1 0-1,0 0 1,-1 0-1,1 0 1,0 1-1,0-1 1,-1 0-1,1 0 1,0 1 0,0-1-1,-1 0 1,-1 2-9,-4 2 3,1 0 0,-1 0 0,1 1 0,0-1-1,0 1 1,0 0 0,1 1 0,0-1 0,-6 11 0,-3 7-14,-11 30 0,-14 48-93,-32 139 0,46-152 32,-173 574-382,177-599 419,-50 141-72,54-165 99,-2-1 0,-1-1-1,-29 41 1,46-75 25,1-1 0,-1 0 1,0 0-1,0 0 0,0 0 0,0 0 0,-1 0 0,1-1 0,-1 1 1,1-1-1,-1 1 0,1-1 0,-1 0 0,0 0 0,1 0 0,-1 0 1,0-1-1,-3 1 0,4-1-2,1 0 0,-1 0 1,0 0-1,1 0 0,0-1 1,-1 1-1,1 0 0,-1-1 0,1 1 1,-1-1-1,1 0 0,0 1 1,-1-1-1,1 0 0,0 0 1,0 0-1,0 0 0,-1 0 0,1 0 1,0 0-1,1-1 0,-1 1 1,0 0-1,0 0 0,0-1 0,1 1 1,-1 0-1,0-1 0,1 1 1,0-1-1,-1 1 0,1-1 1,0 1-1,0-1 0,0-2 0,-1-5 11,1-1-1,0 1 0,0-1 0,2 1 0,-1-1 0,1 1 0,0-1 0,1 1 0,3-9 1,1 3 0,-1 0 0,2 0 1,0 1-1,16-21 0,2 4-4,2 0-1,1 2 1,1 1 0,43-30-1,36-12-11,-84 53-15,2 2-1,0 0 0,47-17 1,-49 23 1,0-1 1,-1-2-1,-1 0 1,0-2 0,28-21-1,-30 17 14,-7 8 6,-1-1 0,-1 0-1,0-1 1,-1-1 0,0 0-1,10-15 1,-14 17 38,0-1 0,-2 0 0,1 0 0,6-25-1,-10 30-21,-1 0 0,-1 0 0,1 0 0,-1 0 0,0 0 0,-1 0 0,1 0-1,-2 0 1,1 0 0,-5-13 0,6 18-20,-1 0 0,1 0 0,-1 1 0,0-1 0,0 0 0,0 1 0,0-1 0,0 0 0,0 1 1,0-1-1,-2-1 0,3 3-3,-1 0 0,0 0 0,1 0 0,-1 0 0,0 0 0,0 0 1,1 0-1,-1 0 0,0 0 0,1 0 0,-1 0 0,0 0 0,0 0 1,1 0-1,-1 1 0,0-1 0,1 0 0,-1 1 0,0-1 0,1 0 1,-1 1-1,1-1 0,-1 1 0,0-1 0,1 1 0,-1-1 0,1 1 1,0-1-1,-1 1 0,1 0 0,-1-1 0,1 1 0,-1 1 0,-28 30 2,21-23-14,0-1 1,1 1 0,-1 0 0,2 1 0,-1 0 0,1 0 0,-8 22-1,9-20-2,2 2-1,0-1 0,0 0 0,1 1 0,1-1 1,0 26-1,2-31 9,-1 0 0,2 0-1,-1 0 1,1 0 0,0 0 0,0-1 0,1 1 0,0-1 0,1 0 0,0 0 0,0 0 0,9 12 0,-6-12 12,1 0 1,0-1 0,0 0-1,1 0 1,10 5 0,1 1 26,-13-9-19,0 0 1,0 0-1,0-1 0,0 1 0,0-1 1,0-1-1,0 0 0,1 0 0,-1 0 1,1-1-1,-1 0 0,1 0 0,-1-1 0,0 0 1,1 0-1,-1-1 0,9-3 0,1 0 19,0-2 0,0 0-1,0-1 1,-1 0-1,29-21 1,171-152 356,-158 117-279,-39 42-29,27-26 0,-45 47-81,0 0 0,0 0-1,1 0 1,-1 0 0,0 0-1,0 0 1,1 0 0,-1 1 0,0-1-1,1 0 1,-1 1 0,0-1-1,1 1 1,-1 0 0,1-1-1,-1 1 1,1 0 0,-1 0-1,1 0 1,-1 0 0,1 0-1,1 1 1,-1 0-3,0 0 1,0 0-1,0 0 1,0 0-1,0 0 0,0 1 1,-1-1-1,1 1 0,-1-1 1,1 1-1,-1 0 1,1 0-1,0 2 0,-1-4 5,-1 1 0,0-1 0,1 1-1,-1-1 1,0 1 0,0-1-1,1 1 1,-1-1 0,0 1 0,0-1-1,0 1 1,0-1 0,1 1-1,-1 0 1,0-1 0,0 1 0,0-1-1,0 1 1,0-1 0,-1 1-1,1-1 1,0 1 0,0-1 0,0 1-1,0-1 1,-1 1 0,1-1-1,0 1 1,0-1 0,-1 1 0,1-1-1,0 1 1,-1-1 0,1 1 0,-1-1-1,1 0 1,0 1 0,-1-1-1,1 0 1,-1 1 0,1-1 0,-1 0-1,1 0 1,-1 1 0,1-1-1,-1 0 1,1 0 0,-1 0 0,-1 0-1,-38 7 20,17-4-9,-96 24 5,112-24-16,1 0-1,-1 0 1,1 0-1,-1 1 1,1 0-1,0 0 1,0 1-1,-8 8 1,0-2 20,12-8-18,0-1 0,0 0 0,1 1-1,-1 0 1,1-1 0,-1 1 0,1 0 0,0-1 0,0 1 0,0 0 0,0 0 0,1 0 0,-1 0 0,1 0 0,0 0 0,0 0 0,0 4 0,0 7-11,1 1 0,4 15 0,-4-21 2,1 0 0,0 0 1,1 0-1,0 0 0,0-1 0,7 12 1,-8-16-3,0-1 1,0 0 0,1 0-1,-1 0 1,1-1-1,-1 1 1,1-1 0,0 1-1,0-1 1,0 0 0,0 0-1,1 0 1,-1 0 0,1-1-1,-1 0 1,1 1 0,-1-1-1,7 1 1,3-1-3,0 1 1,0-2-1,-1 0 1,1-1-1,0 0 1,0-1-1,-1 0 0,1-1 1,-1 0-1,1-1 1,-1-1-1,0 1 1,-1-2-1,12-7 0,14-11 21,-1-1 0,57-53 0,-16 12 80,-46 39-28,-1-2-1,44-53 1,-49 47-20,-1-1-1,-2-1 1,25-56-1,-5 10 17,-11 24-47,23-64-1,-44 97-8,-2 0 0,-1 0 0,-1-1 0,-1 0 1,2-36-1,-8 17 40,0 44-39,1 0-1,0 0 1,-1 0 0,1 0 0,-1 0-1,0 0 1,1 0 0,-1 0 0,0 0 0,0 0-1,0 1 1,-1-1 0,1 0 0,0 1-1,-1-1 1,1 1 0,-1-1 0,1 1 0,-3-2-1,-2-1 40,0 3-25,-1 10-53,-4 12-13,1 0 1,1 0-1,1 0 1,-7 32 0,-13 92-138,15-70 93,6-19 12,3-1 0,1 1 0,10 99 0,-4-119 39,2-1-1,0 0 0,19 58 1,-21-85 48,1 0 0,0-1 0,1 1 1,0-1-1,0 0 0,11 12 0,-8-10 4,-1 0 0,0 0 0,6 11 0,-7-8 8,2 0 0,-1-1 1,16 18-1,-19-24-22,1 0 0,0-1 0,0 0 1,0 1-1,0-2 0,1 1 1,0-1-1,0 1 0,9 2 1,-7-3 1,-4-1 5,0-1-1,0 1 1,0-1 0,0 0-1,0 0 1,0-1-1,0 1 1,0-1-1,0 0 1,0 0-1,0 0 1,0-1-1,5 0 1,-1-2 3,1 0-1,0-1 1,-1 0 0,0 0 0,0-1-1,0 0 1,12-11 0,46-49 78,-35 33-65,91-108 345,-121 139-356,0 0 0,1-1 0,-1 1 0,0 0 0,1 0 0,-1 1 0,0-1 0,1 0 0,-1 0 0,3 0 0,-3 1-6,-1 0-1,1-1 1,0 1-1,-1 0 1,1 0-1,-1 0 1,1 0-1,0 1 1,-1-1-1,1 0 1,-1 0-1,1 0 1,0 0 0,-1 1-1,1-1 1,-1 0-1,1 0 1,-1 1-1,1-1 1,0 1-1,1 1-2,0 1-1,0 0 0,0 0 1,0 0-1,-1 0 0,1 0 0,-1 0 1,0 0-1,1 4 0,2 4-6,-1 1 0,-1 0-1,0 1 1,0-1 0,-1 0 0,-1 0-1,0 1 1,-1-1 0,0 0-1,-1 1 1,-3 11 0,-3 5-29,-2 0 0,0-2-1,-20 37 1,22-48 22,4-6 1,-1 0 0,-12 18 0,15-26 13,0 1 0,0-1 0,0 0 0,0 0 0,0 0 0,-1 0 0,1 0 0,-1-1 0,1 1 0,-1-1 0,1 1 0,-1-1 0,0 0 0,0 0 0,-5 1 0,7-2 4,-1 0 0,1 0 1,-1 0-1,0 0 0,1 0 0,-1 0 1,0-1-1,1 1 0,-1 0 0,1-1 0,-1 0 1,1 1-1,-1-1 0,1 0 0,-1 0 0,1 0 1,0 1-1,-1-2 0,1 1 0,0 0 1,0 0-1,0 0 0,-2-2 0,-1-4 20,0 1-1,0-1 1,-5-12 0,4 8-8,-4-2 3,8 12-28,0 0 1,1 1-1,-1-1 1,1 0-1,-1 0 0,1 1 1,-1-1-1,1 0 1,-1 0-1,1 0 0,0 0 1,-1 0-1,1 0 1,0 0-1,0-1 0,25-23-111,-25 24 120,1-1 0,0 1 0,0-1 0,0 1 0,0 0 0,0-1 0,1 1 0,-1 0 0,0 0 0,0 0 0,1 0 0,-1 0 0,1 0 0,-1 0 0,1 0 0,-1 1 0,1-1 0,-1 1 0,1-1 0,2 0 0,-2 1 0,0-1 0,-1 1 0,1-1 0,0 0 0,0 0 0,-1 0 0,1 0 0,-1 0 0,1 0 0,2-3 0,16-8 0,-7 10 1,1-1 0,-1 2 0,1 0 0,0 0 0,21 3-1,69 14 56,-11-1-58,-82-14 4,24 3 73,1-2 1,63-3-1,-85 0-51,-12 2-17,-1-1-1,1 0 1,-1 0-1,1 0 1,-1 0-1,1 0 1,-1 0 0,1 0-1,-1-1 1,1 1-1,-1-1 1,1 1-1,-1-1 1,0 1 0,1-1-1,-1 0 1,0 1-1,1-1 1,-1 0-1,0 0 1,0 0-1,0 0 1,0 0 0,0 0-1,0-1 1,1-1-1,15-31-920,12-38 1,-27 67-34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3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7136,'0'0'3160,"14"3"-2694,292 72 1285,-180-43-956,-105-29-642,-1-1-1,1 0 1,-1-2 0,30-3 0,-18-1-46,0-1 0,-1-2 0,1-2 0,-2-1 0,1-1 0,-1-1 0,-1-2 0,0-1 0,-2-1 0,1-1 0,-2-2 0,28-24 1,24-37-1986,-63 63-7828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3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1374 4216,'0'0'5784,"5"-11"-5340,3-8-294,41-82 827,-41 86-770,1 0 1,1 0-1,0 0 0,20-20 1,22-14 676,64-45 1,-99 81-621,1 2-1,0 0 1,1 1 0,28-11 0,-45 21-219,0-1 0,0 0 1,0 1-1,0-1 1,0 1-1,0 0 1,0 0-1,0-1 1,0 1-1,0 1 1,0-1-1,0 0 1,0 0-1,0 1 1,0-1-1,0 1 1,0 0-1,-1-1 1,1 1-1,3 2 1,-3-1-6,0 0 1,0 0-1,0 0 1,0 0-1,0 1 1,0-1 0,-1 1-1,1-1 1,-1 1-1,0-1 1,0 1-1,2 5 1,0 5 31,-1 0-1,0 0 1,-1 0 0,0 27 0,-3-21-24,0-1 0,-1 1 0,-1-1 0,-6 20 0,-29 69 165,11-42 172,52-107-211,1 1 0,2 1 0,43-50 0,-52 70-144,1 1-1,1 1 0,0 1 0,2 1 0,-1 0 1,2 2-1,0 0 0,45-18 0,-66 31-25,0 0 0,0 1-1,0-1 1,0 0 0,1 1 0,-1-1-1,0 1 1,0 0 0,0 0 0,1-1 0,-1 2-1,0-1 1,0 0 0,1 0 0,-1 1-1,0-1 1,0 1 0,0 0 0,0-1 0,0 1-1,0 0 1,0 0 0,0 1 0,0-1-1,0 0 1,0 1 0,-1-1 0,1 1-1,-1-1 1,1 1 0,-1 0 0,1-1 0,-1 1-1,0 0 1,0 0 0,0 0 0,0 0-1,0 0 1,1 4 0,1 5 17,0 1 0,0-1 0,-1 1 0,-1-1 0,0 1-1,0 12 1,-1-13 6,-1-1 0,0 1 0,0-1 0,-1 1 0,0-1 0,-1 0 0,-4 10 0,6-12 218,9-14-123,19-22-60,-12 13-12,89-92 159,-98 99-182,1 1-1,0 1 0,0-1 0,0 1 1,1 1-1,0-1 0,0 1 0,0 1 1,10-4-1,-17 7-23,0 1 1,0-1-1,0 1 0,0 0 1,0-1-1,0 1 0,0 0 1,0 0-1,1 0 0,-1 0 1,0 0-1,0 0 0,0 0 1,0 0-1,0 0 0,1 0 1,-1 1-1,0-1 0,0 1 1,0-1-1,0 1 0,0-1 1,0 1-1,0-1 0,0 1 1,0 0-1,0-1 0,-1 1 0,1 0 1,0 0-1,0 0 0,-1 0 1,1 0-1,0 0 0,-1 0 1,1 0-1,-1 0 0,1 0 1,-1 0-1,1 2 0,1 5 2,0 0 0,-1 0 0,0 0-1,0 13 1,0-14-5,-1 22 3,-6 41 0,3-39-2,1 42 1,1-72-2,1 1 0,0 0 0,0-1 0,0 1 0,1 0 0,-1-1 0,0 1 0,1-1 0,-1 1 0,1 0 0,-1-1 0,1 1 0,0-1 0,-1 0 0,1 1 0,0-1 0,0 1 0,0-1 0,0 0 0,0 0 0,1 0-1,-1 0 1,2 2 0,-1-3 1,1 1-1,-1-1 0,1 1 1,-1-1-1,1 0 0,-1 0 1,1 0-1,-1 0 0,1-1 0,-1 1 1,1-1-1,-1 1 0,0-1 1,1 0-1,2-1 0,21-10 7,0-2 0,-1 0-1,-1-2 1,0 0-1,29-28 1,46-30 20,-74 58-8,-1-1 0,40-37 0,-60 51-10,-3 6-4,-5 8-3,-42 63-11,26-45-4,-17 36 0,32-56 11,1 0 0,0 0-1,1 1 1,0 0 0,1-1-1,0 1 1,0 0 0,0 16-1,2-24 0,0 1 0,0 0 0,0-1 0,0 1-1,0-1 1,1 1 0,-1 0 0,1-1 0,0 1 0,0-1-1,0 1 1,0-1 0,0 0 0,0 1 0,1-1-1,-1 0 1,1 0 0,-1 0 0,1 0 0,0 0 0,0 0-1,0-1 1,0 1 0,0-1 0,0 1 0,1-1 0,-1 0-1,0 0 1,1 0 0,-1 0 0,1 0 0,-1 0-1,1-1 1,-1 1 0,1-1 0,0 1 0,-1-1 0,4-1-1,1 1-3,-1 0-1,0-1 0,1 0 0,-1 0 1,0-1-1,0 0 0,0 0 0,0 0 1,0-1-1,0 1 0,-1-2 1,1 1-1,-1 0 0,9-9 0,-6 3 14,-1 0-1,-1 0 0,0-1 0,0 0 0,0 0 0,-2 0 0,1-1 0,-1 0 1,-1 0-1,0 0 0,0 0 0,-1 0 0,1-13 0,-3 20 5,0 0 0,0 0 0,0 1 0,0-1 0,-1 0 0,0 1-1,0-1 1,0 0 0,0 1 0,0-1 0,-1 1 0,1-1 0,-1 1 0,0 0 0,0-1-1,0 1 1,0 0 0,-5-4 0,2 2 9,-1 1 0,0-1 0,0 1 1,0 0-1,0 1 0,-1-1 0,0 1 0,-10-3 0,15 5-21,1 1 0,-1-1 0,1 1-1,-1-1 1,0 1 0,1 0 0,-1 0 0,1 0-1,-1 0 1,0 0 0,1 0 0,-1 0-1,1 1 1,-1-1 0,1 0 0,-1 1 0,1-1-1,-1 1 1,1 0 0,-2 0 0,0 0-54,3-1 56,0 0-1,0 0 1,0 0 0,0 1-1,0-1 1,0 0 0,0 0-1,0 0 1,0 0 0,0 1-1,0-1 1,0 0 0,0 0 0,0 0-1,0 0 1,0 1 0,0-1-1,0 0 1,0 0 0,0 0-1,0 0 1,0 1 0,1-1-1,-1 0 1,0 0 0,0 0-1,0 0 1,0 0 0,0 0-1,0 1 1,0-1 0,1 0-1,-1 0 1,0 0 0,0 0-1,0 0 1,0 0 0,0 0 0,1 0-1,-1 0 1,0 0 0,0 0-1,0 0 1,0 0 0,1 0-1,-1 0 1,0 0 0,0 0-1,0 0 1,1 0 0,6 3-8,0-1 1,0 0 0,1-1-1,-1 1 1,1-2-1,-1 1 1,1-1 0,9-1-1,63-9-23,-60 6 27,0-1-1,0 0 1,-1-2-1,1 0 1,-1-1-1,-1-1 0,1-1 1,-2 0-1,1-2 1,-2 0-1,18-16 1,12-12 13,-2-3 1,-3-1 0,-1-2-1,-2-2 1,-2-1 0,-2-2-1,31-65 1,-40 66 13,-3-1-1,-1-1 1,-3-1 0,16-79-1,-24 85 5,-7 36-8,0 0 0,0 0 0,-2 0 1,1 0-1,-1 0 0,-1 0 0,0 0 0,-3-19 0,3 29-13,0 0-1,0 0 1,0 0-1,-1 0 1,1 0-1,0 0 1,-1 0-1,1 1 1,-1-1-1,1 0 1,-1 0-1,1 0 1,-1 1-1,-1-2 1,2 2-4,0 0 0,-1-1 0,1 1 0,-1 0 0,1 0-1,0 0 1,-1 0 0,1 0 0,-1 0 0,1 0 0,-1 0 0,1 0 0,0 0 0,-1 0 0,1 0 0,-1 0 0,1 0-1,-1 0 1,1 0 0,0 0 0,-1 0 0,0 1 0,-21 18 25,16-12-21,-9 9-14,0 2 1,1-1-1,2 2 1,-1 0-1,2 0 1,1 1-1,-14 36 1,1 13-38,-14 74 1,24-91 20,-1 8-20,3 0 1,-6 108 0,16-135 26,1 1 0,2 0 0,2 0 0,1-1 0,1 0-1,18 54 1,-24-87 18,3 9-20,1 1 1,0-1 0,0 0 0,1 0 0,6 9 0,-10-16 18,1 0 0,0 0 0,0 0 0,0 0 0,0-1 0,0 1 0,0-1 0,0 1 0,0-1 0,1 0 0,-1 1 0,1-1 0,-1 0 0,1-1 0,-1 1 0,1 0 0,-1-1 0,1 1 0,0-1 0,-1 0 0,1 0 0,-1 0 0,1 0 0,4-1 0,4-2 17,-1 0 1,0 0-1,0-1 0,0 0 0,0-1 0,-1 0 0,1-1 0,-1 0 0,-1 0 1,1-1-1,-1 0 0,12-13 0,6-10 40,-1-2 1,22-36-1,-12 16 34,-22 26 39,-12 21-64,-7 18-85,-29 96-88,20-55 51,10-39 37,-15 56-67,19-64 70,0 1 1,0-1-1,0 1 0,1-1 1,0 1-1,1-1 0,1 12 1,-2-18 11,1 0 1,-1 0 0,0 0 0,1 0 0,-1 0-1,1 0 1,-1 0 0,1-1 0,0 1 0,-1 0-1,1 0 1,0 0 0,-1 0 0,1-1 0,0 1-1,0 0 1,0-1 0,0 1 0,0-1 0,0 1 0,1 0-1,1 0 0,-1-1 1,1 1-1,-1-1 0,1 1 0,0-1 0,-1 0 0,1 0 0,4-1 0,2 0 0,-1 0-1,0-1 0,0-1 0,15-5 0,9-9 18,-1 0 0,-1-2 0,-1-1 0,-1-1 0,-1-1-1,0-2 1,33-39 0,-50 47 29,-11 17 3,-1 5-32,-25 65-19,25-63 2,0-1 0,0 0 0,1 0 1,0 1-1,0-1 0,1 0 0,0 1 1,1 7-1,-1-14 2,1 1 1,-1-1-1,0 1 1,1-1-1,0 0 1,-1 1-1,1-1 1,0 0-1,-1 1 1,1-1-1,0 0 1,0 0-1,0 0 0,0 0 1,0 0-1,0 0 1,0 0-1,1 0 1,2 1-1,-2 0-3,1-1-1,1 0 1,-1 0 0,0-1-1,0 1 1,0 0-1,0-1 1,7 0-1,-1 0-3,1-1-1,0-1 0,-1 0 0,1 0 0,10-4 0,-11 3 10,-1-1 0,0 0-1,-1 0 1,1-1-1,-1 0 1,1 0-1,-1-1 1,-1 0 0,1 0-1,-1 0 1,0-1-1,4-7 1,-6 8 10,0 0-1,0-1 1,-1 1 0,0-1 0,0 1-1,-1-1 1,0 0 0,0 0 0,-1 0 0,0 0-1,0 0 1,0 0 0,-1 0 0,0 0-1,-1-10 1,-1 7 6,0-1-1,-1 1 1,1 0 0,-2 0 0,0 0-1,0 0 1,-11-17 0,13 24-15,0 0 0,0 0 0,-1 0 0,1 0 0,-1 0 0,1 1 0,-1-1 0,0 1 0,0 0 0,-1 0 0,1 0 1,0 0-1,0 0 0,-1 1 0,1-1 0,-1 1 0,0 0 0,1 0 0,-1 1 0,0-1 0,1 1 0,-1 0 0,0-1 0,0 2 0,-5 0 0,-3 1-8,1 1 0,0 0-1,0 1 1,0 0 0,0 1 0,-18 11-1,7-1-87,-38 31 0,59-45 82,0 0 0,-1 0 0,1 1 1,0-1-1,0 0 0,0 0 0,-1 0 0,1 1 0,1-1 0,-1 1 0,0-1 1,0 1-1,0-1 0,1 1 0,-1-1 0,1 1 0,-1 0 0,1-1 1,0 1-1,0 0 0,0-1 0,0 4 0,0-4 5,1 0-1,0 1 1,0-1-1,0 0 1,-1 1-1,2-1 1,-1 0-1,0 0 1,0 0-1,0 0 1,0 0 0,1 0-1,-1 0 1,0-1-1,1 1 1,-1 0-1,1-1 1,-1 1-1,0-1 1,1 1-1,-1-1 1,1 0-1,0 0 1,-1 1-1,3-1 1,25 2-21,0 0-1,1-2 0,-1-2 1,0 0-1,0-2 1,29-7-1,172-57-140,-169 47 136,-60 21 34,95-28-10,-84 25 14,0 1 0,0 1 0,0 0 0,0 0 0,1 1 0,14 2 0,-25-2-2,1 1 1,-1 0-1,1-1 0,-1 1 1,0 0-1,1 1 1,-1-1-1,0 0 0,0 1 1,0-1-1,0 1 1,0 0-1,0-1 0,0 1 1,0 0-1,-1 0 1,1 0-1,-1 0 0,0 1 1,1-1-1,-1 0 1,0 0-1,0 1 0,0-1 1,-1 1-1,1-1 1,-1 1-1,1-1 0,-1 1 1,0 4-1,1 6 10,-1 1 1,-1 0-1,0-1 0,-4 20 1,-7 15 50,-2 0-1,-31 69 1,22-59 67,15-43 137,21-29-46,41-41-95,17-15-41,-71 69-85,148-122 65,-118 100-56,2 2 0,0 1 0,37-17 0,-58 32-20,-1 0-1,2 1 1,-1 0-1,0 0 1,1 1-1,0 1 0,-1 0 1,19-1-1,-28 3 6,1 1-1,-1-1 1,0 1-1,1 0 1,-1-1-1,0 1 1,0 0-1,1 0 1,-1 1-1,0-1 1,0 0-1,-1 1 1,1-1-1,0 1 1,0-1-1,-1 1 1,1 0-1,-1 0 1,1 0-1,-1 0 0,0 0 1,1 2-1,4 7-18,-2 0 0,0 0 0,4 14-1,-2-5 13,6 15-23,4 14-30,27 55 0,-19-66 76,-22-35-9,0-1 0,0 0 0,0 0 1,0 0-1,0 0 0,0 0 0,0 0 1,0 0-1,1-1 0,-1 1 0,1-1 1,-1 0-1,5 2 0,-6-3 17,0-1 0,0 1 0,0 0 0,0-1-1,-1 1 1,1 0 0,0-1 0,0 1 0,-1-1 0,1 0 0,0 1 0,-1-1-1,1 1 1,0-1 0,-1 0 0,1 0 0,-1 1 0,1-1 0,-1 0 0,1 0 0,-1 0-1,0 1 1,1-1 0,-1 0 0,0 0 0,0 0 0,0 0 0,0 0 0,1 0-1,-1 0 1,-1-1 0,3-23-3144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3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11760,'0'0'1440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3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8432,'0'0'360,"76"-10"-232,25 8 8,46 4-112,43 17 16,39 15 304,-25 8 8,-43 8 128,-34-9 0,-38-23-8,11-16 0,11-10-120,-20-32 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678 713 4216,'0'0'3341,"-11"-3"-2940,4 2-369,-6-3 170,0 0-1,0 1 1,0 1-1,0 0 1,-1 1-1,1 1 1,-19 1-1,4 3 189,4 0-28,-1 1 0,1 0-1,-1 2 1,-27 12 0,-23 11 400,59-25-641,1 1 0,-1 0-1,1 1 1,0 1 0,1 0 0,-24 18 0,32-21-85,-18 16 156,0 1 1,-28 34-1,47-50-158,0 1 0,0 0 0,0 0 0,1 0 0,0 1 0,1-1 1,-1 1-1,1 0 0,1 0 0,0 0 0,0 0 0,0 1 0,1-1 0,0 11 0,1-15-19,0 1 0,0-1 0,1 0 0,-1 1 0,1-1 0,0 0 0,0 0 0,1 1 0,-1-1 0,1 0 0,0 0 0,0-1 0,0 1 0,1 0 0,-1-1 0,1 1 0,0-1 0,0 0 0,0 0 0,0 0-1,1 0 1,-1-1 0,1 1 0,-1-1 0,1 0 0,0 0 0,0 0 0,0 0 0,0-1 0,0 0 0,1 0 0,-1 0 0,0 0 0,0-1 0,6 1 0,2-1 3,0 0 0,0-1 0,0 0 0,0-1 0,0 0 0,0-1 0,-1 0 0,0-1 0,1-1 0,-1 1 0,18-12 0,-5 0 18,-1-1 1,-1-1 0,0-1-1,-2 0 1,0-2 0,-1 0-1,-1-2 1,-2 0 0,0 0-1,-1-2 1,18-40 0,-23 46 11,-8 16-31,0 1 0,0-1-1,-1 1 1,1-1-1,-1 0 1,0 0 0,0 0-1,0 1 1,0-1-1,0 0 1,-1 0 0,1 0-1,-1-6 1,0 8-11,0 1 1,0-1-1,0 1 1,0 0-1,0-1 1,-1 1-1,1-1 1,0 1-1,0 0 1,0-1-1,-1 1 1,1 0-1,0-1 1,0 1-1,-1 0 1,1-1-1,0 1 1,-1 0-1,1 0 1,0 0-1,-1-1 1,1 1-1,-1 0 1,1 0-1,0 0 1,-1 0-1,1-1 1,0 1 0,-1 0-1,1 0 1,-1 0-1,1 0 1,-1 0-1,1 0 1,0 0-1,-1 0 1,1 0-1,-1 1 1,1-1-1,0 0 1,-1 0-1,1 0 1,-1 0-1,1 0 1,-1 1-1,-19 12 88,16-9-61,-5 3-16,0 0 0,1 1 0,0 0 0,0 1 0,1-1 0,0 2 0,0-1 0,1 1 0,1 0 0,-1 0 0,2 0 0,-1 1 0,2 0 0,-1 0 0,1 0 0,-1 15 0,2-11 11,0 0 0,2 0 0,-1 0 0,2 0 0,0 0 0,1 0 0,1-1 0,0 1 0,1-1 0,0 1 0,1-1 0,9 17-1,-11-26-11,0 1-1,0-1 0,1-1 0,0 1 0,0-1 0,0 1 0,0-1 0,1 0 0,0 0 0,0-1 0,0 0 0,0 0 0,0 0 0,1 0 0,-1-1 0,1 0 0,-1 0 0,1 0 0,0-1 0,0 0 0,0 0 0,11 0 0,-6-1 2,0 0 0,0-1 0,-1 0 0,1-1 1,-1 0-1,1-1 0,-1 0 0,0-1 0,0 0 0,0-1 0,-1 0 0,13-8 0,10-11 11,-2-1-1,-1-2 1,-1 0-1,-1-2 0,32-46 1,-14 10 40,63-123-1,-80 132-30,-2-2-1,-3-1 0,-3-1 1,-2-1-1,-3 0 0,-3-1 1,5-69-1,-15 109-8,-2 0 1,-2-29-1,2 45-17,-1 0 1,0 0-1,0 0 0,-1 0 0,0 0 1,0 0-1,0 1 0,-1-1 0,1 1 1,-1-1-1,-1 1 0,1 0 0,-6-6 1,8 10-9,0 0 1,0 0-1,-1 1 0,1-1 1,0 0-1,0 1 1,0-1-1,-1 1 0,1-1 1,0 1-1,-1-1 0,1 1 1,0 0-1,-1 0 1,1-1-1,0 1 0,-1 0 1,1 0-1,-1 1 1,1-1-1,0 0 0,-1 0 1,1 1-1,0-1 1,0 1-1,-1-1 0,1 1 1,0-1-1,0 1 1,-1 0-1,1 0 0,-2 1 1,-3 3 0,-1 1 0,1-1 1,1 1-1,-7 8 0,-3 6-5,1 2 1,0 0-1,1 0 0,2 2 1,0-1-1,2 1 0,-9 31 1,-32 181-54,44-196 52,-1 11-21,2 1 0,3-1 0,1 1 0,13 91 0,-10-127 14,2-1 0,0 1-1,0 0 1,1-1 0,1 0 0,15 26 0,-16-31 0,1 0 0,1-1-1,-1 0 1,2-1 0,-1 1 0,1-2 0,0 1 0,1-1 0,-1 0 0,19 10 0,-20-14 8,-1 0-1,1-1 1,0 0 0,0 0-1,0-1 1,1 0-1,-1 0 1,0-1 0,0 0-1,1 0 1,-1 0 0,0-1-1,0 0 1,0-1-1,0 0 1,0 0 0,0 0-1,0-1 1,12-6 0,-2-1 10,1-1 1,-1 0-1,-1-1 0,0 0 1,25-28-1,22-37 50,-32 36-4,-21 19 52,-9 18 32,-6 15-49,-6 17-48,1 0 0,-9 46-1,17-62-36,0 0 0,1 1-1,0-1 1,1 0 0,1 0-1,0 1 1,0-1-1,1 0 1,4 13 0,-5-22-4,0 0 0,0 0 1,0 0-1,0-1 1,0 1-1,1 0 0,-1-1 1,1 1-1,0-1 0,0 0 1,0 1-1,0-1 1,0 0-1,1 0 0,-1 0 1,0-1-1,1 1 0,0-1 1,-1 1-1,1-1 1,0 0-1,-1 0 0,1 0 1,0 0-1,0 0 0,0-1 1,0 1-1,0-1 0,0 0 1,0 0-1,0 0 1,0 0-1,0-1 0,0 1 1,3-2-1,4 0 6,-1-1 0,0 0-1,0-1 1,0 0 0,0 0 0,-1-1 0,0 0-1,0 0 1,14-13 0,-8 5 7,-1-1 0,0 0 1,-1-2-1,-1 1 0,0-1 0,-1-1 1,-1 0-1,10-26 0,-15 34-5,-2-1-1,1 1 1,-1-1 0,0 0-1,-1 1 1,0-1 0,-1 0-1,-1-11 1,1 14-3,-1 0-1,-1 1 0,1-1 1,-1 1-1,-1-1 0,1 1 1,-1 0-1,0 0 1,0 0-1,-1 0 0,0 0 1,-8-9-1,9 12 0,0 0 1,0 0-1,0 1 0,0-1 1,0 1-1,-1 0 0,1 0 0,-1 0 1,0 0-1,1 0 0,-1 1 1,0 0-1,0 0 0,0 0 0,-6-1 1,4 2 6,0 0 0,0 0 0,0 1 0,-1 0 0,1 0 0,0 0 0,1 1 0,-1-1 0,-9 5 0,5-1 3,0 1 1,1-1-1,-1 1 1,1 1-1,1 0 0,-1 0 1,1 1-1,1 0 0,-1 0 1,1 0-1,-6 11 0,11-16-3,-6 15 10,8-18-23,0 1-1,0-1 0,0 0 1,0 1-1,0-1 1,0 1-1,0-1 0,0 0 1,0 1-1,0-1 0,1 0 1,-1 1-1,0-1 0,0 0 1,0 1-1,1-1 1,-1 0-1,0 1 0,0-1 1,1 0-1,-1 1 0,0-1 1,1 0-1,-1 0 1,0 0-1,1 1 0,-1-1 1,0 0-1,1 0 0,-1 0 1,0 0-1,1 0 0,-1 1 1,1-1-1,-1 0 1,0 0-1,1 0 0,-1 0 1,1 0-1,-1 0 0,1-1 1,4 1-7,1 0 1,-1-1-1,1 0 1,-1 0-1,1-1 1,-1 0-1,0 0 0,8-4 1,5-1-1,9-3 16,173-59 15,-167 60-6,1 1 0,0 2-1,0 2 1,42-1-1,-73 5-5,0 0-1,1 0 1,-1 1-1,0-1 0,1 1 1,-1 0-1,0 0 1,0 0-1,0 0 0,0 0 1,0 1-1,0-1 1,0 1-1,0 0 0,-1 0 1,1 0-1,0 0 1,-1 1-1,0-1 1,0 1-1,0-1 0,0 1 1,0 0-1,0 0 1,0-1-1,-1 1 0,0 1 1,1-1-1,-1 0 1,1 6-1,0 0 18,-1 0 0,0 1 0,0-1 1,-1 0-1,0 0 0,-1 0 0,0 0 0,0 0 0,-1 0 0,-3 11 0,-13 29 296,-36 67 0,67-147 110,21-20-349,-5 6 0,1 0 1,55-59-1,-74 93-62,-4 3 5,0 0 0,0 1 0,1 0-1,0 0 1,1 1 0,0 0 0,0 0 0,10-4-1,-18 10-22,0-1 0,0 1 0,-1-1-1,1 1 1,0 0 0,0 0 0,0-1-1,0 1 1,0 0 0,-1 0 0,1 0-1,0 0 1,0 0 0,0 0 0,0 0-1,0 0 1,0 0 0,0 1 0,-1-1-1,1 0 1,0 0 0,0 1 0,0-1 0,-1 1-1,1-1 1,0 1 0,0-1 0,-1 1-1,1-1 1,0 1 0,-1 0 0,1-1-1,-1 1 1,1 0 0,-1-1 0,1 1-1,-1 0 1,1 0 0,-1 0 0,0-1-1,1 1 1,-1 1 0,2 5 11,-1-1 0,-1 1 0,1 0 0,-1 12-1,0-10-4,-10 158 150,4-86-25,6-74-116,0 0 0,0 0 0,0 0 0,1 0-1,0 0 1,0 0 0,1 0 0,4 11 0,-5-15-13,0-1 1,1 1 0,-1 0 0,1-1-1,0 1 1,-1-1 0,1 0-1,1 0 1,-1 1 0,0-1 0,0-1-1,1 1 1,-1 0 0,1 0 0,0-1-1,-1 0 1,1 1 0,0-1-1,0 0 1,0 0 0,0-1 0,4 2-1,4-1 5,0 0-1,0-1 0,0 0 0,0-1 1,0 0-1,0-1 0,0 0 0,0-1 1,0 0-1,10-4 0,0-3 19,-1 0 0,0-1 0,34-25 0,67-47 121,-89 61-121,8-7 21,1-6-25,-29 26-13,0-1 0,0-1 0,-1 0 0,13-17 0,-4 8 18,-17 18-30,-1 0 1,1 0-1,-1-1 1,1 1 0,-1-1-1,0 0 1,0 1 0,2-6-1,3 0 7,-3 3-10,-8 7 60,-54 39-43,21-20-13,2 2 0,-35 29 0,53-37-2,0 0 1,0 1-1,2 1 1,0 1 0,-19 29-1,17-19-1,3-8-11,-17 39 0,30-57 7,0 0-1,1 0 1,-1 0 0,0 1-1,1-1 1,-1 0 0,1 1-1,0-1 1,0 1 0,0-1-1,0 0 1,0 1 0,0-1-1,1 0 1,0 4-1,0-5 2,-1 0 0,1 0 0,0 0 0,0 0 0,-1 0 0,1 0 0,0 0 0,0 0 0,0 0 0,0 0 0,0-1 0,0 1-1,0 0 1,0-1 0,0 1 0,0-1 0,1 1 0,-1-1 0,0 1 0,0-1 0,0 0 0,1 0 0,-1 1 0,0-1 0,0 0-1,1 0 1,-1 0 0,0 0 0,0-1 0,1 1 0,1-1 0,8-1-17,0-1-1,0 0 1,0-1 0,0-1 0,-1 1-1,13-9 1,-1-1 4,35-28 0,-43 29 23,-1-1-1,0 0 1,0-1-1,-2 0 0,0-1 1,-1 0-1,0-1 1,-1 0-1,-1-1 1,-1 0-1,0 0 1,5-28-1,-11 39 1,0-1-1,-1 0 1,0 1 0,-1-9 0,0 10 5,1 0 1,-1 1 0,1-1 0,1 0-1,-1 0 1,1 1 0,2-9 0,-3 14-11,0 0 0,0 0 1,0 0-1,0-1 1,0 1-1,0 0 1,0 0-1,0-1 0,0 1 1,0 0-1,0 0 1,0 0-1,0-1 0,0 1 1,1 0-1,-1 0 1,0 0-1,0-1 1,0 1-1,0 0 0,0 0 1,1 0-1,-1 0 1,0 0-1,0-1 0,0 1 1,0 0-1,1 0 1,-1 0-1,0 0 1,0 0-1,1 0 0,-1 0 1,0 0-1,0 0 1,0 0-1,1 0 0,-1 0 1,0 0-1,0 0 1,0 0-1,1 0 0,-1 0 1,0 0-1,7 11 17,3 28-24,-9-34 11,9 45-37,-2 1 0,-2 0 0,-3 0 0,-2 0 1,-2 0-1,-2 0 0,-3 0 0,-1 0 0,-3-1 1,-3 0-1,-1-1 0,-2-1 0,-38 78 0,43-108 19,0 0-1,-1 0 0,-19 20 0,21-26 17,8-9 1,0-1-1,0 0 0,0 0 1,-1 0-1,1 0 0,-1 0 1,1 0-1,-1 0 0,1-1 1,-1 1-1,0-1 0,0 0 1,0 0-1,0 0 0,0 0 1,0 0-1,0-1 0,0 1 1,0-1-1,0 0 0,0 0 1,0 0-1,0 0 0,0-1 1,0 1-1,0-1 0,0 0 1,0 0-1,0 0 0,0 0 1,0 0-1,1-1 0,-1 1 1,0-1-1,1 0 0,-1 0 1,1 0-1,0 0 0,0 0 1,0 0-1,0 0 0,0-1 1,0 1-1,0-1 0,-2-5 1,-2-6 14,0 0 0,2-1 0,-1 1 1,2-1-1,-4-22 0,7 31-13,-1-1-1,1 0 1,0 0-1,0 1 1,1-1-1,0 0 1,0 1-1,1-1 1,-1 1-1,1-1 1,1 1-1,-1 0 0,1 0 1,0 0-1,5-7 1,0 3-3,1-1 1,0 1-1,0 1 0,1 0 0,1 0 1,-1 1-1,18-11 0,-20 15-8,0 0-1,0 1 0,0 0 0,1 0 0,-1 1 0,1 0 0,0 0 1,0 1-1,-1 0 0,1 0 0,0 1 0,12 2 0,144 9-234,-164-11 180,0 0 0,1 0 0,-1 0 0,0 0 0,0 0 0,0-1 0,0 1 0,0 0 0,0-1 0,0 1 1,0-1-1,0 1 0,0-1 0,-1 1 0,1-1 0,0 0 0,0 1 0,0-1 0,-1 0 0,1 0 0,0 0 0,-1 0 0,1 0 0,0 1 0,-1-1 0,1 0 0,-1 0 0,0 0 0,1 0 1,-1 0-1,0-1 0,0 1 0,1 0 0,-1 0 0,0 0 0,0 0 0,0-1 0,0 0-887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5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1337 5016,'0'0'4990,"10"1"-4506,-5 0-429,-1 0-10,1 0 0,0 0 0,-1-1 0,1 1 0,0-1 0,0-1 0,0 1 0,-1-1 0,1 1 0,0-1 0,-1 0 0,1-1 0,-1 1 0,1-1 0,6-4 0,8-6 77,-2-2 0,1 0 0,-2-1-1,0-1 1,0 0 0,23-33 0,-5-2 251,35-67 0,35-93 711,-75 151-728,-3-1-15,-2-1 1,-3-1 0,-3-1-1,-3-1 1,-2 0 0,5-87-1,-18 148-319,5-100 388,-5 92-322,-1 0 0,0 0 1,-1 0-1,0 0 0,-1 1 1,-6-18-1,8 28-81,1 1 0,0-1 0,0 1 0,0-1 0,0 0 1,-1 1-1,1-1 0,0 1 0,-1-1 0,1 1 0,0-1 0,-1 1 1,1-1-1,-1 1 0,1 0 0,0-1 0,-1 1 0,1 0 0,-1-1 1,1 1-1,-1 0 0,0-1 0,1 1 0,-1 0 0,1 0 0,-1 0 1,1-1-1,-1 1 0,0 0 0,1 0 0,-1 0 0,0 0 0,1 0 1,-1 0-1,1 0 0,-1 0 0,0 1 0,1-1 0,-1 0 0,1 0 1,-1 0-1,1 1 0,-1-1 0,1 0 0,-1 1 0,1-1 0,-1 0 1,1 1-1,-1-1 0,1 1 0,-1-1 0,1 0 0,0 1 0,-1-1 1,1 1-1,0-1 0,-1 2 0,-3 4 11,-1-1 0,2 2 0,-7 10 0,-2 10 22,1 1-1,-13 55 1,-5 64 0,15-63-36,-3 20 49,5 1 1,3 189-1,9-268-29,1 0-1,2 1 0,0-1 1,2-1-1,1 1 1,12 31-1,-17-53-12,0-1 0,1 1-1,-1-1 1,1 0 0,0 0-1,0 0 1,0 0 0,0 0-1,1 0 1,-1-1 0,1 1 0,0-1-1,-1 1 1,1-1 0,0 0-1,1 0 1,-1-1 0,0 1 0,0 0-1,7 1 1,-5-2 6,-1-1-1,1 0 1,0 1 0,0-2 0,0 1 0,-1 0-1,1-1 1,0 0 0,0 0 0,-1-1 0,1 1-1,-1-1 1,0 0 0,1 0 0,7-5-1,2-3 27,0 0-1,-1-1 1,0-1-1,-1 0 0,0 0 1,0-2-1,12-19 1,61-112 262,-40 64-119,-31 58-101,-7 12-13,0 0 0,-1 0 0,0 0-1,-1-1 1,5-17 0,-10 27-47,0 1 0,0-1 0,-1 1 0,1-1 0,0 1 0,-1-1 0,1 1 0,-1-1 0,0 1 0,1 0 0,-3-3 0,0-3 220,8 8-75,31 8-42,-3 2-57,-24-9-45,0 1 1,1 0-1,-1 1 0,-1 0 1,1 0-1,0 1 1,-1 0-1,0 0 0,0 1 1,7 8-1,-7-6-10,-1 1 0,0 0 0,0 1 0,-1-1-1,-1 1 1,0 1 0,8 19 0,-4 3-15,9 44 0,-10-36-21,-5-27 15,8 33-9,-10-44 13,0 0 0,0 0 0,0 0 0,1 1 0,-1-1 0,1-1 0,0 1 0,0 0 0,0 0 0,3 3 0,-3-5 1,0 0 1,0 0-1,0 0 1,0 0-1,0 0 1,0 0 0,1-1-1,-1 1 1,0-1-1,0 1 1,0-1-1,1 0 1,-1 0 0,0 0-1,0 0 1,1-1-1,-1 1 1,0 0-1,0-1 1,0 0 0,0 1-1,1-1 1,-1 0-1,0 0 1,0 0-1,3-3 1,4-2 15,1-1 0,-1 0 1,14-13-1,-3-4 33,0 0 0,-2-1 0,0-1 0,-2 0 0,15-34 0,13-20 153,-33 54-140,-10 23-45,0-1 0,0 1 1,0-1-1,1 1 0,-1 0 0,1-1 0,0 1 0,0 0 0,0 0 1,0 0-1,1 1 0,3-5 0,-6 7 19,0 7 55,0 64-22,1 72-19,1-117-37,1-1-1,1 0 1,12 40-1,-15-61-5,1 0-1,-1 0 1,1 0 0,0-1 0,0 1-1,0 0 1,0-1 0,0 1-1,5 3 1,-6-6-4,0 0 0,0 0 0,0 0 0,0-1 0,0 1 0,1-1 0,-1 1 0,0-1 0,0 1 0,1-1 0,-1 0 1,0 1-1,0-1 0,1 0 0,-1 0 0,0 0 0,1 0 0,-1 0 0,0 0 0,1 0 0,-1-1 0,0 1 0,1 0 0,-1-1 0,0 1 0,0-1 0,0 0 0,1 1 0,-1-1 0,2-1 0,8-6 23,1-1 1,-2 0-1,1 0 0,-1-1 0,17-22 0,37-65 165,-28 41-48,-4 6 12,27-37 202,-47 77-241,-12 10-114,0 0-1,0 1 1,1-1 0,-1 0 0,0 0-1,0 0 1,0 0 0,1 1 0,-1-1 0,0 0-1,0 0 1,0 0 0,1 1 0,-1-1-1,0 0 1,0 0 0,0 0 0,0 1 0,0-1-1,0 0 1,0 0 0,0 1 0,1-1-1,-1 0 1,0 0 0,0 1 0,0-1 0,0 0-1,0 1 1,0-1 0,-1 1 0,-3 32 12,3-24-18,0 5 0,0 1 1,1-1 0,0 1 0,1-1-1,1 0 1,0 1 0,1-1 0,1 0-1,0 0 1,7 15 0,-9-23 2,1-1 0,0 1 0,0-1 0,0 0-1,1 0 1,0 0 0,0 0 0,0-1 0,0 1 0,1-1 0,-1 0 0,1 0 0,0-1 0,1 1-1,-1-1 1,0 0 0,1-1 0,0 0 0,-1 1 0,1-2 0,0 1 0,0-1 0,0 0 0,1 0-1,-1 0 1,9-1 0,-6-1 6,0 0-1,0-1 1,0 0-1,0-1 1,0 0-1,0 0 1,-1-1-1,1 0 1,-1 0-1,0-1 1,0 0-1,-1-1 1,1 1-1,6-9 1,8-8 24,0 0 0,33-49 0,-6-5 62,-44 66-73,0 0-1,0-1 1,-1 1 0,0 0-1,-1-1 1,2-12 0,-5 21-16,1 0 1,-1 0-1,0 0 0,0 0 1,0 0-1,0 0 1,0 0-1,0 0 1,0 0-1,-1 0 1,1 0-1,-1 0 1,1 0-1,-1 0 1,0 0-1,0 0 1,0 1-1,0-1 1,-2-2-1,2 3 2,0 0 0,-1 0 0,1 0 1,-1 0-1,1 0 0,-1 1 0,0-1 0,1 0 0,-1 1 1,0-1-1,1 1 0,-1 0 0,0-1 0,0 1 0,1 0 1,-1 0-1,-3 0 0,0 1 3,-1 0 1,1 0 0,0 0-1,-1 1 1,1 0-1,0 0 1,0 0-1,0 1 1,0-1 0,1 1-1,-1 1 1,-6 5-1,5-3-6,0 1 0,1 0 0,0 0 0,1 0 0,-1 0 0,2 1 0,-1 0 0,1 0 1,0 0-1,0 0 0,1 1 0,0-1 0,1 1 0,0-1 0,0 1 0,1-1 0,0 1 0,0 0 0,1-1 0,2 11 0,-1-8 2,1 0-1,0-1 1,0 1 0,1-1 0,0 0-1,1 0 1,0-1 0,1 1-1,0-1 1,0 0 0,1-1 0,0 1-1,1-1 1,0-1 0,13 11 0,-11-11 16,1 0 0,-1-1 1,1 0-1,0-1 1,1 0-1,-1-1 0,1 0 1,0-1-1,0 0 1,0-1-1,0 0 0,0-1 1,0 0-1,1-1 1,-1-1-1,0 0 0,0 0 1,0-1-1,0-1 1,0 0-1,0-1 0,0 0 1,-1 0-1,0-1 1,0-1-1,0 0 0,-1-1 1,19-14-1,9-20-331,-26 27-2709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0 2904,'0'0'5062,"-12"10"-4820,-3 4-153,2-2 60,0-1 0,-19 12 0,24-18 100,0 0 1,0-1-1,-1 0 1,1 0-1,-1-1 1,0 0 0,-9 2-1,-67 6 1249,27-5-290,40-2-879,1 1 0,0 1 0,1 1-1,-29 15 1,35-16-238,0 0 0,0 1 0,1 1 0,0-1 0,0 1 0,1 1-1,0 0 1,1 0 0,-12 18 0,9-11 7,1 0 0,1 0 0,1 1-1,0 0 1,-7 31 0,13-40-66,-1-1 0,1 1 0,1 0-1,0-1 1,0 1 0,0 0 0,1 0 0,0-1 0,0 1-1,1-1 1,4 13 0,-4-15-13,0-1 0,0 1 0,1-1 1,-1 0-1,1 0 0,0 0 0,0 0 0,0 0 0,1-1 0,-1 0 0,1 1 0,0-1 0,0-1 1,0 1-1,0 0 0,0-1 0,1 0 0,-1 0 0,9 2 0,-3-1 9,-1-1 0,1-1 0,0 1 0,0-2-1,0 1 1,-1-1 0,1-1 0,0 0 0,0 0 0,0-1 0,-1 0 0,1-1-1,14-6 1,-12 3 5,0 0 0,0-1 0,-1 0 0,1-1 0,-2 0 0,1-1 0,-1-1-1,-1 1 1,11-14 0,-9 9 11,-1 0 0,0-1-1,-1 0 1,-1-1 0,0 0 0,-1 0-1,-1-1 1,0 0 0,-1 0-1,-1 0 1,-1-1 0,0 1 0,-2-1-1,0 0 1,-2-25 0,1 37-3,-2 0 1,1-1 0,-1 1-1,-3-9 1,5 14-32,0 0 0,-1 1 0,1-1 0,0 0 0,-1 0 0,1 0 0,0 1 0,-1-1 0,1 0 0,-1 0 0,1 1 0,-1-1 0,1 0 0,-1 1 0,0-1 0,1 1 0,-1-1 0,0 1 0,1-1 0,-1 1 0,0-1 0,0 1 0,1 0 0,-1-1 0,0 1 0,0 0 0,0 0 0,1 0 0,-1-1 0,0 1 0,0 0 0,0 0 0,0 0 0,0 0 0,1 1 0,-1-1 0,0 0 0,0 0 0,0 0 0,0 1 0,1-1 0,-1 0 0,0 1 0,0-1 0,1 1 0,-2 0 0,0 1 3,0 0-1,1 0 1,-1-1-1,1 2 0,-1-1 1,1 0-1,0 0 0,0 0 1,0 1-1,0-1 0,0 0 1,0 1-1,1-1 0,-1 1 1,1-1-1,0 4 1,0 47 33,1-37-29,1 7-10,1-1 0,1 0 1,2-1-1,0 1 0,1-1 1,1 0-1,1-1 0,0 0 1,2 0-1,0-1 0,15 19 1,-22-34-7,-1 0 0,0 0 0,1 0 0,0-1 0,-1 1-1,2-1 1,-1 0 0,0 0 0,0 0 0,1-1 0,0 1 0,-1-1 0,1 0 0,8 1 0,-6-1 4,0-1-1,1-1 1,-1 1-1,0-1 1,0-1-1,1 1 1,-1-1-1,0 0 1,10-4-1,4-2 5,0-2 0,0 0-1,-1-1 1,0-1 0,29-22 0,9-9 23,-3-1 0,51-52 0,-91 78 1,1 2 0,0 0 0,0 1 0,2 1 1,0 1-1,0 0 0,1 1 0,40-16 0,-42 19 30,15-4 134,-30 12-186,0 0 0,0 0-1,0 0 1,0 0 0,-1 0 0,1 0-1,0 0 1,0 1 0,0-1 0,-1 1-1,1-1 1,0 1 0,0 0 0,-1-1-1,1 1 1,-1 0 0,2 1 0,18 15 84,-1 1 0,-1 1 0,-1 0 0,-1 1 0,28 43 0,-32-45-63,2 0 0,0-1 0,26 22 0,60 41 118,-62-50-81,14 6 42,-38-27 27,-1 1 1,1 0 0,14 14-1,-29-24-127,0 1 0,0-1 0,1 0 0,-1 0-1,0 1 1,0-1 0,1 0 0,-1 0 0,0 0-1,1 1 1,-1-1 0,0 0 0,1 0 0,-1 0-1,0 0 1,1 0 0,-1 0 0,1 0 0,-1 0-1,0 0 1,1 0 0,-1 0 0,0 0 0,1 0-1,-1 0 1,0 0 0,1 0 0,-1-1-7,1 1 0,-1 0 0,0 0 1,0 0-1,0 0 0,0-1 0,0 1 0,1 0 0,-1 0 1,0 0-1,0-1 0,0 1 0,0 0 0,0 0 1,0 0-1,0-1 0,0 1 0,0 0 0,0 0 1,0-1-1,0 1 0,0 0 0,0 0 0,0 0 0,0-1 1,0 1-1,0 0 0,0 0 0,0 0 0,0-1 1,-1 1-1,1 0 0,0 0 0,0 0 0,0-1 0,0 1 1,0 0-1,0 0 0,-1 0 0,1 0 0,0 0 1,0-1-1,-1 1 0,-5-7-307,0 0 0,1-1-1,-9-16 1,10 17-1744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671 1 8136,'0'0'2946,"-13"6"-2794,-23 16 64,0 1 0,-35 31 0,-284 274 2276,224-175-820,103-120 1169,31-29-3618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5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1 499 4720,'0'0'5024,"14"1"-4480,-12-1-513,6 0 52,0 1 0,0-2 0,-1 1 0,1-1 0,0 0 1,-1 0-1,1-1 0,-1 0 0,1-1 0,-1 0 0,0 0 0,13-7 1,16-16 435,-1-2 0,-1-1 0,-1-1 0,-2-2 0,53-70 0,23-26 1158,-84 102-1227,-17 15-112,-6 10-310,0 1 0,0-1 0,0 1 0,0-1 0,0 1 0,0 0 0,1-1 0,-1 1-1,0-1 1,0 1 0,0 0 0,1-1 0,-1 1 0,0-1 0,0 1 0,1 0 0,-1-1 0,0 1 0,1 0 0,-1 0 0,1-1 0,-1 1 0,0 0 0,1 0 0,-1 0 0,1-1 0,0 1 0,1-6 930,-1 5-337,-4 5-453,-11 25-93,1 0 0,2 1 0,1 1 0,1 0 0,2 0-1,1 0 1,1 1 0,0 44 0,5-71-64,0 1 0,1-1 0,0 0-1,0 0 1,0 0 0,1-1-1,0 1 1,0 0 0,0 0 0,0-1-1,1 1 1,-1-1 0,1 0 0,0 0-1,1 0 1,-1 0 0,1 0-1,-1-1 1,1 0 0,0 1 0,0-2-1,1 1 1,-1 0 0,1-1 0,-1 0-1,1 0 1,0 0 0,5 1 0,-2 0-6,1-1 0,-1 0 0,1-1 0,-1 0 0,1 0 0,-1-1 0,1 0 0,-1 0 0,1-1 0,0 0 0,-1-1 0,0 0 0,1 0 0,-1 0 1,0-1-1,9-5 0,0-3 5,-1 0 0,0-1-1,26-26 1,37-49 41,-71 78-41,18-24 52,-2-1 1,39-70 0,-36 56 51,-23 42-69,-1 0 0,1 0 0,1 0 0,9-10-1,-5 11 3,0 1 0,0 0 0,0 0 0,1 1 0,17-3 0,8-3 33,-28 5-81,1 0-10,-7 4 10,-1 0 0,0 0 0,0 0 0,0 0 0,0 0-1,1 0 1,-1 0 0,0 0 0,0 0 0,0 0 0,0 0 0,0 0 0,1 0 0,-1 0 0,0 0 0,0 1-1,0-1 1,0 0 0,0 0 0,1 0 0,-1 0 0,0 0 0,0 0 0,0 0 0,0 0 0,0 1 0,0-1-1,0 0 1,0 0 0,0 0 0,1 0 0,-1 0 0,0 1 0,0-1 0,0 0 0,0 0 0,0 0 0,0 0-1,0 0 1,0 1 0,0-1 0,0 0 0,0 0 0,0 0 0,0 0 0,0 1 0,0-1 0,0 1-23,-11 18-48,-6 14 72,-33 46 0,32-53 25,1 1 1,-24 52 0,38-72-7,-2 0 0,1 0 0,-1-1 0,0 1 0,0-1 0,-8 7 0,12-12-8,0 0 0,0 0 0,-1 0 0,1 0 0,0 0 0,0 0 0,-1 0-1,1 0 1,-1-1 0,1 1 0,-1-1 0,1 1 0,-1-1 0,1 1 0,-1-1 0,1 0 0,-1 0-1,0 0 1,1 0 0,-1 0 0,1 0 0,-1 0 0,1 0 0,-1-1 0,0 1 0,1-1-1,-1 1 1,1-1 0,-1 1 0,1-1 0,0 0 0,-1 0 0,0-1 0,-16-5 100,8 5-61,9 2-50,1 0 0,-1 0 0,1 0 0,-1 0 0,0-1 0,1 1 0,-1 0 0,1 0 0,-1 0 0,1 0 0,0-1-1,-1 1 1,1 0 0,-1 0 0,1-1 0,-1 1 0,1 0 0,0-1 0,-1 1 0,1 0 0,0-1 0,-1 1 0,1-1 0,0 1 0,-1-1 0,1 1 0,0-1 0,0 1 0,0-1 0,-1 1 0,1-1 0,0 1 0,0-1 0,-4-7-21,1 9-62,-3 2-125,5-3 172,0 25-52,0-16 68,1-1 0,0 1-1,0-1 1,1 1 0,3 16 0,-3-23 24,0 0 0,0-1 0,0 1 0,0 0 1,1 0-1,-1 0 0,1-1 0,-1 1 0,1-1 1,-1 1-1,1-1 0,2 2 0,11 10 43,-8-6-18,-1 0 0,1-1 0,0 1 0,1-2 0,0 1 0,0-1 0,0-1 0,0 1 0,1-1 0,13 4 0,5 1 47,1-2 0,33 4 0,-45-9-30,1-1 1,-1-1-1,0-1 1,1 0-1,-1-1 1,0 0-1,0-2 1,0 0-1,19-7 1,-25 8-25,-10 3-20,1 0 1,-1 0-1,1 0 1,-1-1-1,1 1 1,0 0-1,-1 0 0,1 0 1,-1 0-1,1 0 1,-1-1-1,1 1 1,-1 0-1,1 0 1,-1-1-1,0 1 1,1 0-1,-1-1 1,1 1-1,-1-1 1,0 1-1,1 0 1,-1-1-1,0 1 1,1-2-1,-13-22-33,-7-9-2845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49 5520,'0'0'14246,"-4"-9"-14221,-15-30-2489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25 4312,'0'0'10081,"12"8"-9769,-5-3-275,0 0 0,0-1 0,0-1 0,0 1 0,0-1 0,1 0 0,0 0 0,0-1 0,-1 0 1,1-1-1,0 0 0,0 0 0,1 0 0,9-2 0,152-20 630,71-5 243,-111 10-272,-103 11-473,1 4 222,-27 1-376,-1 0 0,1 0-1,-1 0 1,1 0-1,-1 0 1,0 0-1,1 0 1,-1 0 0,1 0-1,-1 0 1,1 0-1,-1 1 1,0-1 0,1 0-1,-1 0 1,1 1-1,-1-1 1,0 0-1,1 0 1,-1 1 0,0-1-1,0 0 1,1 1-1,-1-1 1,0 0-1,0 1 1,1-1 0,-1 1-1,0-1 1,0 0-1,0 1 1,1-1 0,-1 1-1,0-1 1,0 1-1,0-1 1,0 0-1,0 1 1,0-1 0,0 1-1,0-1 1,0 1-1,0-1 1,-1 1-1,1-1 1,0 0 0,0 1-1,0-1 1,0 1-1,-1-1 1,1 0 0,0 1-1,0-1 1,-1 0-1,1 1 1,-1 0-1,-11 18 85,-2-1-1,0 0 0,-32 31 0,-59 40 60,47-45-91,-96 79 39,129-100-90,-231 195 167,235-201-140,-11 6 74,17-10 14,15-13-127,0 0 0,0 0 1,0 0-1,0 0 0,0 0 0,0 0 1,0 0-1,0 0 0,0 0 0,0 0 1,0 0-1,1 0 0,-1 0 0,0 0 1,0 0-1,0 0 0,0 0 0,0 0 1,0 0-1,0 0 0,0 0 1,0 0-1,0 0 0,0 0 0,0 0 1,0 0-1,0 0 0,1 0 0,-1 0 1,0 0-1,0 0 0,0 0 0,0 0 1,0 1-1,0-1 0,0 0 0,0 0 1,0 0-1,0 0 0,0 0 1,0 0-1,0 0 0,0 0 0,0 0 1,0 0-1,0 0 0,0 0 0,0 0 1,0 1-1,0-1 0,0 0 0,0 0 1,0 0-1,0 0 0,0 0 0,0 0 1,0 0-1,0 0 0,0 0 1,0 0-1,0 0 0,0 0 0,0 0 1,-1 0-1,1 0 0,0 1 0,12 0 3,13-2 1,123-22 65,9 0-38,68 15 9,-186 10-20,-1 2 1,0 1 0,71 20-1,-75-16 12,-23-7-4,0 1-1,-1 0 0,1 0 1,-1 1-1,1 0 0,-1 1 1,-1 0-1,1 1 0,16 12 1,-45-30-2920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5416,'0'0'6412,"13"-1"-6016,230-1 1102,-140-3-953,211-6 1397,-296 14-1605,-17-3-293,0 1 0,0-1-1,1 0 1,-1 1-1,0-1 1,0 0 0,0 0-1,0 0 1,1 0-1,-1 0 1,0 0 0,0 0-1,0 0 1,1-1-1,-1 1 1,0 0 0,0-1-1,0 1 1,0-1 0,2 0-1,-17-1-1888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49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7432,'0'0'6953,"11"-12"-6492,85-111 742,-90 116-1085,1-1-1,0 1 1,0 0 0,1 0 0,13-9 0,-12 10-3,-1-1 1,0 0-1,-1 0 1,1 0-1,6-9 1,-12 13-51,0 1 0,0 0-1,1-1 1,-1 1 0,0 0 0,1 0 0,0 1 0,4-3 0,12-10 395,-19 14-441,1 0 1,-1-1-1,1 1 1,-1-1-1,1 1 1,-1 0-1,1-1 1,-1 1 0,1 0-1,-1-1 1,1 1-1,-1 0 1,1 0-1,-1 0 1,1 0-1,0-1 1,-1 1-1,1 0 1,-1 0-1,1 0 1,0 0-1,-1 0 1,1 0 0,-1 1-1,1-1 1,0 0-1,-1 0 1,1 0-1,0 1 1,1 0 10,-1 0 1,1 0 0,-1 0-1,0 1 1,1-1-1,-1 0 1,0 1-1,1-1 1,0 4 0,2 1 4,0 0 0,-1 1-1,-1 0 1,5 12 0,-1 15 15,-2 1 0,1 36-1,-2-19-3,-2 108 190,2-142 52,-3-18-349,0 1 0,0-1 1,0 0-1,0 0 0,0 1 1,0-1-1,0 0 1,1 0-1,-1 1 0,0-1 1,0 0-1,0 0 0,0 0 1,1 1-1,-1-1 0,0 0 1,0 0-1,0 0 0,1 0 1,-1 1-1,0-1 0,0 0 1,1 0-1,-1 0 0,0 0 1,0 0-1,1 0 0,-1 0 1,0 0-1,1 0 0,-1 0 1,0 0-1,0 0 0,1 0 1,-1 0-1,0 0 0,0 0 1,1 0-1,-1 0 0,0 0 1,0 0-1,1 0 0,-1-1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5:52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2372 4816,'0'0'3513,"10"1"-3141,18 0-167,0 0 1,0-2-1,29-4 0,-23-1 119,0-1 0,0-2 0,-1-2 0,0-1 0,-1-1 0,0-2 0,47-29 0,10-16 689,-2-3-1,117-112 1,6-54 530,-7-40 136,-141 179-982,54-107-1,-97 161-593,81-169 508,-84 170-496,38-59 0,-2 5 100,-44 72-197,19-33 94,26-73-1,1-45-15,-45 144-105,13-25-1,-13 31 4,-1 0 1,-1 0-1,8-31 1,-11 34 21,0-1 0,10-19 0,6-20 48,-19 51-59,5-25 25,-5 28-29,-1 0 0,0 0 0,0 1 0,0-1 0,0 0 0,0 0 0,0 0 0,0 0 0,0 1 0,0-1 0,0 0 0,0 0 0,0 0 0,0 1 0,-1-1 0,1 0 0,0 0 0,-1 1 0,1-1 0,-1 0 0,1 1 0,-1-1 0,1 0 0,-1 1 0,1-1 0,-1 1 0,1-1 0,-2 0 0,0 2-1,0-1 0,-1 1 0,1 0 0,0 0 1,0 0-1,-1 0 0,1 0 0,0 1 0,0-1 0,-2 3 0,1-2 0,-62 49-23,-61 62-1,12-9-69,68-62-1,-56 66-1,15-17-62,86-86 200,8-6-35,12-6-2,120-81 66,-6 3-48,-28 28 31,160-61-1,-257 115-49,1-1 0,0 2 0,0-1 0,0 1 0,0 0-1,0 1 1,12 0 0,-18 1-4,1 0 0,-1 1 1,0 0-1,0-1 0,-1 1 0,1 0 0,0 0 1,0 1-1,0-1 0,-1 1 0,1-1 0,0 1 0,-1 0 1,0 0-1,1 0 0,-1 0 0,0 0 0,0 1 1,0-1-1,0 1 0,-1-1 0,1 1 0,-1 0 0,0-1 1,1 1-1,0 3 0,3 9 2,0 1 1,-1-1-1,0 1 1,-2 0-1,0 0 1,0 25-1,-10 99 64,-1-13 37,10-104-76,0-13-6,-1-1-1,0 1 1,0-1-1,-4 17 1,5-32-132,-1-1 0,1 1 0,-1 0 0,-1 0 0,-1-12-1,0 3-1824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7:26:05.039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109 166 3616,'0'0'61,"-10"2"-537,-45-3 4151,70-4-3565,0 0-1,1 0 1,-1 2 0,1-1-1,0 2 1,0 0 0,0 2 0,0-1-1,0 2 1,0 0 0,0 1 0,17 4-1,-19-3-36,-1-1-1,1 0 1,0-1-1,-1 0 1,1-1-1,0 0 1,20-4-1,-12-1 122,0 1-1,1 1 0,43 1 1,50-3 452,-80 2-320,60 2-1,291 14 731,-340-11-876,63 11 0,7 1 101,-67-8-96,0 2-1,88 27 0,-111-27-141,12 3 26,58 14 72,-23-8-61,-39-8-8,53 6 1,-45-13-11,1-3-1,-1-1 1,1-2 0,63-15 0,-101 18-56,83-11 118,119 0 0,-105 8-55,138 8 99,-100 2-84,269 18 87,-348-15-154,-21-3-9,0-1 0,50-2 0,-9-5-2,323-25 3,-265 13-9,16-3 0,-83 4 8,-1 3 0,142-1 1,-29 16 63,187-20 0,-318 13-77,1 3 1,57 7 0,2 1 2,371-9 233,-332-1-131,57-3 23,-173 1-108,23-2 23,67 3-1,157 20 73,-95 7-76,-121-14 5,97 4 1,279 3 195,-390-17-212,326-7 172,-102-8-94,50-5-25,85-9-13,-198 32-56,39 0 53,-65-1 40,50-2 32,77-29 29,-79-1-18,121-21 74,-288 36-165,-1 3 0,87-3 0,347-21 129,-444 31-151,80 5-1,-24 0-5,-6 1-8,38-2 20,-23 1-10,-85 1-11,0-2 0,43-5 0,-39 1-3,53 2 0,26-2 2,160-36-14,-190 32 13,155 7 0,19 13 60,-100-9-44,12 1-69,54 4-16,-77-5 39,-22-9 31,-100 3 16,1 1-1,61 4 1,-36 4-14,-21-3 45,59 13 0,-86-13-33,-9-3-33,0 0 1,0 1-1,0-1 1,0 1-1,0 0 1,-1-1-1,1 1 1,0 0-1,0 0 1,2 2-1,-3-2 1,0 0-1,-1 0 0,1 1 1,-1-1-1,1 0 0,-1 0 1,0 1-1,1-1 0,-1 0 1,0 0-1,0 1 0,0-1 1,0 0-1,0 1 0,0-1 1,0 0-1,0 0 0,-1 1 1,1-1-1,-1 2 0,-17 100-107,17-92 111,0 0-1,0 0 0,1 0 0,1 0 1,-1 0-1,2 0 0,3 16 0,1 6 0,5 54 2,1 94 0,-10-155-21,-1-22 16,0-1 0,-1 0 0,1 0 0,-1 0 0,0 1 0,0-1 0,-1 0 0,1 0 0,-2 6-1,1-7 19,1 0-1,-1-1 1,-1 1-1,1-1 0,0 1 1,0-1-1,-1 1 0,1-1 1,-1 1-1,1-1 0,-1 0 1,1 0-1,-1 0 1,0 0-1,1 0 0,-1 0 1,0-1-1,0 1 0,0-1 1,0 1-1,0-1 1,0 1-1,1-1 0,-5 0 1,-7 1-9,0-1 0,-22-3 1,21 2-24,-21-2-6,6 0-22,1 1 0,-33 3 0,-1 3-12,-154 18-45,114-9 51,-117-1 0,114-8-29,-111 17 1,-87 21-123,-87 15-32,311-45 166,-136 2 0,109-10 42,-58 10-3,-35 1 28,133-12 3,-103 18 0,-8 6-1,-45 10 26,177-27-6,-2-2 0,-78 4-1,20-11 7,-144 20 0,209-15-24,0-3 0,-49-2 0,-81-11 1,-31-2-1,79 14-1,-134 18 0,-45 0 0,10-1 0,198-9 8,1-3-1,-1-5 0,-148-15 1,88 3-20,-14-2 2,96 2 22,-98-1 0,-96-11 52,99 4 3,5 0 81,-242-60 0,278 57-102,13 2-23,79 12-14,-83-18 19,-147-12 1,-310-14 80,454 45-68,-186 14-1,-216 15 147,423-21-175,-94 10 48,47-3 37,23-1-32,-82 3 81,-344 11 227,191-2-253,88-8-34,159-10-65,0-4 0,-132-21 1,20 14 31,14 2 47,-453-49 527,636 54-599,-237-19 196,98 6-101,-22-1-37,-230 27 166,345-7-166,-107-8 0,17-1 58,125 6-83,1 1 0,-55 11 0,-17 6 62,-44 10 60,115-15-163,11-5 34,24-9-51,-1 0 0,0 0 0,1 0 0,-1 0 0,0 0 0,1 1 0,-1-1-1,1 1 1,-1-1 0,1 1 0,-1 0 0,1-1 0,-1 1 0,1 0 0,0 0 0,-1 0 0,1 0 0,0 0 0,0 0 0,-1 1 0,1-1 0,0 0 0,1 1 0,-1-1 0,0 0 0,0 1 0,0-1 0,1 1 0,-1 2 0,-2 1-2,-3 5-18,0 0 0,1 1 0,0 0 0,1 0 0,0 1-1,1-1 1,0 1 0,1-1 0,0 1 0,1 0 0,0 0-1,1 0 1,0 0 0,3 16 0,0-10-20,0-1-58,0 0 1,0 22 0,-1-39 76,-1-1 0,1 1 1,0-1-1,-1 0 0,1 0 0,-1 0 0,0 1 1,1-2-1,-1 1 0,3-2 0,3-3-69,-6 6 58,1-1 1,-1 0-1,1 0 0,-1 0 0,0 0 0,0 0 0,1-1 0,-1 1 1,0 0-1,0-1 0,0 1 0,0 0 0,-1-1 0,1 1 0,0-1 0,0 1 1,-1-1-1,1 0 0,0-2 0,10 0-726,-22 24 934,-26 34-1,15-23-60,17-22-60,1 1-1,-1 1 1,2-1-1,-1 1 1,-2 17-1,-1 45 305,7-68-347,-1-1 0,0 1 0,1 0 1,0-1-1,0 1 0,0-1 0,1 1 0,-1-1 1,1 1-1,0-1 0,1 1 0,2 6 1,-3-8-15,1 0 0,0-1 0,0 1 1,0-1-1,0 1 0,0-1 0,0 0 1,1 0-1,-1 0 0,1 0 0,-1 0 0,1-1 1,0 1-1,-1-1 0,1 1 0,0-1 1,0 0-1,0 0 0,5 0 0,13 3 6,1-1 0,0-1-1,0-1 1,23-2 0,88-14 7,-6 1-8,192 5 10,-246 11-25,-1 3 0,101 21 0,356 66-134,41 9-10,37-7 84,1-47 101,-184-30 9,-236-10-28,231-13 28,-138-2-2,861-44 35,-325-37-68,-327 60 60,-115 11-14,1209-30 61,-1185 48-72,143 3 1,-197-3 52,-159-1-23,228-17 127,-201 6-92,558-48 137,-400 28-126,-207 18-42,25-3 37,162-17 46,-135 16-99,-74 14-94,-97 4 17,1-1 0,48-8 0,-62 4 17,-1 3 0,1 0 0,42 4 0,98 18-3,-33-3 2,24-9 8,-66-5 6,75 0 60,-139-2-21,58-6 1,-71 4-33,19 0 3,-32 2-19,0-1-1,0 0 1,0 0-1,-1-1 1,1 1-1,0-2 1,-1 1-1,1-1 1,0 0-1,-1 0 1,0 0-1,8-5 1,-12 6-4,0-1 0,0 1 0,-1 0-1,1 0 1,0 0 0,0 0 0,0 1 0,0-1 0,0 1-1,1-1 1,-1 1 0,0-1 0,0 1 0,0 0 0,0 0 0,0 0-1,0 0 1,1 1 0,-1-1 0,0 1 0,0-1 0,0 1-1,0 0 1,0-1 0,0 1 0,0 0 0,-1 0 0,1 1-1,0-1 1,0 0 0,-1 0 0,1 1 0,-1-1 0,1 1 0,-1 0-1,0-1 1,1 1 0,1 3 0,1 3-11,1 0 0,-2 0 0,1 0 0,-1 0 1,0 0-1,-1 1 0,0-1 0,1 10 0,0 19-22,-3 0 0,-1 0 0,-10 63-1,-1 49-32,6 113-58,7-122-5,-3-93 112,1-37 24,0 0 0,0 0-1,1 1 1,1-1 0,1 10-1,4 29 30,-6-49-32,1 1 0,-1 0 0,0 0 1,0 0-1,0-1 0,1 1 0,-1 0 0,0 0 0,0 0 1,0-1-1,0 1 0,-1 0 0,1 0 0,0 0 0,0 0 1,0-1-1,-1 1 0,1 0 0,0 0 0,-1-1 0,1 1 1,-1 0-1,1 0 0,-1-1 0,1 1 0,-1-1 0,1 1 1,-1 0-1,1-1 0,-1 1 0,0-1 0,0 1 0,1-1 1,-1 0-1,0 1 0,1-1 0,-1 0 0,0 1 0,0-1 0,0 0 1,1 0-1,-1 0 0,0 0 0,0 0 0,0 0 0,-1 0 1,-6 1-2,0-1 0,1-1 0,-15-1 0,19 1-3,-169-31-4,37 6 3,58 15-12,-153 0 0,-78 24-40,165-5 34,-901 91-357,894-81 328,-488 26-153,208-21 59,-221-5 67,1-41 17,476 13 60,-249-6-6,59-2-63,234 4 41,-225 8 0,92 16 11,-102 8-39,-81 4 2,250-15 33,-81-14-31,3-23-3,-80-5 45,62 17 43,-305-13 78,324 14-68,-2 0 34,-182 19-10,-89-3-34,136-35-28,171 23-6,-16-1 0,117 0 12,-214-31 48,-310-61 30,405 82-100,163 15 10,-97 3 0,118 10 8,0 3-1,-78 18 0,-1 0-3,-82 16-80,-94 34 108,273-60-28,-102 19-82,108-28 106,13-2-10,-24-1 10,4 0 8,42-2-37,0 0 0,0-2 1,0 1-1,-24-5 0,26 2 11,-1 2-1,1 0 0,0 0 0,-1 1 1,1 0-1,-20 4 0,25-3-7,1 1 1,-1 0-1,1 0 1,0 1-1,0 0 1,0 0-1,0 0 1,1 1-1,-6 4 0,8-5-3,0-1-1,0 1 1,1 0-1,0 0 0,-1 0 1,1 0-1,1 0 0,-1 0 1,0 1-1,1-1 0,-1 1 1,1-1-1,0 1 1,0 0-1,1-1 0,-1 1 1,1 0-1,-1 4 0,1 15-60,6 45 0,-5-60 49,1 0 1,0 0-1,1 0 0,0 0 0,0 0 0,1-1 0,-1 1 0,11 12 0,-4-7 15,1-1 0,0-1-1,1 0 1,0-1-1,1 0 1,0-1 0,1 0-1,0-1 1,23 10-1,-13-6 0,10 6 11,55 19 1,-64-28 18,0-1 0,0-1 0,1-2 0,-1 0 0,1-2-1,0 0 1,0-2 0,27-2 0,167-17 167,-138 8-183,13-2 15,96 0-1,-94 11-29,105 2 0,76-2 16,-170-2-11,206 19 0,-2 15-190,36 6 80,36 1 116,0-31 114,-238-5-71,429-13 14,-538 9-63,495-14-76,-427 19 51,152 12 10,-58 1 44,-31-4 17,769 52 70,-648-61-148,-36-3 16,-101 2 32,40 2-4,-62-1 0,184-17 0,-178 5-53,55-5 37,313-47 79,-214 35-17,-54 6-42,-102 3-28,100-9-54,59-8 177,27-2 64,-158 25-170,88-2-51,215-8 17,-206 16 110,-40 3 6,-67 1-6,28-2 10,-61-7-37,262-16 28,4 48-145,-162-4 44,141 22 12,-172-16 5,172 28 73,-94-13-34,-262-38-41,-2 0-1,-4 0 1,1-1-1,0 1 1,0-1-1,0 0 1,0 0-1,0 0 1,5-1-1,-8 0 0,1 1 0,-1 0 1,0 0-1,1 0 0,-1 0 0,0-1 0,1 1 0,-1 0 0,0 0 0,1-1 0,-1 1 0,0 0 0,0-1 0,1 1 0,-1 0 0,0-1 0,0 1 0,1 0 0,-1-1 1,0 1-1,0-1 0,0 1 0,0-1 0,-4-17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4720,'0'0'11590,"3"10"-11069,2 8-318,-2 1-1,0-1 0,-1 1 0,-1 25 1,-7 91 586,2-63-411,-5 95 574,-3 153 1815,15-281-2219,0-23-73,-2-13-94,1-4 133,10-38-656,-8 25-2897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0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7232,'0'0'3897,"16"6"-3484,5 0-307,0-1 0,1 0 1,-1-1-1,1-2 0,0 0 0,28-2 0,70-6 262,651-14 1636,-758 20-1966,260 1 838,-212-4-597,0-3 0,86-18-1,-96 7-2216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4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7528,'0'0'12623,"15"-1"-12091,261-4 1680,-189 7-1601,77-4 482,-51 0-262,-94 0-525,-18 2-286,0 0 0,0-1 0,0 1 1,-1 0-1,1 0 0,0 0 0,0 0 0,-1-1 0,1 1 0,0 0 0,0-1 0,-1 1 0,1-1 0,0 1 0,-1 0 1,1-1-1,-1 1 0,1-1 0,0-1 0,-1 2 49,-4-5-440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4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9848,'0'0'3336,"13"-2"-2311,3-1-659,-7 2-127,0-1-1,0 2 1,0-1-1,0 1 1,0 0-1,10 2 1,53 5 2576,104-6 0,-112-7-1145,-46 0-967,-14 1-3284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5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7632,'0'0'14581,"12"-2"-14353,248-27 850,-183 18-663,-20 3 156,-56 7-551,-1 1 0,1 0 1,-1 0-1,1 0 0,-1 0 1,1 0-1,-1 0 0,1 0 1,-1 0-1,1 0 0,-1 0 1,1 0-1,-1 0 1,1 0-1,-1 0 0,1 0 1,-1 0-1,1 1 0,-1-1 1,1 0-1,-1 0 0,1 1 1,-1-1-1,1 0 0,-1 1 1,0-1-1,1 0 1,-1 1-1,0-1 0,1 1 1,-1 0 3,0 1 0,0-1 1,0 0-1,0 0 1,-1 0-1,1 0 0,0 0 1,-1 0-1,1 0 1,0 0-1,-1 0 0,0 0 1,1 0-1,-1 0 0,0 1 1,-8 10 33,-1-1 0,-17 17 0,-1 1-15,-65 72 111,9-5-34,-49 64 1,85-97 3,48-63-119,0 1 1,1-1-1,-1 0 0,0 1 1,1-1-1,-1 0 0,1 1 1,-1-1-1,1 0 1,-1 0-1,0 0 0,1 0 1,-1 1-1,1-1 0,-1 0 1,1 0-1,-1 0 0,1 0 1,-1 0-1,1 0 1,-1 0-1,1 0 0,-1 0 1,1-1-1,-1 1 0,1 0 1,-1 0-1,1-1 0,20-1 46,-20 2-48,116-14 371,134 0 0,-173 14 170,-80-8-2445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5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10952,'0'0'1874,"14"-3"-1318,-5 1-444,7-2 105,1 1 1,-1 1 0,1 0 0,22 1-1,-7 2 255,7 2 330,1-1 0,-1-3 0,0-1 1,62-12-1,-24-1 84,-53 11-3074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5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8136,'0'0'9075,"12"-6"-8589,-1 0-356,-7 3-77,1 1 0,0-1 0,1 1 0,-1 0 0,0 0 1,1 0-1,-1 1 0,1 0 0,-1 0 0,1 0 0,0 1 0,-1 0 0,9 0 0,66 15 719,-50-9-371,34 4-1,198-3 2530,-253-7-2777,-4 0-6,1 0 0,0-1 0,-1 1 1,1-1-1,-1 0 0,1-1 0,-1 1 0,0-1 0,1 0 0,6-4 1,-11 5-107,0 0 1,-1 0-1,1 0 1,0 0-1,0 0 1,-1-1 0,1 1-1,-1 0 1,1 0-1,-1 0 1,0-1-1,1-1 1,-1 2-38,0 1 1,1 0-1,-1-1 0,0 1 1,0-1-1,0 1 0,0 0 1,0-1-1,0 1 1,0-1-1,0 1 0,0 0 1,0-1-1,0 1 0,0-1 1,0 1-1,-1 0 0,1-1 1,0 1-1,0-1 1,0 1-1,-1 0 0,1-1 1,0 1-1,0 0 0,-1-1 1,1 1-1,0 0 0,0 0 1,-1-1-1,1 1 1,0 0-1,-1 0 0,1-1 1,0 1-1,-1 0 0,1 0 1,-1 0-1,1 0 0,0 0 1,-1 0-1,0-1 1,-3 0-483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12056,'0'0'1193,"11"-1"-708,345-18 3060,-291 10-2147,-43 5-259,38-1 0,-22 0 840,-7 0-4082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5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8432,'0'0'8665,"-10"2"-7972,-17 5-567,14-4 3733,22-6-3607,0 1 0,0 1 0,-1 0 0,1 0 0,18 1 0,48 7 354,-44-3-298,-28-4-275,181 13 1820,-178-13-1722,-5 1-88,1-1 0,-1 0 0,0 0 1,1 1-1,-1-1 0,1 0 1,-1-1-1,1 1 0,-1 0 1,0 0-1,1-1 0,-1 1 1,0 0-1,1-1 0,-1 0 1,2 0-1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0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28 3208,'0'0'9241,"-10"-5"-8802,-33-16 1,41 21-396,0-1 1,0 1-1,0 0 1,0-1 0,0 1-1,0 0 1,0 1-1,-1-1 1,1 0-1,0 0 1,0 1 0,0-1-1,0 1 1,0 0-1,0 0 1,1 0 0,-1 0-1,0 0 1,0 0-1,0 0 1,1 0-1,-1 1 1,-2 2 0,-3 2 135,-3 2 16,0 1 0,1 0 0,0 1 0,0 0 0,1 0 0,1 1 0,0 0 0,0 0 0,1 1 0,1 0 0,-1 0 0,2 0 0,-5 19 0,8-24-54,0 1 0,0 0 0,1 0 0,0 0 0,0-1 0,1 1 0,3 14 0,-4-20-107,0 0-1,1 0 0,-1 0 1,1 0-1,0 0 1,0 0-1,-1-1 1,1 1-1,0 0 1,1 0-1,-1-1 1,0 1-1,0-1 1,1 1-1,-1-1 1,1 1-1,-1-1 1,1 0-1,0 0 1,-1 0-1,1 0 1,0 0-1,0 0 0,0 0 1,0 0-1,0-1 1,0 1-1,0-1 1,0 0-1,0 1 1,0-1-1,0 0 1,0 0-1,3-1 1,3 1 62,1-2 1,-1 1-1,1-1 0,-1-1 1,0 1-1,14-8 1,-16 7-41,-1-1 1,0 0-1,0 0 1,0 0-1,0 0 1,-1-1-1,1 0 1,-1 0-1,6-11 1,3-7 150,-2 0-1,0-1 1,-2-1-1,7-26 0,-16 51-204,11-71 1149,-11 71-1139,0 0 0,0 0 0,0 1 0,0-1 0,0 0 0,0 0 0,0 0 0,0 0 0,0 0 0,0 0 1,0 0-1,1 0 0,-1 0 0,0 0 0,0 0 0,0 0 0,0 0 0,0 0 0,0 1 0,0-1 0,0 0 0,0 0 0,0 0 0,0 0 0,1 0 0,-1 0 0,0 0 0,0 0 0,0 0 1,0 0-1,0 0 0,0 0 0,0 0 0,0 0 0,0 0 0,1 0 0,-1 0 0,0 0 0,0 0 0,0-1 0,0 1 0,0 0 0,0 0 0,0 0 0,0 0 0,0 0 0,0 0 0,0 0 1,1 0-1,-1 0 0,0 0 0,0 0 0,1 10 223,-15 101 188,2 125 0,11-208-379,4 117 144,-1-39-26,27 254 1157,-26-345-1074,-1-17 683,0-23-1792,-2 19-1539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6016,'0'0'10305,"1"-12"-9800,0 4-399,-1 0-11,1 1 1,0 0-1,1-1 1,0 1-1,0 0 1,0 0-1,1 0 1,7-13-1,5-3 475,2 0-1,34-34 0,-18 21 477,-32 34-994,0 1 0,0 0 0,0 0 0,1 0 0,-1 1 0,0-1 1,1 0-1,-1 0 0,0 1 0,1-1 0,-1 1 0,1-1 0,-1 1 0,1 0 1,-1-1-1,1 1 0,-1 0 0,1 0 0,-1 0 0,1 0 0,-1 0 0,1 0 0,-1 1 1,1-1-1,-1 0 0,3 2 0,-2-1 3,0 0 1,1 0-1,-1 0 0,0 0 1,0 1-1,0-1 0,0 1 1,0-1-1,0 1 0,0 0 1,0 0-1,-1 0 0,1 0 1,2 4-1,2 9 60,0-1 0,-1 1 0,-1 0 0,0 0 0,2 24-1,2 84 298,-5-56-213,-2-38-72,2 0 0,0 0 0,2 0 0,1 0 0,15 41 1,-20-67-110,0-1 1,0 0 0,0 0 0,0 0 0,0 0-1,1 0 1,-1 0 0,1 0 0,0 0 0,-1-1 0,1 1-1,0 0 1,0-1 0,0 0 0,0 1 0,0-1-1,0 0 1,0 0 0,3 1 0,-1-1-147,-1-1-1,0 0 1,0 1 0,1-1-1,-1 0 1,0 0 0,0-1 0,1 1-1,-1-1 1,0 0 0,0 0-1,5-2 1,0 0-190,0-1 0,0 0 1,-1-1-1,0 0 0,0 0 0,0 0 1,-1-1-1,1 0 0,9-13 0,-5 3 162,-1 0-1,-1-1 1,-1 0-1,0-1 0,-1 0 1,-1 0-1,0-1 1,-1 0-1,3-33 0,-4-8 319,-5-108 0,-1-2 128,2 166-274,0 0 0,1-1 0,0 1 0,0 0-1,0-1 1,0 1 0,0 0 0,1 0 0,0 0-1,0 0 1,0 0 0,0 0 0,0 0-1,1 1 1,0-1 0,4-4 0,-2 5-8,0-1 0,1 1 0,-1-1 1,0 1-1,1 1 0,0-1 0,0 1 0,0 0 1,0 0-1,0 1 0,7-1 0,-1 0-1,-1 2-1,1-1 1,0 1-1,0 1 1,-1 1 0,1-1-1,19 7 1,81 31 124,-83-27-88,-18-8 22,-1 1 1,0 0-1,0 1 1,0 0-1,0 0 1,14 14-1,-24-20-21,0 0-39,0 0-1,0 0 0,0 0 0,0 0 0,0 0 1,0 0-1,0 0 0,-1 0 0,1 0 1,0 0-1,0 0 0,0 0 0,0 0 0,0 0 1,0 0-1,0 0 0,0-1 0,0 1 1,0 0-1,0 0 0,0 0 0,0 0 0,0 0 1,0 0-1,0 0 0,0 0 0,0 0 0,0 0 1,0 0-1,0 0 0,0-1 0,0 1 1,0 0-1,0 0 0,0 0 0,0 0 0,0 0 1,0 0-1,0 0 0,0 0 0,0 0 1,0 0-1,-3 0 2,7 2-87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0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77 5120,'0'0'3818,"-5"11"-3280,5-10-537,-47 142 1524,35-95-968,4-20-153,1 0 1,2 1-1,-4 43 1,8-50-175,0-7 53,1 1-1,0-1 1,4 22-1,-4-33-196,1 0 0,0-1 0,0 1-1,0 0 1,1-1 0,-1 1 0,1-1 0,0 1-1,0-1 1,0 0 0,0 0 0,1 0 0,-1 0-1,1 0 1,0-1 0,0 1 0,0-1 0,5 4 0,-5-5-31,0 0 0,-1 0 0,1 0 0,0 0 0,0-1 0,-1 0 0,1 1 0,0-1 0,0 0 0,-1 0 0,1-1 1,0 1-1,0 0 0,-1-1 0,1 0 0,0 0 0,-1 1 0,1-2 0,2 0 0,4-2 31,0-1 0,-1 0 0,0-1-1,8-6 1,0-3 18,-1 0 1,-1-1-1,0 0 0,-1-1 1,-1-1-1,-1 0 0,17-36 1,-14 24 24,-2-1 0,-2 0 0,0 0 0,6-46 0,-15 68-82,0-1-1,0 1 1,-1-1-1,0 1 0,-1 0 1,0-1-1,0 1 1,-1 0-1,-3-10 1,2 12-19,1 1 0,-1-1 0,0 1 0,-1 0 0,0 0 0,0 1 0,0-1 0,0 1 0,-1 0 0,0 0 0,0 0 0,-11-7 0,11 9-5,0 0-1,-1 1 0,1 0 0,-1 0 0,0 0 0,0 1 0,1-1 0,-1 1 0,0 1 1,0-1-1,0 1 0,0 0 0,0 1 0,0-1 0,0 1 0,-6 2 0,0 0 28,-1 0-1,1 1 0,0 1 0,0 0 0,0 0 0,-15 11 0,25-14-35,1-1 0,-1 0 0,1 0-1,-1 0 1,1 1 0,0-1-1,0 1 1,0-1 0,0 1 0,0-1-1,0 1 1,0 0 0,0 0-1,0-1 1,1 1 0,-1 0 0,1 0-1,-1 2 1,1-2-286,0 0-1,0 0 1,0-1-1,0 1 1,1 0-1,-1 0 1,0 0-1,1 0 1,-1-1-1,1 1 1,0 2-1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2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4216,'0'0'9766,"0"14"-9636,0-9-117,0 11 28,0-1 1,-2 0 0,1 0 0,-2 1 0,-7 23 0,-166 396 1071,113-290-538,51-108-319,11-29-110,-2 0 0,1 0 0,-7 13-1,4-6 228,5-14-324,0 0-1,0 1 0,-1-1 1,1 0-1,0 0 0,-1 0 1,1 0-1,-1 0 0,1 0 1,-1 0-1,1 0 0,-1 0 0,-1 1 1,-8 5 1078,12-20-3025,-1 10 1062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0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4720,'0'0'8336,"9"-1"-7888,10 0-273,14-1 679,60-11-1,59-11 582,-15 3-150,-115 19-957,-12 1-2554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0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66 116 3912,'0'0'12774,"-7"12"-12621,1-1-127,1-1-1,1 2 1,-1-1-1,2 0 1,0 1-1,0-1 1,1 1-1,0 0 1,1 0-1,0 16 0,55 565 707,-48-551-588,0 0-1,3 0 1,2-1-1,24 61 1,-35-101-124,0 0 1,1 0-1,-1 0 1,0 0-1,1 0 1,-1 0-1,1 0 0,0 0 1,-1 0-1,1-1 1,0 1-1,-1 0 1,1 0-1,0-1 1,0 1-1,2 1 1,-3-3-7,0 1 0,1 0 1,-1 0-1,0 0 0,1 0 1,-1-1-1,1 1 0,-1 0 1,0 0-1,0 0 0,1-1 1,-1 1-1,0 0 0,1-1 1,-1 1-1,0 0 0,0-1 1,1 1-1,-1 0 0,0-1 1,0 1-1,0-1 0,0 1 1,0 0-1,0-1 0,1 1 1,-1-1-1,4-40 362,-5-27-66,-3 0 0,-21-105 0,5 37-39,7 45 15,-25-98 0,29 154-181,-25-79 188,29 97-233,0-1 1,2 1-1,-3-23 0,1 7 3,5 30-64,0 1 0,0-1-1,0 1 1,1-1 0,-1 1 0,1-1 0,-1 1 0,1-1 0,0 1 0,0-1 0,0 1 0,0 0 0,0 0 0,1 0 0,-1 0 0,0 0-1,1 0 1,0 0 0,0 0 0,-1 0 0,1 1 0,0-1 0,0 1 0,0-1 0,1 1 0,-1 0 0,3-1 0,6-4-2,0 1 1,1 0 0,0 1 0,13-3-1,-3 3 2,1 0 0,-1 1 1,1 1-1,0 2 0,0 0 0,-1 1 0,1 2 0,31 6 0,-36-5-1,-1 1 0,0 0 0,0 1 1,0 1-1,-1 1 0,0 0 0,0 1 0,-1 1 0,0 0 0,-1 1 1,15 14-1,-24-19-3,0-1 1,-1 0-1,0 1 1,0 0-1,-1 0 1,1 0 0,-1 1-1,-1-1 1,1 1-1,-1-1 1,0 1-1,-1 0 1,1 0 0,-2 0-1,1 0 1,-1 0-1,0 0 1,0 0-1,0 0 1,-1 0 0,0 0-1,-1 0 1,0 0-1,0-1 1,-4 10-1,-3 4-7,-1-1-1,0 0 1,-1 0-1,-2-1 1,1 0-1,-31 30 1,17-20 8,-1-2-1,-55 42 1,37-36 23,15-10 19,-57 32-1,87-54-34,0 0 0,0 0 0,0 0 0,0 0 0,-1 0 0,1 0 0,0 0 0,0 0-1,0 0 1,0 0 0,0 0 0,0 0 0,0 0 0,-1 0 0,1 0 0,0 0 0,0 0-1,0 0 1,0 0 0,0 0 0,0 0 0,0 0 0,-1 0 0,1 1 0,0-1 0,0 0 0,0 0-1,0 0 1,0 0 0,0 0 0,0 0 0,0 0 0,0 0 0,0 0 0,0 1 0,0-1 0,-1 0-1,1 0 1,0 0 0,0 0 0,0 0 0,0 0 0,0 1 0,0-1 0,0 0 0,0 0 0,0 0-1,0 0 1,0 0 0,0 0 0,0 1 0,1-1 0,-1 0 0,0 0 0,0 0 0,0 0 0,0 0-1,11 1 72,23-3-36,-27 2-14,49-4 81,110 7 0,-142-1-93,-1 1 0,0 2 0,0 0 0,0 2 0,0 0 0,-1 1 0,32 18 0,-46-21-11,-1 0 0,0 0 0,0 0 0,0 1 0,-1 0 0,0 0 1,0 1-1,-1 0 0,1 0 0,-1 0 0,-1 1 0,0-1 0,5 13 1,-7-15 1,0-1 1,-1 1-1,1 0 1,-1 0 0,0 0-1,-1 0 1,1 0-1,-1 0 1,0 0-1,-1 0 1,1 0 0,-1 1-1,0-1 1,0-1-1,0 1 1,-1 0-1,0 0 1,0 0 0,0-1-1,0 1 1,-1-1-1,0 0 1,0 0-1,-4 5 1,-2 0 4,0-1 1,-1 0-1,0-1 0,0 0 1,-1-1-1,0 0 0,0 0 1,0-1-1,-1-1 1,1 0-1,-14 3 0,-10 0 33,1-1 0,-60 3 0,19-9 32,50-1-14,0 1 1,0 1-1,-26 5 0,32-5-35,-4 1-133,22-2 56,1 0 1,0 0-1,0 0 1,0 0-1,0 1 1,0-1-1,0 0 1,0 0-1,0 0 1,0 0-1,0 0 1,0 0-1,0 0 1,0 1-1,-1-1 1,1 0-1,0 0 1,0 0-1,0 0 0,0 0 1,0 0-1,0 1 1,0-1-1,0 0 1,0 0-1,1 0 1,-1 0-1,0 0 1,0 0-1,0 1 1,0-1-1,0 0 1,0 0-1,0 0 1,0 0-1,0 0 1,0 0-1,0 0 1,0 0-1,0 0 0,1 1 1,-1-1-1,0 0 1,0 0-1,0 0 1,0 0-1,0 0 1,0 0-1,0 0 1,0 0-1,1 0 1,-1 0-1,0 0 1,0 0-1,0 0 1,0 0-1,0 0 1,0 0-1,1 0 1,-1 0-1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9848,'0'0'1652,"1"12"-1242,26 200 1660,-25-202-1916,-1-1 96,1 0-1,0 1 0,1-1 1,0 0-1,0 0 0,8 13 1,-11-21-232,0-1 0,0 0 0,1 1 1,-1-1-1,0 0 0,1 1 0,-1-1 1,0 0-1,1 0 0,-1 1 1,0-1-1,1 0 0,-1 0 0,1 1 1,-1-1-1,0 0 0,1 0 0,-1 0 1,1 0-1,-1 0 0,1 0 1,-1 0-1,0 0 0,1 0 0,-1 0 1,1 0-1,-1 0 0,1 0 1,-1 0-1,1 0 0,-1 0 0,0 0 1,1-1-1,-1 1 0,1 0 0,-1 0 1,0 0-1,1-1 0,-1 1 1,0 0-1,1-1 0,-1 1 0,0 0 1,1-1-1,1-1 38,-1 1 0,0-1 0,1 0 0,-1 0 0,0 1 0,0-1 0,0 0 0,1-4 0,4-20 218,-2-1-1,0 1 1,-1-42-1,-3 42-39,2 0 0,0 1 0,2 0 0,7-29 0,-10 50-159,1 0-1,0 0 1,0 0-1,0 0 1,0 0 0,0 0-1,1 1 1,-1-1 0,1 1-1,0-1 1,0 1-1,1 0 1,-1 0 0,1 1-1,-1-1 1,6-2-1,-1 1 23,0 0 0,1 1 0,-1 1 0,1-1-1,0 1 1,0 1 0,9-2 0,1 3 134,-1-1 1,33 5 0,11 1 537,-43-2-992,-14-1-2330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2 150 4216,'0'0'8513,"0"-8"-8212,-1-9-192,1 8 92,1 7 612,3 9-652,0 1 0,-1-1 0,0 0 0,0 1-1,-1-1 1,3 12 0,3 48 293,-5-37-218,7 85 410,-2-23 298,23 112-1,-27-176-214,-4-28-712,3 4 506,-1-3-218,-4-4-94,-1-3-139,2 1 0,-1-1-1,1 1 1,0-1-1,-1-6 1,-1-8 36,-15-103 402,-5-22-68,-1 19 6,22 113-422,1-1 0,0 0 1,1 0-1,0 0 0,2 1 0,-1-1 1,2 0-1,-1 1 0,2 0 0,0 0 1,1 0-1,0 0 0,7-13 1,-9 22-23,1 0 0,-2-1 1,2 1-1,0 0 0,-1 0 1,1 1-1,0-1 0,1 1 1,-1-1-1,1 2 0,0-1 1,0 1-1,-1-1 0,1 1 1,1 1-1,-1-1 0,0 0 1,0 1-1,0 0 1,1 1-1,-1-1 0,1 1 1,-1 0-1,1 0 0,-1 1 1,0-1-1,0 1 0,1 0 1,-1 1-1,0 0 0,0-1 1,0 1-1,0 1 0,7 4 1,1 2-8,-2 2 0,1 0 1,-1-1-1,12 18 0,-19-23 7,0 1 3,0 1 0,0-1 0,0 0 0,-2 1-1,2-1 1,-1 1 0,-1-1 0,0 2 0,0-1 0,-1 0 0,1 0-1,-2 1 1,1-2 0,-1 2 0,0 0 0,-1-2 0,-1 10-1,1-8 7,-1 0-1,0 0 1,0-1-1,0 1 0,-1 0 1,-1-1-1,1 0 1,-1 0-1,0 0 0,-1-1 1,0 1-1,0-1 0,0 0 1,0 0-1,-10 8 1,2-5 55,-1 1 0,0-2 0,0 0 0,-1 0 0,-23 7 0,27-9 76,11-3-53,7-3-48,12-5 0,1 1-1,1 2 1,-2 0-1,2 0 1,-1 2-1,1 1 1,36 6-1,-50-5-29,0 0 0,-1 1 0,1-1-1,-1 1 1,0 0 0,0 1 0,0 0-1,-1-1 1,1 2 0,-1-1 0,1 1 0,-2 0-1,1 0 1,-1 1 0,0-1 0,1 1-1,-2 0 1,0 0 0,1 0 0,-2 0-1,1 1 1,0-1 0,-1 1 0,-1 0 0,1 0-1,-1-1 1,0 1 0,-1 0 0,1 0-1,-2 11 1,-1-8 14,1 0 0,-2 0-1,1 1 1,-1-2 0,-1 2-1,0-2 1,0 0 0,-1 1 0,-1-2-1,1 1 1,-1-1 0,-13 15-1,10-13-3,-1-2 1,1 1-1,-2-2 0,0 1 0,1-1 0,-1-1 0,0 0 0,-1-1 0,0 0 0,-14 4 1,17-6 28,-1-1 1,-1 0 0,1 0-1,-16-1 1,21 0-55,0-2 0,1 1 1,-1-1-1,0 1 0,1-1 0,-1 0 0,1-1 1,0 1-1,-1-1 0,1 1 0,0-1 0,-7-5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6128,'0'0'8604,"3"8"-8122,-2-3-451,9 29 1556,30 62 0,-38-91-1369,-2-5-170,0 1 0,0 0 0,0 0 0,1-1 0,-1 1-1,0 0 1,0-1 0,0 1 0,1 0 0,0-1 0,-1 0 0,0 1 0,1 0 0,-1-1 0,1 1 0,-1-1 0,1 1 0,-1-1 0,1 0 0,0 1-1,1 0 1,-2-3 82,0 0 0,0 0 0,0 0 0,0-1 0,0 1 0,0-4 0,-5-17 243,2 1-22,0 0 1,1 1-1,1-1 1,3-28-1,-2 48-339,0 2 0,0-1-1,0 0 1,0 0 0,0 0 0,1 0-1,-1 0 1,0 1 0,0-1-1,1 0 1,-1 0 0,1 0-1,-1 1 1,0-1 0,1 0 0,0 1-1,-1-1 1,1 0 0,0 0-1,-1 1 1,1-1 0,0 1-1,0-1 1,-1 1 0,1 0 0,0-1-1,0 0 1,0 1 0,-1 0-1,2 0 1,-2 0 0,1 0 0,0 0-1,0-1 1,0 1 0,0 0-1,0 0 1,-1 1 0,2-1-1,-1 0 1,-1 0 0,2 0 0,-2 0-1,2 1 1,4 1 23,0 0 0,-1 1 0,2 0 0,-2-1 1,7 6-1,-8-5-241,10 6 635,-11-1-3420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5120,'0'0'11156,"7"-3"-10897,-6 3-252,4-3 61,0 0-1,2 1 1,-2 1 0,1-1-1,0 0 1,0 1-1,0 0 1,0 1 0,8-1-1,44 7 756,60 4 777,-102-9-1195,-1 0 1,29 8 0,-17-5 375,-27-3-843,0-1 0,0 1 0,0-1 0,0 0 0,1 0 0,-1 1 0,0-1 0,0 1 0,0-1 0,0 1 0,0-1 0,0 0 0,0 0 0,-1 1 0,1-1-1,0 1 1,0-1 0,0 0 0,0 0 0,0 1 0,0-1 0,0 1 0,0-1 0,-1 0 0,1 0 0,-1 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8240,'0'0'6030,"8"-1"-5667,11-1-187,112-9 2030,-34 19-517,-34-4-186,-61-3-1367,2-1-1,-1 1 1,0-1-1,0 1 0,0 0 1,0-1-1,0 2 0,0-1 1,0 0-1,4 4 1,-7-5-152,1 0 0,-1 1 0,0 0 1,1-1-1,-1 0 0,0 1 0,0 0 0,0-1 1,0 0-1,0 1 0,0 0 0,0-1 0,0 1 1,0-1-1,0 1 0,0 0 0,0 2-2406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5224,'0'0'11681,"7"-2"-11409,-3 1-230,7-1 140,-1-1 0,1 1 0,16 0 0,15 3 470,-23 0-155,35-2 1,-24-1 57,32 2 0,-26 1-49,-14 3-55,-22-4-407,4 4 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6328,'0'0'7165,"-1"9"-6602,-2 164 1846,0 41 432,5-197-2305,0-10-141,-2-7-385,1 0 1,-1 0-1,0 0 1,0 0-1,0 0 1,0 0-1,0 1 1,0-1-1,0 0 1,0 0-1,0 0 1,0 0-1,0 0 1,0 0-1,0 0 1,0 0-1,0 0 1,0 0-1,1 0 1,-1 0-1,0 0 1,0 0-1,0 0 0,0 0 1,0 0-1,1 0 1,-1 0-1,0 0 1,0 0-1,0 0 1,0 0-1,0 0 1,0 0-1,1 0 1,-1 0-1,0 0 1,0 0-1,0 0 1,0 0-1,0-1 1,0 1-1,0 0 1,0 0-1,0 0 1,2 0-2691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8936,'0'0'3898,"8"0"-3411,88-7 1145,85-8 1553,-170 14-2923,0 0 1,1 0-1,-1 1 0,0 1 0,1 0 1,-1 0-1,1 1 0,-1 1 0,13 4 1,-17-6-51,-6-1-191,-1 0 1,1 0-1,-1 0 0,1 0 1,-1 0-1,1 0 1,-1 0-1,1 0 1,-1 0-1,1 0 1,-1 0-1,1 0 0,-1 0 1,1 1-1,-1-1 1,1 0-1,0 1 1,-1-1-1,0 0 0,1 0 1,-1 1-1,1-1 1,-1 1-1,1-1 1,-1 1 76,-9 1 8,6 0-2992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2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8432,'0'0'3176,"13"-2"-2722,219-20 1261,88 3-9,-32 5 58,-230 8-740,-57 6-998,-1-1-1,1 0 0,-1 0 0,0 0 0,1 1 1,-1-1-1,0 0 0,1 0 0,-1 0 1,0 0-1,0 0 0,0 0 0,0 1 0,0-1 1,0 0-1,0 0 0,0 0 0,0 0 0,0 0 1,0 0-1,-1 0 0,1-1 0,-1 0 11,1-12-2346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7736,'0'0'6841,"5"-6"-6384,-2 0-373,3-3 176,0 0-1,1 0 1,-1 1 0,13-12 0,-11 14 9,0 1 1,1 0-1,0 0 0,1 1 1,-2 1-1,2-1 1,0 1-1,16-3 0,-16 4-41,-8 1-181,0 0 0,-1 1-1,1 0 1,0 0 0,-1 0 0,1-1 0,-1 1 0,2 0 0,-2 1 0,1-1 0,-1 0 0,1 0 0,0 0 0,-1 1-1,0 0 1,1-1 0,0 0 0,-1 1 0,1 0 0,-1 0 0,0 0 0,1 0 0,1 2 0,-1-1-14,0 0 1,-1 0 0,0 0-1,0 1 1,0-1 0,0 1-1,0-1 1,0 0 0,0 0-1,-1 1 1,0 0-1,1-1 1,-1 1 0,0 2-1,-1 7 27,1 0 0,-2 0-1,0 0 1,0 0 0,-1-1-1,-1 0 1,0 1 0,0-1-1,-1 0 1,0-1-1,-1 1 1,0-1 0,-1 0-1,-10 11 1,13-16-28,-1-1-1,1 0 1,-1 1-1,0-2 1,0 0 0,-5 4-1,0-1 25,0 3 17,10-9-64,-1 2-1,0-2 1,0 1-1,0 0 1,0 0-1,0 0 1,0-1-1,0 1 1,0 0-1,-1-1 1,2 1-1,-2-1 1,0 1-1,-3 1 29,5-2-35,0 0-1,0 0 1,0 0 0,0 0-1,0 0 1,0 0-1,0 1 1,0-1 0,-1 0-1,1 0 1,0 0-1,0 0 1,0 0-1,0 0 1,0 0 0,0 1-1,0-1 1,0 0-1,0 0 1,0 0-1,0 0 1,-1 0 0,1 0-1,0 0 1,0 0-1,0 0 1,0 0 0,-1 0-1,1 0 1,0 0-1,0 0 1,0 0-1,0 0 1,0 0 0,0 0-1,0 0 1,0 0-1,0 0 1,0-1-1,-1 1 1,1 0 0,0 0-1,0 0 1,0 0-1,0 0 1,0 0-1,-1-1 1,1 1 0,0 0-1,0 0 1,0 0-1,0 0 1,0 0 0,0 0-1,0 0 1,0-1 31,8 0 54,31-8 137,-29 6-130,-1 0 0,1 2-1,0-1 1,0 1 0,-1 1 0,19 0 0,44 11 821,-51-7-290,-19-10-590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6224,'0'0'9241,"3"8"-8817,-2-4-368,5 9 189,-2-1 0,5 25-1,2 6 377,-7-28-338,0 0 0,-1 0 1,1 19-1,4 28 629,-7-52-731,2 16 1727,-4-33-1507,-1 0-318,1 0 0,0 0 0,0 0-1,1-15 1,-1-1 46,0-5 127,1 1-1,0 0 1,9-46 0,-9 71-221,0 0 0,1 0 1,0-1-1,-1 1 1,1-1-1,0 1 0,-1 0 1,2-1-1,-2 1 1,2 0-1,-1 0 1,0 0-1,1 0 0,-1 0 1,1 1-1,0-2 1,2 0-1,6-7 152,-9 9-169,-1 0 1,2 0 0,-2 0 0,2-1-1,-2 2 1,2-1 0,-1 0 0,0 0-1,0 0 1,0 1 0,1-1 0,-1 0 0,3 0-1,6-3 84,-9 4-98,-1 0-1,1-1 1,0 1-1,-1-1 1,1 1-1,0 0 1,-1 0-1,1 0 1,0 0-1,-1 0 1,1-1-1,0 1 1,-1 0-1,1 0 1,0 0-1,-1 0 1,1 1-1,0-1 0,0 0 1,-1 0-1,2 0 1,2 2 4,-2-2-2,0 1 1,1 0-1,-1 0 0,0 1 1,1-2-1,-1 2 0,0-1 1,0 0-1,0 1 0,0 0 1,0 0-1,0-1 0,0 1 1,-1 0-1,3 3 0,9 9 83,-11-12-74,0 0 1,0-1 0,0 1-1,-1 0 1,0 0 0,1 0-1,0 0 1,-1 0 0,1 3 0,0-3-185,2 4 457,-4-4-3826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0 5520,'0'0'3857,"-8"1"-3377,-147 21 2245,152-22-2652,-42 9 1193,43-8-1061,-1-1 0,0 1 0,0 1 0,1-2 0,-1 2 0,0-1 0,1 0 0,-1 1 0,1 0 0,0 0-1,0-1 1,0 1 0,-3 3 0,5-4-121,-1 0 0,0 0-1,1 1 1,0-1 0,0 0 0,0 1-1,-1-1 1,1 1 0,0-1 0,0 0-1,0 1 1,0-1 0,1 0 0,-1 0-1,0 2 1,8 21 258,-7-22-269,20 56 516,-2 1 0,-3 0 0,17 119 0,-8 276 997,-25-426-1485,0 17 368,8 50 0,-5-78-218,-2 1 1,0-1-1,-1 0 0,-1 1 1,-5 27-1,6-43-233,-4 25 245,-1-1-1,-13 37 0,16-57-221,1 0 0,-1 0 0,2 0 0,-2 7 0,0 9 73,2-15-70,-1 0 0,1 13 1,1-5-45,-1-15 20,6 0 40,3-1-9,-1 0 0,1 0 0,-1-1 0,10-3 0,14-3 114,77-6 814,-103 13-813,0 0 0,0 0 0,1 1 0,-1 0 0,8 2 0,-14-2-162,1 0 0,-1 0 0,0 0 0,0 1 0,0-1 0,0 0 0,0 0 0,0 0 0,1 0 0,-1 0 0,0 0 1,0 0-1,1 0 0,-1 0 0,0 0 0,0 0 0,0 1 0,0-1 0,0 0 0,0 0 0,0 1 0,0-1 0,0 0 0,0 0 0,1 0 0,-1 0 1,0 0-1,0 1 0,0-1 0,0 1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176 318 3712,'0'0'9194,"-9"1"-8772,-1 0-281,1 1 0,-1 1 1,0 0-1,2 0 0,-2 1 1,1 0-1,-13 7 0,14-4 71,0-1 1,0 0-1,0 1 0,-10 13 0,14-15-60,1 0 0,-1-1 0,2 1 0,-1 1 0,0-2 0,1 2 0,0-1 0,1 1 0,-3 10 0,4-15-111,-1 0-1,1 1 1,0 0-1,0-1 1,0 0-1,0 1 1,0-1-1,1 1 1,-1-1-1,0 0 1,0 1-1,1-1 1,-1 0-1,1 1 0,-1-1 1,1 0-1,0 1 1,-1-1-1,2 0 1,-1 0-1,-1 0 1,2 0-1,-2 0 1,2 0-1,-2 0 1,2 0-1,-1 0 1,0 0-1,0-1 0,0 1 1,1-1-1,-1 1 1,1 0-1,-1-1 1,0 0-1,3 1 1,-1 0 21,1-1 0,0 1 0,0-1 1,0 0-1,1 0 0,-1 0 0,0-1 1,0 1-1,0-1 0,0 0 0,6-2 0,-3-1 6,0 1-1,-1-1 0,1-1 1,-1 0-1,0 1 0,0-2 1,-1 1-1,1-1 0,-2 0 0,1 0 1,0 0-1,6-13 0,-6 10 64,0-2 0,0 1-1,-1-1 1,0 0-1,-1 0 1,0-1 0,2-21-1,-5 22-27,0 1 0,-1 0 0,0 0-1,-1-1 1,0 2 0,-1-1 0,0 0-1,0 1 1,-7-13 0,-5-7 280,-27-41 1,35 60-285,-25-36 273,29 41-291,-1 0 1,-1 1-1,1-1 1,-1 1-1,0 0 1,-8-5-1,12 8-71,0 1-1,1 0 0,0-1 0,-1 1 1,0-1-1,0 1 0,1 0 0,-1 0 1,0 0-1,1 0 0,0 0 1,-1 0-1,0-1 0,1 1 0,-1 0 1,0 0-1,1 0 0,-1 0 0,0 1 1,1-1-1,-1 0 0,0 0 1,1 0-1,-1 0 0,0 0 0,1 1 1,-1-1-1,1 1 0,-1-1 1,0 0-1,1 0 0,0 1 0,-1 0 1,1-1-1,-1 1 0,0 1-238,0-2 1,1 2-1,0-1 0,-1 0 0,1 0 0,-1 0 1,1 1-1,0-1 0,0 0 0,0 0 1,0 0-1,0 1 0,0-1 0,0 1 0,0 1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7528,'0'0'5793,"3"8"-5282,5 17 181,8 49 1,-11-36-181,1 4 432,2 54 0,-3-9 1349,-3-182-805,2-44-1183,-4 89-30,-2-1-1,-14-75 0,15 118-227,-1 2 43,2 0 0,-1 0 0,0 0-1,1-12 1,0 17-80,0 0-1,0-1 1,1 2-1,-1-2 1,1 2-1,-1-2 1,0 2-1,0-2 1,1 2 0,-1-1-1,1 0 1,-1 0-1,1 0 1,0 1-1,-1-2 1,1 2-1,0-1 1,-1 0 0,1 0-1,0 1 1,0-1-1,0 1 1,0-1-1,0 1 1,-1 0-1,2-1 1,-1 0 0,0 1-1,0 0 1,0 0-1,0 0 1,0 0-1,0 0 1,0 0-1,1 0 1,12 0 32,-2-1-23,0 2 1,12 1-1,-20-2-20,0 1 0,1 0 0,-1 1 0,0-1 0,0 1 0,-1 0 0,1 0 0,0 0-1,5 3 1,-3 0-3,0 0 0,-1 0 0,1 0 0,-1 0 0,0 2 0,0-2 0,-1 2 0,6 9 0,-8-12 4,-1-2 0,0 2 0,1-1 0,-2 0 0,1 0-1,0 0 1,-1 1 0,0-1 0,1 0 0,-1 0-1,-1 1 1,1-1 0,0 0 0,0 1 0,-1-2 0,0 2-1,0-1 1,0 0 0,0 0 0,0 0 0,-1 0-1,-2 4 1,-5 6-1,-1 0 0,-21 22 0,20-25 26,0 3 0,0-1 0,-8 15-1,19-27-23,0 0 0,0 0-1,0 0 1,0 1-1,-1-1 1,1 0 0,0 1-1,0-1 1,0 0 0,-1 0-1,1 0 1,0 0 0,0 0-1,0 1 1,0-1-1,0 0 1,0 1 0,0-1-1,0 0 1,0 0 0,0 0-1,0 1 1,0-1-1,0 0 1,0 1 0,0-1-1,0 0 1,0 1 0,0-1-1,0 0 1,0 0 0,0 0-1,1 0 1,-1 1-1,0-1 1,0 0 0,0 0-1,1 1 1,-1-1 0,0 0-1,0 0 1,0 0 0,0 0-1,0 0 1,0 0-1,1 0 1,-1 1 0,0-1-1,1 0 1,-1 0 0,0 0-1,0 0 1,0 0-1,0 0 1,1 0 0,-1 0-1,1 0 1,-1 0 0,0 0-1,0 0 1,4 1 0,20 8-1,47 12-1,-51-17 3,1 2-1,-1 0 0,30 14 0,-47-18 11,0-1 0,-1 1 0,1 0 1,-1 0-1,1 0 0,-1 0 0,1 0 0,-1 1 0,0-1 0,0 0 0,2 5 0,-3-7-3,-1 2 0,0-1 1,1 0-1,-1 1 0,1-1 0,-1 0 0,0 1 0,0-1 1,0 1-1,0-1 0,0 0 0,0 1 0,0-1 0,0 0 1,0 1-1,0-1 0,0 0 0,-1 0 0,0 1 0,1-1 1,0 0-1,-1 1 0,0-2 0,1 2 0,-1-1 0,-1 0 1,2 0-1,-2 2 0,-5 3 35,0 0 1,0 0-1,-1 0 1,1-2-1,-1 1 0,0 0 1,0-1-1,-1 0 1,1 0-1,-1-2 0,0 1 1,-14 2-1,-6 0-1370,0-3 0,-47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4216,'0'0'11853,"9"1"-11524,11 1 116,-1 0-1,28 8 0,-38-7-269,8 3 301,-16-6-451,0 1 1,-1-1 0,0 0 0,1 1 0,0-1-1,-1 1 1,1-1 0,-1 0 0,0 1 0,0 0-1,1-1 1,-1 1 0,0-1 0,1 1 0,-1-1-1,0 1 1,0 0 0,0-1 0,0 1 0,0-1-1,0 1 1,0 0 0,0-1 0,0 1-1,0 0 1,0 0 0,0 2 7,-1 1 0,0-1 0,0 1-1,0-1 1,0 0 0,-1 0 0,1 0 0,-1 0-1,1 0 1,-1 0 0,0 0 0,-5 4 0,-32 48 229,25-35-85,0 0 0,-24 24 0,35-40-154,-4 4 179,7-8-198,0 0 0,1 1 1,-1-1-1,0 0 0,0 0 1,0 0-1,1 0 0,-1 0 1,0 1-1,1-1 1,-1 0-1,0 0 0,0 0 1,1 0-1,-1 1 0,1-1 1,-1 0-1,0 0 0,0 0 1,1 0-1,-1 0 0,1 0 1,-1 0-1,1-1 1,-1 1-1,0 0 0,0 0 1,43 1 77,44-2 160,-73-2-101,1 1-3161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12872,'0'0'256,"55"-4"-136,-31 1 16,0 2 88,1 1 0,-3 0 64,-1 0 0,-5-3-136,-4 2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6632,'0'0'8713,"7"2"-8382,22 6-14,6 4 1297,-25-9-1371,0 0 0,0-1 0,0 0 0,19 1 0,-7 0 34,54 0 426,0 1-200,-23 3 53,55-1 1,-87-5-138,32 6 0,-32-4-19,32 1 1,-39-5-192,21-3 1,-4 0-9,36-5 198,15-1 83,25 2 185,-42 3-308,-43 2-274,-2 2 1,1 0-1,0 1 1,39 6-1,27 4 67,-82-9-141,29-3 338,-31 2-666,-1 0-1,1-1 1,-1 1-1,1-1 1,-1 1 0,0-2-1,0 2 1,0-2-1,1 2 1,-1-2-1,3-1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249 358 6520,'0'0'7128,"-7"0"-6775,-10 4-72,-1 1 1,2 0-1,-2 1 0,2 1 1,-20 11-1,14-4 121,-20 16-1,34-23-235,0 0 0,0 0-1,2 1 1,-1 0 0,-8 11-1,15-18-144,-1 0 0,0 0 0,1-1 0,0 1 0,-1 0 0,1 0 0,-1 0 0,1 0 0,0 0 0,0 0 0,0 0 0,0 0 0,-1 0 0,1 0 0,0 0 0,0 0 0,0-1 0,1 2 0,-1-2 0,0 2 0,0-2 0,0 2 0,0-1 0,1-1 0,-1 2 0,1-2 0,-1 1 0,0 0 0,1 0 0,0 0 0,-1-1 0,1 1 0,0 0 0,0-1 0,-1 1 0,1 0 0,0-1 0,0 0 0,0 1 0,-1 0 0,1-1 0,0 0 0,0 1 0,1 0 0,3 0 21,0 1 1,0 0-1,0-1 0,0 0 1,0 0-1,1 0 1,5-1-1,1 0 20,-1-2-1,2 1 1,-2-1 0,1-1-1,0 0 1,-1-1 0,0 0-1,0 0 1,0-2-1,-1 1 1,1-1 0,-1-1-1,0 0 1,-1 0 0,0-1-1,0 0 1,15-18 0,-14 13 31,-1 1 0,0-1 0,-1-1 0,0 1 0,-1-1 0,0 0 0,-1-1 1,-2 0-1,1 0 0,-1 0 0,-1 0 0,0 0 0,0-22 0,-3 18 50,0-1 0,-5-23-1,3 34-77,0-1 1,0 1-1,-2-1 1,1 1-1,-1 0 0,-5-9 1,6 13-25,-1-1-1,1 1 1,-2 0 0,1 1 0,0 0 0,-1-1 0,0 1 0,0 0 0,0 1 0,-1-1 0,1 1 0,-1 0-1,0 1 1,0 0 0,1-1 0,-2 1 0,1 0 0,0 1 0,0 0 0,-1 1 0,-11-1 0,12 3 52,6-2-144,0 0 0,0 0 1,0 0-1,0 0 0,0 0 0,0 0 0,0 1 0,0-1 0,0 0 0,0 0 1,0 0-1,0 0 0,0 0 0,0 0 0,0 0 0,0 0 0,0 0 0,0 0 1,0 0-1,0 0 0,0 0 0,0 0 0,0 0 0,0 0 0,0 0 1,0 0-1,0 0 0,0 0 0,0 1 0,0-1 0,0 0 0,0 0 0,0 0 1,0 0-1,0 0 0,0 0 0,0 0 0,1 0 0,-1 0 0,0 0 0,0 0 1,0 0-1,0 0 0,0 0 0,0 0 0,0 0 0,0 0 0,0 0 1,1 0-1,-1 0 0,0 0 0,0 0 0,0 0 0,0 0 0,0 0 0,0 0 1,0 0-1,0 0 0,0 0 0,0 0 0,0 0 0,0 0 0,0 0 0,0 0 1,0 0-1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6728,'0'0'7926,"8"1"-7492,79 10 2732,138-3 1,-232 6-2854,-14 13-182,-30 27 0,14-15-73,-108 112 58,128-129-152,17-22 36,0 0 0,0 0 0,0 0 0,0 0-1,0 0 1,0 0 0,0 1 0,-1-1 0,1 0 0,0 0 0,0 0 0,0 0 0,0 0-1,0 1 1,0-1 0,0 0 0,0 0 0,0 0 0,0 0 0,0 0 0,0 0 0,0 0-1,0 0 1,0 0 0,0 0 0,0 1 0,0-1 0,0 0 0,0 0 0,0 0-1,0 0 1,0 1 0,0-1 0,0 0 0,0 0 0,0 0 0,0 0 0,0 0 0,1 0-1,-1 0 1,0 0 0,0 0 0,0 0 0,0 0 0,0 0 0,0 0 0,0 0 0,0 0-1,0 1 1,0-1 0,0 0 0,0 0 0,1 0 0,4 1 12,-5-1-7,110-4 255,39 1 240,-140 3-439,-5 1 15,2 0 0,-1-1-1,0 0 1,7-2 0,-12 2-80,0 0 0,0 0 1,0 0-1,1 0 0,-1 0 1,0 0-1,0 0 0,0 0 1,1-1-1,-1 1 1,0 0-1,0 0 0,0 0 1,0-1-1,0 1 0,0 0 1,0 0-1,0 0 0,0 0 1,0 0-1,0 0 0,0 0 1,0 0-1,0-1 0,0 1 1,0 0-1,0 0 1,0-1-1,0 1 0,0 0 1,0 0-1,0 0 0,0 0 1,0 0-1,0 0 0,0 0 1,0-1-1,0 1 0,0 0 1,0 0-1,0-1 1,-4-4-2935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2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13160,'17'-6'4,"306"-98"344,-189 72 78,86-27 932,-108 27 283,-95 29-1215,-16 3-505,1 0-1,0-1 1,-1 1 0,1 0 0,-1-1 0,1 1 0,-1 0 0,1-1 0,0 0 0,-1 1-1,0-1 1,1 0 0,-1 0 0,0 0 0,1 0 0,-1 0 0,0 0 0,2-2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9536,'0'0'1610,"8"-2"-1186,-2 1-312,-2 0-16,1 0 0,0 0-1,0 1 1,0 0-1,0-1 1,0 2-1,0-1 1,9 2-1,13 4 760,-1-1 0,2-1 0,-2-2 0,53-1 0,-76-1-762,1-1-1,-2 1 1,2-1 0,-2 0 0,1 1 0,1-2-1,-2 1 1,1 0 0,3-3 0,4-4-2100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6632,'0'0'5369,"7"5"-5093,-4-3-266,33 23 365,-31-21-273,0-2 0,0 1-1,0-1 1,1 0 0,0 0 0,-1-1 0,10 2 0,0-1 322,26-4 0,-11 2 40,3-3 112,-27 3-437,-2-2-1,2 2 1,-1 0-1,1 0 0,-1 0 1,1 0-1,-1 1 1,0 0-1,0 0 1,0 1-1,1-1 1,-2 0-1,8 5 0,-8-4-58,0 0-1,-1 1 1,0-1-1,0 0 1,1 1 0,-2 0-1,1 0 1,0 1-1,0-1 1,-1 0-1,0 1 1,0-1-1,0 1 1,0 0-1,-1-1 1,0 1-1,1 0 1,0 5-1,2 16 101,-1 0-1,-1 0 1,-2 40-1,1 0-9,-4 238 287,-2-96-246,2-76-105,6 136 164,-2-138 174,2 16 417,0-123-656,2-1 0,-1 1 0,15 35 0,-16-45 64,-10-16 41,-4-3-281,-4 1 24,1-1 1,-1 1-1,0 0 0,0 2 0,0 0 0,-1 0 1,1 2-1,-31-2 0,44 4-51,-19 0-26,0 0 0,-34 6-1,46-6-475,6 0-2432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5720,'0'0'11735,"6"7"-11508,19 23-20,-23-26-136,1 1 0,-1-1 1,0 1-1,0-1 0,0 1 0,0 0 1,1 9-1,-2-10-5,0 1 0,1-1 0,-1 0 0,0 0 0,4 7 0,33 43 652,-33-118 112,-5 42-668,2 0-1,0 1 0,2-1 1,9-34-1,-13 55-156,1-2 10,0 1 0,-1-1 0,1 1-1,0 0 1,-1 0 0,2-1 0,-1 1-1,0 0 1,0 0 0,1 0-1,0 0 1,-1 0 0,1 0 0,-1 0-1,1 0 1,0 1 0,1-1 0,1-1-1,6-3 81,-9 5-63,1 0-1,-1 0 1,1 0 0,-1 0-1,1 0 1,-1 1 0,1-1 0,0 0-1,0 1 1,-1 0 0,1 0 0,-1-1-1,5 1 1,-2 0 64,1 1 1,-1-1-1,1 2 1,-1-2-1,0 2 1,0-1-1,5 3 0,15 5 501,-19-7-178,0 0-3751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4008,'0'0'9632,"7"-1"-9344,23-3 26,67-13 1220,-87 15-1352,0 0 0,1 0 1,0 2-1,-1-1 1,1 1-1,9 2 1,12 1 758,-28 1-693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7752,'0'0'5370,"9"1"-4955,11 0 189,38-3 0,-44 1-253,1 1 0,-1 0 0,1 1 0,0 1 0,16 4 1,-31-6-341,21 1 1135,-21-1-1036,2 0-2417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1:40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15 5824,'0'0'5976,"-6"7"-5408,-40 58 1086,33-51-1003,10-10-269,-1 1-1,1-1 1,0 0 0,0 1 0,-3 7 0,5-10-284,0 0-1,1 0 1,0 0 0,-1 1 0,1-1-1,0 0 1,0 1 0,0-1-1,0 0 1,0 0 0,1 0-1,-1 1 1,0-1 0,1 0-1,0 0 1,1 4 0,1-1 15,-1 1 0,0-1 0,2 0 0,-2 0 0,2 0 0,-1-1 0,1 0 0,0 1 1,1-1-1,8 7 0,-11-9-73,1 0-1,0-1 1,0 0 0,0 1 0,0-1 0,0 0-1,0 0 1,0 0 0,0 0 0,0-1 0,1 0 0,-1 0-1,0 0 1,0 0 0,1 0 0,-2 0 0,2 0-1,-1-1 1,0 0 0,0 0 0,5-2 0,0-1 41,0 0 0,-1 0 0,0-1 0,0 0 1,0 0-1,7-8 0,-1 0 154,-1 0 0,11-17 0,-20 26-150,0-1-1,0 0 1,-1 0-1,0 0 1,1-1-1,-1 1 1,-1-1-1,0 1 1,1 0 0,0-10-1,-2 11-36,0 1-1,0-1 0,0 1 1,0-1-1,-1 1 1,0 0-1,1-1 1,-2 1-1,2-1 1,-2 1-1,1 0 1,0 0-1,-2-1 1,2 2-1,-1-1 1,0 0-1,0 0 0,-4-3 1,4 4-7,0 0 0,-1 1 1,1 0-1,-1-1 0,1 1 0,-1 0 1,1 0-1,0 0 0,-1 0 0,0 1 1,0 0-1,1-1 0,-1 1 1,0 0-1,0 0 0,1 0 0,-5 1 1,1-1-3,0 2 1,1-1 0,-1 0-1,2 1 1,-2 0 0,1 1-1,-7 3 1,-8 4-44,-3 2-258,11-2-3017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3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4616,'0'0'10501,"12"0"-10281,231-2 1152,-188 1-1059,47 2 162,46 10 551,-73-4 98,-64-5-673,-11-2-445,0 0 1,0 0 0,0 0 0,1 1-1,-1-1 1,0 0 0,0 0-1,0 0 1,0 0 0,0 0-1,0 0 1,0 0 0,0 0-1,1 0 1,-1 0 0,0 0 0,0 0-1,0 0 1,0 0 0,0 0-1,0 0 1,1 0 0,-1 0-1,0 0 1,0 0 0,0 0-1,0 0 1,0 0 0,0 0 0,0 0-1,1 0 1,-1 0 0,0 0-1,0 0 1,0 0 0,0 0-1,0 0 1,0-1 0,0 1-1,0 0 1,1 0 0,-1 0 0,0 0-1,0 0 1,0 0 0,0 0-1,0 0 1,0-1 0,0 1-1,0 0 1,0 0 0,0 0-1,0 0 1,0 0 0,0 0 0,0 0-1,0-1 1,0 1 0,0 0-1,0 0 1,0 0-160,0 2 281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6760,'0'0'8309,"11"-8"-8017,35-25-4,-41 29-232,0 2-1,0-1 1,0 0 0,0 1-1,1 0 1,-1 0 0,1 1 0,-1-1-1,1 1 1,10 0 0,2-1 75,136-12 654,-88 6 326,121 1-1,-186 7-1080,0 0 0,0 0 0,-1 0 0,1 1 0,0-1 0,0 0 0,-1 0 0,1 0 0,0 1 0,-1-1-1,1 0 1,0 1 0,-1-1 0,1 1 0,-1-1 0,1 1 0,-1-1 0,1 1 0,0 0 0,6 4-2629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3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3712,'0'0'8249,"-1"11"-7826,-1 52 594,11 108 0,-2-117-530,18 147 2102,-19-153-1244,-6-48-1327,0 0-1,0 0 0,0 0 0,0 0 1,0 0-1,0 0 0,0 0 0,0 0 1,-1 0-1,1 0 0,0 0 0,0 0 1,0 0-1,0 0 0,0 0 0,0 0 1,0 0-1,0 0 0,0 0 0,0 0 1,0 0-1,-1 0 0,1 0 0,0 0 1,0 0-1,0 0 0,0 0 0,0 0 1,0 0-1,0 0 0,0 0 0,0 0 1,0 0-1,0 0 0,0 0 0,0 0 1,0 0-1,-1 0 0,1 1 0,0-1 1,0 0-1,0 0 0,0 0 0,0 0 1,0 0-1,0 0 0,0 0 0,0 0 1,0 0-1,0 0 0,-3-6-2815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5416,'0'0'8888,"13"-2"-8442,23-3 106,-1 2-1,58 1 1,-19 7 208,1-3 0,-1-3 1,1-4-1,130-26 0,-194 30-651,-10 2-74,0-1 1,0 0-1,1 0 1,-1 0 0,0 0-1,1 0 1,-1 0-1,0 0 1,1-1-1,-1 1 1,0 0 0,0-1-1,1 1 1,-1-1-1,0 1 1,0-1-1,0 0 1,0 1-1,2-3 304,-14 3-147,-5 1-474,11 0-2216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261 403 5624,'0'0'3409,"-2"11"-2964,-1 4-113,-1-1-1,-1 1 0,0-1 0,0-1 0,-2 1 1,1-1-1,-2 0 0,0 0 0,-16 19 0,20-28-140,-1 0 0,1 1-1,-1-2 1,-1 1 0,1 0-1,0-1 1,-1 0-1,1 0 1,-1-1 0,0 0-1,-8 2 1,11-3-107,0-1-1,0 1 1,0-1-1,0 0 1,0 0 0,0-1-1,0 1 1,0 0-1,0-1 1,0 0-1,0 0 1,0 0 0,0 0-1,0 0 1,1-1-1,-1 1 1,0-1-1,1 0 1,-1 1 0,1-1-1,0 0 1,0-1-1,-1 1 1,-1-4-1,-2-2 1,1 0 0,1 0 0,-1 0 0,1-1 0,1 1 0,0-1 0,0 0 0,1 0 0,0 0 0,0-1 0,1 1 0,0 0 0,1-1 0,0 1 0,0 0 0,1-1-1,1 1 1,-1 0 0,1 0 0,1-1 0,0 2 0,0-1 0,5-9 0,-6 15-63,-1 1 1,1 0-1,-1 0 0,1-1 0,0 1 1,0 1-1,0-1 0,0 0 1,0 0-1,1 1 0,-1-1 0,0 1 1,1 0-1,-1 0 0,1-1 1,4 0-1,-2 1 8,0 0 0,0 1 0,1-1 0,-1 1 0,0 0 0,1 0 0,-1 1 0,7 1 0,-1 1 8,0 0 1,0 0-1,0 1 1,-1 1-1,1 0 1,-1 0-1,14 10 1,-10-5 33,-1 1 0,0 1 1,0 0-1,-2 0 1,1 1-1,-1 1 0,-1 0 1,-1 0-1,0 1 0,0 0 1,-2 1-1,0 0 1,0 0-1,-2 1 0,0-1 1,4 32-1,-5-7 78,-1 0-1,-3 0 1,-1 0-1,-9 51 1,-3-17 230,-31 103 0,37-156-280,-1 0 0,-1-1 0,-1-1 0,0 1-1,-2-2 1,0 1 0,-28 32 0,39-51-82,0 0 0,1 0 0,-1 0 1,0-1-1,1 1 0,-1 0 0,0-1 0,0 1 0,1-1 1,-1 1-1,0-1 0,0 1 0,0-1 0,0 1 0,0-1 1,0 0-1,0 0 0,-1 1 0,1-1-60,1-1 1,-1 1-1,0 0 1,1 0-1,-1 0 0,1-1 1,-1 1-1,1 0 1,-1-1-1,1 1 0,-1 0 1,1-1-1,0 1 1,-1-1-1,1 1 1,-1-1-1,1 1 0,0-1 1,0 1-1,-1-1 1,1 1-1,0-1 0,-2-4-250,1 1 0,0 0 0,0 0 0,0 0 0,1 0 0,0-7 0,0-36-136,2 1 0,3-1 1,1 1-1,3 0 0,23-75 1,-13 67 450,3 1 1,30-54-1,-34 76 46,2 0-1,1 1 0,1 1 0,36-35 1,-37 41 7,29-26 96,-44 44-134,-1 0 0,1 1 0,0 0 0,0 1 0,0-1-1,1 1 1,8-3 0,-13 5-22,0 1-1,0-1 1,0 1-1,0 0 0,0 0 1,0-1-1,0 2 1,0-1-1,0 0 1,0 0-1,0 1 1,0-1-1,0 1 1,0-1-1,0 1 1,0 0-1,0 0 1,2 1-1,-1 0-5,1 1 0,-1 0 0,0 0 1,0 0-1,0 0 0,0 0 0,-1 0 0,4 6 0,1 4-16,-1-1 0,-1 2 0,1-1 1,3 19-1,-4-10-1,-1 0 1,-2 0 0,0 0-1,-1 31 1,-13 91-7,6-99 45,-2 0 0,-2-1 0,-20 57 0,21-86 76,9-15-105,0 0 1,0 0-1,0 1 1,-1-1-1,1 0 0,0 0 1,0 0-1,-1 0 0,1 0 1,0 0-1,0 0 1,0 0-1,-1 0 0,1 0 1,0 0-1,0 0 1,-1 0-1,1 0 0,0 0 1,0 0-1,0-1 0,-1 1 1,1 0-1,0 0 1,0 0-1,0 0 0,-1 0 1,1 0-1,0 0 1,0-1-1,0 1 0,0 0 1,0 0-1,-1 0 0,1-1 1,0 1-1,0 0 1,-1-3 4,0 1 0,0 0 1,0-1-1,0 1 1,1-1-1,-1 0 1,1 1-1,-1-1 1,1-4-1,1-12 13,1-1 0,0 1 0,2-1 1,6-22-1,30-75 55,-29 88-55,8-21 37,3 0 0,2 2 0,52-78 0,-75 124-53,6-9 10,0 0-1,1 1 1,0 0-1,0 1 1,1 0-1,1 0 1,16-12-1,-25 20-10,0 0-1,0 0 1,1 1-1,-1-1 1,0 1-1,1-1 1,-1 1-1,0 0 1,1-1-1,-1 1 1,1 0-1,-1 0 1,0 0-1,1 0 1,-1 0-1,1 0 1,-1 0-1,0 1 1,1-1-1,-1 1 1,0-1-1,1 0 1,-1 1-1,0 0 1,0-1-1,1 1 1,-1 0-1,0 0 1,0 0-1,0 0 1,0 0-1,0 0 1,0 0-1,0 0 1,0 0-1,-1 0 1,1 0-1,0 0 1,-1 1-1,1-1 1,0 3-1,3 5 10,-1 0-1,0 0 0,-1 1 1,2 14-1,-3-20-10,1 20 22,-1-1-1,-1 1 1,-1 0 0,-4 27 0,-2 26 60,3 13 7,0-24-15,3 0-1,8 68 0,-5-116-59,-1-4-2,1 1 1,0-1-1,1 1 0,0-1 0,2 0 0,-1 0 0,1 0 1,11 19-1,-11-29-10,0 1 1,0-1 0,0 1-1,1-1 1,-1-1 0,1 1 0,0-1-1,0 0 1,0-1 0,0 1-1,1-1 1,12 3 0,-14-5 16,1 1 0,-1-1 0,1 1 0,0-1 0,-1-1 0,1 1 0,0-1 0,-1 0 0,1-1 0,-1 1 0,0-1 0,8-4 0,-5 2 4,-1 0 0,0-1 1,0 0-1,-1 0 0,1 0 1,-1-1-1,9-11 0,2-7 37,-1 0-1,-1-2 0,22-48 1,-28 55-39,6-15 22,-5 11 20,0 0 0,1 1 1,2 1-1,0 0 0,29-35 1,-41 55-63,1-1 0,0 1-1,-1 0 1,1 0 0,0-1 0,0 1 0,0 0 0,0 1 0,0-1 0,0 0 0,0 0 0,0 1 0,0-1 0,0 1 0,0 0 0,0 0-1,1 0 1,-1 0 0,0 0 0,0 0 0,0 0 0,0 1 0,0-1 0,0 1 0,0 0 0,0-1 0,3 2 0,4 3 9,1 0-1,-1 1 1,-1 0 0,12 9 0,-9-6 13,24 26 25,-28-28-56,0 1 1,1-1-1,11 9 0,-18-16 6,-1 1-1,0-1 1,0 0-1,0 0 1,0 0-1,1 0 1,-1 0 0,0 1-1,0-1 1,0 0-1,1 0 1,-1 0-1,0 0 1,0 0-1,1 0 1,-1 0-1,0 0 1,0 0-1,1 0 1,-1 0-1,0 0 1,0 0-1,0 0 1,1 0 0,-1 0-1,0 0 1,0 0-1,1 0 1,-1 0-1,0 0 1,0 0-1,0-1 1,1 1-1,-1 0 1,0 0-1,2-10-15,-6-11 9,3 18 14,0 0 1,0 0 0,0 0 0,-1 0 0,0 0 0,0 0 0,0 0-1,0 1 1,0-1 0,0 1 0,0-1 0,-1 1 0,0 0 0,1 0-1,-1 0 1,0 0 0,0 0 0,0 1 0,0-1 0,0 1 0,0 0-1,0 0 1,-1 0 0,1 0 0,0 1 0,-1-1 0,1 1 0,0 0-1,-1 0 1,1 0 0,0 0 0,-1 1 0,1-1 0,0 1 0,-1 0-1,1 0 1,0 0 0,0 1 0,0-1 0,0 1 0,0-1-1,0 1 1,0 0 0,1 0 0,-1 0 0,1 1 0,-1-1 0,1 1-1,-4 4 1,-1 3-3,0 0-1,1 1 1,1-1-1,-1 1 0,1 0 1,1 1-1,0-1 1,1 1-1,0 0 1,1 0-1,0 0 0,1 0 1,1 0-1,-1 0 1,2 0-1,0 0 1,0 0-1,1 0 0,1 0 1,6 21-1,-8-31-3,0 0 0,0 0 0,-1 0 0,1-1 0,0 1 0,1 0 0,-1 0 0,0-1 0,0 1 0,1-1 0,-1 1 0,1-1 0,-1 1 0,1-1 0,0 0 0,-1 0 0,1 0 0,0 0 0,4 1 0,-5-1 0,1-1 0,0 0 0,0 0 0,0 0 0,0 0 0,0-1 0,0 1 0,0 0 0,0-1 0,0 0 0,-1 1 0,1-1 0,0 0 0,0 0 0,-1 0 0,1 0 0,1-1 0,4-4 0,-1 1 0,0-1 0,-1 0 0,1 0 0,-1-1 0,-1 1 0,1-1 0,5-12 0,49-127 106,-41 97-73,-18 49-34,0 0 0,0 0 0,0 0 0,0-1 1,0 1-1,0 0 0,0 0 0,0 0 0,0 0 0,0 0 0,0 0 0,1 0 1,-1 0-1,0 0 0,0-1 0,0 1 0,0 0 0,0 0 0,0 0 0,0 0 0,1 0 1,-1 0-1,0 0 0,0 0 0,0 0 0,0 0 0,0 0 0,0 0 0,1 0 1,-1 0-1,0 0 0,0 0 0,0 0 0,0 0 0,0 0 0,0 0 0,0 0 0,1 0 1,-1 1-1,0-1 0,0 0 0,0 0 0,0 0 0,0 0 0,0 0 0,0 0 1,0 0-1,1 0 0,-1 0 0,0 1 0,6 8-24,2 17 1,-7-24 21,2 7 0,1 1 1,0-1-1,0 0 1,1 0-1,0-1 1,1 1-1,0-1 1,0 0-1,0-1 1,1 1-1,0-1 1,10 6-1,-12-9 3,0 0 0,1-1 0,-1 0-1,1 0 1,0 0 0,0-1 0,0 1-1,1-2 1,-1 1 0,0-1 0,1 0-1,-1 0 1,1-1 0,-1 1 0,1-1-1,-1-1 1,1 0 0,-1 1 0,12-5-1,3-2-4,0-1 0,0-1-1,-1-1 1,-1-1 0,0 0-1,26-21 1,96-95 33,-113 100-29,74-71 7,-87 83-6,-1-2 0,21-31 0,-35 48 0,0 0 0,0 0 0,0 0 0,0 0 0,0 0 0,0 0 0,0 0 0,1-1 0,-1 1 0,0 0 0,0 0 0,0 0 0,0 0 0,0 0 0,0 0 0,0 0 0,0 0 0,0 0 0,0-1 0,0 1 0,0 0 0,0 0 0,0 0 0,0 0 0,0 0 0,0 0 0,0 0 0,0-1 0,0 1 0,0 0 0,0 0 0,0 0 0,0 0 0,0 0 0,-1 0 0,1 0 0,0 0 0,0 0 0,0 0 0,0-1 0,0 1 0,0 0 0,0 0 0,0 0 0,0 0 0,0 0 0,0 0 0,-1 0 0,1 0 0,0 0 0,0 0 0,0 0 0,0 0 0,0 0 0,0 0 0,0 0 0,0 0 0,-1 0 0,1 0 0,0 0 0,0 0 0,0 0 0,0 0 0,0 0 0,0 0 0,0 0 0,-9 2 0,-17 16-3,0 0-1,1 1 1,1 2-1,-38 40 1,45-42 0,1 1 1,1 1 0,1 0 0,1 1-1,0 0 1,-12 33 0,23-50 4,0 1 0,0-1-1,1 1 1,0-1 0,0 1 0,0-1-1,1 1 1,0-1 0,1 11 0,-1-14 0,1 0 0,-1 0-1,1 0 1,0 0 0,0 0 0,-1 0 0,1 0 0,1 0 0,-1-1 0,0 1 0,0 0 0,1-1-1,-1 1 1,1-1 0,-1 1 0,1-1 0,0 0 0,-1 0 0,1 1 0,0-1 0,0-1-1,0 1 1,0 0 0,0 0 0,0-1 0,0 1 0,0-1 0,0 1 0,2-1 0,1 0-3,-1 1 0,0-1 0,1-1 0,-1 1 0,0-1 1,1 1-1,-1-1 0,0 0 0,0-1 0,0 1 0,0-1 1,0 0-1,0 0 0,0 0 0,-1 0 0,1-1 0,-1 1 0,1-1 1,-1 0-1,5-5 0,2-4-2,0-1 0,-1 0 0,0 0-1,9-20 1,-6 6 17,-1 0 0,-2-1 0,-1 0 0,6-39 0,-3 14 6,-6 34 7,-1 4 8,-1 0 0,0 0-1,0-18 1,-1 30-25,0 6-10,3 11-18,2 44 20,-1 74 0,-4-69-2,-14 646-105,11-680 108,-1-1 0,-2 1 0,0-1 0,-2 0 0,-1 0 0,-18 42 0,24-67 5,0 0-1,-1-1 0,1 1 1,-1 0-1,0-1 0,0 1 1,0-1-1,0 0 0,0 1 1,0-1-1,-1 0 0,1 0 1,-1-1-1,1 1 0,-1 0 1,0-1-1,0 0 0,0 1 1,0-1-1,0 0 0,0-1 1,-5 2-1,5-2 1,-1 0 0,1-1 0,-1 1 0,1-1 0,0 1 1,-1-1-1,1 0 0,0 0 0,0-1 0,0 1 0,-1-1 0,2 1 0,-1-1 0,0 0 0,0 0 0,0 0 1,1-1-1,0 1 0,-1-1 0,-2-3 0,-8-11 2,1-1 0,0 0 0,2-1 0,0 0-1,1 0 1,1-1 0,1 0 0,1 0 0,1-1 0,0 0 0,-2-34 0,7 43-17,0 1 1,1-1 0,1 0 0,0 1-1,0-1 1,1 1 0,1 0 0,6-17-1,5-1-33,32-48-1,-33 59 39,1 0 0,2 1 0,-1 1 0,2 0 0,0 1 0,30-18 0,27-24 35,6-4-52,-46 36-8,36-33 0,128-117-109,-186 163 133,6-6 1,1 0 1,1 1-1,34-21 0,-54 38 2,0-1 0,-1 1 0,1 0 0,0-1 0,0 1 0,0 0 0,-1 0 0,1-1 0,0 1 0,0 0 0,0 0 0,-1 0 0,1 0 0,0 0 0,0 0 0,0 0 0,0 0 0,-1 1 0,1-1 0,0 0 0,0 0 0,0 1 0,-1-1 0,1 0 0,0 1 0,0-1 0,-1 1 0,1-1 0,0 1 0,-1-1 0,1 1 0,-1 0 0,1-1 0,-1 1 0,1 0 0,-1-1 0,1 1 0,-1 0 0,0-1 0,1 1 0,-1 0 0,0 0 0,1 0 0,-1 1 0,2 4 0,-1 0 0,0 0 0,0 0 0,1 11 0,-3 14-4,0-1 0,-2 0 0,-7 35-1,-29 90-10,36-143 15,-5 5 11,5-14-5,6-12 0,16-36 5,49-102 71,-49 112-48,-11 18-12,1 0-1,1 1 0,1 0 0,0 1 0,22-24 1,-32 38-22,0 0 0,-1 0 1,1 0-1,1 0 1,-1 0-1,0 1 1,0-1-1,0 0 0,0 1 1,0-1-1,1 0 1,-1 1-1,0 0 0,1-1 1,-1 1-1,0 0 1,1-1-1,-1 1 1,0 0-1,1 0 0,-1 0 1,0 0-1,1 0 1,-1 1-1,0-1 0,1 0 1,-1 1-1,0-1 1,0 1-1,1-1 1,-1 1-1,0-1 0,0 1 1,0 0-1,0 0 1,1 0-1,-1 0 0,0-1 1,-1 1-1,1 0 1,0 1-1,0-1 1,0 0-1,-1 0 0,2 2 1,4 7 2,-1 1 0,0-1 0,-1 1 0,4 15 0,-4-14-3,12 39 8,-4-12 21,1-1 0,26 52-1,-34-80-22,1 0-1,0-1 1,0 0-1,1 0 0,0 0 1,1 0-1,0-1 0,0-1 1,1 1-1,0-1 0,0-1 1,1 0-1,13 7 1,-8-7 9,0 0 1,0-1-1,1 0 1,-1-1 0,1-1-1,0-1 1,16 1 0,-24-3-4,1 0 1,-1 0-1,0-1 1,0 0 0,0-1-1,0 0 1,0 0-1,0-1 1,0 0 0,-1 0-1,1-1 1,-1 0-1,0 0 1,0-1 0,11-8-1,-6 0 18,1 0 0,-2-1 0,0 0 0,0 0 0,-2-1 0,0-1 0,0 1 0,-2-1 0,0-1 0,0 0 0,-2 0 0,0 0 0,2-19 0,-6 34-26,-1 0 1,0 0-1,0 0 0,1 0 0,-1 0 0,0 0 1,-1 1-1,1-1 0,0 0 0,-1 0 0,1 0 0,-1 0 1,1 1-1,-1-1 0,0 0 0,0 0 0,0 1 1,-1-3-1,1 4 0,0-1-1,0 0 1,0 0 0,0 0 0,-1 1 0,1-1 0,0 0-1,0 1 1,-1-1 0,1 1 0,0-1 0,-1 1 0,1 0-1,0 0 1,-1 0 0,1 0 0,-1 0 0,-2 0 0,0 1 0,-1-1 0,1 2 0,-1-1 1,1 0-1,-1 1 0,1 0 0,0 0 1,0 0-1,0 1 0,0-1 0,0 1 1,0 0-1,-3 4 0,2-3-9,1 1-1,-1 0 1,1 0-1,0 0 0,0 0 1,1 1-1,0-1 1,0 1-1,0 0 1,1 0-1,-1 0 1,2 1-1,-1-1 0,1 0 1,-1 1-1,2-1 1,-1 12-1,1-12 1,0 1-1,0-1 0,1 1 1,0-1-1,0 0 1,0 1-1,1-1 0,0 0 1,0 0-1,1 0 1,0 0-1,0 0 0,0-1 1,1 1-1,-1-1 1,1 0-1,1 0 0,-1 0 1,1-1-1,0 1 1,0-1-1,0 0 0,0-1 1,10 6-1,-6-5 1,-1 0 0,0-1-1,1 0 1,-1 0 0,1-1 0,0 0-1,0-1 1,0 0 0,0 0 0,0-1-1,0 0 1,0-1 0,0 1 0,0-2-1,0 1 1,0-2 0,9-2 0,6-3 15,-1-2 0,1 0 0,-2-1 0,0-1 0,0-1 0,-1-1 0,-1-1 1,24-23-1,-13 8 12,-1-2-1,-2-1 1,48-71 0,-17 9 46,54-118 0,-92 167-29,-1-2 0,-4 0 0,-1-1 0,16-95 0,-31 139-37,16-143 105,-15 124-83,-1 0 1,-1-1 0,-1 1-1,-6-26 1,8 49-25,0 0 0,0 0 0,0-1 0,-1 1 0,1 0 0,0 0 0,-1 0 1,1 0-1,0 0 0,-1 0 0,0 0 0,1 0 0,-1 0 0,1 0 0,-1 0 0,0 0 0,0 0 0,0 0 0,0 1 0,1-1 1,-1 0-1,0 1 0,0-1 0,0 1 0,0-1 0,-1 1 0,1-1 0,0 1 0,0-1 0,0 1 0,0 0 0,0 0 0,0 0 1,-1 0-1,1 0 0,0 0 0,0 0 0,0 0 0,-3 1 0,1 0-3,-1 0 0,0 1 0,0 0 0,1 0 0,-1 0 0,1 0-1,-1 0 1,1 1 0,0 0 0,-4 3 0,-4 8-10,-1 0 1,2 0-1,0 1 0,1 0 0,-10 21 1,-30 88-59,29-70 37,3-6-2,2 0 1,3 2 0,1-1-1,-4 66 1,8-32-15,5 1 1,2-1 0,5 1-1,20 114 1,-22-184 46,0 0 0,1-1 0,1 1 1,1-1-1,-1 0 0,2 0 0,0 0 0,14 18 1,-18-27 7,0 1 1,1-1 0,-1 0-1,1 0 1,0-1 0,0 1 0,0-1-1,1 0 1,-1 0 0,1 0 0,0-1-1,-1 0 1,1 0 0,0 0 0,1 0-1,-1-1 1,0 1 0,0-1 0,1-1-1,-1 1 1,0-1 0,1 0 0,-1 0-1,0-1 1,9-1 0,-2-1 13,0-2-1,0 1 1,0-1-1,0-1 1,-1 0 0,0-1-1,0 0 1,13-12-1,0-3 39,-2 0-1,26-32 0,-36 40-38,-9 12-10,-1 0 0,0 0 0,0-1 0,0 1 1,0 0-1,0-1 0,-1 0 0,1 1 0,-1-1 0,0 0 0,1 0 1,-1 1-1,0-5 0,9-16 74,-9 21-73,1 0 0,-1 0 0,0 0 0,0 0 1,0 0-1,0-1 0,-1 1 0,1 0 0,0-1 0,-1-3 1,6-26 44,-20 90-54,12-41-16,0 0 0,1 0 0,2 21 1,0-31 8,-1 1 0,2 0 1,-1-1-1,1 1 1,0-1-1,0 1 1,1-1-1,0 0 0,5 9 1,-6-14 4,0 1 0,1-1 0,-1 0 0,0 0 0,1 0 1,-1 0-1,1 0 0,0-1 0,0 1 0,-1-1 0,1 1 0,0-1 0,0 0 0,0 0 0,0 0 1,1-1-1,-1 1 0,0-1 0,0 0 0,0 0 0,0 0 0,5 0 0,8-2-5,-1-1 0,0 0 0,20-6 0,-27 6 8,26-9 6,0-2-1,0-2 1,-2 0-1,34-25 1,43-21 66,-52 26-91,-47 28 14,1 1-1,0 0 0,1 0 0,21-8 0,-33 15 5,0-1 1,1 1-1,-1 0 0,0 0 0,0 0 0,0 0 0,1-1 0,-1 1 1,0 0-1,0 0 0,1 0 0,-1 0 0,0 0 0,1 0 0,-1 0 1,0 0-1,0 0 0,1 0 0,-1 0 0,0 0 0,1 0 0,-1 0 1,0 0-1,0 0 0,1 0 0,-1 0 0,0 0 0,0 0 0,1 0 1,-1 0-1,0 0 0,0 1 0,1-1 0,-1 0 0,0 0 1,0 0-1,1 1 0,-1-1 0,-7 11 12,-19 11 2,9-12-16,1 1 0,0 0-1,0 2 1,-21 21 0,33-29 6,-1 1 0,1-1 1,0 1-1,1 0 0,-1 0 1,1 0-1,-3 9 0,5-11-3,0 0 0,0-1 0,0 1 1,0 0-1,1 0 0,0 0 0,0 0 0,0 0 0,0 0 0,1 0 0,0-1 0,-1 1 0,1 0 0,2 4 0,-1-4-4,1 0 0,-1 1 0,1-1-1,0 0 1,0 0 0,0 0 0,0-1 0,1 1 0,-1-1 0,1 0 0,0 0-1,0 0 1,0 0 0,1-1 0,-1 0 0,1 0 0,-1 0 0,1 0 0,0-1-1,-1 0 1,6 1 0,4 1 5,0-1 1,1-1-1,-1 0 0,0-1 0,0-1 0,16-2 1,-25 2 11,1 0 1,-1-1 0,0 0-1,0 0 1,0 0-1,0 0 1,0-1 0,0 0-1,0 0 1,-1 0 0,1-1-1,-1 0 1,0 1 0,4-6-1,-1 0-627,0 0 0,-1 0 0,0 0 0,-1-1 0,8-17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2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0 625 6224,'0'0'2533,"10"-11"-1945,-8 9-561,16-18 516,-1 0 1,21-35-1,-24 29 267,-2-1-1,14-39 0,1-4 222,-4 22-565,2 1 1,2 2-1,2 1 0,37-44 1,-62 84-418,27-31 339,-29 33-349,0 1 1,-1-1-1,1 1 1,0-1-1,0 1 1,0 0 0,0 0-1,0 0 1,0 0-1,0 0 1,1 1-1,-1-1 1,0 0-1,0 1 1,1 0 0,3-1-1,-5 2-22,1-1 0,-1 1 1,1 0-1,-1-1 0,0 1 0,0 0 0,1 0 1,-1 0-1,0 0 0,0 0 0,0 0 0,0 0 0,0 1 1,0-1-1,0 0 0,0 0 0,0 1 0,-1-1 0,1 1 1,-1-1-1,1 1 0,0 1 0,8 39 184,-7-23-124,0 0 0,-2 0 0,0 0 0,-1 0 0,-1 0-1,-1 0 1,0 0 0,-13 35 0,16-54-73,0 0 0,1 0 0,-1 0 0,0 0 0,0 0 0,0 0 0,0 0 0,0 0 0,1 0 0,-1 0 0,0 0 0,0 0 0,0 0 0,0 1 0,0-1 0,0 0 0,1 0 0,-1 0 0,0 0 0,0 0 0,0 0 0,0 0 0,0 0 0,0 0 0,0 0 0,0 0 0,0 1 0,1-1 0,-1 0 0,0 0 0,0 0 0,0 0 0,0 0 0,0 0 0,0 0 0,0 1 0,0-1 0,0 0 0,0 0 0,0 0 0,0 0 0,0 0 0,0 1 0,0-1 0,0 0 0,0 0 0,0 0 0,0 0 0,0 0 0,0 0 0,0 1 0,0-1 0,0 0 0,0 0 1,0 0-1,-1 0 0,1 0 0,0 0 0,0 0 0,0 0 0,0 1 0,0-1 0,0 0 0,0 0 0,0 0 0,-1 0 0,1 0 0,0 0 0,13-9 105,17-19-23,23-27 42,80-81 188,-127 131-291,-2 0-6,1 1 0,0 0-1,-1 0 1,2 0-1,-1 0 1,0 1-1,1 0 1,6-3-1,-11 6-16,0 0 1,0 0-1,0 0 1,-1 0-1,1 0 0,0 0 1,0 0-1,0 0 0,0 0 1,0 0-1,0 1 1,-1-1-1,1 0 0,0 1 1,0-1-1,0 0 0,-1 1 1,1-1-1,0 1 1,-1-1-1,1 1 0,0 0 1,-1-1-1,1 1 0,-1 0 1,1-1-1,-1 1 1,2 1-1,10 25 49,-10-23-43,7 23 34,7 36 0,-13-47 2,1 0-1,0 0 1,1 0-1,1 0 1,0-1-1,1 0 1,16 25-1,-20-37-15,0 0 1,-1-1-1,1 1 1,0-1-1,0 1 1,1-1-1,-1 0 1,0 0-1,1-1 1,-1 1-1,1-1 0,-1 0 1,1 0-1,0 0 1,0 0-1,-1 0 1,1-1-1,0 0 1,0 0-1,0 0 0,-1 0 1,1-1-1,6 0 1,-1-1 17,0 0 0,0-1 0,0 0-1,-1 0 1,1-1 0,-1 0 0,0-1 0,14-9 0,2-8-417,-1 0 1,25-31-1,-38 41-1285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4616,'0'0'4340,"2"-9"-3919,1-3-191,1 0-1,0 1 1,0 0-1,1 0 1,9-15-1,-4 10 296,1 2 0,1-1 0,13-12 0,-19 22-306,-1-1 0,1 2 0,1-1 0,-1 1 0,1 0 0,0 0 0,-1 0 0,2 1 0,13-4 0,-18 6-162,-1 1 0,0 0 1,1 0-1,-1 0 0,1 0 1,-1 0-1,1 0 0,-1 1 1,1-1-1,-1 1 0,0 0 1,1-1-1,-1 1 1,0 0-1,0 1 0,0-1 1,0 0-1,0 1 0,0-1 1,0 1-1,0-1 0,0 1 1,0 0-1,-1 0 1,1 0-1,-1 0 0,3 4 1,-1-1 6,0 1 1,0 0-1,-1 0 1,1 0 0,-1 0-1,0 0 1,-1 1-1,1-1 1,-1 11-1,0 0 32,-2 1-1,-1 0 0,0-1 0,-1 1 0,0-1 0,-2 0 0,-8 22 0,-5 3 141,-37 63-1,48-95-166,-1 1 0,0-1 0,0-1-1,-12 12 1,-17 19 275,37-39-323,-1 0-1,0 0 0,1-1 0,-1 1 0,0 0 0,0 0 0,0-1 0,1 1 1,-1 0-1,0-1 0,0 1 0,0-1 0,0 1 0,-2 0 0,3-4 162,10-5-128,7-3 21,1 0 1,1 1 0,0 1 0,33-11 0,-42 17-39,0 1 1,-1-1 0,1 2 0,0-1 0,0 2 0,0-1-1,0 1 1,0 1 0,-1-1 0,1 2 0,0-1 0,12 5-1,1 2 176,-1 2 0,1 0 0,37 25 0,-59-34-191,0-1-1,-1 1 0,1-1 0,0 1 0,0-1 1,0 1-1,-1-1 0,1 0 0,0 1 0,0-1 1,0 0-1,0 1 0,0-1 0,0 0 1,0 0-1,0 0 0,-1 0 0,1 0 0,2 0 1,-2-1-22,1 0 0,-1 0 1,0 0-1,0 0 1,0 0-1,0 0 0,0-1 1,0 1-1,0 0 0,0 0 1,0-1-1,0-1 1,9-16-2787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10 5120,'0'0'4334,"-13"-2"-3899,6 1-386,-4-1 141,-1 0 1,1 1-1,-1 0 0,1 1 0,-1 0 0,1 1 0,-1 0 0,1 1 1,-15 4-1,9 0 177,1 2 0,1-1 0,-1 2-1,1 0 1,1 1 0,-1 1 0,2 0 0,0 1 0,0 0 0,1 1 0,1 0 0,-12 18 0,17-22-104,0 0-1,0 1 1,1 0 0,0 1-1,-4 14 1,8-21-210,0 0 1,0 0-1,1 0 0,0 1 1,0-1-1,0 0 0,0 0 1,0 1-1,1-1 0,0 0 1,0 0-1,0 0 0,0 0 1,1 0-1,0 0 0,0 0 1,3 5-1,-2-4-14,0-1 1,1-1-1,0 1 1,-1 0-1,1-1 0,0 0 1,1 0-1,-1 0 1,0 0-1,1-1 0,0 0 1,-1 0-1,1 0 1,0 0-1,0-1 0,0 0 1,0 0-1,6 1 0,0-1-2,-1-1 0,1 1 0,0-2 0,-1 1 0,1-2 0,-1 1 0,21-7 0,-12 2 7,-1-1-1,0-1 1,0 0 0,-1-2 0,28-18-1,-39 23-18,-1 1-1,1-1 1,-1 0-1,-1 0 1,1 0-1,-1-1 1,1 1-1,-2-1 1,1 0-1,-1 0 1,1-1-1,-2 1 1,1-1-1,-1 1 1,0-1-1,0 0 1,-1 0-1,0 0 1,0-10-1,-1-13 198,-7-54 0,7 69-105,0 13-101,0 1-1,0-1 0,0 1 0,0-1 0,0 1 0,0 0 0,0-1 0,0 1 0,0-1 0,-1 1 1,1-1-1,-1 1 0,1 0 0,-2-3 0,1 3 90,1 6-47,10 218 151,-4-124-92,1 20 411,28 149-1,-34-262-403,1-1 0,-1 1 0,1-1 0,0 0 0,0 0 0,0 0 0,4 5 0,-4-2 222,-3-7-341,1-1 0,0 0 1,0 0-1,0 0 1,0 0-1,0 0 0,0 1 1,0-1-1,0 0 0,0 0 1,0 0-1,0 0 1,0 1-1,0-1 0,0 0 1,0 0-1,0 0 0,0 0 1,0 0-1,1 0 0,-1 1 1,0-1-1,0 0 1,0 0-1,0 0 0,0 0 1,0 0-1,0 0 0,0 1 1,0-1-1,1 0 1,-1 0-1,0 0 0,0 0 1,0 0-1,0 0 0,0 0 1,0 0-1,1 0 1,-1 0-1,0 0 0,0 0 1,0 0-1,0 0 0,1 0 1,-1 0-1,0 0 1,0 0-1,0 0 0,0 0 1,0 0-1,1 0 0,-1 0 1,0 0-1,0 0 1,0 0-1,1 0 70,-1 26-142,0-21-123,0-5 155,0 0-1,1 1 1,-1-1 0,0 1-1,0-1 1,0 0 0,0 1-1,0-1 1,0 0 0,0 1 0,0-1-1,0 0 1,0 1 0,0-1-1,0 1 1,0-1 0,0 0-1,0 1 1,-1-1 0,1 0-1,0 1 1,0-1 0,0 0-1,0 1 1,-1-1 0,1 0-1,0 0 1,0 1 0,-1-1 0,1 0-1,0 0 1,-1 1 0,1-1-1,-1 0-178,-4-1-3145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4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11 241 3504,'0'0'10114,"-2"-10"-9786,-6-32 0,8 40-257,0-1 0,0 1 0,0-1 0,0 1 0,0-1 0,0 1 0,0-1 0,1 1 0,0-1 0,-1 1 0,1-1 0,0 1 0,0 0 0,0-1-1,0 1 1,1 0 0,-1 0 0,1 0 0,3-4 0,1-2 176,-3 4-129,0 0 1,1 0 0,-1 0 0,1 1-1,0-1 1,8-4 0,-10 6-66,0 1 0,0 0 1,0 0-1,0-1 0,1 2 0,-1-1 1,0 0-1,0 0 0,0 1 0,1-1 0,-1 1 1,0 0-1,1-1 0,-1 1 0,0 0 0,1 1 1,2-1-1,0 3 30,-1 0 1,1 1 0,-1-1-1,0 1 1,0 0 0,0 0-1,-1 0 1,1 0-1,-1 0 1,5 9 0,-3 1 21,0 0-1,-1 0 1,-1 0 0,0 0-1,-1 1 1,0-1 0,-1 19 0,3 24 343,-3-47-306,1 1 0,0-1 0,1 1 0,-1-1 0,6 12 0,-4-16-59,-1 0-1,1 0 1,0 0 0,0-1 0,1 0-1,-1 1 1,1-2 0,11 9-1,-12-9-50,2-1 0,-1 0 0,0 0-1,1 0 1,-1-1 0,1 0 0,0 0-1,-1-1 1,1 1 0,0-1 0,10 0-1,26 7 227,-39-7-231,0-1 0,1 1 1,-1-1-1,0 1 0,1-1 0,-1 0 0,1 0 1,-1-1-1,0 1 0,1-1 0,-1 1 0,0-1 1,0 0-1,1 0 0,-1-1 0,5-2 0,-4 1 10,1 0 0,-1 0-1,0-1 1,0 1 0,0-1-1,-1 0 1,1-1 0,-1 1-1,5-8 1,-3 3 10,-1-1 0,0 1 0,0-1 0,-1 0 0,0 1 0,-1-1 0,0-1 0,0 1-1,-1 0 1,-1-17 0,-29-212 588,28 235-630,1 1 1,0 0-1,0-1 0,0 1 1,0-1-1,0 1 0,1 0 1,-1-1-1,1 1 1,0 0-1,0 0 0,2-4 1,-2 5-4,0 0 0,0 0 0,0 1 1,0-1-1,0 1 0,1-1 0,-1 1 1,1 0-1,-1-1 0,1 1 0,-1 0 1,1 0-1,0 0 0,0 0 0,-1 0 1,1 0-1,0 1 0,0-1 0,0 1 1,0-1-1,0 1 0,3-1 0,4 1 1,15-2 50,0 1 1,33 3-1,13 11 416,-64-10-185,-2 0-696,1-3-2780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4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43 4720,'0'0'8105,"-3"9"-7584,-9 28 259,2 0-1,-10 73 1,18-89-450,0 1 1,2-1-1,0 1 0,1-1 1,1 1-1,1-1 0,8 27 0,-9-39-119,1 0-1,0-1 0,0 1 0,1-1 1,0 0-1,0 0 0,1 0 1,0-1-1,11 13 0,-15-19-183,0 0 1,0 0-1,1 0 1,-1 0-1,1-1 0,-1 1 1,0 0-1,1-1 0,-1 1 1,1-1-1,-1 0 1,1 1-1,-1-1 0,1 0 1,0 0-1,-1 0 1,1 0-1,2-1 0,0 1 21,-1-1 1,1-1-1,-1 1 0,0 0 0,1-1 0,-1 0 0,6-3 0,2-4 61,-1 0 0,1-1 0,9-12 0,-19 21-105,11-13 60,-1 0-1,-1-1 1,0-1-1,-2 1 1,1-2-1,-2 1 1,0-1 0,-1 0-1,0-1 1,-2 1-1,0-1 1,-1 0-1,1-29 1,-4 35-14,-1 0 0,-1 1 1,0-1-1,0 0 1,-1 0-1,-1 1 1,0-1-1,0 1 0,-1 0 1,0 1-1,-1-1 1,-1 1-1,1 0 0,-2 0 1,-9-10-1,12 17-12,0 0 1,0 0-1,-1 0 0,1 1 0,-1-1 0,1 2 1,-1-1-1,0 0 0,0 1 0,-11-1 0,13 3-29,-1 0-1,1 1 0,0-1 0,-1 1 0,1 0 1,0 0-1,0 0 0,0 1 0,0-1 1,-3 4-1,-1 1-7,7-6-1,-1 0 0,1 0 0,-1 0 0,1 0 0,0 1 0,-1-1 0,1 1 0,0-1 0,0 1 0,0-1 0,0 1 0,0 0 0,0 0 0,-1 2 0,-1 6-207,-4 12-346,6-8-540,1-9-1890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20327,'0'0'0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4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4416,'0'0'6738,"2"-10"-6339,14-46 341,-16 55-682,0 1-1,0 0 1,0-1-1,0 1 1,0-1 0,0 1-1,0 0 1,0-1-1,0 1 1,0-1 0,1 1-1,-1 0 1,0-1-1,0 1 1,1 0 0,-1-1-1,0 1 1,0 0 0,1 0-1,-1-1 1,0 1-1,1 0 1,-1 0 0,0-1-1,1 1 1,-1 0-1,0 0 1,1 0 0,-1 0-1,1-1 1,-1 1-1,0 0 1,1 0 0,0 0-1,15 6 953,-1 0-719,14 5 208,-24-9-393,0 0-1,0 0 0,0 0 1,1-1-1,-1 0 1,0 0-1,6 1 1,60 4 1448,-71-6-1260,-130-8 1362,135 7-1639,-1 0 0,1 0 1,-1-1-1,1 1 1,-1-1-1,0 0 0,8-4 1,6-3-5,46-14-53,98-22 1,-70 28-2889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3808,'0'0'10797,"4"16"-10404,25 101 362,14 31 696,-14-56-304,-25-82-927,-1 0 0,2-1 0,4 10 0,0-3 219,-6-11 579,-1-7-324,-1-15-38,-6-35-606,4 38 151,-9-180 732,7 155-774,2 26-48,0-1 0,0 0 0,2 0 0,2-23 1,-1 21 6,-2 12-88,1 1-1,-1-1 1,1 1-1,0 0 1,0-1 0,0 1-1,0 0 1,0 0 0,2-3-1,5-8 66,-5 9-43,-1 0 0,1 1 1,0-1-1,1 1 0,7-9 0,-9 12-35,0-1 0,0 1 0,0 0 0,0 0 0,0 0 0,1 0 1,-1 0-1,0 0 0,1 0 0,-1 1 0,1-1 0,-1 1 1,0 0-1,1 0 0,-1 0 0,1 0 0,3 1 0,16 3 90,-1 0 0,0 2 0,-1 1-1,25 11 1,-6-2 99,-24-10-34,-1 1 0,0 1-1,13 9 1,21 12 494,-36-19-2030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5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447 977 4416,'0'0'6344,"-11"-11"-6062,-38-37-19,41 40-137,0 1 0,-1 0 0,1 1 0,-2 0 0,-11-6 0,-5-3 270,16 9-169,1 1 1,0 1-1,-1-1 1,0 1-1,0 1 0,-1 0 1,1 1-1,0 0 1,-1 0-1,0 1 0,1 0 1,-1 1-1,0 0 1,-13 3-1,17-2-122,1 0 0,0 0 1,0 1-1,0-1 0,0 1 1,0 1-1,0-1 0,1 1 0,-1 0 1,1 1-1,0-1 0,0 1 0,0 0 1,0 0-1,1 1 0,-1-1 0,1 1 1,0 0-1,1 0 0,-1 0 0,1 1 1,0-1-1,0 1 0,1 0 1,-3 9-1,4-10-62,0-1 0,0 1 1,0 0-1,1 0 0,0 0 0,0-1 0,0 1 1,1 0-1,-1 0 0,1 0 0,0-1 1,1 1-1,-1-1 0,1 1 0,2 4 1,-1-3-5,1 0-1,0-1 1,0 1 0,0-1 0,1 0 0,0 0 0,0 0 0,0 0 0,11 6 0,-9-6-18,1-1 1,-1 0-1,0 0 1,1-1-1,0 0 1,0 0 0,0-1-1,0 0 1,0-1-1,0 0 1,1 0-1,-1 0 1,0-1 0,1 0-1,-1-1 1,0 0-1,0 0 1,9-3-1,2-4 5,-1-1-1,0 0 1,0-1 0,-1-1-1,-1 0 1,0-1-1,0-1 1,-1-1-1,-1 0 1,0-1-1,21-31 1,-27 32 3,0 0 1,-2 0-1,0-1 1,0 1-1,-1-1 1,-1-1-1,-1 1 0,3-27 1,-4 14 34,-1 0 0,-2 0 0,-1 0 0,-5-29 0,-1 18 47,-1 1-1,-1 0 1,-3 0-1,0 2 1,-3-1-1,-1 2 0,-2 0 1,-1 1-1,-1 1 1,-2 1-1,-39-41 1,-5 5 154,58 60-176,-1 0 0,0 1-1,0 0 1,-1 0 0,-19-8 0,28 14-68,0 0 0,0 1 0,0-1-1,0 0 1,-1 1 0,1 0-1,0-1 1,0 1 0,0 0 0,0 0-1,0 0 1,0 0 0,-1 1 0,1-1-1,0 0 1,0 1 0,0 0 0,0-1-1,-3 3 1,2-1-5,0 0 1,1 0-1,0 0 0,-1 0 1,1 1-1,0-1 1,0 1-1,1-1 0,-1 1 1,0 0-1,1-1 0,-2 4 1,-1 5 4,1-1 0,0 1 0,1 0 0,0 0 0,0 0 0,1 18 0,2-13-27,0 1 1,2-1-1,0 1 1,0-1-1,9 23 0,1-6-1928,20 39-1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7736,'0'0'1065,"2"13"-650,13 116 566,16 117 1046,-15-130-1010,-8-51 173,17 71 1,-21-119-871,-1-6 304,0 0 1,7 18-1,-10-28-326,-2-8 518,0 0-730,1 1-1,-1 0 1,1 0 0,0 0 0,1-1 0,0 1 0,0 0 0,1-8-1,-1-21 108,-12-73 314,-6-99 177,12 86-144,-30-171 1,34 282-483,1-1 0,0 0 0,0 1 0,1-1 0,1 1 0,0-1 0,2-14 0,-1 20-35,-1-1 1,1 1-1,-1-1 0,2 1 0,-1 0 1,0 0-1,1 0 0,0 0 0,0 0 1,1 1-1,-1-1 0,1 1 0,0 0 0,0 0 1,7-5-1,-7 7-14,0 0 0,0 0-1,0 1 1,0-1 0,1 1 0,-1 0 0,0 0 0,1 0-1,-1 1 1,1 0 0,-1 0 0,1 0 0,6 1 0,9 1 37,32 10 0,-44-10-33,10 3 11,0 0 1,0 1-1,-1 1 0,0 1 0,0 1 0,29 19 1,-40-24-18,-1 0 0,0 0 0,0 1 0,0-1 0,0 1 0,-1 0 0,0 0 0,0 1 0,0-1 0,-1 1 0,0 0 0,0 0 0,0 0 0,-1 0 0,0 1 0,0-1 0,0 1 0,-1-1 0,0 1 0,-1-1 0,1 1 0,-1 0 0,-1 8 0,-2 6 14,-1 0 0,0-1 0,-2 0 1,0 0-1,-2 0 0,0-1 0,-1 0 0,-1 0 1,0-1-1,-2 0 0,-23 27 0,-97 90 195,131-134-208,-1 0-1,1 1 1,0-1-1,-1 1 1,1-1-1,0 1 1,0 0-1,0 0 1,0-1-1,0 1 1,0 0-1,1 0 1,-1 0-1,1 0 1,-1 0-1,1 0 1,-1 4-1,2-5-4,-1 1 0,1-1-1,0 1 1,0-1-1,-1 0 1,1 1 0,0-1-1,0 0 1,0 0-1,0 0 1,1 1-1,-1-1 1,0 0 0,0-1-1,1 1 1,-1 0-1,0 0 1,1-1 0,-1 1-1,1 0 1,-1-1-1,3 1 1,64 25 13,93 47 0,-126-54-38,-11-7 22,0 1 0,35 27 1,-58-39-1,0-1 1,0 1-1,0 0 0,0 0 1,0 0-1,0 0 1,-1 0-1,1 0 1,0 0-1,0 0 1,-1 0-1,1 0 1,-1 0-1,1 0 0,-1 0 1,1 0-1,-1 1 1,0-1-1,1 0 1,-1 0-1,0 1 1,0-1-1,0 0 1,0 0-1,0 1 0,0-1 1,0 0-1,-1 1 1,1-1-1,0 0 1,-1 0-1,1 0 1,-1 1-1,1-1 1,-1 0-1,1 0 0,-1 0 1,0 0-1,0 0 1,0 0-1,1 0 1,-1 0-1,0-1 1,-2 2-1,-3 4 6,-1-1 1,0 0-1,0-1 0,-16 8 1,-13 2 26,0 0 0,0-3 0,-2-1 0,1-2 0,-1-1 0,-58 3 1,68-9-19,0 2 0,1 1 0,-1 2 0,-41 12 1,64-14-397,9-3 223,10-1-2274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6632,'0'0'11751,"14"-6"-11484,-10 5-249,14-7 95,0 1 1,1 1-1,-1 0 0,2 2 0,24-3 0,119 0 1385,-162 7-1489,-1 0 0,0 0 0,1 1 1,-1-1-1,0 0 0,0 0 0,1 0 1,-1 1-1,0-1 0,0 0 0,1 1 1,-1-1-1,0 0 0,0 0 0,0 1 0,0-1 1,1 0-1,-1 1 0,0-1 0,0 0 1,0 1-1,0-1 0,0 0 0,0 1 1,0-1-1,0 0 0,0 1 0,0-1 0,0 0 1,0 1-1,0-1 0,0 0 0,0 1 1,-1-1-1,1 0 0,0 1 0,0-1 1,0 0-1,0 0 0,-1 1 0,1-1 1,0 0-1,-1 1 0,-9 17 158,-102 97 184,-7 33-94,98-122-152,-22 35 0,19-25-28,21-33-52,1 0 1,0 1-1,0 0 1,0-1 0,0 1-1,0 0 1,1 0-1,-1 0 1,1 0-1,-1 8 1,3-12-20,-1 1-1,1 0 1,-1-1 0,1 1-1,0 0 1,-1-1 0,1 1-1,0-1 1,0 0-1,-1 1 1,1-1 0,0 1-1,0-1 1,-1 0 0,1 0-1,0 1 1,0-1 0,0 0-1,0 0 1,0 0 0,-1 0-1,2 0 1,23 2 71,42-6 125,-1-2 0,79-18 0,-138 22-173,-1 1 1,0-1-1,0 0 0,0 0 0,0 0 0,-1-1 1,1 0-1,9-7 0,-10 8-140,2-1-153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3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353 738 5624,'0'0'4378,"-10"-1"-3996,-5-1-208,0 1 0,0 0 1,0 1-1,0 0 1,0 1-1,0 1 0,0 0 1,0 2-1,-24 7 1,27-4-95,0 0 1,0 1-1,1 0 1,0 1-1,1 0 1,0 1-1,0 0 1,1 0-1,0 1 1,1 0-1,0 1 1,1 0 0,0 0-1,1 1 1,0-1-1,1 1 1,1 1-1,0-1 1,-3 21-1,6-30-51,1 1-1,1-1 1,-1 1-1,1-1 1,-1 0 0,1 1-1,1-1 1,-1 0-1,0 0 1,1 1-1,0-1 1,0-1 0,0 1-1,1 0 1,-1 0-1,1-1 1,0 1-1,0-1 1,0 0-1,0 0 1,0 0 0,1-1-1,0 1 1,7 3-1,-4-1 43,1-1-1,0 0 0,0 0 0,0-1 1,1 0-1,-1-1 0,1 0 0,0 0 1,0-1-1,0 0 0,14 0 1,-8-3 45,-1 0 0,0-1 1,1-1-1,-1 0 0,0-1 1,-1 0-1,24-14 1,-11 4 147,0-2 1,41-36 0,-49 35-40,-1 0 0,24-34 1,-38 47-185,0 0 1,-1 0-1,1 0 1,-1 0-1,0 0 1,1-7-1,-2 7 4,0 0 1,1 0-1,0 1 1,0-1-1,0 0 0,3-4 1,-9 25 28,1 1 1,1 0 0,-1 32-1,1-18-47,1-23-26,-1 59 26,2-62-21,0 0 1,1 0-1,-1 0 0,1 0 1,1 0-1,-1 0 0,1 0 1,0 0-1,0-1 0,0 1 1,3 4-1,-3-7-4,-1-1 1,1 1-1,0 0 1,0-1-1,0 0 0,0 1 1,0-1-1,0 0 0,1 0 1,-1 0-1,0 0 0,1 0 1,-1-1-1,0 1 1,1-1-1,-1 0 0,1 1 1,-1-1-1,0 0 0,1 0 1,3-1-1,6-1 23,0 0 0,0-1-1,11-4 1,-19 6-15,11-4 23,-1-1-1,1-1 1,-1 0-1,0-1 1,-1 0-1,0-1 1,16-14-1,6-11 144,33-38-1,-4 3 205,-53 62-246,-6 11-7,-6 21-3,-27 85 19,-63 159 0,65-198-121,-18 42 5,-85 160 0,124-266-30,-7 15-11,-18 25-1,26-42 14,1 0-1,-1 0 0,0 0 0,-1-1 1,1 0-1,-1 0 0,0 0 0,0 0 1,0-1-1,-10 5 0,14-8 6,0 0 0,0 0 0,0 0 0,0 0 0,0 0 0,0 0 1,0 0-1,1 0 0,-1 0 0,0 0 0,0 0 0,0-1 0,0 1 0,0 0 0,1-1 0,-1 1 0,0 0 0,0-1 0,0 1 0,1-1 0,-1 0 1,0 1-1,1-1 0,-1 1 0,0-1 0,1 0 0,-1 0 0,1 1 0,-1-1 0,1 0 0,0 0 0,-1-1 0,-12-32 129,12 30-104,-2-7-3,1 0 0,0 1 0,1-1 0,0 0-1,1 0 1,0 0 0,1 0 0,0 0 0,1 0 0,0 1 0,1-1-1,0 0 1,0 1 0,1 0 0,0 0 0,11-17 0,-3 8-8,0 1 0,1 1 0,1 0 0,0 1 0,1 1 0,1 0 0,28-20 0,96-51-35,0 0-83,-112 66 74,119-91-94,-123 90 104,-1-1 0,-1-1 0,35-47 0,-10-2 39,-3-2 0,36-85-1,-1-3 76,71-169 95,-114 238-145,-32 78-92,-6 14-3,-6 7 30,-12 16 4,1 1 0,0 1 0,2 0 0,1 1-1,1 1 1,-14 32 0,10-10-21,1 0 0,-20 90-1,27-81 1,2 1-1,-2 99 0,11-134 33,2 0 0,0 0 0,2 0-1,0-1 1,1 1 0,14 34-1,-16-52 13,-1 1 0,1-1-1,0 0 1,0-1 0,1 1-1,-1-1 1,1 1 0,0-1-1,0 0 1,1 0-1,-1-1 1,1 1 0,0-1-1,0 0 1,0 0 0,9 3-1,-5-3 12,-1 0-1,1-1 1,0 0-1,0 0 0,0-1 1,0 0-1,0-1 1,0 0-1,16-2 0,-14 0 41,-1 0-1,1-1 1,-1 0-1,0-1 1,0 0-1,0-1 1,17-11-1,-11 5 38,0-1-1,-1 0 0,20-23 1,-28 26-71,0 1 1,-1-1 0,0 0 0,-1-1-1,0 0 1,0 0 0,-1 0 0,0 0-1,-1 0 1,0-1 0,-1 0-1,0 1 1,-1-1 0,0-18 0,-3 21-11,-3 12 4,-3 10 3,2 5-44,2-1-1,0 1 1,2 0-1,0 0 1,0 0-1,3 27 1,0-39 13,0 0 1,0 0 0,0 0 0,1-1 0,0 1 0,1 0-1,-1-1 1,1 0 0,0 0 0,1 0 0,0 0 0,0 0-1,0 0 1,0-1 0,1 0 0,0 0 0,0 0 0,0-1-1,1 0 1,9 7 0,-11-10 14,-1 0 1,0 1-1,0-1 1,1 0-1,-1-1 1,0 1-1,1 0 1,-1-1-1,1 0 0,-1 0 1,1 0-1,-1 0 1,1-1-1,-1 1 1,1-1-1,-1 0 1,0 0-1,1 0 0,-1 0 1,0-1-1,0 1 1,3-3-1,8-4 31,-1-1 1,0-1-1,17-15 0,-18 14 5,4-4 30,-4 4-42,0 1 0,0 0-1,1 0 1,0 2-1,1-1 1,23-9 0,-35 17-22,0 0 0,0 0 1,1 0-1,-1 1 0,0-1 1,0 1-1,1 0 0,-1-1 1,0 1-1,1 0 0,3 1 1,-5-1-6,0 1 0,1 0 1,-1-1-1,0 1 0,0 0 0,0 0 1,0 0-1,0 0 0,0 0 0,0 0 1,0 0-1,0 0 0,0 0 1,-1 0-1,1 0 0,0 0 0,-1 1 1,1-1-1,-1 0 0,1 1 0,-1-1 1,0 0-1,1 2 0,0 6 9,0-1 0,-1 1-1,1-1 1,-2 1-1,1-1 1,-1 1 0,0-1-1,-5 16 1,4-4 53,4-15 18,4-12-10,14-27 26,1 2 0,2 0 1,51-53-1,-71 82-89,0 1 0,0 0 1,0-1-1,0 1 0,1 1 1,-1-1-1,6-2 0,-9 4-10,1-1-1,-1 1 1,1 0-1,0 0 0,-1-1 1,1 1-1,0 0 1,-1 0-1,1 0 1,0 0-1,-1 0 1,1 0-1,0 0 1,-1 0-1,1 0 1,0 0-1,-1 0 1,1 0-1,0 0 1,-1 0-1,1 1 1,-1-1-1,1 0 1,0 1-1,-1-1 1,1 0-1,-1 1 1,1-1-1,-1 0 1,1 1-1,-1-1 1,1 1-1,-1-1 0,1 1 1,-1 0-1,0-1 1,1 1-1,-1-1 1,0 1-1,0-1 1,1 1-1,-1 0 1,0-1-1,0 1 1,0 0-1,0-1 1,0 2-1,1 10-13,-2 0 0,0-1 1,0 1-1,-1 0 0,-3 11 0,2-9 24,0 0 0,-1 29 1,4-37-12,0 0 1,1 0 0,0 0 0,0 0 0,1-1 0,0 1 0,0 0 0,0-1 0,1 1-1,-1-1 1,5 7 0,-6-11 2,0 1 0,0 0 0,1 0 0,-1-1 0,0 1 0,0-1 0,1 1 0,-1-1 0,1 1-1,-1-1 1,1 0 0,0 0 0,-1 0 0,1 0 0,2 1 0,-1 0 1,0-1 0,0 1-1,1-1 1,-1 0 0,0 0 0,1 0 0,-1 0 0,1-1 0,-1 1-1,1-1 1,-1 0 0,4 0 0,1-2-2,-1 0 0,0 0 0,0 0-1,12-7 1,4-3 13,0-1 0,39-30 0,-39 25 47,49-27 1,-57 38-32,-10 5-24,0-1 0,0 1 1,0-1-1,0 0 0,6-5 0,-9 6-7,0 1 1,1-1-1,-1 1 0,1-1 0,-1 1 0,1 0 0,0 0 0,0 0 1,-1 1-1,1-1 0,5 0 0,36 1 15,-25 0-14,-40-20 85,18 18-81,-1-1 0,1 1-1,-1 0 1,1 1 0,-1-1 0,1 0 0,-1 1 0,0 0 0,0 0-1,0 0 1,0 1 0,-8-1 0,9 1-7,-1 1 1,1 0-1,-1 0 0,1 0 1,0 0-1,-1 0 1,1 1-1,0 0 0,0-1 1,0 1-1,0 1 0,0-1 1,0 0-1,-4 6 1,2-3-1,1 1 1,-1-1 0,1 1 0,0 0 0,0 1 0,1-1 0,0 1 0,0-1-1,1 1 1,0 0 0,0 0 0,-2 13 0,3-14 0,1 0 0,0 0 0,0 0 0,0 0 0,0 0 0,1 0 0,0-1 0,0 1 0,1 0 0,0 0 0,0-1 0,0 1 0,1-1 0,-1 0 0,8 10 0,-10-14 0,1 0 0,0 1 0,0-1-1,-1 0 1,1 0 0,0-1 0,0 1 0,0 0-1,0 0 1,1 0 0,-1-1 0,0 1-1,0 0 1,0-1 0,1 1 0,-1-1 0,0 1-1,0-1 1,1 0 0,-1 0 0,0 1 0,1-1-1,-1 0 1,0 0 0,3-1 0,-2 1-1,0-1 0,0 0 0,1-1 0,-1 1 0,0 0 0,0 0 1,0-1-1,-1 1 0,1-1 0,0 0 0,-1 1 0,1-1 0,1-2 1,3-6-4,1 0 1,-2 0 0,0 0 0,7-18 0,1-14 22,-2 0 1,7-57 0,1-91 56,-8 62 0,-6 90-32,1 0 1,18-63 0,18-73 50,-39 161-96,-4 16-49,-5 24-11,-15 118-45,-9 101-28,28-187 76,2 0 1,2 0-1,4 0 1,15 74-1,-20-128 56,0 0 0,1-1 0,0 1 0,0-1 0,0 1 0,0-1 0,1 0 0,0 0 0,0 0 0,0 0 0,0-1 0,0 1 0,1-1 0,0 0 0,-1 0 0,1 0 0,0 0 0,1-1 0,-1 0 0,0 0 0,1 0 0,-1 0 0,1 0 0,-1-1 0,1 0 0,0 0 0,0 0 0,9-1 0,-2 1 7,1-1-1,-1-1 0,1 0 1,-1-1-1,1 0 1,-1 0-1,0-2 0,0 0 1,0 0-1,12-7 1,-8 3 14,-1 0 0,-1-2 0,1 1 0,13-14 0,-22 18-7,-1-1-1,0 1 1,0-1-1,0 0 1,-1-1-1,0 1 1,0-1-1,0 0 1,-1 0-1,0 0 0,3-14 1,-4 15 5,-1 0-1,0 0 1,0 0 0,-1-11-1,0 15-12,0 0-1,-1-1 1,1 1-1,-1 0 1,1 0-1,-1-1 1,0 1-1,0 0 0,0 0 1,0 0-1,0 0 1,-1 0-1,1 0 1,0 0-1,-3-2 1,4 4-4,0 0 0,0-1 0,0 1 0,0 0 0,0-1 0,1 1 1,-1-1-1,0 1 0,0 0 0,0-1 0,0 1 0,1 0 0,-1-1 0,0 1 1,0 0-1,0 0 0,1-1 0,-1 1 0,0 0 0,1 0 0,-1-1 1,0 1-1,1 0 0,-1 0 0,0 0 0,1 0 0,-1-1 0,0 1 0,1 0 1,-1 0-1,1 0 0,11-6 2,-7 4-7,0 1-1,0-1 0,1 1 0,-1 0 1,0 0-1,0 1 0,1-1 1,-1 1-1,0 0 0,0 1 1,1-1-1,-1 1 0,0 0 0,0 1 1,0-1-1,0 1 0,0 0 1,0 0-1,0 0 0,0 1 1,-1 0-1,0 0 0,1 0 0,-1 0 1,0 1-1,0-1 0,-1 1 1,5 6-1,5 6-10,-1 1-1,15 27 1,-21-32 9,0-1 0,1 1-1,0-1 1,1-1 0,1 0-1,-1 0 1,1 0 0,19 14-1,-22-20 11,0 0 0,1 0 0,-1-1 0,1 0 0,0 0 0,0 0 0,0-1 0,13 3 0,-15-5-1,0 0 1,0 0-1,0 0 1,0-1 0,0 1-1,0-1 1,0-1-1,0 1 1,0-1 0,0 1-1,-1-1 1,1-1-1,7-4 1,-1 0 13,0 0 1,-1-1-1,0-1 0,0 1 1,-1-2-1,0 1 1,0-1-1,-1 0 0,-1-1 1,0 0-1,0 0 0,-1-1 1,7-19-1,-8 20 10,-4 9-22,1 0 1,-1 0-1,0 0 0,0 0 0,0 0 0,-1 0 0,1 0 1,0 0-1,-1 0 0,0 0 0,1 0 0,-1-1 0,0 1 1,0 0-1,0 0 0,0 0 0,-1 0 0,1-1 0,-1-2 1,0 5-7,1 0 0,-1 0 1,1 0-1,-1 0 1,1 0-1,-1 0 1,1 0-1,-1 0 1,1 1-1,0-1 1,-1 0-1,1 0 1,-1 1-1,1-1 1,0 0-1,-1 0 0,1 1 1,0-1-1,-1 0 1,1 1-1,0-1 1,-1 0-1,1 1 1,0-1-1,0 1 1,-1-1-1,1 0 1,0 1-1,0-1 1,0 1-1,0 0 1,-13 21-31,10-16 25,-3 4-3,2 0 1,-1 1 0,1-1-1,1 1 1,0 0 0,1 0-1,0 1 1,0-1-1,1 0 1,1 1 0,0-1-1,0 0 1,3 15 0,-2-18 5,1 0-1,0 0 1,0 0 0,1-1-1,0 1 1,0-1 0,1 0 0,0 0-1,0 0 1,1-1 0,-1 1 0,2-1-1,-1 0 1,0 0 0,1-1 0,0 1-1,1-1 1,-1-1 0,14 8 0,-16-10 7,0 0 0,0-1 1,1 0-1,-1 1 0,0-1 1,1-1-1,-1 1 0,0-1 1,1 0-1,-1 0 0,1 0 1,-1 0-1,5-1 0,-2-1 9,1 0 0,-1-1 1,1 1-1,-1-1 0,0-1 0,13-7 0,-8 2 13,-1 0-1,1 0 0,-1-1 1,-1-1-1,0 0 1,0 0-1,10-17 0,28-63 153,1-2 13,-41 80-145,-3 5-20,0 0 0,0 0 0,1 0 0,9-9 1,-14 17-25,0-1 1,1 0 0,-1 1 0,0-1 0,0 1 0,0 0 0,0-1 0,0 1 0,1 0 0,-1-1 0,0 1-1,0 0 1,1 0 0,-1 0 0,0 0 0,0 0 0,0 1 0,1-1 0,-1 0 0,0 0 0,0 1-1,0-1 1,1 1 0,0 0 0,32 20 46,-13-7-31,-1-6-24,-2 0-10,27 16-1,-17-13 0,-27-10 18,-1-1 0,1 0 0,0 0 0,0 1-1,0-1 1,0 0 0,0 0 0,-1 0 0,1 0 0,0 0 0,0 0 0,0 0 0,0-1 0,-1 1 0,1 0-1,0 0 1,0-1 0,0 1 0,-1 0 0,1-1 0,0 1 0,0-1 0,-1 1 0,1-1 0,-1 1-1,1-1 1,0 0 0,-1 1 0,1-1 0,-1 0 0,1-1 0,-1-1 5,0 0 1,0 0-1,-1-1 1,0 1-1,1 0 0,-1 0 1,-1 0-1,1 0 1,0 0-1,-1 0 0,1 0 1,-1 1-1,0-1 1,0 0-1,-3-3 1,1 4-1,1-1 0,0 1 1,-1 0-1,1 0 1,-1 1-1,1-1 1,-1 1-1,0 0 1,0 0-1,1 0 1,-1 0-1,0 1 1,0 0-1,0 0 1,0 0-1,0 0 1,0 0-1,0 1 1,0-1-1,0 1 1,1 0-1,-7 3 0,-1 0 1,1 0 0,0 1-1,-1 0 1,2 1 0,-1 0-1,-15 13 1,16-11-11,1 0 0,0 0 0,0 1 0,0 0-1,1 1 1,1-1 0,-1 1 0,2 1 0,-8 18 0,10-22 1,1 0 0,0 0 1,0 0-1,1 0 0,0 1 0,1-1 0,-1 1 0,2-1 1,-1 0-1,1 1 0,0-1 0,0 0 0,1 1 0,0-1 1,0 0-1,5 11 0,-2-8-6,1 1 1,0-1-1,0 0 1,1-1-1,14 16 1,-17-21 5,0-1 1,-1 1-1,2-1 0,-1 0 1,0 0-1,1-1 1,-1 1-1,1-1 0,0 0 1,-1 0-1,1-1 1,0 0-1,0 1 0,0-1 1,9 0-1,3-1 2,1-2 0,0 1 1,-1-2-1,1-1 0,-1 0 0,31-12 0,96-50-9,-132 59 11,27-14 27,-1-3 1,-1-1-1,39-35 0,93-97 92,-149 135-94,-17 19-12,-14 16-7,11-12-6,-58 65-16,-27 36-41,74-87 48,0 1-1,2 0 0,-1 1 1,-12 34-1,20-42-1,0 0-1,0-1 1,0 1 0,2 0-1,-1 0 1,1 14 0,0-20 8,1 1-1,-1-1 1,1 0 0,0 0-1,0 0 1,0 0 0,0 0-1,0 0 1,0-1 0,3 5 0,-3-6 1,0 0 1,0 0 0,0 0 0,1 0 0,-1 0 0,0 0 0,0 0 0,1 0 0,-1 0 0,0-1 0,1 1 0,-1 0 0,1-1 0,-1 1 0,1-1 0,-1 0-1,1 1 1,-1-1 0,1 0 0,-1 0 0,4 0 0,0-1 6,1-1-1,-1 1 1,1-1 0,-1 1-1,0-2 1,0 1-1,0 0 1,0-1 0,0 0-1,-1 0 1,1-1-1,-1 1 1,0-1 0,0 0-1,6-8 1,0 0 13,-1 0 0,-1 0 0,0-1 0,11-24 0,-6 7 52,-2 0 0,-1 0-1,7-34 1,-21 75 22,1 16-88,5-19-10,0 0 0,1 0 0,-1-1 1,2 1-1,-1-1 0,1 1 0,0-1 0,0 0 1,1-1-1,0 1 0,0-1 0,1 0 0,0 0 1,0-1-1,0 1 0,1-1 0,-1-1 0,1 1 1,0-1-1,1 0 0,12 4 0,-10-4 5,0-1-1,0 0 0,0 0 0,0-1 1,0-1-1,0 0 0,1 0 0,-1-1 1,0 0-1,1-1 0,-1 0 0,0-1 1,0 0-1,0-1 0,0 0 0,18-7 1,-13 1 12,-1 0 1,0-1 0,0 0 0,-1-1-1,0-1 1,-1 0 0,0 0 0,-1-2-1,0 1 1,-1-1 0,10-20 0,3-10 17,-2 0 0,25-78 1,-7 0 18,-5-2-1,-5-1 1,13-140 0,-42 259-47,3-10 3,-2-1-1,0 0 1,-2 0 0,-1-18 0,2 35-4,0 0 0,0-1 0,0 1 0,0-1 0,0 1 0,0 0 0,0-1 1,0 1-1,0 0 0,0-1 0,0 1 0,0-1 0,-1 1 0,1 0 1,0-1-1,0 1 0,0 0 0,-1-1 0,1 1 0,0 0 0,0 0 1,-1-1-1,1 1 0,0 0 0,0 0 0,-1-1 0,1 1 0,0 0 1,-1 0-1,1 0 0,0-1 0,-1 1 0,1 0 0,0 0 0,-1 0 1,1 0-1,-1 0 0,1 0 0,0 0 0,-1 0 0,1 0 0,-1 0 1,1 0-1,0 0 0,-1 0 0,1 0 0,0 0 0,-1 0 0,1 0 1,0 1-1,-1-1 0,1 0 0,0 0 0,-1 0 0,1 1 0,0-1 1,-1 0-1,1 0 0,0 1 0,0-1 0,-1 1 0,-19 20 1,19-20-1,-16 22-23,2 1 1,-25 49-1,-16 58-41,22-37-8,4 2 0,4 1 0,-23 177 0,33-40-175,11-147-3185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5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10248,'0'0'630,"10"-1"-406,346-23 3181,-132 12-1174,-216 11-2344,1-1 0,-1 0-1,0-1 1,0 1 0,0-1 0,-1-1 0,1 0-1,-1 0 1,0 0 0,0-1 0,0 0-1,10-10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2:5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6520,'0'0'9977,"12"-1"-9688,84-10 683,42-3-199,-66 9-570,114-8 118,135-15-2,560-38 452,-698 56-505,68-2 292,-110 5-119,17 0 407,-121 4-362,-30 1-206,1 1 0,-1 1 1,1-1-1,-1 1 0,11 2 0,-15-1-33,4 1 251,-11-6-247,-22-7-516,17 7-3012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396 627 7024,'0'0'2712,"-11"3"-2075,11-3-637,-18 4 296,0 1 0,1 0 0,-30 15 0,-5 7 455,18-11-180,1 2 0,-35 25 0,59-36-386,1-1 0,0 2 0,0-1 0,0 1 0,1 1 1,0-1-1,0 1 0,1 0 0,0 1 0,1-1 0,-8 20 0,12-27-121,0 1 0,0-1 0,0 1-1,1 0 1,-1-1 0,1 1 0,0 0-1,0-1 1,0 1 0,0 0 0,0-1 0,0 1-1,1 0 1,-1-1 0,1 1 0,0 0-1,-1-1 1,3 4 0,-1-4-18,0 1 0,0-1 0,0 0 0,0-1 0,0 1 0,0 0 0,0-1 0,0 1 0,1-1 0,-1 1 0,1-1 0,-1 0 0,1 0 0,0-1 0,-1 1 0,1 0-1,0-1 1,3 1 0,4-1 23,-1 0 0,1 0 0,-1-1 0,1 0 0,-1 0 0,1-1 0,-1-1 0,0 1 0,0-2 0,0 1 0,-1-1 0,1-1 0,9-6 0,4-3 74,-1-1 1,0-1-1,31-32 0,-31 26-45,-1-1 1,0 0-1,-2-1 1,-1-1-1,-1-1 0,-2 0 1,0-1-1,-2-1 1,-1 0-1,-1-1 0,-1 0 1,-2 0-1,0-1 1,2-35-1,-8 36 9,0 1 0,-1-1-1,-2 1 1,-10-52 0,9 67-67,0-1 0,-1 1-1,-1 1 1,0-1 0,-1 1 0,0 0 0,-1 0 0,0 0 0,-1 1-1,0 0 1,-1 1 0,-11-12 0,14 17-17,-1 1 0,1 0 0,-1 0 0,1 0 1,-1 1-1,0 0 0,-1 0 0,1 0 0,0 1 0,-1 0 0,1 1 0,-1 0 1,0 0-1,1 1 0,-10 0 0,10 0-6,0 0 0,0 1-1,1 0 1,-1 1 0,1-1 0,-1 1-1,1 1 1,-1-1 0,1 1 0,0 0 0,0 0-1,1 1 1,-1-1 0,1 1 0,0 1-1,-1-1 1,-6 9 0,11-11 4,-1 0 0,1 1-1,-1-1 1,1 0 0,0 1 0,0-1 0,0 1 0,0-1-1,0 1 1,1-1 0,-1 1 0,1 0 0,0-1 0,0 1-1,0-1 1,0 1 0,0 0 0,0-1 0,1 1 0,0 2-1,0-2-378,0 0 0,0 0 0,0 0-1,1-1 1,-1 1 0,1-1 0,-1 1-1,1-1 1,3 4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10248,'0'0'3465,"-10"2"-3058,1-1-248,3-1 16,0 1-1,0-1 1,0 1 0,0 1 0,-1-1-1,2 1 1,-1 1 0,-11 4 0,17-7-151,0 0 1,0 0 0,0 0-1,0 1 1,0-1 0,-1 0 0,1 0-1,0 0 1,0 0 0,0 0 0,0 0-1,0 0 1,0 0 0,0 1-1,0-1 1,0 0 0,0 0 0,0 0-1,0 0 1,0 0 0,-1 0 0,1 1-1,0-1 1,0 0 0,0 0-1,0 0 1,0 0 0,0 0 0,0 0-1,1 1 1,-1-1 0,0 0 0,0 0-1,0 0 1,0 0 0,0 0 0,0 0-1,0 1 1,0-1 0,0 0-1,0 0 1,0 0 0,1 0 0,7 5 506,14 2-33,-20-6-401,34 7 380,1-2 1,40 2-1,-35-5 83,53 12 0,-72-9-327,35 7 834,83 31 0,-140-44-1036,0 0 1,0 1-1,0-1 1,0 0-1,0 1 1,0-1-1,0 1 1,0 0-1,0-1 1,-1 1-1,1 0 1,0-1-1,0 1 1,0 0-1,-1 0 1,1 0-1,0 0 1,-1 0 0,1 0-1,-1 0 1,1 0-1,-1 0 1,0 0-1,1 0 1,-1 0-1,0 0 1,0 0-1,1 0 1,-1 0-1,0 0 1,0 0-1,0 0 1,0 0-1,-1 1 1,1-1-1,0 1 1,-2 3 44,-1 1 1,1-1-1,-1 0 1,0 0-1,-7 8 1,-18 22 114,-2-2 1,-49 43-1,13-14 18,-62 63 333,126-123-524,0 0 0,1 1 0,-1-1-1,0 0 1,0 0 0,1 1 0,0-1 0,-1 1 0,1-1-1,0 1 1,0 0 0,0-1 0,1 1 0,-1 0-1,1 0 1,-1-1 0,1 5 0,1-5-8,-1 0 0,1 0 0,-1 0 0,1 0 0,0 0 0,0 0 0,0 0 0,0 0 0,0 0 0,0-1 0,1 1 0,-1 0 0,1-1-1,-1 1 1,1-1 0,-1 0 0,1 1 0,0-1 0,0 0 0,-1 0 0,1 0 0,0 0 0,4 0 0,13 8 16,0-2 1,1-1-1,0 0 0,1-1 0,-1-2 0,1 0 0,0-1 1,0-1-1,-1 0 0,24-4 0,77-18 86,-101 15-138,1 0 1,-1-1-1,33-16 1,-28 12-150,5-3-428,-14 3-3150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12760,'0'0'796,"13"0"-424,195-4 1133,258-11 1855,-445 12-3552,-1-1 0,26-8 0,-36 9-1166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15 5720,'0'0'2122,"-10"-2"-1555,0 0-463,-7-1 293,1 0 0,-31-1 0,42 4-312,-1 0 0,1 0 0,-1 1 0,1-1-1,-1 2 1,1-1 0,-1 0 0,1 1 0,0 0 0,0 0 0,0 1-1,0-1 1,0 1 0,-4 4 0,2-1 2,0 1 0,1 0-1,0 0 1,1 1 0,-1-1 0,1 1 0,1 1 0,0-1 0,0 0-1,0 1 1,1 0 0,-3 18 0,-1 8 103,3 1 0,-1 38 0,4-57-128,10 409 815,-5-366-787,92 784 1197,-2-14-358,-40 118 381,-52-914-1194,-2-13 79,1 0 0,1 0-1,1 0 1,1 0 0,9 29-1,-12-47-158,0-1-1,1 1 1,-1-1-1,1 0 0,0 1 1,0-1-1,0 0 1,0 0-1,0 0 0,0 0 1,0 0-1,1-1 1,-1 1-1,1-1 0,-1 1 1,1-1-1,-1 0 1,1 0-1,0 0 0,0 0 1,0-1-1,2 1 1,8 1 47,1-1 1,-1 0-1,21-3 1,-17 1-2,23-2 124,0-1-1,75-19 1,75-38 297,-156 48-508,-1-3 0,59-37 0,-39 18-2727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8032,'0'0'1088,"11"-1"-696,2 0-284,156-8 1672,-150 10-1472,-1 0 0,1 1 0,-1 0 0,1 2 0,-1 0 1,0 1-1,25 12 0,-35-13-190,-1 1-1,0 0 1,0 0-1,-1 0 1,1 1 0,-1 0-1,-1 1 1,1-1-1,-1 1 1,0 0 0,0 0-1,-1 1 1,0-1 0,5 16-1,0 1 115,-2 0 1,-1 1-1,7 47 0,3 331 679,-15-238-701,9 92 215,59 356 0,85 4 147,-73-330-376,-54-188-108,32 141 330,-43-168-217,22 146 798,-37-206-853,0 1 0,-1-1 0,-1 0 0,-3 23 0,3-32-97,1 1 1,-1 0 0,-1-1 0,1 1-1,0 0 1,-1-1 0,0 0-1,0 1 1,0-1 0,0 0 0,0 0-1,0 0 1,-1 0 0,0-1 0,1 1-1,-1 0 1,0-1 0,-1 0 0,-3 3-1,-5 0 38,0-1 0,0-1 0,0 1 1,-1-2-1,1 0 0,-1 0 0,1-1 0,-1-1 0,0 0 0,-21-3 0,-3-3 92,0-1 0,-47-17 0,69 19-234,0-1 0,-16-10 0,8 3-3231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6824,'0'0'6072,"-4"11"-5512,1 0-420,0-3-37,0 0-1,1 0 1,0 0-1,0 0 1,1 0 0,0 1-1,1 15 1,5 23 503,3 0 0,16 57 0,-4-19 649,-12-62-395,-8-23-848,0 0-1,0 0 1,0 0 0,0 0-1,0 0 1,1 0-1,-1 0 1,0 0 0,0 0-1,0 0 1,0 0-1,0 0 1,0 0-1,0 0 1,0 0 0,0 0-1,0 0 1,0 0-1,0-1 1,0 1 0,0 0-1,0 0 1,0 0-1,0 0 1,0 0 0,0 0-1,0 0 1,0 0-1,1 0 1,-1 0 0,0 0-1,0 0 1,0 0-1,0 0 1,0 0-1,0 0 1,0 0 0,0 0-1,0 0 1,0 0-1,0 1 1,0-1 0,0 0-1,0 0 1,0 0-1,0 0 1,0 0 0,0 0-1,0 0 1,0 0-1,1 0 1,-4-16 225,-31-206 629,15 80-288,17 134-495,1 1 1,1 0-1,-1-1 0,1 1 1,2-13-1,-2 19-67,0 0-1,1-1 1,-1 1 0,0-1-1,1 1 1,-1-1 0,1 1-1,0 0 1,-1-1 0,1 1-1,0 0 1,0 0 0,0-1-1,0 1 1,0 0-1,0 0 1,0 0 0,0 0-1,0 0 1,0 1 0,1-1-1,-1 0 1,0 0 0,1 1-1,-1-1 1,0 1 0,1-1-1,-1 1 1,1 0-1,-1-1 1,1 1 0,-1 0-1,3 0 1,13 2 62,-1 0 1,1 1-1,0 0 0,-1 1 0,21 9 1,-14-5 86,36 7 0,-22-7 146,-26-5-932,0 0-1,0-1 1,16 1-1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12944,'0'0'870,"14"-5"-428,36-10 747,97-17 0,-66 22 1409,93 1 0,-159 6-2758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9848,'0'0'-39,"10"-1"68,292-66 2988,-296 65-2943,22-5 311,97-22 2110,-90 26-1507,-29 4-740,0-1 1,0-1-1,0 1 0,0-1 0,0 0 1,0-1-1,0 1 0,6-4 0,-7 3-2612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67 12360,'0'0'2880,"-29"-58"-2752,35 52-112,0 4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0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37 9344,'0'0'1928,"-9"16"-1206,-4 7-326,1 1-1,-13 35 0,21-46-144,0-1 0,1 1 0,0 0 0,1 0 0,1 0-1,0 0 1,0 0 0,3 24 0,-1-31-135,1 0-1,-1 1 0,1-1 1,0 0-1,1 0 0,0-1 1,0 1-1,0 0 0,0-1 1,1 0-1,0 1 0,0-2 1,0 1-1,1 0 1,-1-1-1,1 0 0,10 7 1,-7-6 9,1-1 1,-1 0-1,1-1 1,-1 1-1,1-2 1,0 1-1,0-1 1,1-1-1,-1 1 1,0-2-1,19 0 1,-14-1 10,0 0 0,0-1 0,-1-1 0,1-1 0,-1 0 0,0 0 0,0-2 0,21-10 0,-28 13-84,-1-1 1,1 1 0,-1-1 0,1 0 0,-1-1 0,0 1 0,-1-1 0,1 0 0,-1 0 0,0-1 0,0 1 0,-1-1 0,0 0 0,0 0 0,0 0 0,0 0 0,-1 0 0,0-1 0,-1 1 0,2-11 0,-2 3 15,-1 1-1,-1-1 1,0 1 0,-1-1 0,0 1 0,-1-1 0,0 1 0,-1 0 0,-1 1 0,0-1 0,-1 1 0,-12-20-1,15 26-30,-1 0-1,-1 0 1,1 1-1,-1-1 0,0 1 1,-1 0-1,1 0 1,-1 1-1,0 0 0,0 0 1,0 0-1,0 1 1,-1 0-1,1 0 1,-1 0-1,0 1 0,0 0 1,0 0-1,0 1 1,0 0-1,0 0 0,-1 1 1,1 0-1,0 0 1,-11 2-1,7 0 17,0 1 0,1 0 0,-1 1 1,1 0-1,0 1 0,0 0 0,0 0 0,1 1 0,0 1 1,0-1-1,-12 13 0,11-9-467,0 0 1,1 1-1,0 0 1,0 1-1,1 0 1,1 1-1,0-1 1,-6 18-1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5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381 152 3912,'0'0'6474,"-6"-12"-6163,-18-40 2,21 47-202,1 0-1,-1 0 1,0 0 0,-1 1-1,1-1 1,-1 1-1,0 0 1,0 0-1,0 1 1,0-1 0,-1 1-1,1 0 1,-1 0-1,-6-3 1,1 1 158,6 2-173,0 0-1,-1 1 0,1 0 1,0 0-1,-1 1 0,1-1 1,-1 1-1,0 0 0,1 0 1,-1 0-1,0 1 0,0-1 1,0 1-1,1 1 0,-1-1 1,0 0-1,0 1 0,0 0 1,1 0-1,-1 1 0,1 0 1,-1-1-1,1 1 0,0 0 1,-1 1-1,1-1 0,0 1 1,0 0-1,-5 5 0,-6 10 31,0 1 0,1 1-1,1 0 1,1 1-1,1 0 1,1 1 0,0 0-1,2 0 1,1 1 0,0 1-1,2-1 1,1 1 0,1-1-1,0 1 1,2 35 0,2-51-77,0 0 0,1 0 0,0 0 0,0 0 0,0 0 0,1 0 0,0-1 0,1 1 0,0-1 0,0 0 0,7 10 0,-8-14-32,-1 0 0,0 0 1,1-1-1,-1 1 0,1-1 0,0 1 1,0-1-1,0 0 0,0 0 1,0 0-1,0-1 0,0 1 0,1-1 1,-1 0-1,0 0 0,1 0 1,-1 0-1,1-1 0,0 1 0,-1-1 1,1 0-1,-1 0 0,1 0 1,0 0-1,-1-1 0,1 0 0,-1 1 1,5-3-1,4-1 17,-1-1 1,0-1-1,0 0 0,0 0 1,0-1-1,-1-1 0,0 1 0,-1-2 1,0 1-1,14-18 0,-10 9 5,-1-1-1,-1 0 0,-1 0 0,0-1 0,10-32 1,-10 23 33,-1-2 1,8-42 0,-14 56-20,-2 0 0,0-1 0,-1 1 1,0 0-1,-1-1 0,-5-20 0,6 36-42,0-1-1,0 1 0,-1-1 1,1 0-1,0 1 1,-1-1-1,0 1 0,1-1 1,-1 1-1,0-1 0,0 1 1,0-1-1,0 1 0,0 0 1,0 0-1,0-1 1,-2-1-1,2 3-4,0 0 0,0 0-1,0-1 1,0 1 0,0 0 0,1 0 0,-1 0 0,0 0-1,0 0 1,0 0 0,0 1 0,0-1 0,1 0 0,-1 0-1,0 0 1,0 1 0,0-1 0,1 1 0,-1-1 0,0 0-1,0 1 1,1-1 0,-2 2 0,-2 2 10,-1 1 1,1-1-1,0 1 0,0 0 1,1 0-1,0 0 0,-5 9 1,3-2-1,1 0 1,0-1-1,1 2 0,1-1 1,-1 0-1,2 0 1,0 1-1,0-1 0,1 1 1,1-1-1,0 1 1,1-1-1,0 0 1,5 16-1,-3-15 2,1 0 0,0 0 0,1 0 0,0 0 0,1-1 0,0 0 0,1-1 0,1 0 0,-1 0 0,2-1 0,0 0 0,17 15 0,-22-22-12,-1 0 0,1 0 0,0 0 1,-1-1-1,1 0 0,0 0 0,0 0 1,1 0-1,-1-1 0,0 0 0,0 0 0,1 0 1,-1-1-1,1 0 0,7 0 0,-5-2 7,0 1 1,1-1-1,-1-1 0,-1 1 0,1-1 0,0-1 0,-1 1 0,1-1 0,8-7 1,-1 0 38,0-1 0,-1-1 0,0 0 1,-1-1-1,-1-1 0,0 0 0,-1 0 1,10-20-1,-14 23 12,0 0 1,-1 0-1,-1-1 0,0 0 0,0 0 1,-2-1-1,0 1 0,0-1 0,0-19 1,0 19 93,-1-1 13,-3-12 27,1 27-195,-1-1-1,1 0 1,0 0-1,0 0 1,0 0-1,0 0 0,0 0 1,1 0-1,-1 0 1,0 1-1,0-1 1,0 0-1,1 0 1,-1 0-1,1 0 0,-1 1 1,0-1-1,1 0 1,0 0-1,-1 1 1,1-1-1,0 0 1,6 30 11,6 15-49,10 62 0,-20-81-1,2 1 1,1-1 0,1 0 0,11 26 0,-16-47 32,1 1 0,-1-1 1,1 0-1,0 0 0,1 0 1,-1-1-1,1 1 0,4 3 1,-7-6 2,0 0 1,0 0-1,1 0 1,-1 0-1,0-1 1,0 1 0,1 0-1,-1 0 1,1-1-1,-1 1 1,1-1-1,-1 0 1,1 1-1,-1-1 1,1 0-1,-1 0 1,1 0 0,-1 0-1,1 0 1,0 0-1,-1 0 1,1 0-1,-1-1 1,1 1-1,-1-1 1,1 1 0,-1-1-1,3-1 1,2-3 10,0-1 1,0 0 0,0 0 0,-1-1 0,0 1-1,0-1 1,0 0 0,-1-1 0,0 1 0,4-13-1,2-10 27,10-47-1,-8 29 7,-5 21 26,-2 0 0,-1 0 1,-1 0-1,-1-37 1,-2 64-72,0 0 1,-1-1 0,1 1 0,0 0 0,0-1-1,0 1 1,0 0 0,0-1 0,0 1-1,0 0 1,1-1 0,-1 1 0,0 0 0,0 0-1,0-1 1,0 1 0,0 0 0,0-1 0,1 1-1,-1 0 1,0 0 0,0-1 0,0 1-1,1 0 1,-1 0 0,0 0 0,0-1 0,1 1-1,-1 0 1,0 0 0,0 0 0,1-1 0,10 6-14,12 18-13,-19-19 25,30 29-56,68 53 1,-90-77 46,1 0 0,0-1 0,1-1 0,0 0 0,0-1 0,1 0 0,0-1 0,0-1 0,24 4 0,-34-8 20,-1 0 0,1 0 1,-1 0-1,0-1 0,1 1 0,-1-1 1,0 0-1,0-1 0,1 1 1,-1-1-1,0 0 0,0 0 0,0 0 1,-1 0-1,1-1 0,-1 1 0,1-1 1,-1 0-1,0 0 0,0 0 0,0-1 1,0 1-1,-1-1 0,4-6 0,-1 3 16,-1-1 0,0 0 0,-1 0 1,0 0-1,0 0 0,-1 0 0,0-1 0,0 1 0,-1-1 0,0 0 0,-1-15 0,0 21-7,-1-1 1,1 1-1,-1-1 0,1 1 0,-1-1 1,0 1-1,-2-5 0,2 8-14,1-1-1,0 0 1,-1 1-1,1-1 1,-1 1-1,1-1 0,-1 1 1,1-1-1,-1 1 1,1-1-1,-1 1 1,0 0-1,1-1 1,-1 1-1,0 0 1,1 0-1,-1-1 0,0 1 1,1 0-1,-1 0 1,0 0-1,1 0 1,-1 0-1,0 0 1,1 0-1,-1 0 1,0 0-1,0 0 0,1 0 1,-1 0-1,0 0 1,1 1-1,-1-1 1,0 0-1,1 0 1,-1 1-1,1-1 1,-1 1-1,0-1 0,0 1 1,-5 3-2,1 0 1,-1 1-1,1-1 1,0 1-1,0 0 1,0 1-1,1-1 1,0 1-1,0 0 1,-5 10-1,4-5-6,0 1-1,0-1 0,1 1 0,1 0 0,-3 14 1,3-9 2,1-1 1,1 1 0,1 0 0,1-1-1,0 1 1,1 0 0,0-1 0,2 1-1,0-1 1,0 0 0,2 0 0,0-1 0,15 28-1,-19-39 6,0 0 0,1-1 0,-1 1 0,1-1 0,0 1 0,0-1 0,0 0 1,1 0-1,-1 0 0,1-1 0,-1 1 0,1-1 0,0 0 0,0 0 0,0 0 0,0 0 0,0-1 0,0 1 0,1-1 0,-1 0 0,0-1 0,1 1 0,-1-1 0,1 0 0,-1 0 0,0 0 0,1-1 0,-1 1 0,1-1 0,-1 0 0,0 0 0,5-3 0,3 0 10,0-1 0,-1 0-1,0-1 1,0-1 0,0 0 0,-1 0-1,0-1 1,0 0 0,-1-1 0,10-11-1,23-33 182,58-96 0,-98 145-188,1-1 0,1 1 1,-1 0-1,0 0 0,1 0 0,0 1 1,0-1-1,0 1 0,0 0 1,1 0-1,-1 0 0,1 1 1,9-4-1,-11 5-4,0 0 1,0 0-1,0 0 0,0 1 1,0-1-1,1 1 0,-1 0 1,0 0-1,0 0 0,0 1 1,1-1-1,-1 1 0,0 0 1,0 0-1,0 0 0,0 0 1,0 0-1,0 0 1,0 1-1,-1 0 0,1-1 1,0 1-1,3 4 0,3 3 7,-1 2 0,0-1 1,-1 1-1,0 0 0,0 0 0,-1 1 0,8 23 0,-7-17 8,1-1-1,20 31 1,-24-41-18,1 0 1,1-1 0,-1 1 0,1-1 0,0-1-1,1 1 1,-1-1 0,1 0 0,9 5 0,-11-8 2,-1 0 0,1 0 0,0-1 0,0 1 0,0-1 0,0 0-1,1-1 1,-1 1 0,0-1 0,0 0 0,0 0 0,0-1 0,1 1 0,-1-1 0,0 0 0,5-2 0,9-4 12,0-1-1,-1 0 1,0-2-1,-1 0 1,0 0 0,24-21-1,-4-1 34,50-56 1,-63 62-40,38-44 101,-52 60-90,3-4 56,-57 63 6,26-25-83,0 1-1,-22 46 1,34-59-9,0 1 1,1 0 0,1 0 0,0 1-1,1-1 1,0 1 0,1-1-1,0 18 1,2-29 9,0 0 0,0 0 0,0 0 0,1 1 0,-1-1 0,1 0 0,-1 0 0,1 0 0,0 0 1,0 0-1,0 0 0,0 0 0,0-1 0,0 1 0,1 0 0,-1 0 0,0-1 0,1 1 0,0-1 0,-1 1 0,1-1 0,0 0 0,0 0 0,-1 0 0,1 0 0,0 0 0,0 0 0,0 0 0,0 0 0,0-1 0,1 1 0,-1-1 0,0 0 0,0 0 0,0 1 0,0-1 0,0-1 0,1 1 0,-1 0 0,0 0 0,0-1 0,0 1 0,0-1 0,0 0 0,0 0 0,0 0 1,2-1-1,4-3 9,0-1 0,0 1 0,-1-2 0,0 1 0,0-1 0,0 0 1,-1 0-1,8-13 0,2-8 44,17-35 0,-7 10 53,-21 43-86,5-3 35,-10 14-54,1 1 0,0-1 0,0 0 0,-1 1 1,1-1-1,-1 0 0,1 1 0,-1-1 0,1 1 0,-1-1 0,0 1 1,0-1-1,0 2 0,3 12-18,0-1 1,1 1 0,0-1-1,1-1 1,1 1-1,0-1 1,1 0-1,15 23 1,-18-32 12,0 1 0,0-1 0,0 1 0,0-1 0,0-1 0,1 1 0,0 0 0,0-1 0,0 0 0,0 0 0,0-1 0,0 0 1,1 1-1,-1-2 0,1 1 0,0-1 0,0 0 0,-1 0 0,1 0 0,0-1 0,0 0 0,0 0 0,0 0 0,-1-1 0,9-1 0,0-2 8,0 0 0,-1-1 0,1-1 0,-1 0 0,0-1 0,0 0 0,-1-1 0,0 0 1,0-1-1,14-14 0,-8 5 15,-1-1 1,0-1 0,-1 0-1,25-45 1,-35 55-3,6-12 29,-39 55 0,13-11-20,0 1 0,2 0 0,-18 46 1,26-58-28,1 0 1,0 0-1,0 0 1,1 1-1,1-1 1,0 1-1,0-1 1,1 1-1,1-1 1,0 1-1,4 16 1,-5-27-1,0 0-1,0 0 1,1 1 0,-1-1 0,0 0 0,1 0 0,-1 0-1,1 0 1,-1 0 0,1 0 0,0 0 0,-1 0-1,1 0 1,0 0 0,0 0 0,0 0 0,0 0-1,-1-1 1,1 1 0,0 0 0,0-1 0,0 1 0,1 0-1,-1-1 1,0 0 0,0 1 0,0-1 0,0 0-1,0 1 1,1-1 0,-1 0 0,0 0 0,0 0 0,0 0-1,1 0 1,-1 0 0,1 0 0,1-1 2,0 0 1,0 0 0,0-1-1,0 1 1,0 0 0,-1-1-1,1 0 1,0 0-1,-1 0 1,0 0 0,1 0-1,2-4 1,2-2 7,-2-1 1,1 0-1,-1 0 1,-1 0-1,0 0 0,0-1 1,4-14-1,10-73 117,-3 12 44,-12 74-106,0 12 8,-1 19 21,-1-12-97,7 147 15,-16 207-1,8-356-12,-1 23-7,-1 0 0,-2 0 0,0 0-1,-13 42 1,16-69 14,1 0-1,-1 0 1,1-1-1,-1 1 1,0 0 0,0-1-1,0 1 1,0-1-1,0 1 1,0-1-1,0 1 1,0-1 0,-1 0-1,1 1 1,0-1-1,-1 0 1,1 0-1,-1 0 1,0 0 0,1 0-1,-1 0 1,0-1-1,1 1 1,-1-1-1,0 1 1,0-1 0,1 1-1,-4-1 1,2-1 7,-1 1-1,1-1 1,0 0 0,0 0 0,0 0 0,0 0-1,0-1 1,0 1 0,0-1 0,1 0 0,-1 1-1,0-1 1,1-1 0,0 1 0,-4-4 0,0 0 14,0-1 0,1 0 1,-1-1-1,1 1 0,1-1 1,0 0-1,0-1 0,0 1 1,1 0-1,-2-10 0,4 13-18,0 1 0,0-1 1,1 0-1,0 0 0,0 0 0,0 0 0,0 1 0,1-1 0,0 0 0,0 0 0,0 1 1,0-1-1,1 0 0,0 1 0,0 0 0,0-1 0,0 1 0,1 0 0,0 0 0,5-6 1,7-6-14,1 1 1,0 1 0,2 0-1,30-18 1,82-37-57,-89 50 41,0-3 0,63-44 0,-98 62 24,0-1 0,-1 0 1,1 0-1,-1-1 0,0 1 0,0-1 1,0 0-1,-1 0 0,0-1 0,0 0 1,-1 1-1,0-1 0,0 0 0,-1 0 1,1-1-1,-2 1 0,1-1 0,-1 1 1,0-1-1,0-11 0,-1 17 0,-1 1-1,1-1 0,0 1 1,-1-1-1,1 1 1,0-1-1,-1 1 1,0 0-1,1-1 1,-1 1-1,0 0 0,0-1 1,0 1-1,0 0 1,0 0-1,0 0 1,0 0-1,0 0 0,0 0 1,-1 0-1,1 0 1,0 1-1,0-1 1,-1 0-1,1 1 0,-1-1 1,1 1-1,-1-1 1,1 1-1,-1 0 1,1-1-1,-1 1 0,1 0 1,-1 0-1,1 0 1,-4 1-1,-2-1 12,0 1 1,0 0-1,0 1 0,0-1 0,0 1 0,-10 5 0,9-3-5,-1 0 0,1 1 0,0 0 0,1 0 0,-1 1 0,-9 10-1,13-13-4,1 1 0,-1 0 0,1 0 0,0 0-1,0 1 1,1-1 0,-1 1 0,1-1 0,0 1-1,0 0 1,1 0 0,-1 0 0,0 8-1,2-9 0,1-1 0,-1 1 0,1-1 0,0 0 0,0 0 0,0 1 0,0-1 0,0 0 0,1 0 0,0 0 0,-1 0 0,1-1 0,0 1 0,1 0 0,-1-1 0,0 1 0,1-1 0,-1 0 0,1 0 0,3 2 0,5 4 12,-1-1 0,1-1 0,0 0 0,13 5 0,4 0 128,56 15 0,-69-23-43,0-1 0,-1 0-1,2-1 1,-1 0 0,27-3-1,-25 0 17,42-8 441,-54 8-481,0 1 0,0-1 0,0 0 0,-1-1 1,1 1-1,-1-1 0,1 0 0,-1 0 0,6-6 0,-4 6-2337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3:58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171 207 4816,'0'0'6393,"-13"5"-5772,-45 15 17,52-17-468,-1 1 1,1 0-1,-1 0 1,1 0 0,1 1-1,-1 0 1,0 0-1,1 0 1,0 1 0,1-1-1,-1 1 1,1 1-1,-6 11 1,5-11 10,3-3-78,0 0-1,1 0 1,-1 0 0,1 1-1,-1-1 1,1 0 0,1 1-1,-1-1 1,1 1 0,-1-1-1,1 1 1,1-1 0,-1 1-1,1-1 1,-1 1 0,1-1 0,0 1-1,1-1 1,-1 0 0,1 0-1,0 0 1,0 0 0,0 0-1,0 0 1,1 0 0,3 3-1,-4-4-56,1 0 0,-1 0-1,1 0 1,0-1 0,-1 1-1,1-1 1,0 0 0,0 0-1,1 0 1,-1 0 0,0-1-1,1 1 1,-1-1-1,1 0 1,-1 0 0,1 0-1,0 0 1,-1-1 0,1 1-1,0-1 1,-1 0 0,1 0-1,0-1 1,0 1 0,-1-1-1,1 1 1,-1-1 0,1 0-1,-1-1 1,1 1-1,4-3 1,0-1-3,-1 0-1,0 0 1,-1 0-1,1-1 1,-1 0 0,0 0-1,-1-1 1,0 0-1,0 0 1,0 0 0,0 0-1,-1-1 1,-1 1-1,1-1 1,-1 0 0,4-17-1,-6 19-9,0-1 0,0 0 0,0 1 0,-1-1 0,0 0 0,0 1 0,-1-1 0,0 0 0,0 1 0,0-1 0,-1 1 0,0-1 0,0 1 0,-1 0 0,0 0 0,0 0 0,0 0 0,-1 1 0,0-1 0,0 1 0,0 0 0,-6-6 0,9 10-9,0-1-1,-1 1 1,1 0 0,-1-1 0,1 1 0,-1 0 0,1 0-1,-1 0 1,1 0 0,-1 0 0,0 0 0,0 1 0,0-1-1,1 0 1,-1 1 0,0 0 0,0-1 0,0 1 0,0 0-1,0 0 1,0 0 0,0 0 0,0 0 0,1 1 0,-1-1-1,0 0 1,0 1 0,0-1 0,0 1 0,1 0 0,-1 0-1,0 0 1,1 0 0,-1 0 0,0 0 0,1 0 0,-1 0 0,1 1-1,0-1 1,-3 3 0,4-3-15,-1-1-1,1 1 1,0 0-1,0-1 1,-1 1 0,1 0-1,0-1 1,0 1 0,0 0-1,-1-1 1,1 1-1,0 0 1,0-1 0,0 1-1,0 0 1,0-1-1,1 1 1,-1 0 0,0-1-1,0 1 1,0 0 0,0-1-1,1 1 1,-1 0-1,0-1 1,1 1 0,-1-1-1,1 1 1,-1-1-1,0 1 1,1 0 0,-1-1-1,1 0 1,-1 1 0,1-1-1,0 1 1,0 0-1,27 15 149,-27-15-154,6 2 11,0-1 0,0 0-1,0 0 1,0 0 0,0-1 0,0 0 0,0 0 0,1-1 0,-1 0 0,0 0 0,0-1 0,0 0 0,0 0 0,1-1 0,-1 0 0,-1 0 0,1 0 0,11-7-1,4-2 29,-2-1 0,1 0 0,-2-2-1,26-22 1,-16 12 18,70-66 243,-82 73-142,-16 16-151,-1 1-1,0 0 1,0-1-1,0 1 1,1 0-1,-1-1 1,0 1-1,0 0 1,1-1 0,-1 1-1,0 0 1,1 0-1,-1-1 1,0 1-1,1 0 1,-1 0 0,0 0-1,1 0 1,-1 0-1,0-1 1,1 1-1,-1 0 1,1 0 0,-1 0-1,0 0 1,1 0-1,-1 0 1,1 0-1,-1 0 1,0 0 0,1 0-1,-1 0 1,0 1-1,1-1 1,-1 0-1,1 0 1,-1 0-1,0 0 1,1 1 0,4 20 75,0 0-1,-1 1 1,-2 0 0,1 26 0,-2-19 36,8 46 0,-3-53 6,14 38 0,-15-48-50,-5-11-74,0-1 0,0 1 1,1-1-1,-1 1 0,0-1 0,0 1 0,0-1 1,0 1-1,1-1 0,-1 0 0,0 1 0,1-1 1,-1 0-1,0 1 0,1-1 0,-1 0 0,0 1 1,1-1-1,-1 0 0,0 1 0,1-1 0,-1 0 1,1 0-1,-1 0 0,1 1 0,-1-1 0,1 0 1,-1 0-1,0 0 0,1 0 0,-1 0 0,1 0 1,-1 0-1,1 0 0,-1 0 0,1 0 0,-1 0 1,1 0-1,-1 0 0,1 0 0,-1-1 0,1 1 1,-1 0-1,0 0 0,1 0 0,-1-1 0,1 1 1,-1 0-1,0-1 0,1 1 0,-1 0 0,0-1 1,1 1-1,-1 0 0,0-1 0,1 1 0,-1-1 1,0 1-1,0 0 0,1-2 0,20-31 83,-18 26-71,11-19 49,-1-1 0,-1-1 0,-2 0 0,11-49 0,-3 27 52,-11 31-37,-7 18-76,0 1 1,1 0 0,-1-1-1,0 1 1,0-1 0,0 1 0,1-1-1,-1 1 1,0 0 0,0-1-1,1 1 1,-1 0 0,0-1 0,1 1-1,-1 0 1,0-1 0,1 1-1,-1 0 1,0 0 0,1 0-1,-1-1 1,1 1 0,-1 0 0,1 0-1,-1 0 1,0 0 0,1 0-1,-1 0 1,1-1 0,-1 1 0,1 0-1,-1 0 1,1 1 0,-1-1-1,0 0 1,1 0 0,-1 0 0,1 0-1,-1 0 1,1 0 0,-1 1-1,0-1 1,1 0 0,-1 0 0,1 1-1,19 15 63,-14-10-61,22 19 15,-14-11-16,0-1 1,0-1-1,1-1 1,1 0-1,0 0 1,1-2-1,28 13 1,-33-18-5,1 0 0,1 0 1,17 2-1,-26-6 0,1 0 1,-1 0-1,0 0 1,0-1-1,0 0 0,0 0 1,0 0-1,0 0 1,0-1-1,0 0 1,-1 0-1,6-3 1,-5 2 7,-1 0 1,0 0 0,1 0 0,-1-1 0,0 0-1,-1 0 1,1 0 0,-1 0 0,1 0 0,-1-1 0,0 0-1,2-6 1,0 1 26,-1-1-1,-1 1 1,0-1-1,0 0 0,1-12 1,-4 20-23,0 1 0,0-1 1,0 1-1,0-1 0,0 1 0,-1-1 1,1 0-1,-1 1 0,1-1 1,-1 1-1,0 0 0,-1-3 0,1 4-6,1 0-1,0 0 0,-1 1 1,0-1-1,1 1 0,-1-1 1,1 0-1,-1 1 0,0-1 1,1 1-1,-1 0 0,0-1 1,0 1-1,1-1 1,-1 1-1,0 0 0,0 0 1,0-1-1,1 1 0,-1 0 1,0 0-1,0 0 0,0 0 1,0 0-1,1 0 0,-1 0 1,0 0-1,0 0 0,0 1 1,0-1-1,1 0 0,-1 0 1,0 1-1,0-1 0,1 1 1,-1-1-1,0 1 1,0-1-1,1 1 0,-2 0 1,-3 3-1,0 0 0,0 0 0,1 1 0,-1-1 0,1 1 1,0 0-1,0 1 0,1-1 0,0 0 0,-1 1 0,2 0 1,-1 0-1,1 0 0,0 0 0,0 0 0,-1 8 0,1 2-10,0 0-1,0 0 1,2 0-1,0 0 1,3 23-1,-2-31 2,0 0 0,1-1 0,0 1 0,1 0 0,-1-1 0,1 0 0,1 0 0,-1 0 0,1 0 0,7 9 0,-8-13 3,0 1-1,0-1 1,0 0-1,0 0 1,1 0-1,-1 0 1,1-1-1,0 1 1,0-1-1,0 0 1,0 0 0,0-1-1,1 1 1,-1-1-1,1 0 1,-1 0-1,0 0 1,1 0-1,5-1 1,0-1 6,0 0 0,-1 0 0,1-1 0,-1 0 0,1-1-1,-1 0 1,0 0 0,0-1 0,0 0 0,0-1 0,-1 0 0,12-9 0,9-9 38,-2-1 1,27-30 0,1-1 29,-42 42-39,20-18 31,-32 30-62,0 0 0,0 0 0,1 0 0,-1 0 1,1 0-1,-1 0 0,0 0 0,1 1 0,0-1 0,-1 1 1,1-1-1,-1 1 0,1 0 0,0-1 0,-1 1 0,1 0 1,-1 0-1,1 0 0,0 0 0,2 1 0,-3-1-2,0 1 1,0 0-1,0 0 0,0 0 0,0 0 1,0 0-1,0 0 0,0 0 0,0 0 1,0 0-1,-1 1 0,1-1 0,0 0 1,-1 0-1,1 3 0,8 24 3,-8-21-2,3 7 15,0 0 0,1 0 1,1 0-1,0-1 1,12 20-1,-14-28-2,1 1-1,-1 0 1,1-1 0,0 0 0,1 0-1,-1 0 1,1 0 0,0-1 0,0 0-1,0-1 1,1 1 0,-1-1-1,10 3 1,-5-2 35,0-1-1,1 0 1,0-1-1,-1 0 1,1-1-1,0 0 1,0-1-1,0 0 1,0-1-1,0 0 1,-1-1-1,1 0 1,0-1-1,21-8 1,-24 7-515,0-1 0,-1 0 0,1 0 0,-1-1 0,0 0 0,12-12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0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178 141 5416,'0'0'8038,"-11"-3"-7631,-37-8 21,44 10-340,0 1 0,0 0-1,0 0 1,0 0 0,0 0 0,0 1 0,0 0 0,0 0 0,0 0-1,0 0 1,0 0 0,0 1 0,0 0 0,1 0 0,-1 0-1,1 0 1,-5 4 0,4-2 27,0-1 0,0 1 0,0 0 0,1 0 0,-1 0 0,1 1 0,0-1 0,1 1 0,-1 0 0,1 0 0,-3 6 0,4-5-47,0-1 0,0 0 0,1 1 0,0-1 0,0 1 0,0-1 0,1 0 0,-1 1 0,1-1-1,0 0 1,1 1 0,-1-1 0,1 0 0,0 0 0,1 0 0,-1-1 0,1 1 0,0 0 0,0-1 0,0 0 0,1 0 0,4 5 0,-6-6-15,1 0 0,0-1 0,1 1 1,-1 0-1,0-1 0,1 0 1,0 0-1,-1 0 0,1 0 1,0 0-1,0-1 0,0 0 0,0 0 1,0 0-1,0 0 0,0 0 1,0-1-1,0 0 0,1 0 0,-1 0 1,0 0-1,0-1 0,0 0 1,0 1-1,0-1 0,0-1 0,0 1 1,7-4-1,-6 2 3,0-1 0,1 0-1,-2 0 1,1 0 0,0 0 0,-1-1 0,0 0 0,0 0-1,0 0 1,0 0 0,-1-1 0,0 0 0,0 1-1,-1-1 1,0 0 0,0 0 0,0 0 0,0-1-1,-1 1 1,0 0 0,-1-1 0,1 1 0,-1 0 0,0-1-1,-1 1 1,1 0 0,-1-1 0,-1 1 0,1 0-1,-1 0 1,0 0 0,-1 0 0,1 0 0,-1 0-1,-5-7 1,4 8 2,0 0-1,0 0 1,-1 0-1,1 0 0,-1 1 1,-6-4-1,9 6-33,1 1 0,-1 0-1,0 0 1,0 0 0,1 0 0,-1 1-1,0-1 1,0 0 0,0 1-1,0-1 1,0 1 0,0 0-1,0 0 1,0 0 0,0 0-1,0 0 1,-1 0 0,1 0-1,0 1 1,0-1 0,1 1 0,-1-1-1,-3 2 1,8-7 159,8-3-175,18-5 27,1 2 1,0 2-1,1 1 1,0 1-1,53-5 1,-67 10-23,-6 0 4,0 1 1,0 0-1,22 2 0,-30-1-10,0 1 0,0 0 1,0-1-1,0 1 0,-1 0 0,1 0 0,0 1 0,0-1 1,-1 0-1,1 1 0,-1 0 0,1 0 0,-1-1 0,0 2 0,1-1 1,-1 0-1,0 0 0,-1 1 0,3 2 0,-1 1 14,0 0 0,-1 0 1,0 0-1,0 1 0,0-1 0,-1 0 0,0 1 0,0-1 0,-1 1 0,1-1 0,-2 1 1,1 0-1,-1-1 0,0 1 0,-2 8 0,-2 38 396,1-53-34,4 0-377,0-1 1,0 1-1,0-1 1,0 1-1,-1 0 1,1-1-1,0 1 1,0 0-1,0-1 0,0 1 1,0-1-1,0 1 1,1 0-1,-1-1 1,0 1-1,0 0 1,0-1-1,0 1 1,0-1-1,0 1 1,1 0-1,-1-1 1,0 1-1,0 0 0,0 0 1,1-1-1,-1 1 1,13-20 129,-7 10-88,1-1 1,1 1 0,0 0-1,10-10 1,6-5 48,-17 16-65,1 1 1,0 0-1,12-10 1,-18 17-22,0-1 0,1 1 0,-1 0 1,0-1-1,1 1 0,-1 0 1,0 0-1,1 1 0,-1-1 1,1 0-1,0 1 0,-1 0 1,1-1-1,-1 1 0,1 0 1,0 0-1,-1 1 0,1-1 1,3 1-1,-4 0-2,0 0-1,0 0 1,-1 0-1,1 0 1,0 0 0,-1 1-1,1-1 1,-1 0 0,0 1-1,1-1 1,-1 1 0,0-1-1,2 4 1,13 27 37,-10-18-16,13 29 18,-14-30-34,1 0 0,13 23 0,-16-32-8,1 1-1,-1 0 1,1-1 0,0 0 0,1 0 0,-1 0-1,1-1 1,-1 0 0,1 1 0,8 3 0,-6-5-1,-1 1 0,1-1 1,-1 0-1,1 0 0,0-1 1,0 0-1,0 0 0,-1-1 1,1 0-1,0 0 0,0-1 1,0 1-1,0-2 1,0 1-1,11-4 0,-10 2 6,0 0-1,0-1 1,0 0-1,-1-1 1,0 1-1,1-1 1,-1-1 0,-1 1-1,1-1 1,-1 0-1,0-1 1,5-7-1,6-9 29,16-31 1,-29 47-19,0-1 1,-1 0-1,0 1 1,0-1-1,-1 0 1,0-1-1,0 1 1,0-16-1,-1 22-15,-1 1 1,0 0-1,0-1 0,0 1 0,0 0 0,0-1 0,0 1 1,-1 0-1,1 0 0,0-1 0,0 1 0,-1 0 0,1-1 1,-1 1-1,0 0 0,1 0 0,-1 0 0,0 0 1,1 0-1,-1 0 0,0 0 0,0 0 0,0 0 0,-2-1 1,2 1-3,-1 1 1,1 0 0,0 0-1,-1 0 1,1 0 0,-1 0-1,1 0 1,-1 0 0,1 0-1,-1 1 1,1-1-1,0 0 1,-1 1 0,1-1-1,0 1 1,-1 0 0,-1 1-1,-6 3 6,1 1 0,0 0-1,1 1 1,-14 13 0,17-15-3,1-1 0,-1 1 1,1 0-1,0 0 0,0 0 1,0 0-1,1 0 0,-1 1 0,2-1 1,-1 1-1,0-1 0,1 1 1,0 0-1,0-1 0,1 1 0,0 0 1,0 0-1,1 9 0,1-7 12,0-1 0,0 1 0,1 0-1,0-1 1,1 0 0,0 1 0,0-2 0,0 1-1,1 0 1,0-1 0,0 0 0,12 11-1,-11-11 10,1-1-1,0 1 1,0-1-1,1 0 1,-1-1-1,1 0 1,0 0-1,0-1 1,1 0-1,-1 0 1,1-1-1,0 0 1,-1 0-1,1-1 1,0-1-1,0 1 1,0-1-1,-1-1 1,1 1-1,0-2 0,0 1 1,-1-1-1,1 0 1,0-1-1,-1 0 1,0-1-1,9-4 1,2-3 62,-1 0 1,0-1-1,32-29 1,-14 6-3746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05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370 826 6824,'0'0'4800,"-12"1"-4031,-6 0-607,0 2 1,0 0-1,0 1 0,0 1 0,1 1 1,0 0-1,0 2 0,0-1 1,1 2-1,-18 12 0,16-6-24,1 0 0,0 1 0,1 0 0,-18 27 0,29-38-89,1 1 1,0 0-1,1 1 0,-1-1 1,1 1-1,0 0 1,1-1-1,0 1 0,0 0 1,0 0-1,1 1 1,0-1-1,1 0 0,-1 0 1,1 1-1,1-1 0,1 14 1,-1-19-23,0 0 0,-1 1 0,1-1 0,0 0 0,0 0 0,0 0 0,1 0 0,-1 0 0,0 0 0,1 0 0,-1 0 0,1 0 0,0 0 0,0-1 0,-1 1 0,1-1 0,0 0 0,4 3 1,-2-3 7,1 1 1,-1-1-1,0 0 1,1 0-1,-1 0 1,1 0-1,-1-1 1,1 0-1,6 0 1,1-1 39,0-1 1,0 0 0,0-1-1,0 0 1,0-1 0,17-8-1,-15 5 44,-1 0-1,0-2 0,0 0 1,-1 0-1,0-1 0,-1 0 0,20-24 1,-24 25-28,-1 1 0,0-1 1,-1 0-1,1 0 0,-2 0 1,0-1-1,0 0 0,0 0 0,-1 0 1,-1 0-1,0 0 0,1-17 1,-4-57 1281,-1 76-1058,-2 14-43,-3 17-23,-3 64 52,2 121 0,8-135-172,-2 0 0,-5 0 0,-14 72 1,17-130-84,-1 0 0,0-1 0,0 1 0,-1-1 0,-12 19 0,14-28-17,0 1 0,1-1 0,-2-1 0,1 1 0,0 0 1,-1-1-1,-6 4 0,8-6-6,0 0-1,0 0 1,0-1 0,0 1 0,0-1-1,-1 0 1,1 0 0,0 0 0,-1 0-1,1-1 1,-1 0 0,1 1 0,-1-1 0,-3-1-1,-4 0 26,0 0 0,0-1-1,0 0 1,0-1 0,0-1 0,0 0-1,1 0 1,0-1 0,0 0-1,0-1 1,0 0 0,1 0 0,-13-13-1,20 17-38,0 0 0,1 0 0,0-1 0,-1 1 0,1-1-1,0 1 1,0-1 0,0 1 0,0-1 0,1 0 0,-1 1 0,1-1 0,0 0-1,0 1 1,0-1 0,0 0 0,0 0 0,0 1 0,1-1 0,-1 0 0,2-3-1,1-4 2,0 1-1,1 0 1,0 0-1,8-15 1,-1 7 3,2 0 0,0 1 0,0 0 1,1 1-1,1 1 0,1 0 0,18-12 0,128-75 32,-86 58-28,-17 8 0,-1-3 1,-2-2-1,-2-3 1,50-49 0,-45 37-42,-39 39 12,-1-2 1,26-31-1,-31 34 4,-12 14 14,0-1-1,0 0 1,-1 1 0,1-1-1,0 0 1,-1 0 0,1 0-1,-1 0 1,0 0 0,0-1-1,1 1 1,-1 0 0,-1-1-1,1 1 1,1-4 0,-2 5 11,0 10 68,-2 57-40,0-42-39,1 0 0,1 0 1,2 0-1,0 0 0,9 39 0,-10-60-6,-1-1 0,1 1 1,0-1-1,0 0 1,0 1-1,0-1 0,0 0 1,0 0-1,1 0 1,-1 0-1,1 0 1,-1 0-1,1 0 0,0-1 1,0 1-1,0-1 1,0 1-1,0-1 0,0 0 1,0 1-1,0-1 1,0 0-1,1 0 1,4 1-1,-4-2 3,1 0 0,0 0-1,-1-1 1,1 1 0,-1-1 0,1 0-1,-1 1 1,1-2 0,-1 1 0,1 0-1,-1-1 1,0 1 0,0-1 0,0 0-1,0 0 1,4-4 0,8-7 26,-1-1-1,0-1 1,-1 0 0,15-24-1,-12 17 127,31-34 0,-27 42-10,-19 14-142,-1-1 0,1 1-1,-1 0 1,0 0-1,1 0 1,-1 0 0,1 0-1,-1-1 1,1 1 0,-1 0-1,1 0 1,-1 0-1,0 0 1,1 0 0,-1 1-1,1-1 1,-1 0-1,1 0 1,-1 0 0,1 0-1,-1 0 1,0 1 0,1-1-1,-1 0 1,1 0-1,-1 1 1,0-1 0,1 0-1,-1 0 1,0 1 0,1-1-1,-1 0 1,0 1-1,0-1 1,1 1 0,-1-1-1,0 0 1,0 1-1,0-1 1,0 1 0,1-1-1,-1 0 1,0 1 0,0-1-1,0 1 1,0-1-1,0 1 1,0-1 0,0 1-1,0-1 1,0 1 0,0 26 28,-1-1 0,0 0 0,-2 1 0,-12 48 0,-40 100 10,-3-26-35,49-131 8,0 0 0,-2 0 1,0-1-1,-1 0 0,-25 26 1,38-43-13,-1-1 1,1 0 0,-1 0 0,0 0 0,1 0 0,-1 0 0,0 0 0,0-1 0,1 1-1,-1 0 1,0 0 0,0 0 0,0 0 0,0 0 0,0 0 0,-1 0 0,1 0 0,0 0-1,0 0 1,-1 0 0,1 0 0,-1 0 0,1 0 0,-1 0 0,1 0 0,-1 0 0,1 0-1,-1 0 1,0 0 0,0 1 0,1-1 0,-1 0 0,0 1 0,0-1 0,0 0 0,0 1-1,0-1 1,0 1 0,0-1 0,0 1 0,0 0 0,0-1 0,0 1 0,0 0 0,0 0-1,0 0 1,0-1 0,0 1 0,0 1 0,0-1 0,0 0 0,0 0 0,0 0 0,0 0-1,-1 1 1,1-1 0,0 0 0,0 1 0,1-1 0,-1 1 0,0-1 0,0 1 0,0 0-1,0-1 1,-1 2 0,15-22 26,2 0 0,0 1-1,35-34 1,62-44 62,-76 67-75,275-243 66,-281 246-80,-2 3-1,-2-2 0,0-1 1,-2 0-1,25-38 0,-46 60 17,0 1 0,-1-1 0,1 0 1,-1 1-1,0-1 0,-1 0 0,1-1 0,-1 1 0,0 0 0,0 0 0,-1-1 0,1 1 0,-1-7 1,0 11-18,0 1 0,1-1 0,-1 0 0,1 1 1,-1-1-1,0 1 0,1-1 0,-1 0 0,1 1 1,-1-1-1,1 1 0,0 0 0,-1-1 1,1 1-1,0-1 0,-1 1 0,1 0 0,0 0 1,-1-1-1,1 1 0,0 0 0,-1 0 0,1 0 1,0 0-1,0 0 0,-1-1 0,1 2 1,0-1-1,0 0 0,-1 0 0,1 0 0,0 0 1,-1 0-1,1 1 0,1-1 0,27 7 54,-25-5-53,0 0-1,0 0 1,-1 0-1,1 0 1,-1 1 0,1 0-1,-1 0 1,0 0-1,0 0 1,-1 0-1,1 0 1,0 1 0,-1-1-1,0 1 1,0 0-1,0 0 1,0 0-1,-1 0 1,1 0 0,-1 0-1,0 0 1,0 9-1,1 6 9,-1-1 0,-2 1 0,-4 38 0,1-25-6,1-3-4,1-14 0,1 1 0,0-1 0,1 1 0,2 22 0,-1-36 0,-1-1 0,0 1 1,1-1-1,-1 1 0,0 0 0,1-1 0,0 1 0,-1-1 1,1 1-1,0-1 0,0 0 0,0 1 0,0-1 0,0 0 0,0 1 1,0-1-1,0 0 0,1 0 0,-1 0 0,0 0 0,1 0 1,-1-1-1,1 1 0,-1 0 0,1 0 0,-1-1 0,1 1 0,-1-1 1,1 0-1,0 1 0,-1-1 0,1 0 0,-1 0 0,1 0 1,0 0-1,1 0 0,4-1 2,-1-1 1,1 1-1,0-1 1,-1-1-1,0 1 1,0-1-1,8-4 1,-11 5-2,117-64 103,140-103 0,-246 159-59,0 0 0,19-10 1,-29 18 21,-7 3-30,-11 8-7,2 2 1,-11 13 56,-41 50 0,58-66-59,1-1 0,0 1 0,1 0 1,0 1-1,0-1 0,0 1 0,1-1 0,1 1 0,0 0 0,0 0 0,0 0 0,0 11 0,2-19-24,0 0 1,0 0 0,0 0-1,0 0 1,0 0 0,0 0-1,0 0 1,1 0-1,-1 0 1,0 0 0,0 0-1,1 0 1,-1-1-1,1 1 1,-1 0 0,1 0-1,-1 0 1,1 0-1,-1-1 1,1 1 0,0 0-1,-1-1 1,1 1 0,1 1-1,-1-2 1,1 0 0,-1 1 0,0-1 0,0 0 0,1 0 0,-1 0 0,0 0 0,1 0 0,-1 0 0,0 0 0,0-1 0,1 1 0,-1 0 0,0-1 0,3 0 0,4-3 13,0-1 0,1 0 1,13-11-1,-11 8-3,0-1 1,-1 0-1,0-1 1,0 0-1,-1-1 1,-1 0-1,12-19 1,-17 25-7,55-106 319,-58 110-321,0 0-1,1 0 1,-1 1 0,0-1-1,0 0 1,0 0-1,0 0 1,0 0 0,0 0-1,0 0 1,0 0-1,0 0 1,0 0 0,-1-1-1,1 1-5,0 1-1,0 0 1,0 0 0,-1 0-1,1 0 1,0-1 0,0 1-1,0 0 1,-1 0 0,1 0-1,0 0 1,0 0 0,-1 0-1,1 0 1,0 0 0,0 0-1,-1 0 1,1 0 0,0 0-1,-1 0 1,1 0 0,0 0-1,0 0 1,-1 0 0,1 0-1,0 0 1,0 0 0,-1 0-1,1 0 1,0 0 0,0 1-1,-1-1 1,1 0 0,0 0-1,0 0 1,0 0 0,-1 1-1,1-1 1,0 0-1,0 0 1,0 0 0,0 1-1,-1-1 1,1 0 0,0 0-1,0 1 1,0-1 0,0 0-1,0 0 1,0 1 0,0-1-1,-5 6-2,1 1 0,0-1 0,0 1-1,0-1 1,1 1 0,0 0 0,0 0-1,1 1 1,0-1 0,0 0 0,1 1-1,0-1 1,0 13 0,1-15 1,0 0 0,1-1 0,0 1 0,0-1-1,0 1 1,1-1 0,-1 1 0,1-1 0,0 0 0,0 1 0,0-1 0,1 0 0,0-1 0,0 1 0,0 0 0,0-1 0,0 0 0,1 1-1,-1-1 1,1-1 0,0 1 0,0 0 0,6 2 0,-5-3 3,0 1 0,0-2-1,0 1 1,0 0 0,1-1-1,-1 0 1,0 0 0,1-1-1,-1 1 1,1-1 0,8-1-1,-4 0 6,0-1 0,-1-1-1,0 1 1,1-1 0,-1-1-1,9-4 1,6-6 13,0-1 1,-1 0 0,35-33-1,-34 25-4,0-1 0,-2-1 1,-1-2-1,-1 0 0,-1 0 0,25-53 0,-6-2 31,35-107 0,-51 118-1,-2 0 1,14-110-1,-33 175-40,3-30 16,-4 34-17,0 0 0,0 0-1,0 0 1,0 0 0,-1 1 0,1-1 0,-1 0 0,1 0 0,-1 0 0,1 1 0,-1-1-1,0 0 1,0 0 0,-2-2 0,3 4-4,-1-1 0,1 1 1,-1 0-1,1 0 0,-1 0 0,1-1 0,-1 1 1,1 0-1,-1 0 0,0 0 0,1 0 0,-1 0 1,1 0-1,-1 0 0,1 0 0,-1 0 0,0 0 0,1 0 1,-1 1-1,1-1 0,-1 0 0,1 0 0,-1 1 1,1-1-1,-1 0 0,1 0 0,-1 1 0,1-1 0,-1 1 1,1-1-1,0 0 0,-1 1 0,0 0 0,-16 19 16,14-16-14,-7 9-4,1 1 0,0 0 0,1 1 0,-10 25 0,-19 67-67,32-90 54,-12 45-62,2 2 0,-11 108-1,16 131-150,10-279 213,1-1 0,1 0-1,1 0 1,9 33-1,-12-55 17,1 1 0,-1-1-1,1 1 1,0-1-1,-1 1 1,1-1-1,0 1 1,0-1-1,0 1 1,0-1-1,0 0 1,0 0-1,0 0 1,0 1-1,1-1 1,-1 0-1,0 0 1,1-1 0,-1 1-1,1 0 1,1 0-1,-1 0 0,1-1 1,-1 0-1,0 1 0,1-1 1,-1 0-1,0 0 0,1-1 1,-1 1-1,0 0 0,1-1 1,-1 0-1,0 1 0,3-2 1,7-4 1,0-1 0,-1 0 1,0 0-1,13-11 0,-18 13-1,193-164 271,-192 162-247,-6 6-21,0 1 0,-1-1 0,1 0 0,0 1 0,0-1 0,-1 1 0,1-1 0,0 1 0,0-1 0,0 1 0,0-1 0,0 1 0,-1 0 0,1 0 0,0-1-1,2 1 1,-2 0-2,-1 0 0,0 1 0,1-1 0,-1 0-1,1 0 1,-1 0 0,0 1 0,1-1-1,-1 0 1,0 1 0,1-1 0,-1 0-1,0 1 1,1-1 0,-1 0 0,0 1 0,0-1-1,0 1 1,1-1 0,-1 0 0,0 1-1,0-1 1,0 1 0,0 0 0,1 4 11,0 1 0,-1-1 0,0 1 0,-1 8 1,1-7-16,-1 13-1,2 0 0,0 0 0,5 24 0,-4-33 4,1-1 0,-1 0-1,2 0 1,0-1-1,0 1 1,0-1 0,12 18-1,-13-24 1,-1 0 0,1 0 0,-1 0 1,1-1-1,0 1 0,0-1 0,0 0 0,0 0 0,1 0 0,-1 0 0,1 0 0,-1-1 0,1 1 1,-1-1-1,1 0 0,0 0 0,-1-1 0,1 1 0,0-1 0,0 0 0,0 0 0,-1 0 0,1 0 1,0-1-1,0 1 0,0-1 0,-1 0 0,6-2 0,9-4 13,-1 0 0,-1-1 0,0-1 0,23-16 0,-28 19-8,19-17-2,-1 0 0,-1-2 0,-1-1 0,24-31 0,-46 52 0,4-5 6,-9 10-11,0 0 1,0 0-1,0 0 0,0 1 1,0-1-1,0 0 0,0 0 1,0 0-1,0 0 0,0 0 1,0 0-1,0 0 0,0 0 1,0 0-1,0 0 0,1 0 1,-1 0-1,0 0 0,0 0 1,0 0-1,0 0 0,0 0 1,0 0-1,0 0 0,0 0 1,0 0-1,0 0 0,-5 12-7,0 0-1,0 1 1,1-1-1,1 1 0,0 0 1,-2 19-1,4-26-2,1-1 0,0 1 0,0 0 0,0-1 0,1 1 1,-1-1-1,1 1 0,1-1 0,-1 1 0,1-1 0,0 0 0,0 1 0,0-1 0,1 0 0,0-1 0,0 1 0,7 8 0,-10-13 9,1 1 0,0 0 0,0 0 0,0-1-1,0 1 1,0-1 0,0 1 0,0-1-1,0 1 1,0-1 0,0 0 0,0 1 0,0-1-1,0 0 1,1 0 0,-1 0 0,0 0 0,0 0-1,0 0 1,0 0 0,2 0 0,0-1 1,0 0 0,0 0 1,0 0-1,0-1 1,0 1-1,-1-1 0,6-3 1,-1-1 10,0 0 0,0-1 0,-1 1 0,8-11 0,-11 13-1,-1 0 0,1 1-1,-1-1 1,0 0 0,0 0-1,0 0 1,-1 0 0,1-1-1,-1 1 1,0 0 0,0-1-1,0 1 1,-1-9 0,0 10-3,-1 0 0,1 0 1,-1 0-1,0 1 0,0-1 1,-1 0-1,1 0 0,0 1 0,-1-1 1,0 1-1,1 0 0,-1-1 1,0 1-1,0 0 0,0 0 1,-1 0-1,1 0 0,0 0 0,-1 1 1,1-1-1,-5-1 0,-60-20 120,60 20-135,0-1-21,22-1 17,69-15 9,-33 7 2,0 3 0,79-7-1,-126 16 3,1 1-1,-1 0 1,0 1-1,0-1 1,0 1-1,0 0 1,0 0-1,0 0 0,0 0 1,0 1-1,-1-1 1,1 1-1,0 0 1,4 4-1,-6-5 1,-1 1-1,1 0 0,0 0 0,-1 0 0,1 0 0,-1 0 0,0 0 0,0 0 1,0 0-1,0 0 0,0 0 0,0 1 0,0-1 0,-1 1 0,1-1 0,-1 0 1,0 1-1,0-1 0,0 1 0,0-1 0,0 0 0,0 1 0,-1-1 0,1 1 1,-2 2-1,2-3-1,-1-1 1,0 1 0,1 0-1,0 0 1,-1-1-1,1 1 1,0 0 0,0 0-1,0 0 1,0-1-1,0 1 1,0 0-1,1 0 1,-1 0 0,0-1-1,1 1 1,0 2-1,0-4 1,-1 0 0,1 1 0,-1-1 0,0 0 0,1 0 0,-1 1 0,1-1 0,-1 0-1,1 0 1,-1 0 0,1 1 0,-1-1 0,1 0 0,-1 0 0,0 0 0,1 0 0,-1 0 0,1 0-1,-1 0 1,1 0 0,-1 0 0,2-1 0,18-8-1,148-108 76,-165 115-77,-1 0-1,0 0 1,0 1 0,1 0 0,-1-1 0,1 1 0,-1 0 0,1 0-1,-1 0 1,1 1 0,0-1 0,-1 0 0,6 1 0,-6 0 0,0 0 1,-1 1-1,1 0 0,0-1 1,0 1-1,-1 0 0,1 0 1,0 0-1,-1 0 1,1 0-1,-1 0 0,1 0 1,-1 0-1,0 1 0,1-1 1,-1 1-1,0-1 1,0 1-1,0-1 0,1 4 1,33 64-1,-27-51 50,1 0 0,1 0-1,18 26 1,-19-27 15,-4-9-76,-7-13-326,-16-26-3135,17 30 2449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0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12664,'0'0'936,"80"-16"-952,-49 9 16,-13 3 0,-8 4 0,-2 0-64,-4-2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0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1 386 8536,'0'0'592,"102"-15"24,3-3 16,40-20 32,14-12 8,3 3 128,-21-7 8,-18-1 24,-21 9 8,-17 12-144,-53 22 8,-1 6-337,3-4 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1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3808,'0'0'5632,"12"1"-5410,-10-1-226,47 4 572,0-2-1,51-4 1,44-14 181,28-4 63,-107 9-445,-42 6-172,2 2-1,32-2 1,57-2 227,-21 0-159,139 1 251,9 18 71,-34 4-246,-197-15-333,330 35 282,-172-7-125,-57-8-102,373 68 484,-460-84-518,203 48 208,-159-33-165,80 21 105,-137-39-165,24 6 25,61 22 0,72 24-19,-133-44-15,212 45 261,-106-27-130,-83-18-38,73 4 0,-1-1 43,141 29 406,-214-34-321,75 0 1,-8 4 16,-41-8-266,-53-1 44,0-2 0,35-3 0,71-5 207,45-8 222,-166 13-427,193-2 217,-121 6-139,52 8 71,-1 0-41,31-6 326,-101-1-313,-41-1-120,44-2 0,-54-1-22,125-7-28,-1 0 248,36 2 414,-86 6-39,-92-4-630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2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1231 4816,'0'0'6698,"10"5"-6382,16 4 49,0 0 0,1-2-1,0 0 1,1-2 0,33 2-1,-52-7-276,42 1 278,0-2 1,0-2-1,0-3 1,55-13-1,-52 6-145,69-22 174,-91 25-272,-1 1 0,35-3-1,25-8 35,235-48 124,-172 39-115,90-11 12,-203 34-145,94-6 111,-44 5-40,-16 1-3,-23 2-3,99-20 0,56-24-2,-185 42-68,-1-1-1,34-17 1,13-4 37,-26 12 151,0-2 0,76-46 0,-2-9 340,-108 67-526,-1 1 1,0-1-1,0 0 0,9-10 1,-12 11-6,1 0 1,-1 0 0,1 0 0,1 1 0,-1 0-1,1 0 1,-1 0 0,1 1 0,10-5-1,2 1 7,-1-1-1,23-14 0,20-8-18,4-1-11,-43 19-3,39-14 1,30-10 98,-47 18-33,6-3-1,76-27 152,-26 11-70,-67 23-125,49-13 0,319-49-114,-251 61 316,-64 8-101,196-10 2,72 23 559,-160-14-241,-136 8-369,145 6-26,-147-3-25,56-3-1,-43-1 75,-17-1 135,-1-3-1,55-13 1,22-2 61,-102 16-232,38-11 1,-44 9-43,1 2 0,0 0 0,24-2 0,267-22 499,-197 16-192,-73 7-198,127-7 448,-152 12-454,-9 0-3463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58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597 1 3000,'0'0'12980,"9"9"-12776,25 29-6,-32-36-163,0 0 0,0 0 0,1 0 0,-1-1-1,0 0 1,1 1 0,-1-1 0,1 0 0,0 0 0,-1 0 0,1 0-1,0-1 1,0 1 0,-1-1 0,1 1 0,0-1 0,4 0 0,5 1 90,17 3 158,0 2 0,-1 1 0,0 1 0,-1 2 0,28 13 0,-44-19-221,-1 2 0,1 0 0,-1 0 1,-1 1-1,1 0 0,-1 0 0,0 1 0,0 0 0,-1 1 1,-1 0-1,1 0 0,-1 1 0,6 11 0,-6-5 45,0-1 0,-2 2 0,0-1 0,4 19 0,0 1 168,8 36 107,-11-46-281,-1 1 0,-1-1-1,0 52 1,-5-65-4,0 0 0,-2 0 0,1 0-1,-9 23 1,5-17-5,3-13-58,0 0-1,0-1 1,0 1-1,-1-1 1,0 0 0,0 0-1,0 0 1,-6 5-1,-6 8-28,6-5-13,-1 0 1,-1 0 0,0-1 0,-1-1-1,0 0 1,-23 15 0,27-20 31,0 0 0,-15 15 0,-12 10 20,15-18-28,0 0 1,0-1-1,-1-2 1,-1 0-1,0-1 0,-26 6 1,26-8 3,-42 19 0,16-6-46,-58 12-134,-26-3 278,125-28-97,-1 0 0,0 0 0,1-1 0,-1 0 0,0 0 1,1-1-1,-1 0 0,1-1 0,-1 1 0,1-2 0,-1 1 1,1-1-1,0-1 0,-14-7 0,15 6 15,0 0-1,0-1 1,0 1 0,-8-11 0,10 11 2,-54-59-32,24 25-40,34 38 34,1 0 0,-1 0 0,1 0 0,0 0 0,-1-1 0,1 1 0,0 0 0,0 0 0,0-1 0,0 1 0,0 0 0,0 0 0,0-1 0,1 1 0,-1-2 0,1 0-4,-1-55-96,3 44 322,0-2-3560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3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9240,'0'0'3784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59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0 367 4120,'0'0'9329,"6"-10"-8961,47-89 1271,-30 55-706,-20 35-779,1 1 0,0 0 0,0 0 1,1 0-1,0 1 0,0-1 0,1 1 0,0 1 1,0-1-1,1 1 0,7-6 0,0 2 72,-2 0 0,1-1 0,-1 0 0,15-20 0,6 5 412,-28 22-716,5-6 307,-7 4-2821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02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25 106 4120,'0'0'13855,"-2"11"-13651,-6 33-16,9-42-164,-1 0-1,0 0 0,1 0 0,-1 0 0,1 0 1,0 0-1,0 0 0,0 0 0,0 0 0,0 0 0,0 0 1,0 0-1,0-1 0,1 1 0,-1-1 0,1 1 1,2 1-1,2 3 83,10 14 214,-1 0 0,-1 1-1,-1 0 1,-1 2-1,15 33 1,-24-48 85,-4-17-290,-5-15-83,-25-69 199,-29-76 190,33 104-264,27 65-156,0-1 0,0 1 0,0-1-1,0 1 1,0 0 0,0-1 0,0 1 0,0-1 0,0 1 0,-1 0-1,1-1 1,0 1 0,0-1 0,-1 1 0,1 0 0,0-1 0,0 1-1,-1 0 1,1-1 0,0 1 0,-1 0 0,1 0 0,0-1 0,-1 1 0,1 0-1,-1 0 1,1 0 0,0-1 0,-1 1 0,1 0 0,-1 0 0,1 0-1,0 0 1,-1 0 0,1 0 0,-1 0 0,0 0 0,1 0-4,-1 1 0,1-1 0,-1 1 1,1-1-1,0 1 0,-1 0 0,1-1 0,0 1 1,0-1-1,-1 1 0,1 0 0,0-1 0,0 1 1,0-1-1,0 1 0,0 0 0,0-1 0,0 1 1,0 0-1,0-1 0,0 1 0,0 0 1,0-1-1,0 1 0,0 0 0,1 0 0,0 4 6,1 0 0,0 0-1,1-1 1,-1 1 0,1 0-1,0-1 1,0 0 0,4 6-1,35 32 42,-21-23-29,-10-8 49,1 0 0,1-1-1,0-1 1,1 0 0,-1 0 0,2-2 0,24 10 0,-30-14-24,1-1 0,0 0 0,0-1 0,0-1 1,0 1-1,11-2 0,-1 1 28,9-4 163,-27 1 82,-19 4-214,-81 7 143,-121-10 238,227 0-602,-4 0-2858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1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3112,'0'0'4340,"12"3"-4166,35 8 4,-44-10-145,0-1 0,0 1 1,0-1-1,0 0 0,0 0 0,0 0 0,0-1 1,0 1-1,0-1 0,0 1 0,4-3 1,11 0 201,139-4 1119,-115 1-920,-29 3-253,-1 1-1,20 0 1,64-4 624,-71 6-539,0-2 0,43-6-1,-46 5-120,0 0-1,27 2 1,24-2 228,44-3 2,-20 0 2,16 0 270,-87 2-495,2-1-1,0 0-1,0 3 0,0 0 1,1 2-1,28 3 0,-49-3-112,1 1 1,0-2-1,14-1 0,9 0 37,129 2 147,-124 3-173,13 0 30,4-4-64,-38 1-15,1 0 0,28-4 1,-26 1 13,0 1 1,0 1 0,28 2 0,-28 0 13,0-1 0,1 0 0,26-5 1,-31 3 25,0 0 0,25 2 0,-26 0 14,-1 0 1,0 0-1,24-6 0,-26 5-22,-1-1-1,1 1 0,0 1 0,17 1 0,-17 0 15,0-1 1,0 0-1,0-1 1,11-1-1,11-2 103,-26 3-130,1 1 0,-1-1 0,12-4 0,-2 2 17,0-1 1,0 2-1,0 1 0,0 0 1,33 3-1,-7-1 17,-12-1-54,-10 1 2,0-1 0,0-1 0,27-5-1,-11 0-14,0 2 0,65 2 0,-91 2 0,53-4-5,-58 4 204,2 0-2783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1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4216,'0'0'6969,"11"1"-6676,53 1 479,73-5 0,17-17 118,-54 6-488,87 2 500,19 4 224,-37 4-437,-94 1-504,27-3 1,-59 2-52,72 3-1,-55 2-59,135 5 148,-142-8-155,103-20 0,-109 14-45,116-12 112,-22 8-36,-125 11-90,0 0 0,31 4 0,-33-2-6,1 0-1,-1-1 1,24-3-1,20 1-1,-44 2 0,-1-1 0,19-2 0,-20 2 23,0 0 0,19 1 0,-21 0-4,1 0 0,0 0-1,14-4 1,-13 3-4,-1-1 0,1 2-1,-1-1 1,17 3-1,-15-1 2,0 0 1,0-1-1,16-3 0,-12 2-15,1 0-1,-1 1 1,1 0 0,0 2 0,29 6 0,-22-4 0,47 3-1,33-1 0,-29 0 0,-64-5 1,7 1 9,0 0 0,1-2 0,-1 0 0,33-5 0,-35 2 56,-1 2-1,0 0 0,28 3 1,-26-1 48,0 0 1,34-5-1,17-20 325,-54 17 55,-15 7-554,0 0 1,0 0-1,0 0 0,0 0 1,0 0-1,0-1 1,1 1-1,-1 0 1,0 0-1,0 0 1,0 0-1,0 0 1,0 0-1,0-1 0,0 1 1,0 0-1,1 0 1,-1 0-1,0 0 1,0 0-1,0 0 1,0 0-1,0 0 1,0 0-1,1 0 1,-1-1-1,0 1 0,0 0 1,0 0-1,0 0 1,0 0-1,1 0 1,-1 0-1,0 0 1,0 0-1,0 0 1,0 0-1,1 0 0,-1 1 1,0-1-1,0 0 1,0 0-1,0 0 1,0 0-1,1 0 1,-1 0-1,0 0 1,0 0-1,0 0 0,0 0 1,0 0-1,0 1 1,0-1-1,1 0 1,-1 0-1,0 0 1,0 0-1,0 0 1,0 1-1,0-1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4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5320,'0'0'12802,"5"12"-12265,56 162 990,-20-51-441,3 10 88,-6 3 571,-36-126-1306,-3-10 183,-7-20-153,-46-158 230,29 90-421,-42-190 702,64 261-906,2 12-40,0 0-1,0 0 0,1 0 1,0 0-1,0-1 1,0 1-1,1 0 0,0 0 1,0 0-1,1-5 0,-1 8-15,0 0 0,-1 0 0,1 0 0,0 1 0,0-1 0,0 0 0,0 1 0,0-1 0,1 1 0,-1-1 0,0 1 0,1-1 0,-1 1 0,1 0 1,-1 0-1,1 0 0,0 0 0,0 0 0,-1 0 0,1 0 0,0 1 0,0-1 0,0 1 0,0-1 0,0 1 0,-1-1 0,1 1 0,3 0 0,20 2 129,-1 0 1,1 2-1,-1 0 0,0 2 1,0 1-1,42 18 1,-37-14 252,39 8 0,-67-18-368,1-1 0,-1 0 0,1 0 1,-1 0-1,1 0 0,0 0 0,-1 0 1,1 0-1,-1 0 0,1-1 0,0 1 0,-1-1 1,1 1-1,-1-1 0,1 1 0,-1-1 1,0 0-1,1 0 0,-1 0 0,3-2 1,-1 0-640,0-1 1,0 1 0,0-1-1,0 0 1,2-5 0,-4 7-193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4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82 111 8240,'0'0'5726,"-10"0"-5059,-61 0 5147,92-1-5141,0-1-1,35-8 0,-12 1-57,103-23 1166,-88 17-626,95-11 0,-97 19-519,-31 3-22,39 0 0,-62 3-538,1 1 0,-1 0 0,1 1 0,-1-1 0,1 1 0,-1-1 1,0 1-1,6 2 0,-8-2-62,-1-1 0,1 1 0,0-1 0,-1 1 1,1 0-1,-1-1 0,1 1 0,0 0 0,-1 0 0,0-1 0,1 1 1,-1 0-1,1 0 0,-1 0 0,0-1 0,0 1 0,0 0 0,1 0 1,-1 0-1,0 0 0,0 0 0,0 0 0,0-1 0,0 1 0,0 0 1,-1 0-1,1 0 0,0 0 0,0 0 0,-1-1 0,1 1 1,0 0-1,-1 0 0,1 0 0,-1-1 0,1 1 0,-2 1 0,-8 19-307,0 0-1226,4-8-2755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4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9344,'0'0'8543,"15"-10"-7780,-6 4-630,6-4 104,0 1-1,1 0 1,0 1-1,0 1 1,23-7-1,27-5 1524,127-19 0,-148 32-764,0-3 1,72-23-1,-95 28-811,-14 3-3554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4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8 106 6128,'0'0'10661,"2"15"-9995,9 40 475,32 103 0,40 65 1753,-49-129-298,-34-94-2581,0 0-1,0 0 1,0 0 0,0 0-1,0 0 1,0 0 0,0 0-1,0 0 1,-1 0 0,1 0-1,0 0 1,0 0-1,0 0 1,0 0 0,0 0-1,0 0 1,0 0 0,0 0-1,0 0 1,0 0 0,0 0-1,0 0 1,0 0-1,0 1 1,0-1 0,0 0-1,0 0 1,0 0 0,-1 0-1,1 0 1,0 0 0,0 0-1,0 0 1,0 0-1,0 0 1,0 0 0,0 0-1,0 0 1,0 0 0,0 0-1,0 0 1,0 1 0,0-1-1,0 0 1,0 0-1,0 0 1,0 0 0,0 0-1,0 0 1,0 0 0,0 0-1,0 0 1,0 0-1,1 0 1,-7-8 335,-21-64 182,-15-37 235,-45-182 0,84 277-726,-1-4 55,0-1 0,1 0 0,1 0 0,1-39-1,1 57-89,0 0-1,0 0 0,0 0 0,1-1 0,-1 1 1,1 0-1,-1 0 0,0 0 0,1 0 0,0 0 1,-1 0-1,1 0 0,0 0 0,0 0 0,-1 0 1,1 0-1,0 0 0,0 0 0,0 1 0,0-1 1,0 0-1,0 1 0,0-1 0,0 1 0,0-1 1,1 1-1,-1-1 0,0 1 0,0 0 0,0-1 1,0 1-1,1 0 0,-1 0 0,0 0 0,2 0 1,4 1 27,0-1 0,0 1 0,0 0 1,11 4-1,-16-5-25,78 24 333,-33-10 192,80 15-1,-113-27-294,1 0 0,25-2 0,-34 0-210,0-1 0,-1 0-1,1 0 1,0 0 0,-1-1 0,0 0 0,1 0 0,-1-1 0,10-5-1,2 0-397,-9 9-3830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4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6632,'0'0'14461,"-2"16"-13865,0-7-491,-2 24 398,-1 45 1,1 27 678,0-59 112,5 69 0,4-67 161,-5-48-1410,0 1 1,0 0 0,0-1-1,0 1 1,0 0-1,0-1 1,0 1-1,0-1 1,0 1-1,1 0 1,-1-1 0,0 1-1,0 0 1,1-1-1,-1 1 1,0-1-1,1 1 1,-1 0 0,0-1-1,1 1 1,-1-1-1,1 1 1,-1-1-1,1 0 1,-1 1-1,1-1 1,-1 1 0,1-1-1,-1 0 1,1 1-1,0-1 1,-1 0-1,1 0 1,0 0 0,-1 1-1,2-1 1,27-5 432,-16 2-398,154-24 644,-138 24-488,0 2 0,1 1 0,52 6 0,-72-4 0,0-1 1,0-1 0,17-1 0,1-5-748,-5-4-3799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57 6952,'0'0'4714,"-11"11"-4243,-39 30-55,46-38-351,0-1 1,0 1-1,0-1 1,0 0 0,-1 0-1,1 0 1,-1 0-1,1-1 1,-1 0-1,0 0 1,1 0-1,-9 0 1,-2 1 185,-2 0 31,1-1 0,-1-1 0,0 0 0,1-1 0,-1-1 0,1-1 0,-1 0 0,1-1 0,0 0 0,1-2 0,-1 0 0,-23-12 0,28 9 98,10 7-316,0 1 0,0 0 0,0 0-1,0 0 1,0 0 0,0 1 0,-1-1-1,1 0 1,0 0 0,-3 0-1,2 0 131,0 0-1,0 0 1,0 0-1,0 0 1,1-1-1,-1 1 0,0 0 1,1-1-1,-1 1 1,1-1-1,-1 0 1,1 1-1,-2-4 0,3 3-158,-1 1-1,0-1 0,1 1 1,-1-1-1,0 1 0,0 0 1,0-1-1,0 1 0,0 0 0,0 0 1,-2-2-1,-7-8 170,2-4-36,5 11-66,2 6 36,1-3-14,7 8-65,13 11-49,1 0 0,0-2 0,1 0 0,27 13-1,100 46-59,-134-69 47,8 6 10,0-1 7,-1-1-1,2 0 1,-1-2-1,1 0 1,37 6-1,-47-12 156,-22 4 75,-1-1-252,-11 4 78,0 0-1,-1-1 1,0-2-1,-32 7 1,-11 3 86,14 0-280,-56 15 446,91-28-1436,0-1 0,-26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38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404 996 3616,'0'0'4077,"-10"-5"-3756,-72-36 630,74 38-805,-1 0 1,0 0-1,1 0 1,-1 1-1,0 0 1,0 1-1,0 0 0,-16 0 1,18 1-78,1 1 0,0 0-1,0 0 1,0 1 0,0 0 0,0 0 0,0 0-1,0 0 1,1 1 0,-1 0 0,1 1 0,0-1 0,-7 7-1,-1 1 46,1 2 1,1 0-1,0 0 0,1 1 0,1 0 0,0 1 0,0 0 0,2 0 0,0 1 1,1 0-1,-7 27 0,10-32-47,0 0 0,1 0-1,1 1 1,0-1 0,0 1 0,1-1 0,0 0 0,1 1 0,1-1-1,0 0 1,0 0 0,1 0 0,0 0 0,1 0 0,1 0 0,-1-1 0,2 0-1,8 14 1,-8-18-22,-1 0 0,1-1-1,0 0 1,0 0 0,0 0 0,1-1-1,-1 0 1,1 0 0,0 0 0,1-1-1,-1 0 1,14 3 0,-4-2 36,0-1 1,0 0-1,0-2 1,30 0 0,-11-3 38,-1-3 1,0 0 0,0-3 0,0 0 0,-1-3 0,0-1 0,-1-1 0,-1-1 0,0-3 0,-1 0 0,0-2 0,-2-1-1,0-1 1,-1-2 0,27-29 0,-25 12 194,-23 29-38,-7 11-269,0-1 0,0 1 0,0 0-1,0 0 1,1 0 0,-1-1 0,0 1 0,0 0 0,0 0-1,0 0 1,0 0 0,0-1 0,0 1 0,-1 0 0,1 0-1,0 0 1,0-1 0,0 1 0,0 0 0,0 0 0,0 0-1,0 0 1,0-1 0,0 1 0,0 0 0,-1 0 0,1 0-1,0 0 1,0 0 0,0-1 0,0 1 0,0 0 0,-1 0-1,1 0 1,0 0 0,0 0 0,0 0 0,0 0 0,-1 0-1,1 0 1,0 0 0,0 0 0,0 0 0,-1 0 0,1 0-1,0 0 1,0 0 0,0 0 0,0 0 0,-1 0 0,1 0-1,0 0 1,0 0 0,0 0 0,-1 0 0,-9 10 68,0 0 0,1 1 1,1 0-1,-1 0 0,2 1 0,-1 0 1,2 0-1,0 1 0,-6 17 0,11-26-59,0-1-1,0 1 0,1 0 0,-1 0 1,1 0-1,0-1 0,0 1 0,1 0 1,-1 0-1,1 0 0,-1-1 0,1 1 1,1 0-1,-1-1 0,0 1 0,1-1 1,0 1-1,0-1 0,0 0 0,0 0 1,0 0-1,0 0 0,1 0 0,0 0 0,0 0 1,3 2-1,-1-1-3,0-1 0,0 0 0,0 0 0,0-1 0,0 1 0,1-1 0,-1 0 0,1-1-1,-1 1 1,1-1 0,0 0 0,0 0 0,-1-1 0,1 0 0,0 0 0,9-1 0,-8-1 7,0 1-1,0-1 0,-1 0 1,1 0-1,-1-1 1,0 0-1,0 0 1,0 0-1,0-1 1,0 0-1,8-8 0,-11 9-4,-1 1 1,0-1-1,0 0 0,0 0 0,0 0 0,0 0 0,0 0 0,-1 0 0,0 0 0,0-1 0,0 1 0,0 0 0,0-1 0,0 1 1,-1-1-1,0 1 0,1-1 0,-2 1 0,1-1 0,0 1 0,-1-1 0,1 1 0,-1-1 0,0 1 0,-2-5 0,2 3-2,-1 1 0,1-1-1,-1 1 1,0 0-1,0-1 1,-1 1 0,1 0-1,-1 0 1,0 1 0,0-1-1,-1 1 1,1-1-1,0 1 1,-1 0 0,0 0-1,0 0 1,0 1-1,0 0 1,0-1 0,-1 1-1,1 1 1,-1-1 0,1 1-1,-1 0 1,-7-2-1,5 2 14,-22-4 26,28 4-44,0 1 0,0 0 1,0 0-1,1 0 0,-1 0 0,0 0 0,0 0 0,0 0 0,0 0 1,0 0-1,0 1 0,0-1 0,1 0 0,-1 1 0,0-1 1,0 0-1,0 1 0,1-1 0,-1 1 0,0-1 0,0 1 0,1-1 1,-2 2-1,2-1 54,0-2 185,33-8-176,65-10 1,1 1-51,129-45 112,-99 26 111,-75 16-120,-57 27-134,0 0-1,-1-1 1,0 0-1,-6 8 0,9-13 11,-41 49 52,-18 23 53,54-63-93,0 0 0,0 1-1,1-1 1,1 1-1,-1 0 1,-3 17 0,7-24-13,0 0 0,1 0 1,-1 1-1,1-1 0,0 0 1,0 0-1,0 1 0,0-1 0,1 0 1,-1 0-1,1 1 0,0-1 1,0 0-1,0 0 0,0 0 1,1 0-1,-1 0 0,1 0 1,0 0-1,-1-1 0,1 1 1,1 0-1,-1-1 0,0 0 0,1 1 1,-1-1-1,1 0 0,3 2 1,-2-2 3,0 0 0,0 0 0,0-1 0,0 1 0,0-1 0,0 0 0,0 0 0,0 0 0,1-1 0,-1 1 0,0-1 0,0 0 0,1 0 0,-1-1 0,0 1 0,0-1 0,0 0 0,1 0 0,-1 0 0,0-1 0,6-3 0,-3 0 15,0 0-1,0 0 1,-1-1-1,1 0 1,-1 0-1,-1 0 1,1-1-1,-1 0 0,-1 0 1,1 0-1,-1-1 1,0 0-1,-1 1 1,1-1-1,-2-1 1,1 1-1,1-11 1,-1 6 26,-1 0 0,-1-1 0,0 1 0,0-1 0,-1 1 1,-1-1-1,0 1 0,-1-1 0,-1 1 0,-6-20 0,8 31-28,0-1-1,0 1 1,0 0 0,-1-1-1,1 1 1,-1 0-1,1 0 1,-1 0 0,0 0-1,0 1 1,0-1-1,0 0 1,0 1-1,0-1 1,-3 0 0,10 2 2,8 2 1,-1-1 0,1 0 0,19-2 0,-10-3-19,0-1 0,0-1 0,-1-1 0,0-1 0,-1-1 0,24-13 0,-32 15 34,1 1 0,-1 0-1,1 1 1,0 0-1,0 1 1,1 1 0,-1 0-1,22-1 1,-33 4-21,0 0-1,1 1 1,-1-1-1,0 1 1,0-1 0,0 1-1,0 0 1,0 0 0,0 0-1,0 0 1,0 0-1,0 1 1,-1-1 0,1 1-1,0-1 1,-1 1 0,1-1-1,-1 1 1,1 0-1,-1 0 1,0 0 0,0 0-1,0 0 1,0 0 0,1 2-1,3 10 19,-1-1-1,0 1 1,2 14-1,0-3 3,3 11 5,-4-14-33,1-1 0,0 0 0,2-1-1,12 26 1,-18-41-1,1 0-1,0-1 1,0 1-1,0-1 1,1 0-1,0 0 1,-1 0-1,1 0 1,1-1-1,-1 0 1,0 0-1,1 0 0,-1 0 1,1 0-1,0-1 1,0 0-1,0 0 1,0-1-1,1 1 1,-1-1-1,0 0 1,10 0-1,14-1 11,1-2 1,-1-1-1,0-1 0,0-2 0,0 0 1,0-2-1,-1-2 0,-1 0 0,1-2 0,-2-1 1,26-16-1,57-38 222,-107 65-220,0 1 0,0 0 0,1 0 0,-1 0 0,0 0 0,1 0 1,-1 0-1,1 0 0,-1 1 0,1-1 0,-1 1 0,1 0 0,-1 0 0,5 0 0,-5 0-13,0-1 1,0 1-1,-1 0 0,1-1 0,0 0 0,0 1 0,-1-1 0,1 0 0,0 0 1,-1 0-1,3-2 0,0-1 53,-12 7 36,-64 52-35,-170 128-132,229-172 73,1-1 0,0 2-1,0-1 1,1 2 0,1-1 0,-16 26-1,25-37 4,1 0 0,-1-1 0,1 1 0,0 0 0,-1 0 0,1 0 0,0-1 0,-1 1 0,1 0 0,0 0 0,0 0 0,0 0 0,0-1 0,0 1 0,0 0 0,0 0 0,0 0 0,0 0 0,0-1 0,1 1 0,-1 0 0,0 0 0,1 0 0,-1-1 0,0 1 0,1 0 0,-1 0 0,1-1 0,-1 1 0,1 0 0,-1-1 0,1 1 0,0 0 0,-1-1 0,1 1 0,0-1 0,-1 1 0,1-1 0,0 0 0,0 1 0,1-1 0,0 1 2,1 0 0,0 0 0,0-1 0,0 0 0,-1 1 0,1-1 1,0 0-1,0-1 0,0 1 0,0 0 0,5-2 0,13-5 1,-1-1 0,-1-1 0,1-1 0,-1 0 0,-1-2 0,0 0 0,18-16 0,-11 6 1,0-1 0,-2-1 0,-1-2 0,19-27 0,-8 3 27,-2-2-1,-2-1 1,-3-1-1,-2-2 1,-2 0-1,-3-1 1,-3-1-1,-2-1 1,-2 0-1,-3-1 1,-3 0-1,-2-99 1,-4 152-30,0 0 1,-1 0-1,0 1 1,0-1-1,0 0 1,-1 1-1,0-1 1,-5-11-1,7 18-2,0 0 0,0 0 0,0 0 0,0 0 0,0-1-1,0 1 1,0 0 0,0 0 0,0 0 0,-1 0 0,1 0 0,0 0-1,0-1 1,0 1 0,0 0 0,0 0 0,-1 0 0,1 0 0,0 0-1,0 0 1,0 0 0,0 0 0,-1 0 0,1 0 0,0 0 0,0 0 0,0 0-1,-1 0 1,1 0 0,0 0 0,0 0 0,0 0 0,0 0 0,-1 0-1,1 0 1,0 0 0,0 0 0,0 0 0,0 0 0,-1 1 0,-6 7-15,-4 14-22,11-21 34,-11 31-35,1-1 0,1 1 0,2 1 0,1 0 0,-1 35 0,3 10-54,7 81-1,14 11-43,-11-139 114,1 1 1,2-2-1,15 40 0,-22-66 22,0 1-1,0-2 1,0 1 0,0 0-1,1 0 1,-1-1 0,1 1-1,0-1 1,0 0-1,0 0 1,1 0 0,-1 0-1,1-1 1,0 1-1,-1-1 1,1 0 0,0 0-1,0 0 1,0 0-1,1-1 1,-1 0 0,0 0-1,0 0 1,7 0 0,-4-1 5,0 0 0,0 0 0,-1-1 0,1 0 0,0-1 1,0 1-1,-1-1 0,1-1 0,-1 1 0,1-1 1,-1 0-1,0-1 0,0 1 0,9-8 0,9-8 35,-15 13-24,0 0 1,-1-1 0,0-1 0,0 1-1,10-14 1,-15 17-11,15-20 19,-17 23-24,0 0 0,-1 0 0,1 1 0,0-1 0,0 0 0,-1 1 0,1-1 0,0 0 1,0 1-1,0-1 0,0 1 0,0-1 0,0 1 0,0-1 0,0 1 0,0 0 0,0 0 0,0-1 1,0 1-1,0 0 0,2 0 0,2 25 0,-4-19-1,1 8 0,1 0 0,0-1 0,1 1 0,1-1 0,0 0 0,1 0 0,11 19 0,-14-28 0,0 0 0,0 0 0,0 0 0,0 0 0,0-1 0,1 1 0,0-1 0,0 0 0,0 0 0,0 0 0,0-1 0,1 1 0,-1-1 0,1 0 0,-1 0 0,1-1 0,0 1 0,0-1 0,0 0 0,0 0 0,-1-1 0,1 0 0,0 1 0,0-2 0,6 0 0,-1-1 8,0-1 1,0 0-1,-1-1 0,1 0 0,-1-1 0,14-8 1,0-1 5,-1 1 11,-1-1 0,0-1-1,-1-1 1,-1 0 0,23-26-1,-38 38-19,-3 2-3,0 1 0,0-1 0,0 1 0,0 0 0,1-1 0,-1 1 0,0 0 0,1 0 0,-1 0-1,1 0 1,-1 0 0,1 0 0,-1 0 0,1 1 0,0-1 0,-1 0 0,1 1 0,0-1 0,-1 1 0,1 0 0,0 0 0,0 0 0,-1 0 0,1 0 0,0 0 0,2 0 0,-3 1-2,0-1 0,0 1 1,0 0-1,-1-1 0,1 1 1,0 0-1,0 0 0,0-1 1,-1 1-1,1 0 0,0 0 1,-1 0-1,1 0 0,-1 0 1,1 0-1,-1 0 0,1 0 1,-1 0-1,0 0 0,1 3 1,4 23 2,-5-26-3,2 20 7,-1 33 0,-1-32 3,0-21-6,0 0 1,0-1-1,0 1 0,0-1 0,0 1 0,0 0 1,0-1-1,0 1 0,0-1 0,0 1 0,0-1 0,0 1 1,1 0-1,-1-1 0,0 1 0,0-1 0,1 1 1,-1-1-1,1 1 0,-1-1 0,1 1 0,9-3 67,13-20 17,-20 17-75,59-73 149,-22 26-54,-36 48-94,-1-1 1,1 1 0,0 0 0,0 1 0,1-1 0,-1 1 0,8-5 0,-12 8-11,1-1-1,0 1 1,0 0-1,0-1 1,-1 1 0,1 0-1,0 0 1,0 0-1,0 0 1,0 0 0,-1 0-1,1 0 1,0 0-1,0 0 1,0 0-1,0 0 1,-1 0 0,1 1-1,0-1 1,0 0-1,1 1 1,-1 0-1,0 1 1,1-1-1,-1 0 1,0 1-1,0-1 0,0 1 1,0-1-1,0 1 1,-1-1-1,1 1 0,0-1 1,-1 1-1,1 0 0,0 3 1,1 8 7,0 0-1,0 26 1,4 20-1,-5-54-4,0 0 0,0 0-1,1-1 1,0 1-1,0-1 1,0 1 0,0-1-1,1 0 1,0 1-1,3 3 1,-5-7-4,1 0 1,-1 0-1,1 0 0,-1 0 1,1 0-1,0-1 1,-1 1-1,1 0 1,0-1-1,-1 1 0,1-1 1,0 1-1,0-1 1,-1 0-1,1 0 0,0 0 1,0 0-1,0 0 1,0 0-1,-1 0 0,1-1 1,3 0-1,40-16 30,-42 15-27,38-20 59,-1-2 0,62-48 0,-57 38 5,126-98 227,-159 125-286,-11 12-5,-17 16-4,-10 9-2,2-5-13,1 1 0,2 1 0,0 1-1,-31 59 1,50-83 10,0 0 1,1 0-1,-1 1 0,1-1 0,0 0 1,0 1-1,1-1 0,-1 0 0,1 1 1,0 5-1,0-9 3,1 0 1,-1 1-1,0-1 1,1 0-1,-1 0 0,1 0 1,-1 1-1,1-1 1,0 0-1,-1 0 1,1 0-1,0 0 0,0 0 1,0 0-1,0 0 1,0 0-1,0-1 0,0 1 1,0 0-1,0 0 1,0-1-1,1 1 1,-1-1-1,0 1 0,0-1 1,1 0-1,-1 1 1,0-1-1,0 0 0,1 0 1,-1 0-1,0 0 1,1 0-1,-1 0 1,0 0-1,1 0 0,-1-1 1,1 1-1,5-2 5,-1 1-1,1-1 1,-1 0-1,0-1 1,0 0-1,0 0 1,0 0-1,0 0 1,-1-1-1,1 0 1,-1 0-1,0-1 1,0 1 0,-1-1-1,9-11 1,4-8 37,-1 0 0,16-34 1,-26 48-29,39-73 169,-45 83-181,0 0-1,0 0 0,0 0 1,0 0-1,0 0 1,0 0-1,0 0 0,0 0 1,0 0-1,1 0 1,-1 1-1,0-1 0,0 0 1,0 0-1,0 0 1,0 0-1,0 0 1,0 0-1,0 0 0,0 0 1,0 0-1,0 0 1,0 0-1,0 0 0,0 0 1,0 0-1,0 0 1,0 0-1,1 0 0,-1 0 1,0 0-1,0 0 1,0 0-1,0 0 0,0 0 1,0 0-1,0 0 1,0 0-1,0 0 1,0 0-1,0 0 0,0 0 1,1 0-1,-1 0 1,0 0-1,0 0 0,0 0 1,0 0-1,0 0 1,0 0-1,0 0 0,0 0 1,0 0-1,0 0 1,0 0-1,0 0 0,0 0 1,0 0-1,0 0 1,0 0-1,0-1 0,0 1 1,1 0-1,-1 0 1,0 0-1,0 0 1,0 0-1,0 0 0,1 10 10,0 15-32,-1-18 12,0 0 0,1 0 0,0 0 0,0 0 0,0 0 0,1 0 0,0 0 0,0 0 0,1 0 0,5 8 0,-7-12 9,1-1 1,0 1 0,0-1-1,0 1 1,0-1-1,1 0 1,-1 0 0,1 0-1,-1 0 1,1-1-1,0 1 1,-1-1 0,1 1-1,0-1 1,0 0-1,0 0 1,0 0 0,0 0-1,0-1 1,1 1-1,-1-1 1,0 0-1,0 0 1,0 0 0,0 0-1,4-1 1,4-2 2,-1 1 0,0-2 0,-1 1 0,1-1 0,-1 0 0,1-1 1,-1 0-1,-1-1 0,1 0 0,-1 0 0,0-1 0,0 0 0,11-14 0,6-9 16,-1 0-1,24-44 0,5-16 21,-3-3-1,-5-2 0,53-157 1,-92 235-37,70-252 100,-61 211-72,-9 41-32,-2 0 0,4-27 0,-10 34-42,-5 14 16,-10 19-2,16-21 27,-21 34-29,1 0 0,3 1 0,-17 46 0,-28 125-60,52-163 45,3 0 0,1 1 1,2 0-1,3 0 1,5 77-1,-1-98 36,2 1 0,0-1 0,2 0 0,0-1 0,2 1 0,1-1-1,0-1 1,2 0 0,1 0 0,1-1 0,26 35 0,-36-53 12,0-1 1,0 1-1,0-1 0,0 0 1,1 0-1,-1-1 0,1 1 1,0-1-1,0 1 0,0-1 1,0 0-1,0-1 0,0 1 1,0-1-1,1 0 1,-1 0-1,7 1 0,-7-2 6,0-1-1,0 1 1,0-1-1,-1 0 1,1 0-1,0 0 1,-1 0-1,1-1 1,-1 1-1,1-1 0,-1 0 1,0 0-1,0 0 1,1-1-1,-2 1 1,1-1-1,0 1 1,0-1-1,-1 0 1,4-6-1,0 0 13,0 0 0,0-1 0,-2 1 0,1-1 0,-1-1 0,0 1-1,2-12 1,-4 15 2,-1 0 0,0 0 0,0 0 0,-1-1 0,0 1 0,0 0 0,-1 0 0,1 0 0,-2-1 0,1 1 0,-5-12 0,6 18-19,0 1 0,-1-1 0,1 0 0,-1 0 0,1 0 1,-1 1-1,1-1 0,-1 0 0,0 1 0,1-1 0,-1 0 0,0 1 0,1-1 0,-1 1 1,0-1-1,0 1 0,0 0 0,1-1 0,-1 1 0,0 0 0,0-1 0,0 1 0,0 0 1,0 0-1,0 0 0,1 0 0,-1 0 0,0 0 0,0 0 0,0 0 0,0 0 0,0 0 1,0 0-1,0 1 0,1-1 0,-1 0 0,0 1 0,0-1 0,0 1 0,1-1 0,-2 1 1,-1 1 0,-1 0 1,1 0-1,0 0 1,0 0-1,1 1 1,-1-1-1,0 1 1,-3 5-1,0 1-5,1 0 0,1 1 0,-1 0 0,2-1 0,-1 1 0,1 1 0,1-1 0,0 0 0,1 1 0,0-1 0,0 1 0,1-1 0,0 1 0,1-1 0,0 1 0,1-1 0,0 1 0,1-1 0,0 0 0,0 0 0,1 0 0,0-1 0,10 15 0,-11-19 5,0-1 0,0 1 0,1-1 0,0 0 0,-1 0 0,2-1 0,-1 1 0,0-1 0,1 0 0,-1 0 0,1 0 0,0-1 0,0 0 0,0 0 0,1 0 0,-1 0 0,0-1 0,0 0 0,1 0 0,-1 0 0,1-1 0,-1 0 0,1 0 0,-1 0 0,1-1 0,-1 0-1,1 0 1,6-2 0,11-5 30,0 0 0,0-2-1,-1-1 1,40-26-1,-53 32-19,4-4 3,0-1 1,-1 0 0,0-1-1,0 0 1,14-18-1,45-69 105,-55 76-81,-2-1 30,15-34-1,-22 41-13,1 0 0,1 1 0,0 0 1,1 1-1,19-23 0,-29 36-54,1 1 0,-1 0 1,0 0-1,0-1 0,1 1 0,-1 0 1,0 0-1,1 0 0,-1-1 0,0 1 1,1 0-1,-1 0 0,0 0 0,1 0 1,-1 0-1,0 0 0,1 0 0,-1 0 1,1 0-1,-1 0 0,0 0 0,1 0 1,-1 0-1,0 0 0,1 0 1,-1 0-1,1 0 0,-1 0 0,0 0 1,1 1-1,-1-1 0,0 0 0,1 0 1,-1 0-1,0 1 0,0-1 0,1 0 1,-1 0-1,0 1 0,0-1 0,1 0 1,-1 0-1,0 1 0,0-1 0,0 0 1,1 1-1,-1-1 0,0 1 0,0-1 1,0 0-1,0 1 0,0-1 0,0 0 1,0 1-1,0-1 0,0 1 0,5 23-10,-5-24 9,2 44-13,-1 0 0,-2 0-1,-3 0 1,-12 64 0,16-108 13,-3 19-2,-11 30-1,13-45 3,-1 1 0,1-1 0,-1 0 0,-1 0 0,1 0-1,0 0 1,-1 0 0,0 0 0,0-1 0,0 1 0,0-1-1,-6 4 1,7-6 6,0 0 1,-1 0-1,1-1 0,0 0 0,0 1 0,-1-1 1,1 0-1,0 0 0,-1 0 0,1 0 1,0-1-1,-1 1 0,1 0 0,0-1 0,0 0 1,-4-1-1,0 0 19,0 0 1,1-1-1,-1 0 1,-10-6-1,16 8-23,0 1 0,0 0 0,0 0 0,0 0 0,0 0-1,0 0 1,-1 0 0,1 0 0,0-1 0,0 1 0,0 0-1,0 0 1,0 0 0,0 0 0,0 0 0,0-1 0,0 1-1,0 0 1,0 0 0,0 0 0,0 0 0,0-1 0,0 1-1,0 0 1,0 0 0,0 0 0,0 0 0,0 0-1,0-1 1,0 1 0,0 0 0,0 0 0,0 0 0,0 0-1,0 0 1,1-1 0,-1 1 0,0 0 0,0 0 0,0 0-1,0 0 1,0 0 0,10-7 48,16-4 6,-22 10-46,30-10 31,45-8 1,-53 14-59,1-2 0,-1 0 0,41-18 0,-63 23-34,0-1 1,0 1 0,0-1-1,-1 1 1,1-1 0,-1 0-1,0 0 1,1 0 0,-2-1 0,6-6-1,-2-9-3846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4:28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94 105 7528,'0'0'6008,"0"12"-5523,55 389 2487,-44-353-2570,-5-26 209,5 43 0,-6-21 909,-7-73-1132,-1 0 0,-15-54 1,11 53-250,-22-91 252,-20-107 559,48 222-920,1 1 0,0-1 0,0 0 0,1 1 0,-1-1 0,1 1 0,0-1 0,1 1 0,-1-1 1,1 1-1,0 0 0,1 0 0,-1-1 0,1 2 0,0-1 0,0 0 0,0 1 0,1-1 0,0 1 0,0 0 0,0 0 0,0 1 0,0-1 0,10-5 0,-3 2 10,1 1 0,0 0 0,0 0 0,0 2 0,1-1 0,-1 1 0,1 1 0,0 1 0,22-3 0,-13 5 22,1 0 1,-1 1 0,40 8-1,-47-6-28,0 0-1,0 2 0,-1 0 0,1 0 0,-1 2 0,19 10 0,-30-15-26,-1 0 0,1-1 0,-1 1 1,0 0-1,0 0 0,0 0 0,0 0 0,0 0 0,-1 0 0,1 1 0,-1-1 0,1 1 0,-1-1 0,0 1 0,0-1 0,0 1 0,1 5 1,-1-4-1,-1 0 0,0 0 0,0 0 0,-1 0 0,1 0 0,-1-1 0,0 1 0,0 0 0,0 0 0,0 0 1,-3 4-1,-4 6 14,0 0 1,-1-1 0,-1 0-1,0-1 1,-12 12 0,0-3 26,-34 26-1,-13 12 78,68-58-121,-1 0 0,1 0 0,-1 1 0,1-1 0,0 1 0,-1 0 0,1-1 0,0 1 0,0 0 0,0-1 0,0 1 0,1 0 0,-1 0 0,0 0 0,1 0 0,-1 0 0,1 0 0,0 0 0,-1 0 0,1 3 0,2-1-1,-1-1-1,0 0 1,1 0 0,-1 0 0,1 0 0,0 0 0,0-1 0,0 1 0,0 0 0,1-1 0,4 4 0,16 13 14,1-1 0,0-2 0,2 0 0,-1-2 0,49 20 0,16 9 9,-66-32-18,-19-9-5,1 0-1,-1 1 1,0-1-1,0 1 1,0 0 0,0 0-1,7 7 1,-12-10-3,1 1 0,-1-1 1,1 1-1,-1 0 0,1-1 0,-1 1 1,1-1-1,-1 1 0,0 0 1,1-1-1,-1 1 0,0 0 0,0 0 1,1-1-1,-1 1 0,0 0 0,0 0 1,0-1-1,0 1 0,0 0 0,0 0 1,0-1-1,0 1 0,0 0 0,0 0 1,-1-1-1,1 1 0,0 0 1,0-1-1,-1 1 0,1 0 0,-1-1 1,1 1-1,0 0 0,-1-1 0,1 1 1,-1-1-1,0 1 0,-2 2 3,0-1 0,-1 1-1,1-1 1,-1 0 0,1 0 0,-6 1-1,-19 7 32,0-1-1,0-2 1,-1 0 0,0-2-1,-31 1 1,-148-2 172,192-4-192,-166-6 11,111 1-3429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5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548 101 2904,'0'0'7278,"-10"1"-6907,-65 6 790,50-6-538,1-2-1,-1-1 1,1 0-1,-30-9 0,25 6-111,18 2-325,1 0 0,0 0 0,1-1 0,-1-1 0,1 0 0,-14-9 0,11 7 63,0 0-1,0 1 0,-15-5 1,23 9-202,-3-1 62,0 1 0,-1 0-1,1 0 1,0 1 0,-15-1 0,-47-4 1221,69 6-1319,-1 0-1,1 0 0,0 0 0,0 0 1,0 0-1,-1 0 0,1 0 0,0 0 1,0 0-1,-1 0 0,1 1 1,0-1-1,0 0 0,0 0 0,0 0 1,-1 0-1,1 0 0,0 1 0,0-1 1,0 0-1,0 0 0,0 0 0,-1 1 1,1-1-1,0 0 0,0 0 0,0 0 1,0 1-1,0-1 0,0 0 1,0 0-1,0 1 0,0-1 0,0 0 1,0 0-1,0 0 0,0 1 0,0-1 1,0 0-1,0 0 0,0 1 0,0-1 1,0 0-1,0 0 0,0 0 0,1 1 1,-1-1-1,0 0 0,0 0 0,8 13 147,9 0-70,2-1 0,-1 0 0,1-1 0,1-1 0,0-1 0,0-1 1,33 9-1,-11-7 230,0-1 1,82 5-1,-106-12-187,1-2 0,-1 0 0,0-1 0,1 0 0,-1-2 0,0 0 0,0-1 1,18-7-1,-19 4 176,-26 13-99,-30 12-110,-312 142 525,338-155-299,9-4-797,7-3-2541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5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603 244 3712,'0'0'6634,"-10"-1"-6206,-85-14 1791,78 10-1399,0 0 0,-26-13 0,-18-7 577,-14-2-166,48 16-560,-47-12 0,58 18-491,1-1-1,0 0 0,1-2 1,-1 1-1,1-2 0,0 0 1,-21-19-1,14 12 92,-3-3 89,24 18-163,5 6-114,7 5-44,1-1 1,0 0-1,1-1 1,0-1-1,0 0 1,19 6-1,94 24 158,-116-34-174,39 9 57,57 17 58,-27-11 6,-72-17-105,-8-2-35,0 1-1,1 0 1,-1 0-1,0 0 1,0 0-1,1 0 1,-1 0-1,0 0 1,0 0-1,1 0 1,-1 0-1,0 0 1,1 0-1,-1 0 1,0 0-1,0 0 1,1 0-1,-1 1 0,0-1 1,0 0-1,1 0 1,-1 0-1,0 0 1,0 0-1,0 1 1,1-1-1,-1 0 1,0 0-1,0 0 1,0 1-1,0-1 1,1 0-1,-1 0 1,0 1-1,0-1 1,0 0-1,0 0 1,0 1-1,0-1 1,0 0-1,0 1 1,-13 12 156,7-7-144,-1 0-1,0-1 1,-1 0 0,1 0 0,-1 0 0,0-1 0,0 0 0,-10 2 0,-13 9 43,-63 31 99,33-18 147,2 3-1,-98 68 1,156-98-312,0-1 0,1 1 0,-1-1 0,0 1 1,1-1-1,-1 1 0,1 0 0,-1-1 0,0 1 0,1 0 0,0-1 0,-1 1 0,1 0 0,-1 0 0,1-1 0,-1 3 0,3 2-3157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3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1 627 4512,'0'0'8000,"0"-12"-7644,0 9-336,0-29 721,5-41 0,0 41-163,1 0-1,2 1 1,1-1 0,23-53-1,-24 72-405,1 1 0,1 0-1,0 0 1,0 1 0,1 0 0,0 0-1,1 1 1,0 1 0,26-15-1,-36 23-124,1-1-1,-1 0 0,1 1 0,0 0 1,-1-1-1,1 1 0,0 0 0,0 0 1,0 1-1,0-1 0,0 1 0,0-1 1,0 1-1,0 0 0,0 0 0,4 1 0,-4 0-21,-1 0 0,1 0 0,-1 1 0,1-1-1,-1 1 1,1-1 0,-1 1 0,0 0-1,0 0 1,0 0 0,0 0 0,0 1 0,0-1-1,0 0 1,-1 1 0,1-1 0,1 6-1,14 28 127,-2 2-1,-2 0 0,-1 1 0,10 56 0,-13-62 12,1 0 1,2-1-1,31 61 0,-40-86-131,1-1 1,0 0-1,0 0 0,0 0 0,1 0 0,0-1 0,0 0 0,0 0 1,1 0-1,0 0 0,0-1 0,8 4 0,-10-6-11,1 1 0,-1-2 0,1 1 0,0 0 0,-1-1 0,1 0 0,0 0 0,0-1 0,0 1 0,0-1 0,0 0 0,0 0 0,0-1 0,0 0-1,0 1 1,0-2 0,0 1 0,7-3 0,-1-2 2,0 1 1,0-1-1,-1-1 0,0 0 0,0 0 0,0-1 0,-1 0 0,0-1 0,10-13 0,-8 7 12,0 0-1,-1-1 0,-1 0 1,-1-1-1,11-28 0,-7 6 96,-2-1-1,-2 0 0,-1-1 1,3-79-1,-3-24 312,-7 140-421,1-1 0,-1 1 0,1-1 0,0 1 0,0 0 1,1 0-1,0 0 0,-1-1 0,1 2 0,0-1 0,5-7 0,-5 9-11,0 1-1,-1-1 0,1 0 1,0 0-1,0 1 1,0-1-1,0 1 0,1 0 1,-1 0-1,0 0 1,0 0-1,1 0 0,-1 0 1,1 0-1,-1 1 1,1-1-1,-1 1 0,1 0 1,-1 0-1,1 0 1,3 0-1,35 6 190,54 16 0,-80-19-95,-7 0 1,-1 0 0,0 0 0,0 0 0,0 1 0,0-1 0,7 7 0,-12-9-56,-1 0-119,1 0 1,-1 0-1,0 0 1,0 0-1,0 1 1,0-1-1,0 0 1,0 0-1,0 1 1,0-1-1,0 1 1,0-1-1,-1 1 1,1-1-1,0 3 1,0 0-1784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3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45 4616,'0'0'9009,"-10"6"-8361,1-1-470,5-3-107,0-1 1,0 2-1,0-1 0,0 0 0,0 1 0,1 0 0,-1 0 0,1 0 0,0 0 1,0 1-1,0-1 0,0 1 0,1-1 0,-5 9 0,0 6 237,0 0 0,2 1-1,0-1 1,1 1 0,0 0 0,2 0-1,0 1 1,2-1 0,1 26 0,0-30-94,1 1 1,1-1-1,0 1 0,1-1 1,1 0-1,0-1 1,1 1-1,1-1 0,0 0 1,1 0-1,18 24 1,-24-35-160,1 0 0,-1 0 0,1 0 1,0-1-1,0 1 0,0-1 0,1 0 1,-1 0-1,0 0 0,1 0 0,-1 0 0,1-1 1,0 1-1,-1-1 0,1 0 0,8 1 1,-8-2-8,1 0 1,0-1-1,0 1 1,-1-1-1,1 0 1,0 0-1,-1-1 1,1 1-1,-1-1 1,0 0-1,1 0 1,4-4-1,2-2 31,0 0 0,-1-1 0,0 0-1,-1-1 1,1 0 0,-2 0 0,0-1 0,13-23-1,-9 13 5,-1-1 0,-1-1 0,-1 0 0,-2 0-1,0-1 1,-1 0 0,4-34 0,-9 47-48,-1 1-1,0 0 1,-1 0 0,0 0 0,0 0-1,-1 0 1,-1 0 0,1 0-1,-5-9 1,3 12 0,1 0 0,-1 0 0,0 1 0,-1-1 0,1 1 0,-1 1 0,-1-1-1,1 0 1,-1 1 0,0 0 0,0 1 0,0-1 0,-9-4 0,10 7 5,0-1 0,0 1 1,-1 0-1,1 0 0,0 1 0,-1-1 0,1 1 1,-1 0-1,1 1 0,-1-1 0,0 1 1,1 0-1,-1 1 0,-8 1 0,3 1 47,0 0-1,0 1 0,0 0 1,0 1-1,-19 12 0,-9 9 104,31-19-97,8-7-94,0 0 1,0 0-1,0 0 0,0 0 1,0 0-1,0 0 1,0 1-1,0-1 0,0 0 1,0 0-1,0 0 1,0 0-1,0 0 0,0 0 1,0 0-1,0 0 1,0 1-1,0-1 0,0 0 1,0 0-1,0 0 1,0 0-1,0 0 0,0 0 1,0 0-1,0 0 1,0 1-1,0-1 0,1 0 1,-1 0-1,0 0 1,0 0-1,0 0 0,0 0 1,0 0-1,0 0 1,0 0-1,0 0 0,0 0 1,0 0-1,0 0 0,1 0 1,-1 0-1,0 1 1,0-1-1,0 0 0,0 0 1,0 0-1,0 0 1,0 0-1,0 0 0,1 0 1,-1 0-1,0 0 1,0 0-1,0 0 0,0-1 1,0 1-1,0 0 1,0 0-1,0 0 0,1 0 1,-1 0-1,-8 19-111,7-17 112,0 0-1,0 0 1,0 1-1,0-1 0,1 0 1,-1 0-1,1 1 1,-1-1-1,1 0 1,0 1-1,0-1 1,0 0-1,0 1 0,1-1 1,-1 0-1,1 1 1,-1-1-1,1 0 1,0 0-1,0 1 1,2 3-1,-1-2 7,0-1 1,0 1-1,0 0 1,0 0-1,1-1 1,0 0-1,0 1 1,0-1-1,0 0 1,0 0-1,5 2 1,0-2 22,1 0 1,-1-1-1,1 0 1,0-1-1,-1 0 1,1 0-1,0-1 1,0 0-1,15-3 1,9 2 115,71-1 902,-100 2-1041,-2 0 182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3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7024,'0'0'12362,"12"-3"-11885,52-10 376,1 3 0,114-4 0,-18 7 1071,-149 6-1656,1 0 23,-1 0 0,0-1 0,0 0-1,0-1 1,0 0 0,0-1 0,18-9 0,-28 12-297,-1 0 0,0 0 0,0 0 1,0 0-1,0-1 0,0 1 1,0 0-1,0-1 0,0 1 0,0-1 1,0 1-1,-1-1 0,1 1 1,-1-1-1,1-2 0,1-7-5542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5:3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10656,'0'0'2768,"12"2"-2160,1 0-415,9 1 437,41 1 0,112 2 3318,-163-7-3478,1 1 1,-1-2-1,-1 1 1,1-2-1,12-3 1,5-8-2714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6:2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3312,'0'0'13659,"10"-4"-13493,3-3-108,28-12 186,-21 14 34,-1 1 0,0 1 0,1 1 0,0 0 0,31 2 0,-46 0-259,5-1 83,0 0-1,20-5 1,-20 4-1,0 0 1,19-1-1,41 9 335,-63-5-371,-1-1 0,0 1 0,0-1 0,1 0 0,-1 0 0,11-2 0,41-1 234,-44 3-249,0 0 0,19-3 0,-23 1-10,0 2 0,20 0-1,-22 1-17,0-1-1,0 0 1,0 0-1,0-1 1,0 0-1,9-3 1,-7 1-9,-7 2 23,0 0 0,1 0 0,-1 0 0,0-1 0,0 1 0,5-4 0,-7 4-49,0 0 0,0 0 0,0 0-1,-1 0 1,1 0 0,0 0 0,0 0 0,-1-1-1,1 1 1,0 0 0,-1-1 0,1 1 0,-1 0-1,0-1 1,1 1 0,-1-1 0,0 1-1,0 0 1,0-4 0,0 0-2779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6:29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5016,'0'0'8336,"0"12"-7830,1 6-141,1 0 0,0 0 0,1 1 0,7 19 1,38 149 3156,-41-144-2352,-6-28-784,0 5 164,0 0 0,-3 24 0,0 1-537,-3-68-3187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6:2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8032,'0'0'8983,"14"2"-8536,9 0-159,1-1 1,-1-1-1,29-3 0,15-5 1156,113-29 0,-170 34-1336,149-50 2016,-154 51-1984,1 0-1,-1 1 1,1 0-1,-1 0 1,8-1-1,-12 2-307,1 0 0,-1 0 0,1-1 0,-1 1 1,1 0-1,-1 1 0,1-1 0,-1 0 0,1 0 0,-1 1 0,1-1 0,-1 0 0,1 1 0,-1 0 0,1-1 0,-1 1 0,0 0 1,0 0-1,1 0 0,-1 0 0,0 0 0,0 0 0,2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3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0 367 13560,'0'0'0,"75"-6"448,36-14 8,82-22 24,27-4-8,24-11-16,-69 15 0,-94 12-169,-15 1 9,7 1-64,-17 8 8,-20 8-112,-25 6 8,-9 0-112,-2 0 0,-6 0-48,-15-4 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6:32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14 326 5416,'0'0'12570,"-3"-11"-12221,-7-35-10,10 42-270,0 0-1,0 1 1,0-1-1,0 0 1,1 0-1,0 0 1,0 0-1,0 1 1,0-1-1,0 0 1,1 1-1,-1-1 1,1 1-1,3-5 1,0 0 150,2-3 82,0 1 0,1 0 0,0 0 0,20-17 0,-23 22-147,0 1 0,1-1 0,-1 1 1,1 1-1,9-6 0,-14 9-133,0-1 0,0 1 0,0 0-1,0-1 1,1 1 0,-1 0 0,0 0 0,0-1 0,0 1 0,1 0 0,-1 0 0,0 0-1,0 1 1,0-1 0,1 0 0,-1 0 0,0 1 0,0-1 0,0 0 0,0 1 0,0-1-1,0 1 1,1 0 0,-1-1 0,-1 1 0,1 0 0,0 0 0,0-1 0,0 1 0,0 0-1,0 0 1,-1 0 0,1 0 0,0 0 0,-1 0 0,1 0 0,0 2 0,3 6 35,0 0 1,-1 1 0,0-1-1,-1 1 1,0 0-1,2 14 1,-3 62 187,-2-65-169,1-1 0,1 1 0,1-1-1,5 26 1,5 14 126,-10-47-146,0-1 1,0 1 0,1-1 0,1 0 0,0 0 0,1 0-1,0 0 1,0-1 0,10 13 0,-13-21-33,1 0 0,0 0 0,1-1 1,-1 1-1,0-1 0,1 0 0,0 0 0,-1 0 0,1-1 1,0 1-1,0-1 0,0 0 0,0 0 0,0 0 0,0 0 0,0-1 1,6 0-1,6 1 60,1-2-1,29-4 1,-41 5-66,0-1-1,0 1 1,1-1-1,-1-1 1,0 1-1,-1-1 0,1 0 1,0 0-1,0 0 1,-1-1-1,1 1 1,-1-1-1,0 0 1,0-1-1,0 1 1,0-1-1,-1 0 1,1 1-1,3-8 1,5-4 10,-6 7-6,-1 1 0,0-1 0,0 0 0,0 0 0,5-17 0,-3 1 27,-2-1 1,-1 1-1,-1-1 1,-1 0-1,-1 0 1,-1 0-1,-7-46 1,5 57-9,1-1-1,1 1 1,0-1-1,1 1 1,1-1 0,0 1-1,0 0 1,7-19 0,-6 26-32,-1 1 1,1 0 0,0-1 0,1 1-1,-1 1 1,1-1 0,1 0-1,-1 1 1,1 0 0,-1 0-1,1 0 1,1 1 0,-1 0-1,1 0 1,0 0 0,0 1-1,0-1 1,0 1 0,10-3 0,-8 4 20,1 0 0,0 1 1,0 0-1,0 1 0,0-1 1,0 2-1,0-1 0,-1 1 1,1 1-1,0-1 0,0 1 1,-1 1-1,1 0 0,-1 0 1,0 1-1,0 0 0,0 0 1,0 1-1,-1 0 0,0 0 1,0 0-1,8 9 0,-8-11 163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6:3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5120,'0'0'13647,"0"12"-13125,3 25 320,0-1 0,3 1 0,18 65 0,-8-60 930,-16-42-1538,1 7 840,-3-7-76,-13 4-716,1 5-238,0-1-2,0 1 0,-1-2 1,1 0-1,-23 7 1,30-14-36,6 0-6,1 0-1,0 0 0,-1 0 0,1-1 1,-1 1-1,1 0 0,0 0 1,-1 0-1,1 0 0,0 0 0,-1 0 1,1 0-1,-1 1 0,1-1 1,0 0-1,-1 0 0,1 0 0,0 0 1,-1 0-1,1 0 0,0 1 1,-1-1-1,1 0 0,0 0 0,0 1 1,-1-1-1,1 0 0,0 0 1,0 1-1,-1-1 0,1 0 0,0 1 1,0-1-1,0 0 0,-1 1 1,1-1-1,0 1 0,-9-1 88,6 0-66,9 0 0,-6 0 58,19 4 33,-7-2-84,0 0 0,0 0 0,0-1 0,22-1 0,16 1 34,-23 0 36,0-1 0,0-2-1,-1-1 1,1 0-1,36-12 1,-55 14-55,21-1 433,-4 2-1537,-11-6-3320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1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1 3712,'0'0'13134,"-8"12"-12915,-25 35 205,-48 53 1,-89 70 1170,156-155-1297,-17 27 0,22-28-26,-1-1 0,-1 0 0,-15 15 0,21-24-145,0 1-1,0 1 1,0-1 0,0 1 0,1 0 0,0 0-1,-5 11 1,8-16-105,1 0-1,0-1 1,0 1-1,-1 0 0,1 0 1,-1-1-1,1 1 1,-1 0-1,1-1 1,-1 1-1,1 0 0,-1-1 1,1 1-1,-1-1 1,0 1-1,1-1 1,-1 1-1,0-1 0,0 1 1,1-1-1,-1 0 1,0 1-1,0-1 1,0 0-1,1 0 0,-1 1 1,-1-1-1,5 16 670,-2-13-666,-1 0 0,1 0 1,0 0-1,-1-1 0,1 1 1,1 0-1,-1 0 0,0-1 0,1 1 1,-1 0-1,1-1 0,0 0 0,2 3 1,29 28 79,-30-30-87,49 44 215,2-2-1,90 57 1,-64-52-78,123 68 186,-152-91-218,51 22 408,-100-48-514,-1-1-1,0 1 1,1 0-1,-1 0 0,1 0 1,-1 0-1,0 0 1,0 0-1,0 0 1,0 0-1,0 0 1,0 1-1,0-1 0,0 0 1,0 1-1,0-1 1,0 2-1,2-3 180,-9-6-149,-7-3-197,7 4-3124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1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7024,'0'0'11575,"1"10"-11163,23 198 1411,2 283 2485,-26-491-4304,0 0 1,-1 0-1,1 0 0,0 0 1,0 0-1,0 0 0,0 0 1,0 0-1,0 1 0,0-1 1,-1 0-1,1 0 0,0 0 1,0 0-1,0 0 0,0 0 1,0 0-1,0 0 0,-1 0 1,1 0-1,0 0 0,0 0 0,0 0 1,0 0-1,0 0 0,-1 0 1,1 0-1,0 0 0,0 0 1,0 0-1,0-1 0,0 1 1,0 0-1,-1 0 0,1 0 1,0 0-1,0 0 0,0 0 1,0 0-1,0 0 0,0 0 1,0-1-1,0 1 0,0 0 1,-1 0-1,1 0 0,0 0 1,0 0-1,0 0 0,0 0 1,0-1-1,0 1 0,0 0 1,0 0-1,0 0 0,0 0 1,-6-8-295,2-6-312,2 8-2593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1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6328,'0'0'11905,"10"-2"-11496,30-4-50,10-1 402,55-3-1,-9 9 899,189-28-1,-266 25-1352,10-2 457,-20 5-304,-7 2 7,-10 11-1127,5-7-2745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1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7832,'0'0'8422,"9"-8"-7885,2-1-291,-1 0 0,2 1-1,-1 1 1,1 0-1,26-12 1,1 5 526,2 1 0,-1 1 0,85-10 0,53 15 4013,-178 7-4782,0 0 0,0 0 1,0 0-1,0 0 0,1 0 1,-1 0-1,0 0 0,0 0 0,0 0 1,0 0-1,0 0 0,0 0 1,0 0-1,0 0 0,1 0 0,-1 0 1,0 0-1,0 0 0,0 0 1,0 0-1,0 0 0,0 0 0,0 0 1,0 0-1,0 1 0,1-1 1,-1 0-1,0 0 0,0 0 0,0 0 1,0 0-1,0 0 0,0 0 1,0 0-1,0 0 0,0 0 0,0 1 1,0-1-1,0 0 0,0 0 1,0 0-1,0 0 0,0 0 0,0 0 1,0 0-1,0 0 0,0 1 1,0-1-1,0 0 0,0 0 0,0 0 1,0 0-1,0 0 0,0 0 1,0 0-1,0 0 0,0 1 0,0-1 1,0 0-1,0 0 0,0 0 1,0 0-1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5224,'0'0'15977,"11"-3"-15633,87-28 576,-80 26-680,0 0 1,0 2 0,1 0 0,23-1 0,80-2 1145,-122 7-1349,0 1 0,-1-1 0,1 1 0,0-1 0,-1 1 0,1-1 0,-1 1 0,1-1 0,-1 0 0,1 1 0,-1-1 0,0 0 0,-2 3 0,-20 32 144,5-7-56,-1-2-1,-44 49 0,-44 31 164,96-95-235,0 0 0,-16 24 0,16-21 41,-20 23 1,23-31-88,1-1 140,19-6-18,30-10-50,94-17 87,-48 22-61,-29 4-37,83 0 542,-142 1-624,0 0 1,0 0 0,1 0-1,-1 0 1,0 0 0,0 0-1,0-1 1,0 1 0,0 0-1,1 0 1,-1 0-1,0 0 1,0 0 0,0 0-1,0 0 1,0-1 0,0 1-1,1 0 1,-1 0 0,0 0-1,0 0 1,0 0 0,0-1-1,0 1 1,0 0-1,0 0 1,0 0 0,0-1-1,0 1 1,0 0 0,0 0-1,0 0 1,0 0 0,0-1-1,0 1 1,0 0-1,0 0 1,0 0 0,0 0-1,0-1 1,0 1 0,0 0-1,0 0 1,0 0 0,0 0-1,0-1 1,-1 1-1,1 0 1,0 0 0,0 0-1,0 0 1,0 0 0,0 0-1,0-1 1,-1 1 0,1 0-1,0 0 1,0 0 0,0 0-1,0 0 1,-1 0-1,1 0 1,0 0 0,0 0-1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6520,'0'0'7520,"14"-3"-6732,173-35 2141,-25-4 435,-134 38-2958,-18 4-3042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4720,'0'0'12973,"8"13"-12427,0-2-401,-3-1-5,2 0-1,0 0 0,0-1 0,0 0 1,1 0-1,15 12 0,167 109 2437,-75-54-1222,-56-36-273,-1 4 1,68 64 0,-112-95-896,10 11 607,-23-23-733,0 0 0,0 1-1,-1-1 1,1 0 0,0 0-1,-1 1 1,0-1-1,1 1 1,-1-1 0,1 1-1,-1-1 1,0 0 0,0 1-1,0-1 1,0 1 0,0-1-1,0 1 1,-1-1 0,1 1-1,-1 1 1,0-1-34,0 0-1,0 0 1,-1 0 0,1 0-1,-1 0 1,1 0 0,-1 0 0,-3 2-1,-7 9 48,-12 20 50,-21 43 0,-2 1 23,-173 218 338,164-225-360,-71 107 178,125-174-286,0 0-1,0 0 0,1 1 0,-1-1 0,1 0 0,0 1 0,0-1 1,0 1-1,0-1 0,1 1 0,-1 0 0,1-1 0,0 1 0,0 0 1,0-1-1,2 7 0,-1-6-552,0 0 0,1 0 1,-1-1-1,1 1 0,0 0 0,0-1 1,0 0-1,5 7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5224,'0'0'12778,"11"1"-12379,123-4 1198,66-1 289,-53 4-675,-55-8-448,-70 2-546,8 0 419,-34 4-468,-3-1-673,3 2-2631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3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10544,'0'0'632,"73"-51"-672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9536,'0'0'4828,"11"-5"-4302,2-3-336,-6 4-74,0 0 0,0 0 0,1 1 0,-1 0 0,1 0 1,-1 1-1,12-2 0,18-1 775,50-1 1,10-1 274,130-33 2021,-206 38-2799,-18 2-320,0-1 0,0 1 0,1 0 0,-1-1 0,0 0 0,0 0 0,0 0 0,0 0 0,0 0 0,3-2 0,4 2-394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5416,'0'0'13727,"13"-7"-13437,2-2-190,-9 5-56,0 0 0,0 0-1,1 1 1,-1 0 0,1 0-1,0 1 1,0 0 0,0 0-1,12-1 1,234-16 1192,-125 14-704,6 8 383,-101-2-557,-27 0-228,1 0 0,-1 0 0,0 1 0,0 0 1,0 0-1,0 0 0,0 1 0,-1 0 0,1 0 0,-1 0 0,0 1 0,6 5 0,-10-9-122,-1 1 1,0-1 0,1 0-1,-1 1 1,0-1-1,0 0 1,0 1-1,1-1 1,-1 1-1,0-1 1,0 0 0,0 1-1,0-1 1,0 1-1,0-1 1,0 1-1,0-1 1,0 0 0,0 1-1,0-1 1,0 1-1,0-1 1,0 1-1,0-1 1,0 0-1,0 1 1,-1-1 0,1 1-1,0-1 1,0 0-1,0 1 1,-1-1-1,1 1 1,0-1-1,-1 0 1,1 1 0,0-1-1,-1 0 1,1 0-1,0 1 1,-1-1-1,0 0 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6224,'0'0'8280,"2"14"-7624,0 3-452,0 1 155,1 1 1,10 33-1,14 48 2604,24 177 1,-49-267-2538,-1 1 1,-1 0 0,1 0-1,-3 16 1,2-26-393,0-1 0,0 0 0,0 1 1,-1-1-1,1 0 0,0 1 0,0-1 0,0 0 0,0 1 1,-1-1-1,1 0 0,0 0 0,0 1 0,-1-1 0,1 0 1,0 0-1,0 1 0,-1-1 0,1 0 0,0 0 0,-1 0 0,1 1 1,0-1-1,-1 0 0,1 0 0,0 0 0,-1 0 0,1 0 1,0 0-1,-1 0 0,-4 0-3301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2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11760,'0'0'1148,"10"-4"-898,39-14 391,0 3 0,67-12 0,114-4 2591,-157 23-1927,-41 3-114,41 0 1,-54-4-2246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17575,'0'0'-46,"4"16"-217,1 1 284,21 89 285,-14-28 1063,-4 0 0,-3 103 1,-6-164-965,-1 0 0,-1 0 1,0 0-1,-1 0 0,-1 0 1,-13 28-1,11-23-71,5-16-263,0-1-1,1 0 1,-2 0-1,1 0 1,-3 5-1,0 1-17,0 0 338,5-11-478,0 1 1,0-1 0,-1 0 0,1 0-1,0 0 1,0 0 0,0 0 0,0 0-1,-1 1 1,1-1 0,0 0 0,0 0-1,0 0 1,-1 0 0,1 0 0,0 0 0,0 0-1,0 0 1,-1 0 0,1 0 0,0 0-1,0 0 1,0 0 0,-1 0 0,1 0-1,0 0 1,0 0 0,0 0 0,-1 0 0,1 0-1,0-1 1,0 1 0,0 0 0,0 0-1,-1 0 1,1 0 0,0 0 0,0 0-1,0-1 1,0 1 0,0 0 0,-1 0-1,1 0 1,0-1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2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10952,'0'0'2197,"15"-5"-1801,-2 0-291,89-27 677,1 3 374,-12 3 631,126-20-1,-81 40 1118,-136 6-2890,0 0 0,1 0 0,-1 0 0,0 0-1,0 0 1,1 0 0,-1 0 0,0 0 0,0 0 0,1 0 0,-1 0 0,0 0 0,0 0 0,1 1 0,-1-1 0,0 0 0,0 0 0,0 0 0,1 0 0,-1 1 0,0-1 0,0 0 0,0 0 0,1 0 0,-1 1 0,0-1 0,0 0 0,0 0 0,0 0 0,0 1-1,0-1 1,0 0 0,0 0 0,1 1 0,-1-1 0,0 0 0,0 0 0,0 1 0,0-1 0,0 0 0,0 0 0,0 1 0,-1-1 0,1 0 0,0 0 0,0 1 0,0-1 0,-1 5-2802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9040,'0'0'1665,"5"-9"-1094,2-5-226,1 0 1,0 1 0,1 0-1,0 0 1,1 1 0,23-22 0,49-24 1430,-77 55-1638,0 0 0,0 0 0,0 0 0,1 1 0,-1-1 0,1 1 1,-1 1-1,1-1 0,0 1 0,9-1 0,-13 2-93,0 0-1,0 0 1,0 0 0,1 0-1,-1 0 1,0 1-1,0-1 1,0 1 0,0 0-1,0-1 1,0 1 0,0 0-1,0 0 1,0 0-1,0 0 1,0 1 0,0-1-1,-1 0 1,1 1-1,0 0 1,-1-1 0,0 1-1,1 0 1,-1-1-1,0 1 1,0 0 0,0 0-1,0 0 1,0 0-1,1 3 1,0 4 25,-1 0 1,0 0-1,0 0 0,-1 0 1,0 0-1,0 0 0,-1 0 0,0 0 1,-1 0-1,0-1 0,0 1 1,-1 0-1,0-1 0,-6 12 1,-5 8 112,-1 0 0,-34 44 0,-128 147 1552,165-203-1367,12-16-357,0 0-1,0 0 1,0 1 0,0-1-1,0 0 1,0 0-1,0 0 1,0 1 0,0-1-1,0 0 1,0 0-1,0 0 1,0 1 0,0-1-1,0 0 1,0 0-1,0 1 1,0-1 0,0 0-1,0 0 1,0 0-1,0 1 1,0-1 0,0 0-1,0 0 1,0 0-1,1 1 1,-1-1 0,0 0-1,0 0 1,0 0-1,0 0 1,0 0 0,1 1-1,-1-1 1,0 0-1,1 0 1,2 1 27,1-1 1,0 0-1,-1 0 1,1 0-1,0-1 0,-1 1 1,6-2-1,88-16 277,89-13 558,-104 31 358,-82 0-1127,12-15-69,-7 7-3398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0 5624,'0'0'11306,"-10"0"-10893,0 0-249,0 1 0,-1-1 0,1 2 0,0-1 0,0 2 0,0-1 0,0 1 0,0 1-1,0 0 1,1 0 0,-14 9 0,21-12-138,-88 70 1235,77-60-1057,2 0-1,0 1 1,0 0 0,-17 28-1,23-32-128,-1 0 96,1 1-1,0 0 1,1 0 0,0 0-1,-5 17 1,9-23-130,-1 0 0,1 1 1,0-1-1,0 0 0,0 1 0,1-1 0,-1 0 0,1 1 0,-1-1 1,1 0-1,0 0 0,1 0 0,-1 0 0,0 1 0,1-2 0,0 1 1,-1 0-1,1 0 0,0 0 0,1-1 0,2 3 0,1 2 40,1 0 0,0-1 0,0-1 0,1 1 1,-1-1-1,1 0 0,0-1 0,1 1 0,-1-2 0,1 1 0,-1-1 0,12 2 0,-14-4-47,0 0 1,0-1-1,0 1 0,0-1 0,0 0 1,0-1-1,0 0 0,0 0 1,0 0-1,0 0 0,0-1 1,0 0-1,0 0 0,-1-1 1,1 0-1,-1 0 0,0 0 1,1 0-1,3-5 0,5-3 28,-2 0 1,1-1-1,-1 0 0,-1-1 0,-1-1 1,0 1-1,0-2 0,14-28 0,-18 30-6,0-1 0,-1 1 0,-1-1 0,0 0-1,0 0 1,-2 0 0,0 0 0,1-24 0,-3-32 296,0 69-335,0-5 80,0 14-10,0 189 674,34 260 1,-16-279 598,-18-169-1233,0 0 1,0 0 0,0 1-1,-1-1 1,0 0 0,-1 0-1,-3 10 1,5-18-129,0-1 0,0 0-1,0 0 1,0 1 0,0-1 0,-1 0-1,1 1 1,0-1 0,0 0 0,0 0-1,0 1 1,0-1 0,-1 0 0,1 1-1,0-1 1,0 0 0,0 0 0,-1 0-1,1 1 1,0-1 0,0 0 0,-1 0-1,1 0 1,0 1 0,0-1 0,-1 0-1,1 0 1,0 0 0,0 0 0,-1 0-1,1 0 1,-1 0 0,-6-7-7,-3-17-3014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2904,'0'0'15569,"3"-11"-15197,8-34-42,-9 41-266,0 0-1,0 0 1,0 1-1,0-1 0,1 1 1,-1-1-1,1 1 1,0 0-1,0 0 1,0 0-1,1 1 0,-1-1 1,0 1-1,1 0 1,7-4-1,-4 2 34,3-2 65,8-4 255,28-13 1,-41 21-347,0 0 0,-1 1-1,1-1 1,0 1 0,0 0-1,0 0 1,0 1 0,0 0 0,0-1-1,0 2 1,0-1 0,5 1-1,-7 1-37,0-1-1,0 1 1,0-1-1,0 1 1,0 0 0,-1 0-1,1 0 1,-1 0-1,1 1 1,-1-1-1,0 1 1,0 0-1,0-1 1,0 1-1,0 0 1,-1 0-1,1 0 1,-1 0-1,1 5 1,3 5 74,-1 1-1,-1-1 1,3 20 0,-4-7 55,-2 0 1,0 0-1,-5 26 1,3-24 65,0 0 0,3 39 0,0-59-192,0 7 111,0-1 0,1 1 1,1-1-1,1 0 1,8 24-1,-11-35-113,1-1-1,-1 1 1,1 0 0,0-1-1,-1 1 1,1-1 0,0 0-1,0 1 1,1-1 0,-1 0-1,0 0 1,1 0 0,0-1-1,-1 1 1,1-1-1,0 1 1,-1-1 0,1 0-1,0 0 1,0 0 0,0 0-1,0-1 1,0 1 0,0-1-1,0 0 1,1 0 0,-1 0-1,0 0 1,0 0 0,0-1-1,0 1 1,0-1 0,6-2-1,0 0 17,0-1 0,0 0-1,0 0 1,0-1 0,-1 0-1,0 0 1,0-1 0,0 0-1,0-1 1,11-12 0,-5 2 58,0-1 0,-1 0 0,19-35 0,-24 35-46,-1-1 0,0 0 0,-1-1 0,4-26 0,1-1 26,-7 27 2,3-31 1,-6 33 2,2 0 1,7-29 0,-9 43-83,0 0 0,1 0 0,0 0 0,0 0 0,0 0 0,0 0 0,0 1 0,1-1 0,0 1 0,-1 0 0,1-1 0,1 1 0,-1 1 0,0-1 0,1 0 0,-1 1 0,7-4 0,-3 4 0,0-1-1,1 1 1,-1 0 0,1 0-1,-1 1 1,1 0-1,-1 0 1,1 1-1,8 0 1,40 4 153,68 13 1,-120-16-106,1 0 1,-1 0-1,0 0 0,0 1 0,0-1 1,5 5-1,-3 9-1694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5824,'0'0'14413,"7"15"-13873,21 48-15,-25-52-341,1-1-1,-1 1 1,-1 0 0,0 0-1,0 0 1,-1 15 0,2 7 381,0 17 295,3 17 446,-6-25 456,0-42-1766,0 1 0,0 0 1,0-1-1,0 1 0,-1-1 1,1 1-1,0-1 1,-1 1-1,1-1 0,0 1 1,-1-1-1,1 1 1,-1-1-1,1 1 0,0-1 1,-1 0-1,1 1 0,-1-1 1,1 0-1,-1 1 1,0-1-1,1 0 0,-1 0 1,1 0-1,-1 1 1,1-1-1,-1 0 0,0 0 1,1 0-1,-1 0 0,1 0 1,-1 0-1,0 0 1,1 0-1,-1 0 0,1 0 1,-2-1-1,-6-3-500,1 1-365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1533 3408,'0'0'7345,"15"2"-6750,-11-2-548,3 1 32,1 0 0,-1-1 1,0 0-1,1 0 0,-1 0 0,0-1 1,1 0-1,-1-1 0,0 0 0,0 0 1,0 0-1,0-1 0,-1 0 0,11-6 1,9-10 314,0-2 0,-2-1 0,-1 0 0,-1-2 1,31-42-1,-21 20 289,-3-1 1,34-73-1,-54 96-397,7-10 588,-16 33-634,-11 28 371,-5 25-348,1 1 1,3 0-1,-10 106 0,22-156-240,0 1 0,0-1 0,0 1 0,0-1 0,0 1 0,1-1 0,-1 1 0,1-1 1,0 0-1,0 1 0,1-1 0,-1 0 0,0 0 0,1 0 0,0 0 0,3 4 0,-4-6-10,1 1 0,0-1 1,-1 0-1,1 0 0,0 0 0,0 0 1,0 0-1,0 0 0,0 0 1,0-1-1,0 1 0,0-1 1,0 1-1,0-1 0,0 0 1,0 0-1,1 0 0,-1 0 1,0 0-1,0 0 0,0-1 0,0 1 1,0-1-1,0 0 0,0 1 1,4-3-1,8-3 27,1 0 1,-1-2-1,0 1 1,0-2-1,-1 0 0,0 0 1,0-1-1,-1-1 1,16-18-1,1-6 128,-2-2 1,-1 0-1,-1-2 0,33-73 0,-49 97 88,-9 15-251,0 0 0,1 0 0,-1-1-1,0 1 1,0 0 0,0 0 0,0 0-1,1 0 1,-1 0 0,0 0 0,0 0-1,0 0 1,0 0 0,1 0 0,-1 0-1,0 0 1,0 0 0,0 0 0,0 0-1,1 0 1,-1 0 0,0 0 0,0 0-1,0 1 1,0-1 0,1 0 0,-1 0-1,0 0 1,0 0 0,0 0 0,0 0-1,0 0 1,0 1 0,1-1 0,-1 0-1,0 0 1,0 0 0,0 0 0,0 0-1,0 1 1,0-1 0,0 0 0,0 0-1,0 0 1,7 33 229,-5-17-251,4 11 41,1 0 0,16 40 0,-18-55-31,1-1 0,0 0 0,1 0-1,0 0 1,0-1 0,1 0 0,18 17 0,-25-26 8,1 0 0,0 0 1,-1 0-1,1 0 1,-1-1-1,1 1 0,0-1 1,0 1-1,-1-1 1,1 1-1,0-1 0,0 0 1,0 0-1,-1 0 0,1 0 1,0 0-1,0 0 1,0-1-1,-1 1 0,1 0 1,0-1-1,-1 0 1,1 1-1,0-1 0,-1 0 1,1 0-1,0 0 1,1-2-1,4-1 16,0-1 1,0-1 0,-1 1-1,10-12 1,-6 4 26,0 0 1,0-1 0,-2-1 0,0 1 0,0-1-1,-1-1 1,-1 1 0,-1-1 0,0 0-1,-1-1 1,3-29 0,-7 43-27,1 0 0,-1-1-1,0 1 1,1 0 0,0 0 0,0 0 0,0-1 0,0 1-1,2-3 1,-2 5-11,0 0 0,0 0 1,0 0-1,0 0 0,0 0 0,0 0 0,1 1 0,-1-1 0,0 0 0,0 1 1,1-1-1,-1 1 0,0-1 0,1 1 0,-1 0 0,1 0 0,-1-1 0,1 1 1,-1 0-1,0 0 0,1 0 0,-1 1 0,2-1 0,231 6 57,-229-6-63,0 0 0,-1 0 0,1 1 0,0 0 0,8 2 0,-12-2 0,0-1-1,0 0 1,0 1-1,0-1 1,0 0 0,0 1-1,-1 0 1,1-1-1,0 1 1,0-1-1,0 1 1,-1 0 0,1-1-1,0 1 1,-1 0-1,1 0 1,-1 0 0,1-1-1,-1 1 1,1 0-1,-1 0 1,1 0 0,-1 0-1,0 0 1,1 0-1,-1 0 1,0 0 0,0 0-1,0 0 1,0 0-1,0 0 1,0 1 0,-8 42 21,-25 82 0,31-120-17,0 0 0,1 1 1,0-1-1,0 1 1,0-1-1,1 1 0,1 12 1,-1-17-5,0-1 1,0 1-1,0-1 1,1 1-1,-1-1 0,1 1 1,-1-1-1,1 1 1,-1-1-1,1 1 1,0-1-1,0 0 1,0 1-1,-1-1 1,1 0-1,0 0 1,1 0-1,-1 0 0,0 0 1,0 0-1,0 0 1,1 0-1,-1 0 1,0 0-1,1-1 1,-1 1-1,1-1 1,-1 1-1,1-1 0,-1 1 1,1-1-1,-1 0 1,1 0-1,-1 0 1,1 0-1,-1 0 1,1 0-1,2-1 1,7-1 14,0-1 0,-1 0 0,0-1-1,0 0 1,0 0 0,0-2 0,-1 1 0,0-1 0,9-7 0,11-10 44,33-34-1,-13 5 47,76-110-1,-86 108-74,67-94 56,-6-5 1,86-178-1,-98 155-41,-83 160-43,-8 17-9,-3 9-11,-97 218-146,68-142 111,-10 24-12,-36 134 0,67-192 33,2 1 0,3 1 0,2-1 0,1 106 0,6-158 31,0 1 1,0-1-1,0 1 0,0-1 0,0 0 0,1 1 1,-1-1-1,0 1 0,1-1 0,-1 0 0,1 0 1,-1 1-1,1-1 0,0 0 0,-1 0 0,1 0 1,0 1-1,0-1 0,0 0 0,1 1 0,0-2 1,-1 1 0,0-1 0,0 1 0,0-1 0,0 0 0,1 0 0,-1 0 0,0 1 0,0-1 0,0 0 0,1-1-1,-1 1 1,0 0 0,0 0 0,0 0 0,1-1 0,-1 1 0,1-1 0,7-3 4,-1-1 0,0 0 0,0 0 0,11-10 0,18-18 19,62-73 0,-42 43 12,7-10 37,-4-2-1,60-97 1,85-178 136,-141 237-161,55-87 58,-104 181-71,-15 19-34,0 0-1,0 0 0,0 0 1,0 0-1,0 0 1,0 1-1,0-1 1,0 0-1,0 0 0,0 0 1,0 0-1,0 0 1,0 0-1,0 0 1,0 0-1,0 0 1,0 1-1,0-1 0,0 0 1,0 0-1,0 0 1,0 0-1,0 0 1,0 0-1,0 0 0,0 0 1,0 0-1,1 0 1,-1 0-1,0 1 1,0-1-1,0 0 0,0 0 1,0 0-1,0 0 1,0 0-1,0 0 1,0 0-1,0 0 1,1 0-1,-1 0 0,0 0 1,0 0-1,0 0 1,0 0-1,0 0 1,0 0-1,0 0 0,0 0 1,0 0-1,1 0 1,-1 0-1,0 0 1,0 0-1,0 0 0,0 0 1,0 0-1,0 0 1,0 0-1,0-1 1,1 1-1,-14 42 17,-302 818-40,269-728 44,-63 162 157,70-193 39,35-84-89,4-12-22,7-10-1,23-32 137,35-55 0,-42 57-108,1 0 0,45-48 1,-68 83-133,-1-1 1,1 0 0,-1 1 0,1-1-1,0 0 1,0 1 0,-1-1 0,1 1-1,0-1 1,0 1 0,0 0 0,0-1-1,0 1 1,-1 0 0,1-1 0,0 1-1,0 0 1,0 0 0,0 0 0,0 0 0,0 0-1,0 0 1,0 0 0,2 1 0,-2-1-1,1 1 1,-1 0-1,0 0 1,1 0-1,-1 0 1,0 0-1,1 0 1,-1 0-1,0 1 1,0-1-1,0 0 1,2 3-1,1 4 1,0 0 0,0 0 1,-1 0-1,3 11 0,2 12-2,-6-18 1,2 1-1,0-1 0,11 24 0,-13-33 0,1 0-1,-1 0 0,1-1 0,0 1 0,-1-1 0,2 0 1,-1 0-1,0 0 0,0 0 0,1-1 0,0 1 0,-1-1 1,1 0-1,0 0 0,0 0 0,7 2 0,-2-2 5,0 0-1,1-1 1,-1 0-1,1 0 1,-1-1 0,13-1-1,57-11 36,-67 10-78,0-1 0,0 0-1,-1-1 1,0 0 0,0 0-1,0-1 1,0-1 0,0 0 0,-1 0-1,0-1 1,-1 0 0,0-1-1,16-16 1,-24 22-50,1-1 0,-1 1 0,0-1 0,1 0 0,-1 1 1,0-1-1,-1 0 0,1 0 0,0 0 0,0-3 0,-1-6-3401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3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8240,'0'0'620,"19"-2"1146,58-13 441,17-5-799,124-30 1558,-167 40-2140,-31 6-264,0-2 1,23-9 0,-22 12-801,-17 3-1690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4912,'0'0'9961,"4"11"-9260,71 199 2252,-58-162-2307,-7-21 42,1 0 1,19 36-1,-23-51-330,4 6 543,-11-41-31,-6-12-627,-1 0-1,-17-46 1,11 40-23,-9-46 0,21 81-207,-4-22 211,-2-51 1,7 72-181,0 0-1,0-1 1,1 1 0,0-1-1,0 1 1,1 0 0,0 0-1,0 0 1,1 0 0,0 0-1,0 0 1,4-6 0,-5 11-31,0 0 0,1 0 0,-1 0 0,0 0 0,0 0 0,1 1-1,-1 0 1,1-1 0,-1 1 0,1 0 0,5-2 0,35-7 103,-30 8-81,3-2 85,0 1 0,1 0 0,-1 1 0,0 1 0,1 1 0,-1 0 0,0 1-1,0 1 1,1 1 0,-1 0 0,0 1 0,-1 0 0,22 10 0,9 4 1152,-41-15-817,8 0-1572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7328,'0'0'13746,"0"13"-13154,-19 228 2963,16-209-2153,0 38 1,4-69-1375,0 0 0,1 0 0,-1 0 1,0 0-1,0 0 0,1 0 0,-1 0 0,0 0 1,1-1-1,-1 1 0,1-1 0,-1 1 0,0-1 0,1 0 1,0 1-1,-1-1 0,1 0 0,-1 0 0,1 0 1,1 0-1,57-9 137,1 2 0,70 1-1,-119 9-67,-11-3-91,-1 0-1,1 0 0,-1 0 0,1 1 0,0-1 0,-1 0 0,1 0 0,-1 0 1,1 0-1,0 0 0,-1 0 0,1 0 0,-1 0 0,1 0 0,0 0 0,-1 0 0,1-1 1,-1 1-1,1 0 0,-1 0 0,1-1 0,-1 1 0,1 0 0,-1 0 0,1-1 1,-1 1-1,1-1 0,-1 1 0,1-1 0,6-5-488,2-3-3558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564 559 4216,'0'0'7030,"-11"4"-6427,3-1-486,-3 1 151,-1 1-1,0-2 1,-1 0-1,1 0 1,-15 1 0,-1-3 423,-7-1 51,1 2 1,-1 2-1,1 1 0,-59 16 0,89-19-647,-1 1-1,0-1 1,1 1-1,0 1 1,-1-1-1,1 0 1,1 1-1,-1 0 1,0 0-1,1 0 1,0 0-1,-3 6 1,2-5 6,1 1 0,0 0 1,0 0-1,0 0 0,1 1 0,0-1 1,0 0-1,0 1 0,0 8 0,2-5-14,1 0 0,0 0 0,1 0 0,0 0 0,0 0 0,1 0 0,0-1 0,1 1 0,0-1 0,1 0 0,-1 0 0,2-1 0,-1 1 0,2-1 0,-1 0 0,1-1 0,15 14 0,-16-15-47,1 0 1,0 0-1,1-1 0,-1 0 1,1-1-1,0 0 1,0 0-1,1 0 1,-1-1-1,1 0 1,0-1-1,0 0 0,-1 0 1,1-1-1,0 0 1,1-1-1,-1 0 1,0 0-1,0-1 1,11-2-1,-13 1-8,-1 0 0,1 0 0,0-1 0,-1 0 0,0 0 0,1-1 0,-1 0 0,-1 0 0,1 0-1,0 0 1,-1-1 0,0 0 0,0 0 0,-1-1 0,1 1 0,4-10 0,-4 6 15,0-1-1,-1-1 1,0 1 0,0-1-1,-2 0 1,1 1-1,-1-1 1,-1 0 0,1-20-1,-1 4 43,-2 1 0,-1 0-1,-1 0 1,-1 0-1,-2 1 1,0-1 0,-1 1-1,-2 0 1,-1 1-1,0 0 1,-2 1 0,-17-27-1,-18-20 248,-3 3-1,-72-78 1,93 113-205,15 15 21,-1 0-1,-23-19 1,33 32-90,0 1 0,0-1-1,0 1 1,0 0 0,0 1 0,0-1 0,-1 1 0,0 0 0,1 0 0,-1 1 0,0-1 0,0 1 0,-10 0 0,15 1-34,-1 0-1,1 0 1,0 0 0,-1 0-1,1 0 1,-1 0-1,1 0 1,-1 1 0,1-1-1,0 1 1,-1-1-1,1 1 1,0-1-1,-2 2 1,2-1-133,1-1-1,0 1 1,0-1-1,0 1 0,0-1 1,0 1-1,0-1 1,0 0-1,0 1 1,0-1-1,0 1 1,0-1-1,0 1 1,0-1-1,0 1 1,0-1-1,0 1 1,1-1-1,-1 1 1,0-1-1,0 0 1,1 1-1,-1-1 1,0 1-1,0-1 1,1 0-1,-1 1 1,1-1-1,-1 0 1,0 1-1,1-1 1,-1 0-1,1 0 1,-1 0-1,0 1 0,1-1 1,-1 0-1,1 0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9440,'0'0'4766,"4"13"-4171,68 250 2219,-8-24 744,-58-216-2523,-6-22-278,-3-13-312,-3-16-251,-18-87 625,-53-151 0,73 255-770,-24-71 352,25 72-322,1-1 0,0-1 1,0 1-1,1 0 0,1-17 0,1 25-55,-1 0-1,1 0 1,0 0-1,0 0 1,1 0 0,-1 0-1,0 0 1,1 0-1,0 0 1,0 1-1,0-1 1,0 1 0,0-1-1,0 1 1,5-4-1,-1 2 12,-1 0-1,1 0 0,0 0 1,0 1-1,0 0 0,9-3 1,0 2 0,0 0 0,0 2 0,1-1 0,-1 2 0,0 0 0,1 1 0,23 3 0,-28-2-8,0 1-1,0 0 1,1 1 0,-2 0 0,1 1-1,0 0 1,-1 0 0,1 1 0,-1 1-1,17 12 1,-25-16-17,1 1 0,-1 0 0,1 0-1,-1 0 1,0 0 0,0 0 0,0 0 0,-1 0 0,1 1-1,-1-1 1,0 1 0,0-1 0,0 1 0,0 0 0,-1-1-1,1 1 1,-1 0 0,0-1 0,0 1 0,0 0 0,-1-1-1,1 1 1,-1 0 0,0-1 0,0 1 0,-3 5 0,-1 5 11,-1 1 1,-1-1-1,-1 0 1,0-1-1,-10 13 1,-14 17 276,-53 54 0,84-96-290,1 0 0,0-1 0,-1 1 1,1 0-1,-1-1 0,1 1 0,0 0 0,0-1 1,-1 1-1,1 0 0,0 0 0,0-1 1,0 1-1,0 0 0,0 0 0,0 0 0,0-1 1,0 1-1,0 0 0,0 0 0,1-1 0,-1 1 1,0 0-1,0-1 0,1 1 0,-1 0 0,1 0 1,-1-1-1,0 1 0,1-1 0,-1 1 1,1 0-1,-1-1 0,1 1 0,0-1 0,0 2 1,29 20-14,-24-17 11,12 7-17,5 4-7,-1 1 0,23 21 0,-36-28-3,-2-4 9,0 1-1,0 0 1,0 1-1,-1 0 1,9 15-1,-14-20 15,0 0 0,0 0 0,0 0 0,0 0 0,0 0 0,-1 0 0,0 0 0,1 0 0,-1 0 0,0 1 0,-1-1 0,1 0 0,0 0 0,-1 0 0,0 0 0,0 0 0,0 0 0,0 0 0,0-1 0,0 1 0,-1 0 0,1 0 0,-3 2 0,-3 4 19,0-1-1,0 1 1,0-1 0,-1-1 0,0 1-1,-1-2 1,0 1 0,-10 5-1,-80 38 226,97-49-238,-28 11 117,-33 8 1,35-11-144,6-7-162,17-4-994,10-3-2584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9144,'0'0'11478,"14"-1"-11014,108-8 741,-107 7-991,34-4 467,-47 6-630,0 0-1,0 0 1,0 0 0,1 0 0,-1 1 0,0-1 0,0 1-1,0-1 1,0 1 0,0 0 0,0-1 0,0 1-1,-1 0 1,1 0 0,0 0 0,0 1 0,-1-1-1,3 3 1,-3-3-19,0 1-1,0 0 1,0 0-1,-1-1 1,1 1 0,-1 0-1,0 0 1,1 0-1,-1 0 1,0 0-1,0 0 1,0 0-1,0-1 1,-1 1 0,1 0-1,0 0 1,-1 0-1,-1 3 1,-15 37 234,12-33-206,-10 19 107,-2-1 0,-1 0 0,-35 39 1,34-43-15,3-7-7,-7 8 73,22-23-200,0 0 1,0 0 0,0 0-1,0 0 1,1 1 0,-1-1-1,0 0 1,1 1 0,-1-1-1,1 0 1,0 1 0,-1-1-1,1 1 1,0-1 0,0 0 0,0 1-1,0 2 1,1-3-13,0 0 1,-1 0-1,1 0 1,0-1-1,0 1 1,0 0-1,0 0 0,1 0 1,-1-1-1,0 1 1,0-1-1,0 1 1,0-1-1,1 1 1,-1-1-1,0 0 0,3 1 1,25 4 41,-16-5-44,0 0 0,1 0 0,-1-1 0,25-6 0,-21 3-78,0 2 0,22-2 0,-18 1-25,-2 0-4372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11856,'0'0'665,"14"0"311,6-2-673,256-29 2767,-240 24-2893,-1-1 1,0-2-1,-1-1 0,0-1 1,54-30-1,-54 22-2442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4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107 134 5520,'0'0'3446,"-10"5"-2819,2-1-372,-39 19 594,42-21-198,1 0-1,-1-1 1,0 0 0,1 0-1,-10 0 1,9 6 4062,179-19-2965,-115 7-1457,215-25 793,-59 6-379,-152 18-500,430-59 1617,-426 46-1192,-57 16-487,-10 2-189,0 1 0,0-1 0,1 1 1,-1-1-1,0 1 0,0-1 0,0 1 0,0-1 0,0 1 1,0-1-1,0 1 0,0-1 0,0 1 0,0-1 0,0 1 1,0-1-1,0 0 0,0 1 0,0-1 0,-1 1 0,1-1 1,0 1-1,0-1 0,-1 1 0,1 0 0,0-1 0,-1 1 1,1-1-1,0 1 0,-1 0 0,1-1 0,-1 1 0,0-1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355 558 6824,'0'0'5585,"-12"2"-4953,-14 3-172,2 1 0,-1 1 1,1 1-1,0 1 0,-23 13 0,39-18-290,-17 11 646,-30 22-1,49-32-588,0 0-1,0 0 1,1 0 0,-1 1 0,1 0-1,0 0 1,1 0 0,0 1-1,0-1 1,-3 9 0,6-14-173,0 0 1,1 0 0,-1 0 0,1 1 0,0-1-1,0 0 1,-1 0 0,1 1 0,0-1-1,0 0 1,0 0 0,0 1 0,0-1 0,0 0-1,0 0 1,1 0 0,-1 1 0,0-1-1,1 0 1,-1 0 0,1 0 0,-1 0 0,2 2-1,-1-2-6,1 0 0,-1 0 0,0 0 0,1 0 0,-1 0 0,1 0 0,0 0 0,-1 0 0,1-1 0,0 1 0,-1-1 0,1 1 0,0-1 0,2 1 0,4-1 51,0 0 0,0 0 1,0-1-1,0 1 0,0-2 1,10-2-1,-7 0-28,0-1-1,-1 0 1,1 0-1,-1-1 1,0-1 0,0 0-1,-1 0 1,0-1-1,0 0 1,0 0 0,-1-1-1,-1-1 1,0 1 0,9-15-1,-6 7-7,-1 0 1,-1 0-1,0-1 1,-1 0-1,-1-1 0,-1 1 1,0-1-1,2-23 0,-6 17-5,-1 0-1,-1-1 1,-1 1-1,-1 0 1,-1 0-1,-1 0 1,-2 0-1,0 1 1,-1 0-1,-2 1 1,-1 0-1,0 0 1,-2 1-1,0 1 1,-30-37-1,38 53-26,0 0 0,0 0-1,-1 1 1,1 0 0,-1 0-1,0 0 1,0 0 0,-1 1-1,1 0 1,-1 0 0,1 1-1,-1 0 1,-9-2 0,12 3-14,0 1 1,0-1-1,0 1 0,1 0 1,-1 0-1,0 0 0,0 1 1,0-1-1,0 1 1,0 0-1,1 0 0,-1 1 1,0-1-1,1 1 0,-1-1 1,1 1-1,-1 0 1,1 0-1,0 1 0,0-1 1,0 1-1,0-1 0,0 1 1,-4 6-1,6-6-16,-1-1 0,1 0 0,0 1-1,0-1 1,1 1 0,-1-1 0,0 1-1,1-1 1,0 1 0,-1 0 0,1-1 0,0 1-1,0-1 1,0 1 0,1 0 0,-1-1 0,1 1-1,-1-1 1,1 1 0,0-1 0,0 1-1,0-1 1,0 0 0,3 4 0,1 3-720,1 0 1,1-1 0,14 16-1,-18-21-279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8336,'0'0'12921,"8"10"-12456,-3-4-376,-2-2-44,0 0 1,0 0-1,0-1 1,1 1-1,-1-1 1,1 0-1,0 0 1,0 0-1,0 0 1,0-1-1,0 0 1,1 0 0,-1 0-1,1 0 1,-1-1-1,8 2 1,141 10 1891,-151-12-1905,-1-1-1,0 0 1,1 0 0,-1 1-1,1-1 1,-1 0 0,0 1 0,0 0-1,1-1 1,-1 1 0,0 0-1,0-1 1,0 1 0,1 0-1,-1 0 1,0 0 0,0 0 0,0 0-1,-1 0 1,1 0 0,1 2-1,-1-1 1,-1 0-1,1 0 1,-1 0-1,1 1 1,-1-1-1,0 0 1,0 0 0,0 0-1,0 0 1,0 0-1,-1 0 1,1 0-1,-1 3 1,-3 6 46,0 0 0,-1 0 1,0 0-1,-8 11 1,8-13-43,-31 53 403,-60 82 0,90-136-360,0 0 0,0 0 0,1 1 0,0 0-1,0 0 1,-4 15 0,9-23-72,-1 1 0,1 0 0,0 0 0,0-1 0,0 1 0,1 0 0,-1-1 0,0 1 0,1 0 0,-1 0 0,1-1 0,-1 1 0,1-1 0,0 1 0,0-1 0,0 1 0,0-1 0,0 1 0,0-1 0,0 0 0,0 1 1,1-1-1,-1 0 0,0 0 0,1 0 0,-1 0 0,1 0 0,-1 0 0,1 0 0,-1-1 0,3 2 0,5 1-5,0 0 1,0 0 0,0-1 0,11 2 0,2-1-26,1-2 1,-1 0-1,1-1 1,-1-2 0,43-7-1,-58 7-43,0 0-1,0-1 1,0 1-1,-1-1 1,1-1 0,-1 1-1,0-1 1,0 0-1,0-1 1,0 0 0,-1 1-1,8-11 1,-8 9-1024,0 0 1,0 0-1,5-12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2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7736,'0'0'2732,"12"-11"-2023,-4 3-574,-3 3-44,1-1 1,0 1-1,0 0 1,0 0-1,1 1 1,-1-1-1,1 1 1,0 1-1,0 0 1,1 0-1,-1 0 1,0 1-1,12-3 1,306-33 2712,-239 34-1434,156 13 0,-175 3-585,-16-1 278,-43-11-834,-8 0-190,1 0-1,0 0 1,-1 0 0,1 0-1,0 0 1,0 0 0,-1 0-1,1 0 1,0 0 0,-1 1-1,1-1 1,0 0 0,-1 0-1,1 0 1,0 1 0,-1-1-1,1 1 1,0-1 0,-1 0-1,1 1 1,-1-1 0,1 1-1,0 0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22575,'0'0'0,"65"-10"-1112,-33 8 896,2-2 0,-8 2 64,-5-4 8,-3-4 8,0-2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4816,'0'0'5978,"14"1"-5346,142-1 2092,-121-2-1996,-20 2-432,-1-1 1,1 0-1,0-1 0,-1 0 0,0-1 0,1-1 0,26-11 0,29-24-2070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4416,'0'0'5901,"-14"5"-5169,2-1-629,-101 40 1687,98-37-1321,-1 1 0,1 1 0,1 0 0,-1 0 0,-21 21 0,30-24-322,1 1 1,-1 0 0,1 1 0,0-1 0,1 1 0,0 0 0,0 0 0,1 0 0,0 1 0,0-1 0,1 1 0,0 0 0,0 0 0,1 9 0,-1 14 213,2 0 0,7 51 0,-7-76-317,15 91 634,35 125 0,-18-93-258,126 803 1925,-113-514-1439,7-35 100,-34-291-682,13 90 602,-30-164-780,0-1 0,-1 1 1,-1-1-1,-1 1 0,-1-1 1,0 0-1,-1 0 0,-9 23 1,3 19 553,-2 12-119,10-59-509,1 0 1,0-1-1,1 1 0,2 21 0,-2-33-69,1 0 0,-1 0 0,1 1 0,-1-1-1,1 0 1,0 0 0,0 0 0,-1 0 0,1 0-1,0 0 1,0 0 0,0 0 0,0 0 0,0 0-1,0-1 1,0 1 0,0 0 0,1-1-1,-1 1 1,0-1 0,0 1 0,0-1 0,1 1-1,-1-1 1,0 0 0,1 0 0,-1 0 0,0 0-1,1 0 1,-1 0 0,0 0 0,3 0 0,8-1-6,0 0 1,19-5-1,-24 4 8,102-19-51,134-46 0,-231 62-28,0 0 1,-1-1-1,0-1 0,0 0 1,9-8-1,4-5-3784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17295,'0'0'86,"13"3"60,39 4 2,-19-2 104,0 0 0,-1 2 0,35 12 0,-58-15-135,0-1 0,0 1 0,0 1 0,-1-1 0,1 2 0,-1-1 0,0 1 0,-1 0 0,0 1 0,0-1-1,0 2 1,0-1 0,-1 1 0,-1 0 0,9 15 0,0 8 171,-2 1-1,-1 0 0,8 36 1,13 104 451,-24-123-551,97 618 1771,3-108-924,-17-119-258,-33-76-121,-41-241-416,-11-67 123,-2 73 0,-4-128-362,0 1-1,-1 0 0,1-1 0,-1 1 0,1 0 0,-1-1 1,0 1-1,1-1 0,-1 1 0,0-1 0,0 1 0,0-1 0,0 1 1,-1-1-1,1 0 0,0 0 0,0 0 0,-1 1 0,1-1 0,-1-1 1,1 1-1,-1 0 0,1 0 0,-3 0 0,-6 4-33,-1-1 1,-19 4-1,10-3 30,-200 48-156,92-26 42,100-22 65,20-4-18,1 0 0,-1 0 1,1 1-1,-10 4 0,32-15-4719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6824,'0'0'7598,"4"12"-6760,62 176 2751,-24-69 1241,-110-417-4137,37 180-627,27 101-70,1 0 1,0 0-1,0-20 0,3 36 5,0 0 0,0 1 0,0-1 0,0 1 0,1-1 0,-1 1 0,0-1 0,0 1 0,1-1 0,-1 1 0,0-1 0,0 1 0,1-1 0,-1 1 0,0-1 0,1 1 0,-1-1 0,1 1 0,-1 0 0,1-1-1,-1 1 1,1 0 0,-1-1 0,1 1 0,-1 0 0,1 0 0,0-1 0,22-2 73,21 8 104,-20 3-35,0 1 1,-1 1-1,37 21 0,-49-25-65,14 9 103,-20-11-98,1 0 0,0-1 0,0 1 0,0-1 0,0 0 0,0-1 0,1 0 0,11 3 0,10 1 661,-27-6-731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11552,'0'0'3586,"12"-4"-3070,33-5 343,0 1 0,89-3 0,-112 10-229,31-6-1,-32 4 766,31-1-1,-47 5-1021,-5 2-259,-10 3-399,4-2-149,-1 5-2600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10752,'0'0'1412,"11"-1"-983,85-1 670,37-1 937,-122 2-1892,7-1 608,0 0-1,24-6 1,-36 6-585,1 0-1,-1-1 1,0 0-1,0 0 1,0 0-1,0-1 1,0 1 0,-1-1-1,9-9 1,-3 2-2694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7:5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92 10152,'0'0'194,"-4"12"-62,1-5-97,-3 9 179,0 1 1,1-1 0,1 1-1,0 0 1,-2 30 0,6-37-142,0 11 201,0 0 0,1 0 0,5 26-1,-6-42-169,1 0 0,1 0 0,-1 0 0,1 0 0,0 0 0,0 0 0,0-1 0,1 1 0,-1-1 0,1 1 0,0-1 0,1 0 0,-1 0 0,1 0 0,-1-1 0,1 1 0,1-1 0,-1 0 0,7 4 0,-3-3 17,0-1-1,1 1 1,0-2-1,0 1 1,0-1 0,0 0-1,0-1 1,0 0 0,0-1-1,1 0 1,-1 0 0,0-1-1,10-2 1,-7 1-18,-1-2 1,0 0-1,0 0 1,0-1-1,0 0 1,-1-1-1,0 0 1,0 0-1,11-11 0,-4 2 55,-2 0-1,0-1 1,-1-1-1,0 0 1,-1-1-1,-1-1 1,-1 0-1,-1 0 1,-1-1-1,11-32 1,-18 45-91,0 1 0,0-1 0,-1 1 0,0-1 0,0 0 1,-1 1-1,0-1 0,0 0 0,0 1 0,-1-1 0,0 1 0,-1-1 1,1 1-1,-5-11 0,4 12-23,-1 1 1,1 0 0,-1-1-1,0 1 1,0 0-1,-1 1 1,1-1-1,-1 1 1,0-1-1,0 1 1,0 0-1,0 0 1,0 1 0,-1-1-1,1 1 1,-1 0-1,0 0 1,1 1-1,-1-1 1,-6 0-1,-7-1 34,0 1-1,0 0 0,0 2 0,0 0 1,0 1-1,-1 0 0,1 2 0,1 0 0,-1 1 1,0 1-1,1 0 0,0 2 0,-26 13 1,19-7-242,-86 43 684,37-26-3920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04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0 237 3912,'0'0'13367,"3"13"-13096,-1 1-202,3 16 238,12 40 0,4-2 265,12 34 126,-15-65-283,-13-28-217,-1 0-1,0 0 0,0 0 0,3 14 1,2-7 429,-9-16-589,0 0-1,1 1 1,-1-1 0,0 0-1,0 1 1,1-1 0,-1 0-1,0 0 1,1 1 0,-1-1-1,0 0 1,1 0 0,-1 0 0,0 1-1,1-1 1,-1 0 0,1 0-1,-1 0 1,0 0 0,1 0-1,-1 0 1,1 0 0,-1 0-1,0 0 1,1 0 0,-1 0-1,1 0 1,-1 0 0,0 0 0,1 0-1,-1 0 1,1 0 0,-1-1-1,0 1 1,1 0 0,1-2-6,0 0 0,0 0 0,-1 0 0,1 0 0,0-1 0,-1 1 0,0 0 0,0-1 1,1 1-1,-1-1 0,-1 1 0,1-1 0,0 1 0,0-4 0,0 0-9,6-29 111,-2 0 0,2-56 1,-5 42-28,-4-42 139,1 68-170,0 0-1,1 0 0,4-29 0,-1 39-26,-3 5-21,1 1-1,0-1 1,1 1 0,0-1 0,0 1 0,0 0 0,1 0 0,0 0-1,1 0 1,0 0 0,0 1 0,0-1 0,6-6 0,3-1-1,-8 8-11,0 0 1,1 0-1,-1 1 0,1-1 0,10-6 0,-13 11-7,0-1-1,0 1 1,-1 0-1,1 0 1,0 0 0,0 1-1,0-1 1,0 1-1,0-1 1,0 1 0,0 0-1,0 0 1,0 1 0,0-1-1,0 0 1,0 1-1,0 0 1,6 2 0,17 8 77,43 24 1,-11-4 44,-7 0 11,-41-24-54,1 0 1,0 0-1,0-2 0,15 7 1,-12-11 229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05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6928,'0'0'10985,"3"14"-10571,1 16-34,-1 0-1,-2 48 0,-12 165 3171,11-242-3516,1-1 0,-1 1 0,0-1 0,0 1-1,1-1 1,-1 1 0,0-1 0,1 1 0,-1-1-1,0 1 1,1-1 0,-1 0 0,1 1 0,-1-1-1,1 1 1,-1-1 0,1 0 0,-1 0 0,1 1-1,-1-1 1,1 0 0,-1 0 0,1 0 0,0 1-1,-1-1 1,1 0 0,-1 0 0,1 0 0,0 0 0,-1 0-1,1 0 1,-1 0 0,1 0 0,0-1 0,25-2-3,-24 3 10,137-30 553,-113 27-417,0 0 1,0 2 0,1 1 0,32 4 0,26 12 501,-75-15-893,-9-1 250,1 0-1,-1 1 1,0-1 0,1 0 0,-1 0-1,0 0 1,1 0 0,-1 0 0,0 0-1,1-1 1,-1 1 0,3-1 0,8-11-3777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10344,'0'0'2632,"67"-30"-2424,-29 12-128,10-8 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07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51 6128,'0'0'13233,"14"0"-12971,170-16 730,-60-1 420,144-1 0,-221 24-410,-47-6-991,0 0 1,1 0 0,-1 0-1,0 0 1,0 0 0,1 0-1,-1 0 1,0 0 0,0 0 0,1 0-1,-1 0 1,0 0 0,1 0-1,-1 0 1,0 0 0,0 0 0,1 0-1,-1 0 1,0 0 0,0 0-1,0 0 1,1 0 0,-1 1-1,0-1 1,0 0 0,1 0 0,-1 0-1,0 0 1,0 1 0,0-1-1,0 0 1,1 0 0,-1 0-1,0 1 1,0-1 0,0 0 0,0 0-1,0 1 1,0-1 0,1 0-1,-1 0 1,0 1 0,0-1-1,0 0 1,0 1 0,-10 9-165,6-8-55,0 1 1,0-1-1,-1-1 1,1 1-1,0-1 0,-6 2 1,3-1-2400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07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83 7832,'0'0'5382,"12"-6"-4866,3-3-317,-8 5-91,0 0-1,-1 1 1,2 0 0,-1 0 0,0 0 0,1 1 0,8-2 0,28-3 898,66-3 0,-10 1 88,27 0 494,-31 3 37,-86 5-1260,1 2-1,-1-1 1,1 1-1,11 3 0,-20-4-295,-1 1 330,-6 1-3442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10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13 4416,'0'0'8930,"-11"9"-8384,-4 3-357,3-2 28,-1 1 0,2 0 0,-16 19 0,15-17 68,1 1 0,0 0 0,1 0 0,0 1 0,1 1 0,-10 24-1,17-34-208,-27 85 1017,27-80-928,0 1 0,0 0 0,1-1 0,0 1-1,1 0 1,2 12 0,-1-18-105,0 1 1,1-1-1,0 0 0,0 1 1,1-1-1,-1 0 0,1-1 1,1 1-1,-1 0 0,1-1 1,0 0-1,0 0 0,1 0 1,-1 0-1,1-1 0,0 1 1,0-1-1,1-1 0,-1 1 1,1-1-1,0 0 0,0 0 1,0 0-1,0-1 0,0 0 1,0 0-1,8 1 0,-2-3 6,0-1 0,1 0 0,-1 0 0,0-1 0,-1-1 0,1 0-1,0 0 1,-1-1 0,1-1 0,-1 0 0,0 0 0,-1-1 0,0 0 0,0-1-1,11-9 1,15-16 146,0-1 0,43-53 0,-56 61-106,-11 11-16,0 0 0,-1-1 0,-1 0 0,17-32 0,-22 36 118,-6 12-14,-9 23 10,6-11-175,1 1 0,0 0 0,1 0 0,0 0 0,1 0 0,1 0-1,0 0 1,5 27 0,-2-21 7,1-1-1,1 1 1,2-1-1,-1 0 1,18 32 0,-16-38 3,1 0 1,0-1 0,1 0 0,0 0-1,1-1 1,0-1 0,1 0 0,0 0-1,0-1 1,26 14 0,-33-21-20,-1 0 1,1 0 0,0-1-1,0 0 1,0 0-1,0 0 1,0 0 0,0-1-1,0 1 1,0-1-1,0-1 1,0 1-1,0-1 1,0 0 0,-1 0-1,1 0 1,0-1-1,0 1 1,-1-1 0,1 0-1,-1-1 1,1 1-1,-1-1 1,0 0-1,0 0 1,0 0 0,5-6-1,1-1 23,-1 0 1,-1 0-1,0-1 0,0 0 1,-1-1-1,-1 1 0,1-1 1,-2-1-1,5-15 0,-3 4 23,-2 0 1,0-1-1,-2 0 0,-1 0 0,-1 0 0,-1-1 1,-1 1-1,-1 0 0,-2 0 0,0 0 0,-1 1 0,-2 0 1,-11-28-1,14 42-20,-1 1 0,0-1 0,0 1 1,-1 0-1,0 0 0,-11-11 0,14 16-74,-1 1 0,1 0-1,-1 0 1,1 0 0,-1 1 0,0-1-1,0 1 1,-1 0 0,1 0-1,0 0 1,-1 1 0,1-1 0,-1 1-1,1 0 1,-1 0 0,-7 0 0,11 1-27,1 1 0,0-1 1,0 0-1,-1 0 1,1 0-1,0 0 0,0 0 1,-1 0-1,1 0 1,0 0-1,0 1 0,0-1 1,-1 0-1,1 0 1,0 0-1,0 0 1,0 1-1,-1-1 0,1 0 1,0 0-1,0 1 1,0-1-1,0 0 0,0 0 1,0 1-1,-1-1 1,1 0-1,0 0 1,0 1-1,0-1 0,0 0 1,0 0-1,0 1 1,0-1-1,0 0 0,0 0 1,0 1-1,0-1 1,0 0-1,1 1 0,-1-1 1,0 0-1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11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0 6520,'0'0'5737,"-4"10"-5080,0 2-545,-4 7 433,1-1 1,0 1 0,2 1 0,-5 31 0,9-46-363,1 1 0,0-1 0,0 1 0,0-1 1,1 1-1,0-1 0,0 1 0,0-1 0,4 10 0,-3-12-94,0 1-1,0-1 0,0 0 1,0 0-1,1 0 0,-1 0 1,1 0-1,0 0 0,0-1 0,0 1 1,0-1-1,0 0 0,0 0 1,1 0-1,-1-1 0,4 2 0,3 1 41,-1-2 0,1 1 0,-1-1 0,1 0 0,0-1 0,0 0 0,0-1-1,13-1 1,-6 0 125,0-2-1,0 0 0,0-1 1,19-8-1,-5-1-804,0 0 1,-1-3-1,50-34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12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0 4816,'0'0'4109,"-13"2"-3793,-28 6 151,-46 16-1,50-12 586,-44 22-1,81-34-1069,0 0 0,0 0 0,0 0 0,0 0 0,-1 0 0,1 0 0,0 0 0,0 0 0,0 0 0,0 0 0,0 0-1,0 0 1,0 0 0,0-1 0,0 1 0,0 0 0,0 0 0,-1 0 0,1 0 0,0 0 0,0 0 0,0 0 0,0 0 0,0 0 0,0 0 0,0-1 0,0 1 0,0 0 0,0 0 0,0 0 0,0 0 0,0 0 0,0 0 0,0 0 0,0 0 0,0-1-1,0 1 1,0 0 0,0 0 0,0 0 0,0 0 0,0 0 0,0 0 0,0 0 0,0 0 0,0-1 0,0 1 0,0 0 0,1 0 0,-1 0 0,0 0 0,0 0 0,0 0 0,0 0 0,0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14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0 266 3712,'0'0'12911,"13"-10"-12364,39-29-52,-49 37-413,0-1 1,0 1-1,1 0 1,-1 0-1,0 1 1,1-1-1,-1 1 0,1 0 1,0 0-1,-1 0 1,1 0-1,0 0 1,0 1-1,-1 0 1,9 0-1,-9 0-22,0 1 0,0 0 0,0 0-1,0 1 1,0-1 0,0 0 0,0 1 0,0 0 0,-1 0-1,1 0 1,0 0 0,-1 0 0,0 0 0,4 5 0,2 5 70,0 1 1,-1-1 0,0 1 0,-1 1-1,0-1 1,3 17 0,24 84 491,-22-71-333,1-1 1,2 0-1,22 43 1,-32-76-212,1-1 0,-1 0 0,1-1 1,1 1-1,0-1 0,0 0 0,12 11 1,-16-17-50,1 1 0,-1 0 0,1-1 0,-1 1 0,1-1 0,-1 0 0,1 0-1,0 0 1,0 0 0,0 0 0,0-1 0,-1 1 0,1-1 0,0 0 0,0 0 0,0 0 0,0 0 0,0 0 0,0-1 0,0 0 0,0 1 0,0-1 0,-1 0 0,1 0 0,0 0 0,-1-1 0,1 1 0,3-3 0,1-1 28,0-1 0,0 0 0,0-1-1,-1 1 1,0-1 0,0 0 0,-1-1 0,9-14-1,-1-3 112,15-40 0,-12 17 85,-3-1 1,13-83-1,-16 73-32,-2-9 58,-7 52-151,1 1 1,0-1-1,1 0 1,0 1-1,1 0 1,1 0-1,10-21 1,-13 33-105,0 1 0,0-1 0,0 0 0,0 1 0,1 0 0,-1 0 0,1 0 0,-1 0 1,1 0-1,0 0 0,0 0 0,0 1 0,3-2 0,47-13 177,-35 11-135,2 0 18,0 2 0,1 0 0,-1 0-1,1 2 1,-1 1 0,38 4 0,-6 3 263,74 21 0,-119-26-268,-1 0-1,1 0 1,-1 1-1,9 5 1,-13-7-41,0 0 1,0 1 0,0-1 0,0 1 0,0-1 0,0 1 0,0 0 0,0 0 0,-1 0 0,1 0-1,-1 0 1,0 0 0,1 1 0,0 1 0,-2 0-38,-1 0 0,1-1-1,0 1 1,-1 0 0,0-1-1,0 1 1,0-1 0,-2 4 0,1 0-111,-10 21-566,7-18-3249,5-10 3739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15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0 8336,'0'0'8207,"-1"15"-7441,0-3-582,-5 87 1057,9-46 71,12 71-1,0-5 442,-13-102-1228,1-1-1,0 0 1,9 23 0,-10-35-381,1 11 1405,-3-14-1543,0-1 1,-1 0-1,1 0 0,0 1 0,-1-1 0,1 0 0,-1 0 0,1 0 0,0 0 0,-1 0 0,1 0 1,-1 1-1,1-1 0,0 0 0,-1 0 0,1 0 0,-1 0 0,1 0 0,0-1 0,-1 1 0,1 0 0,-1 0 1,1 0-1,0 0 0,-1 0 0,1 0 0,0-1 0,-1 1 0,1 0 0,0 0 0,-1-1 0,1 1 1,0 0-1,-1 0 0,1-1 0,-2 0-259,-20-12-702,15 7-2586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16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0 145 6016,'0'0'13038,"11"-4"-12525,51-18 167,2 2-1,87-15 0,147-10 1158,-206 32-1117,-54 9 492,50 2 0,-86 2-1101,-13 3 489,2 0-4172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14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452 1 4416,'0'0'9574,"-12"4"-9156,-86 27 840,74-22-747,0 0 1,-30 18-1,43-21-331,1 1 0,-1 0 0,1 1 0,1 0 1,0 1-1,-16 17 0,2 5 235,0 0 0,2 1 1,-24 49-1,41-70-314,0 0 0,1 0 0,0 1 0,1-1 0,1 1 0,-1 0 0,2 22 0,2-3 174,9 54 1,0-32 58,2-2 0,3 1 0,2-2 0,42 86 0,81 88 1107,-133-211-1384,13 23 128,-16-26-116,0 0 0,1 0 0,9 10 0,-4-4 52,1 0 1,-2 0 0,0 1-1,-1 1 1,10 29-1,-15-39-13,0 0-1,0 0 1,8 10 0,-8-12-3,0 0 1,0 0-1,0 1 1,-1-1 0,2 8-1,-3-9-47,-1-2 5,0 0-1,0 0 1,0 0 0,0 0 0,-1 0-1,1 0 1,-1 0 0,0 0 0,0 0-1,-1 5 1,1-7-38,0-1-1,0 1 1,0 0 0,-1-1-1,1 1 1,0-1-1,0 1 1,-1-1 0,1 1-1,0-1 1,-1 1-1,1-1 1,0 1 0,-1-1-1,1 1 1,-1-1-1,1 0 1,-1 1 0,1-1-1,-1 0 1,1 1 0,-1-1-1,0 0 1,1 0-1,-1 1 1,1-1 0,-1 0-1,0 0 1,0 0-1,-1 0 15,0 0-1,0 0 0,0 0 0,0-1 1,1 1-1,-1-1 0,0 1 0,0-1 1,-3-2-1,1 1 16,-1-1-1,1 1 1,0-1-1,0-1 1,0 1-1,0 0 1,-5-7-1,-7-19 211,12 21-142,-1-1-1,0 1 0,-7-8 1,8 9-62,-1 1 0,2-1 0,-1 0-1,1 0 1,0 0 0,0 0 0,-2-13 0,2 11 3,0 0 0,0 0 0,0 1 0,-9-16 0,5 12 18,1 1 0,0-1 0,-6-21 0,7 19-10,-1-1 0,-9-15-1,0 1 46,11 20-61,-1 0-1,0 0 1,0 0 0,-1 1 0,-9-10-1,11 12 34,3 4-71,0 1 1,0 0-1,0-1 1,0 1-1,0 0 1,-1 0-1,1 0 1,0 0-1,-1 0 1,1 0-1,-3-1 1,-9-7-73,11 7 46,-1 0 0,1 0 0,-1 0 0,1 1 0,-1-1-1,0 1 1,0 0 0,1 0 0,-1 0 0,0 0 0,0 0 0,0 0 0,0 1 0,0 0 0,-6-1 0,6 1-5,-1 0 0,1 0 0,-1 0 0,1 0 0,-1 1 0,1-1 1,-1 1-1,1 0 0,0 0 0,-1 0 0,1 0 0,0 1 0,0 0 0,0-1 0,0 1 1,-4 3-1,-32 20-54,32-20 48,-3 0 89,9-5-52,1 0-20,0 0 0,1 0 0,-1 0 0,0 0 0,0 0-1,0-1 1,0 1 0,0 0 0,0 0 0,0 0 0,0 0-1,0 0 1,1 0 0,-1 0 0,0 0 0,0 0 0,0-1-1,0 1 1,0 0 0,0 0 0,0 0 0,0 0 0,0 0-1,0 0 1,0 0 0,0-1 0,0 1 0,0 0 0,0 0-1,0 0 1,0 0 0,0 0 0,0 0 0,0-1 0,0 1-1,0 0 1,0 0 0,0 0 0,0 0 0,4 0-3,1 1 1,0 0 0,0 0 0,-1 0 0,1 1-1,-1-1 1,1 1 0,-1 0 0,6 3-1,37 28 24,-15-9 29,32 23-30,112 109-1,-80-63-52,-26-27 32,-65-61 4,-1-1 0,0-1 0,0 1 0,0 0 0,-1 0 0,0 1 0,0-1 0,3 7 0,-5-9 3,-1-2 11,-9-14 113,-1 0-88,0-1 0,2-1 0,0 1 1,1-1-1,-9-28 0,-17-91 239,31 126-248,-3-21 118,1 0 0,1 1 1,1-52-1,2 77-147,1 0 0,-1-1 1,1 1-1,0 0 0,0 0 0,1-1 1,-1 1-1,1 0 0,0 0 0,0 0 1,0 1-1,4-5 0,-3 7-1,-4 6 0,-5 7 0,-1 1 0,-1-1 0,0 1 0,-1-1 0,-1-1 0,1 0 0,-17 14 0,5-7 0,-2 0 0,-33 19 0,42-28 0,-40 22 0,49-28 0,0-1 0,-1 0 0,0 0 0,1 0 0,-1-1 0,0 0 0,-11 1 0,17-1 0,-1-1 0,1 0 0,0 0 0,-1 0 0,1 0 0,0 0 0,0 0 0,-1 0 0,1 0 0,0 0 0,0-1 0,-1 1 0,1 0 0,0 0 0,-1 0 0,1 0 0,0 0 0,0 0 0,0 0 0,-1-1 0,1 1 0,0 0 0,0 0 0,-1 0 0,1-1 0,0 1 0,0 0 0,0 0 0,0 0 0,-1-1 0,1 1 0,0 0 0,0 0 0,0-1 0,0 1 0,0 0 0,0-1 0,0 1 0,0 0 0,0 0 0,0-1 0,0 1 0,0 0 0,0-1 0,0 1 0,0 0 0,0 0 0,0-1 0,0 1 0,0 0 0,0 0 0,0-1 0,1 1 0,-1 0 0,0-1 0,10-14 0,-9 13 0,7-9 0,2-4 0,1 0 0,1 1 0,0 0 0,1 1 0,24-20 0,-14 20 0,7-9 0,-25 14 635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1:21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283 123 4216,'0'0'7952,"-10"8"-7588,-69 55 1018,26-8-116,41-43-1130,0 1 1,1 0 0,0 1 0,1 0 0,1 0 0,1 1-1,-14 31 1,-9 45 436,28-81-475,0 1-1,0 0 0,1 0 0,0 0 1,1 0-1,0 0 0,2 19 0,-1-22-22,1-1 1,0 1-1,0-1 0,1 1 0,0-1 0,0 0 0,0 1 1,1-1-1,1-1 0,-1 1 0,9 12 0,-9-15-32,1-1 0,-1 0 0,1 0 0,0-1 0,-1 1 0,1-1 0,0 0 0,0 0 0,1 0-1,-1 0 1,5 1 0,50 8 330,-50-10-322,1-1 0,-1 0 0,0 0 0,0-1-1,1 0 1,-1-1 0,0 0 0,0 0-1,0-1 1,-1 0 0,1-1 0,-1 0-1,0 0 1,1-1 0,-2 0 0,11-8 0,7-8 85,-1-1 0,-1-2 0,24-30 0,-39 44-105,17-22 132,0-2 0,-3-1 0,22-43 0,-35 64-72,-7 12-51,-1 0 0,1 0 1,-1 0-1,1-1 0,-1 1 1,0 0-1,0 0 0,0-1 1,0 1-1,0-1 0,-1 1 0,1-1 1,-1 1-1,1-1 0,-1 1 1,0-4-1,-2 9 12,1-1 0,-1 0 0,1 0-1,0 1 1,0-1 0,0 1 0,0-1 0,-1 5 0,-4 13 13,2 0 1,0 0-1,1 0 1,1 0 0,2 0-1,2 40 1,0-45-32,0-1-1,1 1 1,1-1 0,0 0 0,1 0-1,1-1 1,0 0 0,0 0 0,2 0 0,13 18-1,-13-20 19,0-1 0,1 0 0,1-1 0,-1 1 0,2-2-1,-1 1 1,17 9 0,-22-16-17,0 1 0,1-1 0,-1 0 0,0 0 0,1 0 0,-1-1 0,1 0 0,-1 0 0,1 0 1,-1-1-1,1 0 0,0 0 0,-1-1 0,1 1 0,0-1 0,-1 0 0,1 0 0,-1-1 0,0 0 0,8-3 0,1-3 43,1 0-1,-1-1 1,0-1 0,-1 0-1,0-1 1,-1 0 0,0-1-1,0 0 1,-2-1 0,1 0-1,-2-1 1,11-18 0,-11 15 9,-1 0 0,0-1 0,-2 0 0,0 0 0,0-1 0,-2 1 0,0-1 1,-2 0-1,0 0 0,-1-29 0,-1 29 13,-1 0 1,-1 0-1,-1 0 1,-1 1-1,0-1 0,-1 1 1,-1 0-1,-16-33 1,3 20 170,0 1 0,-2 0 1,-35-37-1,37 50-3,18 16-238,0 0 0,0 0 1,0 1-1,0-1 0,0 0 1,0 1-1,0-1 0,-1 1 0,1-1 1,0 1-1,0-1 0,0 1 1,-1 0-1,1 0 0,0 0 0,-2 0 1,2 2-31,1 1-1,0 0 1,0 0 0,1-1 0,-1 1 0,0 0 0,1-1-1,-1 1 1,1 0 0,2 3 0,-2-1-20,7 23-3737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45:2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11048,'0'0'3240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325 180 6016,'0'0'5517,"-6"11"-5016,-11 20 26,1 0-1,-21 57 0,21-26 153,2 1 0,3 1 0,2 0 0,0 107-1,3 32 2356,6-203-2804,0-16 581,-12-295 378,8 192-821,0 65-120,3-1 0,7-57 0,-4 97-232,1 0-1,1 0 0,0 1 0,2-1 1,-1 1-1,2 0 0,0 0 0,0 1 0,1 0 1,1 1-1,0-1 0,1 2 0,0-1 1,1 1-1,0 1 0,0 0 0,1 1 1,1 0-1,0 0 0,0 2 0,0-1 1,1 2-1,0 0 0,0 0 0,1 2 1,0 0-1,-1 0 0,2 1 0,15 0 1,-21 2-10,0 1 0,-1 0 0,1 1 1,-1 0-1,1 0 0,-1 1 0,1 1 0,-1-1 1,0 1-1,13 7 0,-17-8-7,-1 1-1,1-1 1,-1 1-1,0 0 1,0 0 0,-1 1-1,1-1 1,0 1-1,-1-1 1,0 1 0,0 0-1,0 1 1,-1-1-1,1 0 1,-1 1-1,0-1 1,0 1 0,-1 0-1,1 0 1,-1 0-1,1 7 1,-1-5-4,-1 0-1,0 0 1,-1-1-1,1 1 1,-1 0-1,-1 0 1,1-1 0,-1 1-1,0-1 1,0 1-1,-1-1 1,-7 12-1,4-9 0,-1 1 0,0-1 0,-1-1 0,0 0 0,0 0 0,-1 0 0,-9 6 0,-15 6-8,0-1 1,0-1-1,-55 19 1,86-36 13,-30 13 1,20-8 20,0-1-1,-20 6 0,24-11-11,-5 2 66,13-2-73,-1 1 1,1-1 0,0 0-1,0 0 1,0 0 0,0 0-1,0 1 1,-1-1 0,1 0 0,0 0-1,0 0 1,0 1 0,0-1-1,0 0 1,0 0 0,0 1-1,0-1 1,0 0 0,0 0-1,0 0 1,0 1 0,0-1-1,0 0 1,0 0 0,0 1-1,0-1 1,0 0 0,0 0-1,0 0 1,0 1 0,1-1-1,-1 0 1,0 0 0,0 0-1,0 0 1,0 1 0,0-1-1,1 0 1,-1 0 0,0 0 0,0 0-1,0 0 1,0 1 0,1-1-1,-1 0 1,0 0 0,0 0-1,0 0 1,1 0 0,-1 0-1,0 0 1,1 0 0,6 6 12,1-2 0,-1 1 0,1-1 0,13 5 0,21 12-1,-7 2-8,-1 2 0,-1 0 0,-1 3-1,42 46 1,-59-57-15,-1 1-1,-1 0 1,-1 0-1,0 1 1,-2 1 0,0 0-1,-1 1 1,-1-1-1,-1 2 1,5 25-1,-11-40 11,0 0 0,0 0 0,0 0 0,-1 0 0,0 0 0,-1 0 0,0 0 0,-2 10 0,2-14 2,0 0-1,0 1 1,0-1 0,-1 0-1,1 0 1,-1-1 0,0 1 0,0 0-1,0 0 1,0-1 0,-1 1-1,1-1 1,0 0 0,-1 0-1,0 0 1,0 0 0,1 0 0,-1-1-1,-4 3 1,-15 4 8,0-1-1,0-1 1,-1-1 0,0-1-1,0-1 1,-24 0 0,-143-7 148,151 1-108,-192 5 424,213 2-321,32-1-3999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1:22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258 11 18191,'0'0'4796,"-10"-2"-4664,0-1-88,6 2-27,0 0 0,0 0 0,0 0-1,-1 0 1,1 1 0,0 0 0,0 0 0,0 0 0,0 0 0,-1 0 0,1 1 0,0 0-1,-7 2 1,-5 2 101,1 1 0,-1 1-1,1 1 1,-21 13-1,30-17-57,1 0 0,-1 1 0,1 0 0,0 0 0,0 1 0,0-1 0,1 1 0,0 0 0,0 0 0,0 1 0,1-1 0,-5 14 0,6-14-11,0-1-1,0 1 1,1 0 0,-1 1-1,1-1 1,1 0-1,-1 0 1,1 0 0,1 0-1,-1 1 1,1-1-1,0 0 1,0 0-1,0 0 1,1 0 0,0 0-1,1-1 1,-1 1-1,1 0 1,0-1 0,0 0-1,1 0 1,-1 0-1,1 0 1,0 0-1,1-1 1,-1 1 0,1-1-1,0-1 1,0 1-1,0-1 1,0 1 0,1-1-1,-1-1 1,1 1-1,0-1 1,-1 0-1,1 0 1,0-1 0,7 1-1,9 1 108,-1-2 0,0 0 1,1-2-1,-1 0 0,0-1 0,0-1 0,0-1 0,0-1 0,32-12 0,-26 11 494,-9 2-4489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1:28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326 8 12760,'0'0'3934,"-12"-2"-3733,2 0-114,-1 0-1,0 1 0,1 1 0,-1-1 0,0 2 0,0 0 1,-15 3-1,10 0 113,1 1-1,0 0 1,0 1 0,0 1 0,1 0-1,0 1 1,0 1 0,1 0 0,0 1-1,1 0 1,0 1 0,-17 20 0,26-28-144,1 1 1,1-1-1,-1 0 1,0 1 0,1 0-1,0-1 1,0 1-1,0 0 1,0 0-1,1-1 1,-1 1 0,1 0-1,0 0 1,0 0-1,1 0 1,0 6-1,0-6-9,0 1 0,0-1 0,0 1 0,1-1-1,-1 0 1,1 0 0,0 0 0,1 0 0,-1 0 0,0-1-1,1 1 1,0 0 0,0-1 0,5 4 0,0-1 30,0 0-1,0-1 1,1-1 0,-1 1 0,1-1 0,0-1 0,18 5 0,-20-6-30,0-1-1,0 0 1,0 0 0,0-1 0,0 0 0,0 0 0,0-1 0,0 0-1,0 0 1,-1 0 0,14-5 0,-10 1 17,0 0 1,0 0-1,-1-1 0,1 0 0,-2 0 1,1-1-1,-1 0 0,0-1 1,0 0-1,0 0 0,9-15 0,-13 17-13,0 0-1,-1 0 0,0-1 0,0 1 0,0-1 0,-1 0 1,0 0-1,-1 0 0,1 0 0,-1 0 0,0 0 0,-1 0 0,0 0 1,0 0-1,-1-1 0,1 1 0,-2 0 0,1 0 0,-3-7 1,3 11-9,-1-1 0,0 1 0,0 0 0,0 0 1,0 0-1,-1 0 0,1 0 0,-1 1 0,0-1 1,0 1-1,0 0 0,0 0 0,0 0 0,0 0 1,0 0-1,-1 0 0,1 1 0,-1 0 0,1 0 1,-7-2-1,10 3-3,-1 0 0,0 0 0,0 0 1,1 1-1,-1-1 0,0 0 0,1 0 0,-1 0 0,0 1 0,1-1 1,-1 0-1,0 0 0,1 1 0,-1-1 0,1 1 0,-1-1 1,1 0-1,-1 1 0,1-1 0,-1 1 0,1 0 0,-1-1 1,1 1-1,-1-1 0,1 1 0,0 0 0,-1-1 0,1 1 1,0 0-1,0-1 0,0 1 0,-1 0 0,1-1 0,0 1 1,0 0-1,0-1 0,0 2 0,-5 38 384,3-28-397,-7 160 311,4-51-136,-4 208 496,8-316-604,2-1 0,0 1 0,0-1-1,1 1 1,0-1 0,6 17 0,-7-14 434,0-29-367,8-24-135,1-4-428,-5 20-2994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1:30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13264,'0'0'3986,"-6"14"-3667,5-11-297,-5 12 117,1-1 1,0 2 0,1-1 0,0 0-1,2 1 1,-2 20 0,7 15 514,12 76-1,-7-76 37,3 77-1,-5-11 754,-5-111-1250,0 0 0,0 0-1,1 0 1,3 9 0,4 15 752,-5-11-86,-2-13-211,-1-7 920,-10-299-363,8 277-1130,0 2 30,0 0 0,-2 0 1,0 1-1,-9-32 0,9 47-71,2-1-1,-1 0 1,1 0-1,0 0 1,0 0-1,0 0 0,1 0 1,0 0-1,0 0 1,1 0-1,-1 0 1,1 0-1,1 0 0,-1 0 1,1 0-1,0 0 1,0 1-1,1-1 1,0 1-1,0-1 0,0 1 1,1 0-1,-1 0 1,1 1-1,0-1 1,1 1-1,8-8 0,5 0 43,-15 9-62,0 0 0,0 1 0,0 0 1,1-1-1,-1 1 0,1 0 0,-1 1 1,1-1-1,0 1 0,0-1 0,0 1 1,-1 0-1,1 1 0,0-1 0,0 1 1,0-1-1,0 1 0,0 0 1,0 1-1,5 0 0,6 2 30,-1 1 0,0 1-1,0 0 1,0 1 0,0 1 0,20 13 0,-30-18-33,0 1 1,0 1-1,0-1 1,0 1-1,-1 0 1,1-1-1,-1 1 1,0 1 0,0-1-1,0 0 1,-1 1-1,1 0 1,-1-1-1,0 1 1,-1 0 0,1 0-1,-1 0 1,0 0-1,0 0 1,-1 1-1,1-1 1,-1 0-1,-1 6 1,0-1-4,-2 0-1,1 0 1,-1 0 0,-1-1-1,0 0 1,0 0 0,-1 0-1,0 0 1,0 0 0,-1-1-1,0 0 1,-1-1 0,0 1-1,0-1 1,-14 10 0,3-2 55,-2-1 1,0-1 0,0-1 0,-1-1 0,-36 14-1,8-1 360,49-21-250,6-1-76,10 0-19,-14-2-65,115 26 56,-50-10-51,-49-11-18,1 1 0,-1 1 0,-1 1 0,24 13 0,6 2 0,-42-20 0,-1-1 0,1 1 0,-1 0 0,1 0 0,-1 0 0,0 0 0,6 7 0,-9-9 0,0 0 0,0 1 0,0-1 0,0 1 0,0-1 0,0 1 0,0-1 0,-1 1 0,1 0 0,-1-1 0,1 1 0,-1 0 0,1-1 0,-1 1 0,0 0 0,0 0 0,0-1 0,0 1 0,0 0 0,0 0 0,-1-1 0,1 1 0,0 0 0,-1-1 0,1 1 0,-1 0 0,-1 2 0,-5 5 0,0-1 0,0 0 0,-1 0 0,0 0 0,0-1 0,-1-1 0,0 1 0,0-1 0,-13 5 0,0 3 0,7-5 0,0 0 0,-1-1 0,0-1 0,-1-1 0,0 0 0,0-1 0,0 0 0,0-2 0,-1 0 0,1-1 0,-1 0 0,0-2 0,1 0 0,-30-5 0,40 4 0,3 0 0,-1 1 0,1-1 0,0 1 0,-1-1 0,1 1 0,0 0 0,-1 1 0,-6 0 0,12 1 873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1:31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0 114 16879,'0'0'4559,"11"1"-4340,75-1 103,1-4 0,-1-4 0,133-29 0,118-11 335,1 32 147,-331 16-766,4-1 84,1 1 0,0 0 1,0 0-1,0 2 0,0-1 0,-1 2 1,14 3-1,-23-5-28,1 0 433,-4-1 129,-11-5-634,4 3-3176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1:32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17079,'0'0'4738,"8"16"-4610,-1-3-95,2 4 24,0 0 0,-1 1-1,0 1 1,5 21 0,-7-9 188,4 43 1,-1-3 328,-6-54 10,12 33 0,-11-41 5,-2-14 21,2-12-277,34-103 301,-27 80-253,27-65 0,-38 105-375,4-10 75,0 1 1,1 0-1,6-8 1,-10 15-54,1 0 0,-1 1 1,1-1-1,-1 0 0,1 1 0,0-1 0,-1 1 1,1-1-1,0 1 0,0 0 0,0-1 0,0 1 1,0 0-1,0 1 0,1-1 0,-1 0 0,0 1 1,0-1-1,4 0 0,-4 2-6,0-1 1,0 1-1,-1 0 0,1 0 1,0-1-1,0 1 0,-1 0 0,1 0 1,-1 1-1,1-1 0,-1 0 1,0 0-1,1 1 0,-1-1 0,0 1 1,0-1-1,0 1 0,0-1 1,1 4-1,17 35 215,-19-39-232,4 14 84,0-1-1,-1 1 1,3 28 0,4 20 272,-10-62-349,0-1 0,0 1-1,0-1 1,0 1 0,0-1-1,0 1 1,0-1 0,0 1 0,0-1-1,0 1 1,1-1 0,-1 1 0,0-1-1,0 1 1,0-1 0,1 1 0,-1-1-1,0 0 1,1 1 0,-1-1-1,1 0 1,-1 1 0,0-1 0,1 0-1,-1 1 1,1-1 0,-1 0 0,1 0-1,-1 1 1,0-1 0,1 0 0,-1 0-1,1 0 1,-1 0 0,1 0-1,-1 0 1,1 0 0,-1 0 0,1 0-1,-1 0 1,1 0 0,-1 0 0,1 0-1,-1 0 1,1 0 0,-1 0-1,1-1 1,-1 1 0,1 0 0,-1 0-1,1-1 1,-1 1 0,1 0 0,-1-1-1,0 1 1,1 0 0,0-1 0,23-27 147,-22 24-139,31-40 199,1 1 0,76-70 0,-109 111-210,0 1 0,0 0-1,0 0 1,0 0-1,1 0 1,-1 0 0,0 0-1,1 0 1,-1 0-1,1 0 1,-1 1 0,1-1-1,-1 1 1,1-1-1,-1 1 1,1-1 0,-1 1-1,1 0 1,0 0-1,-1 0 1,1 0-1,0 0 1,-1 0 0,1 0-1,-1 1 1,1-1-1,0 1 1,-1-1 0,1 1-1,-1-1 1,1 1-1,-1 0 1,1 0 0,-1 0-1,0 0 1,0 0-1,2 1 1,4 4 12,-1 1-1,0-1 1,0 1 0,0 1 0,-1-1-1,0 1 1,0 0 0,-1 0-1,0 0 1,-1 0 0,0 1-1,4 13 1,0 10 67,-1 1 0,1 33 0,-6-59-21,-2 0-1,1-1 1,-1 1-1,0 0 1,0-1-1,-1 1 1,-2 7-1,0-12-323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15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 6016,'0'0'11570,"13"2"-11322,-4-1-195,7 1 55,0 0 0,1-2 0,25-1 0,167-17 1302,-163 20-972,-37-1-319,-1 0 0,0-1 0,1 0 0,-1 0 0,0-1 1,9-2-1,-13 2-54,1 1 0,-1-1 0,0 1 0,0 0 0,1 0-1,-1 0 1,0 1 0,1 0 0,-1-1 0,6 3 0,-8-3-34,0 0-1,0 0 1,0 0-1,0 0 0,-1 0 1,1 0-1,0-1 1,0 1-1,0-1 1,0 0-1,0 1 1,2-2-1,16-4 388,-17 4-357,-2 2-58,-1 0 0,0 0 0,0 0 0,0 0 0,0-1-1,0 1 1,1 0 0,-1 0 0,0 0 0,0 0 0,0 0 0,1-1-1,-1 1 1,0 0 0,0 0 0,0 0 0,1 0 0,-1 0 0,0 0-1,0 0 1,0 0 0,1 0 0,-1 0 0,0 0 0,0 0 0,1 0-1,-1 0 1,0 0 0,0 0 0,0 0 0,1 0 0,-1 0 0,0 0 0,0 1-1,0-1 1,1 0 0,-1 0 0,0 0 0,0 0 0,0 0 0,0 0-1,1 1 1,-1-1 0,0 0 0,0 0 0,0 0 0,0 0 0,0 1-1,0-1 1,1 0 0,-1 0 0,0 1 0,0-1 0,0 0 0,0 0 0,0 0-1,0 1 1,0-1 0,0 0 0,0 1-28,-15 4-3838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16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8032,'0'0'3914,"12"-1"-3354,128-18 1031,152-23 2402,-267 40-3461,-1 0-1,1 2 0,-1 1 1,1 0-1,-1 2 1,29 7-1,-36-6-3148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26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5224,'0'0'8681,"5"13"-8393,-3-6-248,3 9 59,-1 0 0,0 0 0,-1 1 0,1 17 0,2 152 788,4 44-23,20 145 1104,-28-353-1768,-1 0-1,0-1 1,-2 1-1,0 0 0,-2 0 1,0-1-1,-2 0 1,-8 28-1,3-33 62,9-14-229,0-1 0,0 0 0,0 1 1,0-1-1,0 1 0,0-1 0,1 1 0,-1-1 0,0 1 0,1-1 0,0 1 0,-1 0 1,1 1-1,-1 4 14,1-10 88,0-10-2920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26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5224,'0'0'4821,"5"11"-4508,11 26 29,-2 0-1,13 55 0,9 244 1583,-32-274-1557,0 6 524,-3-1 1,-3 0-1,-15 93 0,2-117 262,15-41-1016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4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3616,'0'0'10254,"11"3"-9860,6 1-265,14 3 357,1 0 0,-1-2 0,43 1 0,102-21 848,-34 1-524,-95 8-502,-1-1 0,65-20-1,36-6 115,157-2 226,-114 15-372,15 1-27,-122 17-17,101 10-1,-171-6-180,0 1-1,0 0 1,17 7 0,-20-6 31,0-1 1,0 0 0,0-1-1,0 0 1,0 0 0,11-1-1,-19-1-242,21 0 941,-19-3-1141,-13-1-2367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71 5624,'0'0'10009,"-2"13"-9604,-8 28 124,-16 48 1,19-70-336,2-1 1,0 1-1,2 0 0,0 0 1,0 0-1,2 29 1,1-37-102,1-1 1,0 0-1,0 1 1,1-1-1,0 0 0,1 0 1,1-1-1,-1 1 1,1 0-1,1-1 1,0 0-1,0 0 1,12 15-1,-14-21-69,-1-1 0,0 0 0,1 0 0,0 0 0,-1 0 0,1 0 0,0-1 0,0 1 0,0-1 0,0 0 0,0 1 0,0-1 0,0-1 0,1 1 0,-1 0 0,0-1 0,0 0 0,1 0 0,-1 0 0,0 0 0,0 0 0,1-1 0,-1 1 0,0-1 0,0 0 0,0 0 0,6-2 0,5-3 62,-1-1 1,1-1-1,-1 0 1,18-15-1,-7 5 15,-1-1 0,-1-2-1,-1 0 1,-1-1 0,0-1 0,-2-1-1,-1-1 1,-1 0 0,-1-1 0,-1-1 0,17-45-1,-29 65-54,0 0 0,0 0 0,0-1 0,-1 1 0,0-1 1,0 1-1,-1-1 0,0 0 0,0 1 0,-1-1 0,-1-7 0,1 11-24,-1 0 0,1 1 1,-1-1-1,1 1 1,-1-1-1,0 1 0,-1 0 1,1 0-1,0 0 0,-1 0 1,0 0-1,0 0 1,1 1-1,-2-1 0,1 1 1,0 0-1,0 0 0,-1 0 1,1 1-1,-1-1 1,1 1-1,-1-1 0,-6 0 1,-6-1 24,-2 0 0,1 2 1,0-1-1,0 2 0,0 1 1,-1 0-1,1 1 0,0 0 1,0 2-1,1 0 0,-1 1 1,1 0-1,-22 11 0,38-15-50,-1-1-1,0 1 0,0-1 0,0 1 1,1 0-1,-1-1 0,0 1 0,1 0 1,-1-1-1,0 1 0,1 0 0,-1 0 1,1 0-1,-1 1 0,-1 4-3405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176 270 5016,'0'0'10905,"-12"9"-10410,-8 4-279,3-2 188,1 1 1,-19 16-1,28-20-106,0 0 0,0 1 0,-9 15 0,-6 9 482,20-30-705,0 0 0,0 0 1,0 0-1,1 1 0,-1-1 0,1 0 1,0 1-1,0-1 0,0 1 0,0-1 1,1 1-1,0-1 0,-1 1 0,1 0 1,1-1-1,-1 1 0,0-1 0,1 1 1,0 0-1,2 6 0,0-1 87,1 0 0,0 0-1,1 0 1,0-1-1,0 1 1,10 10 0,-12-15-114,0-1-1,1 1 1,-1-1 0,1 0 0,0 0 0,0 0 0,0 0 0,0-1 0,0 0 0,0 0 0,1 0 0,-1 0 0,8 1-1,-5-2 2,0 0 0,1 0-1,0 0 1,-1-1-1,1-1 1,-1 1-1,14-4 1,2-2 49,-1-1 1,0-1 0,-1-1-1,32-17 1,-26 10-22,0-2 1,-1 0-1,-1-1 0,-1-2 1,-1 0-1,-1-2 1,-1 0-1,-1-2 1,30-45-1,-38 36 72,-11 29-99,0 0 0,1 0 0,-1 1 0,1-1 0,3-4 1,-5 11-35,-1 0 1,1 0 0,0 1 0,0-1 0,0 0 0,0 1 0,0-1 0,1 0 0,-1 1 0,0-1 0,1 0 0,0 0 0,1 3 0,13 34 34,-7-24-27,0-1 1,0 0-1,2-1 1,-1 0 0,2-1-1,-1 0 1,2 0-1,0-1 1,0-1 0,19 13-1,-28-22-14,1 1 0,-1 0 0,1-1 0,0 0 0,0 0 0,0 0 0,0 0 0,-1 0 0,1-1-1,0 0 1,0 0 0,0 0 0,0 0 0,0-1 0,0 1 0,0-1 0,0 0 0,0 0 0,-1 0 0,1-1 0,0 0 0,3-1-1,5-4 28,-1 0-1,0 0 1,0-1-1,-1-1 0,14-13 1,-14 11-11,-1-2 1,0 1-1,-1-2 0,0 1 1,-1-1-1,0 0 1,-1 0-1,-1-1 0,0 0 1,-1 0-1,-1 0 0,0 0 1,0-21-1,-2 28 3,-1 0 0,0 0-1,0 1 1,-1-1 0,0 0-1,-1 0 1,0 1 0,0-1-1,0 1 1,-1-1 0,0 1-1,-1 0 1,1 0-1,-1 0 1,-1 1 0,1 0-1,-1-1 1,0 1 0,-1 1-1,1-1 1,-1 1 0,0 0-1,-13-8 1,17 12-8,-1-1 0,1 1 0,0 0 0,-1 0 0,1 0 0,-1 0 0,1 1 0,-1-1 0,-4 0 0,6 1-135,1 0-1,-1 0 1,0 0 0,1 0 0,-1 0 0,0 1 0,1-1 0,-1 0 0,1 0 0,-1 0 0,0 0 0,1 1 0,-1-1 0,1 0 0,-1 1 0,1-1 0,-1 0 0,1 1 0,-1-1 0,1 1 0,-1-1 0,1 1 0,0-1 0,-1 1 0,1-1 0,0 1 0,-1-1 0,1 1 0,0 0 0,0-1 0,-1 1 0,1-1 0,0 1-1,0 0 1,0-1 0,0 1 0,0-1 0,0 1 0,0 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8536,'0'0'8050,"-12"5"-7562,10-4-475,-58 27 612,53-23-469,-1-1 0,1 1 0,0 1 0,1-1 0,-1 1-1,1 0 1,-9 12 0,11-12 15,1 0-1,-1 0 1,1 1-1,0 0 0,0 0 1,1 0-1,-1 0 0,2 0 1,-1 0-1,0 11 1,2-15-115,0 0 1,0 0-1,0 0 1,0 1-1,0-1 1,1 0-1,0 0 1,0 0 0,0 0-1,0 0 1,0 0-1,0 0 1,1 0-1,0 0 1,-1-1 0,1 1-1,0-1 1,0 1-1,0-1 1,1 0-1,-1 1 1,1-1-1,-1 0 1,1-1 0,-1 1-1,4 1 1,7 2 21,0 0 1,0-1-1,0 0 1,0-1-1,0-1 1,1 0-1,-1-1 1,1 0 0,0-1-1,-1 0 1,1-1-1,-1-1 1,1-1-1,-1 1 1,0-2-1,0 0 1,0-1-1,0 0 1,-1 0 0,0-2-1,22-14 1,-18 10 1,0 1 1,17-9 0,-21 10-390,-9 4-2678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4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4912,'0'0'9418,"6"-10"-8948,-4 5-406,3-5 182,0-1 0,1 1 0,0 1 0,1-1 0,0 1 0,12-12 0,-10 13 56,4-5 420,1 1 1,19-12-1,-30 21-592,1 1 0,-1 0 0,1 0 0,-1 0 0,1 1 0,0-1 0,0 1 0,0 0 0,0 0 0,0 0 0,0 1 0,0-1 0,0 1 0,1 0 0,6 1 0,-8 0-80,0 0-1,-1 0 0,1 1 0,-1-1 0,1 1 0,-1 0 0,0 0 1,0 0-1,1 0 0,-2 0 0,1 0 0,0 1 0,0-1 1,-1 0-1,1 1 0,-1 0 0,0-1 0,1 1 0,-1 0 1,0 2-1,4 9 57,-1 1 1,3 20-1,6 60 241,-7-46-16,22 88 1,-26-129-286,2 0 1,-1 0-1,1-1 0,1 1 1,-1-1-1,1 0 1,0-1-1,1 1 1,-1-1-1,1 0 1,1 0-1,7 5 0,-11-9-30,0 0 0,-1 0-1,1 0 1,1 0-1,-1 0 1,0-1 0,0 1-1,1-1 1,-1 0-1,0 0 1,1 0-1,-1-1 1,1 1 0,0-1-1,-1 0 1,1 0-1,-1 0 1,1 0-1,-1-1 1,1 1 0,-1-1-1,1 0 1,-1 0-1,1 0 1,-1-1-1,0 1 1,0-1 0,0 0-1,0 1 1,6-6-1,-2 1 5,0-1-1,0 1 1,-1-1 0,0-1-1,-1 1 1,1-1-1,-1 0 1,-1 0 0,1-1-1,-1 1 1,-1-1-1,3-11 1,5-15 30,16-56 65,-25 80-90,0 0 0,-1-1 0,0 0 0,0 1 0,-2-1 0,-1-12 0,-1 1 56,-1 2 0,-2-1 0,-10-29 0,15 50-79,-11-38 214,11 37-174,1 0-1,-1 0 1,1 0-1,0 0 1,0 0-1,0-1 1,0 1-1,0 0 1,0 0 0,1 0-1,-1 0 1,0 0-1,1 0 1,0 0-1,1-4 1,1 6-22,0 0 1,-1 0 0,1 0 0,0 0 0,0 1 0,0-1 0,-1 1 0,1-1 0,0 1 0,-1 0 0,1 0 0,3 2 0,-2-1-7,233 89 593,-147-55-30,-56-27-250,-20-7-85,-3 4 211,1 0-58,-12-6-392,0 0-1,1 0 1,-1 0 0,0 0 0,0 0 0,0 0 0,0 0 0,0 0 0,1 0 0,-1 0 0,0 0 0,0 1 0,0-1 0,0 0 0,0 0 0,1 0-1,-1 0 1,0-1 0,0 1 0,0 0 0,0 0 0,1 0 0,-1 0 0,0 0 0,0 0 0,0 0 0,0 0 0,0 0 0,0 0 0,1 0 0,-1 0-1,0 0 1,0-1 0,0 1 0,0 0 0,0 0 0,0 0 0,0 0 0,0 0 0,1 0 0,-1-1 0,0 1 0,0 0 0,0 0 0,0 0 0,0 0-1,0 0 1,0-1 0,0 1 0,0 0 0,0 0 0,0 0 0,-15-7-894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4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5520,'0'0'11169,"8"12"-10681,27 41-10,-30-44-277,-1 1 0,1 0 0,-2 0 0,1 0 0,-1 1 0,-1-1 0,2 14 0,1 6 183,1-8-86,-2-6 168,0 1 1,-1-1-1,0 18 0,-3-33-413,1 0 0,-1 0 0,0 0 0,0 0 0,0 0 0,1 0 0,-1 0 0,1 1 0,-1-1 0,1 0 0,-1 0 0,2 1 0,0 3 686,-12-2-376,-57 15-146,2 2-131,-18 5 57,77-24-120,1 0 0,0 1 0,0 0 0,0 0 0,0 1-1,-8 4 1,28-11 10,0 0-1,1 1 1,25-1-1,-12 0-10,60-10 422,142-42-1,-221 54-287,0-1 1,0 2-1,0-1 1,0 2-1,13-1 1,-39 10-359,6-6-3262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4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4912,'0'0'11190,"12"-8"-10661,-1 0-393,81-53 1150,-84 57-1168,4-4 253,1 1-1,1 0 0,0 1 0,0 0 0,23-5 1,-36 10-342,1 1-1,-1 0 1,1 0 0,-1 0 0,1 0 0,-1 0 0,0 0-1,1 0 1,-1 0 0,1 1 0,-1-1 0,0 0 0,1 1-1,-1-1 1,0 1 0,1 0 0,-1-1 0,0 1 0,0 0-1,1 0 1,-1 0 0,0 0 0,0 0 0,0 0 0,0 0-1,0 0 1,-1 0 0,1 0 0,0 1 0,0-1 0,-1 0-1,1 1 1,-1-1 0,1 0 0,-1 1 0,0-1 0,1 1-1,-1-1 1,0 0 0,0 4 0,1 2 22,-1 0 1,0 1-1,0-1 1,-1 0-1,0 1 1,-3 10-1,-6 13 164,-3 0 1,0-1-1,-27 43 0,27-49 24,3-13-66,0 2-3,10-13-160,0 1 0,0-1 0,-1 0 0,1 0 0,0 0 0,0 1 0,0-1 1,0 0-1,0 1 0,-1-1 0,1 0 0,0 0 0,0 1 0,0-1 0,0 0 0,0 0 0,0 1 0,0-1 0,0 0 0,0 1 0,0-1 0,0 0 0,0 0 0,1 1 0,-1-1 0,0 0 0,0 1 1,0-1-1,0 0 0,0 0 0,0 0 0,1 1 0,-1-1 0,0 0 0,0 0 0,1 1 0,24 2 431,-13 0-307,0 0 1,0-1-1,1 0 0,-1-1 0,1 0 0,-1-1 0,18-2 1,-29 2-95,1 0 1,-1 0-1,0 0 1,1 0 0,-1 0-1,0 0 1,1 0-1,-1 1 1,0-1-1,0 1 1,0-1 0,1 1-1,-1-1 1,0 1-1,0-1 1,0 1 0,2 1-1,-7-2-255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399 553 5624,'0'0'5550,"-12"5"-5007,-10 3-5,0 0 1,-1-1-1,-25 5 0,34-10-183,0 1-1,0 0 1,0 1-1,1 1 1,-1 0-1,1 1 1,-23 13-1,32-16-283,1-1 0,-1 1 0,1 0 0,-1 0 0,1 0 0,0 0 0,0 1 0,0-1 0,1 1 0,-1 0 0,1-1 0,0 1 0,0 0 0,0 1 0,1-1 0,-1 0 0,1 0 0,0 1 0,0-1 0,1 1 0,-1-1 0,1 1 0,0-1 0,0 1 0,0-1 0,1 0 0,0 1 0,2 8 0,-2-8-3,1 0 0,0 0 1,0 0-1,1 0 0,-1-1 1,1 1-1,0-1 0,0 1 1,1-1-1,-1 0 0,1 0 1,0 0-1,8 5 0,-6-5 6,1 0 0,0 0 0,0-1 0,0 0 0,0 0 1,0-1-1,1 0 0,14 2 0,-9-3 6,0 0 1,0-1 0,0 0 0,0-1-1,0 0 1,0-2 0,0 1 0,-1-1-1,1-1 1,-1 0 0,13-7 0,-8 2 45,-2 0 0,1-2-1,-1 1 1,-1-2 0,0 0 0,-1 0 0,14-17 0,-20 20-54,0-1 0,0 1 0,-1-1 1,0 0-1,0-1 0,-1 1 0,-1-1 0,0 0 0,0 0 0,-1-1 1,-1 1-1,2-15 0,-3 4 22,-1 0-1,-1 0 1,-1 0-1,-1 0 1,-1 0-1,0 1 1,-2 0 0,-1 0-1,0 0 1,-2 0-1,0 1 1,-1 1-1,-21-31 1,14 28 1,0 0 0,-2 2 0,0 0 0,-1 1 0,-1 1 0,-1 0 0,-1 2 0,0 1 0,-1 0 0,-36-15 0,45 23-17,-1 1 0,-1 1 1,1 0-1,-25-4 0,34 8-47,1 0 0,-1 1 0,1 0 0,0 0 0,-1 0 0,1 1 0,-1 0 0,1 0 0,-1 1 0,1-1 0,0 1 0,0 1 0,0-1 0,-9 7 0,13-9-36,1 1 1,0 0-1,0 0 1,0 1-1,0-1 1,0 0-1,0 0 1,0 0-1,0 1 1,0-1 0,0 0-1,1 1 1,-1-1-1,1 1 1,-1-1-1,1 1 1,-1-1-1,1 1 1,0-1 0,0 1-1,0-1 1,0 1-1,0-1 1,0 1-1,0 0 1,0-1-1,1 1 1,0 2-1,1 1-45,0 1 1,0-1-1,1 0 0,0 0 0,0 0 0,5 7 0,-2-5-105,0 0 0,1 0-1,0-1 1,13 9 0,-3-3-2901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24 164 7328,'0'0'5048,"3"13"-4086,54 219 2510,-35-121-2114,12 49 275,4 12 272,-36-159-1698,-1-9-120,-1-2-41,0-1 0,0 0 0,1 1-1,-1-1 1,0 1 0,1-1 0,-1 0 0,0 1 0,1-1 0,0 0 0,-1 0 0,1 1 0,0-1-1,0 0 1,-1 0 0,1 0 0,2 2 0,-6-3 994,-4-9-823,-22-65 277,-16-36-46,32 76-271,1 0 0,1-1 0,-5-38 0,0 4 113,11 52-212,-5-19 169,2 1 0,2-1 0,-4-57 0,11 82-198,0 0 1,1 0-1,0 0 1,1 0 0,0 0-1,1 1 1,0 0-1,1 0 1,0 0-1,1 0 1,-1 1 0,2-1-1,0 2 1,0-1-1,0 1 1,1 0 0,0 0-1,1 1 1,11-8-1,-10 9-29,-1 1-1,2 0 1,-1 0-1,0 1 1,1 1-1,0-1 1,0 2-1,0 0 1,0 0-1,1 1 0,-1 0 1,19 1-1,-23 0-5,0 1-1,0-1 0,0 1 0,0 1 1,0-1-1,0 1 0,0 0 0,-1 1 0,1 0 1,-1 0-1,1 0 0,-1 1 0,0 0 1,-1 0-1,1 0 0,0 1 0,-1 0 1,0 0-1,-1 0 0,1 1 0,4 6 0,-7-7 2,0 1-1,0-1 1,0 1-1,-1 0 1,0-1-1,0 1 1,0 0-1,-1 0 0,0 0 1,0 0-1,-1-1 1,1 1-1,-1 0 1,0 0-1,-1-1 0,-2 7 1,-1 4 13,-1-1 0,0 0 0,-2-1 0,-12 21 0,-25 25 105,29-40-28,1 0 1,-19 34-1,33-51-99,0-1 0,1 0-1,-1 0 1,1 1 0,-1-1-1,1 0 1,0 1 0,0-1 0,0 1-1,0-1 1,0 0 0,1 1-1,-1-1 1,1 0 0,-1 0 0,1 1-1,0-1 1,0 0 0,0 0 0,0 0-1,0 0 1,1 0 0,1 2-1,5 6 8,0 0 0,1 0 0,10 8 0,-8-7-7,110 96 18,-37-35-80,-82-70 54,6 4-13,-1 1-1,0 0 1,-1 0 0,11 15 0,-16-20 12,1 0 0,-1 0 0,0 1 0,0-1 1,-1 0-1,1 0 0,0 0 0,-1 1 0,1-1 1,-1 0-1,0 1 0,0-1 0,0 0 1,0 1-1,0-1 0,0 0 0,-1 1 0,1-1 1,-1 0-1,0 1 0,0-1 0,1 0 0,-1 0 1,-1 0-1,-1 4 0,-4 2 7,1 0 0,-2 0 0,1 0 0,-1-1 0,-1 0 0,1 0 0,-1-1 0,0 0 0,-1-1 0,1 0 0,-1 0 0,0-1-1,0 0 1,0-1 0,-1 0 0,-19 2 0,9-2 24,0-1-1,0-1 1,-1-1-1,1-1 0,0-1 1,0-1-1,-36-9 1,6-5 40,29 9-17,-31-6-1,50 13-78,0 1 1,1-1-1,-1 0 0,0 0 1,1 0-1,-1 0 0,1 0 1,-1-1-1,1 1 0,0-1 1,0 0-1,-5-3 0,1-1-251,2 3 137,3 3 100,1 0-1,0 0 1,0 0 0,-1 0-1,1 0 1,0-1 0,0 1-1,0 0 1,-1 0 0,1 0-1,0-1 1,0 1 0,0 0-1,0 0 1,-1 0 0,1-1-1,0 1 1,0 0 0,0-1-1,0 1 1,0 0 0,0 0-1,0-1 1,0 1-1,0 0 1,0 0 0,0-1-1,0 1 1,0 0 0,0-1-1,0 1 1,0 0 0,0 0-1,0-1 1,0 1 0,0 0-1,0 0 1,1-1 0,-1 1-1,0 0 1,0 0 0,0-1-1,0 1 1,1 0 0,-1 0-1,0 0 1,0-1-1,1 1 1,6-12-3859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5624,'0'0'15759,"10"1"-15431,41 5-6,-7 1 174,81 0 0,-106-7-339,0 2 0,-1 0 1,1 0-1,-1 2 0,1 1 1,20 7-1,-37-11-118,0-1-1,0 1 1,-1-1 0,1 1 0,0 0-1,-1 0 1,1 0 0,-1-1 0,1 2-1,-1-1 1,1 0 0,-1 0 0,0 0 0,1 1-1,-1-1 1,0 0 0,0 1 0,0-1-1,0 1 1,0 0 0,0-1 0,-1 1-1,2 2 1,-2-1 0,0 1 0,0-1 0,0 0 0,-1 0 0,1 0-1,-1 0 1,0 0 0,0 0 0,0 0 0,0 0 0,0-1 0,0 1 0,-4 4 0,-7 13 51,-2-1 0,0-1 0,-1 0 0,0-1 0,-22 18 0,2-5 159,-65 41-1,93-66-214,3-3 4,0 0 0,0 1 1,1-1-1,0 1 1,-1 0-1,1 0 1,0 0-1,-4 6 1,7-9-36,0 0 0,0 0 0,0 1 0,0-1 0,0 0 0,0 1 0,0-1-1,0 0 1,0 0 0,0 1 0,1-1 0,-1 0 0,0 0 0,0 1 0,0-1 0,0 0 0,0 0 0,0 0 0,1 1 0,-1-1 0,0 0 0,0 0 0,0 0 0,1 1 0,-1-1 0,0 0 0,0 0 0,0 0-1,1 0 1,-1 1 0,0-1 0,0 0 0,1 0 0,-1 0 0,0 0 0,0 0 0,1 0 0,-1 0 0,0 0 0,1 0 0,-1 0 0,0 0 0,0 0 0,1 0 0,-1 0 0,0 0 0,15 1 39,44 1 82,-29-1-59,-1-1 1,32-3-1,-48 1-51,154-24 460,-129 18-633,-27 2-918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10152,'0'0'1761,"10"6"-1318,4 0-233,-1 1 1,1-2 0,1 0-1,-1-1 1,1 0 0,24 3-1,12-8 580,-1-1 1,0-3-1,84-18 0,-117 20-564,-1-1 114,0-1 0,18-7-1,-20 6 98,1 1 0,22-5-1,-34 9-741,1 0 0,-1 0 0,0 0 0,0 0 0,0 0 0,5-4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5320,'0'0'8933,"13"-1"-8337,455-48 2634,32 24-1438,-283 5-1068,31-2 288,-214 21-740,-1-1 0,49-10 0,-37 6 127,-27 6 35,-17 1-84,-6 1 117,-31 7-1040,25-6-2352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9392,'0'0'4778,"10"-2"-4188,4 0-480,103-24 1907,-60 7-1030,1 3 0,112-16-1,-153 30-773,28-2 374,-44 4-543,1 0-1,0 0 1,-1 0-1,1 0 1,-1 1-1,1-1 1,-1 0-1,1 1 1,-1 0-1,1-1 1,-1 1-1,1 0 1,-1 0-1,0-1 0,1 1 1,-1 0-1,0 0 1,0 1-1,0-1 1,0 0-1,0 0 1,2 3-1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39:5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342 486 7432,'0'0'3278,"-15"9"-2660,2-1-468,-89 48 884,78-43-547,0 0 0,1 2 0,0 1 0,1 0 0,1 2 0,-25 25 0,45-41-392,-1-1 1,1 0-1,0 1 1,0-1-1,0 1 1,0-1-1,0 1 1,0-1-1,0 1 1,0 0-1,1 0 1,-1-1-1,1 1 1,-1 0-1,1 0 1,0 0-1,0-1 1,0 1-1,0 0 1,0 0-1,0 0 1,0 0-1,1 2 1,0-3-34,0 1-1,-1-1 1,1 1 0,0-1-1,0 0 1,0 1-1,1-1 1,-1 0 0,0 0-1,0 0 1,1 0 0,-1 0-1,1 0 1,-1 0-1,0-1 1,1 1 0,0 0-1,-1-1 1,1 1 0,-1-1-1,1 0 1,0 0-1,-1 1 1,1-1 0,2 0-1,5 0 18,0 0 0,0-1 0,1 0 0,-1-1 0,0 0 0,0 0-1,0-1 1,-1 0 0,1 0 0,-1-1 0,0 0 0,0-1 0,0 0-1,0 0 1,-1-1 0,0 1 0,0-2 0,0 1 0,-1-1 0,0 0-1,5-8 1,0 0 1,-2 0-1,0-1 1,-1 0-1,0 0 1,-2-1-1,0 0 1,-1 0-1,0 0 1,-1-1-1,1-21 1,-1-4 105,-3-1 1,-7-84-1,3 106-108,-1 0 1,0 1-1,-1 0 0,-2 0 0,0 0 1,-1 1-1,-20-36 0,25 52-54,0 1 0,0 0 0,0-1 0,-1 1 0,1 0 0,-1 1 0,1-1 0,-1 1 0,0-1-1,0 1 1,0 0 0,-1 1 0,1-1 0,0 1 0,-1 0 0,1 0 0,-1 0 0,1 0 0,-1 1 0,1 0 0,-9 0-1,5 1 0,1-1 0,-1 1 0,1 0 0,-1 1 0,1 0-1,0 0 1,0 1 0,0-1 0,0 2 0,0-1 0,0 1-1,-7 5 1,10-5 2,0 0 0,0 0 0,0 0 0,0 0 0,1 1 0,0 0 1,0-1-1,0 1 0,0 0 0,1 1 0,0-1 0,0 0 0,-2 12 0,3-14-211,1 1 0,-1 0 0,1-1 1,0 1-1,0 0 0,1 0 0,-1-1 0,1 1 0,-1 0 1,1-1-1,1 1 0,-1 0 0,0-1 0,1 0 1,0 1-1,-1-1 0,1 0 0,1 0 0,-1 0 1,4 4-1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7232,'0'0'8438,"10"9"-7915,-5-5-448,-1 0-22,0 0 1,1 0-1,-1-1 0,1 1 0,0-1 0,0 0 1,0-1-1,0 1 0,0-1 0,1 0 0,-1 0 1,1-1-1,0 1 0,-1-1 0,8 0 0,169-7 2193,-181 6-2224,0 0 0,-1 0 0,1 0 0,-1 0 1,1 0-1,-1 0 0,1 0 0,-1 0 0,1 0 0,-1 0 1,1 0-1,-1 0 0,1 0 0,-1 1 0,1-1 0,-1 0 1,1 0-1,-1 0 0,1 1 0,-1-1 0,1 0 0,-1 1 1,1-1-1,-1 0 0,0 1 0,1-1 0,-1 1 0,0-1 1,1 1-1,-1-1 0,0 1 0,0-1 0,1 1 0,-1-1 1,0 1-1,0-1 0,0 1 0,0-1 0,0 1 0,0-1 1,0 1-1,0-1 0,0 1 0,0-1 0,0 1 0,0-1 1,0 1-1,0 0 0,0-1 0,0 1 0,-1-1 0,1 1 1,0-1-1,-1 1 0,-19 33 279,13-25-221,-12 17 79,-2-1 0,-1-1 0,-1 0 0,-46 35 1,65-55-142,-84 84 377,39-36 85,48-51-463,1-1 0,-1 1 0,0-1 0,1 1 0,-1 0 0,1-1 1,-1 1-1,1-1 0,-1 1 0,1 0 0,0 0 0,-1-1 0,1 1 0,0 0 0,0 0 0,-1-1 0,1 1 0,0 0 0,0 0 1,0 0-1,0-1 0,0 1 0,0 0 0,0 0 0,1 1 0,-1-1 0,1 0-1,0 0 1,-1 0 0,1 0 0,0 0-1,0 0 1,0 0 0,0 0 0,0-1-1,0 1 1,0 0 0,0-1 0,0 1-1,2 0 1,3 2 22,1-1 0,-1 0 0,1 0 0,0-1 0,7 1 0,12-2 6,1 0-1,-1-2 0,0-1 0,1-1 0,42-13 1,8-10 91,-72 25-170,1 0-1,-1 0 1,0 0 0,1-1 0,-1 0 0,0 0 0,4-4 0,3-2-416,-10 4-3183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10344,'0'0'1281,"14"0"-922,182-6 922,-144 1-740,0-3 0,0-2 0,-1-2 0,-1-2 0,66-27 0,-106 36-314,1 0-1,-1 0 1,0-1-1,11-9 1,-18 13-331,0-1-1,0 1 1,-1-1 0,1 1 0,-1-1 0,0 0 0,1 0 0,-1 0 0,-1 0 0,1-1 0,0 1 0,-1 0-1,1-1 1,-1 1 0,1-5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2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 7024,'0'0'3545,"-12"11"-2786,-16 15 447,-52 37 0,72-57-710,0 0 0,0 1 1,1 0-1,0 0 0,-12 16 1,-3 4 936,20-24-1309,0 1 0,0 0 0,0-1 0,0 1 0,1 0-1,-1 0 1,1 0 0,0 0 0,0 0 0,1 1 0,-1 7-1,0 1 81,-5 36 239,3-1 0,3 1 0,1 0 0,12 74 0,51 192 474,-55-275-812,106 426 688,-50-205-495,32 164 110,-7 99-48,-68-213 220,-22-289-496,1-11-19,0 4 133,-3 31 1,1-41-82,0 1 0,0-1 0,-1 1 1,0-1-1,0 0 0,0 1 0,-1-1 1,-4 8-1,6-13-108,1 1 1,0-1-1,-1 0 1,1 0-1,0 0 1,0 1-1,0-1 0,-1 0 1,1 1-1,0-1 1,0 0-1,0 0 1,-1 1-1,1-1 1,0 0-1,0 1 0,0-1 1,0 0-1,0 1 1,0-1-1,0 0 1,0 1-1,0-1 1,0 0-1,0 1 1,0-1-1,0 0 0,0 1 1,0-1-1,0 0 1,0 1-1,0-1 1,1 0-1,-1 1 1,0-1-1,0 0 1,0 1-1,1-1 0,-1 0 1,0 0-1,0 1 1,0-1-1,1 0 1,-1 0-1,0 0 1,1 1-1,-1-1 0,0 0 1,1 0-1,-1 0 1,0 0-1,0 0 1,1 0-1,-1 1 1,0-1-1,1 0 1,-1 0-1,0 0 0,1 0 1,-1 0-1,1 0 1,28-3 109,-18 2-71,228-10 493,-186 11-363,-27 0-5,0-1-1,37-5 1,-54 4-164,-1 0-1,0 0 0,0-1 0,0 0 1,0 0-1,-1-1 0,1 0 0,-1 0 0,0-1 1,0 0-1,11-11 0,-3 0-70,-2 0 0,0-1-1,21-38 1,15-42-4133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7528,'0'0'1112,"13"-4"-336,27-7 377,48-7 0,-67 15-560,0 0-1,-1 2 1,1 0 0,0 2 0,24 3-1,-28-2-47,-1 2-1,0 0 1,0 1-1,-1 1 1,17 7 0,-26-9-418,1 0 0,-1 0 0,0 1 0,0-1-1,-1 1 1,1 0 0,-1 1 0,0-1 0,-1 1 0,0 0 0,1 0 0,-2 1 0,6 10 0,0 6 97,-1 0 0,-1 0 0,0 1 0,3 36 0,3 101 433,-6-44-292,2-17-95,50 436 730,-40-392-780,29 161 270,-23-172-187,11 199 1,-13-92 125,-19-205-340,-1-1 1,-2 1 0,-2 0 0,-1-1 0,-1 1 0,-2-1-1,-10 36 1,12-54 4,0-1 0,1 1 0,1 0 0,2 30 0,-1-21 20,9 12 53,-3-25-137,3 4 42,-9-16-69,0 1-1,0-1 0,0 1 0,0-1 1,0 0-1,0 1 0,-1-1 0,1 1 0,0-1 1,0 0-1,0 1 0,0-1 0,-1 0 0,1 1 1,0-1-1,0 0 0,-1 1 0,1-1 1,0 0-1,-1 0 0,1 1 0,0-1 0,-1 0 1,1 0-1,0 0 0,-1 1 0,1-1 0,0 0 1,-1 0-1,1 0 0,-1 0 0,1 0 0,0 0 1,-1 0-1,1 0 0,-1 0 0,1 0 1,-1 0-1,1 0 0,-1 0 0,-147-2 118,-5 0-25,7 0-682,130 0 286,13 0-716,9-1-2529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7024,'0'0'1502,"5"12"-772,1-1-523,2 6 261,0 0 0,8 28 1,-5-7 618,-2 0 0,6 52 0,-11-15 2665,-10-83-2255,-9-68-892,3-1-1,4 0 1,3-116 0,5 191-572,0 0-1,0 0 1,0 0 0,0 0 0,0 0 0,0 0 0,1 0 0,-1 0 0,1 0-1,0 0 1,-1 0 0,1 0 0,0 0 0,0 1 0,0-1 0,0 0 0,1 1 0,-1-1-1,0 1 1,1-1 0,-1 1 0,3-2 0,-1 2 8,0-1 0,0 1 0,0 0 0,0 0 1,0 1-1,0-1 0,0 1 0,1-1 0,-1 1 0,0 0 0,0 0 0,0 0 0,6 2 1,17 1 92,-12-2-39,0 1 0,-1 0 1,1 1-1,-1 1 0,0 0 1,17 7-1,-12-2 125,0-1 0,0 0 0,1-2 0,0 0 0,0-1 0,0-1 0,28 3 0,-45-7-200,-1-1 1,0 1-1,1 0 0,-1-1 0,1 1 1,-1-1-1,0 0 0,0 1 1,1-1-1,-1 0 0,0 0 1,0 0-1,0 0 0,0 0 1,0 0-1,0 0 0,0 0 0,1-2 1,4-6-3698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7832,'0'0'4698,"13"-1"-4187,23-4 384,46-10-1,-22 0 766,0 3-1,91-7 1,-145 19-1439,0-1-1,0 1 1,0 0 0,0 1 0,0 0-1,0-1 1,0 2 0,0-1 0,11 5 0,0 5 1224,-18-11-1573,1 1 1,0-1-1,-1 0 1,1 1-1,-1-1 1,1 0-1,0 0 1,-1 1-1,1-1 1,-1 0-1,1 0 1,-1 1-1,1-1 1,-1 0-1,1 0 1,-1 0-1,1 0 1,-1 0-1,1 0 1,-1 0-1,1 0 1,-1 0-1,1 0 1,-1 0-1,1 0 1,-1 0-1,1 0 1,-1 0-1,0-1 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10248,'0'0'1878,"12"8"-1464,38 28 79,-46-34-401,0 0 1,0 0-1,1 0 1,-1 0-1,1-1 1,-1 0 0,1 0-1,0 0 1,-1 0-1,1-1 1,0 0-1,0 0 1,-1 0-1,8-2 1,8 1 302,34 0 1380,0-3 1,101-21 0,-137 23-1254,-16 2-412,0 1 0,0-1 0,0-1-1,0 1 1,0 0 0,0 0 0,0-1 0,0 0 0,0 1-1,0-1 1,0 0 0,0 0 0,0 0 0,2-1 0,4-3-297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0:0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153 106 11048,'0'0'1957,"-9"15"-1497,-3 7-281,-37 67 609,45-79-616,0 0 0,0 1 0,1 0 1,0 0-1,1-1 0,1 1 1,-1 1-1,2-1 0,0 0 0,0 0 1,1 0-1,0 0 0,5 21 1,-4-24-50,1-1-1,-1 1 1,1-1 0,0 1 0,1-1 0,0 0 0,0 0-1,1 0 1,-1-1 0,1 0 0,1 0 0,-1 0 0,1 0-1,0-1 1,1 0 0,-1 0 0,1-1 0,0 0 0,0 0 0,8 3-1,-5-4-46,1 0 0,-1 0 0,1-1 0,0-1-1,0 0 1,0-1 0,0 1 0,0-2 0,0 0 0,-1 0-1,1-1 1,0 0 0,0-1 0,-1-1 0,0 1-1,0-1 1,0-1 0,0 0 0,16-11 0,-9 4 20,-1 0 0,0-1 1,-1-1-1,0 0 1,-1-1-1,-1-1 0,0 0 1,-2-1-1,18-32 0,-22 37-27,-1 0 0,-1-1-1,0 0 1,-1 0 0,-1 0-1,0-1 1,0 0 0,0-13-1,-3 19-24,0 0 0,-1 1 0,0-1 0,0 1-1,0-1 1,-1 1 0,0-1 0,-1 1-1,0 0 1,0 0 0,0 0 0,-1 0 0,0 1-1,0-1 1,-9-9 0,6 9-3,0 0 0,0 1-1,0 1 1,-1-1 0,0 1 0,0 0 0,0 1 0,-1 0 0,1 0-1,-1 1 1,0 0 0,0 1 0,0 0 0,-1 0 0,1 1-1,0 0 1,-1 0 0,1 1 0,-11 1 0,-13 3 87,-1 0-1,2 3 1,-63 19 0,75-20-108,1 2 0,-1 0 0,1 1 0,0 1 0,-20 14-1,26-15-1991,-22 23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5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4416,'0'0'10952,"11"-9"-10606,40-27 0,-47 33-294,0 1 0,0 0 1,0 0-1,1 0 0,-1 0 1,1 1-1,0-1 0,-1 1 1,1 0-1,0 1 0,0-1 1,-1 1-1,7 0 0,15-1 157,194-28 1011,-179 23-909,51 1 0,-12 1 223,-36 0-175,111-6 2308,-155 10-2653,1 0-1,-1 0 0,0 0 0,1 0 0,-1 0 1,0 0-1,0 0 0,1 0 0,-1 0 0,0 0 1,0 0-1,1 0 0,-1 0 0,0 0 0,0 1 1,1-1-1,-1 0 0,0 0 0,0 0 0,0 0 1,1 1-1,-1-1 0,0 0 0,0 0 0,0 0 1,1 1-1,-1-1 0,0 0 0,0 0 0,0 1 1,0-1-1,0 0 0,0 0 0,0 1 0,0-1 1,0 0-1,0 0 0,1 1 0,-1-1 0,0 0 1,-1 0-1,1 1 0,0-1 0,0 0 0,0 0 1,0 1-1,0-1 0,0 0 0,0 1 0,0-1 1,0 0-1,0 0 0,-1 0 0,1 1 0,0-1 1,0 0-1,0 0 0,0 0 0,-1 1 0,1-1 1,-13 14-3470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8696,'0'0'8185,"12"-6"-7955,1 0-168,3-3 24,0 2 1,0 0-1,23-6 0,41-7 494,1 4-1,134-10 1,-192 25-405,7-1 561,56 3 1,-58 4 672,-28 3-4884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5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7328,'0'0'6065,"16"-8"-5500,-6 4-464,8-5 105,0 0 0,1 2 0,0 1 0,36-9 0,137-4 1656,-53 7-503,-113 10-991,0 0 1,-1 2-1,1 1 1,0 0-1,-1 2 0,34 8 1,-18-5 441,-32-6-1277,-1 1 1,0 1 0,1-1 0,11 5-1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5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21 4912,'0'0'16939,"-10"5"-16823,-46 22 94,53-26-138,0 0-1,0-1 1,-1 1 0,1-1 0,0 0 0,0 0 0,0 0 0,0 0 0,0 0-1,-6-2 1,10 4 197,8-5 38,20-8-190,0 1 0,1 2 1,1 1-1,-1 1 0,59-4 0,-69 9-5,1 1 1,-1 1-1,27 4 0,-19-4 139,-22-1-41,-18 0-45,-233 6 304,225-5-442,-1 1 0,1 1 0,0 1 0,-1 1 0,-22 8 1,42-13-34,1 0 0,-1 0 1,1 1-1,-1-1 0,1 0 1,0 0-1,-1 1 0,1-1 1,-1 0-1,1 1 0,-1-1 1,1 0-1,0 1 0,-1-1 1,1 1-1,0-1 0,0 1 1,-1-1-1,1 0 0,0 1 1,0-1-1,0 1 0,-1-1 1,1 1-1,0-1 0,0 1 1,0-1-1,0 1 0,0 0 1,0-1-1,0 1 0,0-1 1,0 1-1,0-1 0,0 1 1,1-1-1,-1 1 0,0-1 1,0 1-1,0-1 0,1 0 1,-1 1-1,0-1 0,0 1 1,1-1-1,-1 1 0,0-1 1,1 0-1,-1 1 0,1-1 1,0 1-1,21 18-2593,-21-18 1401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5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4512,'0'0'11809,"4"15"-11228,1-3-445,7 23 563,9 45-1,-19-68-476,7 39 1149,20 61 0,-27-107-1132,-1 0 0,1-1-1,-1 1 1,0 0 0,-1 0-1,1 5 1,-18-33-635,9 14-3324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3:5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8536,'0'0'1958,"12"-4"-1227,205-68 2340,-93 33-1430,40-11 327,-144 45-1559,-1-2 0,31-14 1,-16 3-2504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0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4416,'0'0'12006,"1"14"-11637,22 252 2074,-11-86-799,-15-158-1301,0 0 67,3-22-389,0 1 0,0-1 0,0 1 0,0 0 0,0-1 0,0 1 0,0 0 0,0-1 0,0 1 0,0-1 0,1 1 0,-1-1 0,0 1 0,0 0 0,1-1 0,-1 1 0,0-1 0,1 1 0,-1-1 0,0 1 0,1-1 0,-1 0 0,2 2 0,-7 8 1276,5-6-1643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0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5016,'0'0'10682,"10"-1"-10146,31-2-34,187-8 2797,-217 12-2973,1-1-1,-1 2 1,0 0-1,0 0 1,1 1-1,11 5 1,-14-4 105,0 0 1,0 1-1,12 10 0,-21-15-405,1 1 0,-1 0 0,0-1 0,0 1 0,1-1 0,-1 1 0,0-1 0,0 1 0,0 0 0,0-1 0,0 1 0,0-1 0,0 1 0,0 0 0,0-1 0,0 1 0,0-1 0,0 1 0,-1 0 0,1-1 0,0 1 0,0-1 0,-1 1 0,1-1 0,0 1 0,-1-1 0,1 1 0,0-1 0,-1 1 0,1-1 0,-1 1 0,1-1 0,-1 0 0,0 1 0,-20 17-345,17-15 282,-30 25-657,23-17-2651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0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9040,'0'0'2214,"13"-10"-1939,89-75 1004,-88 76-817,0-1 1,1 2 0,0 0 0,1 1 0,0 1 0,20-6 0,-14 4 376,-15 5-622,0 1 0,0 0 0,0 0 0,1 0 0,-1 1 0,0 0 0,13 0 0,-19 1-167,1 0 0,-1 1 0,1-1 0,-1 1-1,1-1 1,-1 1 0,1 0 0,-1-1 0,1 1 0,-1 0-1,0 0 1,3 2 0,13 8 496,-15-10-514,-1 0 0,1 0 1,-1 0-1,1 0 1,-1 0-1,0 1 0,0-1 1,0 0-1,1 1 0,-1-1 1,0 1-1,-1-1 1,1 1-1,0-1 0,0 1 1,-1 0-1,1-1 0,-1 1 1,1 0-1,-1 0 1,0-1-1,1 1 0,-1 0 1,0 0-1,0-1 0,-1 1 1,1 3-1,-1 7 103,-1-1 0,-4 21 0,6-31-126,-5 11 68,1 0 1,-2-1 0,1 1 0,-2-1 0,1 0-1,-2-1 1,-8 11 0,0 1 26,4-5 74,-1 0-1,-1-1 0,0 0 1,-1-1-1,-1-1 0,-32 22 1,47-35-156,1-1-1,-1 0 1,1 0 0,-1 1 0,1-1 0,-1 0 0,1 0 0,-1 1 0,1-1-1,-1 1 1,1-1 0,-1 0 0,1 1 0,-1-1 0,1 1 0,0-1 0,-1 1 0,1 0-1,0-1 1,0 1 0,-1-1 0,1 1 0,0 1 0,0-2-5,1 0 0,-1 1 0,0-1 0,1 1 0,-1-1 0,1 0 0,-1 1 0,1-1 0,-1 0 0,1 0 0,-1 1 0,1-1 0,0 0 0,-1 0 0,1 0 0,-1 0 0,1 0 1,-1 0-1,2 0 0,38 1 195,22-5-64,89-7 370,-129 13-253,4-1 142,-25-1-410,0 0 1,-1 0-1,1 0 0,0-1 1,-1 1-1,1 0 1,0-1-1,-1 1 1,1-1-1,0 1 1,-1-1-1,1 1 1,-1-1-1,1 1 0,-1-1 1,1 0-1,-1 1 1,0-1-1,1 1 1,-1-1-1,0 0 1,1 0-1,-1 1 1,0-1-1,0 0 0,0 1 1,0-1-1,0 0 1,1 0-1,-1 1 1,-1-2-1,2-14-3267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3808,'0'0'4684,"10"-8"-4464,31-25 8,-29 22-31,-11 10-82,-1 1-1,0-1 1,0 1-1,1 0 0,-1-1 1,0 1-1,0 0 1,1 0-1,-1-1 1,0 1-1,1 0 1,-1 0-1,0-1 0,1 1 1,-1 0-1,1 0 1,-1 0-1,0 0 1,1 0-1,-1 0 0,1-1 1,-1 1-1,1 0 1,-1 0-1,0 0 1,1 0-1,-1 0 1,1 1-1,-1-1 0,0 0 1,1 0-1,0 0 1,3 1-56,-3 0 7,0 1 0,0-1 0,0 1 0,0-1 0,0 1 0,-1-1 0,1 1 0,0 0 0,-1-1 0,0 1-1,1 0 1,-1-1 0,0 1 0,0 0 0,0 2 0,1 0 68,3 15 496,12 34-1,-10-37-336,-1 0 1,-1 0-1,3 22 0,23 167 3419,-29-197-3483,-1 0-1,1-1 0,-2 1 1,-1 12-1,0 11 547,2-31-773,0 0 0,0-1 0,-1 1 0,1 0 0,0 0 0,0 0 1,0 0-1,0 0 0,0 0 0,0 0 0,-1 0 0,1 0 0,0 0 0,0 0 0,0 0 0,0 0 0,0 0 0,-1 0 0,1 0 0,0 0 0,0 0 0,0 0 0,0 0 0,0 0 0,0 0 0,-1 0 0,1 0 0,0 0 0,0 0 0,0 0 0,0 0 0,0 0 0,0 1 0,-1-1 0,1 0 0,0 0 0,0 0 0,0 0 0,0 0 0,0 0 0,0 0 0,0 1 0,0-1 1,0 0-1,0 0 0,0 0 0,0 0 0,0 0 0,-1 0 0,1 1 0,0-1 0,0 0 0,0 0 0,0 0 0,0 0 0,0 0 0,1 1 0,-1-1 0,0 0 0,0 0 0,0 0 0,0 0 0,0 0 0,0 0 0,0 1 0,-6-9-2847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17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6424,'0'0'6760,"13"-6"-6246,7-3-43,1 1 0,0 1-1,29-6 1,96-23 1818,-53 11-833,-84 23-1063,-1 1 0,0 1 0,15 0 0,-10 0 572,-13 0-718,-11 24-1703,10-21-468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1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5320,'0'0'3706,"10"-5"-2984,46-19 1248,68-18 0,-120 40-1905,20-4 475,0 0 1,0 1 0,39-2 0,-12 4 265,-30 1-225,0 1 0,0 0 0,36 5 0,-40-5 171,-16 1-655,1-1 1,-1 1-1,0 0 0,0-1 1,1 1-1,-1 0 1,0 0-1,0 0 1,1 0-1,-1 0 0,0 0 1,1 1-1,-1-1 1,0 0-1,0 1 0,1-1 1,1 2-1,-3-2-92,0 0 0,0 0-1,0 0 1,0 0-1,1 0 1,-1 1 0,0-1-1,0 0 1,0 0 0,0 0-1,0 0 1,1 0 0,-1 0-1,0 0 1,0 0-1,0 0 1,0 0 0,1 0-1,-1 0 1,0 0 0,0 0-1,0 0 1,0 0-1,1 0 1,-1 0 0,0 0-1,0 0 1,0 0 0,0 0-1,1 0 1,-1 0-1,0 0 1,0 0 0,0 0-1,0-1 1,0 1 0,1 0-1,-1 0 1,0 0-1,0 0 1,0 0 0,0 0-1,0-1 1,0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8032,'0'0'7106,"7"-10"-6708,24-31-13,-27 38-323,-1-1 0,1 1-1,0 0 1,0-1 0,0 2 0,0-1 0,0 0-1,0 1 1,1 0 0,0 0 0,-1 0 0,1 1 0,0-1-1,8 0 1,-1-1 52,46-9 479,1 3-1,0 2 1,98 1 0,-155 6-565,82 4 856,-77-3-646,0 0 1,0 0 0,0 1-1,0 0 1,0 0 0,0 1-1,0 0 1,-1 0 0,9 6-1,-14-9-212,-1 0 0,0 1 0,0-1 0,1 0 0,-1 1 0,0-1 0,0 0-1,0 1 1,0-1 0,1 0 0,-1 1 0,0-1 0,0 0 0,0 1 0,0-1 0,0 0-1,0 1 1,0-1 0,0 1 0,0-1 0,0 0 0,0 1 0,0-1 0,0 0 0,0 1-1,0-1 1,-1 0 0,1 1 0,0-1 0,0 0 0,0 1 0,0-1 0,-1 0 0,1 1-1,0-1 1,-1 1 0,-10 6-3077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1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5320,'0'0'7581,"1"13"-7120,4 92 483,-3-80-681,26 213 1810,36 110 146,-45-251-1587,16 70 486,-2-2 485,-32-158-1500,-1 1 1,0-1-1,0 0 1,0 0-1,-3 14 0,-1 14 157,0-6 451,2-22-1203,4-20-2671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2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4912,'0'0'8652,"-12"4"-8170,-12 4 41,0 2 0,0 0 0,-27 16 0,25-10 8,18-11-245,0-1 1,0 1-1,0 1 1,-10 10 0,15-14-209,1 1 0,0 0 1,0 0-1,0-1 0,0 2 0,1-1 1,-1 0-1,1 0 0,0 0 1,0 1-1,0-1 0,0 1 1,1-1-1,-1 1 0,1-1 0,0 5 1,1-1-6,0-1 0,1 1-1,0-1 1,0 1 0,0-1 0,1 0 0,0 0 0,0 0 0,1 0 0,0-1 0,0 1 0,0-1 0,0 0-1,1 0 1,0 0 0,0-1 0,0 0 0,10 6 0,-11-8-34,1 0 1,-1 0-1,1 0 1,-1-1-1,1 0 1,-1 0-1,1 0 0,0 0 1,0-1-1,-1 0 1,1 0-1,0 0 1,0-1-1,0 1 0,-1-1 1,1 0-1,0 0 1,-1-1-1,1 0 0,-1 1 1,0-2-1,1 1 1,-1 0-1,0-1 1,0 0-1,-1 0 0,7-5 1,-3 0 8,1 1 1,-2-1 0,1 0-1,-1-1 1,-1 0-1,1 1 1,-1-2-1,-1 1 1,0-1 0,0 1-1,4-20 1,-7 22-22,0 0 0,0 0 0,0 0 0,-1 0 0,0 0 0,-1 0 1,0 0-1,0 1 0,0-1 0,-1 0 0,0 0 0,0 1 0,-4-8 1,6 13-21,-1 0 1,1-1 0,-1 1 0,0 0-1,0 0 1,0 0 0,0 0 0,1 0-1,-1 0 1,-1 0 0,1 1 0,0-1-1,0 0 1,0 0 0,0 1 0,0-1-1,-1 1 1,1-1 0,0 1 0,0 0-1,-1-1 1,1 1 0,0 0-1,-1 0 1,-1 0 0,3 2-2,1-1-1,0 1 1,-1 0-1,0 0 1,1 0 0,-1 0-1,0 0 1,0 0-1,0 3 1,0 18 36,0 1 0,2-1 0,7 38 0,-2-13 11,31 166 185,-13 10 146,-18-182-223,-5-32-89,0-1 1,-1 1-1,1 11 0,-1-12 29,-1-8-87,1-1-1,-1 1 0,0-1 1,0 1-1,0-1 1,0 1-1,0-1 0,0 1 1,0-1-1,0 1 1,0-1-1,0 1 0,0-1 1,0 1-1,0-1 1,0 1-1,0 0 1,0-1-1,-1 1 0,1-1 1,0 1-1,-1 0 1,1-1-7,0 0 0,0 0 0,0 0 1,0 0-1,-1 1 0,1-1 1,0 0-1,0 0 0,0 0 0,0 1 1,0-1-1,0 0 0,0 0 0,0 0 1,0 1-1,0-1 0,0 0 1,0 0-1,0 1 0,0-1 0,0 0 1,0 0-1,0 1 0,0-1 1,0 0-1,0 0 0,0 0 0,0 1 1,0-1-1,0 0 0,1 0 0,-1 0 1,0 1-1,0-1 0,0 0 1,0 0-1,1 0 0,-1 0 0,0 0 1,0 1-1,0-1 0,0 0 1,1 0-1,-1 0 0,0 0 0,0 0 1,0 0-1,1 0 0,-1 0 0,0 0 1,0 0-1,1 0 0,-1 0 1,0 0-1,0 0 0,1 0 0,-1 0 1,0 0-1,1 0-16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21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5720,'0'0'3254,"1"11"-2716,23 153 1180,8-17-472,70 300 1928,-63-225-1773,1 1 253,-19-102 255,-19-113-886,-4-10-467,-5-14-1385,6 12-1220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2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4416,'0'0'7056,"-6"10"-6523,0-2-443,-99 181 2304,90-155-2045,2 0 1,2 2-1,1 0 1,2 0-1,1 0 1,-2 47-1,-1 31 619,5 157-1,7-226-713,3 1 0,1-1 0,3 0 0,1-1 0,2 0-1,26 60 1,-14-50 17,55 120 643,-56-131-514,57 80-1,96 79 423,-15-21-8,-143-147-646,-16-30-171,0 1 1,0-1 0,0 0 0,1 0-1,-1 0 1,1 0 0,6 6 0,-1-7-451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2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5824,'0'0'4226,"12"16"-3712,88 108 346,-45-54-198,-3 3 0,51 94 0,-77-116-250,-1 1 0,31 98-1,17 120 894,-61-225-1079,82 411 1804,-81-364-1586,-4 0 1,-5 1-1,-7 94 0,-6-109-69,-3-2 0,-3 0-1,-4 0 1,-3-2 0,-36 81-1,56-148-310,0 0 1,-1 0-1,0 0 0,-1-1 0,0 1 0,0-1 0,0 0 0,0 0 0,-1 0 0,0-1 1,-9 8-1,13-12-48,-1 0 1,1-1-1,-1 1 1,1-1-1,0 1 1,-1-1-1,1 0 0,-1 0 1,1 1-1,-1-1 1,0 0-1,1 0 1,-1 0-1,1-1 1,-1 1-1,1 0 1,-1-1-1,1 1 1,-1-1-1,1 1 1,0-1-1,-1 1 1,1-1-1,0 0 1,-1 0-1,1 0 1,0 0-1,0 0 1,-1-1-1,-5-4-399,1 0-1,1 0 1,-9-11 0,10 12-1114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3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5920,'0'0'13530,"10"8"-13217,-4-2-249,-3-3-37,0 0 0,0 0 0,0-1 0,1 1 0,-1-1-1,1 0 1,-1 1 0,1-2 0,0 1 0,0 0 0,-1-1 0,1 0 0,0 0-1,0 0 1,1 0 0,-1-1 0,0 1 0,0-1 0,7-1 0,193-24 1088,36-5-28,-217 27-910,1 0-1,-1 1 0,0 2 1,1 0-1,-1 2 0,0 0 1,34 9-1,0 14 1009,-49-24-1107,-7-2 411,-10-4-4405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3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8536,'0'0'5601,"12"6"-5018,0 0-404,-7-2-107,0-1-1,0-1 1,0 1 0,0-1 0,1 0 0,-1 0 0,1-1 0,-1 1-1,1-1 1,0 0 0,-1-1 0,12 1 0,116-13 1486,27 0-148,35-3 338,-126 8-672,-56 6-686,-1 0 0,0 1 1,0 1-1,24 3 1,-13-3 108,-14-1-3593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4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5224,'0'0'11791,"-10"8"-11409,-4 2-245,6-6 15,1 1 1,0 1-1,-13 12 0,11-5 1387,18-8 460,7 4-1658,-13-8-292,0 0 0,-1-1 0,1 1 0,0 0 0,0-1 0,0 0 0,0 0 0,0 1 1,-1-2-1,1 1 0,0 0 0,0-1 0,0 1 0,3-2 0,17-1 242,57 6 593,-39-1-578,23-1-55,-45-2-104,31 2 0,14-1 102,20-7 35,92 4 0,-91 0 40,-65 1-111,1 1-1,-1 1 0,1 1 1,-1 1-1,25 4 0,-16-3 329,-32-18-1170,1 9-2427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5520,'0'0'14538,"0"14"-14299,0-6-199,1 7 50,-1 0 0,2-1-1,0 1 1,7 26 0,80 302 1911,-66-230-419,-22-112-1560,-1-1 0,0 0 1,0 1-1,0-1 0,1 0 1,-1 1-1,0-1 0,0 0 1,0 1-1,0-1 1,0 0-1,1 1 0,-1-1 1,0 0-1,0 1 0,0-1 1,0 1-1,0-1 0,0 0 1,0 1-1,0-1 0,-1 0 1,1 1-1,0-1 1,0 1-1,0-1 0,0 0 1,0 1-1,-1-1 0,1 0 1,0 1-1,0-1 0,0 0 1,-1 0-1,1 1 1,-1-1-1,1 0-6,-1-1 1,1 1-1,-1-1 1,1 1-1,0-1 1,-1 0-1,1 1 1,0-1-1,0 1 1,-1-1-1,1 0 1,0 1-1,0-1 1,0 0-1,0 0 1,0 1-1,0-1 1,0 0-1,0 1 1,0-1-1,0 0 1,0 0-1,2-11-76,0 1-1,1 0 1,0 0-1,5-12 1,2-1-3400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9744,'0'0'2689,"12"-3"-2206,-6 2-426,199-43 2386,16 6 263,41-4 310,-217 35-2401,-29 4-130,1 1 0,15-1 1,-26 7-148,-6-5-334,0 1 0,0 0 0,0 0-1,0 0 1,0 0 0,0 0 0,0 0 0,0 0 0,0 0-1,0-1 1,0 1 0,0 0 0,0 0 0,0 0 0,0 0 0,0 0-1,0 0 1,0 0 0,0 0 0,0 0 0,1 0 0,-1 0-1,0-1 1,0 1 0,0 0 0,0 0 0,0 0 0,0 0-1,0 0 1,0 0 0,0 0 0,1 0 0,-1 0 0,0 0 0,0 0-1,0 0 1,0 0 0,0 0 0,0 0 0,0 0 0,0 0-1,1 0 1,-1 0 0,0 0 0,0 0 0,0 0 0,0 0-1,0 0 1,0 1 0,0-1 0,0 0 0,0 0 0,1 0 0,-1 0-1,0 0 1,0 0 0,0 0 0,-8 4-3553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4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383 167 12160,'0'0'1042,"-11"6"-540,-23 13-202,0 1-1,1 1 1,2 2 0,0 2 0,-51 51 0,69-61-221,0 0-1,1 1 1,0 0 0,1 1-1,1 1 1,1-1-1,1 1 1,0 1 0,1 0-1,1 0 1,1 0-1,0 1 1,-3 38-1,8-47-35,0 0 0,1 0 0,0 0 0,1-1 0,1 1 0,-1 0 0,1-1 0,1 1 0,0-1 0,1 0 0,0 0 0,0-1 0,1 1 0,0-1 0,0-1 0,1 1 0,1-1 0,-1 0 0,1 0 0,1-1 0,-1-1 0,1 1 0,0-1 0,1 0 0,0-1 0,0-1 0,0 1 0,0-1 0,19 4 0,3 0 76,1-2 0,0-1 1,0-2-1,0-1 0,53-4 1,-63 0-28,0-1 0,-1-1 0,0-1 0,0-1 0,0-1 0,-1-1 1,0-1-1,0-1 0,20-13 0,-16 7 10,-1-2 0,0-1-1,-2 0 1,0-2 0,-1-1 0,-2 0-1,0-1 1,-1-1 0,-1-1 0,-2-1 0,0 0-1,-2-1 1,-1 0 0,10-32 0,-13 30 29,-1 0 0,-2 0 0,0-1 0,1-46 0,-6 61-54,-1 0 0,-1 0 0,0 0 0,-1 0 0,-1 0 0,-1 0 0,0 1 0,0 0 0,-2-1 0,-12-23 0,14 31-36,0 1 0,0 0 0,0 0 0,-1 1 0,0-1 0,0 1 0,-1 0 0,1 1 0,-1-1 0,0 1 0,-1 0 0,1 1 0,-10-5 0,6 5 6,0 0 1,0 0-1,0 1 0,0 0 1,-1 1-1,1 0 0,0 1 1,-18 2-1,2 1 20,-1 2-1,1 2 1,0 0 0,1 2 0,0 0-1,-34 19 1,41-19-71,1 2-1,0 0 1,1 1 0,0 1 0,0 0 0,2 1-1,0 1 1,-21 27 0,26-29-867,0 0 0,2 1-1,-11 23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3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7528,'0'0'2698,"10"-11"-2115,30-40 17,-32 42-330,0 0 0,1 1 0,0-1 0,0 2 0,1-1 1,0 1-1,0 1 0,1 0 0,0 0 0,0 1 0,14-4 0,15-8 488,-34 14-587,1 0 1,0 1 0,-1 0 0,1 0-1,0 1 1,0 0 0,0 0 0,0 0-1,0 1 1,13 2 0,-17-2-112,0 0 1,-1 1-1,1-1 1,-1 1 0,1 0-1,-1-1 1,1 1-1,-1 1 1,1-1-1,-1 0 1,0 0-1,0 1 1,1 0-1,-1-1 1,0 1-1,-1 0 1,1 0 0,0 0-1,0 0 1,-1 0-1,1 0 1,-1 1-1,0-1 1,0 0-1,0 1 1,0-1-1,0 1 1,0-1-1,-1 1 1,1 0 0,-1 3-1,1 3 19,-1 0-1,0 0 1,-1 0 0,0 0-1,-1 0 1,1 0 0,-2 0-1,1 0 1,-1 0 0,-1-1-1,-8 16 1,0-5 105,0-1 0,-1-1 0,-29 30 0,28-32 4,0 0 1,-1-1-1,-1-1 1,0 0-1,-35 21 1,45-25 283,7-10-457,0 0 1,0 1 0,0-1-1,0 0 1,1 0 0,-1 0 0,0 1-1,1-1 1,-1 1 0,0-1-1,1 1 1,-1 0 0,1-1-1,-1 1 1,1 0 0,-1 0-1,3 0 1,-1 0 3,136-29 302,-23 4 29,-105 23-250,-1 0 1,1 1-1,0 0 1,0 1-1,0 0 1,0 0-1,0 2 1,0-1 0,0 1-1,-1 1 1,19 6-1,-21-4 92,-1-2-5,-1-4-3348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7328,'0'0'5902,"3"11"-5138,3 17-44,0 0 0,1 52 0,0-1 650,-4-59-889,-1 0 0,-1 1-1,0-1 1,-2 1 0,-3 21 0,2 11 3148,4-68-3531,2 0 1,9-28-1,3-7 26,-10 25-64,-2 3 4,1 0-1,2 0 1,0 1-1,1 0 0,14-26 1,-21 45-56,0 0 0,0 1 0,0-1 0,0 1 0,0-1 0,1 1 0,-1-1 0,0 1 0,1 0 0,-1 0 0,1-1 0,-1 1 0,1 0 0,0 0 0,-1 1 0,1-1 1,4-1-1,-5 2 3,1 0 1,-1 0 0,1 0 0,0 0 0,-1 0 0,1 1 0,0-1 0,-1 0-1,1 1 1,-1-1 0,1 1 0,-1 0 0,1-1 0,-1 1 0,1 0-1,1 2 1,2 2 23,1 0-1,-1 0 0,-1 1 1,1-1-1,-1 1 0,0 0 1,6 13-1,-3-1 34,-1 0 0,0 1 1,-1 0-1,3 29 0,0-4 182,-8-44-234,0 1 0,0-1 0,0 1-1,0-1 1,0 0 0,0 1 0,0-1 0,0 1 0,0-1 0,0 1 0,1-1 0,-1 1 0,0-1-1,0 0 1,0 1 0,1-1 0,-1 0 0,0 1 0,1-1 0,-1 0 0,0 1 0,1-1-1,-1 0 1,0 1 0,1-1 0,-1 0 0,2 1 0,7-9 183,11-28-107,-16 29-45,15-30 48,26-36 1,-35 58-59,1 1 0,1 1-1,0-1 1,1 2 0,17-15 0,-28 26-34,0-1 1,1 1 0,-1-1 0,0 1 0,0 0-1,1 0 1,-1 0 0,1 0 0,-1 0 0,1 1-1,-1-1 1,1 1 0,-1 0 0,1-1 0,-1 1-1,1 0 1,0 0 0,-1 1 0,1-1 0,-1 1-1,1-1 1,-1 1 0,1 0 0,-1 0 0,0 0-1,1 0 1,-1 0 0,0 0 0,0 1 0,1-1-1,-1 1 1,-1-1 0,1 1 0,3 3 0,4 6 12,0 0 1,-1 0-1,0 1 0,12 24 1,-20-36-17,8 18 50,-1 1 0,-1-1 0,0 2-1,-2-1 1,0 0 0,1 22-1,-3-23 23,3 5 77,-4-20-100,0 1 0,0 0 1,0 0-1,-1 0 0,0 0 1,1 0-1,-1 1 0,-1-1 0,1 0 1,-2 6-1,2-10-51,0-1 0,1 1 0,-1 0-1,0 0 1,0 0 0,0 0 0,0 0 0,0 0-1,0 0 1,1 0 0,-1 0 0,0 0 0,0-1 0,0 1-1,0 0 1,1 0 0,-1 0 0,0 0 0,0 0-1,0 0 1,0 0 0,0 0 0,1 0 0,-1 0 0,0 0-1,0 1 1,0-1 0,0 0 0,1 0 0,-1 0-1,0 0 1,0 0 0,0 0 0,0 0 0,0 0 0,0 0-1,1 0 1,-1 1 0,0-1 0,0 0 0,0 0-1,0 0 1,0 0 0,2-10-3707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5120,'0'0'12263,"11"-10"-11821,37-31-18,-46 39-367,1 0 1,-1 0 0,1 0 0,0 1-1,-1 0 1,1-1 0,0 1-1,0 0 1,0 0 0,0 0 0,0 1-1,0-1 1,0 1 0,0 0-1,0-1 1,0 2 0,0-1 0,1 0-1,-1 0 1,0 1 0,0 0-1,0-1 1,0 1 0,0 1 0,-1-1-1,1 0 1,0 1 0,0-1-1,-1 1 1,1 0 0,-1 0 0,1 0-1,-1 0 1,0 0 0,0 0-1,0 1 1,0-1 0,0 1 0,-1-1-1,1 1 1,1 5 0,4 8 62,-1 0 0,-1 1 0,0 0 0,-2 0 0,0 1 0,-1-1 0,0 1 0,-2-1 0,-2 35 0,1-9 249,2-1 1,11 78 0,-10-111-277,1 0 0,0 1 0,0-1 0,1 0 0,0-1 1,1 1-1,0-1 0,0 0 0,1 0 0,7 9 0,-11-16-71,0 0 1,-1 0 0,1 0-1,0 0 1,-1 0-1,1 0 1,0 0-1,0 0 1,0-1-1,0 1 1,0-1-1,0 0 1,0 1-1,0-1 1,0 0-1,0 0 1,0 0-1,0 0 1,0-1-1,2 1 1,2-2 36,0 1 0,0 0 1,0-1-1,11-5 0,-9 2-9,-1 0 0,0 0 0,0-1 0,-1 0-1,1 0 1,-1 0 0,-1-1 0,1 0 0,-1 0 0,0 0-1,-1-1 1,0 1 0,0-1 0,3-9 0,-1 1 16,-1 0-1,0 0 1,-2-1 0,1 1 0,-2-1-1,1-24 1,-4 10 56,-2 1 0,-10-56 0,-26-59 222,6 20 74,33 123-413,-1 1-1,1-1 1,0 1-1,0 0 1,0-1-1,0 1 1,0-1-1,1 1 1,-1-1-1,0 1 1,1-1-1,-1 1 1,1 0-1,-1-1 1,1 1 0,-1 0-1,1 0 1,0-1-1,0 1 1,0 0-1,0 0 1,0 0-1,0 0 1,0 0-1,0 0 1,0 0-1,0 0 1,1 1-1,-1-1 1,0 0-1,0 1 1,1-1-1,-1 1 1,1-1-1,-1 1 1,2-1-1,3 0-2,0-1-1,0 1 1,0 1-1,0-1 1,0 1-1,0 0 0,10 1 1,0 2 15,30 4 62,77 22 1,-112-23-11,-11-5-65,0-1-1,0 0 1,0 0 0,1 1 0,-1-1 0,0 0 0,0 1 0,1-1 0,-1 0 0,0 0 0,0 1 0,1-1 0,-1 0 0,0 0 0,1 0 0,-1 1-1,0-1 1,1 0 0,-1 0 0,0 0 0,1 0 0,-1 0 0,1 0 0,-1 0 0,0 0 0,1 0 0,-1 0 0,0 0 0,1 0 0,-1 0 0,1 0-1,-1 0 1,0 0 0,1 0 0,-1 0 0,0 0 0,1-1 0,-1 1 0,0 0 0,1 0 0,-1 0 0,0-1 0,0 1 0,1 0 0,-1 0 0,0-1-1,0 1 1,1 0 0,-1-1 0,0 1 0,0-1 0,1 0 19,2-4-4339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4616,'0'0'7868,"-1"12"-7104,-5 57 1248,3 0 0,13 137 1,-6-163-650,-3-26 10,0-15-474,-1-6 159,1-18-1190,-1-15-169,-3 15-3267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8936,'0'0'1953,"14"-4"-1557,5-2-232,69-18 623,-19 9 59,177-34 1905,-196 40-2166,77-9 1278,-113 18-1574,-4-2 1400,-15-10-4056,5 12 2248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4:5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7632,'0'0'4145,"14"0"-3324,88-4 715,-91 4-1221,-1-1 0,1 2 0,-1-1 0,0 1 1,1 1-1,11 3 0,-20-5-244,1 1 1,0 0-1,-1 0 1,1 0-1,-1 0 1,0 0-1,1 1 1,-1-1-1,0 1 1,0-1-1,0 1 1,0 0-1,0 0 1,0 0-1,0 0 0,-1 0 1,1 0-1,-1 1 1,1-1-1,-1 0 1,0 1-1,0-1 1,0 1-1,0-1 1,-1 1-1,1 0 1,-1-1-1,1 5 1,-1 1 17,0 1 0,-1-1 0,0 1 0,-1-1 0,1 0 0,-2 1-1,1-1 1,-1 0 0,-8 15 0,-2 0 410,-31 40-1,21-31 306,22-31-760,0 0 0,0 1-1,0-1 1,1 1 0,-1-1-1,0 1 1,1-1 0,-1 1-1,1-1 1,0 1 0,0 0-1,-1-1 1,1 1 0,0-1-1,0 1 1,0 0-1,1-1 1,-1 1 0,0 0-1,1-1 1,-1 1 0,1-1-1,-1 1 1,1-1 0,0 1-1,0-1 1,-1 0 0,1 1-1,0-1 1,0 0 0,0 1-1,1-1 1,-1 0 0,0 0-1,0 0 1,1 0 0,-1 0-1,0 0 1,2 0-1,3 3 38,-1-1 0,1 0-1,0 0 1,0-1 0,0 0-1,0 0 1,0 0 0,11 1-1,-1-3 63,1 0-1,-1-1 1,1 0-1,-1-2 0,32-8 1,-31 1-438,-13 6-2519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0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5320,'0'0'10090,"10"-2"-9770,0 1-248,-2-1 81,0 0-1,1 1 1,-1 0-1,1 0 1,-1 1 0,17 2-1,-9 0 126,-1 0 0,1-1 0,0-1 1,0-1-1,23-3 0,-10 1-82,6 0 49,1-2 0,48-14 0,-54 13-103,1 1-1,57-1 1,-27 2 12,62 0 66,16-1-32,15-5 113,0 1-60,38-3-65,-79-6-28,36-3 139,58 11 30,-55-9-174,-132 17-135,0 1 1,20 2-1,30-2 3,-3-4-34,-34 3-3,-1-1-1,37-9 0,-13 1 77,100-7 0,-108 14-36,-34 3-13,0 1 0,26 4 0,13 0-2,-25-2 5,-21-1 0,0 0 0,1-1 0,-1 0 0,14-2 0,17 2 58,-6 1 12,-7-3 80,32 2 0,-20 1 428,-42-11-3794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0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6128,'0'0'6849,"4"12"-6182,34 168 1346,-1 36 368,2 21 531,-39-233-2734,0 1 1,1-1-1,0 1 0,0-1 0,1 0 1,-1 1-1,1-1 0,0 0 0,3 5 1,-4-4 529,-2-12-236,-1-59-20,-21-127 0,-3 88-192,16 68-88,-11-65 1,15 61-80,3 25-48,0 0 0,1 0-1,1 0 1,2-27 0,0 40-36,0-1 0,0 1 1,1 0-1,-1-1 0,1 1 0,0 0 0,0 0 0,0 0 0,0 0 0,0 0 1,1 0-1,-1 1 0,1-1 0,0 1 0,5-4 0,6-3 18,0 0 1,16-6-1,-25 12-21,3-1 0,0 0 1,1 0 0,-1 1 0,1 0-1,0 0 1,0 1 0,0 0-1,0 0 1,1 1 0,-1 1 0,0 0-1,1 0 1,-1 0 0,0 1 0,0 1-1,15 3 1,-8 1 17,1 0 0,-1 1 0,-1 0-1,0 2 1,0 0 0,25 19 0,-36-24-15,1 0 1,-1 0-1,0 1 0,0-1 1,-1 1-1,1 0 1,-1 0-1,0 0 0,-1 1 1,1-1-1,-1 1 1,0-1-1,0 1 0,-1 0 1,1-1-1,-1 1 0,-1 0 1,1 0-1,-1 0 1,0 0-1,0 0 0,-1 0 1,-1 8-1,-3-1 16,0 1-1,-1-1 1,0-1-1,-1 1 1,0-1-1,-1 0 1,-18 20-1,3-1 22,10-13 0,-1-1 0,-1 0 1,0-1-1,-1-1 1,-20 15-1,34-28-28,0-1 0,0 0 0,0 1 0,0-1 0,0 0 0,0 0 0,-1 0 0,1-1 0,0 1 0,0 0 0,-1-1 0,1 0 0,-1 1 0,1-1 0,-3 0 0,4 0 54,18-7 91,33-7-146,2 2 0,83-8 1,-123 19-24,1 0 1,-1 1-1,1 1 1,-1 0-1,0 1 1,0 0-1,1 0 1,-2 2-1,1-1 1,0 2-1,-1-1 1,1 2-1,-1-1 1,-1 2-1,19 13 1,-26-18 5,-1 1 0,1-1 0,-1 1 0,0 0 1,0 0-1,0 0 0,0 1 0,0-1 0,-1 0 0,1 1 0,-1-1 1,0 1-1,0-1 0,0 1 0,-1-1 0,1 1 0,-1 0 0,0-1 1,0 1-1,0 0 0,0-1 0,-1 1 0,0 0 0,1-1 0,-1 1 1,-2 3-1,0 1 3,0 0 1,-1 0 0,0 0-1,-1-1 1,1 1 0,-1-1-1,-1 0 1,1-1 0,-1 1-1,-8 5 1,1 0 31,-2 0-1,1-2 1,-1 0 0,-1 0 0,0-2-1,0 0 1,-1 0 0,0-2 0,0 0 0,0-1-1,-32 5 1,-1-6 191,1-2 0,-85-7-1,132 5-229,-1 0 0,0-1-1,1 1 1,-1-1 0,1 0-1,-1 1 1,1-1-1,-1 0 1,1-1 0,0 1-1,-4-3 1,-2-7-3805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0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 5520,'0'0'6210,"-11"6"-5738,-2 3-321,8-5-83,-1-1-1,1 1 1,-1-1 0,1 0-1,-1-1 1,0 1 0,0-1 0,-12 2-1,6 0 162,0-1 0,1 2 0,0-1 0,-12 7 0,-26 11 604,43-20-639,1 0 0,-1 0 0,1 0 0,0 1 0,0 0 0,-9 6 0,12-7-116,0 0 0,0 0 0,1 0 0,-1 0 0,1 0 0,0 0 0,-1 0 0,1 0 0,0 0 0,0 1 0,0-1 0,1 1 0,-1-1 0,1 0 0,-1 1 0,1-1 0,0 1 0,0 4-1,1 19 95,1 0 0,1 0-1,9 35 1,27 74 151,-23-85-201,46 192 371,-4-11-28,31 135 259,-71-239-488,8 35 202,-22-134-199,-1 1 0,-1-1-1,-2 1 1,-5 54 0,0 16 274,-7 20-17,8-53-353,2-42-25,0 0-1,4 35 1,-2-58-102,0 0 1,0 0-1,0 0 0,0 1 1,0-1-1,0 0 1,1 0-1,-1 0 0,0 0 1,1 0-1,-1 0 0,1 0 1,-1 0-1,1 0 1,-1 0-1,1 0 0,0 0 1,-1-1-1,1 1 0,0 0 1,1 1-1,0-2 13,0 1 1,0-1-1,0 0 0,0 0 0,0 0 0,0 0 0,0 0 1,0 0-1,0-1 0,3 0 0,3 0-21,25-6 100,41-13-1,25-6 24,-87 24-112,0 0 0,0 1 0,0 1 0,0 0 0,0 0 0,16 3 0,25 9 34,-32-7-8,0 0 0,1-1 0,25 0 0,-41-2-36,-6-1-13,0-1 0,1 0 1,-1 0-1,0 0 1,1 0-1,-1 0 0,0 0 1,0 1-1,1-1 0,-1 0 1,0 0-1,1 0 0,-1 0 1,0 0-1,0 0 1,1 0-1,-1 0 0,0 0 1,1 0-1,-1 0 0,0-1 1,1 1-1,-1 0 1,0 0-1,0 0 0,1 0 1,-1 0-1,0 0 0,0-1 1,1 1-1,-1 0 0,0 0 1,0 0-1,0-1 1,1 1-1,-1 0 0,0 0 1,0-1-1,0 1 0,0 0 1,1 0-1,-1-1 0,0 1 1,0 0-1,0-1 1,6-12-3247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0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405 450 6016,'0'0'6929,"-9"-9"-6457,-34-28 8,40 35-418,0 0 0,-1 0 0,1 0 0,0 1 0,-1-1-1,1 1 1,0 0 0,-1 0 0,1 0 0,-1 1 0,0-1 0,1 1 0,-1 0 0,-4 0 0,-1 1 133,0 1 1,-1-1 0,-13 6 0,11-4 15,2 0 30,-1 0 1,0 1-1,1 0 1,0 1-1,0 0 1,0 0-1,-12 10 1,18-12-172,0 1 0,0-1 1,1 1-1,0 0 1,-1 0-1,1 0 1,1 1-1,-1-1 1,1 1-1,-1-1 0,2 1 1,-1 0-1,0 0 1,1 0-1,0 0 1,0 0-1,0 0 1,0 7-1,1-3 4,1-1 0,0 0 1,0 0-1,1 0 0,0 0 0,0 0 0,1-1 0,-1 1 1,2-1-1,-1 1 0,1-1 0,0 0 0,1 0 0,0-1 1,0 1-1,11 10 0,-13-14-38,1 0 1,-1 0-1,1 0 0,0-1 0,0 1 1,0-1-1,0 0 0,0 0 0,0 0 1,0 0-1,1-1 0,-1 0 0,1 0 1,-1 0-1,1-1 0,-1 1 0,1-1 1,0 0-1,-1 0 0,1-1 0,-1 1 1,1-1-1,0 0 0,-1 0 1,0-1-1,1 1 0,-1-1 0,0 0 1,0 0-1,0 0 0,5-5 0,3-2 41,0-1-1,0 0 0,-1-1 1,-1-1-1,0 0 1,-1 0-1,0-1 0,-1 0 1,0 0-1,-1-1 0,0 0 1,8-27-1,-9 18 12,0 0 1,-1 0-1,-2-1 0,0 1 0,-2-1 1,0 0-1,-5-42 0,0 46-2,0 0 0,-2 0 0,0 1 0,-1 0 0,-1 1 0,0-1-1,-2 1 1,-21-30 0,27 42-51,0 1-1,-1-1 1,0 1-1,0 0 1,0 1-1,0-1 1,-1 1-1,0 0 1,0 0-1,0 1 1,0 0-1,-1 0 1,1 0-1,-1 1 1,0 0-1,-12-2 1,7 3 14,1 0 1,-1 1-1,0 1 1,1 0 0,-1 0-1,1 1 1,-1 1 0,1 0-1,-11 5 1,9-3-14,0 0 0,1 1-1,0 0 1,1 1 0,-1 1 0,1-1 0,-19 19 0,29-25-42,0 0 0,0-1 0,1 1 0,-1 0 1,0 0-1,0-1 0,0 1 0,1 0 1,-1 0-1,0 0 0,1 0 0,-1 0 1,1 0-1,-1 0 0,1 0 0,0 1 0,-1-1 1,1 0-1,0 0 0,0 0 0,0 0 1,-1 0-1,1 1 0,1-1 0,-1 0 0,0 0 1,0 0-1,0 0 0,1 1 0,-1-1 1,0 0-1,1 0 0,-1 0 0,1 0 0,-1 0 1,1 0-1,0 0 0,-1 0 0,1 0 1,1 0-1,0 2-31,1-1-1,0 0 1,0 0 0,-1-1-1,1 1 1,0-1 0,1 1 0,-1-1-1,0 0 1,0 0 0,0 0-1,1 0 1,3-1 0,26-1-3267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4720,'0'0'9560,"10"-5"-9200,2-1-233,-7 3-43,0 0 1,0 0-1,0 1 1,1-1-1,0 1 1,5-1-1,-10 3-40,0 0 1,0 0-1,-1 0 0,1 0 1,0 1-1,0-1 0,-1 0 1,1 0-1,0 0 0,-1 1 0,1-1 1,0 0-1,-1 1 0,1-1 1,-1 1-1,1-1 0,0 1 0,-1-1 1,1 1-1,-1-1 0,1 2 1,12 15 218,-11-14-154,137 240 1255,-33-53-843,-22-52 220,72 163 1,-154-297-719,8 22 272,1-1 0,2-1 0,0 0 0,27 35 0,-37-55-193,0 1-1,-1-1 1,1 1-1,-1 0 1,0 0-1,0 0 1,-1 0-1,2 6 1,2 8 151,-5-18-241,1 0 0,-1-1-1,0 1 1,0 0 0,1-1 0,-1 1 0,0-1 0,1 1-1,-1 0 1,1-1 0,-1 1 0,1-1 0,-1 1-1,1-1 1,-1 1 0,1-1 0,-1 1 0,1-1 0,0 0-1,-1 1 1,2 0 0,3-11 119,10-12-97,0 0 0,-2-2 0,11-27 0,29-84 71,-13 31-12,73-130 167,-20 45-22,-63 126-155,39-98 208,-67 154-256,1 0 0,0 0 0,-1 0-1,-1 0 1,1-1 0,-1 1 0,0 0-1,-1 0 1,0-1 0,0 1 0,0-1-1,-1 1 1,-3-12 0,4 17-30,-1 1 1,0-1-1,0 1 1,0 0-1,0 0 0,0-1 1,0 1-1,0 0 1,0 0-1,0 0 1,-1 0-1,1 0 0,0 0 1,-1 0-1,1 1 1,0-1-1,-3 0 1,-30-10 49,28 10-47,-21-4-5,0 0 0,0 2 0,-53 1 0,-82 14 1,20 0-4,48-9 0,-209 16 0,301-18 0,-6-1-7,1 1-1,0 0 1,-1 1-1,1-1 1,0 2-1,0-1 1,-10 5-1,17-6 5,-1-1 0,1 0 0,0 0-1,0 0 1,0 0 0,0 0 0,0 0-1,0 0 1,0 0 0,-1 1 0,1-1-1,0 0 1,0 0 0,0 0 0,0 0-1,0 0 1,0 1 0,0-1 0,0 0-1,0 0 1,0 0 0,0 0 0,0 1-1,0-1 1,0 0 0,0 0 0,0 0-1,0 0 1,0 0 0,0 1 0,0-1-1,0 0 1,0 0 0,0 0 0,0 0-1,0 0 1,0 1 0,1-1 0,-1 0-1,0 0 1,0 0 0,0 0 0,0 0-1,0 0 1,0 0 0,0 1 0,1-1 0,-1 0-1,0 0 1,0 0 0,0 0 0,0 0-1,0 0 1,1 0 0,-1 0 0,0 0-1,0 0 1,1 0 0,6 3-3170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0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96 6632,'0'0'6112,"3"12"-5468,53 199 1870,-35-128-1506,6 31 318,-23-96-876,-2 0 1,-1 0 0,0 0-1,-2 25 1,0-28 1,1-13-358,0-1 0,0 1 0,0-1 1,0 1-1,0-1 0,-1 1 1,1 0-1,0-1 0,-1 1 0,1-1 1,-2 3-1,1-3-66,0-1-1,0 1 1,1-1-1,-1 0 1,0 0 0,0 1-1,0-1 1,0 0 0,0 0-1,0 0 1,0 0-1,0 0 1,1 0 0,-1 0-1,0 0 1,0 0 0,0-1-1,0 1 1,0 0 0,0-1-1,0 1 1,1 0-1,-1-1 1,0 1 0,0-1-1,0 0 1,-4-1 11,1-1 0,0 0-1,0 0 1,0 0 0,1 0 0,-1-1 0,1 1 0,0-1-1,0 0 1,0 0 0,-3-6 0,-4-8 63,-11-27-1,11 21-26,-12-24 169,-28-96-1,45 124-171,0 0 1,2 0-1,0 0 1,2 0-1,0 0 0,1 0 1,1-1-1,4-22 1,-4 38-51,1 1 1,-1-1 0,1 0-1,0 1 1,0-1 0,0 1-1,1-1 1,0 1 0,0 0 0,0 0-1,0 0 1,0 1 0,5-4-1,4-4 52,1 2 0,24-14 0,-23 15-31,-9 5-18,0 0 0,0 0 0,1 1 0,-1 0 0,0 0 0,1 0 0,0 1 0,-1 0 0,1 0 0,0 0 0,0 1 0,0 0 0,-1 0 0,1 0 0,0 1 0,0 0 0,-1 0 0,1 0 0,0 1 0,-1 0 0,1 0 0,-1 0 0,0 1 0,0 0 0,0 0 0,0 0 0,0 0 0,-1 1 0,6 5 0,-7-6 1,0 1 0,-1 0 0,1-1 0,-1 1 0,0 1 0,0-1 0,0 0 0,0 0 0,-1 1 0,0-1 0,0 1 0,0-1 0,0 1 0,-1 0 0,0-1 0,0 1 0,0-1 1,0 1-1,-1 0 0,-2 7 0,1 0 20,-1-1 1,-1 0 0,0 0 0,-1-1 0,0 1-1,0-1 1,-9 12 0,-9 8 163,-38 37 0,24-27 66,36-40-264,1 1 0,-1 0 1,1-1-1,-1 1 0,0 0 0,1 0 1,-1-1-1,1 1 0,0 0 1,-1 0-1,1 0 0,0 0 0,-1 0 1,1 0-1,0-1 0,0 1 0,0 0 1,0 0-1,0 0 0,0 0 1,0 0-1,0 0 0,0 0 0,0 0 1,0 0-1,1 0 0,-1-1 0,0 1 1,1 0-1,-1 0 0,1 0 1,-1 0-1,1-1 0,-1 1 0,1 0 1,-1-1-1,1 1 0,0 0 0,-1-1 1,1 1-1,2 0 0,3 4 10,1 0 0,1-1 0,-1-1 0,10 4 0,-2 0 1,205 91 159,-203-91-166,-9-4-9,0 0 0,0 1 1,-1 0-1,0 0 0,8 6 0,-14-9-6,1 0 0,-1 0 0,0 1 0,0-1 0,0 0 0,0 0 0,0 1 0,0-1 0,0 1 0,0-1 0,-1 1 0,1-1 0,0 1 0,-1-1 0,0 1 0,1 0 0,-1-1 0,0 1 0,1 0 0,-1-1 0,0 1 0,0-1 0,-1 1 0,1 0 0,0-1 0,0 1 0,-1 0 0,1-1 0,-1 1 0,0-1 0,-1 4 0,-3 3 12,0-1 0,0 1 0,-1-1 0,0 0 0,-1 0 0,1-1 1,-1 0-1,0 0 0,-1 0 0,-10 5 0,-3 1 36,1-2-1,-1 0 1,-22 7 0,26-12 1,1-1 0,-1 0 0,-19 2 0,29-5-41,-1-1 0,1 1 0,-1-2 0,1 1 0,-1-1 0,1 0-1,-1 0 1,1-1 0,-11-4 0,17 6-19,0 0 1,1-1-1,-1 1 0,0-1 0,0 0 1,1 1-1,-1-1 0,0 1 0,1-1 1,-1 0-1,1 1 0,-1-1 0,1 0 1,-1 0-1,1 1 0,0-1 0,-1 0 1,1 0-1,0 0 0,0 0 0,0 0 1,-1 1-1,1-1 0,0 0 0,0 0 1,0 0-1,0 0 0,0 0 0,1 0 1,-1 1-1,0-1 0,1-1 0,9-23-3404,-9 23 2465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0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8032,'0'0'10727,"11"8"-10296,-1 0-311,-6-4-69,1-1 1,-1 1-1,1-1 0,0 0 0,0 0 1,0-1-1,0 1 0,0-1 1,1 0-1,-1 0 0,1-1 0,7 1 1,22 1 390,-24-3-244,0 1 0,1 0 0,-1 1 0,14 3 0,-24-4-176,-1-1 0,1 0 1,0 0-1,-1 1 1,1-1-1,0 0 0,-1 1 1,1-1-1,-1 0 0,1 1 1,-1-1-1,1 1 1,-1-1-1,1 1 0,-1-1 1,1 1-1,-1 0 0,0-1 1,1 1-1,-1-1 1,0 1-1,1 0 0,-1-1 1,0 1-1,0 0 0,1 1 1,-1 0 1,-1-1 0,1 1 0,0 0 0,0 0 0,-1 0 0,1 0 0,-1-1 0,0 1 0,1 0 0,-2 1 0,-3 5 34,0 0 0,0 0 1,-8 7-1,-121 168 1027,131-179-994,0 0 0,1 0 0,0 1-1,0-1 1,0 1 0,0-1 0,1 1-1,-1 0 1,1 0 0,1 0 0,-1-1-1,1 1 1,-1 0 0,2 8 0,-1-12-70,1 0 0,-1 1 0,1-1 1,-1 0-1,1 0 0,-1 0 0,1 1 1,0-1-1,0 0 0,0 0 0,0 0 0,0 0 1,0 0-1,0 0 0,0-1 0,0 1 1,0 0-1,0 0 0,0-1 0,0 1 1,1-1-1,-1 1 0,0-1 0,2 1 1,34 6 214,-35-7-215,14 2 20,0 0 1,0-2 0,0 1-1,-1-2 1,1-1 0,0 0 0,0 0-1,-1-2 1,23-7 0,-31 8-71,-1 1 0,1-1 0,-1 1 0,12-1 0,-7-3-132,-6 3-3842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12256,'0'0'1200,"93"-36"-912,-45 20 8,6 4-32,5 0 8,-9 2 8,-7 10 8,-19-2 8,-4 2 0,-2 2-104,-2 2 16,-4-2-192,-4 2 16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6728,'0'0'3530,"11"7"-2962,10 6-254,1-1 0,0-1 0,1-1 0,0-1 0,28 6 0,-7-6 289,2-3-1,86 1 0,95-16 726,-120 3-747,115-9 1450,247-49 1,-413 49-1572,-45 10-319,0 2 0,1 0 1,-1 0-1,1 1 0,11 0 1,-54 16-3116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306 512 8536,'0'0'3398,"-14"3"-2443,9-2-865,-7 1 135,-1 0-1,1 2 1,0-1-1,1 2 1,-1-1-1,1 2 1,-18 10 0,22-11-47,-9 7 629,-30 27 0,43-36-643,0 0-1,0 0 1,0 0 0,0 1 0,1-1 0,-1 1 0,1 0 0,0 0 0,0 0 0,0 0 0,1 0-1,0 0 1,-1 1 0,1-1 0,0 6 0,1-9-123,0 0-1,0-1 1,1 1 0,-1 0 0,0-1-1,1 1 1,-1 0 0,0-1-1,1 1 1,-1 0 0,1-1-1,-1 1 1,1-1 0,-1 1-1,1-1 1,-1 1 0,1-1-1,-1 1 1,1-1 0,0 0-1,-1 1 1,1-1 0,0 0 0,-1 1-1,1-1 1,0 0 0,0 0-1,24 4 592,-16-5-568,1 0-1,-1 0 1,0 0 0,0-2 0,0 1 0,-1-1-1,1 0 1,0-1 0,-1 0 0,0 0 0,0 0 0,0-1-1,-1-1 1,1 1 0,-1-1 0,-1-1 0,1 1 0,-1-1-1,0 0 1,0 0 0,6-14 0,-2 4-7,0 0 0,-2-1 0,0 0 0,-1 0-1,-1-1 1,-1 1 0,-1-2 0,0 1 0,1-25 0,-5 30-23,0 0-1,-1 0 1,-1 0 0,0 0-1,-1 0 1,0 1 0,-1-1-1,-1 1 1,0 0-1,-1 0 1,0 1 0,-1 0-1,0 0 1,-1 0 0,-12-13-1,6 9 43,0 1-1,-1 0 1,-1 1-1,-1 1 1,1 0-1,-2 1 1,0 1-1,0 1 1,-27-11-1,43 20-60,-39-13 181,38 13-182,1 1 0,0-1-1,-1 1 1,1-1 0,0 1-1,-1 0 1,1 0 0,-1 0-1,1 0 1,0 0 0,-1 1 0,1-1-1,-5 2 1,7-2-14,0 0 1,-1 0-1,1 0 0,0 1 1,0-1-1,-1 0 0,1 0 1,0 0-1,0 0 0,0 0 1,-1 1-1,1-1 0,0 0 1,0 0-1,0 0 1,0 0-1,0 1 0,-1-1 1,1 0-1,0 0 0,0 1 1,0-1-1,0 0 0,0 0 1,0 1-1,0-1 0,0 0 1,0 0-1,0 1 0,0-1 1,0 0-1,0 0 1,0 1-1,0-1 0,0 0 1,0 0-1,0 1 0,0-1 1,0 0-1,0 0 0,0 0 1,0 1-1,1-1 0,-1 0 1,0 0-1,0 0 0,0 1 1,0-1-1,1 0 0,-1 0 1,0 0-1,0 0 1,0 1-1,1-1 0,-1 0 1,0 0-1,15 7-2326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9144,'0'0'5738,"13"6"-5255,-6-3-397,4 3 48,0-1-1,1 0 1,-1-1 0,1 0 0,0-1 0,17 3 0,131 1 2527,-159-7-2618,0 0 1,1 0-1,-1 0 1,1 0 0,-1 0-1,0 0 1,1 0-1,-1 1 1,0-1-1,1 0 1,-1 1-1,0-1 1,1 1-1,-1 0 1,0-1 0,0 1-1,0 0 1,1 0-1,-1-1 1,0 1-1,0 0 1,0 0-1,0 0 1,0 0 0,-1 1-1,1-1 1,0 0-1,0 0 1,-1 0-1,1 1 1,-1-1-1,1 0 1,-1 1 0,0-1-1,1 0 1,-1 1-1,0-1 1,0 1-1,0-1 1,0 0-1,0 1 1,0-1 0,0 0-1,-1 1 1,1-1-1,0 1 1,-1-1-1,1 0 1,-1 0-1,1 1 1,-1-1 0,0 0-1,-1 2 1,-16 30 158,-2-1 0,-2-1 1,-1-1-1,-1 0 0,-1-2 0,-41 35 1,53-51-90,0 0 1,-16 21-1,26-30-70,1 1 0,-1 0-1,1 0 1,0-1-1,0 1 1,0 1 0,0-1-1,1 0 1,-1 0 0,1 1-1,0-1 1,1 1-1,-1-1 1,1 1 0,0 4-1,0-7-20,0 0 0,1 0 0,0 0 0,-1 0-1,1-1 1,0 1 0,0 0 0,0-1 0,0 1-1,0 0 1,0-1 0,0 1 0,0-1 0,1 0 0,-1 1-1,1-1 1,-1 0 0,1 0 0,-1 0 0,1 0-1,0 0 1,0 0 0,-1 0 0,1-1 0,0 1 0,0-1-1,0 1 1,0-1 0,2 1 0,6 0 25,1 0 0,-1-1 0,21-1 0,-25 1-16,22-4 75,0-1 0,0-1-1,0-1 1,28-12 0,9-2 73,-63 20-176,0 1 1,0-1-1,0 0 1,0 1-1,0-1 1,0 0-1,0-1 0,0 1 1,0 0-1,-1 0 1,3-3-1,-3 4-166,-1-1 0,0 0 0,1 0 0,-1 0 0,0 1 0,1-1-1,-1 0 1,0 0 0,0 0 0,0 0 0,0 0 0,0 0-1,0 0 1,0 1 0,0-1 0,0 0 0,0 0 0,0 0-1,-1 0 1,1 0 0,0 0 0,-1 1 0,1-1 0,0 0-1,-1 0 1,1 1 0,-2-2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12360,'0'0'401,"11"-5"-290,37-13 237,0 3 1,71-14 0,-75 22 57,-1-3 1,63-23-1,-2-5 354,50-22 440,-146 56-1528,0 0 1,0-1-1,-1 0 1,1-1-1,9-9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8032,'0'0'3682,"14"9"-3067,-2-1-473,7 4 186,1 0-1,41 18 1,15-4 747,-40-14 325,45 21 0,-75-30-1246,-1 0 1,0 1-1,-1 0 1,1 0-1,0 0 1,-1 1-1,0 0 1,0-1-1,-1 1 1,1 0-1,-1 1 1,0-1-1,2 7 1,1 3 84,0-1 0,-1 2 0,5 29 1,-4 5 237,0 84 0,-3-24-101,1-53-213,6 183 408,-11-188-462,0 225 461,5-201-287,21 124 1,-11-123-115,33 137 265,-23-137-43,50 108 1,-52-115-128,-21-66-242,-1-1 0,1 1 1,-1 0-1,0 0 1,0 0-1,0 0 1,0 0-1,-1 0 1,0 0-1,0 0 1,0-1-1,0 1 1,0 0-1,-1-1 1,1 1-1,-1 0 1,0-1-1,0 0 0,-1 0 1,1 1-1,-1-1 1,1-1-1,-1 1 1,0 0-1,0-1 1,-7 5-1,-33 17 80,-2-1-1,-1-2 1,0-2-1,-1-3 1,-65 15 0,100-28-67,1 0 1,0-1-1,-1 0 1,1 0-1,-1-2 1,1 1-1,-1-1 1,-17-3 0,29 3-38,-1 0 0,1 0 1,0 0-1,-1 0 0,1-1 1,0 1-1,-1 0 1,1 0-1,0 0 0,0 0 1,-1 0-1,1-1 0,0 1 1,-1 0-1,1 0 1,0-1-1,0 1 0,0 0 1,-1 0-1,1-1 0,0 1 1,0 0-1,0 0 1,0-1-1,-1 1 0,1 0 1,0-1-1,0 1 0,0 0 1,0-1-1,0 1 1,0 0-1,0-1 0,0 1 1,0 0-1,0-1 0,0 1 1,0 0-1,0-1 1,0 1-1,0 0 0,0-1 1,1 1-1,-1-1 0,10-14-130,-7 11 114,36-40-378,-17 21-2978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7832,'0'0'1964,"5"16"-1414,10 42 351,-3 1 0,5 64 0,-8-16 1400,-12-82-992,1-8 695,-5-35-444,-4-41-897,0 6-158,2-1 1,-2-83-1,11 131-474,-1-7 112,1 0 0,0 0 0,1 0 0,1 0 0,0 0 0,0 0 0,1 1 0,1-1 0,8-18 0,-10 29-100,0-1-1,1 1 0,0 0 1,-1 0-1,1 1 0,0-1 1,0 1-1,0-1 1,0 1-1,0 0 0,0 0 1,0 0-1,0 0 0,7 0 1,1-1 36,-4 0-36,-1 1 1,0 0-1,1 1 0,-1-1 1,1 1-1,-1 1 0,1-1 1,-1 1-1,8 2 0,4 2 178,32 13 0,-33-11-29,0-1 0,21 5 0,-33-11-146,0 0 1,-1-1-1,1 1 1,-1-1 0,1 0-1,-1 0 1,1-1 0,-1 0-1,0 1 1,0-1 0,5-3-1,8-7-3752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5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13360,'0'0'1784,"13"8"-1211,4 3-296,0-1-1,0-1 1,1-1-1,0 0 1,24 6 0,-16-10 565,1 0 1,0-2 0,41-2-1,-36 0 148,-28 0-774,1 1 0,0 0 0,-1-1 0,1 2 0,6 2 0,-6-3 29,-1 0 0,0 1 0,0-1 0,0-1 0,7 2 0,-10-2-193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6016,'0'0'7745,"11"0"-7244,6 0-171,0 1 0,1 1 0,20 5 0,71 17 929,198 16-1,-210-35-397,-1-3-1,166-21 1,-258 19-792,0-1 1,0 0 0,-1 0 0,1-1-1,0 1 1,0-1 0,-1 1 0,6-5-1,3-5-2598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5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12760,'0'0'1602,"5"11"-1214,-2-1-292,-2-5-65,1-1 0,-1 0 0,1 0 1,0 0-1,-1 0 0,2 0 0,-1 0 0,0-1 0,1 1 0,0-1 0,0 1 1,0-1-1,0 0 0,6 4 0,2 0 181,0 0 0,1 0 1,0-1-1,0-1 0,1 0 0,-1-1 1,1 0-1,0-1 0,0 0 0,0-1 1,0-1-1,0 0 0,1 0 1,13-3-1,-4 0 493,-19 2-588,-1 0 0,1 0 0,-1 0 1,1 0-1,-1-1 0,0 0 0,1 0 0,-1 0 1,1 0-1,-1 0 0,0-1 0,0 1 0,0-1 0,0 0 1,0 0-1,3-3 0,5-7-2736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1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44 10752,'0'0'1304,"-5"12"-766,-12 30 130,-32 56-1,35-75-215,-24 52-1,35-67-334,1 0 1,-1-1-1,1 1 0,1 0 0,-1 0 0,1 0 0,1 0 1,0 0-1,0 0 0,0 0 0,3 13 0,-2-18-45,0 0 1,1 1-1,-1-1 0,1 0 1,0 0-1,0 1 0,0-2 1,1 1-1,-1 0 0,1 0 1,-1-1-1,1 1 0,0-1 1,0 0-1,0 0 0,0 0 1,0 0-1,0 0 0,1-1 1,-1 0-1,1 1 0,6 0 0,4 2 102,-1-2-1,1 0 1,0 0-1,23-1 1,-9-2 25,0-1 0,-1-1-1,1-2 1,-1 0 0,0-2 0,39-16 0,-49 16-80,-1 0 0,0-2-1,0 0 1,-1-1 0,0 0 0,-1-1-1,0-1 1,0 0 0,-2-1 0,1 0-1,10-17 1,-19 24-66,-1 0 0,0 1 0,0-1 0,0 0-1,-1-1 1,0 1 0,0 0 0,-1-1 0,0 1 0,0-1 0,0 1 0,-1-1-1,0 1 1,0-1 0,-1 1 0,1-1 0,-1 1 0,-1-1 0,1 1 0,-1-1 0,-1 1-1,1 0 1,-1 0 0,0 0 0,-5-8 0,2 6 4,1 0 1,-1 0-1,-1 1 1,1 0-1,-1 0 1,0 0-1,-1 1 1,0 0-1,0 0 1,0 1-1,0 0 1,-1 1-1,0-1 1,0 2-1,0-1 0,-16-2 1,5 3 18,0 0 1,0 2 0,0 1-1,0 0 1,0 2-1,-21 3 1,-5 5 34,-64 22 1,3 5-464,97-34-2938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5920,'0'0'13530,"10"8"-13217,-4-2-249,-3-3-37,0 0 0,0 0 0,0-1 0,1 1 0,-1-1-1,1 0 1,-1 1 0,1-2 0,0 1 0,0 0 0,-1-1 0,1 0 0,0 0-1,0 0 1,1 0 0,-1-1 0,0 1 0,0-1 0,7-1 0,193-24 1088,36-5-28,-217 27-910,1 0-1,-1 1 0,0 2 1,1 0-1,-1 2 0,0 0 1,34 9-1,0 14 1009,-49-24-1107,-7-2 411,-10-4-4405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8536,'0'0'5601,"12"6"-5018,0 0-404,-7-2-107,0-1-1,0-1 1,0 1 0,0-1 0,1 0 0,-1 0 0,1-1 0,-1 1-1,1-1 1,0 0 0,-1-1 0,12 1 0,116-13 1486,27 0-148,35-3 338,-126 8-672,-56 6-686,-1 0 0,0 1 1,0 1-1,24 3 1,-13-3 108,-14-1-3593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5224,'0'0'11791,"-10"8"-11409,-4 2-245,6-6 15,1 1 1,0 1-1,-13 12 0,11-5 1387,18-8 460,7 4-1658,-13-8-292,0 0 0,-1-1 0,1 1 0,0 0 0,0-1 0,0 0 0,0 0 0,0 1 1,-1-2-1,1 1 0,0 0 0,0-1 0,0 1 0,3-2 0,17-1 242,57 6 593,-39-1-578,23-1-55,-45-2-104,31 2 0,14-1 102,20-7 35,92 4 0,-91 0 40,-65 1-111,1 1-1,-1 1 0,1 1 1,-1 1-1,25 4 0,-16-3 329,-32-18-1170,1 9-2427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5520,'0'0'14538,"0"14"-14299,0-6-199,1 7 50,-1 0 0,2-1-1,0 1 1,7 26 0,80 302 1911,-66-230-419,-22-112-1560,-1-1 0,0 0 1,0 1-1,0-1 0,1 0 1,-1 1-1,0-1 0,0 0 1,0 1-1,0-1 1,0 0-1,1 1 0,-1-1 1,0 0-1,0 1 0,0-1 1,0 1-1,0-1 0,0 0 1,0 1-1,0-1 0,-1 0 1,1 1-1,0-1 1,0 1-1,0-1 0,0 0 1,0 1-1,-1-1 0,1 0 1,0 1-1,0-1 0,0 0 1,-1 0-1,1 1 1,-1-1-1,1 0-6,-1-1 1,1 1-1,-1-1 1,1 1-1,0-1 1,-1 0-1,1 1 1,0-1-1,0 1 1,-1-1-1,1 0 1,0 1-1,0-1 1,0 0-1,0 0 1,0 1-1,0-1 1,0 0-1,0 1 1,0-1-1,0 0 1,0 0-1,2-11-76,0 1-1,1 0 1,0 0-1,5-12 1,2-1-3400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9744,'0'0'2689,"12"-3"-2206,-6 2-426,199-43 2386,16 6 263,41-4 310,-217 35-2401,-29 4-130,1 1 0,15-1 1,-26 7-148,-6-5-334,0 1 0,0 0 0,0 0-1,0 0 1,0 0 0,0 0 0,0 0 0,0 0 0,0 0-1,0-1 1,0 1 0,0 0 0,0 0 0,0 0 0,0 0 0,0 0-1,0 0 1,0 0 0,0 0 0,0 0 0,1 0 0,-1 0-1,0-1 1,0 1 0,0 0 0,0 0 0,0 0 0,0 0-1,0 0 1,0 0 0,0 0 0,1 0 0,-1 0 0,0 0 0,0 0-1,0 0 1,0 0 0,0 0 0,0 0 0,0 0 0,0 0-1,1 0 1,-1 0 0,0 0 0,0 0 0,0 0 0,0 0-1,0 0 1,0 1 0,0-1 0,0 0 0,0 0 0,1 0 0,-1 0-1,0 0 1,0 0 0,0 0 0,-8 4-3553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7528,'0'0'2698,"10"-11"-2115,30-40 17,-32 42-330,0 0 0,1 1 0,0-1 0,0 2 0,1-1 1,0 1-1,0 1 0,1 0 0,0 0 0,0 1 0,14-4 0,15-8 488,-34 14-587,1 0 1,0 1 0,-1 0 0,1 0-1,0 1 1,0 0 0,0 0 0,0 0-1,0 1 1,13 2 0,-17-2-112,0 0 1,-1 1-1,1-1 1,-1 1 0,1 0-1,-1-1 1,1 1-1,-1 1 1,1-1-1,-1 0 1,0 0-1,0 1 1,1 0-1,-1-1 1,0 1-1,-1 0 1,1 0 0,0 0-1,0 0 1,-1 0-1,1 0 1,-1 1-1,0-1 1,0 0-1,0 1 1,0-1-1,0 1 1,0-1-1,-1 1 1,1 0 0,-1 3-1,1 3 19,-1 0-1,0 0 1,-1 0 0,0 0-1,-1 0 1,1 0 0,-2 0-1,1 0 1,-1 0 0,-1-1-1,-8 16 1,0-5 105,0-1 0,-1-1 0,-29 30 0,28-32 4,0 0 1,-1-1-1,-1-1 1,0 0-1,-35 21 1,45-25 283,7-10-457,0 0 1,0 1 0,0-1-1,0 0 1,1 0 0,-1 0 0,0 1-1,1-1 1,-1 1 0,0-1-1,1 1 1,-1 0 0,1-1-1,-1 1 1,1 0 0,-1 0-1,3 0 1,-1 0 3,136-29 302,-23 4 29,-105 23-250,-1 0 1,1 1-1,0 0 1,0 1-1,0 0 1,0 0-1,0 2 1,0-1 0,0 1-1,-1 1 1,19 6-1,-21-4 92,-1-2-5,-1-4-3348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7328,'0'0'5902,"3"11"-5138,3 17-44,0 0 0,1 52 0,0-1 650,-4-59-889,-1 0 0,-1 1-1,0-1 1,-2 1 0,-3 21 0,2 11 3148,4-68-3531,2 0 1,9-28-1,3-7 26,-10 25-64,-2 3 4,1 0-1,2 0 1,0 1-1,1 0 0,14-26 1,-21 45-56,0 0 0,0 1 0,0-1 0,0 1 0,0-1 0,1 1 0,-1-1 0,0 1 0,1 0 0,-1 0 0,1-1 0,-1 1 0,1 0 0,0 0 0,-1 1 0,1-1 1,4-1-1,-5 2 3,1 0 1,-1 0 0,1 0 0,0 0 0,-1 0 0,1 1 0,0-1 0,-1 0-1,1 1 1,-1-1 0,1 1 0,-1 0 0,1-1 0,-1 1 0,1 0-1,1 2 1,2 2 23,1 0-1,-1 0 0,-1 1 1,1-1-1,-1 1 0,0 0 1,6 13-1,-3-1 34,-1 0 0,0 1 1,-1 0-1,3 29 0,0-4 182,-8-44-234,0 1 0,0-1 0,0 1-1,0-1 1,0 0 0,0 1 0,0-1 0,0 1 0,0-1 0,0 1 0,1-1 0,-1 1 0,0-1-1,0 0 1,0 1 0,1-1 0,-1 0 0,0 1 0,1-1 0,-1 0 0,0 1 0,1-1-1,-1 0 1,0 1 0,1-1 0,-1 0 0,2 1 0,7-9 183,11-28-107,-16 29-45,15-30 48,26-36 1,-35 58-59,1 1 0,1 1-1,0-1 1,1 2 0,17-15 0,-28 26-34,0-1 1,1 1 0,-1-1 0,0 1 0,0 0-1,1 0 1,-1 0 0,1 0 0,-1 0 0,1 1-1,-1-1 1,1 1 0,-1 0 0,1-1 0,-1 1-1,1 0 1,0 0 0,-1 1 0,1-1 0,-1 1-1,1-1 1,-1 1 0,1 0 0,-1 0 0,0 0-1,1 0 1,-1 0 0,0 0 0,0 1 0,1-1-1,-1 1 1,-1-1 0,1 1 0,3 3 0,4 6 12,0 0 1,-1 0-1,0 1 0,12 24 1,-20-36-17,8 18 50,-1 1 0,-1-1 0,0 2-1,-2-1 1,0 0 0,1 22-1,-3-23 23,3 5 77,-4-20-100,0 1 0,0 0 1,0 0-1,-1 0 0,0 0 1,1 0-1,-1 1 0,-1-1 0,1 0 1,-2 6-1,2-10-51,0-1 0,1 1 0,-1 0-1,0 0 1,0 0 0,0 0 0,0 0 0,0 0-1,0 0 1,1 0 0,-1 0 0,0 0 0,0-1 0,0 1-1,0 0 1,1 0 0,-1 0 0,0 0 0,0 0-1,0 0 1,0 0 0,0 0 0,1 0 0,-1 0 0,0 0-1,0 1 1,0-1 0,0 0 0,1 0 0,-1 0-1,0 0 1,0 0 0,0 0 0,0 0 0,0 0 0,0 0-1,1 0 1,-1 1 0,0-1 0,0 0 0,0 0-1,0 0 1,0 0 0,2-10-3707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5120,'0'0'12263,"11"-10"-11821,37-31-18,-46 39-367,1 0 1,-1 0 0,1 0 0,0 1-1,-1 0 1,1-1 0,0 1-1,0 0 1,0 0 0,0 0 0,0 1-1,0-1 1,0 1 0,0 0-1,0-1 1,0 2 0,0-1 0,1 0-1,-1 0 1,0 1 0,0 0-1,0-1 1,0 1 0,0 1 0,-1-1-1,1 0 1,0 1 0,0-1-1,-1 1 1,1 0 0,-1 0 0,1 0-1,-1 0 1,0 0 0,0 0-1,0 1 1,0-1 0,0 1 0,-1-1-1,1 1 1,1 5 0,4 8 62,-1 0 0,-1 1 0,0 0 0,-2 0 0,0 1 0,-1-1 0,0 1 0,-2-1 0,-2 35 0,1-9 249,2-1 1,11 78 0,-10-111-277,1 0 0,0 1 0,0-1 0,1 0 0,0-1 1,1 1-1,0-1 0,0 0 0,1 0 0,7 9 0,-11-16-71,0 0 1,-1 0 0,1 0-1,0 0 1,-1 0-1,1 0 1,0 0-1,0 0 1,0-1-1,0 1 1,0-1-1,0 0 1,0 1-1,0-1 1,0 0-1,0 0 1,0 0-1,0 0 1,0-1-1,2 1 1,2-2 36,0 1 0,0 0 1,0-1-1,11-5 0,-9 2-9,-1 0 0,0 0 0,0-1 0,-1 0-1,1 0 1,-1 0 0,-1-1 0,1 0 0,-1 0 0,0 0-1,-1-1 1,0 1 0,0-1 0,3-9 0,-1 1 16,-1 0-1,0 0 1,-2-1 0,1 1 0,-2-1-1,1-24 1,-4 10 56,-2 1 0,-10-56 0,-26-59 222,6 20 74,33 123-413,-1 1-1,1-1 1,0 1-1,0 0 1,0-1-1,0 1 1,0-1-1,1 1 1,-1-1-1,0 1 1,1-1-1,-1 1 1,1 0-1,-1-1 1,1 1 0,-1 0-1,1 0 1,0-1-1,0 1 1,0 0-1,0 0 1,0 0-1,0 0 1,0 0-1,0 0 1,0 0-1,0 0 1,1 1-1,-1-1 1,0 0-1,0 1 1,1-1-1,-1 1 1,1-1-1,-1 1 1,2-1-1,3 0-2,0-1-1,0 1 1,0 1-1,0-1 1,0 1-1,0 0 0,10 1 1,0 2 15,30 4 62,77 22 1,-112-23-11,-11-5-65,0-1-1,0 0 1,0 0 0,1 1 0,-1-1 0,0 0 0,0 1 0,1-1 0,-1 0 0,0 0 0,0 1 0,1-1 0,-1 0 0,0 0 0,1 0 0,-1 1-1,0-1 1,1 0 0,-1 0 0,0 0 0,1 0 0,-1 0 0,1 0 0,-1 0 0,0 0 0,1 0 0,-1 0 0,0 0 0,1 0 0,-1 0 0,1 0-1,-1 0 1,0 0 0,1 0 0,-1 0 0,0 0 0,1-1 0,-1 1 0,0 0 0,1 0 0,-1 0 0,0-1 0,0 1 0,1 0 0,-1 0 0,0-1-1,0 1 1,1 0 0,-1-1 0,0 1 0,0-1 0,1 0 19,2-4-4339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5416,'0'0'14455,"9"11"-14292,1 5-108,-6-9-10,1 1 0,0-1 0,1 0 0,10 11 0,-15-18-23,-1 1 0,1-1 0,0 0 1,0 1-1,0-1 0,0 0 0,0 1 0,-1-1 0,1 0 0,0 0 1,0 0-1,0 0 0,0 0 0,0 0 0,0 0 0,0 0 0,0 0 1,0 0-1,0 0 0,-1-1 0,1 1 0,0 0 0,0-1 0,0 1 1,1-1-1,23-14 263,-21 12-243,8-6 113,1 0 1,13-14 0,-23 21-94,-1-1 0,1 0 1,0 1-1,-1-1 0,0 0 1,1-1-1,-1 1 0,-1 0 0,1-1 1,0 1-1,-1-1 0,1 1 0,-1-1 1,1-6-1,-2 9-48,0 1 0,-1 0 0,1 0 0,0 0 0,0-1 0,0 1 0,-1 0 0,1 0 0,0 0 0,0-1 0,0 1-1,-1 0 1,1 0 0,0 0 0,0 0 0,-1 0 0,1 0 0,0 0 0,0 0 0,-1-1 0,1 1 0,0 0 0,-1 0 0,1 0 0,0 0 0,0 0 0,-1 0 0,1 1 0,0-1 0,-1 0 0,1 0 0,0 0 0,0 0 0,-1 0 0,1 0-1,0 0 1,-1 1 0,-12 3 127,11-3-101,-6 3 68,-1 0 1,1 0 0,0 1 0,-10 9 0,47-18-55,-12 2-3030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4616,'0'0'7868,"-1"12"-7104,-5 57 1248,3 0 0,13 137 1,-6-163-650,-3-26 10,0-15-474,-1-6 159,1-18-1190,-1-15-169,-3 15-3267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8936,'0'0'1953,"14"-4"-1557,5-2-232,69-18 623,-19 9 59,177-34 1905,-196 40-2166,77-9 1278,-113 18-1574,-4-2 1400,-15-10-4056,5 12 2248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7632,'0'0'4145,"14"0"-3324,88-4 715,-91 4-1221,-1-1 0,1 2 0,-1-1 0,0 1 1,1 1-1,11 3 0,-20-5-244,1 1 1,0 0-1,-1 0 1,1 0-1,-1 0 1,0 0-1,1 1 1,-1-1-1,0 1 1,0-1-1,0 1 1,0 0-1,0 0 1,0 0-1,0 0 0,-1 0 1,1 0-1,-1 1 1,1-1-1,-1 0 1,0 1-1,0-1 1,0 1-1,0-1 1,-1 1-1,1 0 1,-1-1-1,1 5 1,-1 1 17,0 1 0,-1-1 0,0 1 0,-1-1 0,1 0 0,-2 1-1,1-1 1,-1 0 0,-8 15 0,-2 0 410,-31 40-1,21-31 306,22-31-760,0 0 0,0 1-1,0-1 1,1 1 0,-1-1-1,0 1 1,1-1 0,-1 1-1,1-1 1,0 1 0,0 0-1,-1-1 1,1 1 0,0-1-1,0 1 1,0 0-1,1-1 1,-1 1 0,0 0-1,1-1 1,-1 1 0,1-1-1,-1 1 1,1-1 0,0 1-1,0-1 1,-1 0 0,1 1-1,0-1 1,0 0 0,0 1-1,1-1 1,-1 0 0,0 0-1,0 0 1,1 0 0,-1 0-1,0 0 1,2 0-1,3 3 38,-1-1 0,1 0-1,0 0 1,0-1 0,0 0-1,0 0 1,0 0 0,11 1-1,-1-3 63,1 0-1,-1-1 1,1 0-1,-1-2 0,32-8 1,-31 1-438,-13 6-2519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5320,'0'0'10090,"10"-2"-9770,0 1-248,-2-1 81,0 0-1,1 1 1,-1 0-1,1 0 1,-1 1 0,17 2-1,-9 0 126,-1 0 0,1-1 0,0-1 1,0-1-1,23-3 0,-10 1-82,6 0 49,1-2 0,48-14 0,-54 13-103,1 1-1,57-1 1,-27 2 12,62 0 66,16-1-32,15-5 113,0 1-60,38-3-65,-79-6-28,36-3 139,58 11 30,-55-9-174,-132 17-135,0 1 1,20 2-1,30-2 3,-3-4-34,-34 3-3,-1-1-1,37-9 0,-13 1 77,100-7 0,-108 14-36,-34 3-13,0 1 0,26 4 0,13 0-2,-25-2 5,-21-1 0,0 0 0,1-1 0,-1 0 0,14-2 0,17 2 58,-6 1 12,-7-3 80,32 2 0,-20 1 428,-42-11-3794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6128,'0'0'6849,"4"12"-6182,34 168 1346,-1 36 368,2 21 531,-39-233-2734,0 1 1,1-1-1,0 1 0,0-1 0,1 0 1,-1 1-1,1-1 0,0 0 0,3 5 1,-4-4 529,-2-12-236,-1-59-20,-21-127 0,-3 88-192,16 68-88,-11-65 1,15 61-80,3 25-48,0 0 0,1 0-1,1 0 1,2-27 0,0 40-36,0-1 0,0 1 1,1 0-1,-1-1 0,1 1 0,0 0 0,0 0 0,0 0 0,0 0 0,0 0 1,1 0-1,-1 1 0,1-1 0,0 1 0,5-4 0,6-3 18,0 0 1,16-6-1,-25 12-21,3-1 0,0 0 1,1 0 0,-1 1 0,1 0-1,0 0 1,0 1 0,0 0-1,0 0 1,1 1 0,-1 1 0,0 0-1,1 0 1,-1 0 0,0 1 0,0 1-1,15 3 1,-8 1 17,1 0 0,-1 1 0,-1 0-1,0 2 1,0 0 0,25 19 0,-36-24-15,1 0 1,-1 0-1,0 1 0,0-1 1,-1 1-1,1 0 1,-1 0-1,0 0 0,-1 1 1,1-1-1,-1 1 1,0-1-1,0 1 0,-1 0 1,1-1-1,-1 1 0,-1 0 1,1 0-1,-1 0 1,0 0-1,0 0 0,-1 0 1,-1 8-1,-3-1 16,0 1-1,-1-1 1,0-1-1,-1 1 1,0-1-1,-1 0 1,-18 20-1,3-1 22,10-13 0,-1-1 0,-1 0 1,0-1-1,-1-1 1,-20 15-1,34-28-28,0-1 0,0 0 0,0 1 0,0-1 0,0 0 0,0 0 0,-1 0 0,1-1 0,0 1 0,0 0 0,-1-1 0,1 0 0,-1 1 0,1-1 0,-3 0 0,4 0 54,18-7 91,33-7-146,2 2 0,83-8 1,-123 19-24,1 0 1,-1 1-1,1 1 1,-1 0-1,0 1 1,0 0-1,1 0 1,-2 2-1,1-1 1,0 2-1,-1-1 1,1 2-1,-1-1 1,-1 2-1,19 13 1,-26-18 5,-1 1 0,1-1 0,-1 1 0,0 0 1,0 0-1,0 0 0,0 1 0,0-1 0,-1 0 0,1 1 0,-1-1 1,0 1-1,0-1 0,0 1 0,-1-1 0,1 1 0,-1 0 0,0-1 1,0 1-1,0 0 0,0-1 0,-1 1 0,0 0 0,1-1 0,-1 1 1,-2 3-1,0 1 3,0 0 1,-1 0 0,0 0-1,-1-1 1,1 1 0,-1-1-1,-1 0 1,1-1 0,-1 1-1,-8 5 1,1 0 31,-2 0-1,1-2 1,-1 0 0,-1 0 0,0-2-1,0 0 1,-1 0 0,0-2 0,0 0 0,0-1-1,-32 5 1,-1-6 191,1-2 0,-85-7-1,132 5-229,-1 0 0,0-1-1,1 1 1,-1-1 0,1 0-1,-1 1 1,1-1-1,-1 0 1,1-1 0,0 1-1,-4-3 1,-2-7-3805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 5520,'0'0'6210,"-11"6"-5738,-2 3-321,8-5-83,-1-1-1,1 1 1,-1-1 0,1 0-1,-1-1 1,0 1 0,0-1 0,-12 2-1,6 0 162,0-1 0,1 2 0,0-1 0,-12 7 0,-26 11 604,43-20-639,1 0 0,-1 0 0,1 0 0,0 1 0,0 0 0,-9 6 0,12-7-116,0 0 0,0 0 0,1 0 0,-1 0 0,1 0 0,0 0 0,-1 0 0,1 0 0,0 0 0,0 1 0,0-1 0,1 1 0,-1-1 0,1 0 0,-1 1 0,1-1 0,0 1 0,0 4-1,1 19 95,1 0 0,1 0-1,9 35 1,27 74 151,-23-85-201,46 192 371,-4-11-28,31 135 259,-71-239-488,8 35 202,-22-134-199,-1 1 0,-1-1-1,-2 1 1,-5 54 0,0 16 274,-7 20-17,8-53-353,2-42-25,0 0-1,4 35 1,-2-58-102,0 0 1,0 0-1,0 0 0,0 1 1,0-1-1,0 0 1,1 0-1,-1 0 0,0 0 1,1 0-1,-1 0 0,1 0 1,-1 0-1,1 0 1,-1 0-1,1 0 0,0 0 1,-1-1-1,1 1 0,0 0 1,1 1-1,0-2 13,0 1 1,0-1-1,0 0 0,0 0 0,0 0 0,0 0 0,0 0 1,0 0-1,0-1 0,3 0 0,3 0-21,25-6 100,41-13-1,25-6 24,-87 24-112,0 0 0,0 1 0,0 1 0,0 0 0,0 0 0,16 3 0,25 9 34,-32-7-8,0 0 0,1-1 0,25 0 0,-41-2-36,-6-1-13,0-1 0,1 0 1,-1 0-1,0 0 1,1 0-1,-1 0 0,0 0 1,0 1-1,1-1 0,-1 0 1,0 0-1,1 0 0,-1 0 1,0 0-1,0 0 1,1 0-1,-1 0 0,0 0 1,1 0-1,-1 0 0,0-1 1,1 1-1,-1 0 1,0 0-1,0 0 0,1 0 1,-1 0-1,0 0 0,0-1 1,1 1-1,-1 0 0,0 0 1,0 0-1,0-1 1,1 1-1,-1 0 0,0 0 1,0-1-1,0 1 0,0 0 1,1 0-1,-1-1 0,0 1 1,0 0-1,0-1 1,6-12-3247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405 450 6016,'0'0'6929,"-9"-9"-6457,-34-28 8,40 35-418,0 0 0,-1 0 0,1 0 0,0 1 0,-1-1-1,1 1 1,0 0 0,-1 0 0,1 0 0,-1 1 0,0-1 0,1 1 0,-1 0 0,-4 0 0,-1 1 133,0 1 1,-1-1 0,-13 6 0,11-4 15,2 0 30,-1 0 1,0 1-1,1 0 1,0 1-1,0 0 1,0 0-1,-12 10 1,18-12-172,0 1 0,0-1 1,1 1-1,0 0 1,-1 0-1,1 0 1,1 1-1,-1-1 1,1 1-1,-1-1 0,2 1 1,-1 0-1,0 0 1,1 0-1,0 0 1,0 0-1,0 0 1,0 7-1,1-3 4,1-1 0,0 0 1,0 0-1,1 0 0,0 0 0,0 0 0,1-1 0,-1 1 1,2-1-1,-1 1 0,1-1 0,0 0 0,1 0 0,0-1 1,0 1-1,11 10 0,-13-14-38,1 0 1,-1 0-1,1 0 0,0-1 0,0 1 1,0-1-1,0 0 0,0 0 0,0 0 1,0 0-1,1-1 0,-1 0 0,1 0 1,-1 0-1,1-1 0,-1 1 0,1-1 1,0 0-1,-1 0 0,1-1 0,-1 1 1,1-1-1,0 0 0,-1 0 1,0-1-1,1 1 0,-1-1 0,0 0 1,0 0-1,0 0 0,5-5 0,3-2 41,0-1-1,0 0 0,-1-1 1,-1-1-1,0 0 1,-1 0-1,0-1 0,-1 0 1,0 0-1,-1-1 0,0 0 1,8-27-1,-9 18 12,0 0 1,-1 0-1,-2-1 0,0 1 0,-2-1 1,0 0-1,-5-42 0,0 46-2,0 0 0,-2 0 0,0 1 0,-1 0 0,-1 1 0,0-1-1,-2 1 1,-21-30 0,27 42-51,0 1-1,-1-1 1,0 1-1,0 0 1,0 1-1,0-1 1,-1 1-1,0 0 1,0 0-1,0 1 1,0 0-1,-1 0 1,1 0-1,-1 1 1,0 0-1,-12-2 1,7 3 14,1 0 1,-1 1-1,0 1 1,1 0 0,-1 0-1,1 1 1,-1 1 0,1 0-1,-11 5 1,9-3-14,0 0 0,1 1-1,0 0 1,1 1 0,-1 1 0,1-1 0,-19 19 0,29-25-42,0 0 0,0-1 0,1 1 0,-1 0 1,0 0-1,0-1 0,0 1 0,1 0 1,-1 0-1,0 0 0,1 0 0,-1 0 1,1 0-1,-1 0 0,1 0 0,0 1 0,-1-1 1,1 0-1,0 0 0,0 0 0,0 0 1,-1 0-1,1 1 0,1-1 0,-1 0 0,0 0 1,0 0-1,0 0 0,1 1 0,-1-1 1,0 0-1,1 0 0,-1 0 0,1 0 0,-1 0 1,1 0-1,0 0 0,-1 0 0,1 0 1,1 0-1,0 2-31,1-1-1,0 0 1,0 0 0,-1-1-1,1 1 1,0-1 0,1 1 0,-1-1-1,0 0 1,0 0 0,0 0-1,1 0 1,3-1 0,26-1-3267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96 6632,'0'0'6112,"3"12"-5468,53 199 1870,-35-128-1506,6 31 318,-23-96-876,-2 0 1,-1 0 0,0 0-1,-2 25 1,0-28 1,1-13-358,0-1 0,0 1 0,0-1 1,0 1-1,0-1 0,-1 1 1,1 0-1,0-1 0,-1 1 0,1-1 1,-2 3-1,1-3-66,0-1-1,0 1 1,1-1-1,-1 0 1,0 0 0,0 1-1,0-1 1,0 0 0,0 0-1,0 0 1,0 0-1,0 0 1,1 0 0,-1 0-1,0 0 1,0 0 0,0-1-1,0 1 1,0 0 0,0-1-1,0 1 1,1 0-1,-1-1 1,0 1 0,0-1-1,0 0 1,-4-1 11,1-1 0,0 0-1,0 0 1,0 0 0,1 0 0,-1-1 0,1 1 0,0-1-1,0 0 1,0 0 0,-3-6 0,-4-8 63,-11-27-1,11 21-26,-12-24 169,-28-96-1,45 124-171,0 0 1,2 0-1,0 0 1,2 0-1,0 0 0,1 0 1,1-1-1,4-22 1,-4 38-51,1 1 1,-1-1 0,1 0-1,0 1 1,0-1 0,0 1-1,1-1 1,0 1 0,0 0 0,0 0-1,0 0 1,0 1 0,5-4-1,4-4 52,1 2 0,24-14 0,-23 15-31,-9 5-18,0 0 0,0 0 0,1 1 0,-1 0 0,0 0 0,1 0 0,0 1 0,-1 0 0,1 0 0,0 0 0,0 1 0,0 0 0,-1 0 0,1 0 0,0 1 0,0 0 0,-1 0 0,1 0 0,0 1 0,-1 0 0,1 0 0,-1 0 0,0 1 0,0 0 0,0 0 0,0 0 0,0 0 0,-1 1 0,6 5 0,-7-6 1,0 1 0,-1 0 0,1-1 0,-1 1 0,0 1 0,0-1 0,0 0 0,0 0 0,-1 1 0,0-1 0,0 1 0,0-1 0,0 1 0,-1 0 0,0-1 0,0 1 0,0-1 1,0 1-1,-1 0 0,-2 7 0,1 0 20,-1-1 1,-1 0 0,0 0 0,-1-1 0,0 1-1,0-1 1,-9 12 0,-9 8 163,-38 37 0,24-27 66,36-40-264,1 1 0,-1 0 1,1-1-1,-1 1 0,0 0 0,1 0 1,-1-1-1,1 1 0,0 0 1,-1 0-1,1 0 0,0 0 0,-1 0 1,1 0-1,0-1 0,0 1 0,0 0 1,0 0-1,0 0 0,0 0 1,0 0-1,0 0 0,0 0 0,0 0 1,0 0-1,1 0 0,-1-1 0,0 1 1,1 0-1,-1 0 0,1 0 1,-1 0-1,1-1 0,-1 1 0,1 0 1,-1-1-1,1 1 0,0 0 0,-1-1 1,1 1-1,2 0 0,3 4 10,1 0 0,1-1 0,-1-1 0,10 4 0,-2 0 1,205 91 159,-203-91-166,-9-4-9,0 0 0,0 1 1,-1 0-1,0 0 0,8 6 0,-14-9-6,1 0 0,-1 0 0,0 1 0,0-1 0,0 0 0,0 0 0,0 1 0,0-1 0,0 1 0,0-1 0,-1 1 0,1-1 0,0 1 0,-1-1 0,0 1 0,1 0 0,-1-1 0,0 1 0,1 0 0,-1-1 0,0 1 0,0-1 0,-1 1 0,1 0 0,0-1 0,0 1 0,-1 0 0,1-1 0,-1 1 0,0-1 0,-1 4 0,-3 3 12,0-1 0,0 1 0,-1-1 0,0 0 0,-1 0 0,1-1 1,-1 0-1,0 0 0,-1 0 0,-10 5 0,-3 1 36,1-2-1,-1 0 1,-22 7 0,26-12 1,1-1 0,-1 0 0,-19 2 0,29-5-41,-1-1 0,1 1 0,-1-2 0,1 1 0,-1-1 0,1 0-1,-1 0 1,1-1 0,-11-4 0,17 6-19,0 0 1,1-1-1,-1 1 0,0-1 0,0 0 1,1 1-1,-1-1 0,0 1 0,1-1 1,-1 0-1,1 1 0,-1-1 0,1 0 1,-1 0-1,1 1 0,0-1 0,-1 0 1,1 0-1,0 0 0,0 0 0,0 0 1,-1 1-1,1-1 0,0 0 0,0 0 1,0 0-1,0 0 0,0 0 0,1 0 1,-1 1-1,0-1 0,1-1 0,9-23-3404,-9 23 2465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8032,'0'0'10727,"11"8"-10296,-1 0-311,-6-4-69,1-1 1,-1 1-1,1-1 0,0 0 0,0 0 1,0-1-1,0 1 0,0-1 1,1 0-1,-1 0 0,1-1 0,7 1 1,22 1 390,-24-3-244,0 1 0,1 0 0,-1 1 0,14 3 0,-24-4-176,-1-1 0,1 0 1,0 0-1,-1 1 1,1-1-1,0 0 0,-1 1 1,1-1-1,-1 0 0,1 1 1,-1-1-1,1 1 1,-1-1-1,1 1 0,-1-1 1,1 1-1,-1 0 0,0-1 1,1 1-1,-1-1 1,0 1-1,1 0 0,-1-1 1,0 1-1,0 0 0,1 1 1,-1 0 1,-1-1 0,1 1 0,0 0 0,0 0 0,-1 0 0,1 0 0,-1-1 0,0 1 0,1 0 0,-2 1 0,-3 5 34,0 0 0,0 0 1,-8 7-1,-121 168 1027,131-179-994,0 0 0,1 0 0,0 1-1,0-1 1,0 1 0,0-1 0,1 1-1,-1 0 1,1 0 0,1 0 0,-1-1-1,1 1 1,-1 0 0,2 8 0,-1-12-70,1 0 0,-1 1 0,1-1 1,-1 0-1,1 0 0,-1 0 0,1 1 1,0-1-1,0 0 0,0 0 0,0 0 0,0 0 1,0 0-1,0 0 0,0-1 0,0 1 1,0 0-1,0 0 0,0-1 0,0 1 1,1-1-1,-1 1 0,0-1 0,2 1 1,34 6 214,-35-7-215,14 2 20,0 0 1,0-2 0,0 1-1,-1-2 1,1-1 0,0 0 0,0 0-1,-1-2 1,23-7 0,-31 8-71,-1 1 0,1-1 0,-1 1 0,12-1 0,-7-3-132,-6 3-3842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12256,'0'0'1200,"93"-36"-912,-45 20 8,6 4-32,5 0 8,-9 2 8,-7 10 8,-19-2 8,-4 2 0,-2 2-104,-2 2 16,-4-2-192,-4 2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22:51:5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5320,'0'0'10085,"3"14"-9632,8 31-113,43 189 1591,5 47-533,-21-107-494,-33-148-520,0 2-1,1 38 1,-6-66-164,-1-8 20,-20-117 250,-6-155 0,22 206-336,-2-71 40,7 123-169,2 0 1,0 0-1,2 0 0,9-33 1,-11 49-22,1-6 13,0 0 1,1 0-1,1 0 0,0 0 1,0 1-1,1-1 1,1 2-1,0-1 1,17-19-1,-16 21-5,0 1 4,0 1-1,0-1 0,15-9 1,-19 15-10,0 0-1,0 0 1,0 0 0,0 1-1,0-1 1,0 1 0,0 0 0,1 1-1,-1-1 1,0 1 0,1-1 0,6 2-1,1 0 7,-1 1-1,1 0 0,-1 1 1,0 1-1,0 0 0,-1 0 1,1 1-1,-1 0 0,0 1 0,0 0 1,0 0-1,-1 1 0,15 14 1,-19-16-3,0 1 0,0-1 0,0 1 0,-1-1 0,0 1 0,0 1 1,0-1-1,-1 0 0,0 1 0,0 0 0,-1 0 0,0 0 0,0 0 0,0 0 0,-1 0 0,0 0 1,-1 0-1,0 1 0,0-1 0,0 0 0,-1 1 0,-3 13 0,1-10 7,-1 0 1,-1-1-1,0 1 0,0-1 0,-1 0 0,0-1 1,-1 1-1,0-1 0,-12 12 0,-7 3 43,-50 36-1,43-35-34,17-13-4,1 2 1,1 0-1,-20 26 0,33-39-17,0 0-1,0 0 1,0 0 0,1 0-1,-1 1 1,1-1 0,-1 0-1,1 0 1,-1 1-1,1-1 1,0 0 0,-1 1-1,1-1 1,0 0-1,0 1 1,0-1 0,0 0-1,0 1 1,1-1 0,-1 0-1,0 1 1,1-1-1,-1 0 1,0 0 0,1 1-1,0-1 1,-1 0-1,1 0 1,1 2 0,3 3-1,-1-1 1,1 0-1,0 0 1,10 7-1,-5-5 5,24 20 1,2-3 0,44 23 0,-42-25-8,0 1 1,36 30-1,-62-43-13,-1 0-1,13 15 1,-22-23 14,0 0-1,0 0 1,0 1-1,-1-1 1,1 0 0,-1 1-1,1-1 1,-1 1-1,0 0 1,0-1 0,0 1-1,0 0 1,-1 0-1,1-1 1,-1 1 0,1 0-1,-1 0 1,0 0-1,-1 5 1,0-6 0,0 0 0,0 0 0,0 0 0,-1 0 0,1 0-1,-1 0 1,0 0 0,1 0 0,-1-1 0,0 1 0,0-1 0,0 1 0,0-1 0,0 0 0,-2 1 0,-40 16 7,30-13-3,-45 13 39,0-2 0,-71 8 0,102-19-11,20-3-7,1-1 0,-1-1-1,1 1 1,0-1 0,-1 0-1,1-1 1,-12-2 0,16 2-265,-1 0 1,1 0 0,0 0 0,0-1-1,0 1 1,0-1 0,0 1-1,0-1 1,0 0 0,1-1-1,-1 1 1,1 0 0,-1-1 0,1 1-1,0-1 1,0 0 0,-2-3-1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6728,'0'0'3530,"11"7"-2962,10 6-254,1-1 0,0-1 0,1-1 0,0-1 0,28 6 0,-7-6 289,2-3-1,86 1 0,95-16 726,-120 3-747,115-9 1450,247-49 1,-413 49-1572,-45 10-319,0 2 0,1 0 1,-1 0-1,1 1 0,11 0 1,-54 16-3116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306 512 8536,'0'0'3398,"-14"3"-2443,9-2-865,-7 1 135,-1 0-1,1 2 1,0-1-1,1 2 1,-1-1-1,1 2 1,-18 10 0,22-11-47,-9 7 629,-30 27 0,43-36-643,0 0-1,0 0 1,0 0 0,0 1 0,1-1 0,-1 1 0,1 0 0,0 0 0,0 0 0,0 0 0,1 0-1,0 0 1,-1 1 0,1-1 0,0 6 0,1-9-123,0 0-1,0-1 1,1 1 0,-1 0 0,0-1-1,1 1 1,-1 0 0,0-1-1,1 1 1,-1 0 0,1-1-1,-1 1 1,1-1 0,-1 1-1,1-1 1,-1 1 0,1-1-1,-1 1 1,1-1 0,0 0-1,-1 1 1,1-1 0,0 0 0,-1 1-1,1-1 1,0 0 0,0 0-1,24 4 592,-16-5-568,1 0-1,-1 0 1,0 0 0,0-2 0,0 1 0,-1-1-1,1 0 1,0-1 0,-1 0 0,0 0 0,0 0 0,0-1-1,-1-1 1,1 1 0,-1-1 0,-1-1 0,1 1 0,-1-1-1,0 0 1,0 0 0,6-14 0,-2 4-7,0 0 0,-2-1 0,0 0 0,-1 0-1,-1-1 1,-1 1 0,-1-2 0,0 1 0,1-25 0,-5 30-23,0 0-1,-1 0 1,-1 0 0,0 0-1,-1 0 1,0 1 0,-1-1-1,-1 1 1,0 0-1,-1 0 1,0 1 0,-1 0-1,0 0 1,-1 0 0,-12-13-1,6 9 43,0 1-1,-1 0 1,-1 1-1,-1 1 1,1 0-1,-2 1 1,0 1-1,0 1 1,-27-11-1,43 20-60,-39-13 181,38 13-182,1 1 0,0-1-1,-1 1 1,1-1 0,0 1-1,-1 0 1,1 0 0,-1 0-1,1 0 1,0 0 0,-1 1 0,1-1-1,-5 2 1,7-2-14,0 0 1,-1 0-1,1 0 0,0 1 1,0-1-1,-1 0 0,1 0 1,0 0-1,0 0 0,0 0 1,-1 1-1,1-1 0,0 0 1,0 0-1,0 0 1,0 0-1,0 1 0,-1-1 1,1 0-1,0 0 0,0 1 1,0-1-1,0 0 0,0 0 1,0 1-1,0-1 0,0 0 1,0 0-1,0 1 0,0-1 1,0 0-1,0 0 1,0 1-1,0-1 0,0 0 1,0 0-1,0 1 0,0-1 1,0 0-1,0 0 0,0 0 1,0 1-1,1-1 0,-1 0 1,0 0-1,0 0 0,0 1 1,0-1-1,1 0 0,-1 0 1,0 0-1,0 0 1,0 1-1,1-1 0,-1 0 1,0 0-1,15 7-2326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9144,'0'0'5738,"13"6"-5255,-6-3-397,4 3 48,0-1-1,1 0 1,-1-1 0,1 0 0,0-1 0,17 3 0,131 1 2527,-159-7-2618,0 0 1,1 0-1,-1 0 1,1 0 0,-1 0-1,0 0 1,1 0-1,-1 1 1,0-1-1,1 0 1,-1 1-1,0-1 1,1 1-1,-1 0 1,0-1 0,0 1-1,0 0 1,1 0-1,-1-1 1,0 1-1,0 0 1,0 0-1,0 0 1,0 0 0,-1 1-1,1-1 1,0 0-1,0 0 1,-1 0-1,1 1 1,-1-1-1,1 0 1,-1 1 0,0-1-1,1 0 1,-1 1-1,0-1 1,0 1-1,0-1 1,0 0-1,0 1 1,0-1 0,0 0-1,-1 1 1,1-1-1,0 1 1,-1-1-1,1 0 1,-1 0-1,1 1 1,-1-1 0,0 0-1,-1 2 1,-16 30 158,-2-1 0,-2-1 1,-1-1-1,-1 0 0,-1-2 0,-41 35 1,53-51-90,0 0 1,-16 21-1,26-30-70,1 1 0,-1 0-1,1 0 1,0-1-1,0 1 1,0 1 0,0-1-1,1 0 1,-1 0 0,1 1-1,0-1 1,1 1-1,-1-1 1,1 1 0,0 4-1,0-7-20,0 0 0,1 0 0,0 0 0,-1 0-1,1-1 1,0 1 0,0 0 0,0-1 0,0 1-1,0 0 1,0-1 0,0 1 0,0-1 0,1 0 0,-1 1-1,1-1 1,-1 0 0,1 0 0,-1 0 0,1 0-1,0 0 1,0 0 0,-1 0 0,1-1 0,0 1 0,0-1-1,0 1 1,0-1 0,2 1 0,6 0 25,1 0 0,-1-1 0,21-1 0,-25 1-16,22-4 75,0-1 0,0-1-1,0-1 1,28-12 0,9-2 73,-63 20-176,0 1 1,0-1-1,0 0 1,0 1-1,0-1 1,0 0-1,0-1 0,0 1 1,0 0-1,-1 0 1,3-3-1,-3 4-166,-1-1 0,0 0 0,1 0 0,-1 0 0,0 1 0,1-1-1,-1 0 1,0 0 0,0 0 0,0 0 0,0 0 0,0 0-1,0 0 1,0 1 0,0-1 0,0 0 0,0 0 0,0 0-1,-1 0 1,1 0 0,0 0 0,-1 1 0,1-1 0,0 0-1,-1 0 1,1 1 0,-2-2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12360,'0'0'401,"11"-5"-290,37-13 237,0 3 1,71-14 0,-75 22 57,-1-3 1,63-23-1,-2-5 354,50-22 440,-146 56-1528,0 0 1,0-1-1,-1 0 1,1-1-1,9-9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8032,'0'0'3682,"14"9"-3067,-2-1-473,7 4 186,1 0-1,41 18 1,15-4 747,-40-14 325,45 21 0,-75-30-1246,-1 0 1,0 1-1,-1 0 1,1 0-1,0 0 1,-1 1-1,0 0 1,0-1-1,-1 1 1,1 0-1,-1 1 1,0-1-1,2 7 1,1 3 84,0-1 0,-1 2 0,5 29 1,-4 5 237,0 84 0,-3-24-101,1-53-213,6 183 408,-11-188-462,0 225 461,5-201-287,21 124 1,-11-123-115,33 137 265,-23-137-43,50 108 1,-52-115-128,-21-66-242,-1-1 0,1 1 1,-1 0-1,0 0 1,0 0-1,0 0 1,0 0-1,-1 0 1,0 0-1,0 0 1,0-1-1,0 1 1,0 0-1,-1-1 1,1 1-1,-1 0 1,0-1-1,0 0 0,-1 0 1,1 1-1,-1-1 1,1-1-1,-1 1 1,0 0-1,0-1 1,-7 5-1,-33 17 80,-2-1-1,-1-2 1,0-2-1,-1-3 1,-65 15 0,100-28-67,1 0 1,0-1-1,-1 0 1,1 0-1,-1-2 1,1 1-1,-1-1 1,-17-3 0,29 3-38,-1 0 0,1 0 1,0 0-1,-1 0 0,1-1 1,0 1-1,-1 0 1,1 0-1,0 0 0,0 0 1,-1 0-1,1-1 0,0 1 1,-1 0-1,1 0 1,0-1-1,0 1 0,0 0 1,-1 0-1,1-1 0,0 1 1,0 0-1,0 0 1,0-1-1,-1 1 0,1 0 1,0-1-1,0 1 0,0 0 1,0-1-1,0 1 1,0 0-1,0-1 0,0 1 1,0 0-1,0-1 0,0 1 1,0 0-1,0-1 1,0 1-1,0 0 0,0-1 1,1 1-1,-1-1 0,10-14-130,-7 11 114,36-40-378,-17 21-2978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7832,'0'0'1964,"5"16"-1414,10 42 351,-3 1 0,5 64 0,-8-16 1400,-12-82-992,1-8 695,-5-35-444,-4-41-897,0 6-158,2-1 1,-2-83-1,11 131-474,-1-7 112,1 0 0,0 0 0,1 0 0,1 0 0,0 0 0,0 0 0,1 1 0,1-1 0,8-18 0,-10 29-100,0-1-1,1 1 0,0 0 1,-1 0-1,1 1 0,0-1 1,0 1-1,0-1 1,0 1-1,0 0 0,0 0 1,0 0-1,0 0 0,7 0 1,1-1 36,-4 0-36,-1 1 1,0 0-1,1 1 0,-1-1 1,1 1-1,-1 1 0,1-1 1,-1 1-1,8 2 0,4 2 178,32 13 0,-33-11-29,0-1 0,21 5 0,-33-11-146,0 0 1,-1-1-1,1 1 1,-1-1 0,1 0-1,-1 0 1,1-1 0,-1 0-1,0 1 1,0-1 0,5-3-1,8-7-3752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13360,'0'0'1784,"13"8"-1211,4 3-296,0-1-1,0-1 1,1-1-1,0 0 1,24 6 0,-16-10 565,1 0 1,0-2 0,41-2-1,-36 0 148,-28 0-774,1 1 0,0 0 0,-1-1 0,1 2 0,6 2 0,-6-3 29,-1 0 0,0 1 0,0-1 0,0-1 0,7 2 0,-10-2-193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12760,'0'0'1602,"5"11"-1214,-2-1-292,-2-5-65,1-1 0,-1 0 0,1 0 1,0 0-1,-1 0 0,2 0 0,-1 0 0,0-1 0,1 1 0,0-1 0,0 1 1,0-1-1,0 0 0,6 4 0,2 0 181,0 0 0,1 0 1,0-1-1,0-1 0,1 0 0,-1-1 1,1 0-1,0-1 0,0 0 0,0-1 1,0-1-1,0 0 0,1 0 1,13-3-1,-4 0 493,-19 2-588,-1 0 0,1 0 0,-1 0 1,1 0-1,-1-1 0,0 0 0,1 0 0,-1 0 1,1 0-1,-1 0 0,0-1 0,0 1 0,0-1 0,0 0 1,0 0-1,3-3 0,5-7-2736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4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44 10752,'0'0'1304,"-5"12"-766,-12 30 130,-32 56-1,35-75-215,-24 52-1,35-67-334,1 0 1,-1-1-1,1 1 0,1 0 0,-1 0 0,1 0 0,1 0 1,0 0-1,0 0 0,0 0 0,3 13 0,-2-18-45,0 0 1,1 1-1,-1-1 0,1 0 1,0 0-1,0 1 0,0-2 1,1 1-1,-1 0 0,1 0 1,-1-1-1,1 1 0,0-1 1,0 0-1,0 0 0,0 0 1,0 0-1,0 0 0,1-1 1,-1 0-1,1 1 0,6 0 0,4 2 102,-1-2-1,1 0 1,0 0-1,23-1 1,-9-2 25,0-1 0,-1-1-1,1-2 1,-1 0 0,0-2 0,39-16 0,-49 16-80,-1 0 0,0-2-1,0 0 1,-1-1 0,0 0 0,-1-1-1,0-1 1,0 0 0,-2-1 0,1 0-1,10-17 1,-19 24-66,-1 0 0,0 1 0,0-1 0,0 0-1,-1-1 1,0 1 0,0 0 0,-1-1 0,0 1 0,0-1 0,0 1 0,-1-1-1,0 1 1,0-1 0,-1 1 0,1-1 0,-1 1 0,-1-1 0,1 1 0,-1-1 0,-1 1-1,1 0 1,-1 0 0,0 0 0,-5-8 0,2 6 4,1 0 1,-1 0-1,-1 1 1,1 0-1,-1 0 1,0 0-1,-1 1 1,0 0-1,0 0 1,0 1-1,0 0 1,-1 1-1,0-1 1,0 2-1,0-1 0,-16-2 1,5 3 18,0 0 1,0 2 0,0 1-1,0 0 1,0 2-1,-21 3 1,-5 5 34,-64 22 1,3 5-464,97-34-2938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3:45:5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892 1 4416,'0'0'7550,"-11"14"-7116,-178 211 1454,-67 28 138,-16-18-242,261-225-1699,-42 30 372,34-27-34,0 1 0,-31 32 0,49-45-384,0-1 1,0 1-1,0 0 1,1-1-1,-1 1 1,0 0 0,0 0-1,1 0 1,-1 0-1,0 0 1,1 0-1,-1 0 1,1 0-1,0 0 1,-1 0 0,1 0-1,0 0 1,0 0-1,-1 0 1,1 1-1,0-1 1,0 0-1,0 0 1,0 0-1,1 0 1,-1 0 0,0 2-1,2-1 30,0 0-1,0 0 1,0 0-1,0-1 1,0 1-1,1-1 1,-1 1 0,0-1-1,5 2 1,7 4-68,23 15 190,0 1 1,-2 2-1,46 42 0,86 101 451,-91-75-262,-42-50-183,23 38 435,-57-80-618,1 0 0,-1 0 0,1 0 0,-1 0 0,1 0 0,-1 0 0,0 0 0,0 1 0,1-1 0,-1 0 0,0 0 0,0 0 0,0 0 0,0 0 0,-1 2 0,-2-1-17,-3-11-178,0-8-3005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1897-29EE-462C-A26C-16091654170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44CE0-4029-4B28-B099-9F26C531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4CE0-4029-4B28-B099-9F26C5310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4CE0-4029-4B28-B099-9F26C53102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8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44CE0-4029-4B28-B099-9F26C53102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B373-0241-191E-F86F-14BE2C8EB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DF54F-6CC8-641B-D303-1C1E2B1A7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F5530-535D-7277-0986-685C12E4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58555-7EFC-4B58-E9CB-BF85B5AC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6C7E-DD25-20AC-EB53-C6FE8A96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EE60-74E8-692F-E629-9FFA7B3F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A0A0C-F988-2C85-0E6E-96D9DD6AB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F0EE-D2A3-82F5-BC15-7782CEE6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D0B-0CE5-9D96-3EA6-FC700CCA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D853D-8F32-3FAE-4754-C4394191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0A5C7-CE29-3508-64B4-948CAFA29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B8FB3-8CA6-3752-5FEE-7883282C6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F75B6-22C8-895F-CC55-E25E01BA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DFAD7-8BEF-41BA-E672-BAA8B51A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72C7C-8465-13B9-2770-3F00DAA5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7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1A0E-60CF-8AE6-4A93-A50AC79B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B88E-CB3D-1BC0-2653-A274C5ED5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4BFA-9ED2-1F35-7CB5-691EA9DA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4418-0514-1379-6D7C-5AC80D26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BCE8-8E16-5178-D798-4DB91DAB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DBDC-5042-7B6C-46D1-0BA9929B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FC46-F65B-3C35-1C48-7A8A98BF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E962-6880-418C-DA73-5F18B115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CBD8-DCF2-2BC5-22F2-7B15CE2A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2B5D7-FCB1-CDD2-2951-32EC1746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6D40-BC57-5D2C-5242-58FAC05E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5AB5-7DA6-85FA-F651-F75BFDDF8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1EA5B-64C1-7D1B-9989-C09DA427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0C9D8-785D-7342-961A-48F2849A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F6F23-5561-FDD4-4D46-B5284040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81AB8-C874-2CD5-B7D1-6FE65C7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731D-63C7-385B-6F4B-D925DB82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70FD6-607F-3FA3-FF75-DCC5BC7E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C3ECC-6498-4B3D-BB43-9778E2C87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D3329-9B7F-ACC8-BA1A-6ADFB02D3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9434F-5336-4AEF-6388-970841C2E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11C68-A777-5F8B-787B-04294171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30A16-EBB0-0321-108C-96A8A67F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01FB2-0BBB-2C42-A591-1BAAE5DE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94F0-CB44-D889-7290-0D51E5CB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BA567-4B15-B6FF-5A5B-F2B18DD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B0DFA-4A24-1620-D499-77938963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19C7B-FE04-9679-8BF4-C2983636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E3DA0-8828-4765-8CA8-AFBCDFFA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E9251-5190-3DFD-438A-2C8B8A01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F169-1BBD-95F5-6B44-09DBFB6C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16EB-E205-61E5-F2FF-B482D721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E41E-AA3E-4E39-E97D-25092AB0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7EA1C-BF85-7646-82F1-385F40BE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B34EE-0FA2-406E-ADAF-21DB2205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D4885-C9F3-3932-8472-125C1A39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D008A-CF5E-8892-565E-8BB591BA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85B-733C-D494-D6D1-861E0F88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95CD6-98DF-38EE-D5FE-EF8C203CB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EEE90-2DC2-3DE9-C828-0B9BDF9D1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12E20-D8DB-5ECE-54F6-6F337BA8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4E397-B768-0DA1-D7C3-508FA8BB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081E2-D89E-004B-6F2F-A56F39C8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06DD9-BB75-7C1C-DEC5-7563E393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F0E93-23B7-5BC0-3095-CB66539B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DA6C-DB9F-5EF4-BE58-E7E004199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A4D833-DAB5-4D24-B787-C567CC1A8CC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A452-3DFF-4D65-469E-86AF56B8A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1ADC-FCF3-7D44-4E5A-3975943D5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14A3AE-DB73-494E-A622-709D778C2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6.png"/><Relationship Id="rId299" Type="http://schemas.openxmlformats.org/officeDocument/2006/relationships/image" Target="../media/image1327.png"/><Relationship Id="rId21" Type="http://schemas.openxmlformats.org/officeDocument/2006/relationships/image" Target="../media/image1190.png"/><Relationship Id="rId63" Type="http://schemas.openxmlformats.org/officeDocument/2006/relationships/customXml" Target="../ink/ink1255.xml"/><Relationship Id="rId159" Type="http://schemas.openxmlformats.org/officeDocument/2006/relationships/image" Target="../media/image1257.png"/><Relationship Id="rId324" Type="http://schemas.openxmlformats.org/officeDocument/2006/relationships/customXml" Target="../ink/ink1386.xml"/><Relationship Id="rId366" Type="http://schemas.openxmlformats.org/officeDocument/2006/relationships/image" Target="../media/image1360.png"/><Relationship Id="rId170" Type="http://schemas.openxmlformats.org/officeDocument/2006/relationships/customXml" Target="../ink/ink1309.xml"/><Relationship Id="rId226" Type="http://schemas.openxmlformats.org/officeDocument/2006/relationships/customXml" Target="../ink/ink1337.xml"/><Relationship Id="rId268" Type="http://schemas.openxmlformats.org/officeDocument/2006/relationships/customXml" Target="../ink/ink1358.xml"/><Relationship Id="rId32" Type="http://schemas.openxmlformats.org/officeDocument/2006/relationships/customXml" Target="../ink/ink1239.xml"/><Relationship Id="rId74" Type="http://schemas.openxmlformats.org/officeDocument/2006/relationships/image" Target="../media/image1216.png"/><Relationship Id="rId128" Type="http://schemas.openxmlformats.org/officeDocument/2006/relationships/customXml" Target="../ink/ink1288.xml"/><Relationship Id="rId335" Type="http://schemas.openxmlformats.org/officeDocument/2006/relationships/image" Target="../media/image1345.png"/><Relationship Id="rId377" Type="http://schemas.openxmlformats.org/officeDocument/2006/relationships/image" Target="../media/image1365.png"/><Relationship Id="rId5" Type="http://schemas.openxmlformats.org/officeDocument/2006/relationships/image" Target="../media/image1183.png"/><Relationship Id="rId181" Type="http://schemas.openxmlformats.org/officeDocument/2006/relationships/image" Target="../media/image1268.png"/><Relationship Id="rId237" Type="http://schemas.openxmlformats.org/officeDocument/2006/relationships/image" Target="../media/image1296.png"/><Relationship Id="rId402" Type="http://schemas.openxmlformats.org/officeDocument/2006/relationships/customXml" Target="../ink/ink1427.xml"/><Relationship Id="rId279" Type="http://schemas.openxmlformats.org/officeDocument/2006/relationships/image" Target="../media/image1317.png"/><Relationship Id="rId43" Type="http://schemas.openxmlformats.org/officeDocument/2006/relationships/customXml" Target="../ink/ink1245.xml"/><Relationship Id="rId139" Type="http://schemas.openxmlformats.org/officeDocument/2006/relationships/image" Target="../media/image1247.png"/><Relationship Id="rId290" Type="http://schemas.openxmlformats.org/officeDocument/2006/relationships/customXml" Target="../ink/ink1369.xml"/><Relationship Id="rId304" Type="http://schemas.openxmlformats.org/officeDocument/2006/relationships/customXml" Target="../ink/ink1376.xml"/><Relationship Id="rId346" Type="http://schemas.openxmlformats.org/officeDocument/2006/relationships/customXml" Target="../ink/ink1397.xml"/><Relationship Id="rId388" Type="http://schemas.openxmlformats.org/officeDocument/2006/relationships/customXml" Target="../ink/ink1419.xml"/><Relationship Id="rId85" Type="http://schemas.openxmlformats.org/officeDocument/2006/relationships/customXml" Target="../ink/ink1266.xml"/><Relationship Id="rId150" Type="http://schemas.openxmlformats.org/officeDocument/2006/relationships/customXml" Target="../ink/ink1299.xml"/><Relationship Id="rId192" Type="http://schemas.openxmlformats.org/officeDocument/2006/relationships/customXml" Target="../ink/ink1320.xml"/><Relationship Id="rId206" Type="http://schemas.openxmlformats.org/officeDocument/2006/relationships/customXml" Target="../ink/ink1327.xml"/><Relationship Id="rId248" Type="http://schemas.openxmlformats.org/officeDocument/2006/relationships/customXml" Target="../ink/ink1348.xml"/><Relationship Id="rId12" Type="http://schemas.openxmlformats.org/officeDocument/2006/relationships/customXml" Target="../ink/ink1229.xml"/><Relationship Id="rId108" Type="http://schemas.openxmlformats.org/officeDocument/2006/relationships/customXml" Target="../ink/ink1278.xml"/><Relationship Id="rId315" Type="http://schemas.openxmlformats.org/officeDocument/2006/relationships/image" Target="../media/image1335.png"/><Relationship Id="rId357" Type="http://schemas.openxmlformats.org/officeDocument/2006/relationships/customXml" Target="../ink/ink1403.xml"/><Relationship Id="rId54" Type="http://schemas.openxmlformats.org/officeDocument/2006/relationships/image" Target="../media/image1206.png"/><Relationship Id="rId96" Type="http://schemas.openxmlformats.org/officeDocument/2006/relationships/customXml" Target="../ink/ink1272.xml"/><Relationship Id="rId161" Type="http://schemas.openxmlformats.org/officeDocument/2006/relationships/image" Target="../media/image1258.png"/><Relationship Id="rId217" Type="http://schemas.openxmlformats.org/officeDocument/2006/relationships/image" Target="../media/image1286.png"/><Relationship Id="rId399" Type="http://schemas.openxmlformats.org/officeDocument/2006/relationships/customXml" Target="../ink/ink1425.xml"/><Relationship Id="rId259" Type="http://schemas.openxmlformats.org/officeDocument/2006/relationships/image" Target="../media/image1307.png"/><Relationship Id="rId23" Type="http://schemas.openxmlformats.org/officeDocument/2006/relationships/image" Target="../media/image1191.png"/><Relationship Id="rId119" Type="http://schemas.openxmlformats.org/officeDocument/2006/relationships/image" Target="../media/image1237.png"/><Relationship Id="rId270" Type="http://schemas.openxmlformats.org/officeDocument/2006/relationships/customXml" Target="../ink/ink1359.xml"/><Relationship Id="rId326" Type="http://schemas.openxmlformats.org/officeDocument/2006/relationships/customXml" Target="../ink/ink1387.xml"/><Relationship Id="rId65" Type="http://schemas.openxmlformats.org/officeDocument/2006/relationships/customXml" Target="../ink/ink1256.xml"/><Relationship Id="rId130" Type="http://schemas.openxmlformats.org/officeDocument/2006/relationships/customXml" Target="../ink/ink1289.xml"/><Relationship Id="rId368" Type="http://schemas.openxmlformats.org/officeDocument/2006/relationships/image" Target="../media/image1361.png"/><Relationship Id="rId172" Type="http://schemas.openxmlformats.org/officeDocument/2006/relationships/customXml" Target="../ink/ink1310.xml"/><Relationship Id="rId228" Type="http://schemas.openxmlformats.org/officeDocument/2006/relationships/customXml" Target="../ink/ink1338.xml"/><Relationship Id="rId281" Type="http://schemas.openxmlformats.org/officeDocument/2006/relationships/image" Target="../media/image1318.png"/><Relationship Id="rId337" Type="http://schemas.openxmlformats.org/officeDocument/2006/relationships/image" Target="../media/image1346.png"/><Relationship Id="rId34" Type="http://schemas.openxmlformats.org/officeDocument/2006/relationships/customXml" Target="../ink/ink1240.xml"/><Relationship Id="rId76" Type="http://schemas.openxmlformats.org/officeDocument/2006/relationships/image" Target="../media/image1217.png"/><Relationship Id="rId141" Type="http://schemas.openxmlformats.org/officeDocument/2006/relationships/image" Target="../media/image1248.png"/><Relationship Id="rId379" Type="http://schemas.openxmlformats.org/officeDocument/2006/relationships/image" Target="../media/image1366.png"/><Relationship Id="rId7" Type="http://schemas.openxmlformats.org/officeDocument/2006/relationships/image" Target="../media/image793.png"/><Relationship Id="rId183" Type="http://schemas.openxmlformats.org/officeDocument/2006/relationships/image" Target="../media/image1269.png"/><Relationship Id="rId239" Type="http://schemas.openxmlformats.org/officeDocument/2006/relationships/image" Target="../media/image1297.png"/><Relationship Id="rId390" Type="http://schemas.openxmlformats.org/officeDocument/2006/relationships/customXml" Target="../ink/ink1420.xml"/><Relationship Id="rId404" Type="http://schemas.openxmlformats.org/officeDocument/2006/relationships/customXml" Target="../ink/ink1428.xml"/><Relationship Id="rId250" Type="http://schemas.openxmlformats.org/officeDocument/2006/relationships/customXml" Target="../ink/ink1349.xml"/><Relationship Id="rId292" Type="http://schemas.openxmlformats.org/officeDocument/2006/relationships/customXml" Target="../ink/ink1370.xml"/><Relationship Id="rId306" Type="http://schemas.openxmlformats.org/officeDocument/2006/relationships/customXml" Target="../ink/ink1377.xml"/><Relationship Id="rId45" Type="http://schemas.openxmlformats.org/officeDocument/2006/relationships/customXml" Target="../ink/ink1246.xml"/><Relationship Id="rId87" Type="http://schemas.openxmlformats.org/officeDocument/2006/relationships/customXml" Target="../ink/ink1267.xml"/><Relationship Id="rId110" Type="http://schemas.openxmlformats.org/officeDocument/2006/relationships/customXml" Target="../ink/ink1279.xml"/><Relationship Id="rId348" Type="http://schemas.openxmlformats.org/officeDocument/2006/relationships/image" Target="../media/image1351.png"/><Relationship Id="rId152" Type="http://schemas.openxmlformats.org/officeDocument/2006/relationships/customXml" Target="../ink/ink1300.xml"/><Relationship Id="rId194" Type="http://schemas.openxmlformats.org/officeDocument/2006/relationships/customXml" Target="../ink/ink1321.xml"/><Relationship Id="rId208" Type="http://schemas.openxmlformats.org/officeDocument/2006/relationships/customXml" Target="../ink/ink1328.xml"/><Relationship Id="rId261" Type="http://schemas.openxmlformats.org/officeDocument/2006/relationships/image" Target="../media/image1308.png"/><Relationship Id="rId14" Type="http://schemas.openxmlformats.org/officeDocument/2006/relationships/customXml" Target="../ink/ink1230.xml"/><Relationship Id="rId56" Type="http://schemas.openxmlformats.org/officeDocument/2006/relationships/image" Target="../media/image1207.png"/><Relationship Id="rId317" Type="http://schemas.openxmlformats.org/officeDocument/2006/relationships/image" Target="../media/image1336.png"/><Relationship Id="rId359" Type="http://schemas.openxmlformats.org/officeDocument/2006/relationships/customXml" Target="../ink/ink1404.xml"/><Relationship Id="rId98" Type="http://schemas.openxmlformats.org/officeDocument/2006/relationships/customXml" Target="../ink/ink1273.xml"/><Relationship Id="rId121" Type="http://schemas.openxmlformats.org/officeDocument/2006/relationships/image" Target="../media/image1238.png"/><Relationship Id="rId163" Type="http://schemas.openxmlformats.org/officeDocument/2006/relationships/image" Target="../media/image1259.png"/><Relationship Id="rId219" Type="http://schemas.openxmlformats.org/officeDocument/2006/relationships/image" Target="../media/image1287.png"/><Relationship Id="rId370" Type="http://schemas.openxmlformats.org/officeDocument/2006/relationships/image" Target="../media/image1362.png"/><Relationship Id="rId230" Type="http://schemas.openxmlformats.org/officeDocument/2006/relationships/customXml" Target="../ink/ink1339.xml"/><Relationship Id="rId25" Type="http://schemas.openxmlformats.org/officeDocument/2006/relationships/image" Target="../media/image1192.png"/><Relationship Id="rId67" Type="http://schemas.openxmlformats.org/officeDocument/2006/relationships/customXml" Target="../ink/ink1257.xml"/><Relationship Id="rId272" Type="http://schemas.openxmlformats.org/officeDocument/2006/relationships/customXml" Target="../ink/ink1360.xml"/><Relationship Id="rId328" Type="http://schemas.openxmlformats.org/officeDocument/2006/relationships/customXml" Target="../ink/ink1388.xml"/><Relationship Id="rId132" Type="http://schemas.openxmlformats.org/officeDocument/2006/relationships/customXml" Target="../ink/ink1290.xml"/><Relationship Id="rId174" Type="http://schemas.openxmlformats.org/officeDocument/2006/relationships/customXml" Target="../ink/ink1311.xml"/><Relationship Id="rId381" Type="http://schemas.openxmlformats.org/officeDocument/2006/relationships/image" Target="../media/image1367.png"/><Relationship Id="rId241" Type="http://schemas.openxmlformats.org/officeDocument/2006/relationships/image" Target="../media/image1298.png"/><Relationship Id="rId36" Type="http://schemas.openxmlformats.org/officeDocument/2006/relationships/customXml" Target="../ink/ink1241.xml"/><Relationship Id="rId283" Type="http://schemas.openxmlformats.org/officeDocument/2006/relationships/image" Target="../media/image1319.png"/><Relationship Id="rId339" Type="http://schemas.openxmlformats.org/officeDocument/2006/relationships/image" Target="../media/image1347.png"/><Relationship Id="rId78" Type="http://schemas.openxmlformats.org/officeDocument/2006/relationships/image" Target="../media/image1218.png"/><Relationship Id="rId101" Type="http://schemas.openxmlformats.org/officeDocument/2006/relationships/image" Target="../media/image1229.png"/><Relationship Id="rId143" Type="http://schemas.openxmlformats.org/officeDocument/2006/relationships/image" Target="../media/image1249.png"/><Relationship Id="rId185" Type="http://schemas.openxmlformats.org/officeDocument/2006/relationships/image" Target="../media/image1270.png"/><Relationship Id="rId350" Type="http://schemas.openxmlformats.org/officeDocument/2006/relationships/image" Target="../media/image1352.png"/><Relationship Id="rId9" Type="http://schemas.openxmlformats.org/officeDocument/2006/relationships/image" Target="../media/image1184.png"/><Relationship Id="rId210" Type="http://schemas.openxmlformats.org/officeDocument/2006/relationships/customXml" Target="../ink/ink1329.xml"/><Relationship Id="rId392" Type="http://schemas.openxmlformats.org/officeDocument/2006/relationships/customXml" Target="../ink/ink1421.xml"/><Relationship Id="rId252" Type="http://schemas.openxmlformats.org/officeDocument/2006/relationships/customXml" Target="../ink/ink1350.xml"/><Relationship Id="rId294" Type="http://schemas.openxmlformats.org/officeDocument/2006/relationships/customXml" Target="../ink/ink1371.xml"/><Relationship Id="rId308" Type="http://schemas.openxmlformats.org/officeDocument/2006/relationships/customXml" Target="../ink/ink1378.xml"/><Relationship Id="rId47" Type="http://schemas.openxmlformats.org/officeDocument/2006/relationships/customXml" Target="../ink/ink1247.xml"/><Relationship Id="rId89" Type="http://schemas.openxmlformats.org/officeDocument/2006/relationships/customXml" Target="../ink/ink1268.xml"/><Relationship Id="rId112" Type="http://schemas.openxmlformats.org/officeDocument/2006/relationships/customXml" Target="../ink/ink1280.xml"/><Relationship Id="rId154" Type="http://schemas.openxmlformats.org/officeDocument/2006/relationships/customXml" Target="../ink/ink1301.xml"/><Relationship Id="rId361" Type="http://schemas.openxmlformats.org/officeDocument/2006/relationships/customXml" Target="../ink/ink1405.xml"/><Relationship Id="rId196" Type="http://schemas.openxmlformats.org/officeDocument/2006/relationships/customXml" Target="../ink/ink1322.xml"/><Relationship Id="rId16" Type="http://schemas.openxmlformats.org/officeDocument/2006/relationships/customXml" Target="../ink/ink1231.xml"/><Relationship Id="rId221" Type="http://schemas.openxmlformats.org/officeDocument/2006/relationships/image" Target="../media/image1288.png"/><Relationship Id="rId263" Type="http://schemas.openxmlformats.org/officeDocument/2006/relationships/image" Target="../media/image1309.png"/><Relationship Id="rId319" Type="http://schemas.openxmlformats.org/officeDocument/2006/relationships/image" Target="../media/image1337.png"/><Relationship Id="rId58" Type="http://schemas.openxmlformats.org/officeDocument/2006/relationships/image" Target="../media/image1208.png"/><Relationship Id="rId123" Type="http://schemas.openxmlformats.org/officeDocument/2006/relationships/image" Target="../media/image1239.png"/><Relationship Id="rId330" Type="http://schemas.openxmlformats.org/officeDocument/2006/relationships/customXml" Target="../ink/ink1389.xml"/><Relationship Id="rId165" Type="http://schemas.openxmlformats.org/officeDocument/2006/relationships/image" Target="../media/image1260.png"/><Relationship Id="rId372" Type="http://schemas.openxmlformats.org/officeDocument/2006/relationships/image" Target="../media/image1363.png"/><Relationship Id="rId211" Type="http://schemas.openxmlformats.org/officeDocument/2006/relationships/image" Target="../media/image1283.png"/><Relationship Id="rId232" Type="http://schemas.openxmlformats.org/officeDocument/2006/relationships/customXml" Target="../ink/ink1340.xml"/><Relationship Id="rId253" Type="http://schemas.openxmlformats.org/officeDocument/2006/relationships/image" Target="../media/image1304.png"/><Relationship Id="rId274" Type="http://schemas.openxmlformats.org/officeDocument/2006/relationships/customXml" Target="../ink/ink1361.xml"/><Relationship Id="rId295" Type="http://schemas.openxmlformats.org/officeDocument/2006/relationships/image" Target="../media/image1325.png"/><Relationship Id="rId309" Type="http://schemas.openxmlformats.org/officeDocument/2006/relationships/image" Target="../media/image1332.png"/><Relationship Id="rId27" Type="http://schemas.openxmlformats.org/officeDocument/2006/relationships/image" Target="../media/image1193.png"/><Relationship Id="rId48" Type="http://schemas.openxmlformats.org/officeDocument/2006/relationships/image" Target="../media/image1203.png"/><Relationship Id="rId69" Type="http://schemas.openxmlformats.org/officeDocument/2006/relationships/customXml" Target="../ink/ink1258.xml"/><Relationship Id="rId113" Type="http://schemas.openxmlformats.org/officeDocument/2006/relationships/image" Target="../media/image1234.png"/><Relationship Id="rId134" Type="http://schemas.openxmlformats.org/officeDocument/2006/relationships/customXml" Target="../ink/ink1291.xml"/><Relationship Id="rId320" Type="http://schemas.openxmlformats.org/officeDocument/2006/relationships/customXml" Target="../ink/ink1384.xml"/><Relationship Id="rId80" Type="http://schemas.openxmlformats.org/officeDocument/2006/relationships/image" Target="../media/image1219.png"/><Relationship Id="rId155" Type="http://schemas.openxmlformats.org/officeDocument/2006/relationships/image" Target="../media/image1255.png"/><Relationship Id="rId176" Type="http://schemas.openxmlformats.org/officeDocument/2006/relationships/customXml" Target="../ink/ink1312.xml"/><Relationship Id="rId197" Type="http://schemas.openxmlformats.org/officeDocument/2006/relationships/image" Target="../media/image1276.png"/><Relationship Id="rId341" Type="http://schemas.openxmlformats.org/officeDocument/2006/relationships/image" Target="../media/image1348.png"/><Relationship Id="rId362" Type="http://schemas.openxmlformats.org/officeDocument/2006/relationships/image" Target="../media/image1358.png"/><Relationship Id="rId383" Type="http://schemas.openxmlformats.org/officeDocument/2006/relationships/image" Target="../media/image1368.png"/><Relationship Id="rId201" Type="http://schemas.openxmlformats.org/officeDocument/2006/relationships/image" Target="../media/image1278.png"/><Relationship Id="rId222" Type="http://schemas.openxmlformats.org/officeDocument/2006/relationships/customXml" Target="../ink/ink1335.xml"/><Relationship Id="rId243" Type="http://schemas.openxmlformats.org/officeDocument/2006/relationships/image" Target="../media/image1299.png"/><Relationship Id="rId264" Type="http://schemas.openxmlformats.org/officeDocument/2006/relationships/customXml" Target="../ink/ink1356.xml"/><Relationship Id="rId285" Type="http://schemas.openxmlformats.org/officeDocument/2006/relationships/image" Target="../media/image1320.png"/><Relationship Id="rId17" Type="http://schemas.openxmlformats.org/officeDocument/2006/relationships/image" Target="../media/image1188.png"/><Relationship Id="rId38" Type="http://schemas.openxmlformats.org/officeDocument/2006/relationships/customXml" Target="../ink/ink1242.xml"/><Relationship Id="rId59" Type="http://schemas.openxmlformats.org/officeDocument/2006/relationships/customXml" Target="../ink/ink1253.xml"/><Relationship Id="rId103" Type="http://schemas.openxmlformats.org/officeDocument/2006/relationships/image" Target="../media/image1230.png"/><Relationship Id="rId124" Type="http://schemas.openxmlformats.org/officeDocument/2006/relationships/customXml" Target="../ink/ink1286.xml"/><Relationship Id="rId310" Type="http://schemas.openxmlformats.org/officeDocument/2006/relationships/customXml" Target="../ink/ink1379.xml"/><Relationship Id="rId70" Type="http://schemas.openxmlformats.org/officeDocument/2006/relationships/image" Target="../media/image1214.png"/><Relationship Id="rId91" Type="http://schemas.openxmlformats.org/officeDocument/2006/relationships/customXml" Target="../ink/ink1269.xml"/><Relationship Id="rId145" Type="http://schemas.openxmlformats.org/officeDocument/2006/relationships/image" Target="../media/image1250.png"/><Relationship Id="rId166" Type="http://schemas.openxmlformats.org/officeDocument/2006/relationships/customXml" Target="../ink/ink1307.xml"/><Relationship Id="rId187" Type="http://schemas.openxmlformats.org/officeDocument/2006/relationships/image" Target="../media/image1271.png"/><Relationship Id="rId331" Type="http://schemas.openxmlformats.org/officeDocument/2006/relationships/image" Target="../media/image1343.png"/><Relationship Id="rId352" Type="http://schemas.openxmlformats.org/officeDocument/2006/relationships/image" Target="../media/image1353.png"/><Relationship Id="rId373" Type="http://schemas.openxmlformats.org/officeDocument/2006/relationships/customXml" Target="../ink/ink1411.xml"/><Relationship Id="rId394" Type="http://schemas.openxmlformats.org/officeDocument/2006/relationships/image" Target="../media/image13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30.xml"/><Relationship Id="rId233" Type="http://schemas.openxmlformats.org/officeDocument/2006/relationships/image" Target="../media/image1294.png"/><Relationship Id="rId254" Type="http://schemas.openxmlformats.org/officeDocument/2006/relationships/customXml" Target="../ink/ink1351.xml"/><Relationship Id="rId28" Type="http://schemas.openxmlformats.org/officeDocument/2006/relationships/customXml" Target="../ink/ink1237.xml"/><Relationship Id="rId49" Type="http://schemas.openxmlformats.org/officeDocument/2006/relationships/customXml" Target="../ink/ink1248.xml"/><Relationship Id="rId114" Type="http://schemas.openxmlformats.org/officeDocument/2006/relationships/customXml" Target="../ink/ink1281.xml"/><Relationship Id="rId275" Type="http://schemas.openxmlformats.org/officeDocument/2006/relationships/image" Target="../media/image1315.png"/><Relationship Id="rId296" Type="http://schemas.openxmlformats.org/officeDocument/2006/relationships/customXml" Target="../ink/ink1372.xml"/><Relationship Id="rId300" Type="http://schemas.openxmlformats.org/officeDocument/2006/relationships/customXml" Target="../ink/ink1374.xml"/><Relationship Id="rId60" Type="http://schemas.openxmlformats.org/officeDocument/2006/relationships/image" Target="../media/image1209.png"/><Relationship Id="rId81" Type="http://schemas.openxmlformats.org/officeDocument/2006/relationships/customXml" Target="../ink/ink1264.xml"/><Relationship Id="rId135" Type="http://schemas.openxmlformats.org/officeDocument/2006/relationships/image" Target="../media/image1245.png"/><Relationship Id="rId156" Type="http://schemas.openxmlformats.org/officeDocument/2006/relationships/customXml" Target="../ink/ink1302.xml"/><Relationship Id="rId177" Type="http://schemas.openxmlformats.org/officeDocument/2006/relationships/image" Target="../media/image1266.png"/><Relationship Id="rId198" Type="http://schemas.openxmlformats.org/officeDocument/2006/relationships/customXml" Target="../ink/ink1323.xml"/><Relationship Id="rId321" Type="http://schemas.openxmlformats.org/officeDocument/2006/relationships/image" Target="../media/image1338.png"/><Relationship Id="rId342" Type="http://schemas.openxmlformats.org/officeDocument/2006/relationships/customXml" Target="../ink/ink1395.xml"/><Relationship Id="rId363" Type="http://schemas.openxmlformats.org/officeDocument/2006/relationships/customXml" Target="../ink/ink1406.xml"/><Relationship Id="rId384" Type="http://schemas.openxmlformats.org/officeDocument/2006/relationships/customXml" Target="../ink/ink1417.xml"/><Relationship Id="rId202" Type="http://schemas.openxmlformats.org/officeDocument/2006/relationships/customXml" Target="../ink/ink1325.xml"/><Relationship Id="rId223" Type="http://schemas.openxmlformats.org/officeDocument/2006/relationships/image" Target="../media/image1289.png"/><Relationship Id="rId244" Type="http://schemas.openxmlformats.org/officeDocument/2006/relationships/customXml" Target="../ink/ink1346.xml"/><Relationship Id="rId18" Type="http://schemas.openxmlformats.org/officeDocument/2006/relationships/customXml" Target="../ink/ink1232.xml"/><Relationship Id="rId39" Type="http://schemas.openxmlformats.org/officeDocument/2006/relationships/image" Target="../media/image1199.png"/><Relationship Id="rId265" Type="http://schemas.openxmlformats.org/officeDocument/2006/relationships/image" Target="../media/image1310.png"/><Relationship Id="rId286" Type="http://schemas.openxmlformats.org/officeDocument/2006/relationships/customXml" Target="../ink/ink1367.xml"/><Relationship Id="rId50" Type="http://schemas.openxmlformats.org/officeDocument/2006/relationships/image" Target="../media/image1204.png"/><Relationship Id="rId104" Type="http://schemas.openxmlformats.org/officeDocument/2006/relationships/customXml" Target="../ink/ink1276.xml"/><Relationship Id="rId125" Type="http://schemas.openxmlformats.org/officeDocument/2006/relationships/image" Target="../media/image1240.png"/><Relationship Id="rId146" Type="http://schemas.openxmlformats.org/officeDocument/2006/relationships/customXml" Target="../ink/ink1297.xml"/><Relationship Id="rId167" Type="http://schemas.openxmlformats.org/officeDocument/2006/relationships/image" Target="../media/image1261.png"/><Relationship Id="rId188" Type="http://schemas.openxmlformats.org/officeDocument/2006/relationships/customXml" Target="../ink/ink1318.xml"/><Relationship Id="rId311" Type="http://schemas.openxmlformats.org/officeDocument/2006/relationships/image" Target="../media/image1333.png"/><Relationship Id="rId332" Type="http://schemas.openxmlformats.org/officeDocument/2006/relationships/customXml" Target="../ink/ink1390.xml"/><Relationship Id="rId353" Type="http://schemas.openxmlformats.org/officeDocument/2006/relationships/customXml" Target="../ink/ink1401.xml"/><Relationship Id="rId374" Type="http://schemas.openxmlformats.org/officeDocument/2006/relationships/customXml" Target="../ink/ink1412.xml"/><Relationship Id="rId395" Type="http://schemas.openxmlformats.org/officeDocument/2006/relationships/customXml" Target="../ink/ink1423.xml"/><Relationship Id="rId71" Type="http://schemas.openxmlformats.org/officeDocument/2006/relationships/customXml" Target="../ink/ink1259.xml"/><Relationship Id="rId92" Type="http://schemas.openxmlformats.org/officeDocument/2006/relationships/image" Target="../media/image1225.png"/><Relationship Id="rId213" Type="http://schemas.openxmlformats.org/officeDocument/2006/relationships/image" Target="../media/image1284.png"/><Relationship Id="rId234" Type="http://schemas.openxmlformats.org/officeDocument/2006/relationships/customXml" Target="../ink/ink1341.xml"/><Relationship Id="rId2" Type="http://schemas.openxmlformats.org/officeDocument/2006/relationships/customXml" Target="../ink/ink1224.xml"/><Relationship Id="rId29" Type="http://schemas.openxmlformats.org/officeDocument/2006/relationships/image" Target="../media/image1194.png"/><Relationship Id="rId255" Type="http://schemas.openxmlformats.org/officeDocument/2006/relationships/image" Target="../media/image1305.png"/><Relationship Id="rId276" Type="http://schemas.openxmlformats.org/officeDocument/2006/relationships/customXml" Target="../ink/ink1362.xml"/><Relationship Id="rId297" Type="http://schemas.openxmlformats.org/officeDocument/2006/relationships/image" Target="../media/image1326.png"/><Relationship Id="rId40" Type="http://schemas.openxmlformats.org/officeDocument/2006/relationships/customXml" Target="../ink/ink1243.xml"/><Relationship Id="rId115" Type="http://schemas.openxmlformats.org/officeDocument/2006/relationships/image" Target="../media/image1235.png"/><Relationship Id="rId136" Type="http://schemas.openxmlformats.org/officeDocument/2006/relationships/customXml" Target="../ink/ink1292.xml"/><Relationship Id="rId157" Type="http://schemas.openxmlformats.org/officeDocument/2006/relationships/image" Target="../media/image1256.png"/><Relationship Id="rId178" Type="http://schemas.openxmlformats.org/officeDocument/2006/relationships/customXml" Target="../ink/ink1313.xml"/><Relationship Id="rId301" Type="http://schemas.openxmlformats.org/officeDocument/2006/relationships/image" Target="../media/image1328.png"/><Relationship Id="rId322" Type="http://schemas.openxmlformats.org/officeDocument/2006/relationships/customXml" Target="../ink/ink1385.xml"/><Relationship Id="rId343" Type="http://schemas.openxmlformats.org/officeDocument/2006/relationships/image" Target="../media/image1349.png"/><Relationship Id="rId364" Type="http://schemas.openxmlformats.org/officeDocument/2006/relationships/image" Target="../media/image1359.png"/><Relationship Id="rId61" Type="http://schemas.openxmlformats.org/officeDocument/2006/relationships/customXml" Target="../ink/ink1254.xml"/><Relationship Id="rId82" Type="http://schemas.openxmlformats.org/officeDocument/2006/relationships/image" Target="../media/image1220.png"/><Relationship Id="rId199" Type="http://schemas.openxmlformats.org/officeDocument/2006/relationships/image" Target="../media/image1277.png"/><Relationship Id="rId203" Type="http://schemas.openxmlformats.org/officeDocument/2006/relationships/image" Target="../media/image1279.png"/><Relationship Id="rId385" Type="http://schemas.openxmlformats.org/officeDocument/2006/relationships/image" Target="../media/image1369.png"/><Relationship Id="rId19" Type="http://schemas.openxmlformats.org/officeDocument/2006/relationships/image" Target="../media/image1189.png"/><Relationship Id="rId224" Type="http://schemas.openxmlformats.org/officeDocument/2006/relationships/customXml" Target="../ink/ink1336.xml"/><Relationship Id="rId245" Type="http://schemas.openxmlformats.org/officeDocument/2006/relationships/image" Target="../media/image1300.png"/><Relationship Id="rId266" Type="http://schemas.openxmlformats.org/officeDocument/2006/relationships/customXml" Target="../ink/ink1357.xml"/><Relationship Id="rId287" Type="http://schemas.openxmlformats.org/officeDocument/2006/relationships/image" Target="../media/image1321.png"/><Relationship Id="rId30" Type="http://schemas.openxmlformats.org/officeDocument/2006/relationships/customXml" Target="../ink/ink1238.xml"/><Relationship Id="rId105" Type="http://schemas.openxmlformats.org/officeDocument/2006/relationships/image" Target="../media/image1231.png"/><Relationship Id="rId126" Type="http://schemas.openxmlformats.org/officeDocument/2006/relationships/customXml" Target="../ink/ink1287.xml"/><Relationship Id="rId147" Type="http://schemas.openxmlformats.org/officeDocument/2006/relationships/image" Target="../media/image1251.png"/><Relationship Id="rId168" Type="http://schemas.openxmlformats.org/officeDocument/2006/relationships/customXml" Target="../ink/ink1308.xml"/><Relationship Id="rId312" Type="http://schemas.openxmlformats.org/officeDocument/2006/relationships/customXml" Target="../ink/ink1380.xml"/><Relationship Id="rId333" Type="http://schemas.openxmlformats.org/officeDocument/2006/relationships/image" Target="../media/image1344.png"/><Relationship Id="rId354" Type="http://schemas.openxmlformats.org/officeDocument/2006/relationships/image" Target="../media/image1354.png"/><Relationship Id="rId51" Type="http://schemas.openxmlformats.org/officeDocument/2006/relationships/customXml" Target="../ink/ink1249.xml"/><Relationship Id="rId72" Type="http://schemas.openxmlformats.org/officeDocument/2006/relationships/image" Target="../media/image1215.png"/><Relationship Id="rId93" Type="http://schemas.openxmlformats.org/officeDocument/2006/relationships/customXml" Target="../ink/ink1270.xml"/><Relationship Id="rId189" Type="http://schemas.openxmlformats.org/officeDocument/2006/relationships/image" Target="../media/image1272.png"/><Relationship Id="rId375" Type="http://schemas.openxmlformats.org/officeDocument/2006/relationships/image" Target="../media/image1364.png"/><Relationship Id="rId396" Type="http://schemas.openxmlformats.org/officeDocument/2006/relationships/image" Target="../media/image1374.png"/><Relationship Id="rId3" Type="http://schemas.openxmlformats.org/officeDocument/2006/relationships/image" Target="../media/image1182.png"/><Relationship Id="rId214" Type="http://schemas.openxmlformats.org/officeDocument/2006/relationships/customXml" Target="../ink/ink1331.xml"/><Relationship Id="rId235" Type="http://schemas.openxmlformats.org/officeDocument/2006/relationships/image" Target="../media/image1295.png"/><Relationship Id="rId256" Type="http://schemas.openxmlformats.org/officeDocument/2006/relationships/customXml" Target="../ink/ink1352.xml"/><Relationship Id="rId277" Type="http://schemas.openxmlformats.org/officeDocument/2006/relationships/image" Target="../media/image1316.png"/><Relationship Id="rId298" Type="http://schemas.openxmlformats.org/officeDocument/2006/relationships/customXml" Target="../ink/ink1373.xml"/><Relationship Id="rId400" Type="http://schemas.openxmlformats.org/officeDocument/2006/relationships/image" Target="../media/image1376.png"/><Relationship Id="rId116" Type="http://schemas.openxmlformats.org/officeDocument/2006/relationships/customXml" Target="../ink/ink1282.xml"/><Relationship Id="rId137" Type="http://schemas.openxmlformats.org/officeDocument/2006/relationships/image" Target="../media/image1246.png"/><Relationship Id="rId158" Type="http://schemas.openxmlformats.org/officeDocument/2006/relationships/customXml" Target="../ink/ink1303.xml"/><Relationship Id="rId302" Type="http://schemas.openxmlformats.org/officeDocument/2006/relationships/customXml" Target="../ink/ink1375.xml"/><Relationship Id="rId323" Type="http://schemas.openxmlformats.org/officeDocument/2006/relationships/image" Target="../media/image1339.png"/><Relationship Id="rId344" Type="http://schemas.openxmlformats.org/officeDocument/2006/relationships/customXml" Target="../ink/ink1396.xml"/><Relationship Id="rId20" Type="http://schemas.openxmlformats.org/officeDocument/2006/relationships/customXml" Target="../ink/ink1233.xml"/><Relationship Id="rId41" Type="http://schemas.openxmlformats.org/officeDocument/2006/relationships/customXml" Target="../ink/ink1244.xml"/><Relationship Id="rId62" Type="http://schemas.openxmlformats.org/officeDocument/2006/relationships/image" Target="../media/image1210.png"/><Relationship Id="rId83" Type="http://schemas.openxmlformats.org/officeDocument/2006/relationships/customXml" Target="../ink/ink1265.xml"/><Relationship Id="rId179" Type="http://schemas.openxmlformats.org/officeDocument/2006/relationships/image" Target="../media/image1267.png"/><Relationship Id="rId365" Type="http://schemas.openxmlformats.org/officeDocument/2006/relationships/customXml" Target="../ink/ink1407.xml"/><Relationship Id="rId386" Type="http://schemas.openxmlformats.org/officeDocument/2006/relationships/customXml" Target="../ink/ink1418.xml"/><Relationship Id="rId190" Type="http://schemas.openxmlformats.org/officeDocument/2006/relationships/customXml" Target="../ink/ink1319.xml"/><Relationship Id="rId204" Type="http://schemas.openxmlformats.org/officeDocument/2006/relationships/customXml" Target="../ink/ink1326.xml"/><Relationship Id="rId225" Type="http://schemas.openxmlformats.org/officeDocument/2006/relationships/image" Target="../media/image1290.png"/><Relationship Id="rId246" Type="http://schemas.openxmlformats.org/officeDocument/2006/relationships/customXml" Target="../ink/ink1347.xml"/><Relationship Id="rId267" Type="http://schemas.openxmlformats.org/officeDocument/2006/relationships/image" Target="../media/image1311.png"/><Relationship Id="rId288" Type="http://schemas.openxmlformats.org/officeDocument/2006/relationships/customXml" Target="../ink/ink1368.xml"/><Relationship Id="rId106" Type="http://schemas.openxmlformats.org/officeDocument/2006/relationships/customXml" Target="../ink/ink1277.xml"/><Relationship Id="rId127" Type="http://schemas.openxmlformats.org/officeDocument/2006/relationships/image" Target="../media/image1241.png"/><Relationship Id="rId313" Type="http://schemas.openxmlformats.org/officeDocument/2006/relationships/image" Target="../media/image1334.png"/><Relationship Id="rId10" Type="http://schemas.openxmlformats.org/officeDocument/2006/relationships/customXml" Target="../ink/ink1228.xml"/><Relationship Id="rId31" Type="http://schemas.openxmlformats.org/officeDocument/2006/relationships/image" Target="../media/image1195.png"/><Relationship Id="rId52" Type="http://schemas.openxmlformats.org/officeDocument/2006/relationships/image" Target="../media/image1205.png"/><Relationship Id="rId73" Type="http://schemas.openxmlformats.org/officeDocument/2006/relationships/customXml" Target="../ink/ink1260.xml"/><Relationship Id="rId94" Type="http://schemas.openxmlformats.org/officeDocument/2006/relationships/image" Target="../media/image1226.png"/><Relationship Id="rId148" Type="http://schemas.openxmlformats.org/officeDocument/2006/relationships/customXml" Target="../ink/ink1298.xml"/><Relationship Id="rId169" Type="http://schemas.openxmlformats.org/officeDocument/2006/relationships/image" Target="../media/image1262.png"/><Relationship Id="rId334" Type="http://schemas.openxmlformats.org/officeDocument/2006/relationships/customXml" Target="../ink/ink1391.xml"/><Relationship Id="rId355" Type="http://schemas.openxmlformats.org/officeDocument/2006/relationships/customXml" Target="../ink/ink1402.xml"/><Relationship Id="rId376" Type="http://schemas.openxmlformats.org/officeDocument/2006/relationships/customXml" Target="../ink/ink1413.xml"/><Relationship Id="rId397" Type="http://schemas.openxmlformats.org/officeDocument/2006/relationships/customXml" Target="../ink/ink1424.xml"/><Relationship Id="rId4" Type="http://schemas.openxmlformats.org/officeDocument/2006/relationships/customXml" Target="../ink/ink1225.xml"/><Relationship Id="rId180" Type="http://schemas.openxmlformats.org/officeDocument/2006/relationships/customXml" Target="../ink/ink1314.xml"/><Relationship Id="rId215" Type="http://schemas.openxmlformats.org/officeDocument/2006/relationships/image" Target="../media/image1285.png"/><Relationship Id="rId236" Type="http://schemas.openxmlformats.org/officeDocument/2006/relationships/customXml" Target="../ink/ink1342.xml"/><Relationship Id="rId257" Type="http://schemas.openxmlformats.org/officeDocument/2006/relationships/image" Target="../media/image1306.png"/><Relationship Id="rId278" Type="http://schemas.openxmlformats.org/officeDocument/2006/relationships/customXml" Target="../ink/ink1363.xml"/><Relationship Id="rId401" Type="http://schemas.openxmlformats.org/officeDocument/2006/relationships/customXml" Target="../ink/ink1426.xml"/><Relationship Id="rId303" Type="http://schemas.openxmlformats.org/officeDocument/2006/relationships/image" Target="../media/image1329.png"/><Relationship Id="rId42" Type="http://schemas.openxmlformats.org/officeDocument/2006/relationships/image" Target="../media/image1200.png"/><Relationship Id="rId84" Type="http://schemas.openxmlformats.org/officeDocument/2006/relationships/image" Target="../media/image1221.png"/><Relationship Id="rId138" Type="http://schemas.openxmlformats.org/officeDocument/2006/relationships/customXml" Target="../ink/ink1293.xml"/><Relationship Id="rId345" Type="http://schemas.openxmlformats.org/officeDocument/2006/relationships/image" Target="../media/image1350.png"/><Relationship Id="rId387" Type="http://schemas.openxmlformats.org/officeDocument/2006/relationships/image" Target="../media/image1370.png"/><Relationship Id="rId191" Type="http://schemas.openxmlformats.org/officeDocument/2006/relationships/image" Target="../media/image1273.png"/><Relationship Id="rId205" Type="http://schemas.openxmlformats.org/officeDocument/2006/relationships/image" Target="../media/image1280.png"/><Relationship Id="rId247" Type="http://schemas.openxmlformats.org/officeDocument/2006/relationships/image" Target="../media/image1301.png"/><Relationship Id="rId107" Type="http://schemas.openxmlformats.org/officeDocument/2006/relationships/image" Target="../media/image1232.png"/><Relationship Id="rId289" Type="http://schemas.openxmlformats.org/officeDocument/2006/relationships/image" Target="../media/image1322.png"/><Relationship Id="rId11" Type="http://schemas.openxmlformats.org/officeDocument/2006/relationships/image" Target="../media/image1185.png"/><Relationship Id="rId53" Type="http://schemas.openxmlformats.org/officeDocument/2006/relationships/customXml" Target="../ink/ink1250.xml"/><Relationship Id="rId149" Type="http://schemas.openxmlformats.org/officeDocument/2006/relationships/image" Target="../media/image1252.png"/><Relationship Id="rId314" Type="http://schemas.openxmlformats.org/officeDocument/2006/relationships/customXml" Target="../ink/ink1381.xml"/><Relationship Id="rId356" Type="http://schemas.openxmlformats.org/officeDocument/2006/relationships/image" Target="../media/image1355.png"/><Relationship Id="rId398" Type="http://schemas.openxmlformats.org/officeDocument/2006/relationships/image" Target="../media/image1375.png"/><Relationship Id="rId95" Type="http://schemas.openxmlformats.org/officeDocument/2006/relationships/customXml" Target="../ink/ink1271.xml"/><Relationship Id="rId160" Type="http://schemas.openxmlformats.org/officeDocument/2006/relationships/customXml" Target="../ink/ink1304.xml"/><Relationship Id="rId216" Type="http://schemas.openxmlformats.org/officeDocument/2006/relationships/customXml" Target="../ink/ink1332.xml"/><Relationship Id="rId258" Type="http://schemas.openxmlformats.org/officeDocument/2006/relationships/customXml" Target="../ink/ink1353.xml"/><Relationship Id="rId22" Type="http://schemas.openxmlformats.org/officeDocument/2006/relationships/customXml" Target="../ink/ink1234.xml"/><Relationship Id="rId64" Type="http://schemas.openxmlformats.org/officeDocument/2006/relationships/image" Target="../media/image1211.png"/><Relationship Id="rId118" Type="http://schemas.openxmlformats.org/officeDocument/2006/relationships/customXml" Target="../ink/ink1283.xml"/><Relationship Id="rId325" Type="http://schemas.openxmlformats.org/officeDocument/2006/relationships/image" Target="../media/image1340.png"/><Relationship Id="rId367" Type="http://schemas.openxmlformats.org/officeDocument/2006/relationships/customXml" Target="../ink/ink1408.xml"/><Relationship Id="rId171" Type="http://schemas.openxmlformats.org/officeDocument/2006/relationships/image" Target="../media/image1263.png"/><Relationship Id="rId227" Type="http://schemas.openxmlformats.org/officeDocument/2006/relationships/image" Target="../media/image1291.png"/><Relationship Id="rId269" Type="http://schemas.openxmlformats.org/officeDocument/2006/relationships/image" Target="../media/image1312.png"/><Relationship Id="rId33" Type="http://schemas.openxmlformats.org/officeDocument/2006/relationships/image" Target="../media/image1196.png"/><Relationship Id="rId129" Type="http://schemas.openxmlformats.org/officeDocument/2006/relationships/image" Target="../media/image1242.png"/><Relationship Id="rId280" Type="http://schemas.openxmlformats.org/officeDocument/2006/relationships/customXml" Target="../ink/ink1364.xml"/><Relationship Id="rId336" Type="http://schemas.openxmlformats.org/officeDocument/2006/relationships/customXml" Target="../ink/ink1392.xml"/><Relationship Id="rId75" Type="http://schemas.openxmlformats.org/officeDocument/2006/relationships/customXml" Target="../ink/ink1261.xml"/><Relationship Id="rId140" Type="http://schemas.openxmlformats.org/officeDocument/2006/relationships/customXml" Target="../ink/ink1294.xml"/><Relationship Id="rId182" Type="http://schemas.openxmlformats.org/officeDocument/2006/relationships/customXml" Target="../ink/ink1315.xml"/><Relationship Id="rId378" Type="http://schemas.openxmlformats.org/officeDocument/2006/relationships/customXml" Target="../ink/ink1414.xml"/><Relationship Id="rId403" Type="http://schemas.openxmlformats.org/officeDocument/2006/relationships/image" Target="../media/image1377.png"/><Relationship Id="rId6" Type="http://schemas.openxmlformats.org/officeDocument/2006/relationships/customXml" Target="../ink/ink1226.xml"/><Relationship Id="rId238" Type="http://schemas.openxmlformats.org/officeDocument/2006/relationships/customXml" Target="../ink/ink1343.xml"/><Relationship Id="rId291" Type="http://schemas.openxmlformats.org/officeDocument/2006/relationships/image" Target="../media/image1323.png"/><Relationship Id="rId305" Type="http://schemas.openxmlformats.org/officeDocument/2006/relationships/image" Target="../media/image1330.png"/><Relationship Id="rId347" Type="http://schemas.openxmlformats.org/officeDocument/2006/relationships/customXml" Target="../ink/ink1398.xml"/><Relationship Id="rId44" Type="http://schemas.openxmlformats.org/officeDocument/2006/relationships/image" Target="../media/image1201.png"/><Relationship Id="rId86" Type="http://schemas.openxmlformats.org/officeDocument/2006/relationships/image" Target="../media/image1222.png"/><Relationship Id="rId151" Type="http://schemas.openxmlformats.org/officeDocument/2006/relationships/image" Target="../media/image1253.png"/><Relationship Id="rId389" Type="http://schemas.openxmlformats.org/officeDocument/2006/relationships/image" Target="../media/image1371.png"/><Relationship Id="rId193" Type="http://schemas.openxmlformats.org/officeDocument/2006/relationships/image" Target="../media/image1274.png"/><Relationship Id="rId207" Type="http://schemas.openxmlformats.org/officeDocument/2006/relationships/image" Target="../media/image1281.png"/><Relationship Id="rId249" Type="http://schemas.openxmlformats.org/officeDocument/2006/relationships/image" Target="../media/image1302.png"/><Relationship Id="rId13" Type="http://schemas.openxmlformats.org/officeDocument/2006/relationships/image" Target="../media/image1186.png"/><Relationship Id="rId109" Type="http://schemas.openxmlformats.org/officeDocument/2006/relationships/image" Target="../media/image1233.png"/><Relationship Id="rId260" Type="http://schemas.openxmlformats.org/officeDocument/2006/relationships/customXml" Target="../ink/ink1354.xml"/><Relationship Id="rId316" Type="http://schemas.openxmlformats.org/officeDocument/2006/relationships/customXml" Target="../ink/ink1382.xml"/><Relationship Id="rId55" Type="http://schemas.openxmlformats.org/officeDocument/2006/relationships/customXml" Target="../ink/ink1251.xml"/><Relationship Id="rId97" Type="http://schemas.openxmlformats.org/officeDocument/2006/relationships/image" Target="../media/image1227.png"/><Relationship Id="rId120" Type="http://schemas.openxmlformats.org/officeDocument/2006/relationships/customXml" Target="../ink/ink1284.xml"/><Relationship Id="rId358" Type="http://schemas.openxmlformats.org/officeDocument/2006/relationships/image" Target="../media/image1356.png"/><Relationship Id="rId162" Type="http://schemas.openxmlformats.org/officeDocument/2006/relationships/customXml" Target="../ink/ink1305.xml"/><Relationship Id="rId218" Type="http://schemas.openxmlformats.org/officeDocument/2006/relationships/customXml" Target="../ink/ink1333.xml"/><Relationship Id="rId271" Type="http://schemas.openxmlformats.org/officeDocument/2006/relationships/image" Target="../media/image1313.png"/><Relationship Id="rId24" Type="http://schemas.openxmlformats.org/officeDocument/2006/relationships/customXml" Target="../ink/ink1235.xml"/><Relationship Id="rId66" Type="http://schemas.openxmlformats.org/officeDocument/2006/relationships/image" Target="../media/image1212.png"/><Relationship Id="rId131" Type="http://schemas.openxmlformats.org/officeDocument/2006/relationships/image" Target="../media/image1243.png"/><Relationship Id="rId327" Type="http://schemas.openxmlformats.org/officeDocument/2006/relationships/image" Target="../media/image1341.png"/><Relationship Id="rId369" Type="http://schemas.openxmlformats.org/officeDocument/2006/relationships/customXml" Target="../ink/ink1409.xml"/><Relationship Id="rId173" Type="http://schemas.openxmlformats.org/officeDocument/2006/relationships/image" Target="../media/image1264.png"/><Relationship Id="rId229" Type="http://schemas.openxmlformats.org/officeDocument/2006/relationships/image" Target="../media/image1292.png"/><Relationship Id="rId380" Type="http://schemas.openxmlformats.org/officeDocument/2006/relationships/customXml" Target="../ink/ink1415.xml"/><Relationship Id="rId240" Type="http://schemas.openxmlformats.org/officeDocument/2006/relationships/customXml" Target="../ink/ink1344.xml"/><Relationship Id="rId35" Type="http://schemas.openxmlformats.org/officeDocument/2006/relationships/image" Target="../media/image1197.png"/><Relationship Id="rId77" Type="http://schemas.openxmlformats.org/officeDocument/2006/relationships/customXml" Target="../ink/ink1262.xml"/><Relationship Id="rId100" Type="http://schemas.openxmlformats.org/officeDocument/2006/relationships/customXml" Target="../ink/ink1274.xml"/><Relationship Id="rId282" Type="http://schemas.openxmlformats.org/officeDocument/2006/relationships/customXml" Target="../ink/ink1365.xml"/><Relationship Id="rId338" Type="http://schemas.openxmlformats.org/officeDocument/2006/relationships/customXml" Target="../ink/ink1393.xml"/><Relationship Id="rId8" Type="http://schemas.openxmlformats.org/officeDocument/2006/relationships/customXml" Target="../ink/ink1227.xml"/><Relationship Id="rId142" Type="http://schemas.openxmlformats.org/officeDocument/2006/relationships/customXml" Target="../ink/ink1295.xml"/><Relationship Id="rId184" Type="http://schemas.openxmlformats.org/officeDocument/2006/relationships/customXml" Target="../ink/ink1316.xml"/><Relationship Id="rId391" Type="http://schemas.openxmlformats.org/officeDocument/2006/relationships/image" Target="../media/image1372.png"/><Relationship Id="rId405" Type="http://schemas.openxmlformats.org/officeDocument/2006/relationships/image" Target="../media/image1378.png"/><Relationship Id="rId251" Type="http://schemas.openxmlformats.org/officeDocument/2006/relationships/image" Target="../media/image1303.png"/><Relationship Id="rId46" Type="http://schemas.openxmlformats.org/officeDocument/2006/relationships/image" Target="../media/image1202.png"/><Relationship Id="rId293" Type="http://schemas.openxmlformats.org/officeDocument/2006/relationships/image" Target="../media/image1324.png"/><Relationship Id="rId307" Type="http://schemas.openxmlformats.org/officeDocument/2006/relationships/image" Target="../media/image1331.png"/><Relationship Id="rId349" Type="http://schemas.openxmlformats.org/officeDocument/2006/relationships/customXml" Target="../ink/ink1399.xml"/><Relationship Id="rId88" Type="http://schemas.openxmlformats.org/officeDocument/2006/relationships/image" Target="../media/image1223.png"/><Relationship Id="rId111" Type="http://schemas.openxmlformats.org/officeDocument/2006/relationships/image" Target="../media/image1142.png"/><Relationship Id="rId153" Type="http://schemas.openxmlformats.org/officeDocument/2006/relationships/image" Target="../media/image1254.png"/><Relationship Id="rId195" Type="http://schemas.openxmlformats.org/officeDocument/2006/relationships/image" Target="../media/image1275.png"/><Relationship Id="rId209" Type="http://schemas.openxmlformats.org/officeDocument/2006/relationships/image" Target="../media/image1282.png"/><Relationship Id="rId360" Type="http://schemas.openxmlformats.org/officeDocument/2006/relationships/image" Target="../media/image1357.png"/><Relationship Id="rId220" Type="http://schemas.openxmlformats.org/officeDocument/2006/relationships/customXml" Target="../ink/ink1334.xml"/><Relationship Id="rId15" Type="http://schemas.openxmlformats.org/officeDocument/2006/relationships/image" Target="../media/image1187.png"/><Relationship Id="rId57" Type="http://schemas.openxmlformats.org/officeDocument/2006/relationships/customXml" Target="../ink/ink1252.xml"/><Relationship Id="rId262" Type="http://schemas.openxmlformats.org/officeDocument/2006/relationships/customXml" Target="../ink/ink1355.xml"/><Relationship Id="rId318" Type="http://schemas.openxmlformats.org/officeDocument/2006/relationships/customXml" Target="../ink/ink1383.xml"/><Relationship Id="rId99" Type="http://schemas.openxmlformats.org/officeDocument/2006/relationships/image" Target="../media/image1228.png"/><Relationship Id="rId122" Type="http://schemas.openxmlformats.org/officeDocument/2006/relationships/customXml" Target="../ink/ink1285.xml"/><Relationship Id="rId164" Type="http://schemas.openxmlformats.org/officeDocument/2006/relationships/customXml" Target="../ink/ink1306.xml"/><Relationship Id="rId371" Type="http://schemas.openxmlformats.org/officeDocument/2006/relationships/customXml" Target="../ink/ink1410.xml"/><Relationship Id="rId26" Type="http://schemas.openxmlformats.org/officeDocument/2006/relationships/customXml" Target="../ink/ink1236.xml"/><Relationship Id="rId231" Type="http://schemas.openxmlformats.org/officeDocument/2006/relationships/image" Target="../media/image1293.png"/><Relationship Id="rId273" Type="http://schemas.openxmlformats.org/officeDocument/2006/relationships/image" Target="../media/image1314.png"/><Relationship Id="rId329" Type="http://schemas.openxmlformats.org/officeDocument/2006/relationships/image" Target="../media/image1342.png"/><Relationship Id="rId68" Type="http://schemas.openxmlformats.org/officeDocument/2006/relationships/image" Target="../media/image1213.png"/><Relationship Id="rId133" Type="http://schemas.openxmlformats.org/officeDocument/2006/relationships/image" Target="../media/image1244.png"/><Relationship Id="rId175" Type="http://schemas.openxmlformats.org/officeDocument/2006/relationships/image" Target="../media/image1265.png"/><Relationship Id="rId340" Type="http://schemas.openxmlformats.org/officeDocument/2006/relationships/customXml" Target="../ink/ink1394.xml"/><Relationship Id="rId200" Type="http://schemas.openxmlformats.org/officeDocument/2006/relationships/customXml" Target="../ink/ink1324.xml"/><Relationship Id="rId382" Type="http://schemas.openxmlformats.org/officeDocument/2006/relationships/customXml" Target="../ink/ink1416.xml"/><Relationship Id="rId242" Type="http://schemas.openxmlformats.org/officeDocument/2006/relationships/customXml" Target="../ink/ink1345.xml"/><Relationship Id="rId284" Type="http://schemas.openxmlformats.org/officeDocument/2006/relationships/customXml" Target="../ink/ink1366.xml"/><Relationship Id="rId37" Type="http://schemas.openxmlformats.org/officeDocument/2006/relationships/image" Target="../media/image1198.png"/><Relationship Id="rId79" Type="http://schemas.openxmlformats.org/officeDocument/2006/relationships/customXml" Target="../ink/ink1263.xml"/><Relationship Id="rId102" Type="http://schemas.openxmlformats.org/officeDocument/2006/relationships/customXml" Target="../ink/ink1275.xml"/><Relationship Id="rId144" Type="http://schemas.openxmlformats.org/officeDocument/2006/relationships/customXml" Target="../ink/ink1296.xml"/><Relationship Id="rId90" Type="http://schemas.openxmlformats.org/officeDocument/2006/relationships/image" Target="../media/image1224.png"/><Relationship Id="rId186" Type="http://schemas.openxmlformats.org/officeDocument/2006/relationships/customXml" Target="../ink/ink1317.xml"/><Relationship Id="rId351" Type="http://schemas.openxmlformats.org/officeDocument/2006/relationships/customXml" Target="../ink/ink1400.xml"/><Relationship Id="rId393" Type="http://schemas.openxmlformats.org/officeDocument/2006/relationships/customXml" Target="../ink/ink142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5.png"/><Relationship Id="rId299" Type="http://schemas.openxmlformats.org/officeDocument/2006/relationships/image" Target="../media/image1526.png"/><Relationship Id="rId21" Type="http://schemas.openxmlformats.org/officeDocument/2006/relationships/image" Target="../media/image1387.png"/><Relationship Id="rId63" Type="http://schemas.openxmlformats.org/officeDocument/2006/relationships/image" Target="../media/image1408.png"/><Relationship Id="rId159" Type="http://schemas.openxmlformats.org/officeDocument/2006/relationships/image" Target="../media/image1456.png"/><Relationship Id="rId324" Type="http://schemas.openxmlformats.org/officeDocument/2006/relationships/customXml" Target="../ink/ink1590.xml"/><Relationship Id="rId170" Type="http://schemas.openxmlformats.org/officeDocument/2006/relationships/customXml" Target="../ink/ink1513.xml"/><Relationship Id="rId226" Type="http://schemas.openxmlformats.org/officeDocument/2006/relationships/customXml" Target="../ink/ink1541.xml"/><Relationship Id="rId268" Type="http://schemas.openxmlformats.org/officeDocument/2006/relationships/customXml" Target="../ink/ink1562.xml"/><Relationship Id="rId32" Type="http://schemas.openxmlformats.org/officeDocument/2006/relationships/customXml" Target="../ink/ink1444.xml"/><Relationship Id="rId74" Type="http://schemas.openxmlformats.org/officeDocument/2006/relationships/customXml" Target="../ink/ink1465.xml"/><Relationship Id="rId128" Type="http://schemas.openxmlformats.org/officeDocument/2006/relationships/customXml" Target="../ink/ink1492.xml"/><Relationship Id="rId335" Type="http://schemas.openxmlformats.org/officeDocument/2006/relationships/image" Target="../media/image1544.png"/><Relationship Id="rId5" Type="http://schemas.openxmlformats.org/officeDocument/2006/relationships/image" Target="../media/image1380.png"/><Relationship Id="rId181" Type="http://schemas.openxmlformats.org/officeDocument/2006/relationships/image" Target="../media/image1467.png"/><Relationship Id="rId237" Type="http://schemas.openxmlformats.org/officeDocument/2006/relationships/image" Target="../media/image1495.png"/><Relationship Id="rId279" Type="http://schemas.openxmlformats.org/officeDocument/2006/relationships/image" Target="../media/image1516.png"/><Relationship Id="rId43" Type="http://schemas.openxmlformats.org/officeDocument/2006/relationships/image" Target="../media/image1398.png"/><Relationship Id="rId139" Type="http://schemas.openxmlformats.org/officeDocument/2006/relationships/image" Target="../media/image1446.png"/><Relationship Id="rId290" Type="http://schemas.openxmlformats.org/officeDocument/2006/relationships/customXml" Target="../ink/ink1573.xml"/><Relationship Id="rId304" Type="http://schemas.openxmlformats.org/officeDocument/2006/relationships/customXml" Target="../ink/ink1580.xml"/><Relationship Id="rId346" Type="http://schemas.openxmlformats.org/officeDocument/2006/relationships/customXml" Target="../ink/ink1601.xml"/><Relationship Id="rId85" Type="http://schemas.openxmlformats.org/officeDocument/2006/relationships/image" Target="../media/image1419.png"/><Relationship Id="rId150" Type="http://schemas.openxmlformats.org/officeDocument/2006/relationships/customXml" Target="../ink/ink1503.xml"/><Relationship Id="rId192" Type="http://schemas.openxmlformats.org/officeDocument/2006/relationships/customXml" Target="../ink/ink1524.xml"/><Relationship Id="rId206" Type="http://schemas.openxmlformats.org/officeDocument/2006/relationships/customXml" Target="../ink/ink1531.xml"/><Relationship Id="rId248" Type="http://schemas.openxmlformats.org/officeDocument/2006/relationships/customXml" Target="../ink/ink1552.xml"/><Relationship Id="rId12" Type="http://schemas.openxmlformats.org/officeDocument/2006/relationships/customXml" Target="../ink/ink1434.xml"/><Relationship Id="rId108" Type="http://schemas.openxmlformats.org/officeDocument/2006/relationships/customXml" Target="../ink/ink1482.xml"/><Relationship Id="rId315" Type="http://schemas.openxmlformats.org/officeDocument/2006/relationships/image" Target="../media/image1534.png"/><Relationship Id="rId54" Type="http://schemas.openxmlformats.org/officeDocument/2006/relationships/customXml" Target="../ink/ink1455.xml"/><Relationship Id="rId96" Type="http://schemas.openxmlformats.org/officeDocument/2006/relationships/customXml" Target="../ink/ink1476.xml"/><Relationship Id="rId161" Type="http://schemas.openxmlformats.org/officeDocument/2006/relationships/image" Target="../media/image1457.png"/><Relationship Id="rId217" Type="http://schemas.openxmlformats.org/officeDocument/2006/relationships/image" Target="../media/image1485.png"/><Relationship Id="rId259" Type="http://schemas.openxmlformats.org/officeDocument/2006/relationships/image" Target="../media/image1506.png"/><Relationship Id="rId23" Type="http://schemas.openxmlformats.org/officeDocument/2006/relationships/image" Target="../media/image1388.png"/><Relationship Id="rId119" Type="http://schemas.openxmlformats.org/officeDocument/2006/relationships/image" Target="../media/image1436.png"/><Relationship Id="rId270" Type="http://schemas.openxmlformats.org/officeDocument/2006/relationships/customXml" Target="../ink/ink1563.xml"/><Relationship Id="rId326" Type="http://schemas.openxmlformats.org/officeDocument/2006/relationships/customXml" Target="../ink/ink1591.xml"/><Relationship Id="rId65" Type="http://schemas.openxmlformats.org/officeDocument/2006/relationships/image" Target="../media/image1409.png"/><Relationship Id="rId130" Type="http://schemas.openxmlformats.org/officeDocument/2006/relationships/customXml" Target="../ink/ink1493.xml"/><Relationship Id="rId172" Type="http://schemas.openxmlformats.org/officeDocument/2006/relationships/customXml" Target="../ink/ink1514.xml"/><Relationship Id="rId228" Type="http://schemas.openxmlformats.org/officeDocument/2006/relationships/customXml" Target="../ink/ink1542.xml"/><Relationship Id="rId281" Type="http://schemas.openxmlformats.org/officeDocument/2006/relationships/image" Target="../media/image1517.png"/><Relationship Id="rId337" Type="http://schemas.openxmlformats.org/officeDocument/2006/relationships/image" Target="../media/image1545.png"/><Relationship Id="rId34" Type="http://schemas.openxmlformats.org/officeDocument/2006/relationships/customXml" Target="../ink/ink1445.xml"/><Relationship Id="rId76" Type="http://schemas.openxmlformats.org/officeDocument/2006/relationships/customXml" Target="../ink/ink1466.xml"/><Relationship Id="rId141" Type="http://schemas.openxmlformats.org/officeDocument/2006/relationships/image" Target="../media/image1447.png"/><Relationship Id="rId7" Type="http://schemas.openxmlformats.org/officeDocument/2006/relationships/image" Target="../media/image793.png"/><Relationship Id="rId183" Type="http://schemas.openxmlformats.org/officeDocument/2006/relationships/image" Target="../media/image1468.png"/><Relationship Id="rId239" Type="http://schemas.openxmlformats.org/officeDocument/2006/relationships/image" Target="../media/image1496.png"/><Relationship Id="rId250" Type="http://schemas.openxmlformats.org/officeDocument/2006/relationships/customXml" Target="../ink/ink1553.xml"/><Relationship Id="rId292" Type="http://schemas.openxmlformats.org/officeDocument/2006/relationships/customXml" Target="../ink/ink1574.xml"/><Relationship Id="rId306" Type="http://schemas.openxmlformats.org/officeDocument/2006/relationships/customXml" Target="../ink/ink1581.xml"/><Relationship Id="rId45" Type="http://schemas.openxmlformats.org/officeDocument/2006/relationships/image" Target="../media/image1399.png"/><Relationship Id="rId87" Type="http://schemas.openxmlformats.org/officeDocument/2006/relationships/image" Target="../media/image1420.png"/><Relationship Id="rId110" Type="http://schemas.openxmlformats.org/officeDocument/2006/relationships/customXml" Target="../ink/ink1483.xml"/><Relationship Id="rId348" Type="http://schemas.openxmlformats.org/officeDocument/2006/relationships/customXml" Target="../ink/ink1602.xml"/><Relationship Id="rId152" Type="http://schemas.openxmlformats.org/officeDocument/2006/relationships/customXml" Target="../ink/ink1504.xml"/><Relationship Id="rId194" Type="http://schemas.openxmlformats.org/officeDocument/2006/relationships/customXml" Target="../ink/ink1525.xml"/><Relationship Id="rId208" Type="http://schemas.openxmlformats.org/officeDocument/2006/relationships/customXml" Target="../ink/ink1532.xml"/><Relationship Id="rId261" Type="http://schemas.openxmlformats.org/officeDocument/2006/relationships/image" Target="../media/image1507.png"/><Relationship Id="rId14" Type="http://schemas.openxmlformats.org/officeDocument/2006/relationships/customXml" Target="../ink/ink1435.xml"/><Relationship Id="rId56" Type="http://schemas.openxmlformats.org/officeDocument/2006/relationships/customXml" Target="../ink/ink1456.xml"/><Relationship Id="rId317" Type="http://schemas.openxmlformats.org/officeDocument/2006/relationships/image" Target="../media/image1535.png"/><Relationship Id="rId8" Type="http://schemas.openxmlformats.org/officeDocument/2006/relationships/customXml" Target="../ink/ink1432.xml"/><Relationship Id="rId98" Type="http://schemas.openxmlformats.org/officeDocument/2006/relationships/customXml" Target="../ink/ink1477.xml"/><Relationship Id="rId121" Type="http://schemas.openxmlformats.org/officeDocument/2006/relationships/image" Target="../media/image1437.png"/><Relationship Id="rId142" Type="http://schemas.openxmlformats.org/officeDocument/2006/relationships/customXml" Target="../ink/ink1499.xml"/><Relationship Id="rId163" Type="http://schemas.openxmlformats.org/officeDocument/2006/relationships/image" Target="../media/image1458.png"/><Relationship Id="rId184" Type="http://schemas.openxmlformats.org/officeDocument/2006/relationships/customXml" Target="../ink/ink1520.xml"/><Relationship Id="rId219" Type="http://schemas.openxmlformats.org/officeDocument/2006/relationships/image" Target="../media/image1486.png"/><Relationship Id="rId230" Type="http://schemas.openxmlformats.org/officeDocument/2006/relationships/customXml" Target="../ink/ink1543.xml"/><Relationship Id="rId251" Type="http://schemas.openxmlformats.org/officeDocument/2006/relationships/image" Target="../media/image1502.png"/><Relationship Id="rId25" Type="http://schemas.openxmlformats.org/officeDocument/2006/relationships/image" Target="../media/image1389.png"/><Relationship Id="rId46" Type="http://schemas.openxmlformats.org/officeDocument/2006/relationships/customXml" Target="../ink/ink1451.xml"/><Relationship Id="rId67" Type="http://schemas.openxmlformats.org/officeDocument/2006/relationships/image" Target="../media/image1410.png"/><Relationship Id="rId272" Type="http://schemas.openxmlformats.org/officeDocument/2006/relationships/customXml" Target="../ink/ink1564.xml"/><Relationship Id="rId293" Type="http://schemas.openxmlformats.org/officeDocument/2006/relationships/image" Target="../media/image1523.png"/><Relationship Id="rId307" Type="http://schemas.openxmlformats.org/officeDocument/2006/relationships/image" Target="../media/image1530.png"/><Relationship Id="rId328" Type="http://schemas.openxmlformats.org/officeDocument/2006/relationships/customXml" Target="../ink/ink1592.xml"/><Relationship Id="rId349" Type="http://schemas.openxmlformats.org/officeDocument/2006/relationships/image" Target="../media/image1551.png"/><Relationship Id="rId88" Type="http://schemas.openxmlformats.org/officeDocument/2006/relationships/customXml" Target="../ink/ink1472.xml"/><Relationship Id="rId111" Type="http://schemas.openxmlformats.org/officeDocument/2006/relationships/image" Target="../media/image1432.png"/><Relationship Id="rId132" Type="http://schemas.openxmlformats.org/officeDocument/2006/relationships/customXml" Target="../ink/ink1494.xml"/><Relationship Id="rId153" Type="http://schemas.openxmlformats.org/officeDocument/2006/relationships/image" Target="../media/image1453.png"/><Relationship Id="rId174" Type="http://schemas.openxmlformats.org/officeDocument/2006/relationships/customXml" Target="../ink/ink1515.xml"/><Relationship Id="rId195" Type="http://schemas.openxmlformats.org/officeDocument/2006/relationships/image" Target="../media/image1474.png"/><Relationship Id="rId209" Type="http://schemas.openxmlformats.org/officeDocument/2006/relationships/image" Target="../media/image1481.png"/><Relationship Id="rId220" Type="http://schemas.openxmlformats.org/officeDocument/2006/relationships/customXml" Target="../ink/ink1538.xml"/><Relationship Id="rId241" Type="http://schemas.openxmlformats.org/officeDocument/2006/relationships/image" Target="../media/image1497.png"/><Relationship Id="rId15" Type="http://schemas.openxmlformats.org/officeDocument/2006/relationships/image" Target="../media/image1384.png"/><Relationship Id="rId36" Type="http://schemas.openxmlformats.org/officeDocument/2006/relationships/customXml" Target="../ink/ink1446.xml"/><Relationship Id="rId57" Type="http://schemas.openxmlformats.org/officeDocument/2006/relationships/image" Target="../media/image1405.png"/><Relationship Id="rId262" Type="http://schemas.openxmlformats.org/officeDocument/2006/relationships/customXml" Target="../ink/ink1559.xml"/><Relationship Id="rId283" Type="http://schemas.openxmlformats.org/officeDocument/2006/relationships/image" Target="../media/image1518.png"/><Relationship Id="rId318" Type="http://schemas.openxmlformats.org/officeDocument/2006/relationships/customXml" Target="../ink/ink1587.xml"/><Relationship Id="rId339" Type="http://schemas.openxmlformats.org/officeDocument/2006/relationships/image" Target="../media/image1546.png"/><Relationship Id="rId78" Type="http://schemas.openxmlformats.org/officeDocument/2006/relationships/customXml" Target="../ink/ink1467.xml"/><Relationship Id="rId99" Type="http://schemas.openxmlformats.org/officeDocument/2006/relationships/image" Target="../media/image1426.png"/><Relationship Id="rId101" Type="http://schemas.openxmlformats.org/officeDocument/2006/relationships/image" Target="../media/image1427.png"/><Relationship Id="rId122" Type="http://schemas.openxmlformats.org/officeDocument/2006/relationships/customXml" Target="../ink/ink1489.xml"/><Relationship Id="rId143" Type="http://schemas.openxmlformats.org/officeDocument/2006/relationships/image" Target="../media/image1448.png"/><Relationship Id="rId164" Type="http://schemas.openxmlformats.org/officeDocument/2006/relationships/customXml" Target="../ink/ink1510.xml"/><Relationship Id="rId185" Type="http://schemas.openxmlformats.org/officeDocument/2006/relationships/image" Target="../media/image1469.png"/><Relationship Id="rId350" Type="http://schemas.openxmlformats.org/officeDocument/2006/relationships/customXml" Target="../ink/ink1603.xml"/><Relationship Id="rId9" Type="http://schemas.openxmlformats.org/officeDocument/2006/relationships/image" Target="../media/image1381.png"/><Relationship Id="rId210" Type="http://schemas.openxmlformats.org/officeDocument/2006/relationships/customXml" Target="../ink/ink1533.xml"/><Relationship Id="rId26" Type="http://schemas.openxmlformats.org/officeDocument/2006/relationships/customXml" Target="../ink/ink1441.xml"/><Relationship Id="rId231" Type="http://schemas.openxmlformats.org/officeDocument/2006/relationships/image" Target="../media/image1492.png"/><Relationship Id="rId252" Type="http://schemas.openxmlformats.org/officeDocument/2006/relationships/customXml" Target="../ink/ink1554.xml"/><Relationship Id="rId273" Type="http://schemas.openxmlformats.org/officeDocument/2006/relationships/image" Target="../media/image1513.png"/><Relationship Id="rId294" Type="http://schemas.openxmlformats.org/officeDocument/2006/relationships/customXml" Target="../ink/ink1575.xml"/><Relationship Id="rId308" Type="http://schemas.openxmlformats.org/officeDocument/2006/relationships/customXml" Target="../ink/ink1582.xml"/><Relationship Id="rId329" Type="http://schemas.openxmlformats.org/officeDocument/2006/relationships/image" Target="../media/image1541.png"/><Relationship Id="rId47" Type="http://schemas.openxmlformats.org/officeDocument/2006/relationships/image" Target="../media/image1400.png"/><Relationship Id="rId68" Type="http://schemas.openxmlformats.org/officeDocument/2006/relationships/customXml" Target="../ink/ink1462.xml"/><Relationship Id="rId89" Type="http://schemas.openxmlformats.org/officeDocument/2006/relationships/image" Target="../media/image1421.png"/><Relationship Id="rId112" Type="http://schemas.openxmlformats.org/officeDocument/2006/relationships/customXml" Target="../ink/ink1484.xml"/><Relationship Id="rId133" Type="http://schemas.openxmlformats.org/officeDocument/2006/relationships/image" Target="../media/image1443.png"/><Relationship Id="rId154" Type="http://schemas.openxmlformats.org/officeDocument/2006/relationships/customXml" Target="../ink/ink1505.xml"/><Relationship Id="rId175" Type="http://schemas.openxmlformats.org/officeDocument/2006/relationships/image" Target="../media/image1464.png"/><Relationship Id="rId340" Type="http://schemas.openxmlformats.org/officeDocument/2006/relationships/customXml" Target="../ink/ink1598.xml"/><Relationship Id="rId196" Type="http://schemas.openxmlformats.org/officeDocument/2006/relationships/customXml" Target="../ink/ink1526.xml"/><Relationship Id="rId200" Type="http://schemas.openxmlformats.org/officeDocument/2006/relationships/customXml" Target="../ink/ink1528.xml"/><Relationship Id="rId16" Type="http://schemas.openxmlformats.org/officeDocument/2006/relationships/customXml" Target="../ink/ink1436.xml"/><Relationship Id="rId221" Type="http://schemas.openxmlformats.org/officeDocument/2006/relationships/image" Target="../media/image1487.png"/><Relationship Id="rId242" Type="http://schemas.openxmlformats.org/officeDocument/2006/relationships/customXml" Target="../ink/ink1549.xml"/><Relationship Id="rId263" Type="http://schemas.openxmlformats.org/officeDocument/2006/relationships/image" Target="../media/image1508.png"/><Relationship Id="rId284" Type="http://schemas.openxmlformats.org/officeDocument/2006/relationships/customXml" Target="../ink/ink1570.xml"/><Relationship Id="rId319" Type="http://schemas.openxmlformats.org/officeDocument/2006/relationships/image" Target="../media/image1536.png"/><Relationship Id="rId37" Type="http://schemas.openxmlformats.org/officeDocument/2006/relationships/image" Target="../media/image1395.png"/><Relationship Id="rId58" Type="http://schemas.openxmlformats.org/officeDocument/2006/relationships/customXml" Target="../ink/ink1457.xml"/><Relationship Id="rId79" Type="http://schemas.openxmlformats.org/officeDocument/2006/relationships/image" Target="../media/image1416.png"/><Relationship Id="rId102" Type="http://schemas.openxmlformats.org/officeDocument/2006/relationships/customXml" Target="../ink/ink1479.xml"/><Relationship Id="rId123" Type="http://schemas.openxmlformats.org/officeDocument/2006/relationships/image" Target="../media/image1438.png"/><Relationship Id="rId144" Type="http://schemas.openxmlformats.org/officeDocument/2006/relationships/customXml" Target="../ink/ink1500.xml"/><Relationship Id="rId330" Type="http://schemas.openxmlformats.org/officeDocument/2006/relationships/customXml" Target="../ink/ink1593.xml"/><Relationship Id="rId90" Type="http://schemas.openxmlformats.org/officeDocument/2006/relationships/customXml" Target="../ink/ink1473.xml"/><Relationship Id="rId165" Type="http://schemas.openxmlformats.org/officeDocument/2006/relationships/image" Target="../media/image1459.png"/><Relationship Id="rId186" Type="http://schemas.openxmlformats.org/officeDocument/2006/relationships/customXml" Target="../ink/ink1521.xml"/><Relationship Id="rId351" Type="http://schemas.openxmlformats.org/officeDocument/2006/relationships/image" Target="../media/image1552.png"/><Relationship Id="rId211" Type="http://schemas.openxmlformats.org/officeDocument/2006/relationships/image" Target="../media/image1482.png"/><Relationship Id="rId232" Type="http://schemas.openxmlformats.org/officeDocument/2006/relationships/customXml" Target="../ink/ink1544.xml"/><Relationship Id="rId253" Type="http://schemas.openxmlformats.org/officeDocument/2006/relationships/image" Target="../media/image1503.png"/><Relationship Id="rId274" Type="http://schemas.openxmlformats.org/officeDocument/2006/relationships/customXml" Target="../ink/ink1565.xml"/><Relationship Id="rId295" Type="http://schemas.openxmlformats.org/officeDocument/2006/relationships/image" Target="../media/image1524.png"/><Relationship Id="rId309" Type="http://schemas.openxmlformats.org/officeDocument/2006/relationships/image" Target="../media/image1531.png"/><Relationship Id="rId27" Type="http://schemas.openxmlformats.org/officeDocument/2006/relationships/image" Target="../media/image1390.png"/><Relationship Id="rId48" Type="http://schemas.openxmlformats.org/officeDocument/2006/relationships/customXml" Target="../ink/ink1452.xml"/><Relationship Id="rId69" Type="http://schemas.openxmlformats.org/officeDocument/2006/relationships/image" Target="../media/image1411.png"/><Relationship Id="rId113" Type="http://schemas.openxmlformats.org/officeDocument/2006/relationships/image" Target="../media/image1433.png"/><Relationship Id="rId134" Type="http://schemas.openxmlformats.org/officeDocument/2006/relationships/customXml" Target="../ink/ink1495.xml"/><Relationship Id="rId320" Type="http://schemas.openxmlformats.org/officeDocument/2006/relationships/customXml" Target="../ink/ink1588.xml"/><Relationship Id="rId80" Type="http://schemas.openxmlformats.org/officeDocument/2006/relationships/customXml" Target="../ink/ink1468.xml"/><Relationship Id="rId155" Type="http://schemas.openxmlformats.org/officeDocument/2006/relationships/image" Target="../media/image1454.png"/><Relationship Id="rId176" Type="http://schemas.openxmlformats.org/officeDocument/2006/relationships/customXml" Target="../ink/ink1516.xml"/><Relationship Id="rId197" Type="http://schemas.openxmlformats.org/officeDocument/2006/relationships/image" Target="../media/image1475.png"/><Relationship Id="rId341" Type="http://schemas.openxmlformats.org/officeDocument/2006/relationships/image" Target="../media/image1547.png"/><Relationship Id="rId201" Type="http://schemas.openxmlformats.org/officeDocument/2006/relationships/image" Target="../media/image1477.png"/><Relationship Id="rId222" Type="http://schemas.openxmlformats.org/officeDocument/2006/relationships/customXml" Target="../ink/ink1539.xml"/><Relationship Id="rId243" Type="http://schemas.openxmlformats.org/officeDocument/2006/relationships/image" Target="../media/image1498.png"/><Relationship Id="rId264" Type="http://schemas.openxmlformats.org/officeDocument/2006/relationships/customXml" Target="../ink/ink1560.xml"/><Relationship Id="rId285" Type="http://schemas.openxmlformats.org/officeDocument/2006/relationships/image" Target="../media/image1519.png"/><Relationship Id="rId17" Type="http://schemas.openxmlformats.org/officeDocument/2006/relationships/image" Target="../media/image1385.png"/><Relationship Id="rId38" Type="http://schemas.openxmlformats.org/officeDocument/2006/relationships/customXml" Target="../ink/ink1447.xml"/><Relationship Id="rId59" Type="http://schemas.openxmlformats.org/officeDocument/2006/relationships/image" Target="../media/image1406.png"/><Relationship Id="rId103" Type="http://schemas.openxmlformats.org/officeDocument/2006/relationships/image" Target="../media/image1428.png"/><Relationship Id="rId124" Type="http://schemas.openxmlformats.org/officeDocument/2006/relationships/customXml" Target="../ink/ink1490.xml"/><Relationship Id="rId310" Type="http://schemas.openxmlformats.org/officeDocument/2006/relationships/customXml" Target="../ink/ink1583.xml"/><Relationship Id="rId70" Type="http://schemas.openxmlformats.org/officeDocument/2006/relationships/customXml" Target="../ink/ink1463.xml"/><Relationship Id="rId91" Type="http://schemas.openxmlformats.org/officeDocument/2006/relationships/image" Target="../media/image1422.png"/><Relationship Id="rId145" Type="http://schemas.openxmlformats.org/officeDocument/2006/relationships/image" Target="../media/image1449.png"/><Relationship Id="rId166" Type="http://schemas.openxmlformats.org/officeDocument/2006/relationships/customXml" Target="../ink/ink1511.xml"/><Relationship Id="rId187" Type="http://schemas.openxmlformats.org/officeDocument/2006/relationships/image" Target="../media/image1470.png"/><Relationship Id="rId331" Type="http://schemas.openxmlformats.org/officeDocument/2006/relationships/image" Target="../media/image15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4.xml"/><Relationship Id="rId233" Type="http://schemas.openxmlformats.org/officeDocument/2006/relationships/image" Target="../media/image1493.png"/><Relationship Id="rId254" Type="http://schemas.openxmlformats.org/officeDocument/2006/relationships/customXml" Target="../ink/ink1555.xml"/><Relationship Id="rId28" Type="http://schemas.openxmlformats.org/officeDocument/2006/relationships/customXml" Target="../ink/ink1442.xml"/><Relationship Id="rId49" Type="http://schemas.openxmlformats.org/officeDocument/2006/relationships/image" Target="../media/image1401.png"/><Relationship Id="rId114" Type="http://schemas.openxmlformats.org/officeDocument/2006/relationships/customXml" Target="../ink/ink1485.xml"/><Relationship Id="rId275" Type="http://schemas.openxmlformats.org/officeDocument/2006/relationships/image" Target="../media/image1514.png"/><Relationship Id="rId296" Type="http://schemas.openxmlformats.org/officeDocument/2006/relationships/customXml" Target="../ink/ink1576.xml"/><Relationship Id="rId300" Type="http://schemas.openxmlformats.org/officeDocument/2006/relationships/customXml" Target="../ink/ink1578.xml"/><Relationship Id="rId60" Type="http://schemas.openxmlformats.org/officeDocument/2006/relationships/customXml" Target="../ink/ink1458.xml"/><Relationship Id="rId81" Type="http://schemas.openxmlformats.org/officeDocument/2006/relationships/image" Target="../media/image1417.png"/><Relationship Id="rId135" Type="http://schemas.openxmlformats.org/officeDocument/2006/relationships/image" Target="../media/image1444.png"/><Relationship Id="rId156" Type="http://schemas.openxmlformats.org/officeDocument/2006/relationships/customXml" Target="../ink/ink1506.xml"/><Relationship Id="rId177" Type="http://schemas.openxmlformats.org/officeDocument/2006/relationships/image" Target="../media/image1465.png"/><Relationship Id="rId198" Type="http://schemas.openxmlformats.org/officeDocument/2006/relationships/customXml" Target="../ink/ink1527.xml"/><Relationship Id="rId321" Type="http://schemas.openxmlformats.org/officeDocument/2006/relationships/image" Target="../media/image1537.png"/><Relationship Id="rId342" Type="http://schemas.openxmlformats.org/officeDocument/2006/relationships/customXml" Target="../ink/ink1599.xml"/><Relationship Id="rId202" Type="http://schemas.openxmlformats.org/officeDocument/2006/relationships/customXml" Target="../ink/ink1529.xml"/><Relationship Id="rId223" Type="http://schemas.openxmlformats.org/officeDocument/2006/relationships/image" Target="../media/image1488.png"/><Relationship Id="rId244" Type="http://schemas.openxmlformats.org/officeDocument/2006/relationships/customXml" Target="../ink/ink1550.xml"/><Relationship Id="rId18" Type="http://schemas.openxmlformats.org/officeDocument/2006/relationships/customXml" Target="../ink/ink1437.xml"/><Relationship Id="rId39" Type="http://schemas.openxmlformats.org/officeDocument/2006/relationships/image" Target="../media/image1396.png"/><Relationship Id="rId265" Type="http://schemas.openxmlformats.org/officeDocument/2006/relationships/image" Target="../media/image1509.png"/><Relationship Id="rId286" Type="http://schemas.openxmlformats.org/officeDocument/2006/relationships/customXml" Target="../ink/ink1571.xml"/><Relationship Id="rId50" Type="http://schemas.openxmlformats.org/officeDocument/2006/relationships/customXml" Target="../ink/ink1453.xml"/><Relationship Id="rId104" Type="http://schemas.openxmlformats.org/officeDocument/2006/relationships/customXml" Target="../ink/ink1480.xml"/><Relationship Id="rId125" Type="http://schemas.openxmlformats.org/officeDocument/2006/relationships/image" Target="../media/image1439.png"/><Relationship Id="rId146" Type="http://schemas.openxmlformats.org/officeDocument/2006/relationships/customXml" Target="../ink/ink1501.xml"/><Relationship Id="rId167" Type="http://schemas.openxmlformats.org/officeDocument/2006/relationships/image" Target="../media/image1460.png"/><Relationship Id="rId188" Type="http://schemas.openxmlformats.org/officeDocument/2006/relationships/customXml" Target="../ink/ink1522.xml"/><Relationship Id="rId311" Type="http://schemas.openxmlformats.org/officeDocument/2006/relationships/image" Target="../media/image1532.png"/><Relationship Id="rId332" Type="http://schemas.openxmlformats.org/officeDocument/2006/relationships/customXml" Target="../ink/ink1594.xml"/><Relationship Id="rId71" Type="http://schemas.openxmlformats.org/officeDocument/2006/relationships/image" Target="../media/image1412.png"/><Relationship Id="rId92" Type="http://schemas.openxmlformats.org/officeDocument/2006/relationships/customXml" Target="../ink/ink1474.xml"/><Relationship Id="rId213" Type="http://schemas.openxmlformats.org/officeDocument/2006/relationships/image" Target="../media/image1483.png"/><Relationship Id="rId234" Type="http://schemas.openxmlformats.org/officeDocument/2006/relationships/customXml" Target="../ink/ink1545.xml"/><Relationship Id="rId2" Type="http://schemas.openxmlformats.org/officeDocument/2006/relationships/customXml" Target="../ink/ink1429.xml"/><Relationship Id="rId29" Type="http://schemas.openxmlformats.org/officeDocument/2006/relationships/image" Target="../media/image1391.png"/><Relationship Id="rId255" Type="http://schemas.openxmlformats.org/officeDocument/2006/relationships/image" Target="../media/image1504.png"/><Relationship Id="rId276" Type="http://schemas.openxmlformats.org/officeDocument/2006/relationships/customXml" Target="../ink/ink1566.xml"/><Relationship Id="rId297" Type="http://schemas.openxmlformats.org/officeDocument/2006/relationships/image" Target="../media/image1525.png"/><Relationship Id="rId40" Type="http://schemas.openxmlformats.org/officeDocument/2006/relationships/customXml" Target="../ink/ink1448.xml"/><Relationship Id="rId115" Type="http://schemas.openxmlformats.org/officeDocument/2006/relationships/image" Target="../media/image1434.png"/><Relationship Id="rId136" Type="http://schemas.openxmlformats.org/officeDocument/2006/relationships/customXml" Target="../ink/ink1496.xml"/><Relationship Id="rId157" Type="http://schemas.openxmlformats.org/officeDocument/2006/relationships/image" Target="../media/image1455.png"/><Relationship Id="rId178" Type="http://schemas.openxmlformats.org/officeDocument/2006/relationships/customXml" Target="../ink/ink1517.xml"/><Relationship Id="rId301" Type="http://schemas.openxmlformats.org/officeDocument/2006/relationships/image" Target="../media/image1527.png"/><Relationship Id="rId322" Type="http://schemas.openxmlformats.org/officeDocument/2006/relationships/customXml" Target="../ink/ink1589.xml"/><Relationship Id="rId343" Type="http://schemas.openxmlformats.org/officeDocument/2006/relationships/image" Target="../media/image1548.png"/><Relationship Id="rId61" Type="http://schemas.openxmlformats.org/officeDocument/2006/relationships/image" Target="../media/image1407.png"/><Relationship Id="rId82" Type="http://schemas.openxmlformats.org/officeDocument/2006/relationships/customXml" Target="../ink/ink1469.xml"/><Relationship Id="rId199" Type="http://schemas.openxmlformats.org/officeDocument/2006/relationships/image" Target="../media/image1476.png"/><Relationship Id="rId203" Type="http://schemas.openxmlformats.org/officeDocument/2006/relationships/image" Target="../media/image1478.png"/><Relationship Id="rId19" Type="http://schemas.openxmlformats.org/officeDocument/2006/relationships/image" Target="../media/image1386.png"/><Relationship Id="rId224" Type="http://schemas.openxmlformats.org/officeDocument/2006/relationships/customXml" Target="../ink/ink1540.xml"/><Relationship Id="rId245" Type="http://schemas.openxmlformats.org/officeDocument/2006/relationships/image" Target="../media/image1499.png"/><Relationship Id="rId266" Type="http://schemas.openxmlformats.org/officeDocument/2006/relationships/customXml" Target="../ink/ink1561.xml"/><Relationship Id="rId287" Type="http://schemas.openxmlformats.org/officeDocument/2006/relationships/image" Target="../media/image1520.png"/><Relationship Id="rId30" Type="http://schemas.openxmlformats.org/officeDocument/2006/relationships/customXml" Target="../ink/ink1443.xml"/><Relationship Id="rId105" Type="http://schemas.openxmlformats.org/officeDocument/2006/relationships/image" Target="../media/image1429.png"/><Relationship Id="rId126" Type="http://schemas.openxmlformats.org/officeDocument/2006/relationships/customXml" Target="../ink/ink1491.xml"/><Relationship Id="rId147" Type="http://schemas.openxmlformats.org/officeDocument/2006/relationships/image" Target="../media/image1450.png"/><Relationship Id="rId168" Type="http://schemas.openxmlformats.org/officeDocument/2006/relationships/customXml" Target="../ink/ink1512.xml"/><Relationship Id="rId312" Type="http://schemas.openxmlformats.org/officeDocument/2006/relationships/customXml" Target="../ink/ink1584.xml"/><Relationship Id="rId333" Type="http://schemas.openxmlformats.org/officeDocument/2006/relationships/image" Target="../media/image1543.png"/><Relationship Id="rId51" Type="http://schemas.openxmlformats.org/officeDocument/2006/relationships/image" Target="../media/image1402.png"/><Relationship Id="rId72" Type="http://schemas.openxmlformats.org/officeDocument/2006/relationships/customXml" Target="../ink/ink1464.xml"/><Relationship Id="rId93" Type="http://schemas.openxmlformats.org/officeDocument/2006/relationships/image" Target="../media/image1423.png"/><Relationship Id="rId189" Type="http://schemas.openxmlformats.org/officeDocument/2006/relationships/image" Target="../media/image1471.png"/><Relationship Id="rId3" Type="http://schemas.openxmlformats.org/officeDocument/2006/relationships/image" Target="../media/image1379.png"/><Relationship Id="rId214" Type="http://schemas.openxmlformats.org/officeDocument/2006/relationships/customXml" Target="../ink/ink1535.xml"/><Relationship Id="rId235" Type="http://schemas.openxmlformats.org/officeDocument/2006/relationships/image" Target="../media/image1494.png"/><Relationship Id="rId256" Type="http://schemas.openxmlformats.org/officeDocument/2006/relationships/customXml" Target="../ink/ink1556.xml"/><Relationship Id="rId277" Type="http://schemas.openxmlformats.org/officeDocument/2006/relationships/image" Target="../media/image1515.png"/><Relationship Id="rId298" Type="http://schemas.openxmlformats.org/officeDocument/2006/relationships/customXml" Target="../ink/ink1577.xml"/><Relationship Id="rId116" Type="http://schemas.openxmlformats.org/officeDocument/2006/relationships/customXml" Target="../ink/ink1486.xml"/><Relationship Id="rId137" Type="http://schemas.openxmlformats.org/officeDocument/2006/relationships/image" Target="../media/image1445.png"/><Relationship Id="rId158" Type="http://schemas.openxmlformats.org/officeDocument/2006/relationships/customXml" Target="../ink/ink1507.xml"/><Relationship Id="rId302" Type="http://schemas.openxmlformats.org/officeDocument/2006/relationships/customXml" Target="../ink/ink1579.xml"/><Relationship Id="rId323" Type="http://schemas.openxmlformats.org/officeDocument/2006/relationships/image" Target="../media/image1538.png"/><Relationship Id="rId344" Type="http://schemas.openxmlformats.org/officeDocument/2006/relationships/customXml" Target="../ink/ink1600.xml"/><Relationship Id="rId20" Type="http://schemas.openxmlformats.org/officeDocument/2006/relationships/customXml" Target="../ink/ink1438.xml"/><Relationship Id="rId41" Type="http://schemas.openxmlformats.org/officeDocument/2006/relationships/image" Target="../media/image1397.png"/><Relationship Id="rId62" Type="http://schemas.openxmlformats.org/officeDocument/2006/relationships/customXml" Target="../ink/ink1459.xml"/><Relationship Id="rId83" Type="http://schemas.openxmlformats.org/officeDocument/2006/relationships/image" Target="../media/image1418.png"/><Relationship Id="rId179" Type="http://schemas.openxmlformats.org/officeDocument/2006/relationships/image" Target="../media/image1466.png"/><Relationship Id="rId190" Type="http://schemas.openxmlformats.org/officeDocument/2006/relationships/customXml" Target="../ink/ink1523.xml"/><Relationship Id="rId204" Type="http://schemas.openxmlformats.org/officeDocument/2006/relationships/customXml" Target="../ink/ink1530.xml"/><Relationship Id="rId225" Type="http://schemas.openxmlformats.org/officeDocument/2006/relationships/image" Target="../media/image1489.png"/><Relationship Id="rId246" Type="http://schemas.openxmlformats.org/officeDocument/2006/relationships/customXml" Target="../ink/ink1551.xml"/><Relationship Id="rId267" Type="http://schemas.openxmlformats.org/officeDocument/2006/relationships/image" Target="../media/image1510.png"/><Relationship Id="rId288" Type="http://schemas.openxmlformats.org/officeDocument/2006/relationships/customXml" Target="../ink/ink1572.xml"/><Relationship Id="rId106" Type="http://schemas.openxmlformats.org/officeDocument/2006/relationships/customXml" Target="../ink/ink1481.xml"/><Relationship Id="rId127" Type="http://schemas.openxmlformats.org/officeDocument/2006/relationships/image" Target="../media/image1440.png"/><Relationship Id="rId313" Type="http://schemas.openxmlformats.org/officeDocument/2006/relationships/image" Target="../media/image1533.png"/><Relationship Id="rId10" Type="http://schemas.openxmlformats.org/officeDocument/2006/relationships/customXml" Target="../ink/ink1433.xml"/><Relationship Id="rId31" Type="http://schemas.openxmlformats.org/officeDocument/2006/relationships/image" Target="../media/image1392.png"/><Relationship Id="rId52" Type="http://schemas.openxmlformats.org/officeDocument/2006/relationships/customXml" Target="../ink/ink1454.xml"/><Relationship Id="rId73" Type="http://schemas.openxmlformats.org/officeDocument/2006/relationships/image" Target="../media/image1413.png"/><Relationship Id="rId94" Type="http://schemas.openxmlformats.org/officeDocument/2006/relationships/customXml" Target="../ink/ink1475.xml"/><Relationship Id="rId148" Type="http://schemas.openxmlformats.org/officeDocument/2006/relationships/customXml" Target="../ink/ink1502.xml"/><Relationship Id="rId169" Type="http://schemas.openxmlformats.org/officeDocument/2006/relationships/image" Target="../media/image1461.png"/><Relationship Id="rId334" Type="http://schemas.openxmlformats.org/officeDocument/2006/relationships/customXml" Target="../ink/ink1595.xml"/><Relationship Id="rId4" Type="http://schemas.openxmlformats.org/officeDocument/2006/relationships/customXml" Target="../ink/ink1430.xml"/><Relationship Id="rId180" Type="http://schemas.openxmlformats.org/officeDocument/2006/relationships/customXml" Target="../ink/ink1518.xml"/><Relationship Id="rId215" Type="http://schemas.openxmlformats.org/officeDocument/2006/relationships/image" Target="../media/image1484.png"/><Relationship Id="rId236" Type="http://schemas.openxmlformats.org/officeDocument/2006/relationships/customXml" Target="../ink/ink1546.xml"/><Relationship Id="rId257" Type="http://schemas.openxmlformats.org/officeDocument/2006/relationships/image" Target="../media/image1505.png"/><Relationship Id="rId278" Type="http://schemas.openxmlformats.org/officeDocument/2006/relationships/customXml" Target="../ink/ink1567.xml"/><Relationship Id="rId303" Type="http://schemas.openxmlformats.org/officeDocument/2006/relationships/image" Target="../media/image1528.png"/><Relationship Id="rId42" Type="http://schemas.openxmlformats.org/officeDocument/2006/relationships/customXml" Target="../ink/ink1449.xml"/><Relationship Id="rId84" Type="http://schemas.openxmlformats.org/officeDocument/2006/relationships/customXml" Target="../ink/ink1470.xml"/><Relationship Id="rId138" Type="http://schemas.openxmlformats.org/officeDocument/2006/relationships/customXml" Target="../ink/ink1497.xml"/><Relationship Id="rId345" Type="http://schemas.openxmlformats.org/officeDocument/2006/relationships/image" Target="../media/image1549.png"/><Relationship Id="rId191" Type="http://schemas.openxmlformats.org/officeDocument/2006/relationships/image" Target="../media/image1472.png"/><Relationship Id="rId205" Type="http://schemas.openxmlformats.org/officeDocument/2006/relationships/image" Target="../media/image1479.png"/><Relationship Id="rId247" Type="http://schemas.openxmlformats.org/officeDocument/2006/relationships/image" Target="../media/image1500.png"/><Relationship Id="rId107" Type="http://schemas.openxmlformats.org/officeDocument/2006/relationships/image" Target="../media/image1430.png"/><Relationship Id="rId289" Type="http://schemas.openxmlformats.org/officeDocument/2006/relationships/image" Target="../media/image1521.png"/><Relationship Id="rId11" Type="http://schemas.openxmlformats.org/officeDocument/2006/relationships/image" Target="../media/image1382.png"/><Relationship Id="rId53" Type="http://schemas.openxmlformats.org/officeDocument/2006/relationships/image" Target="../media/image1403.png"/><Relationship Id="rId149" Type="http://schemas.openxmlformats.org/officeDocument/2006/relationships/image" Target="../media/image1451.png"/><Relationship Id="rId314" Type="http://schemas.openxmlformats.org/officeDocument/2006/relationships/customXml" Target="../ink/ink1585.xml"/><Relationship Id="rId95" Type="http://schemas.openxmlformats.org/officeDocument/2006/relationships/image" Target="../media/image1424.png"/><Relationship Id="rId160" Type="http://schemas.openxmlformats.org/officeDocument/2006/relationships/customXml" Target="../ink/ink1508.xml"/><Relationship Id="rId216" Type="http://schemas.openxmlformats.org/officeDocument/2006/relationships/customXml" Target="../ink/ink1536.xml"/><Relationship Id="rId258" Type="http://schemas.openxmlformats.org/officeDocument/2006/relationships/customXml" Target="../ink/ink1557.xml"/><Relationship Id="rId22" Type="http://schemas.openxmlformats.org/officeDocument/2006/relationships/customXml" Target="../ink/ink1439.xml"/><Relationship Id="rId64" Type="http://schemas.openxmlformats.org/officeDocument/2006/relationships/customXml" Target="../ink/ink1460.xml"/><Relationship Id="rId118" Type="http://schemas.openxmlformats.org/officeDocument/2006/relationships/customXml" Target="../ink/ink1487.xml"/><Relationship Id="rId325" Type="http://schemas.openxmlformats.org/officeDocument/2006/relationships/image" Target="../media/image1539.png"/><Relationship Id="rId171" Type="http://schemas.openxmlformats.org/officeDocument/2006/relationships/image" Target="../media/image1462.png"/><Relationship Id="rId227" Type="http://schemas.openxmlformats.org/officeDocument/2006/relationships/image" Target="../media/image1490.png"/><Relationship Id="rId269" Type="http://schemas.openxmlformats.org/officeDocument/2006/relationships/image" Target="../media/image1511.png"/><Relationship Id="rId33" Type="http://schemas.openxmlformats.org/officeDocument/2006/relationships/image" Target="../media/image1393.png"/><Relationship Id="rId129" Type="http://schemas.openxmlformats.org/officeDocument/2006/relationships/image" Target="../media/image1441.png"/><Relationship Id="rId280" Type="http://schemas.openxmlformats.org/officeDocument/2006/relationships/customXml" Target="../ink/ink1568.xml"/><Relationship Id="rId336" Type="http://schemas.openxmlformats.org/officeDocument/2006/relationships/customXml" Target="../ink/ink1596.xml"/><Relationship Id="rId75" Type="http://schemas.openxmlformats.org/officeDocument/2006/relationships/image" Target="../media/image1414.png"/><Relationship Id="rId140" Type="http://schemas.openxmlformats.org/officeDocument/2006/relationships/customXml" Target="../ink/ink1498.xml"/><Relationship Id="rId182" Type="http://schemas.openxmlformats.org/officeDocument/2006/relationships/customXml" Target="../ink/ink1519.xml"/><Relationship Id="rId6" Type="http://schemas.openxmlformats.org/officeDocument/2006/relationships/customXml" Target="../ink/ink1431.xml"/><Relationship Id="rId238" Type="http://schemas.openxmlformats.org/officeDocument/2006/relationships/customXml" Target="../ink/ink1547.xml"/><Relationship Id="rId291" Type="http://schemas.openxmlformats.org/officeDocument/2006/relationships/image" Target="../media/image1522.png"/><Relationship Id="rId305" Type="http://schemas.openxmlformats.org/officeDocument/2006/relationships/image" Target="../media/image1529.png"/><Relationship Id="rId347" Type="http://schemas.openxmlformats.org/officeDocument/2006/relationships/image" Target="../media/image1550.png"/><Relationship Id="rId44" Type="http://schemas.openxmlformats.org/officeDocument/2006/relationships/customXml" Target="../ink/ink1450.xml"/><Relationship Id="rId86" Type="http://schemas.openxmlformats.org/officeDocument/2006/relationships/customXml" Target="../ink/ink1471.xml"/><Relationship Id="rId151" Type="http://schemas.openxmlformats.org/officeDocument/2006/relationships/image" Target="../media/image1452.png"/><Relationship Id="rId193" Type="http://schemas.openxmlformats.org/officeDocument/2006/relationships/image" Target="../media/image1473.png"/><Relationship Id="rId207" Type="http://schemas.openxmlformats.org/officeDocument/2006/relationships/image" Target="../media/image1480.png"/><Relationship Id="rId249" Type="http://schemas.openxmlformats.org/officeDocument/2006/relationships/image" Target="../media/image1501.png"/><Relationship Id="rId13" Type="http://schemas.openxmlformats.org/officeDocument/2006/relationships/image" Target="../media/image1383.png"/><Relationship Id="rId109" Type="http://schemas.openxmlformats.org/officeDocument/2006/relationships/image" Target="../media/image1431.png"/><Relationship Id="rId260" Type="http://schemas.openxmlformats.org/officeDocument/2006/relationships/customXml" Target="../ink/ink1558.xml"/><Relationship Id="rId316" Type="http://schemas.openxmlformats.org/officeDocument/2006/relationships/customXml" Target="../ink/ink1586.xml"/><Relationship Id="rId55" Type="http://schemas.openxmlformats.org/officeDocument/2006/relationships/image" Target="../media/image1404.png"/><Relationship Id="rId97" Type="http://schemas.openxmlformats.org/officeDocument/2006/relationships/image" Target="../media/image1425.png"/><Relationship Id="rId120" Type="http://schemas.openxmlformats.org/officeDocument/2006/relationships/customXml" Target="../ink/ink1488.xml"/><Relationship Id="rId162" Type="http://schemas.openxmlformats.org/officeDocument/2006/relationships/customXml" Target="../ink/ink1509.xml"/><Relationship Id="rId218" Type="http://schemas.openxmlformats.org/officeDocument/2006/relationships/customXml" Target="../ink/ink1537.xml"/><Relationship Id="rId271" Type="http://schemas.openxmlformats.org/officeDocument/2006/relationships/image" Target="../media/image1512.png"/><Relationship Id="rId24" Type="http://schemas.openxmlformats.org/officeDocument/2006/relationships/customXml" Target="../ink/ink1440.xml"/><Relationship Id="rId66" Type="http://schemas.openxmlformats.org/officeDocument/2006/relationships/customXml" Target="../ink/ink1461.xml"/><Relationship Id="rId131" Type="http://schemas.openxmlformats.org/officeDocument/2006/relationships/image" Target="../media/image1442.png"/><Relationship Id="rId327" Type="http://schemas.openxmlformats.org/officeDocument/2006/relationships/image" Target="../media/image1540.png"/><Relationship Id="rId173" Type="http://schemas.openxmlformats.org/officeDocument/2006/relationships/image" Target="../media/image1463.png"/><Relationship Id="rId229" Type="http://schemas.openxmlformats.org/officeDocument/2006/relationships/image" Target="../media/image1491.png"/><Relationship Id="rId240" Type="http://schemas.openxmlformats.org/officeDocument/2006/relationships/customXml" Target="../ink/ink1548.xml"/><Relationship Id="rId35" Type="http://schemas.openxmlformats.org/officeDocument/2006/relationships/image" Target="../media/image1394.png"/><Relationship Id="rId77" Type="http://schemas.openxmlformats.org/officeDocument/2006/relationships/image" Target="../media/image1415.png"/><Relationship Id="rId100" Type="http://schemas.openxmlformats.org/officeDocument/2006/relationships/customXml" Target="../ink/ink1478.xml"/><Relationship Id="rId282" Type="http://schemas.openxmlformats.org/officeDocument/2006/relationships/customXml" Target="../ink/ink1569.xml"/><Relationship Id="rId338" Type="http://schemas.openxmlformats.org/officeDocument/2006/relationships/customXml" Target="../ink/ink159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62.xml"/><Relationship Id="rId299" Type="http://schemas.openxmlformats.org/officeDocument/2006/relationships/image" Target="../media/image1700.png"/><Relationship Id="rId21" Type="http://schemas.openxmlformats.org/officeDocument/2006/relationships/image" Target="../media/image1562.png"/><Relationship Id="rId63" Type="http://schemas.openxmlformats.org/officeDocument/2006/relationships/image" Target="../media/image1583.png"/><Relationship Id="rId159" Type="http://schemas.openxmlformats.org/officeDocument/2006/relationships/customXml" Target="../ink/ink1683.xml"/><Relationship Id="rId324" Type="http://schemas.openxmlformats.org/officeDocument/2006/relationships/customXml" Target="../ink/ink1766.xml"/><Relationship Id="rId366" Type="http://schemas.openxmlformats.org/officeDocument/2006/relationships/customXml" Target="../ink/ink1787.xml"/><Relationship Id="rId170" Type="http://schemas.openxmlformats.org/officeDocument/2006/relationships/customXml" Target="../ink/ink1689.xml"/><Relationship Id="rId226" Type="http://schemas.openxmlformats.org/officeDocument/2006/relationships/customXml" Target="../ink/ink1717.xml"/><Relationship Id="rId268" Type="http://schemas.openxmlformats.org/officeDocument/2006/relationships/customXml" Target="../ink/ink1738.xml"/><Relationship Id="rId32" Type="http://schemas.openxmlformats.org/officeDocument/2006/relationships/customXml" Target="../ink/ink1619.xml"/><Relationship Id="rId74" Type="http://schemas.openxmlformats.org/officeDocument/2006/relationships/customXml" Target="../ink/ink1640.xml"/><Relationship Id="rId128" Type="http://schemas.openxmlformats.org/officeDocument/2006/relationships/image" Target="../media/image1615.png"/><Relationship Id="rId335" Type="http://schemas.openxmlformats.org/officeDocument/2006/relationships/image" Target="../media/image1718.png"/><Relationship Id="rId5" Type="http://schemas.openxmlformats.org/officeDocument/2006/relationships/image" Target="../media/image1554.png"/><Relationship Id="rId181" Type="http://schemas.openxmlformats.org/officeDocument/2006/relationships/image" Target="../media/image1641.png"/><Relationship Id="rId237" Type="http://schemas.openxmlformats.org/officeDocument/2006/relationships/image" Target="../media/image1669.png"/><Relationship Id="rId279" Type="http://schemas.openxmlformats.org/officeDocument/2006/relationships/image" Target="../media/image1690.png"/><Relationship Id="rId43" Type="http://schemas.openxmlformats.org/officeDocument/2006/relationships/image" Target="../media/image1573.png"/><Relationship Id="rId139" Type="http://schemas.openxmlformats.org/officeDocument/2006/relationships/customXml" Target="../ink/ink1673.xml"/><Relationship Id="rId290" Type="http://schemas.openxmlformats.org/officeDocument/2006/relationships/customXml" Target="../ink/ink1749.xml"/><Relationship Id="rId304" Type="http://schemas.openxmlformats.org/officeDocument/2006/relationships/customXml" Target="../ink/ink1756.xml"/><Relationship Id="rId346" Type="http://schemas.openxmlformats.org/officeDocument/2006/relationships/customXml" Target="../ink/ink1777.xml"/><Relationship Id="rId85" Type="http://schemas.openxmlformats.org/officeDocument/2006/relationships/image" Target="../media/image1594.png"/><Relationship Id="rId150" Type="http://schemas.openxmlformats.org/officeDocument/2006/relationships/image" Target="../media/image1626.png"/><Relationship Id="rId192" Type="http://schemas.openxmlformats.org/officeDocument/2006/relationships/customXml" Target="../ink/ink1700.xml"/><Relationship Id="rId206" Type="http://schemas.openxmlformats.org/officeDocument/2006/relationships/customXml" Target="../ink/ink1707.xml"/><Relationship Id="rId248" Type="http://schemas.openxmlformats.org/officeDocument/2006/relationships/customXml" Target="../ink/ink1728.xml"/><Relationship Id="rId12" Type="http://schemas.openxmlformats.org/officeDocument/2006/relationships/customXml" Target="../ink/ink1609.xml"/><Relationship Id="rId108" Type="http://schemas.openxmlformats.org/officeDocument/2006/relationships/image" Target="../media/image1605.png"/><Relationship Id="rId315" Type="http://schemas.openxmlformats.org/officeDocument/2006/relationships/image" Target="../media/image1708.png"/><Relationship Id="rId357" Type="http://schemas.openxmlformats.org/officeDocument/2006/relationships/image" Target="../media/image1729.png"/><Relationship Id="rId54" Type="http://schemas.openxmlformats.org/officeDocument/2006/relationships/customXml" Target="../ink/ink1630.xml"/><Relationship Id="rId96" Type="http://schemas.openxmlformats.org/officeDocument/2006/relationships/customXml" Target="../ink/ink1651.xml"/><Relationship Id="rId161" Type="http://schemas.openxmlformats.org/officeDocument/2006/relationships/customXml" Target="../ink/ink1684.xml"/><Relationship Id="rId217" Type="http://schemas.openxmlformats.org/officeDocument/2006/relationships/image" Target="../media/image1659.png"/><Relationship Id="rId259" Type="http://schemas.openxmlformats.org/officeDocument/2006/relationships/image" Target="../media/image1680.png"/><Relationship Id="rId23" Type="http://schemas.openxmlformats.org/officeDocument/2006/relationships/image" Target="../media/image1563.png"/><Relationship Id="rId119" Type="http://schemas.openxmlformats.org/officeDocument/2006/relationships/customXml" Target="../ink/ink1663.xml"/><Relationship Id="rId270" Type="http://schemas.openxmlformats.org/officeDocument/2006/relationships/customXml" Target="../ink/ink1739.xml"/><Relationship Id="rId326" Type="http://schemas.openxmlformats.org/officeDocument/2006/relationships/customXml" Target="../ink/ink1767.xml"/><Relationship Id="rId65" Type="http://schemas.openxmlformats.org/officeDocument/2006/relationships/image" Target="../media/image1584.png"/><Relationship Id="rId130" Type="http://schemas.openxmlformats.org/officeDocument/2006/relationships/image" Target="../media/image1616.png"/><Relationship Id="rId368" Type="http://schemas.openxmlformats.org/officeDocument/2006/relationships/customXml" Target="../ink/ink1788.xml"/><Relationship Id="rId172" Type="http://schemas.openxmlformats.org/officeDocument/2006/relationships/customXml" Target="../ink/ink1690.xml"/><Relationship Id="rId228" Type="http://schemas.openxmlformats.org/officeDocument/2006/relationships/customXml" Target="../ink/ink1718.xml"/><Relationship Id="rId281" Type="http://schemas.openxmlformats.org/officeDocument/2006/relationships/image" Target="../media/image1691.png"/><Relationship Id="rId337" Type="http://schemas.openxmlformats.org/officeDocument/2006/relationships/image" Target="../media/image1719.png"/><Relationship Id="rId34" Type="http://schemas.openxmlformats.org/officeDocument/2006/relationships/customXml" Target="../ink/ink1620.xml"/><Relationship Id="rId76" Type="http://schemas.openxmlformats.org/officeDocument/2006/relationships/customXml" Target="../ink/ink1641.xml"/><Relationship Id="rId141" Type="http://schemas.openxmlformats.org/officeDocument/2006/relationships/customXml" Target="../ink/ink1674.xml"/><Relationship Id="rId7" Type="http://schemas.openxmlformats.org/officeDocument/2006/relationships/image" Target="../media/image1555.png"/><Relationship Id="rId183" Type="http://schemas.openxmlformats.org/officeDocument/2006/relationships/image" Target="../media/image1642.png"/><Relationship Id="rId239" Type="http://schemas.openxmlformats.org/officeDocument/2006/relationships/image" Target="../media/image1670.png"/><Relationship Id="rId250" Type="http://schemas.openxmlformats.org/officeDocument/2006/relationships/customXml" Target="../ink/ink1729.xml"/><Relationship Id="rId292" Type="http://schemas.openxmlformats.org/officeDocument/2006/relationships/customXml" Target="../ink/ink1750.xml"/><Relationship Id="rId306" Type="http://schemas.openxmlformats.org/officeDocument/2006/relationships/customXml" Target="../ink/ink1757.xml"/><Relationship Id="rId45" Type="http://schemas.openxmlformats.org/officeDocument/2006/relationships/image" Target="../media/image1574.png"/><Relationship Id="rId87" Type="http://schemas.openxmlformats.org/officeDocument/2006/relationships/image" Target="../media/image1595.png"/><Relationship Id="rId110" Type="http://schemas.openxmlformats.org/officeDocument/2006/relationships/image" Target="../media/image1606.png"/><Relationship Id="rId348" Type="http://schemas.openxmlformats.org/officeDocument/2006/relationships/customXml" Target="../ink/ink1778.xml"/><Relationship Id="rId152" Type="http://schemas.openxmlformats.org/officeDocument/2006/relationships/image" Target="../media/image1627.png"/><Relationship Id="rId194" Type="http://schemas.openxmlformats.org/officeDocument/2006/relationships/customXml" Target="../ink/ink1701.xml"/><Relationship Id="rId208" Type="http://schemas.openxmlformats.org/officeDocument/2006/relationships/customXml" Target="../ink/ink1708.xml"/><Relationship Id="rId261" Type="http://schemas.openxmlformats.org/officeDocument/2006/relationships/image" Target="../media/image1681.png"/><Relationship Id="rId14" Type="http://schemas.openxmlformats.org/officeDocument/2006/relationships/customXml" Target="../ink/ink1610.xml"/><Relationship Id="rId56" Type="http://schemas.openxmlformats.org/officeDocument/2006/relationships/customXml" Target="../ink/ink1631.xml"/><Relationship Id="rId317" Type="http://schemas.openxmlformats.org/officeDocument/2006/relationships/image" Target="../media/image1709.png"/><Relationship Id="rId359" Type="http://schemas.openxmlformats.org/officeDocument/2006/relationships/image" Target="../media/image1730.png"/><Relationship Id="rId98" Type="http://schemas.openxmlformats.org/officeDocument/2006/relationships/customXml" Target="../ink/ink1652.xml"/><Relationship Id="rId121" Type="http://schemas.openxmlformats.org/officeDocument/2006/relationships/customXml" Target="../ink/ink1664.xml"/><Relationship Id="rId163" Type="http://schemas.openxmlformats.org/officeDocument/2006/relationships/customXml" Target="../ink/ink1685.xml"/><Relationship Id="rId219" Type="http://schemas.openxmlformats.org/officeDocument/2006/relationships/image" Target="../media/image1660.png"/><Relationship Id="rId370" Type="http://schemas.openxmlformats.org/officeDocument/2006/relationships/customXml" Target="../ink/ink1789.xml"/><Relationship Id="rId230" Type="http://schemas.openxmlformats.org/officeDocument/2006/relationships/customXml" Target="../ink/ink1719.xml"/><Relationship Id="rId25" Type="http://schemas.openxmlformats.org/officeDocument/2006/relationships/image" Target="../media/image1564.png"/><Relationship Id="rId67" Type="http://schemas.openxmlformats.org/officeDocument/2006/relationships/image" Target="../media/image1585.png"/><Relationship Id="rId272" Type="http://schemas.openxmlformats.org/officeDocument/2006/relationships/customXml" Target="../ink/ink1740.xml"/><Relationship Id="rId328" Type="http://schemas.openxmlformats.org/officeDocument/2006/relationships/customXml" Target="../ink/ink1768.xml"/><Relationship Id="rId132" Type="http://schemas.openxmlformats.org/officeDocument/2006/relationships/image" Target="../media/image1617.png"/><Relationship Id="rId174" Type="http://schemas.openxmlformats.org/officeDocument/2006/relationships/customXml" Target="../ink/ink1691.xml"/><Relationship Id="rId241" Type="http://schemas.openxmlformats.org/officeDocument/2006/relationships/image" Target="../media/image1671.png"/><Relationship Id="rId15" Type="http://schemas.openxmlformats.org/officeDocument/2006/relationships/image" Target="../media/image1559.png"/><Relationship Id="rId36" Type="http://schemas.openxmlformats.org/officeDocument/2006/relationships/customXml" Target="../ink/ink1621.xml"/><Relationship Id="rId57" Type="http://schemas.openxmlformats.org/officeDocument/2006/relationships/image" Target="../media/image1580.png"/><Relationship Id="rId262" Type="http://schemas.openxmlformats.org/officeDocument/2006/relationships/customXml" Target="../ink/ink1735.xml"/><Relationship Id="rId283" Type="http://schemas.openxmlformats.org/officeDocument/2006/relationships/image" Target="../media/image1692.png"/><Relationship Id="rId318" Type="http://schemas.openxmlformats.org/officeDocument/2006/relationships/customXml" Target="../ink/ink1763.xml"/><Relationship Id="rId339" Type="http://schemas.openxmlformats.org/officeDocument/2006/relationships/image" Target="../media/image1720.png"/><Relationship Id="rId78" Type="http://schemas.openxmlformats.org/officeDocument/2006/relationships/customXml" Target="../ink/ink1642.xml"/><Relationship Id="rId99" Type="http://schemas.openxmlformats.org/officeDocument/2006/relationships/image" Target="../media/image1601.png"/><Relationship Id="rId101" Type="http://schemas.openxmlformats.org/officeDocument/2006/relationships/image" Target="../media/image1602.png"/><Relationship Id="rId122" Type="http://schemas.openxmlformats.org/officeDocument/2006/relationships/image" Target="../media/image1612.png"/><Relationship Id="rId143" Type="http://schemas.openxmlformats.org/officeDocument/2006/relationships/customXml" Target="../ink/ink1675.xml"/><Relationship Id="rId164" Type="http://schemas.openxmlformats.org/officeDocument/2006/relationships/image" Target="../media/image1633.png"/><Relationship Id="rId185" Type="http://schemas.openxmlformats.org/officeDocument/2006/relationships/image" Target="../media/image1643.png"/><Relationship Id="rId350" Type="http://schemas.openxmlformats.org/officeDocument/2006/relationships/customXml" Target="../ink/ink1779.xml"/><Relationship Id="rId371" Type="http://schemas.openxmlformats.org/officeDocument/2006/relationships/image" Target="../media/image1736.png"/><Relationship Id="rId9" Type="http://schemas.openxmlformats.org/officeDocument/2006/relationships/image" Target="../media/image1556.png"/><Relationship Id="rId210" Type="http://schemas.openxmlformats.org/officeDocument/2006/relationships/customXml" Target="../ink/ink1709.xml"/><Relationship Id="rId26" Type="http://schemas.openxmlformats.org/officeDocument/2006/relationships/customXml" Target="../ink/ink1616.xml"/><Relationship Id="rId231" Type="http://schemas.openxmlformats.org/officeDocument/2006/relationships/image" Target="../media/image1666.png"/><Relationship Id="rId252" Type="http://schemas.openxmlformats.org/officeDocument/2006/relationships/customXml" Target="../ink/ink1730.xml"/><Relationship Id="rId273" Type="http://schemas.openxmlformats.org/officeDocument/2006/relationships/image" Target="../media/image1687.png"/><Relationship Id="rId294" Type="http://schemas.openxmlformats.org/officeDocument/2006/relationships/customXml" Target="../ink/ink1751.xml"/><Relationship Id="rId308" Type="http://schemas.openxmlformats.org/officeDocument/2006/relationships/customXml" Target="../ink/ink1758.xml"/><Relationship Id="rId329" Type="http://schemas.openxmlformats.org/officeDocument/2006/relationships/image" Target="../media/image1715.png"/><Relationship Id="rId47" Type="http://schemas.openxmlformats.org/officeDocument/2006/relationships/image" Target="../media/image1575.png"/><Relationship Id="rId68" Type="http://schemas.openxmlformats.org/officeDocument/2006/relationships/customXml" Target="../ink/ink1637.xml"/><Relationship Id="rId89" Type="http://schemas.openxmlformats.org/officeDocument/2006/relationships/image" Target="../media/image1596.png"/><Relationship Id="rId112" Type="http://schemas.openxmlformats.org/officeDocument/2006/relationships/image" Target="../media/image1607.png"/><Relationship Id="rId133" Type="http://schemas.openxmlformats.org/officeDocument/2006/relationships/customXml" Target="../ink/ink1670.xml"/><Relationship Id="rId154" Type="http://schemas.openxmlformats.org/officeDocument/2006/relationships/image" Target="../media/image1628.png"/><Relationship Id="rId175" Type="http://schemas.openxmlformats.org/officeDocument/2006/relationships/image" Target="../media/image1638.png"/><Relationship Id="rId340" Type="http://schemas.openxmlformats.org/officeDocument/2006/relationships/customXml" Target="../ink/ink1774.xml"/><Relationship Id="rId361" Type="http://schemas.openxmlformats.org/officeDocument/2006/relationships/image" Target="../media/image1731.png"/><Relationship Id="rId196" Type="http://schemas.openxmlformats.org/officeDocument/2006/relationships/customXml" Target="../ink/ink1702.xml"/><Relationship Id="rId200" Type="http://schemas.openxmlformats.org/officeDocument/2006/relationships/customXml" Target="../ink/ink1704.xml"/><Relationship Id="rId16" Type="http://schemas.openxmlformats.org/officeDocument/2006/relationships/customXml" Target="../ink/ink1611.xml"/><Relationship Id="rId221" Type="http://schemas.openxmlformats.org/officeDocument/2006/relationships/image" Target="../media/image1661.png"/><Relationship Id="rId242" Type="http://schemas.openxmlformats.org/officeDocument/2006/relationships/customXml" Target="../ink/ink1725.xml"/><Relationship Id="rId263" Type="http://schemas.openxmlformats.org/officeDocument/2006/relationships/image" Target="../media/image1682.png"/><Relationship Id="rId284" Type="http://schemas.openxmlformats.org/officeDocument/2006/relationships/customXml" Target="../ink/ink1746.xml"/><Relationship Id="rId319" Type="http://schemas.openxmlformats.org/officeDocument/2006/relationships/image" Target="../media/image1710.png"/><Relationship Id="rId37" Type="http://schemas.openxmlformats.org/officeDocument/2006/relationships/image" Target="../media/image1570.png"/><Relationship Id="rId58" Type="http://schemas.openxmlformats.org/officeDocument/2006/relationships/customXml" Target="../ink/ink1632.xml"/><Relationship Id="rId79" Type="http://schemas.openxmlformats.org/officeDocument/2006/relationships/image" Target="../media/image1591.png"/><Relationship Id="rId102" Type="http://schemas.openxmlformats.org/officeDocument/2006/relationships/customXml" Target="../ink/ink1654.xml"/><Relationship Id="rId123" Type="http://schemas.openxmlformats.org/officeDocument/2006/relationships/customXml" Target="../ink/ink1665.xml"/><Relationship Id="rId144" Type="http://schemas.openxmlformats.org/officeDocument/2006/relationships/image" Target="../media/image1623.png"/><Relationship Id="rId330" Type="http://schemas.openxmlformats.org/officeDocument/2006/relationships/customXml" Target="../ink/ink1769.xml"/><Relationship Id="rId90" Type="http://schemas.openxmlformats.org/officeDocument/2006/relationships/customXml" Target="../ink/ink1648.xml"/><Relationship Id="rId165" Type="http://schemas.openxmlformats.org/officeDocument/2006/relationships/customXml" Target="../ink/ink1686.xml"/><Relationship Id="rId186" Type="http://schemas.openxmlformats.org/officeDocument/2006/relationships/customXml" Target="../ink/ink1697.xml"/><Relationship Id="rId351" Type="http://schemas.openxmlformats.org/officeDocument/2006/relationships/image" Target="../media/image1726.png"/><Relationship Id="rId211" Type="http://schemas.openxmlformats.org/officeDocument/2006/relationships/image" Target="../media/image1656.png"/><Relationship Id="rId232" Type="http://schemas.openxmlformats.org/officeDocument/2006/relationships/customXml" Target="../ink/ink1720.xml"/><Relationship Id="rId253" Type="http://schemas.openxmlformats.org/officeDocument/2006/relationships/image" Target="../media/image1677.png"/><Relationship Id="rId274" Type="http://schemas.openxmlformats.org/officeDocument/2006/relationships/customXml" Target="../ink/ink1741.xml"/><Relationship Id="rId295" Type="http://schemas.openxmlformats.org/officeDocument/2006/relationships/image" Target="../media/image1698.png"/><Relationship Id="rId309" Type="http://schemas.openxmlformats.org/officeDocument/2006/relationships/image" Target="../media/image1705.png"/><Relationship Id="rId27" Type="http://schemas.openxmlformats.org/officeDocument/2006/relationships/image" Target="../media/image1565.png"/><Relationship Id="rId48" Type="http://schemas.openxmlformats.org/officeDocument/2006/relationships/customXml" Target="../ink/ink1627.xml"/><Relationship Id="rId69" Type="http://schemas.openxmlformats.org/officeDocument/2006/relationships/image" Target="../media/image1586.png"/><Relationship Id="rId113" Type="http://schemas.openxmlformats.org/officeDocument/2006/relationships/customXml" Target="../ink/ink1660.xml"/><Relationship Id="rId134" Type="http://schemas.openxmlformats.org/officeDocument/2006/relationships/image" Target="../media/image1618.png"/><Relationship Id="rId320" Type="http://schemas.openxmlformats.org/officeDocument/2006/relationships/customXml" Target="../ink/ink1764.xml"/><Relationship Id="rId80" Type="http://schemas.openxmlformats.org/officeDocument/2006/relationships/customXml" Target="../ink/ink1643.xml"/><Relationship Id="rId155" Type="http://schemas.openxmlformats.org/officeDocument/2006/relationships/customXml" Target="../ink/ink1681.xml"/><Relationship Id="rId176" Type="http://schemas.openxmlformats.org/officeDocument/2006/relationships/customXml" Target="../ink/ink1692.xml"/><Relationship Id="rId197" Type="http://schemas.openxmlformats.org/officeDocument/2006/relationships/image" Target="../media/image1649.png"/><Relationship Id="rId341" Type="http://schemas.openxmlformats.org/officeDocument/2006/relationships/image" Target="../media/image1721.png"/><Relationship Id="rId362" Type="http://schemas.openxmlformats.org/officeDocument/2006/relationships/customXml" Target="../ink/ink1785.xml"/><Relationship Id="rId201" Type="http://schemas.openxmlformats.org/officeDocument/2006/relationships/image" Target="../media/image1651.png"/><Relationship Id="rId222" Type="http://schemas.openxmlformats.org/officeDocument/2006/relationships/customXml" Target="../ink/ink1715.xml"/><Relationship Id="rId243" Type="http://schemas.openxmlformats.org/officeDocument/2006/relationships/image" Target="../media/image1672.png"/><Relationship Id="rId264" Type="http://schemas.openxmlformats.org/officeDocument/2006/relationships/customXml" Target="../ink/ink1736.xml"/><Relationship Id="rId285" Type="http://schemas.openxmlformats.org/officeDocument/2006/relationships/image" Target="../media/image1693.png"/><Relationship Id="rId17" Type="http://schemas.openxmlformats.org/officeDocument/2006/relationships/image" Target="../media/image1560.png"/><Relationship Id="rId38" Type="http://schemas.openxmlformats.org/officeDocument/2006/relationships/customXml" Target="../ink/ink1622.xml"/><Relationship Id="rId59" Type="http://schemas.openxmlformats.org/officeDocument/2006/relationships/image" Target="../media/image1581.png"/><Relationship Id="rId103" Type="http://schemas.openxmlformats.org/officeDocument/2006/relationships/customXml" Target="../ink/ink1655.xml"/><Relationship Id="rId124" Type="http://schemas.openxmlformats.org/officeDocument/2006/relationships/image" Target="../media/image1613.png"/><Relationship Id="rId310" Type="http://schemas.openxmlformats.org/officeDocument/2006/relationships/customXml" Target="../ink/ink1759.xml"/><Relationship Id="rId70" Type="http://schemas.openxmlformats.org/officeDocument/2006/relationships/customXml" Target="../ink/ink1638.xml"/><Relationship Id="rId91" Type="http://schemas.openxmlformats.org/officeDocument/2006/relationships/image" Target="../media/image1597.png"/><Relationship Id="rId145" Type="http://schemas.openxmlformats.org/officeDocument/2006/relationships/customXml" Target="../ink/ink1676.xml"/><Relationship Id="rId166" Type="http://schemas.openxmlformats.org/officeDocument/2006/relationships/image" Target="../media/image1634.png"/><Relationship Id="rId187" Type="http://schemas.openxmlformats.org/officeDocument/2006/relationships/image" Target="../media/image1644.png"/><Relationship Id="rId331" Type="http://schemas.openxmlformats.org/officeDocument/2006/relationships/image" Target="../media/image1716.png"/><Relationship Id="rId352" Type="http://schemas.openxmlformats.org/officeDocument/2006/relationships/customXml" Target="../ink/ink178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10.xml"/><Relationship Id="rId233" Type="http://schemas.openxmlformats.org/officeDocument/2006/relationships/image" Target="../media/image1667.png"/><Relationship Id="rId254" Type="http://schemas.openxmlformats.org/officeDocument/2006/relationships/customXml" Target="../ink/ink1731.xml"/><Relationship Id="rId28" Type="http://schemas.openxmlformats.org/officeDocument/2006/relationships/customXml" Target="../ink/ink1617.xml"/><Relationship Id="rId49" Type="http://schemas.openxmlformats.org/officeDocument/2006/relationships/image" Target="../media/image1576.png"/><Relationship Id="rId114" Type="http://schemas.openxmlformats.org/officeDocument/2006/relationships/image" Target="../media/image1608.png"/><Relationship Id="rId275" Type="http://schemas.openxmlformats.org/officeDocument/2006/relationships/image" Target="../media/image1688.png"/><Relationship Id="rId296" Type="http://schemas.openxmlformats.org/officeDocument/2006/relationships/customXml" Target="../ink/ink1752.xml"/><Relationship Id="rId300" Type="http://schemas.openxmlformats.org/officeDocument/2006/relationships/customXml" Target="../ink/ink1754.xml"/><Relationship Id="rId60" Type="http://schemas.openxmlformats.org/officeDocument/2006/relationships/customXml" Target="../ink/ink1633.xml"/><Relationship Id="rId81" Type="http://schemas.openxmlformats.org/officeDocument/2006/relationships/image" Target="../media/image1592.png"/><Relationship Id="rId135" Type="http://schemas.openxmlformats.org/officeDocument/2006/relationships/customXml" Target="../ink/ink1671.xml"/><Relationship Id="rId156" Type="http://schemas.openxmlformats.org/officeDocument/2006/relationships/image" Target="../media/image1629.png"/><Relationship Id="rId177" Type="http://schemas.openxmlformats.org/officeDocument/2006/relationships/image" Target="../media/image1639.png"/><Relationship Id="rId198" Type="http://schemas.openxmlformats.org/officeDocument/2006/relationships/customXml" Target="../ink/ink1703.xml"/><Relationship Id="rId321" Type="http://schemas.openxmlformats.org/officeDocument/2006/relationships/image" Target="../media/image1711.png"/><Relationship Id="rId342" Type="http://schemas.openxmlformats.org/officeDocument/2006/relationships/customXml" Target="../ink/ink1775.xml"/><Relationship Id="rId363" Type="http://schemas.openxmlformats.org/officeDocument/2006/relationships/image" Target="../media/image1732.png"/><Relationship Id="rId202" Type="http://schemas.openxmlformats.org/officeDocument/2006/relationships/customXml" Target="../ink/ink1705.xml"/><Relationship Id="rId223" Type="http://schemas.openxmlformats.org/officeDocument/2006/relationships/image" Target="../media/image1662.png"/><Relationship Id="rId244" Type="http://schemas.openxmlformats.org/officeDocument/2006/relationships/customXml" Target="../ink/ink1726.xml"/><Relationship Id="rId18" Type="http://schemas.openxmlformats.org/officeDocument/2006/relationships/customXml" Target="../ink/ink1612.xml"/><Relationship Id="rId39" Type="http://schemas.openxmlformats.org/officeDocument/2006/relationships/image" Target="../media/image1571.png"/><Relationship Id="rId265" Type="http://schemas.openxmlformats.org/officeDocument/2006/relationships/image" Target="../media/image1683.png"/><Relationship Id="rId286" Type="http://schemas.openxmlformats.org/officeDocument/2006/relationships/customXml" Target="../ink/ink1747.xml"/><Relationship Id="rId50" Type="http://schemas.openxmlformats.org/officeDocument/2006/relationships/customXml" Target="../ink/ink1628.xml"/><Relationship Id="rId104" Type="http://schemas.openxmlformats.org/officeDocument/2006/relationships/image" Target="../media/image1603.png"/><Relationship Id="rId125" Type="http://schemas.openxmlformats.org/officeDocument/2006/relationships/customXml" Target="../ink/ink1666.xml"/><Relationship Id="rId146" Type="http://schemas.openxmlformats.org/officeDocument/2006/relationships/image" Target="../media/image1624.png"/><Relationship Id="rId167" Type="http://schemas.openxmlformats.org/officeDocument/2006/relationships/customXml" Target="../ink/ink1687.xml"/><Relationship Id="rId188" Type="http://schemas.openxmlformats.org/officeDocument/2006/relationships/customXml" Target="../ink/ink1698.xml"/><Relationship Id="rId311" Type="http://schemas.openxmlformats.org/officeDocument/2006/relationships/image" Target="../media/image1706.png"/><Relationship Id="rId332" Type="http://schemas.openxmlformats.org/officeDocument/2006/relationships/customXml" Target="../ink/ink1770.xml"/><Relationship Id="rId353" Type="http://schemas.openxmlformats.org/officeDocument/2006/relationships/image" Target="../media/image1727.png"/><Relationship Id="rId71" Type="http://schemas.openxmlformats.org/officeDocument/2006/relationships/image" Target="../media/image1587.png"/><Relationship Id="rId92" Type="http://schemas.openxmlformats.org/officeDocument/2006/relationships/customXml" Target="../ink/ink1649.xml"/><Relationship Id="rId213" Type="http://schemas.openxmlformats.org/officeDocument/2006/relationships/image" Target="../media/image1657.png"/><Relationship Id="rId234" Type="http://schemas.openxmlformats.org/officeDocument/2006/relationships/customXml" Target="../ink/ink1721.xml"/><Relationship Id="rId2" Type="http://schemas.openxmlformats.org/officeDocument/2006/relationships/customXml" Target="../ink/ink1604.xml"/><Relationship Id="rId29" Type="http://schemas.openxmlformats.org/officeDocument/2006/relationships/image" Target="../media/image1566.png"/><Relationship Id="rId255" Type="http://schemas.openxmlformats.org/officeDocument/2006/relationships/image" Target="../media/image1678.png"/><Relationship Id="rId276" Type="http://schemas.openxmlformats.org/officeDocument/2006/relationships/customXml" Target="../ink/ink1742.xml"/><Relationship Id="rId297" Type="http://schemas.openxmlformats.org/officeDocument/2006/relationships/image" Target="../media/image1699.png"/><Relationship Id="rId40" Type="http://schemas.openxmlformats.org/officeDocument/2006/relationships/customXml" Target="../ink/ink1623.xml"/><Relationship Id="rId115" Type="http://schemas.openxmlformats.org/officeDocument/2006/relationships/customXml" Target="../ink/ink1661.xml"/><Relationship Id="rId136" Type="http://schemas.openxmlformats.org/officeDocument/2006/relationships/image" Target="../media/image1619.png"/><Relationship Id="rId157" Type="http://schemas.openxmlformats.org/officeDocument/2006/relationships/customXml" Target="../ink/ink1682.xml"/><Relationship Id="rId178" Type="http://schemas.openxmlformats.org/officeDocument/2006/relationships/customXml" Target="../ink/ink1693.xml"/><Relationship Id="rId301" Type="http://schemas.openxmlformats.org/officeDocument/2006/relationships/image" Target="../media/image1701.png"/><Relationship Id="rId322" Type="http://schemas.openxmlformats.org/officeDocument/2006/relationships/customXml" Target="../ink/ink1765.xml"/><Relationship Id="rId343" Type="http://schemas.openxmlformats.org/officeDocument/2006/relationships/image" Target="../media/image1722.png"/><Relationship Id="rId364" Type="http://schemas.openxmlformats.org/officeDocument/2006/relationships/customXml" Target="../ink/ink1786.xml"/><Relationship Id="rId61" Type="http://schemas.openxmlformats.org/officeDocument/2006/relationships/image" Target="../media/image1582.png"/><Relationship Id="rId82" Type="http://schemas.openxmlformats.org/officeDocument/2006/relationships/customXml" Target="../ink/ink1644.xml"/><Relationship Id="rId199" Type="http://schemas.openxmlformats.org/officeDocument/2006/relationships/image" Target="../media/image1650.png"/><Relationship Id="rId203" Type="http://schemas.openxmlformats.org/officeDocument/2006/relationships/image" Target="../media/image1652.png"/><Relationship Id="rId19" Type="http://schemas.openxmlformats.org/officeDocument/2006/relationships/image" Target="../media/image1561.png"/><Relationship Id="rId224" Type="http://schemas.openxmlformats.org/officeDocument/2006/relationships/customXml" Target="../ink/ink1716.xml"/><Relationship Id="rId245" Type="http://schemas.openxmlformats.org/officeDocument/2006/relationships/image" Target="../media/image1673.png"/><Relationship Id="rId266" Type="http://schemas.openxmlformats.org/officeDocument/2006/relationships/customXml" Target="../ink/ink1737.xml"/><Relationship Id="rId287" Type="http://schemas.openxmlformats.org/officeDocument/2006/relationships/image" Target="../media/image1694.png"/><Relationship Id="rId30" Type="http://schemas.openxmlformats.org/officeDocument/2006/relationships/customXml" Target="../ink/ink1618.xml"/><Relationship Id="rId105" Type="http://schemas.openxmlformats.org/officeDocument/2006/relationships/customXml" Target="../ink/ink1656.xml"/><Relationship Id="rId126" Type="http://schemas.openxmlformats.org/officeDocument/2006/relationships/image" Target="../media/image1614.png"/><Relationship Id="rId147" Type="http://schemas.openxmlformats.org/officeDocument/2006/relationships/customXml" Target="../ink/ink1677.xml"/><Relationship Id="rId168" Type="http://schemas.openxmlformats.org/officeDocument/2006/relationships/customXml" Target="../ink/ink1688.xml"/><Relationship Id="rId312" Type="http://schemas.openxmlformats.org/officeDocument/2006/relationships/customXml" Target="../ink/ink1760.xml"/><Relationship Id="rId333" Type="http://schemas.openxmlformats.org/officeDocument/2006/relationships/image" Target="../media/image1717.png"/><Relationship Id="rId354" Type="http://schemas.openxmlformats.org/officeDocument/2006/relationships/customXml" Target="../ink/ink1781.xml"/><Relationship Id="rId51" Type="http://schemas.openxmlformats.org/officeDocument/2006/relationships/image" Target="../media/image1577.png"/><Relationship Id="rId72" Type="http://schemas.openxmlformats.org/officeDocument/2006/relationships/customXml" Target="../ink/ink1639.xml"/><Relationship Id="rId93" Type="http://schemas.openxmlformats.org/officeDocument/2006/relationships/image" Target="../media/image1598.png"/><Relationship Id="rId189" Type="http://schemas.openxmlformats.org/officeDocument/2006/relationships/image" Target="../media/image1645.png"/><Relationship Id="rId3" Type="http://schemas.openxmlformats.org/officeDocument/2006/relationships/image" Target="../media/image1553.png"/><Relationship Id="rId214" Type="http://schemas.openxmlformats.org/officeDocument/2006/relationships/customXml" Target="../ink/ink1711.xml"/><Relationship Id="rId235" Type="http://schemas.openxmlformats.org/officeDocument/2006/relationships/image" Target="../media/image1668.png"/><Relationship Id="rId256" Type="http://schemas.openxmlformats.org/officeDocument/2006/relationships/customXml" Target="../ink/ink1732.xml"/><Relationship Id="rId277" Type="http://schemas.openxmlformats.org/officeDocument/2006/relationships/image" Target="../media/image1689.png"/><Relationship Id="rId298" Type="http://schemas.openxmlformats.org/officeDocument/2006/relationships/customXml" Target="../ink/ink1753.xml"/><Relationship Id="rId116" Type="http://schemas.openxmlformats.org/officeDocument/2006/relationships/image" Target="../media/image1609.png"/><Relationship Id="rId137" Type="http://schemas.openxmlformats.org/officeDocument/2006/relationships/customXml" Target="../ink/ink1672.xml"/><Relationship Id="rId158" Type="http://schemas.openxmlformats.org/officeDocument/2006/relationships/image" Target="../media/image1630.png"/><Relationship Id="rId302" Type="http://schemas.openxmlformats.org/officeDocument/2006/relationships/customXml" Target="../ink/ink1755.xml"/><Relationship Id="rId323" Type="http://schemas.openxmlformats.org/officeDocument/2006/relationships/image" Target="../media/image1712.png"/><Relationship Id="rId344" Type="http://schemas.openxmlformats.org/officeDocument/2006/relationships/customXml" Target="../ink/ink1776.xml"/><Relationship Id="rId20" Type="http://schemas.openxmlformats.org/officeDocument/2006/relationships/customXml" Target="../ink/ink1613.xml"/><Relationship Id="rId41" Type="http://schemas.openxmlformats.org/officeDocument/2006/relationships/image" Target="../media/image1572.png"/><Relationship Id="rId62" Type="http://schemas.openxmlformats.org/officeDocument/2006/relationships/customXml" Target="../ink/ink1634.xml"/><Relationship Id="rId83" Type="http://schemas.openxmlformats.org/officeDocument/2006/relationships/image" Target="../media/image1593.png"/><Relationship Id="rId179" Type="http://schemas.openxmlformats.org/officeDocument/2006/relationships/image" Target="../media/image1640.png"/><Relationship Id="rId365" Type="http://schemas.openxmlformats.org/officeDocument/2006/relationships/image" Target="../media/image1733.png"/><Relationship Id="rId190" Type="http://schemas.openxmlformats.org/officeDocument/2006/relationships/customXml" Target="../ink/ink1699.xml"/><Relationship Id="rId204" Type="http://schemas.openxmlformats.org/officeDocument/2006/relationships/customXml" Target="../ink/ink1706.xml"/><Relationship Id="rId225" Type="http://schemas.openxmlformats.org/officeDocument/2006/relationships/image" Target="../media/image1663.png"/><Relationship Id="rId246" Type="http://schemas.openxmlformats.org/officeDocument/2006/relationships/customXml" Target="../ink/ink1727.xml"/><Relationship Id="rId267" Type="http://schemas.openxmlformats.org/officeDocument/2006/relationships/image" Target="../media/image1684.png"/><Relationship Id="rId288" Type="http://schemas.openxmlformats.org/officeDocument/2006/relationships/customXml" Target="../ink/ink1748.xml"/><Relationship Id="rId106" Type="http://schemas.openxmlformats.org/officeDocument/2006/relationships/image" Target="../media/image1604.png"/><Relationship Id="rId127" Type="http://schemas.openxmlformats.org/officeDocument/2006/relationships/customXml" Target="../ink/ink1667.xml"/><Relationship Id="rId313" Type="http://schemas.openxmlformats.org/officeDocument/2006/relationships/image" Target="../media/image1707.png"/><Relationship Id="rId10" Type="http://schemas.openxmlformats.org/officeDocument/2006/relationships/customXml" Target="../ink/ink1608.xml"/><Relationship Id="rId31" Type="http://schemas.openxmlformats.org/officeDocument/2006/relationships/image" Target="../media/image1567.png"/><Relationship Id="rId52" Type="http://schemas.openxmlformats.org/officeDocument/2006/relationships/customXml" Target="../ink/ink1629.xml"/><Relationship Id="rId73" Type="http://schemas.openxmlformats.org/officeDocument/2006/relationships/image" Target="../media/image1588.png"/><Relationship Id="rId94" Type="http://schemas.openxmlformats.org/officeDocument/2006/relationships/customXml" Target="../ink/ink1650.xml"/><Relationship Id="rId148" Type="http://schemas.openxmlformats.org/officeDocument/2006/relationships/image" Target="../media/image1625.png"/><Relationship Id="rId169" Type="http://schemas.openxmlformats.org/officeDocument/2006/relationships/image" Target="../media/image1635.png"/><Relationship Id="rId334" Type="http://schemas.openxmlformats.org/officeDocument/2006/relationships/customXml" Target="../ink/ink1771.xml"/><Relationship Id="rId355" Type="http://schemas.openxmlformats.org/officeDocument/2006/relationships/image" Target="../media/image1728.png"/><Relationship Id="rId4" Type="http://schemas.openxmlformats.org/officeDocument/2006/relationships/customXml" Target="../ink/ink1605.xml"/><Relationship Id="rId180" Type="http://schemas.openxmlformats.org/officeDocument/2006/relationships/customXml" Target="../ink/ink1694.xml"/><Relationship Id="rId215" Type="http://schemas.openxmlformats.org/officeDocument/2006/relationships/image" Target="../media/image1658.png"/><Relationship Id="rId236" Type="http://schemas.openxmlformats.org/officeDocument/2006/relationships/customXml" Target="../ink/ink1722.xml"/><Relationship Id="rId257" Type="http://schemas.openxmlformats.org/officeDocument/2006/relationships/image" Target="../media/image1679.png"/><Relationship Id="rId278" Type="http://schemas.openxmlformats.org/officeDocument/2006/relationships/customXml" Target="../ink/ink1743.xml"/><Relationship Id="rId303" Type="http://schemas.openxmlformats.org/officeDocument/2006/relationships/image" Target="../media/image1702.png"/><Relationship Id="rId42" Type="http://schemas.openxmlformats.org/officeDocument/2006/relationships/customXml" Target="../ink/ink1624.xml"/><Relationship Id="rId84" Type="http://schemas.openxmlformats.org/officeDocument/2006/relationships/customXml" Target="../ink/ink1645.xml"/><Relationship Id="rId138" Type="http://schemas.openxmlformats.org/officeDocument/2006/relationships/image" Target="../media/image1620.png"/><Relationship Id="rId345" Type="http://schemas.openxmlformats.org/officeDocument/2006/relationships/image" Target="../media/image1723.png"/><Relationship Id="rId191" Type="http://schemas.openxmlformats.org/officeDocument/2006/relationships/image" Target="../media/image1646.png"/><Relationship Id="rId205" Type="http://schemas.openxmlformats.org/officeDocument/2006/relationships/image" Target="../media/image1653.png"/><Relationship Id="rId247" Type="http://schemas.openxmlformats.org/officeDocument/2006/relationships/image" Target="../media/image1674.png"/><Relationship Id="rId107" Type="http://schemas.openxmlformats.org/officeDocument/2006/relationships/customXml" Target="../ink/ink1657.xml"/><Relationship Id="rId289" Type="http://schemas.openxmlformats.org/officeDocument/2006/relationships/image" Target="../media/image1695.png"/><Relationship Id="rId11" Type="http://schemas.openxmlformats.org/officeDocument/2006/relationships/image" Target="../media/image1557.png"/><Relationship Id="rId53" Type="http://schemas.openxmlformats.org/officeDocument/2006/relationships/image" Target="../media/image1578.png"/><Relationship Id="rId149" Type="http://schemas.openxmlformats.org/officeDocument/2006/relationships/customXml" Target="../ink/ink1678.xml"/><Relationship Id="rId314" Type="http://schemas.openxmlformats.org/officeDocument/2006/relationships/customXml" Target="../ink/ink1761.xml"/><Relationship Id="rId356" Type="http://schemas.openxmlformats.org/officeDocument/2006/relationships/customXml" Target="../ink/ink1782.xml"/><Relationship Id="rId95" Type="http://schemas.openxmlformats.org/officeDocument/2006/relationships/image" Target="../media/image1599.png"/><Relationship Id="rId160" Type="http://schemas.openxmlformats.org/officeDocument/2006/relationships/image" Target="../media/image1631.png"/><Relationship Id="rId216" Type="http://schemas.openxmlformats.org/officeDocument/2006/relationships/customXml" Target="../ink/ink1712.xml"/><Relationship Id="rId258" Type="http://schemas.openxmlformats.org/officeDocument/2006/relationships/customXml" Target="../ink/ink1733.xml"/><Relationship Id="rId22" Type="http://schemas.openxmlformats.org/officeDocument/2006/relationships/customXml" Target="../ink/ink1614.xml"/><Relationship Id="rId64" Type="http://schemas.openxmlformats.org/officeDocument/2006/relationships/customXml" Target="../ink/ink1635.xml"/><Relationship Id="rId118" Type="http://schemas.openxmlformats.org/officeDocument/2006/relationships/image" Target="../media/image1610.png"/><Relationship Id="rId325" Type="http://schemas.openxmlformats.org/officeDocument/2006/relationships/image" Target="../media/image1713.png"/><Relationship Id="rId367" Type="http://schemas.openxmlformats.org/officeDocument/2006/relationships/image" Target="../media/image1734.png"/><Relationship Id="rId171" Type="http://schemas.openxmlformats.org/officeDocument/2006/relationships/image" Target="../media/image1636.png"/><Relationship Id="rId227" Type="http://schemas.openxmlformats.org/officeDocument/2006/relationships/image" Target="../media/image1664.png"/><Relationship Id="rId269" Type="http://schemas.openxmlformats.org/officeDocument/2006/relationships/image" Target="../media/image1685.png"/><Relationship Id="rId33" Type="http://schemas.openxmlformats.org/officeDocument/2006/relationships/image" Target="../media/image1568.png"/><Relationship Id="rId129" Type="http://schemas.openxmlformats.org/officeDocument/2006/relationships/customXml" Target="../ink/ink1668.xml"/><Relationship Id="rId280" Type="http://schemas.openxmlformats.org/officeDocument/2006/relationships/customXml" Target="../ink/ink1744.xml"/><Relationship Id="rId336" Type="http://schemas.openxmlformats.org/officeDocument/2006/relationships/customXml" Target="../ink/ink1772.xml"/><Relationship Id="rId75" Type="http://schemas.openxmlformats.org/officeDocument/2006/relationships/image" Target="../media/image1589.png"/><Relationship Id="rId140" Type="http://schemas.openxmlformats.org/officeDocument/2006/relationships/image" Target="../media/image1621.png"/><Relationship Id="rId182" Type="http://schemas.openxmlformats.org/officeDocument/2006/relationships/customXml" Target="../ink/ink1695.xml"/><Relationship Id="rId6" Type="http://schemas.openxmlformats.org/officeDocument/2006/relationships/customXml" Target="../ink/ink1606.xml"/><Relationship Id="rId238" Type="http://schemas.openxmlformats.org/officeDocument/2006/relationships/customXml" Target="../ink/ink1723.xml"/><Relationship Id="rId291" Type="http://schemas.openxmlformats.org/officeDocument/2006/relationships/image" Target="../media/image1696.png"/><Relationship Id="rId305" Type="http://schemas.openxmlformats.org/officeDocument/2006/relationships/image" Target="../media/image1703.png"/><Relationship Id="rId347" Type="http://schemas.openxmlformats.org/officeDocument/2006/relationships/image" Target="../media/image1724.png"/><Relationship Id="rId44" Type="http://schemas.openxmlformats.org/officeDocument/2006/relationships/customXml" Target="../ink/ink1625.xml"/><Relationship Id="rId86" Type="http://schemas.openxmlformats.org/officeDocument/2006/relationships/customXml" Target="../ink/ink1646.xml"/><Relationship Id="rId151" Type="http://schemas.openxmlformats.org/officeDocument/2006/relationships/customXml" Target="../ink/ink1679.xml"/><Relationship Id="rId193" Type="http://schemas.openxmlformats.org/officeDocument/2006/relationships/image" Target="../media/image1647.png"/><Relationship Id="rId207" Type="http://schemas.openxmlformats.org/officeDocument/2006/relationships/image" Target="../media/image1654.png"/><Relationship Id="rId249" Type="http://schemas.openxmlformats.org/officeDocument/2006/relationships/image" Target="../media/image1675.png"/><Relationship Id="rId13" Type="http://schemas.openxmlformats.org/officeDocument/2006/relationships/image" Target="../media/image1558.png"/><Relationship Id="rId109" Type="http://schemas.openxmlformats.org/officeDocument/2006/relationships/customXml" Target="../ink/ink1658.xml"/><Relationship Id="rId260" Type="http://schemas.openxmlformats.org/officeDocument/2006/relationships/customXml" Target="../ink/ink1734.xml"/><Relationship Id="rId316" Type="http://schemas.openxmlformats.org/officeDocument/2006/relationships/customXml" Target="../ink/ink1762.xml"/><Relationship Id="rId55" Type="http://schemas.openxmlformats.org/officeDocument/2006/relationships/image" Target="../media/image1579.png"/><Relationship Id="rId97" Type="http://schemas.openxmlformats.org/officeDocument/2006/relationships/image" Target="../media/image1600.png"/><Relationship Id="rId120" Type="http://schemas.openxmlformats.org/officeDocument/2006/relationships/image" Target="../media/image1611.png"/><Relationship Id="rId358" Type="http://schemas.openxmlformats.org/officeDocument/2006/relationships/customXml" Target="../ink/ink1783.xml"/><Relationship Id="rId162" Type="http://schemas.openxmlformats.org/officeDocument/2006/relationships/image" Target="../media/image1632.png"/><Relationship Id="rId218" Type="http://schemas.openxmlformats.org/officeDocument/2006/relationships/customXml" Target="../ink/ink1713.xml"/><Relationship Id="rId271" Type="http://schemas.openxmlformats.org/officeDocument/2006/relationships/image" Target="../media/image1686.png"/><Relationship Id="rId24" Type="http://schemas.openxmlformats.org/officeDocument/2006/relationships/customXml" Target="../ink/ink1615.xml"/><Relationship Id="rId66" Type="http://schemas.openxmlformats.org/officeDocument/2006/relationships/customXml" Target="../ink/ink1636.xml"/><Relationship Id="rId131" Type="http://schemas.openxmlformats.org/officeDocument/2006/relationships/customXml" Target="../ink/ink1669.xml"/><Relationship Id="rId327" Type="http://schemas.openxmlformats.org/officeDocument/2006/relationships/image" Target="../media/image1714.png"/><Relationship Id="rId369" Type="http://schemas.openxmlformats.org/officeDocument/2006/relationships/image" Target="../media/image1735.png"/><Relationship Id="rId173" Type="http://schemas.openxmlformats.org/officeDocument/2006/relationships/image" Target="../media/image1637.png"/><Relationship Id="rId229" Type="http://schemas.openxmlformats.org/officeDocument/2006/relationships/image" Target="../media/image1665.png"/><Relationship Id="rId240" Type="http://schemas.openxmlformats.org/officeDocument/2006/relationships/customXml" Target="../ink/ink1724.xml"/><Relationship Id="rId35" Type="http://schemas.openxmlformats.org/officeDocument/2006/relationships/image" Target="../media/image1569.png"/><Relationship Id="rId77" Type="http://schemas.openxmlformats.org/officeDocument/2006/relationships/image" Target="../media/image1590.png"/><Relationship Id="rId100" Type="http://schemas.openxmlformats.org/officeDocument/2006/relationships/customXml" Target="../ink/ink1653.xml"/><Relationship Id="rId282" Type="http://schemas.openxmlformats.org/officeDocument/2006/relationships/customXml" Target="../ink/ink1745.xml"/><Relationship Id="rId338" Type="http://schemas.openxmlformats.org/officeDocument/2006/relationships/customXml" Target="../ink/ink1773.xml"/><Relationship Id="rId8" Type="http://schemas.openxmlformats.org/officeDocument/2006/relationships/customXml" Target="../ink/ink1607.xml"/><Relationship Id="rId142" Type="http://schemas.openxmlformats.org/officeDocument/2006/relationships/image" Target="../media/image1622.png"/><Relationship Id="rId184" Type="http://schemas.openxmlformats.org/officeDocument/2006/relationships/customXml" Target="../ink/ink1696.xml"/><Relationship Id="rId251" Type="http://schemas.openxmlformats.org/officeDocument/2006/relationships/image" Target="../media/image1676.png"/><Relationship Id="rId46" Type="http://schemas.openxmlformats.org/officeDocument/2006/relationships/customXml" Target="../ink/ink1626.xml"/><Relationship Id="rId293" Type="http://schemas.openxmlformats.org/officeDocument/2006/relationships/image" Target="../media/image1697.png"/><Relationship Id="rId307" Type="http://schemas.openxmlformats.org/officeDocument/2006/relationships/image" Target="../media/image1704.png"/><Relationship Id="rId349" Type="http://schemas.openxmlformats.org/officeDocument/2006/relationships/image" Target="../media/image1725.png"/><Relationship Id="rId88" Type="http://schemas.openxmlformats.org/officeDocument/2006/relationships/customXml" Target="../ink/ink1647.xml"/><Relationship Id="rId111" Type="http://schemas.openxmlformats.org/officeDocument/2006/relationships/customXml" Target="../ink/ink1659.xml"/><Relationship Id="rId153" Type="http://schemas.openxmlformats.org/officeDocument/2006/relationships/customXml" Target="../ink/ink1680.xml"/><Relationship Id="rId195" Type="http://schemas.openxmlformats.org/officeDocument/2006/relationships/image" Target="../media/image1648.png"/><Relationship Id="rId209" Type="http://schemas.openxmlformats.org/officeDocument/2006/relationships/image" Target="../media/image1655.png"/><Relationship Id="rId360" Type="http://schemas.openxmlformats.org/officeDocument/2006/relationships/customXml" Target="../ink/ink1784.xml"/><Relationship Id="rId220" Type="http://schemas.openxmlformats.org/officeDocument/2006/relationships/customXml" Target="../ink/ink171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8.xml"/><Relationship Id="rId21" Type="http://schemas.openxmlformats.org/officeDocument/2006/relationships/image" Target="../media/image1746.png"/><Relationship Id="rId42" Type="http://schemas.openxmlformats.org/officeDocument/2006/relationships/customXml" Target="../ink/ink1810.xml"/><Relationship Id="rId63" Type="http://schemas.openxmlformats.org/officeDocument/2006/relationships/image" Target="../media/image1767.png"/><Relationship Id="rId84" Type="http://schemas.openxmlformats.org/officeDocument/2006/relationships/image" Target="../media/image1777.png"/><Relationship Id="rId138" Type="http://schemas.openxmlformats.org/officeDocument/2006/relationships/customXml" Target="../ink/ink1858.xml"/><Relationship Id="rId159" Type="http://schemas.openxmlformats.org/officeDocument/2006/relationships/image" Target="../media/image1815.png"/><Relationship Id="rId170" Type="http://schemas.openxmlformats.org/officeDocument/2006/relationships/customXml" Target="../ink/ink1874.xml"/><Relationship Id="rId107" Type="http://schemas.openxmlformats.org/officeDocument/2006/relationships/customXml" Target="../ink/ink1843.xml"/><Relationship Id="rId11" Type="http://schemas.openxmlformats.org/officeDocument/2006/relationships/image" Target="../media/image1741.png"/><Relationship Id="rId32" Type="http://schemas.openxmlformats.org/officeDocument/2006/relationships/customXml" Target="../ink/ink1805.xml"/><Relationship Id="rId53" Type="http://schemas.openxmlformats.org/officeDocument/2006/relationships/image" Target="../media/image1762.png"/><Relationship Id="rId74" Type="http://schemas.openxmlformats.org/officeDocument/2006/relationships/customXml" Target="../ink/ink1826.xml"/><Relationship Id="rId128" Type="http://schemas.openxmlformats.org/officeDocument/2006/relationships/image" Target="../media/image1799.png"/><Relationship Id="rId149" Type="http://schemas.openxmlformats.org/officeDocument/2006/relationships/image" Target="../media/image1810.png"/><Relationship Id="rId5" Type="http://schemas.openxmlformats.org/officeDocument/2006/relationships/image" Target="../media/image1738.png"/><Relationship Id="rId95" Type="http://schemas.openxmlformats.org/officeDocument/2006/relationships/customXml" Target="../ink/ink1837.xml"/><Relationship Id="rId160" Type="http://schemas.openxmlformats.org/officeDocument/2006/relationships/customXml" Target="../ink/ink1869.xml"/><Relationship Id="rId181" Type="http://schemas.openxmlformats.org/officeDocument/2006/relationships/image" Target="../media/image1826.png"/><Relationship Id="rId22" Type="http://schemas.openxmlformats.org/officeDocument/2006/relationships/customXml" Target="../ink/ink1800.xml"/><Relationship Id="rId43" Type="http://schemas.openxmlformats.org/officeDocument/2006/relationships/image" Target="../media/image1757.png"/><Relationship Id="rId64" Type="http://schemas.openxmlformats.org/officeDocument/2006/relationships/customXml" Target="../ink/ink1821.xml"/><Relationship Id="rId118" Type="http://schemas.openxmlformats.org/officeDocument/2006/relationships/image" Target="../media/image1794.png"/><Relationship Id="rId139" Type="http://schemas.openxmlformats.org/officeDocument/2006/relationships/image" Target="../media/image1805.png"/><Relationship Id="rId85" Type="http://schemas.openxmlformats.org/officeDocument/2006/relationships/customXml" Target="../ink/ink1832.xml"/><Relationship Id="rId150" Type="http://schemas.openxmlformats.org/officeDocument/2006/relationships/customXml" Target="../ink/ink1864.xml"/><Relationship Id="rId171" Type="http://schemas.openxmlformats.org/officeDocument/2006/relationships/image" Target="../media/image1821.png"/><Relationship Id="rId12" Type="http://schemas.openxmlformats.org/officeDocument/2006/relationships/customXml" Target="../ink/ink1795.xml"/><Relationship Id="rId33" Type="http://schemas.openxmlformats.org/officeDocument/2006/relationships/image" Target="../media/image1752.png"/><Relationship Id="rId108" Type="http://schemas.openxmlformats.org/officeDocument/2006/relationships/image" Target="../media/image1789.png"/><Relationship Id="rId129" Type="http://schemas.openxmlformats.org/officeDocument/2006/relationships/image" Target="../media/image2.emf"/><Relationship Id="rId54" Type="http://schemas.openxmlformats.org/officeDocument/2006/relationships/customXml" Target="../ink/ink1816.xml"/><Relationship Id="rId75" Type="http://schemas.openxmlformats.org/officeDocument/2006/relationships/image" Target="../media/image1773.png"/><Relationship Id="rId96" Type="http://schemas.openxmlformats.org/officeDocument/2006/relationships/image" Target="../media/image1783.png"/><Relationship Id="rId140" Type="http://schemas.openxmlformats.org/officeDocument/2006/relationships/customXml" Target="../ink/ink1859.xml"/><Relationship Id="rId161" Type="http://schemas.openxmlformats.org/officeDocument/2006/relationships/image" Target="../media/image1816.png"/><Relationship Id="rId182" Type="http://schemas.openxmlformats.org/officeDocument/2006/relationships/customXml" Target="../ink/ink1880.xml"/><Relationship Id="rId6" Type="http://schemas.openxmlformats.org/officeDocument/2006/relationships/customXml" Target="../ink/ink1792.xml"/><Relationship Id="rId23" Type="http://schemas.openxmlformats.org/officeDocument/2006/relationships/image" Target="../media/image1747.png"/><Relationship Id="rId119" Type="http://schemas.openxmlformats.org/officeDocument/2006/relationships/customXml" Target="../ink/ink1849.xml"/><Relationship Id="rId44" Type="http://schemas.openxmlformats.org/officeDocument/2006/relationships/customXml" Target="../ink/ink1811.xml"/><Relationship Id="rId65" Type="http://schemas.openxmlformats.org/officeDocument/2006/relationships/image" Target="../media/image1768.png"/><Relationship Id="rId86" Type="http://schemas.openxmlformats.org/officeDocument/2006/relationships/image" Target="../media/image1778.png"/><Relationship Id="rId130" Type="http://schemas.openxmlformats.org/officeDocument/2006/relationships/customXml" Target="../ink/ink1854.xml"/><Relationship Id="rId151" Type="http://schemas.openxmlformats.org/officeDocument/2006/relationships/image" Target="../media/image1811.png"/><Relationship Id="rId172" Type="http://schemas.openxmlformats.org/officeDocument/2006/relationships/customXml" Target="../ink/ink1875.xml"/><Relationship Id="rId13" Type="http://schemas.openxmlformats.org/officeDocument/2006/relationships/image" Target="../media/image1742.png"/><Relationship Id="rId18" Type="http://schemas.openxmlformats.org/officeDocument/2006/relationships/customXml" Target="../ink/ink1798.xml"/><Relationship Id="rId39" Type="http://schemas.openxmlformats.org/officeDocument/2006/relationships/image" Target="../media/image1755.png"/><Relationship Id="rId109" Type="http://schemas.openxmlformats.org/officeDocument/2006/relationships/customXml" Target="../ink/ink1844.xml"/><Relationship Id="rId34" Type="http://schemas.openxmlformats.org/officeDocument/2006/relationships/customXml" Target="../ink/ink1806.xml"/><Relationship Id="rId50" Type="http://schemas.openxmlformats.org/officeDocument/2006/relationships/customXml" Target="../ink/ink1814.xml"/><Relationship Id="rId55" Type="http://schemas.openxmlformats.org/officeDocument/2006/relationships/image" Target="../media/image1763.png"/><Relationship Id="rId76" Type="http://schemas.openxmlformats.org/officeDocument/2006/relationships/customXml" Target="../ink/ink1827.xml"/><Relationship Id="rId97" Type="http://schemas.openxmlformats.org/officeDocument/2006/relationships/customXml" Target="../ink/ink1838.xml"/><Relationship Id="rId104" Type="http://schemas.openxmlformats.org/officeDocument/2006/relationships/image" Target="../media/image1787.png"/><Relationship Id="rId120" Type="http://schemas.openxmlformats.org/officeDocument/2006/relationships/image" Target="../media/image1795.png"/><Relationship Id="rId125" Type="http://schemas.openxmlformats.org/officeDocument/2006/relationships/customXml" Target="../ink/ink1852.xml"/><Relationship Id="rId141" Type="http://schemas.openxmlformats.org/officeDocument/2006/relationships/image" Target="../media/image1806.png"/><Relationship Id="rId146" Type="http://schemas.openxmlformats.org/officeDocument/2006/relationships/customXml" Target="../ink/ink1862.xml"/><Relationship Id="rId167" Type="http://schemas.openxmlformats.org/officeDocument/2006/relationships/image" Target="../media/image1819.png"/><Relationship Id="rId7" Type="http://schemas.openxmlformats.org/officeDocument/2006/relationships/image" Target="../media/image1739.png"/><Relationship Id="rId71" Type="http://schemas.openxmlformats.org/officeDocument/2006/relationships/image" Target="../media/image1771.png"/><Relationship Id="rId92" Type="http://schemas.openxmlformats.org/officeDocument/2006/relationships/image" Target="../media/image1781.png"/><Relationship Id="rId162" Type="http://schemas.openxmlformats.org/officeDocument/2006/relationships/customXml" Target="../ink/ink1870.xml"/><Relationship Id="rId183" Type="http://schemas.openxmlformats.org/officeDocument/2006/relationships/image" Target="../media/image1827.png"/><Relationship Id="rId2" Type="http://schemas.openxmlformats.org/officeDocument/2006/relationships/customXml" Target="../ink/ink1790.xml"/><Relationship Id="rId29" Type="http://schemas.openxmlformats.org/officeDocument/2006/relationships/image" Target="../media/image1750.png"/><Relationship Id="rId24" Type="http://schemas.openxmlformats.org/officeDocument/2006/relationships/customXml" Target="../ink/ink1801.xml"/><Relationship Id="rId40" Type="http://schemas.openxmlformats.org/officeDocument/2006/relationships/customXml" Target="../ink/ink1809.xml"/><Relationship Id="rId45" Type="http://schemas.openxmlformats.org/officeDocument/2006/relationships/image" Target="../media/image1758.png"/><Relationship Id="rId66" Type="http://schemas.openxmlformats.org/officeDocument/2006/relationships/customXml" Target="../ink/ink1822.xml"/><Relationship Id="rId87" Type="http://schemas.openxmlformats.org/officeDocument/2006/relationships/customXml" Target="../ink/ink1833.xml"/><Relationship Id="rId110" Type="http://schemas.openxmlformats.org/officeDocument/2006/relationships/image" Target="../media/image1790.png"/><Relationship Id="rId115" Type="http://schemas.openxmlformats.org/officeDocument/2006/relationships/customXml" Target="../ink/ink1847.xml"/><Relationship Id="rId131" Type="http://schemas.openxmlformats.org/officeDocument/2006/relationships/image" Target="../media/image1801.png"/><Relationship Id="rId136" Type="http://schemas.openxmlformats.org/officeDocument/2006/relationships/customXml" Target="../ink/ink1857.xml"/><Relationship Id="rId157" Type="http://schemas.openxmlformats.org/officeDocument/2006/relationships/image" Target="../media/image1814.png"/><Relationship Id="rId178" Type="http://schemas.openxmlformats.org/officeDocument/2006/relationships/customXml" Target="../ink/ink1878.xml"/><Relationship Id="rId61" Type="http://schemas.openxmlformats.org/officeDocument/2006/relationships/image" Target="../media/image1766.png"/><Relationship Id="rId82" Type="http://schemas.openxmlformats.org/officeDocument/2006/relationships/image" Target="../media/image1776.png"/><Relationship Id="rId152" Type="http://schemas.openxmlformats.org/officeDocument/2006/relationships/customXml" Target="../ink/ink1865.xml"/><Relationship Id="rId173" Type="http://schemas.openxmlformats.org/officeDocument/2006/relationships/image" Target="../media/image1822.png"/><Relationship Id="rId19" Type="http://schemas.openxmlformats.org/officeDocument/2006/relationships/image" Target="../media/image1745.png"/><Relationship Id="rId14" Type="http://schemas.openxmlformats.org/officeDocument/2006/relationships/customXml" Target="../ink/ink1796.xml"/><Relationship Id="rId30" Type="http://schemas.openxmlformats.org/officeDocument/2006/relationships/customXml" Target="../ink/ink1804.xml"/><Relationship Id="rId35" Type="http://schemas.openxmlformats.org/officeDocument/2006/relationships/image" Target="../media/image1753.png"/><Relationship Id="rId56" Type="http://schemas.openxmlformats.org/officeDocument/2006/relationships/customXml" Target="../ink/ink1817.xml"/><Relationship Id="rId77" Type="http://schemas.openxmlformats.org/officeDocument/2006/relationships/image" Target="../media/image1774.png"/><Relationship Id="rId100" Type="http://schemas.openxmlformats.org/officeDocument/2006/relationships/image" Target="../media/image1785.png"/><Relationship Id="rId105" Type="http://schemas.openxmlformats.org/officeDocument/2006/relationships/customXml" Target="../ink/ink1842.xml"/><Relationship Id="rId126" Type="http://schemas.openxmlformats.org/officeDocument/2006/relationships/image" Target="../media/image1798.png"/><Relationship Id="rId147" Type="http://schemas.openxmlformats.org/officeDocument/2006/relationships/image" Target="../media/image1809.png"/><Relationship Id="rId168" Type="http://schemas.openxmlformats.org/officeDocument/2006/relationships/customXml" Target="../ink/ink1873.xml"/><Relationship Id="rId8" Type="http://schemas.openxmlformats.org/officeDocument/2006/relationships/customXml" Target="../ink/ink1793.xml"/><Relationship Id="rId51" Type="http://schemas.openxmlformats.org/officeDocument/2006/relationships/image" Target="../media/image1761.png"/><Relationship Id="rId72" Type="http://schemas.openxmlformats.org/officeDocument/2006/relationships/customXml" Target="../ink/ink1825.xml"/><Relationship Id="rId93" Type="http://schemas.openxmlformats.org/officeDocument/2006/relationships/customXml" Target="../ink/ink1836.xml"/><Relationship Id="rId98" Type="http://schemas.openxmlformats.org/officeDocument/2006/relationships/image" Target="../media/image1784.png"/><Relationship Id="rId121" Type="http://schemas.openxmlformats.org/officeDocument/2006/relationships/customXml" Target="../ink/ink1850.xml"/><Relationship Id="rId142" Type="http://schemas.openxmlformats.org/officeDocument/2006/relationships/customXml" Target="../ink/ink1860.xml"/><Relationship Id="rId163" Type="http://schemas.openxmlformats.org/officeDocument/2006/relationships/image" Target="../media/image1817.png"/><Relationship Id="rId184" Type="http://schemas.openxmlformats.org/officeDocument/2006/relationships/customXml" Target="../ink/ink1881.xml"/><Relationship Id="rId3" Type="http://schemas.openxmlformats.org/officeDocument/2006/relationships/image" Target="../media/image1737.png"/><Relationship Id="rId25" Type="http://schemas.openxmlformats.org/officeDocument/2006/relationships/image" Target="../media/image1748.png"/><Relationship Id="rId46" Type="http://schemas.openxmlformats.org/officeDocument/2006/relationships/customXml" Target="../ink/ink1812.xml"/><Relationship Id="rId67" Type="http://schemas.openxmlformats.org/officeDocument/2006/relationships/image" Target="../media/image1769.png"/><Relationship Id="rId116" Type="http://schemas.openxmlformats.org/officeDocument/2006/relationships/image" Target="../media/image1793.png"/><Relationship Id="rId137" Type="http://schemas.openxmlformats.org/officeDocument/2006/relationships/image" Target="../media/image1804.png"/><Relationship Id="rId158" Type="http://schemas.openxmlformats.org/officeDocument/2006/relationships/customXml" Target="../ink/ink1868.xml"/><Relationship Id="rId20" Type="http://schemas.openxmlformats.org/officeDocument/2006/relationships/customXml" Target="../ink/ink1799.xml"/><Relationship Id="rId41" Type="http://schemas.openxmlformats.org/officeDocument/2006/relationships/image" Target="../media/image1756.png"/><Relationship Id="rId62" Type="http://schemas.openxmlformats.org/officeDocument/2006/relationships/customXml" Target="../ink/ink1820.xml"/><Relationship Id="rId83" Type="http://schemas.openxmlformats.org/officeDocument/2006/relationships/customXml" Target="../ink/ink1831.xml"/><Relationship Id="rId88" Type="http://schemas.openxmlformats.org/officeDocument/2006/relationships/image" Target="../media/image1779.png"/><Relationship Id="rId111" Type="http://schemas.openxmlformats.org/officeDocument/2006/relationships/customXml" Target="../ink/ink1845.xml"/><Relationship Id="rId132" Type="http://schemas.openxmlformats.org/officeDocument/2006/relationships/customXml" Target="../ink/ink1855.xml"/><Relationship Id="rId153" Type="http://schemas.openxmlformats.org/officeDocument/2006/relationships/image" Target="../media/image1812.png"/><Relationship Id="rId174" Type="http://schemas.openxmlformats.org/officeDocument/2006/relationships/customXml" Target="../ink/ink1876.xml"/><Relationship Id="rId179" Type="http://schemas.openxmlformats.org/officeDocument/2006/relationships/image" Target="../media/image1825.png"/><Relationship Id="rId15" Type="http://schemas.openxmlformats.org/officeDocument/2006/relationships/image" Target="../media/image1743.png"/><Relationship Id="rId36" Type="http://schemas.openxmlformats.org/officeDocument/2006/relationships/customXml" Target="../ink/ink1807.xml"/><Relationship Id="rId57" Type="http://schemas.openxmlformats.org/officeDocument/2006/relationships/image" Target="../media/image1764.png"/><Relationship Id="rId106" Type="http://schemas.openxmlformats.org/officeDocument/2006/relationships/image" Target="../media/image1788.png"/><Relationship Id="rId127" Type="http://schemas.openxmlformats.org/officeDocument/2006/relationships/customXml" Target="../ink/ink1853.xml"/><Relationship Id="rId10" Type="http://schemas.openxmlformats.org/officeDocument/2006/relationships/customXml" Target="../ink/ink1794.xml"/><Relationship Id="rId31" Type="http://schemas.openxmlformats.org/officeDocument/2006/relationships/image" Target="../media/image1751.png"/><Relationship Id="rId52" Type="http://schemas.openxmlformats.org/officeDocument/2006/relationships/customXml" Target="../ink/ink1815.xml"/><Relationship Id="rId73" Type="http://schemas.openxmlformats.org/officeDocument/2006/relationships/image" Target="../media/image1772.png"/><Relationship Id="rId78" Type="http://schemas.openxmlformats.org/officeDocument/2006/relationships/customXml" Target="../ink/ink1828.xml"/><Relationship Id="rId94" Type="http://schemas.openxmlformats.org/officeDocument/2006/relationships/image" Target="../media/image1782.png"/><Relationship Id="rId99" Type="http://schemas.openxmlformats.org/officeDocument/2006/relationships/customXml" Target="../ink/ink1839.xml"/><Relationship Id="rId101" Type="http://schemas.openxmlformats.org/officeDocument/2006/relationships/customXml" Target="../ink/ink1840.xml"/><Relationship Id="rId122" Type="http://schemas.openxmlformats.org/officeDocument/2006/relationships/image" Target="../media/image1796.png"/><Relationship Id="rId143" Type="http://schemas.openxmlformats.org/officeDocument/2006/relationships/image" Target="../media/image1807.png"/><Relationship Id="rId148" Type="http://schemas.openxmlformats.org/officeDocument/2006/relationships/customXml" Target="../ink/ink1863.xml"/><Relationship Id="rId164" Type="http://schemas.openxmlformats.org/officeDocument/2006/relationships/customXml" Target="../ink/ink1871.xml"/><Relationship Id="rId169" Type="http://schemas.openxmlformats.org/officeDocument/2006/relationships/image" Target="../media/image1820.png"/><Relationship Id="rId185" Type="http://schemas.openxmlformats.org/officeDocument/2006/relationships/image" Target="../media/image1828.png"/><Relationship Id="rId4" Type="http://schemas.openxmlformats.org/officeDocument/2006/relationships/customXml" Target="../ink/ink1791.xml"/><Relationship Id="rId9" Type="http://schemas.openxmlformats.org/officeDocument/2006/relationships/image" Target="../media/image1740.png"/><Relationship Id="rId180" Type="http://schemas.openxmlformats.org/officeDocument/2006/relationships/customXml" Target="../ink/ink1879.xml"/><Relationship Id="rId26" Type="http://schemas.openxmlformats.org/officeDocument/2006/relationships/customXml" Target="../ink/ink1802.xml"/><Relationship Id="rId47" Type="http://schemas.openxmlformats.org/officeDocument/2006/relationships/image" Target="../media/image1759.png"/><Relationship Id="rId68" Type="http://schemas.openxmlformats.org/officeDocument/2006/relationships/customXml" Target="../ink/ink1823.xml"/><Relationship Id="rId89" Type="http://schemas.openxmlformats.org/officeDocument/2006/relationships/customXml" Target="../ink/ink1834.xml"/><Relationship Id="rId112" Type="http://schemas.openxmlformats.org/officeDocument/2006/relationships/image" Target="../media/image1791.png"/><Relationship Id="rId133" Type="http://schemas.openxmlformats.org/officeDocument/2006/relationships/image" Target="../media/image1802.png"/><Relationship Id="rId154" Type="http://schemas.openxmlformats.org/officeDocument/2006/relationships/customXml" Target="../ink/ink1866.xml"/><Relationship Id="rId175" Type="http://schemas.openxmlformats.org/officeDocument/2006/relationships/image" Target="../media/image1823.png"/><Relationship Id="rId16" Type="http://schemas.openxmlformats.org/officeDocument/2006/relationships/customXml" Target="../ink/ink1797.xml"/><Relationship Id="rId37" Type="http://schemas.openxmlformats.org/officeDocument/2006/relationships/image" Target="../media/image1754.png"/><Relationship Id="rId58" Type="http://schemas.openxmlformats.org/officeDocument/2006/relationships/customXml" Target="../ink/ink1818.xml"/><Relationship Id="rId79" Type="http://schemas.openxmlformats.org/officeDocument/2006/relationships/customXml" Target="../ink/ink1829.xml"/><Relationship Id="rId102" Type="http://schemas.openxmlformats.org/officeDocument/2006/relationships/image" Target="../media/image1786.png"/><Relationship Id="rId123" Type="http://schemas.openxmlformats.org/officeDocument/2006/relationships/customXml" Target="../ink/ink1851.xml"/><Relationship Id="rId144" Type="http://schemas.openxmlformats.org/officeDocument/2006/relationships/customXml" Target="../ink/ink1861.xml"/><Relationship Id="rId90" Type="http://schemas.openxmlformats.org/officeDocument/2006/relationships/image" Target="../media/image1780.png"/><Relationship Id="rId165" Type="http://schemas.openxmlformats.org/officeDocument/2006/relationships/image" Target="../media/image1818.png"/><Relationship Id="rId186" Type="http://schemas.openxmlformats.org/officeDocument/2006/relationships/customXml" Target="../ink/ink1882.xml"/><Relationship Id="rId27" Type="http://schemas.openxmlformats.org/officeDocument/2006/relationships/image" Target="../media/image1749.png"/><Relationship Id="rId48" Type="http://schemas.openxmlformats.org/officeDocument/2006/relationships/customXml" Target="../ink/ink1813.xml"/><Relationship Id="rId69" Type="http://schemas.openxmlformats.org/officeDocument/2006/relationships/image" Target="../media/image1770.png"/><Relationship Id="rId113" Type="http://schemas.openxmlformats.org/officeDocument/2006/relationships/customXml" Target="../ink/ink1846.xml"/><Relationship Id="rId134" Type="http://schemas.openxmlformats.org/officeDocument/2006/relationships/customXml" Target="../ink/ink1856.xml"/><Relationship Id="rId80" Type="http://schemas.openxmlformats.org/officeDocument/2006/relationships/image" Target="../media/image1775.png"/><Relationship Id="rId155" Type="http://schemas.openxmlformats.org/officeDocument/2006/relationships/image" Target="../media/image1813.png"/><Relationship Id="rId176" Type="http://schemas.openxmlformats.org/officeDocument/2006/relationships/customXml" Target="../ink/ink1877.xml"/><Relationship Id="rId17" Type="http://schemas.openxmlformats.org/officeDocument/2006/relationships/image" Target="../media/image1744.png"/><Relationship Id="rId38" Type="http://schemas.openxmlformats.org/officeDocument/2006/relationships/customXml" Target="../ink/ink1808.xml"/><Relationship Id="rId59" Type="http://schemas.openxmlformats.org/officeDocument/2006/relationships/image" Target="../media/image1765.png"/><Relationship Id="rId103" Type="http://schemas.openxmlformats.org/officeDocument/2006/relationships/customXml" Target="../ink/ink1841.xml"/><Relationship Id="rId124" Type="http://schemas.openxmlformats.org/officeDocument/2006/relationships/image" Target="../media/image1797.png"/><Relationship Id="rId70" Type="http://schemas.openxmlformats.org/officeDocument/2006/relationships/customXml" Target="../ink/ink1824.xml"/><Relationship Id="rId91" Type="http://schemas.openxmlformats.org/officeDocument/2006/relationships/customXml" Target="../ink/ink1835.xml"/><Relationship Id="rId145" Type="http://schemas.openxmlformats.org/officeDocument/2006/relationships/image" Target="../media/image1808.png"/><Relationship Id="rId166" Type="http://schemas.openxmlformats.org/officeDocument/2006/relationships/customXml" Target="../ink/ink1872.xml"/><Relationship Id="rId187" Type="http://schemas.openxmlformats.org/officeDocument/2006/relationships/image" Target="../media/image182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803.xml"/><Relationship Id="rId49" Type="http://schemas.openxmlformats.org/officeDocument/2006/relationships/image" Target="../media/image1760.png"/><Relationship Id="rId114" Type="http://schemas.openxmlformats.org/officeDocument/2006/relationships/image" Target="../media/image1792.png"/><Relationship Id="rId60" Type="http://schemas.openxmlformats.org/officeDocument/2006/relationships/customXml" Target="../ink/ink1819.xml"/><Relationship Id="rId81" Type="http://schemas.openxmlformats.org/officeDocument/2006/relationships/customXml" Target="../ink/ink1830.xml"/><Relationship Id="rId135" Type="http://schemas.openxmlformats.org/officeDocument/2006/relationships/image" Target="../media/image1803.png"/><Relationship Id="rId156" Type="http://schemas.openxmlformats.org/officeDocument/2006/relationships/customXml" Target="../ink/ink1867.xml"/><Relationship Id="rId177" Type="http://schemas.openxmlformats.org/officeDocument/2006/relationships/image" Target="../media/image182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1.xml"/><Relationship Id="rId21" Type="http://schemas.openxmlformats.org/officeDocument/2006/relationships/image" Target="../media/image1839.png"/><Relationship Id="rId42" Type="http://schemas.openxmlformats.org/officeDocument/2006/relationships/customXml" Target="../ink/ink1903.xml"/><Relationship Id="rId63" Type="http://schemas.openxmlformats.org/officeDocument/2006/relationships/image" Target="../media/image1859.png"/><Relationship Id="rId84" Type="http://schemas.openxmlformats.org/officeDocument/2006/relationships/customXml" Target="../ink/ink1924.xml"/><Relationship Id="rId138" Type="http://schemas.openxmlformats.org/officeDocument/2006/relationships/image" Target="../media/image1896.png"/><Relationship Id="rId159" Type="http://schemas.openxmlformats.org/officeDocument/2006/relationships/customXml" Target="../ink/ink1962.xml"/><Relationship Id="rId170" Type="http://schemas.openxmlformats.org/officeDocument/2006/relationships/image" Target="../media/image1912.png"/><Relationship Id="rId191" Type="http://schemas.openxmlformats.org/officeDocument/2006/relationships/customXml" Target="../ink/ink1978.xml"/><Relationship Id="rId205" Type="http://schemas.openxmlformats.org/officeDocument/2006/relationships/customXml" Target="../ink/ink1985.xml"/><Relationship Id="rId107" Type="http://schemas.openxmlformats.org/officeDocument/2006/relationships/customXml" Target="../ink/ink1936.xml"/><Relationship Id="rId11" Type="http://schemas.openxmlformats.org/officeDocument/2006/relationships/image" Target="../media/image1834.png"/><Relationship Id="rId32" Type="http://schemas.openxmlformats.org/officeDocument/2006/relationships/customXml" Target="../ink/ink1898.xml"/><Relationship Id="rId53" Type="http://schemas.openxmlformats.org/officeDocument/2006/relationships/image" Target="../media/image1854.png"/><Relationship Id="rId74" Type="http://schemas.openxmlformats.org/officeDocument/2006/relationships/customXml" Target="../ink/ink1919.xml"/><Relationship Id="rId128" Type="http://schemas.openxmlformats.org/officeDocument/2006/relationships/image" Target="../media/image1891.png"/><Relationship Id="rId149" Type="http://schemas.openxmlformats.org/officeDocument/2006/relationships/customXml" Target="../ink/ink1957.xml"/><Relationship Id="rId5" Type="http://schemas.openxmlformats.org/officeDocument/2006/relationships/image" Target="../media/image1831.png"/><Relationship Id="rId95" Type="http://schemas.openxmlformats.org/officeDocument/2006/relationships/customXml" Target="../ink/ink1930.xml"/><Relationship Id="rId160" Type="http://schemas.openxmlformats.org/officeDocument/2006/relationships/image" Target="../media/image1907.png"/><Relationship Id="rId181" Type="http://schemas.openxmlformats.org/officeDocument/2006/relationships/customXml" Target="../ink/ink1973.xml"/><Relationship Id="rId216" Type="http://schemas.openxmlformats.org/officeDocument/2006/relationships/image" Target="../media/image1935.png"/><Relationship Id="rId22" Type="http://schemas.openxmlformats.org/officeDocument/2006/relationships/customXml" Target="../ink/ink1893.xml"/><Relationship Id="rId43" Type="http://schemas.openxmlformats.org/officeDocument/2006/relationships/image" Target="../media/image1850.png"/><Relationship Id="rId64" Type="http://schemas.openxmlformats.org/officeDocument/2006/relationships/customXml" Target="../ink/ink1914.xml"/><Relationship Id="rId118" Type="http://schemas.openxmlformats.org/officeDocument/2006/relationships/image" Target="../media/image1886.png"/><Relationship Id="rId139" Type="http://schemas.openxmlformats.org/officeDocument/2006/relationships/customXml" Target="../ink/ink1952.xml"/><Relationship Id="rId85" Type="http://schemas.openxmlformats.org/officeDocument/2006/relationships/image" Target="../media/image1870.png"/><Relationship Id="rId150" Type="http://schemas.openxmlformats.org/officeDocument/2006/relationships/image" Target="../media/image1902.png"/><Relationship Id="rId171" Type="http://schemas.openxmlformats.org/officeDocument/2006/relationships/customXml" Target="../ink/ink1968.xml"/><Relationship Id="rId192" Type="http://schemas.openxmlformats.org/officeDocument/2006/relationships/image" Target="../media/image1923.png"/><Relationship Id="rId206" Type="http://schemas.openxmlformats.org/officeDocument/2006/relationships/image" Target="../media/image1930.png"/><Relationship Id="rId12" Type="http://schemas.openxmlformats.org/officeDocument/2006/relationships/customXml" Target="../ink/ink1888.xml"/><Relationship Id="rId33" Type="http://schemas.openxmlformats.org/officeDocument/2006/relationships/image" Target="../media/image1845.png"/><Relationship Id="rId108" Type="http://schemas.openxmlformats.org/officeDocument/2006/relationships/image" Target="../media/image1881.png"/><Relationship Id="rId129" Type="http://schemas.openxmlformats.org/officeDocument/2006/relationships/customXml" Target="../ink/ink1947.xml"/><Relationship Id="rId54" Type="http://schemas.openxmlformats.org/officeDocument/2006/relationships/customXml" Target="../ink/ink1909.xml"/><Relationship Id="rId75" Type="http://schemas.openxmlformats.org/officeDocument/2006/relationships/image" Target="../media/image1865.png"/><Relationship Id="rId96" Type="http://schemas.openxmlformats.org/officeDocument/2006/relationships/image" Target="../media/image1875.png"/><Relationship Id="rId140" Type="http://schemas.openxmlformats.org/officeDocument/2006/relationships/image" Target="../media/image1897.png"/><Relationship Id="rId161" Type="http://schemas.openxmlformats.org/officeDocument/2006/relationships/customXml" Target="../ink/ink1963.xml"/><Relationship Id="rId182" Type="http://schemas.openxmlformats.org/officeDocument/2006/relationships/image" Target="../media/image1918.png"/><Relationship Id="rId217" Type="http://schemas.openxmlformats.org/officeDocument/2006/relationships/customXml" Target="../ink/ink1991.xml"/><Relationship Id="rId6" Type="http://schemas.openxmlformats.org/officeDocument/2006/relationships/customXml" Target="../ink/ink1885.xml"/><Relationship Id="rId23" Type="http://schemas.openxmlformats.org/officeDocument/2006/relationships/image" Target="../media/image1840.png"/><Relationship Id="rId119" Type="http://schemas.openxmlformats.org/officeDocument/2006/relationships/customXml" Target="../ink/ink1942.xml"/><Relationship Id="rId44" Type="http://schemas.openxmlformats.org/officeDocument/2006/relationships/customXml" Target="../ink/ink1904.xml"/><Relationship Id="rId65" Type="http://schemas.openxmlformats.org/officeDocument/2006/relationships/image" Target="../media/image1860.png"/><Relationship Id="rId86" Type="http://schemas.openxmlformats.org/officeDocument/2006/relationships/customXml" Target="../ink/ink1925.xml"/><Relationship Id="rId130" Type="http://schemas.openxmlformats.org/officeDocument/2006/relationships/image" Target="../media/image1892.png"/><Relationship Id="rId151" Type="http://schemas.openxmlformats.org/officeDocument/2006/relationships/customXml" Target="../ink/ink1958.xml"/><Relationship Id="rId172" Type="http://schemas.openxmlformats.org/officeDocument/2006/relationships/image" Target="../media/image1913.png"/><Relationship Id="rId193" Type="http://schemas.openxmlformats.org/officeDocument/2006/relationships/customXml" Target="../ink/ink1979.xml"/><Relationship Id="rId207" Type="http://schemas.openxmlformats.org/officeDocument/2006/relationships/customXml" Target="../ink/ink1986.xml"/><Relationship Id="rId13" Type="http://schemas.openxmlformats.org/officeDocument/2006/relationships/image" Target="../media/image1835.png"/><Relationship Id="rId109" Type="http://schemas.openxmlformats.org/officeDocument/2006/relationships/customXml" Target="../ink/ink1937.xml"/><Relationship Id="rId34" Type="http://schemas.openxmlformats.org/officeDocument/2006/relationships/customXml" Target="../ink/ink1899.xml"/><Relationship Id="rId55" Type="http://schemas.openxmlformats.org/officeDocument/2006/relationships/image" Target="../media/image1855.png"/><Relationship Id="rId76" Type="http://schemas.openxmlformats.org/officeDocument/2006/relationships/customXml" Target="../ink/ink1920.xml"/><Relationship Id="rId97" Type="http://schemas.openxmlformats.org/officeDocument/2006/relationships/customXml" Target="../ink/ink1931.xml"/><Relationship Id="rId120" Type="http://schemas.openxmlformats.org/officeDocument/2006/relationships/image" Target="../media/image1887.png"/><Relationship Id="rId141" Type="http://schemas.openxmlformats.org/officeDocument/2006/relationships/customXml" Target="../ink/ink1953.xml"/><Relationship Id="rId7" Type="http://schemas.openxmlformats.org/officeDocument/2006/relationships/image" Target="../media/image1832.png"/><Relationship Id="rId162" Type="http://schemas.openxmlformats.org/officeDocument/2006/relationships/image" Target="../media/image1908.png"/><Relationship Id="rId183" Type="http://schemas.openxmlformats.org/officeDocument/2006/relationships/customXml" Target="../ink/ink1974.xml"/><Relationship Id="rId218" Type="http://schemas.openxmlformats.org/officeDocument/2006/relationships/image" Target="../media/image1936.png"/><Relationship Id="rId24" Type="http://schemas.openxmlformats.org/officeDocument/2006/relationships/customXml" Target="../ink/ink1894.xml"/><Relationship Id="rId45" Type="http://schemas.openxmlformats.org/officeDocument/2006/relationships/image" Target="../media/image1851.png"/><Relationship Id="rId66" Type="http://schemas.openxmlformats.org/officeDocument/2006/relationships/customXml" Target="../ink/ink1915.xml"/><Relationship Id="rId87" Type="http://schemas.openxmlformats.org/officeDocument/2006/relationships/image" Target="../media/image1871.png"/><Relationship Id="rId110" Type="http://schemas.openxmlformats.org/officeDocument/2006/relationships/image" Target="../media/image1882.png"/><Relationship Id="rId131" Type="http://schemas.openxmlformats.org/officeDocument/2006/relationships/customXml" Target="../ink/ink1948.xml"/><Relationship Id="rId152" Type="http://schemas.openxmlformats.org/officeDocument/2006/relationships/image" Target="../media/image1903.png"/><Relationship Id="rId173" Type="http://schemas.openxmlformats.org/officeDocument/2006/relationships/customXml" Target="../ink/ink1969.xml"/><Relationship Id="rId194" Type="http://schemas.openxmlformats.org/officeDocument/2006/relationships/image" Target="../media/image1924.png"/><Relationship Id="rId208" Type="http://schemas.openxmlformats.org/officeDocument/2006/relationships/image" Target="../media/image1931.png"/><Relationship Id="rId14" Type="http://schemas.openxmlformats.org/officeDocument/2006/relationships/customXml" Target="../ink/ink1889.xml"/><Relationship Id="rId35" Type="http://schemas.openxmlformats.org/officeDocument/2006/relationships/image" Target="../media/image1846.png"/><Relationship Id="rId56" Type="http://schemas.openxmlformats.org/officeDocument/2006/relationships/customXml" Target="../ink/ink1910.xml"/><Relationship Id="rId77" Type="http://schemas.openxmlformats.org/officeDocument/2006/relationships/image" Target="../media/image1866.png"/><Relationship Id="rId100" Type="http://schemas.openxmlformats.org/officeDocument/2006/relationships/image" Target="../media/image1877.png"/><Relationship Id="rId8" Type="http://schemas.openxmlformats.org/officeDocument/2006/relationships/customXml" Target="../ink/ink1886.xml"/><Relationship Id="rId51" Type="http://schemas.openxmlformats.org/officeDocument/2006/relationships/image" Target="../media/image1562.png"/><Relationship Id="rId72" Type="http://schemas.openxmlformats.org/officeDocument/2006/relationships/customXml" Target="../ink/ink1918.xml"/><Relationship Id="rId93" Type="http://schemas.openxmlformats.org/officeDocument/2006/relationships/image" Target="../media/image1874.png"/><Relationship Id="rId98" Type="http://schemas.openxmlformats.org/officeDocument/2006/relationships/image" Target="../media/image1876.png"/><Relationship Id="rId121" Type="http://schemas.openxmlformats.org/officeDocument/2006/relationships/customXml" Target="../ink/ink1943.xml"/><Relationship Id="rId142" Type="http://schemas.openxmlformats.org/officeDocument/2006/relationships/image" Target="../media/image1898.png"/><Relationship Id="rId163" Type="http://schemas.openxmlformats.org/officeDocument/2006/relationships/customXml" Target="../ink/ink1964.xml"/><Relationship Id="rId184" Type="http://schemas.openxmlformats.org/officeDocument/2006/relationships/image" Target="../media/image1919.png"/><Relationship Id="rId189" Type="http://schemas.openxmlformats.org/officeDocument/2006/relationships/customXml" Target="../ink/ink1977.xml"/><Relationship Id="rId219" Type="http://schemas.openxmlformats.org/officeDocument/2006/relationships/customXml" Target="../ink/ink1992.xml"/><Relationship Id="rId3" Type="http://schemas.openxmlformats.org/officeDocument/2006/relationships/image" Target="../media/image1830.png"/><Relationship Id="rId214" Type="http://schemas.openxmlformats.org/officeDocument/2006/relationships/image" Target="../media/image1934.png"/><Relationship Id="rId25" Type="http://schemas.openxmlformats.org/officeDocument/2006/relationships/image" Target="../media/image1841.png"/><Relationship Id="rId46" Type="http://schemas.openxmlformats.org/officeDocument/2006/relationships/customXml" Target="../ink/ink1905.xml"/><Relationship Id="rId67" Type="http://schemas.openxmlformats.org/officeDocument/2006/relationships/image" Target="../media/image1861.png"/><Relationship Id="rId116" Type="http://schemas.openxmlformats.org/officeDocument/2006/relationships/image" Target="../media/image1885.png"/><Relationship Id="rId137" Type="http://schemas.openxmlformats.org/officeDocument/2006/relationships/customXml" Target="../ink/ink1951.xml"/><Relationship Id="rId158" Type="http://schemas.openxmlformats.org/officeDocument/2006/relationships/image" Target="../media/image1906.png"/><Relationship Id="rId20" Type="http://schemas.openxmlformats.org/officeDocument/2006/relationships/customXml" Target="../ink/ink1892.xml"/><Relationship Id="rId41" Type="http://schemas.openxmlformats.org/officeDocument/2006/relationships/image" Target="../media/image1849.png"/><Relationship Id="rId62" Type="http://schemas.openxmlformats.org/officeDocument/2006/relationships/customXml" Target="../ink/ink1913.xml"/><Relationship Id="rId83" Type="http://schemas.openxmlformats.org/officeDocument/2006/relationships/image" Target="../media/image1869.png"/><Relationship Id="rId88" Type="http://schemas.openxmlformats.org/officeDocument/2006/relationships/customXml" Target="../ink/ink1926.xml"/><Relationship Id="rId111" Type="http://schemas.openxmlformats.org/officeDocument/2006/relationships/customXml" Target="../ink/ink1938.xml"/><Relationship Id="rId132" Type="http://schemas.openxmlformats.org/officeDocument/2006/relationships/image" Target="../media/image1893.png"/><Relationship Id="rId153" Type="http://schemas.openxmlformats.org/officeDocument/2006/relationships/customXml" Target="../ink/ink1959.xml"/><Relationship Id="rId174" Type="http://schemas.openxmlformats.org/officeDocument/2006/relationships/image" Target="../media/image1914.png"/><Relationship Id="rId179" Type="http://schemas.openxmlformats.org/officeDocument/2006/relationships/customXml" Target="../ink/ink1972.xml"/><Relationship Id="rId195" Type="http://schemas.openxmlformats.org/officeDocument/2006/relationships/customXml" Target="../ink/ink1980.xml"/><Relationship Id="rId209" Type="http://schemas.openxmlformats.org/officeDocument/2006/relationships/customXml" Target="../ink/ink1987.xml"/><Relationship Id="rId190" Type="http://schemas.openxmlformats.org/officeDocument/2006/relationships/image" Target="../media/image1922.png"/><Relationship Id="rId204" Type="http://schemas.openxmlformats.org/officeDocument/2006/relationships/image" Target="../media/image1929.png"/><Relationship Id="rId220" Type="http://schemas.openxmlformats.org/officeDocument/2006/relationships/image" Target="../media/image1937.png"/><Relationship Id="rId15" Type="http://schemas.openxmlformats.org/officeDocument/2006/relationships/image" Target="../media/image1836.png"/><Relationship Id="rId36" Type="http://schemas.openxmlformats.org/officeDocument/2006/relationships/customXml" Target="../ink/ink1900.xml"/><Relationship Id="rId57" Type="http://schemas.openxmlformats.org/officeDocument/2006/relationships/image" Target="../media/image1856.png"/><Relationship Id="rId106" Type="http://schemas.openxmlformats.org/officeDocument/2006/relationships/image" Target="../media/image1880.png"/><Relationship Id="rId127" Type="http://schemas.openxmlformats.org/officeDocument/2006/relationships/customXml" Target="../ink/ink1946.xml"/><Relationship Id="rId10" Type="http://schemas.openxmlformats.org/officeDocument/2006/relationships/customXml" Target="../ink/ink1887.xml"/><Relationship Id="rId31" Type="http://schemas.openxmlformats.org/officeDocument/2006/relationships/image" Target="../media/image1844.png"/><Relationship Id="rId52" Type="http://schemas.openxmlformats.org/officeDocument/2006/relationships/customXml" Target="../ink/ink1908.xml"/><Relationship Id="rId73" Type="http://schemas.openxmlformats.org/officeDocument/2006/relationships/image" Target="../media/image1864.png"/><Relationship Id="rId78" Type="http://schemas.openxmlformats.org/officeDocument/2006/relationships/customXml" Target="../ink/ink1921.xml"/><Relationship Id="rId94" Type="http://schemas.openxmlformats.org/officeDocument/2006/relationships/customXml" Target="../ink/ink1929.xml"/><Relationship Id="rId99" Type="http://schemas.openxmlformats.org/officeDocument/2006/relationships/customXml" Target="../ink/ink1932.xml"/><Relationship Id="rId101" Type="http://schemas.openxmlformats.org/officeDocument/2006/relationships/customXml" Target="../ink/ink1933.xml"/><Relationship Id="rId122" Type="http://schemas.openxmlformats.org/officeDocument/2006/relationships/image" Target="../media/image1888.png"/><Relationship Id="rId143" Type="http://schemas.openxmlformats.org/officeDocument/2006/relationships/customXml" Target="../ink/ink1954.xml"/><Relationship Id="rId148" Type="http://schemas.openxmlformats.org/officeDocument/2006/relationships/image" Target="../media/image1901.png"/><Relationship Id="rId164" Type="http://schemas.openxmlformats.org/officeDocument/2006/relationships/image" Target="../media/image1909.png"/><Relationship Id="rId169" Type="http://schemas.openxmlformats.org/officeDocument/2006/relationships/customXml" Target="../ink/ink1967.xml"/><Relationship Id="rId185" Type="http://schemas.openxmlformats.org/officeDocument/2006/relationships/customXml" Target="../ink/ink1975.xml"/><Relationship Id="rId4" Type="http://schemas.openxmlformats.org/officeDocument/2006/relationships/customXml" Target="../ink/ink1884.xml"/><Relationship Id="rId9" Type="http://schemas.openxmlformats.org/officeDocument/2006/relationships/image" Target="../media/image1833.png"/><Relationship Id="rId180" Type="http://schemas.openxmlformats.org/officeDocument/2006/relationships/image" Target="../media/image1917.png"/><Relationship Id="rId210" Type="http://schemas.openxmlformats.org/officeDocument/2006/relationships/image" Target="../media/image1932.png"/><Relationship Id="rId215" Type="http://schemas.openxmlformats.org/officeDocument/2006/relationships/customXml" Target="../ink/ink1990.xml"/><Relationship Id="rId26" Type="http://schemas.openxmlformats.org/officeDocument/2006/relationships/customXml" Target="../ink/ink1895.xml"/><Relationship Id="rId47" Type="http://schemas.openxmlformats.org/officeDocument/2006/relationships/image" Target="../media/image1852.png"/><Relationship Id="rId68" Type="http://schemas.openxmlformats.org/officeDocument/2006/relationships/customXml" Target="../ink/ink1916.xml"/><Relationship Id="rId89" Type="http://schemas.openxmlformats.org/officeDocument/2006/relationships/image" Target="../media/image1872.png"/><Relationship Id="rId112" Type="http://schemas.openxmlformats.org/officeDocument/2006/relationships/image" Target="../media/image1883.png"/><Relationship Id="rId133" Type="http://schemas.openxmlformats.org/officeDocument/2006/relationships/customXml" Target="../ink/ink1949.xml"/><Relationship Id="rId154" Type="http://schemas.openxmlformats.org/officeDocument/2006/relationships/image" Target="../media/image1904.png"/><Relationship Id="rId175" Type="http://schemas.openxmlformats.org/officeDocument/2006/relationships/customXml" Target="../ink/ink1970.xml"/><Relationship Id="rId196" Type="http://schemas.openxmlformats.org/officeDocument/2006/relationships/image" Target="../media/image1925.png"/><Relationship Id="rId200" Type="http://schemas.openxmlformats.org/officeDocument/2006/relationships/image" Target="../media/image1927.png"/><Relationship Id="rId16" Type="http://schemas.openxmlformats.org/officeDocument/2006/relationships/customXml" Target="../ink/ink1890.xml"/><Relationship Id="rId221" Type="http://schemas.openxmlformats.org/officeDocument/2006/relationships/customXml" Target="../ink/ink1993.xml"/><Relationship Id="rId37" Type="http://schemas.openxmlformats.org/officeDocument/2006/relationships/image" Target="../media/image1847.png"/><Relationship Id="rId58" Type="http://schemas.openxmlformats.org/officeDocument/2006/relationships/customXml" Target="../ink/ink1911.xml"/><Relationship Id="rId79" Type="http://schemas.openxmlformats.org/officeDocument/2006/relationships/image" Target="../media/image1867.png"/><Relationship Id="rId102" Type="http://schemas.openxmlformats.org/officeDocument/2006/relationships/image" Target="../media/image1878.png"/><Relationship Id="rId123" Type="http://schemas.openxmlformats.org/officeDocument/2006/relationships/customXml" Target="../ink/ink1944.xml"/><Relationship Id="rId144" Type="http://schemas.openxmlformats.org/officeDocument/2006/relationships/image" Target="../media/image1899.png"/><Relationship Id="rId90" Type="http://schemas.openxmlformats.org/officeDocument/2006/relationships/customXml" Target="../ink/ink1927.xml"/><Relationship Id="rId165" Type="http://schemas.openxmlformats.org/officeDocument/2006/relationships/customXml" Target="../ink/ink1965.xml"/><Relationship Id="rId186" Type="http://schemas.openxmlformats.org/officeDocument/2006/relationships/image" Target="../media/image1920.png"/><Relationship Id="rId211" Type="http://schemas.openxmlformats.org/officeDocument/2006/relationships/customXml" Target="../ink/ink1988.xml"/><Relationship Id="rId27" Type="http://schemas.openxmlformats.org/officeDocument/2006/relationships/image" Target="../media/image1842.png"/><Relationship Id="rId48" Type="http://schemas.openxmlformats.org/officeDocument/2006/relationships/customXml" Target="../ink/ink1906.xml"/><Relationship Id="rId69" Type="http://schemas.openxmlformats.org/officeDocument/2006/relationships/image" Target="../media/image1862.png"/><Relationship Id="rId113" Type="http://schemas.openxmlformats.org/officeDocument/2006/relationships/customXml" Target="../ink/ink1939.xml"/><Relationship Id="rId134" Type="http://schemas.openxmlformats.org/officeDocument/2006/relationships/image" Target="../media/image1894.png"/><Relationship Id="rId80" Type="http://schemas.openxmlformats.org/officeDocument/2006/relationships/customXml" Target="../ink/ink1922.xml"/><Relationship Id="rId155" Type="http://schemas.openxmlformats.org/officeDocument/2006/relationships/customXml" Target="../ink/ink1960.xml"/><Relationship Id="rId176" Type="http://schemas.openxmlformats.org/officeDocument/2006/relationships/image" Target="../media/image1915.png"/><Relationship Id="rId197" Type="http://schemas.openxmlformats.org/officeDocument/2006/relationships/customXml" Target="../ink/ink1981.xml"/><Relationship Id="rId201" Type="http://schemas.openxmlformats.org/officeDocument/2006/relationships/customXml" Target="../ink/ink1983.xml"/><Relationship Id="rId222" Type="http://schemas.openxmlformats.org/officeDocument/2006/relationships/image" Target="../media/image1938.png"/><Relationship Id="rId17" Type="http://schemas.openxmlformats.org/officeDocument/2006/relationships/image" Target="../media/image1837.png"/><Relationship Id="rId38" Type="http://schemas.openxmlformats.org/officeDocument/2006/relationships/customXml" Target="../ink/ink1901.xml"/><Relationship Id="rId59" Type="http://schemas.openxmlformats.org/officeDocument/2006/relationships/image" Target="../media/image1857.png"/><Relationship Id="rId103" Type="http://schemas.openxmlformats.org/officeDocument/2006/relationships/customXml" Target="../ink/ink1934.xml"/><Relationship Id="rId124" Type="http://schemas.openxmlformats.org/officeDocument/2006/relationships/image" Target="../media/image1889.png"/><Relationship Id="rId70" Type="http://schemas.openxmlformats.org/officeDocument/2006/relationships/customXml" Target="../ink/ink1917.xml"/><Relationship Id="rId91" Type="http://schemas.openxmlformats.org/officeDocument/2006/relationships/image" Target="../media/image1873.png"/><Relationship Id="rId145" Type="http://schemas.openxmlformats.org/officeDocument/2006/relationships/customXml" Target="../ink/ink1955.xml"/><Relationship Id="rId166" Type="http://schemas.openxmlformats.org/officeDocument/2006/relationships/image" Target="../media/image1910.png"/><Relationship Id="rId187" Type="http://schemas.openxmlformats.org/officeDocument/2006/relationships/customXml" Target="../ink/ink19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33.png"/><Relationship Id="rId28" Type="http://schemas.openxmlformats.org/officeDocument/2006/relationships/customXml" Target="../ink/ink1896.xml"/><Relationship Id="rId49" Type="http://schemas.openxmlformats.org/officeDocument/2006/relationships/image" Target="../media/image1853.png"/><Relationship Id="rId114" Type="http://schemas.openxmlformats.org/officeDocument/2006/relationships/image" Target="../media/image1884.png"/><Relationship Id="rId60" Type="http://schemas.openxmlformats.org/officeDocument/2006/relationships/customXml" Target="../ink/ink1912.xml"/><Relationship Id="rId81" Type="http://schemas.openxmlformats.org/officeDocument/2006/relationships/image" Target="../media/image1868.png"/><Relationship Id="rId135" Type="http://schemas.openxmlformats.org/officeDocument/2006/relationships/customXml" Target="../ink/ink1950.xml"/><Relationship Id="rId156" Type="http://schemas.openxmlformats.org/officeDocument/2006/relationships/image" Target="../media/image1905.png"/><Relationship Id="rId177" Type="http://schemas.openxmlformats.org/officeDocument/2006/relationships/customXml" Target="../ink/ink1971.xml"/><Relationship Id="rId198" Type="http://schemas.openxmlformats.org/officeDocument/2006/relationships/image" Target="../media/image1926.png"/><Relationship Id="rId202" Type="http://schemas.openxmlformats.org/officeDocument/2006/relationships/image" Target="../media/image1928.png"/><Relationship Id="rId223" Type="http://schemas.openxmlformats.org/officeDocument/2006/relationships/customXml" Target="../ink/ink1994.xml"/><Relationship Id="rId18" Type="http://schemas.openxmlformats.org/officeDocument/2006/relationships/customXml" Target="../ink/ink1891.xml"/><Relationship Id="rId39" Type="http://schemas.openxmlformats.org/officeDocument/2006/relationships/image" Target="../media/image1848.png"/><Relationship Id="rId50" Type="http://schemas.openxmlformats.org/officeDocument/2006/relationships/customXml" Target="../ink/ink1907.xml"/><Relationship Id="rId104" Type="http://schemas.openxmlformats.org/officeDocument/2006/relationships/image" Target="../media/image1879.png"/><Relationship Id="rId125" Type="http://schemas.openxmlformats.org/officeDocument/2006/relationships/customXml" Target="../ink/ink1945.xml"/><Relationship Id="rId146" Type="http://schemas.openxmlformats.org/officeDocument/2006/relationships/image" Target="../media/image1900.png"/><Relationship Id="rId167" Type="http://schemas.openxmlformats.org/officeDocument/2006/relationships/customXml" Target="../ink/ink1966.xml"/><Relationship Id="rId188" Type="http://schemas.openxmlformats.org/officeDocument/2006/relationships/image" Target="../media/image1921.png"/><Relationship Id="rId71" Type="http://schemas.openxmlformats.org/officeDocument/2006/relationships/image" Target="../media/image1863.png"/><Relationship Id="rId92" Type="http://schemas.openxmlformats.org/officeDocument/2006/relationships/customXml" Target="../ink/ink1928.xml"/><Relationship Id="rId213" Type="http://schemas.openxmlformats.org/officeDocument/2006/relationships/customXml" Target="../ink/ink1989.xml"/><Relationship Id="rId2" Type="http://schemas.openxmlformats.org/officeDocument/2006/relationships/customXml" Target="../ink/ink1883.xml"/><Relationship Id="rId29" Type="http://schemas.openxmlformats.org/officeDocument/2006/relationships/image" Target="../media/image1843.png"/><Relationship Id="rId40" Type="http://schemas.openxmlformats.org/officeDocument/2006/relationships/customXml" Target="../ink/ink1902.xml"/><Relationship Id="rId115" Type="http://schemas.openxmlformats.org/officeDocument/2006/relationships/customXml" Target="../ink/ink1940.xml"/><Relationship Id="rId136" Type="http://schemas.openxmlformats.org/officeDocument/2006/relationships/image" Target="../media/image1895.png"/><Relationship Id="rId157" Type="http://schemas.openxmlformats.org/officeDocument/2006/relationships/customXml" Target="../ink/ink1961.xml"/><Relationship Id="rId178" Type="http://schemas.openxmlformats.org/officeDocument/2006/relationships/image" Target="../media/image1916.png"/><Relationship Id="rId61" Type="http://schemas.openxmlformats.org/officeDocument/2006/relationships/image" Target="../media/image1858.png"/><Relationship Id="rId82" Type="http://schemas.openxmlformats.org/officeDocument/2006/relationships/customXml" Target="../ink/ink1923.xml"/><Relationship Id="rId199" Type="http://schemas.openxmlformats.org/officeDocument/2006/relationships/customXml" Target="../ink/ink1982.xml"/><Relationship Id="rId203" Type="http://schemas.openxmlformats.org/officeDocument/2006/relationships/customXml" Target="../ink/ink1984.xml"/><Relationship Id="rId19" Type="http://schemas.openxmlformats.org/officeDocument/2006/relationships/image" Target="../media/image1838.png"/><Relationship Id="rId224" Type="http://schemas.openxmlformats.org/officeDocument/2006/relationships/image" Target="../media/image1939.png"/><Relationship Id="rId30" Type="http://schemas.openxmlformats.org/officeDocument/2006/relationships/customXml" Target="../ink/ink1897.xml"/><Relationship Id="rId105" Type="http://schemas.openxmlformats.org/officeDocument/2006/relationships/customXml" Target="../ink/ink1935.xml"/><Relationship Id="rId126" Type="http://schemas.openxmlformats.org/officeDocument/2006/relationships/image" Target="../media/image1890.png"/><Relationship Id="rId147" Type="http://schemas.openxmlformats.org/officeDocument/2006/relationships/customXml" Target="../ink/ink1956.xml"/><Relationship Id="rId168" Type="http://schemas.openxmlformats.org/officeDocument/2006/relationships/image" Target="../media/image191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3.xml"/><Relationship Id="rId21" Type="http://schemas.openxmlformats.org/officeDocument/2006/relationships/image" Target="../media/image1949.png"/><Relationship Id="rId42" Type="http://schemas.openxmlformats.org/officeDocument/2006/relationships/image" Target="../media/image1958.png"/><Relationship Id="rId63" Type="http://schemas.openxmlformats.org/officeDocument/2006/relationships/customXml" Target="../ink/ink2026.xml"/><Relationship Id="rId84" Type="http://schemas.openxmlformats.org/officeDocument/2006/relationships/image" Target="../media/image1979.png"/><Relationship Id="rId138" Type="http://schemas.openxmlformats.org/officeDocument/2006/relationships/image" Target="../media/image2006.png"/><Relationship Id="rId159" Type="http://schemas.openxmlformats.org/officeDocument/2006/relationships/customXml" Target="../ink/ink2074.xml"/><Relationship Id="rId170" Type="http://schemas.openxmlformats.org/officeDocument/2006/relationships/image" Target="../media/image2021.png"/><Relationship Id="rId191" Type="http://schemas.openxmlformats.org/officeDocument/2006/relationships/customXml" Target="../ink/ink2090.xml"/><Relationship Id="rId205" Type="http://schemas.openxmlformats.org/officeDocument/2006/relationships/customXml" Target="../ink/ink2097.xml"/><Relationship Id="rId226" Type="http://schemas.openxmlformats.org/officeDocument/2006/relationships/image" Target="../media/image2049.png"/><Relationship Id="rId107" Type="http://schemas.openxmlformats.org/officeDocument/2006/relationships/customXml" Target="../ink/ink2048.xml"/><Relationship Id="rId11" Type="http://schemas.openxmlformats.org/officeDocument/2006/relationships/image" Target="../media/image1944.png"/><Relationship Id="rId32" Type="http://schemas.openxmlformats.org/officeDocument/2006/relationships/customXml" Target="../ink/ink2010.xml"/><Relationship Id="rId53" Type="http://schemas.openxmlformats.org/officeDocument/2006/relationships/customXml" Target="../ink/ink2021.xml"/><Relationship Id="rId74" Type="http://schemas.openxmlformats.org/officeDocument/2006/relationships/image" Target="../media/image1974.png"/><Relationship Id="rId128" Type="http://schemas.openxmlformats.org/officeDocument/2006/relationships/image" Target="../media/image2001.png"/><Relationship Id="rId149" Type="http://schemas.openxmlformats.org/officeDocument/2006/relationships/customXml" Target="../ink/ink2069.xml"/><Relationship Id="rId5" Type="http://schemas.openxmlformats.org/officeDocument/2006/relationships/image" Target="../media/image1941.png"/><Relationship Id="rId95" Type="http://schemas.openxmlformats.org/officeDocument/2006/relationships/customXml" Target="../ink/ink2042.xml"/><Relationship Id="rId160" Type="http://schemas.openxmlformats.org/officeDocument/2006/relationships/image" Target="../media/image2017.png"/><Relationship Id="rId181" Type="http://schemas.openxmlformats.org/officeDocument/2006/relationships/customXml" Target="../ink/ink2085.xml"/><Relationship Id="rId216" Type="http://schemas.openxmlformats.org/officeDocument/2006/relationships/image" Target="../media/image2044.png"/><Relationship Id="rId22" Type="http://schemas.openxmlformats.org/officeDocument/2006/relationships/customXml" Target="../ink/ink2005.xml"/><Relationship Id="rId43" Type="http://schemas.openxmlformats.org/officeDocument/2006/relationships/customXml" Target="../ink/ink2016.xml"/><Relationship Id="rId64" Type="http://schemas.openxmlformats.org/officeDocument/2006/relationships/image" Target="../media/image1969.png"/><Relationship Id="rId118" Type="http://schemas.openxmlformats.org/officeDocument/2006/relationships/image" Target="../media/image1996.png"/><Relationship Id="rId139" Type="http://schemas.openxmlformats.org/officeDocument/2006/relationships/customXml" Target="../ink/ink2064.xml"/><Relationship Id="rId85" Type="http://schemas.openxmlformats.org/officeDocument/2006/relationships/customXml" Target="../ink/ink2037.xml"/><Relationship Id="rId150" Type="http://schemas.openxmlformats.org/officeDocument/2006/relationships/image" Target="../media/image2012.png"/><Relationship Id="rId171" Type="http://schemas.openxmlformats.org/officeDocument/2006/relationships/customXml" Target="../ink/ink2080.xml"/><Relationship Id="rId192" Type="http://schemas.openxmlformats.org/officeDocument/2006/relationships/image" Target="../media/image2032.png"/><Relationship Id="rId206" Type="http://schemas.openxmlformats.org/officeDocument/2006/relationships/image" Target="../media/image2039.png"/><Relationship Id="rId12" Type="http://schemas.openxmlformats.org/officeDocument/2006/relationships/customXml" Target="../ink/ink2000.xml"/><Relationship Id="rId33" Type="http://schemas.openxmlformats.org/officeDocument/2006/relationships/image" Target="../media/image1954.png"/><Relationship Id="rId108" Type="http://schemas.openxmlformats.org/officeDocument/2006/relationships/image" Target="../media/image1991.png"/><Relationship Id="rId129" Type="http://schemas.openxmlformats.org/officeDocument/2006/relationships/customXml" Target="../ink/ink2059.xml"/><Relationship Id="rId54" Type="http://schemas.openxmlformats.org/officeDocument/2006/relationships/image" Target="../media/image1964.png"/><Relationship Id="rId75" Type="http://schemas.openxmlformats.org/officeDocument/2006/relationships/customXml" Target="../ink/ink2032.xml"/><Relationship Id="rId96" Type="http://schemas.openxmlformats.org/officeDocument/2006/relationships/image" Target="../media/image1985.png"/><Relationship Id="rId140" Type="http://schemas.openxmlformats.org/officeDocument/2006/relationships/image" Target="../media/image2007.png"/><Relationship Id="rId161" Type="http://schemas.openxmlformats.org/officeDocument/2006/relationships/customXml" Target="../ink/ink2075.xml"/><Relationship Id="rId182" Type="http://schemas.openxmlformats.org/officeDocument/2006/relationships/image" Target="../media/image2027.png"/><Relationship Id="rId217" Type="http://schemas.openxmlformats.org/officeDocument/2006/relationships/customXml" Target="../ink/ink2103.xml"/><Relationship Id="rId6" Type="http://schemas.openxmlformats.org/officeDocument/2006/relationships/customXml" Target="../ink/ink1997.xml"/><Relationship Id="rId23" Type="http://schemas.openxmlformats.org/officeDocument/2006/relationships/image" Target="../media/image1950.png"/><Relationship Id="rId119" Type="http://schemas.openxmlformats.org/officeDocument/2006/relationships/customXml" Target="../ink/ink2054.xml"/><Relationship Id="rId44" Type="http://schemas.openxmlformats.org/officeDocument/2006/relationships/image" Target="../media/image1959.png"/><Relationship Id="rId65" Type="http://schemas.openxmlformats.org/officeDocument/2006/relationships/customXml" Target="../ink/ink2027.xml"/><Relationship Id="rId86" Type="http://schemas.openxmlformats.org/officeDocument/2006/relationships/image" Target="../media/image1980.png"/><Relationship Id="rId130" Type="http://schemas.openxmlformats.org/officeDocument/2006/relationships/image" Target="../media/image2002.png"/><Relationship Id="rId151" Type="http://schemas.openxmlformats.org/officeDocument/2006/relationships/customXml" Target="../ink/ink2070.xml"/><Relationship Id="rId172" Type="http://schemas.openxmlformats.org/officeDocument/2006/relationships/image" Target="../media/image2022.png"/><Relationship Id="rId193" Type="http://schemas.openxmlformats.org/officeDocument/2006/relationships/customXml" Target="../ink/ink2091.xml"/><Relationship Id="rId207" Type="http://schemas.openxmlformats.org/officeDocument/2006/relationships/customXml" Target="../ink/ink2098.xml"/><Relationship Id="rId13" Type="http://schemas.openxmlformats.org/officeDocument/2006/relationships/image" Target="../media/image1945.png"/><Relationship Id="rId109" Type="http://schemas.openxmlformats.org/officeDocument/2006/relationships/customXml" Target="../ink/ink2049.xml"/><Relationship Id="rId34" Type="http://schemas.openxmlformats.org/officeDocument/2006/relationships/customXml" Target="../ink/ink2011.xml"/><Relationship Id="rId55" Type="http://schemas.openxmlformats.org/officeDocument/2006/relationships/customXml" Target="../ink/ink2022.xml"/><Relationship Id="rId76" Type="http://schemas.openxmlformats.org/officeDocument/2006/relationships/image" Target="../media/image1975.png"/><Relationship Id="rId97" Type="http://schemas.openxmlformats.org/officeDocument/2006/relationships/customXml" Target="../ink/ink2043.xml"/><Relationship Id="rId120" Type="http://schemas.openxmlformats.org/officeDocument/2006/relationships/image" Target="../media/image1997.png"/><Relationship Id="rId141" Type="http://schemas.openxmlformats.org/officeDocument/2006/relationships/customXml" Target="../ink/ink2065.xml"/><Relationship Id="rId7" Type="http://schemas.openxmlformats.org/officeDocument/2006/relationships/image" Target="../media/image1942.png"/><Relationship Id="rId162" Type="http://schemas.openxmlformats.org/officeDocument/2006/relationships/image" Target="../media/image2018.png"/><Relationship Id="rId183" Type="http://schemas.openxmlformats.org/officeDocument/2006/relationships/customXml" Target="../ink/ink2086.xml"/><Relationship Id="rId218" Type="http://schemas.openxmlformats.org/officeDocument/2006/relationships/image" Target="../media/image2045.png"/><Relationship Id="rId24" Type="http://schemas.openxmlformats.org/officeDocument/2006/relationships/customXml" Target="../ink/ink2006.xml"/><Relationship Id="rId45" Type="http://schemas.openxmlformats.org/officeDocument/2006/relationships/customXml" Target="../ink/ink2017.xml"/><Relationship Id="rId66" Type="http://schemas.openxmlformats.org/officeDocument/2006/relationships/image" Target="../media/image1970.png"/><Relationship Id="rId87" Type="http://schemas.openxmlformats.org/officeDocument/2006/relationships/customXml" Target="../ink/ink2038.xml"/><Relationship Id="rId110" Type="http://schemas.openxmlformats.org/officeDocument/2006/relationships/image" Target="../media/image1992.png"/><Relationship Id="rId131" Type="http://schemas.openxmlformats.org/officeDocument/2006/relationships/customXml" Target="../ink/ink2060.xml"/><Relationship Id="rId152" Type="http://schemas.openxmlformats.org/officeDocument/2006/relationships/image" Target="../media/image2013.png"/><Relationship Id="rId173" Type="http://schemas.openxmlformats.org/officeDocument/2006/relationships/customXml" Target="../ink/ink2081.xml"/><Relationship Id="rId194" Type="http://schemas.openxmlformats.org/officeDocument/2006/relationships/image" Target="../media/image2033.png"/><Relationship Id="rId208" Type="http://schemas.openxmlformats.org/officeDocument/2006/relationships/image" Target="../media/image2040.png"/><Relationship Id="rId14" Type="http://schemas.openxmlformats.org/officeDocument/2006/relationships/customXml" Target="../ink/ink2001.xml"/><Relationship Id="rId35" Type="http://schemas.openxmlformats.org/officeDocument/2006/relationships/image" Target="../media/image1955.png"/><Relationship Id="rId56" Type="http://schemas.openxmlformats.org/officeDocument/2006/relationships/image" Target="../media/image1965.png"/><Relationship Id="rId77" Type="http://schemas.openxmlformats.org/officeDocument/2006/relationships/customXml" Target="../ink/ink2033.xml"/><Relationship Id="rId100" Type="http://schemas.openxmlformats.org/officeDocument/2006/relationships/image" Target="../media/image1987.png"/><Relationship Id="rId8" Type="http://schemas.openxmlformats.org/officeDocument/2006/relationships/customXml" Target="../ink/ink1998.xml"/><Relationship Id="rId98" Type="http://schemas.openxmlformats.org/officeDocument/2006/relationships/image" Target="../media/image1986.png"/><Relationship Id="rId121" Type="http://schemas.openxmlformats.org/officeDocument/2006/relationships/customXml" Target="../ink/ink2055.xml"/><Relationship Id="rId142" Type="http://schemas.openxmlformats.org/officeDocument/2006/relationships/image" Target="../media/image2008.png"/><Relationship Id="rId163" Type="http://schemas.openxmlformats.org/officeDocument/2006/relationships/customXml" Target="../ink/ink2076.xml"/><Relationship Id="rId184" Type="http://schemas.openxmlformats.org/officeDocument/2006/relationships/image" Target="../media/image2028.png"/><Relationship Id="rId219" Type="http://schemas.openxmlformats.org/officeDocument/2006/relationships/customXml" Target="../ink/ink2104.xml"/><Relationship Id="rId3" Type="http://schemas.openxmlformats.org/officeDocument/2006/relationships/image" Target="../media/image1940.png"/><Relationship Id="rId214" Type="http://schemas.openxmlformats.org/officeDocument/2006/relationships/image" Target="../media/image2043.png"/><Relationship Id="rId25" Type="http://schemas.openxmlformats.org/officeDocument/2006/relationships/image" Target="../media/image1951.png"/><Relationship Id="rId46" Type="http://schemas.openxmlformats.org/officeDocument/2006/relationships/image" Target="../media/image1960.png"/><Relationship Id="rId67" Type="http://schemas.openxmlformats.org/officeDocument/2006/relationships/customXml" Target="../ink/ink2028.xml"/><Relationship Id="rId116" Type="http://schemas.openxmlformats.org/officeDocument/2006/relationships/image" Target="../media/image1995.png"/><Relationship Id="rId137" Type="http://schemas.openxmlformats.org/officeDocument/2006/relationships/customXml" Target="../ink/ink2063.xml"/><Relationship Id="rId158" Type="http://schemas.openxmlformats.org/officeDocument/2006/relationships/image" Target="../media/image2016.png"/><Relationship Id="rId20" Type="http://schemas.openxmlformats.org/officeDocument/2006/relationships/customXml" Target="../ink/ink2004.xml"/><Relationship Id="rId41" Type="http://schemas.openxmlformats.org/officeDocument/2006/relationships/customXml" Target="../ink/ink2015.xml"/><Relationship Id="rId62" Type="http://schemas.openxmlformats.org/officeDocument/2006/relationships/image" Target="../media/image1968.png"/><Relationship Id="rId83" Type="http://schemas.openxmlformats.org/officeDocument/2006/relationships/customXml" Target="../ink/ink2036.xml"/><Relationship Id="rId88" Type="http://schemas.openxmlformats.org/officeDocument/2006/relationships/image" Target="../media/image1981.png"/><Relationship Id="rId111" Type="http://schemas.openxmlformats.org/officeDocument/2006/relationships/customXml" Target="../ink/ink2050.xml"/><Relationship Id="rId132" Type="http://schemas.openxmlformats.org/officeDocument/2006/relationships/image" Target="../media/image2003.png"/><Relationship Id="rId153" Type="http://schemas.openxmlformats.org/officeDocument/2006/relationships/customXml" Target="../ink/ink2071.xml"/><Relationship Id="rId174" Type="http://schemas.openxmlformats.org/officeDocument/2006/relationships/image" Target="../media/image2023.png"/><Relationship Id="rId179" Type="http://schemas.openxmlformats.org/officeDocument/2006/relationships/customXml" Target="../ink/ink2084.xml"/><Relationship Id="rId195" Type="http://schemas.openxmlformats.org/officeDocument/2006/relationships/customXml" Target="../ink/ink2092.xml"/><Relationship Id="rId209" Type="http://schemas.openxmlformats.org/officeDocument/2006/relationships/customXml" Target="../ink/ink2099.xml"/><Relationship Id="rId190" Type="http://schemas.openxmlformats.org/officeDocument/2006/relationships/image" Target="../media/image2031.png"/><Relationship Id="rId204" Type="http://schemas.openxmlformats.org/officeDocument/2006/relationships/image" Target="../media/image2038.png"/><Relationship Id="rId220" Type="http://schemas.openxmlformats.org/officeDocument/2006/relationships/image" Target="../media/image2046.png"/><Relationship Id="rId225" Type="http://schemas.openxmlformats.org/officeDocument/2006/relationships/customXml" Target="../ink/ink2107.xml"/><Relationship Id="rId15" Type="http://schemas.openxmlformats.org/officeDocument/2006/relationships/image" Target="../media/image1946.png"/><Relationship Id="rId36" Type="http://schemas.openxmlformats.org/officeDocument/2006/relationships/customXml" Target="../ink/ink2012.xml"/><Relationship Id="rId57" Type="http://schemas.openxmlformats.org/officeDocument/2006/relationships/customXml" Target="../ink/ink2023.xml"/><Relationship Id="rId106" Type="http://schemas.openxmlformats.org/officeDocument/2006/relationships/image" Target="../media/image1990.png"/><Relationship Id="rId127" Type="http://schemas.openxmlformats.org/officeDocument/2006/relationships/customXml" Target="../ink/ink2058.xml"/><Relationship Id="rId10" Type="http://schemas.openxmlformats.org/officeDocument/2006/relationships/customXml" Target="../ink/ink1999.xml"/><Relationship Id="rId31" Type="http://schemas.openxmlformats.org/officeDocument/2006/relationships/image" Target="../media/image1953.png"/><Relationship Id="rId52" Type="http://schemas.openxmlformats.org/officeDocument/2006/relationships/image" Target="../media/image1963.png"/><Relationship Id="rId73" Type="http://schemas.openxmlformats.org/officeDocument/2006/relationships/customXml" Target="../ink/ink2031.xml"/><Relationship Id="rId78" Type="http://schemas.openxmlformats.org/officeDocument/2006/relationships/image" Target="../media/image1976.png"/><Relationship Id="rId94" Type="http://schemas.openxmlformats.org/officeDocument/2006/relationships/image" Target="../media/image1984.png"/><Relationship Id="rId99" Type="http://schemas.openxmlformats.org/officeDocument/2006/relationships/customXml" Target="../ink/ink2044.xml"/><Relationship Id="rId101" Type="http://schemas.openxmlformats.org/officeDocument/2006/relationships/customXml" Target="../ink/ink2045.xml"/><Relationship Id="rId122" Type="http://schemas.openxmlformats.org/officeDocument/2006/relationships/image" Target="../media/image1998.png"/><Relationship Id="rId143" Type="http://schemas.openxmlformats.org/officeDocument/2006/relationships/customXml" Target="../ink/ink2066.xml"/><Relationship Id="rId148" Type="http://schemas.openxmlformats.org/officeDocument/2006/relationships/image" Target="../media/image2011.png"/><Relationship Id="rId164" Type="http://schemas.openxmlformats.org/officeDocument/2006/relationships/image" Target="../media/image1551.png"/><Relationship Id="rId169" Type="http://schemas.openxmlformats.org/officeDocument/2006/relationships/customXml" Target="../ink/ink2079.xml"/><Relationship Id="rId185" Type="http://schemas.openxmlformats.org/officeDocument/2006/relationships/customXml" Target="../ink/ink2087.xml"/><Relationship Id="rId4" Type="http://schemas.openxmlformats.org/officeDocument/2006/relationships/customXml" Target="../ink/ink1996.xml"/><Relationship Id="rId9" Type="http://schemas.openxmlformats.org/officeDocument/2006/relationships/image" Target="../media/image1943.png"/><Relationship Id="rId180" Type="http://schemas.openxmlformats.org/officeDocument/2006/relationships/image" Target="../media/image2026.png"/><Relationship Id="rId210" Type="http://schemas.openxmlformats.org/officeDocument/2006/relationships/image" Target="../media/image2041.png"/><Relationship Id="rId215" Type="http://schemas.openxmlformats.org/officeDocument/2006/relationships/customXml" Target="../ink/ink2102.xml"/><Relationship Id="rId26" Type="http://schemas.openxmlformats.org/officeDocument/2006/relationships/customXml" Target="../ink/ink2007.xml"/><Relationship Id="rId47" Type="http://schemas.openxmlformats.org/officeDocument/2006/relationships/customXml" Target="../ink/ink2018.xml"/><Relationship Id="rId68" Type="http://schemas.openxmlformats.org/officeDocument/2006/relationships/image" Target="../media/image1971.png"/><Relationship Id="rId89" Type="http://schemas.openxmlformats.org/officeDocument/2006/relationships/customXml" Target="../ink/ink2039.xml"/><Relationship Id="rId112" Type="http://schemas.openxmlformats.org/officeDocument/2006/relationships/image" Target="../media/image1993.png"/><Relationship Id="rId133" Type="http://schemas.openxmlformats.org/officeDocument/2006/relationships/customXml" Target="../ink/ink2061.xml"/><Relationship Id="rId154" Type="http://schemas.openxmlformats.org/officeDocument/2006/relationships/image" Target="../media/image2014.png"/><Relationship Id="rId175" Type="http://schemas.openxmlformats.org/officeDocument/2006/relationships/customXml" Target="../ink/ink2082.xml"/><Relationship Id="rId196" Type="http://schemas.openxmlformats.org/officeDocument/2006/relationships/image" Target="../media/image2034.png"/><Relationship Id="rId200" Type="http://schemas.openxmlformats.org/officeDocument/2006/relationships/image" Target="../media/image2036.png"/><Relationship Id="rId16" Type="http://schemas.openxmlformats.org/officeDocument/2006/relationships/customXml" Target="../ink/ink2002.xml"/><Relationship Id="rId221" Type="http://schemas.openxmlformats.org/officeDocument/2006/relationships/customXml" Target="../ink/ink2105.xml"/><Relationship Id="rId37" Type="http://schemas.openxmlformats.org/officeDocument/2006/relationships/customXml" Target="../ink/ink2013.xml"/><Relationship Id="rId58" Type="http://schemas.openxmlformats.org/officeDocument/2006/relationships/image" Target="../media/image1966.png"/><Relationship Id="rId79" Type="http://schemas.openxmlformats.org/officeDocument/2006/relationships/customXml" Target="../ink/ink2034.xml"/><Relationship Id="rId102" Type="http://schemas.openxmlformats.org/officeDocument/2006/relationships/image" Target="../media/image1988.png"/><Relationship Id="rId123" Type="http://schemas.openxmlformats.org/officeDocument/2006/relationships/customXml" Target="../ink/ink2056.xml"/><Relationship Id="rId144" Type="http://schemas.openxmlformats.org/officeDocument/2006/relationships/image" Target="../media/image2009.png"/><Relationship Id="rId90" Type="http://schemas.openxmlformats.org/officeDocument/2006/relationships/image" Target="../media/image1982.png"/><Relationship Id="rId165" Type="http://schemas.openxmlformats.org/officeDocument/2006/relationships/customXml" Target="../ink/ink2077.xml"/><Relationship Id="rId186" Type="http://schemas.openxmlformats.org/officeDocument/2006/relationships/image" Target="../media/image2029.png"/><Relationship Id="rId211" Type="http://schemas.openxmlformats.org/officeDocument/2006/relationships/customXml" Target="../ink/ink2100.xml"/><Relationship Id="rId27" Type="http://schemas.openxmlformats.org/officeDocument/2006/relationships/image" Target="../media/image1952.png"/><Relationship Id="rId48" Type="http://schemas.openxmlformats.org/officeDocument/2006/relationships/image" Target="../media/image1961.png"/><Relationship Id="rId69" Type="http://schemas.openxmlformats.org/officeDocument/2006/relationships/customXml" Target="../ink/ink2029.xml"/><Relationship Id="rId113" Type="http://schemas.openxmlformats.org/officeDocument/2006/relationships/customXml" Target="../ink/ink2051.xml"/><Relationship Id="rId134" Type="http://schemas.openxmlformats.org/officeDocument/2006/relationships/image" Target="../media/image2004.png"/><Relationship Id="rId80" Type="http://schemas.openxmlformats.org/officeDocument/2006/relationships/image" Target="../media/image1977.png"/><Relationship Id="rId155" Type="http://schemas.openxmlformats.org/officeDocument/2006/relationships/customXml" Target="../ink/ink2072.xml"/><Relationship Id="rId176" Type="http://schemas.openxmlformats.org/officeDocument/2006/relationships/image" Target="../media/image2024.png"/><Relationship Id="rId197" Type="http://schemas.openxmlformats.org/officeDocument/2006/relationships/customXml" Target="../ink/ink2093.xml"/><Relationship Id="rId201" Type="http://schemas.openxmlformats.org/officeDocument/2006/relationships/customXml" Target="../ink/ink2095.xml"/><Relationship Id="rId222" Type="http://schemas.openxmlformats.org/officeDocument/2006/relationships/image" Target="../media/image2047.png"/><Relationship Id="rId17" Type="http://schemas.openxmlformats.org/officeDocument/2006/relationships/image" Target="../media/image1947.png"/><Relationship Id="rId38" Type="http://schemas.openxmlformats.org/officeDocument/2006/relationships/image" Target="../media/image1956.png"/><Relationship Id="rId59" Type="http://schemas.openxmlformats.org/officeDocument/2006/relationships/customXml" Target="../ink/ink2024.xml"/><Relationship Id="rId103" Type="http://schemas.openxmlformats.org/officeDocument/2006/relationships/customXml" Target="../ink/ink2046.xml"/><Relationship Id="rId124" Type="http://schemas.openxmlformats.org/officeDocument/2006/relationships/image" Target="../media/image1999.png"/><Relationship Id="rId70" Type="http://schemas.openxmlformats.org/officeDocument/2006/relationships/image" Target="../media/image1972.png"/><Relationship Id="rId91" Type="http://schemas.openxmlformats.org/officeDocument/2006/relationships/customXml" Target="../ink/ink2040.xml"/><Relationship Id="rId145" Type="http://schemas.openxmlformats.org/officeDocument/2006/relationships/customXml" Target="../ink/ink2067.xml"/><Relationship Id="rId166" Type="http://schemas.openxmlformats.org/officeDocument/2006/relationships/image" Target="../media/image2019.png"/><Relationship Id="rId187" Type="http://schemas.openxmlformats.org/officeDocument/2006/relationships/customXml" Target="../ink/ink208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42.png"/><Relationship Id="rId28" Type="http://schemas.openxmlformats.org/officeDocument/2006/relationships/customXml" Target="../ink/ink2008.xml"/><Relationship Id="rId49" Type="http://schemas.openxmlformats.org/officeDocument/2006/relationships/customXml" Target="../ink/ink2019.xml"/><Relationship Id="rId114" Type="http://schemas.openxmlformats.org/officeDocument/2006/relationships/image" Target="../media/image1994.png"/><Relationship Id="rId60" Type="http://schemas.openxmlformats.org/officeDocument/2006/relationships/image" Target="../media/image1967.png"/><Relationship Id="rId81" Type="http://schemas.openxmlformats.org/officeDocument/2006/relationships/customXml" Target="../ink/ink2035.xml"/><Relationship Id="rId135" Type="http://schemas.openxmlformats.org/officeDocument/2006/relationships/customXml" Target="../ink/ink2062.xml"/><Relationship Id="rId156" Type="http://schemas.openxmlformats.org/officeDocument/2006/relationships/image" Target="../media/image2015.png"/><Relationship Id="rId177" Type="http://schemas.openxmlformats.org/officeDocument/2006/relationships/customXml" Target="../ink/ink2083.xml"/><Relationship Id="rId198" Type="http://schemas.openxmlformats.org/officeDocument/2006/relationships/image" Target="../media/image2035.png"/><Relationship Id="rId202" Type="http://schemas.openxmlformats.org/officeDocument/2006/relationships/image" Target="../media/image2037.png"/><Relationship Id="rId223" Type="http://schemas.openxmlformats.org/officeDocument/2006/relationships/customXml" Target="../ink/ink2106.xml"/><Relationship Id="rId18" Type="http://schemas.openxmlformats.org/officeDocument/2006/relationships/customXml" Target="../ink/ink2003.xml"/><Relationship Id="rId39" Type="http://schemas.openxmlformats.org/officeDocument/2006/relationships/customXml" Target="../ink/ink2014.xml"/><Relationship Id="rId50" Type="http://schemas.openxmlformats.org/officeDocument/2006/relationships/image" Target="../media/image1962.png"/><Relationship Id="rId104" Type="http://schemas.openxmlformats.org/officeDocument/2006/relationships/image" Target="../media/image1989.png"/><Relationship Id="rId125" Type="http://schemas.openxmlformats.org/officeDocument/2006/relationships/customXml" Target="../ink/ink2057.xml"/><Relationship Id="rId146" Type="http://schemas.openxmlformats.org/officeDocument/2006/relationships/image" Target="../media/image2010.png"/><Relationship Id="rId167" Type="http://schemas.openxmlformats.org/officeDocument/2006/relationships/customXml" Target="../ink/ink2078.xml"/><Relationship Id="rId188" Type="http://schemas.openxmlformats.org/officeDocument/2006/relationships/image" Target="../media/image2030.png"/><Relationship Id="rId71" Type="http://schemas.openxmlformats.org/officeDocument/2006/relationships/customXml" Target="../ink/ink2030.xml"/><Relationship Id="rId92" Type="http://schemas.openxmlformats.org/officeDocument/2006/relationships/image" Target="../media/image1983.png"/><Relationship Id="rId213" Type="http://schemas.openxmlformats.org/officeDocument/2006/relationships/customXml" Target="../ink/ink2101.xml"/><Relationship Id="rId2" Type="http://schemas.openxmlformats.org/officeDocument/2006/relationships/customXml" Target="../ink/ink1995.xml"/><Relationship Id="rId29" Type="http://schemas.openxmlformats.org/officeDocument/2006/relationships/image" Target="../media/image1562.png"/><Relationship Id="rId40" Type="http://schemas.openxmlformats.org/officeDocument/2006/relationships/image" Target="../media/image1957.png"/><Relationship Id="rId115" Type="http://schemas.openxmlformats.org/officeDocument/2006/relationships/customXml" Target="../ink/ink2052.xml"/><Relationship Id="rId136" Type="http://schemas.openxmlformats.org/officeDocument/2006/relationships/image" Target="../media/image2005.png"/><Relationship Id="rId157" Type="http://schemas.openxmlformats.org/officeDocument/2006/relationships/customXml" Target="../ink/ink2073.xml"/><Relationship Id="rId178" Type="http://schemas.openxmlformats.org/officeDocument/2006/relationships/image" Target="../media/image2025.png"/><Relationship Id="rId61" Type="http://schemas.openxmlformats.org/officeDocument/2006/relationships/customXml" Target="../ink/ink2025.xml"/><Relationship Id="rId82" Type="http://schemas.openxmlformats.org/officeDocument/2006/relationships/image" Target="../media/image1978.png"/><Relationship Id="rId199" Type="http://schemas.openxmlformats.org/officeDocument/2006/relationships/customXml" Target="../ink/ink2094.xml"/><Relationship Id="rId203" Type="http://schemas.openxmlformats.org/officeDocument/2006/relationships/customXml" Target="../ink/ink2096.xml"/><Relationship Id="rId19" Type="http://schemas.openxmlformats.org/officeDocument/2006/relationships/image" Target="../media/image1948.png"/><Relationship Id="rId224" Type="http://schemas.openxmlformats.org/officeDocument/2006/relationships/image" Target="../media/image2048.png"/><Relationship Id="rId30" Type="http://schemas.openxmlformats.org/officeDocument/2006/relationships/customXml" Target="../ink/ink2009.xml"/><Relationship Id="rId105" Type="http://schemas.openxmlformats.org/officeDocument/2006/relationships/customXml" Target="../ink/ink2047.xml"/><Relationship Id="rId126" Type="http://schemas.openxmlformats.org/officeDocument/2006/relationships/image" Target="../media/image2000.png"/><Relationship Id="rId147" Type="http://schemas.openxmlformats.org/officeDocument/2006/relationships/customXml" Target="../ink/ink2068.xml"/><Relationship Id="rId168" Type="http://schemas.openxmlformats.org/officeDocument/2006/relationships/image" Target="../media/image2020.png"/><Relationship Id="rId51" Type="http://schemas.openxmlformats.org/officeDocument/2006/relationships/customXml" Target="../ink/ink2020.xml"/><Relationship Id="rId72" Type="http://schemas.openxmlformats.org/officeDocument/2006/relationships/image" Target="../media/image1973.png"/><Relationship Id="rId93" Type="http://schemas.openxmlformats.org/officeDocument/2006/relationships/customXml" Target="../ink/ink2041.xml"/><Relationship Id="rId189" Type="http://schemas.openxmlformats.org/officeDocument/2006/relationships/customXml" Target="../ink/ink2089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06.png"/><Relationship Id="rId299" Type="http://schemas.openxmlformats.org/officeDocument/2006/relationships/image" Target="../media/image2192.png"/><Relationship Id="rId21" Type="http://schemas.openxmlformats.org/officeDocument/2006/relationships/image" Target="../media/image2058.png"/><Relationship Id="rId63" Type="http://schemas.openxmlformats.org/officeDocument/2006/relationships/image" Target="../media/image2079.png"/><Relationship Id="rId159" Type="http://schemas.openxmlformats.org/officeDocument/2006/relationships/image" Target="../media/image2127.png"/><Relationship Id="rId324" Type="http://schemas.openxmlformats.org/officeDocument/2006/relationships/customXml" Target="../ink/ink2267.xml"/><Relationship Id="rId170" Type="http://schemas.openxmlformats.org/officeDocument/2006/relationships/customXml" Target="../ink/ink2192.xml"/><Relationship Id="rId226" Type="http://schemas.openxmlformats.org/officeDocument/2006/relationships/customXml" Target="../ink/ink2216.xml"/><Relationship Id="rId268" Type="http://schemas.openxmlformats.org/officeDocument/2006/relationships/image" Target="../media/image2177.png"/><Relationship Id="rId32" Type="http://schemas.openxmlformats.org/officeDocument/2006/relationships/customXml" Target="../ink/ink2123.xml"/><Relationship Id="rId74" Type="http://schemas.openxmlformats.org/officeDocument/2006/relationships/customXml" Target="../ink/ink2144.xml"/><Relationship Id="rId128" Type="http://schemas.openxmlformats.org/officeDocument/2006/relationships/customXml" Target="../ink/ink2171.xml"/><Relationship Id="rId5" Type="http://schemas.openxmlformats.org/officeDocument/2006/relationships/image" Target="../media/image2051.png"/><Relationship Id="rId181" Type="http://schemas.openxmlformats.org/officeDocument/2006/relationships/image" Target="../media/image2138.png"/><Relationship Id="rId237" Type="http://schemas.openxmlformats.org/officeDocument/2006/relationships/image" Target="../media/image2164.png"/><Relationship Id="rId279" Type="http://schemas.openxmlformats.org/officeDocument/2006/relationships/customXml" Target="../ink/ink2244.xml"/><Relationship Id="rId43" Type="http://schemas.openxmlformats.org/officeDocument/2006/relationships/image" Target="../media/image2069.png"/><Relationship Id="rId139" Type="http://schemas.openxmlformats.org/officeDocument/2006/relationships/image" Target="../media/image2117.png"/><Relationship Id="rId290" Type="http://schemas.openxmlformats.org/officeDocument/2006/relationships/customXml" Target="../ink/ink2250.xml"/><Relationship Id="rId304" Type="http://schemas.openxmlformats.org/officeDocument/2006/relationships/customXml" Target="../ink/ink2257.xml"/><Relationship Id="rId85" Type="http://schemas.openxmlformats.org/officeDocument/2006/relationships/image" Target="../media/image2090.png"/><Relationship Id="rId150" Type="http://schemas.openxmlformats.org/officeDocument/2006/relationships/customXml" Target="../ink/ink2182.xml"/><Relationship Id="rId192" Type="http://schemas.openxmlformats.org/officeDocument/2006/relationships/customXml" Target="../ink/ink2203.xml"/><Relationship Id="rId206" Type="http://schemas.openxmlformats.org/officeDocument/2006/relationships/customXml" Target="../ink/ink2210.xml"/><Relationship Id="rId248" Type="http://schemas.openxmlformats.org/officeDocument/2006/relationships/customXml" Target="../ink/ink2227.xml"/><Relationship Id="rId12" Type="http://schemas.openxmlformats.org/officeDocument/2006/relationships/customXml" Target="../ink/ink2113.xml"/><Relationship Id="rId108" Type="http://schemas.openxmlformats.org/officeDocument/2006/relationships/customXml" Target="../ink/ink2161.xml"/><Relationship Id="rId315" Type="http://schemas.openxmlformats.org/officeDocument/2006/relationships/image" Target="../media/image2200.png"/><Relationship Id="rId54" Type="http://schemas.openxmlformats.org/officeDocument/2006/relationships/customXml" Target="../ink/ink2134.xml"/><Relationship Id="rId96" Type="http://schemas.openxmlformats.org/officeDocument/2006/relationships/customXml" Target="../ink/ink2155.xml"/><Relationship Id="rId161" Type="http://schemas.openxmlformats.org/officeDocument/2006/relationships/image" Target="../media/image2128.png"/><Relationship Id="rId217" Type="http://schemas.openxmlformats.org/officeDocument/2006/relationships/image" Target="../media/image2154.png"/><Relationship Id="rId259" Type="http://schemas.openxmlformats.org/officeDocument/2006/relationships/customXml" Target="../ink/ink2234.xml"/><Relationship Id="rId23" Type="http://schemas.openxmlformats.org/officeDocument/2006/relationships/image" Target="../media/image2059.png"/><Relationship Id="rId119" Type="http://schemas.openxmlformats.org/officeDocument/2006/relationships/image" Target="../media/image2107.png"/><Relationship Id="rId270" Type="http://schemas.openxmlformats.org/officeDocument/2006/relationships/image" Target="../media/image2178.png"/><Relationship Id="rId326" Type="http://schemas.openxmlformats.org/officeDocument/2006/relationships/customXml" Target="../ink/ink2268.xml"/><Relationship Id="rId65" Type="http://schemas.openxmlformats.org/officeDocument/2006/relationships/image" Target="../media/image2080.png"/><Relationship Id="rId130" Type="http://schemas.openxmlformats.org/officeDocument/2006/relationships/customXml" Target="../ink/ink2172.xml"/><Relationship Id="rId172" Type="http://schemas.openxmlformats.org/officeDocument/2006/relationships/customXml" Target="../ink/ink2193.xml"/><Relationship Id="rId228" Type="http://schemas.openxmlformats.org/officeDocument/2006/relationships/customXml" Target="../ink/ink2217.xml"/><Relationship Id="rId281" Type="http://schemas.openxmlformats.org/officeDocument/2006/relationships/customXml" Target="../ink/ink2245.xml"/><Relationship Id="rId34" Type="http://schemas.openxmlformats.org/officeDocument/2006/relationships/customXml" Target="../ink/ink2124.xml"/><Relationship Id="rId76" Type="http://schemas.openxmlformats.org/officeDocument/2006/relationships/customXml" Target="../ink/ink2145.xml"/><Relationship Id="rId141" Type="http://schemas.openxmlformats.org/officeDocument/2006/relationships/image" Target="../media/image2118.png"/><Relationship Id="rId7" Type="http://schemas.openxmlformats.org/officeDocument/2006/relationships/image" Target="../media/image1551.png"/><Relationship Id="rId162" Type="http://schemas.openxmlformats.org/officeDocument/2006/relationships/customXml" Target="../ink/ink2188.xml"/><Relationship Id="rId183" Type="http://schemas.openxmlformats.org/officeDocument/2006/relationships/image" Target="../media/image2139.png"/><Relationship Id="rId218" Type="http://schemas.openxmlformats.org/officeDocument/2006/relationships/customXml" Target="../ink/ink2212.xml"/><Relationship Id="rId239" Type="http://schemas.openxmlformats.org/officeDocument/2006/relationships/image" Target="../media/image2165.png"/><Relationship Id="rId250" Type="http://schemas.openxmlformats.org/officeDocument/2006/relationships/customXml" Target="../ink/ink2228.xml"/><Relationship Id="rId271" Type="http://schemas.openxmlformats.org/officeDocument/2006/relationships/customXml" Target="../ink/ink2240.xml"/><Relationship Id="rId292" Type="http://schemas.openxmlformats.org/officeDocument/2006/relationships/customXml" Target="../ink/ink2251.xml"/><Relationship Id="rId306" Type="http://schemas.openxmlformats.org/officeDocument/2006/relationships/customXml" Target="../ink/ink2258.xml"/><Relationship Id="rId24" Type="http://schemas.openxmlformats.org/officeDocument/2006/relationships/customXml" Target="../ink/ink2119.xml"/><Relationship Id="rId45" Type="http://schemas.openxmlformats.org/officeDocument/2006/relationships/image" Target="../media/image2070.png"/><Relationship Id="rId66" Type="http://schemas.openxmlformats.org/officeDocument/2006/relationships/customXml" Target="../ink/ink2140.xml"/><Relationship Id="rId87" Type="http://schemas.openxmlformats.org/officeDocument/2006/relationships/image" Target="../media/image2091.png"/><Relationship Id="rId110" Type="http://schemas.openxmlformats.org/officeDocument/2006/relationships/customXml" Target="../ink/ink2162.xml"/><Relationship Id="rId131" Type="http://schemas.openxmlformats.org/officeDocument/2006/relationships/image" Target="../media/image2113.png"/><Relationship Id="rId327" Type="http://schemas.openxmlformats.org/officeDocument/2006/relationships/image" Target="../media/image2206.png"/><Relationship Id="rId152" Type="http://schemas.openxmlformats.org/officeDocument/2006/relationships/customXml" Target="../ink/ink2183.xml"/><Relationship Id="rId173" Type="http://schemas.openxmlformats.org/officeDocument/2006/relationships/image" Target="../media/image2134.png"/><Relationship Id="rId194" Type="http://schemas.openxmlformats.org/officeDocument/2006/relationships/customXml" Target="../ink/ink2204.xml"/><Relationship Id="rId229" Type="http://schemas.openxmlformats.org/officeDocument/2006/relationships/image" Target="../media/image2160.png"/><Relationship Id="rId240" Type="http://schemas.openxmlformats.org/officeDocument/2006/relationships/customXml" Target="../ink/ink2223.xml"/><Relationship Id="rId261" Type="http://schemas.openxmlformats.org/officeDocument/2006/relationships/customXml" Target="../ink/ink2235.xml"/><Relationship Id="rId14" Type="http://schemas.openxmlformats.org/officeDocument/2006/relationships/customXml" Target="../ink/ink2114.xml"/><Relationship Id="rId35" Type="http://schemas.openxmlformats.org/officeDocument/2006/relationships/image" Target="../media/image2065.png"/><Relationship Id="rId56" Type="http://schemas.openxmlformats.org/officeDocument/2006/relationships/customXml" Target="../ink/ink2135.xml"/><Relationship Id="rId77" Type="http://schemas.openxmlformats.org/officeDocument/2006/relationships/image" Target="../media/image2086.png"/><Relationship Id="rId100" Type="http://schemas.openxmlformats.org/officeDocument/2006/relationships/customXml" Target="../ink/ink2157.xml"/><Relationship Id="rId282" Type="http://schemas.openxmlformats.org/officeDocument/2006/relationships/image" Target="../media/image2184.png"/><Relationship Id="rId317" Type="http://schemas.openxmlformats.org/officeDocument/2006/relationships/image" Target="../media/image2201.png"/><Relationship Id="rId8" Type="http://schemas.openxmlformats.org/officeDocument/2006/relationships/customXml" Target="../ink/ink2111.xml"/><Relationship Id="rId98" Type="http://schemas.openxmlformats.org/officeDocument/2006/relationships/customXml" Target="../ink/ink2156.xml"/><Relationship Id="rId121" Type="http://schemas.openxmlformats.org/officeDocument/2006/relationships/image" Target="../media/image2108.png"/><Relationship Id="rId142" Type="http://schemas.openxmlformats.org/officeDocument/2006/relationships/customXml" Target="../ink/ink2178.xml"/><Relationship Id="rId163" Type="http://schemas.openxmlformats.org/officeDocument/2006/relationships/image" Target="../media/image2129.png"/><Relationship Id="rId184" Type="http://schemas.openxmlformats.org/officeDocument/2006/relationships/customXml" Target="../ink/ink2199.xml"/><Relationship Id="rId219" Type="http://schemas.openxmlformats.org/officeDocument/2006/relationships/image" Target="../media/image2155.png"/><Relationship Id="rId230" Type="http://schemas.openxmlformats.org/officeDocument/2006/relationships/customXml" Target="../ink/ink2218.xml"/><Relationship Id="rId251" Type="http://schemas.openxmlformats.org/officeDocument/2006/relationships/customXml" Target="../ink/ink2229.xml"/><Relationship Id="rId25" Type="http://schemas.openxmlformats.org/officeDocument/2006/relationships/image" Target="../media/image2060.png"/><Relationship Id="rId46" Type="http://schemas.openxmlformats.org/officeDocument/2006/relationships/customXml" Target="../ink/ink2130.xml"/><Relationship Id="rId67" Type="http://schemas.openxmlformats.org/officeDocument/2006/relationships/image" Target="../media/image2081.png"/><Relationship Id="rId272" Type="http://schemas.openxmlformats.org/officeDocument/2006/relationships/image" Target="../media/image2179.png"/><Relationship Id="rId293" Type="http://schemas.openxmlformats.org/officeDocument/2006/relationships/image" Target="../media/image2189.png"/><Relationship Id="rId307" Type="http://schemas.openxmlformats.org/officeDocument/2006/relationships/image" Target="../media/image2196.png"/><Relationship Id="rId328" Type="http://schemas.openxmlformats.org/officeDocument/2006/relationships/customXml" Target="../ink/ink2269.xml"/><Relationship Id="rId88" Type="http://schemas.openxmlformats.org/officeDocument/2006/relationships/customXml" Target="../ink/ink2151.xml"/><Relationship Id="rId111" Type="http://schemas.openxmlformats.org/officeDocument/2006/relationships/image" Target="../media/image2103.png"/><Relationship Id="rId132" Type="http://schemas.openxmlformats.org/officeDocument/2006/relationships/customXml" Target="../ink/ink2173.xml"/><Relationship Id="rId153" Type="http://schemas.openxmlformats.org/officeDocument/2006/relationships/image" Target="../media/image2124.png"/><Relationship Id="rId174" Type="http://schemas.openxmlformats.org/officeDocument/2006/relationships/customXml" Target="../ink/ink2194.xml"/><Relationship Id="rId195" Type="http://schemas.openxmlformats.org/officeDocument/2006/relationships/image" Target="../media/image2144.png"/><Relationship Id="rId209" Type="http://schemas.openxmlformats.org/officeDocument/2006/relationships/image" Target="../media/image2150.png"/><Relationship Id="rId220" Type="http://schemas.openxmlformats.org/officeDocument/2006/relationships/customXml" Target="../ink/ink2213.xml"/><Relationship Id="rId241" Type="http://schemas.openxmlformats.org/officeDocument/2006/relationships/image" Target="../media/image2166.png"/><Relationship Id="rId15" Type="http://schemas.openxmlformats.org/officeDocument/2006/relationships/image" Target="../media/image2055.png"/><Relationship Id="rId36" Type="http://schemas.openxmlformats.org/officeDocument/2006/relationships/customXml" Target="../ink/ink2125.xml"/><Relationship Id="rId57" Type="http://schemas.openxmlformats.org/officeDocument/2006/relationships/image" Target="../media/image2076.png"/><Relationship Id="rId262" Type="http://schemas.openxmlformats.org/officeDocument/2006/relationships/image" Target="../media/image2174.png"/><Relationship Id="rId283" Type="http://schemas.openxmlformats.org/officeDocument/2006/relationships/customXml" Target="../ink/ink2246.xml"/><Relationship Id="rId318" Type="http://schemas.openxmlformats.org/officeDocument/2006/relationships/customXml" Target="../ink/ink2264.xml"/><Relationship Id="rId78" Type="http://schemas.openxmlformats.org/officeDocument/2006/relationships/customXml" Target="../ink/ink2146.xml"/><Relationship Id="rId99" Type="http://schemas.openxmlformats.org/officeDocument/2006/relationships/image" Target="../media/image2097.png"/><Relationship Id="rId101" Type="http://schemas.openxmlformats.org/officeDocument/2006/relationships/image" Target="../media/image2098.png"/><Relationship Id="rId122" Type="http://schemas.openxmlformats.org/officeDocument/2006/relationships/customXml" Target="../ink/ink2168.xml"/><Relationship Id="rId143" Type="http://schemas.openxmlformats.org/officeDocument/2006/relationships/image" Target="../media/image2119.png"/><Relationship Id="rId164" Type="http://schemas.openxmlformats.org/officeDocument/2006/relationships/customXml" Target="../ink/ink2189.xml"/><Relationship Id="rId185" Type="http://schemas.openxmlformats.org/officeDocument/2006/relationships/image" Target="../media/image2140.png"/><Relationship Id="rId9" Type="http://schemas.openxmlformats.org/officeDocument/2006/relationships/image" Target="../media/image2052.png"/><Relationship Id="rId26" Type="http://schemas.openxmlformats.org/officeDocument/2006/relationships/customXml" Target="../ink/ink2120.xml"/><Relationship Id="rId231" Type="http://schemas.openxmlformats.org/officeDocument/2006/relationships/image" Target="../media/image2161.png"/><Relationship Id="rId252" Type="http://schemas.openxmlformats.org/officeDocument/2006/relationships/customXml" Target="../ink/ink2230.xml"/><Relationship Id="rId273" Type="http://schemas.openxmlformats.org/officeDocument/2006/relationships/customXml" Target="../ink/ink2241.xml"/><Relationship Id="rId294" Type="http://schemas.openxmlformats.org/officeDocument/2006/relationships/customXml" Target="../ink/ink2252.xml"/><Relationship Id="rId308" Type="http://schemas.openxmlformats.org/officeDocument/2006/relationships/customXml" Target="../ink/ink2259.xml"/><Relationship Id="rId329" Type="http://schemas.openxmlformats.org/officeDocument/2006/relationships/image" Target="../media/image2207.png"/><Relationship Id="rId47" Type="http://schemas.openxmlformats.org/officeDocument/2006/relationships/image" Target="../media/image2071.png"/><Relationship Id="rId68" Type="http://schemas.openxmlformats.org/officeDocument/2006/relationships/customXml" Target="../ink/ink2141.xml"/><Relationship Id="rId89" Type="http://schemas.openxmlformats.org/officeDocument/2006/relationships/image" Target="../media/image2092.png"/><Relationship Id="rId112" Type="http://schemas.openxmlformats.org/officeDocument/2006/relationships/customXml" Target="../ink/ink2163.xml"/><Relationship Id="rId133" Type="http://schemas.openxmlformats.org/officeDocument/2006/relationships/image" Target="../media/image2114.png"/><Relationship Id="rId154" Type="http://schemas.openxmlformats.org/officeDocument/2006/relationships/customXml" Target="../ink/ink2184.xml"/><Relationship Id="rId175" Type="http://schemas.openxmlformats.org/officeDocument/2006/relationships/image" Target="../media/image2135.png"/><Relationship Id="rId196" Type="http://schemas.openxmlformats.org/officeDocument/2006/relationships/customXml" Target="../ink/ink2205.xml"/><Relationship Id="rId200" Type="http://schemas.openxmlformats.org/officeDocument/2006/relationships/customXml" Target="../ink/ink2207.xml"/><Relationship Id="rId16" Type="http://schemas.openxmlformats.org/officeDocument/2006/relationships/customXml" Target="../ink/ink2115.xml"/><Relationship Id="rId221" Type="http://schemas.openxmlformats.org/officeDocument/2006/relationships/image" Target="../media/image2156.png"/><Relationship Id="rId242" Type="http://schemas.openxmlformats.org/officeDocument/2006/relationships/customXml" Target="../ink/ink2224.xml"/><Relationship Id="rId263" Type="http://schemas.openxmlformats.org/officeDocument/2006/relationships/customXml" Target="../ink/ink2236.xml"/><Relationship Id="rId284" Type="http://schemas.openxmlformats.org/officeDocument/2006/relationships/image" Target="../media/image2185.png"/><Relationship Id="rId319" Type="http://schemas.openxmlformats.org/officeDocument/2006/relationships/image" Target="../media/image2202.png"/><Relationship Id="rId37" Type="http://schemas.openxmlformats.org/officeDocument/2006/relationships/image" Target="../media/image2066.png"/><Relationship Id="rId58" Type="http://schemas.openxmlformats.org/officeDocument/2006/relationships/customXml" Target="../ink/ink2136.xml"/><Relationship Id="rId79" Type="http://schemas.openxmlformats.org/officeDocument/2006/relationships/image" Target="../media/image2087.png"/><Relationship Id="rId102" Type="http://schemas.openxmlformats.org/officeDocument/2006/relationships/customXml" Target="../ink/ink2158.xml"/><Relationship Id="rId123" Type="http://schemas.openxmlformats.org/officeDocument/2006/relationships/image" Target="../media/image2109.png"/><Relationship Id="rId144" Type="http://schemas.openxmlformats.org/officeDocument/2006/relationships/customXml" Target="../ink/ink2179.xml"/><Relationship Id="rId330" Type="http://schemas.openxmlformats.org/officeDocument/2006/relationships/customXml" Target="../ink/ink2270.xml"/><Relationship Id="rId90" Type="http://schemas.openxmlformats.org/officeDocument/2006/relationships/customXml" Target="../ink/ink2152.xml"/><Relationship Id="rId165" Type="http://schemas.openxmlformats.org/officeDocument/2006/relationships/image" Target="../media/image2130.png"/><Relationship Id="rId186" Type="http://schemas.openxmlformats.org/officeDocument/2006/relationships/customXml" Target="../ink/ink2200.xml"/><Relationship Id="rId232" Type="http://schemas.openxmlformats.org/officeDocument/2006/relationships/customXml" Target="../ink/ink2219.xml"/><Relationship Id="rId211" Type="http://schemas.openxmlformats.org/officeDocument/2006/relationships/image" Target="../media/image2151.png"/><Relationship Id="rId253" Type="http://schemas.openxmlformats.org/officeDocument/2006/relationships/customXml" Target="../ink/ink2231.xml"/><Relationship Id="rId274" Type="http://schemas.openxmlformats.org/officeDocument/2006/relationships/image" Target="../media/image2180.png"/><Relationship Id="rId295" Type="http://schemas.openxmlformats.org/officeDocument/2006/relationships/image" Target="../media/image2190.png"/><Relationship Id="rId309" Type="http://schemas.openxmlformats.org/officeDocument/2006/relationships/image" Target="../media/image2197.png"/><Relationship Id="rId27" Type="http://schemas.openxmlformats.org/officeDocument/2006/relationships/image" Target="../media/image2061.png"/><Relationship Id="rId48" Type="http://schemas.openxmlformats.org/officeDocument/2006/relationships/customXml" Target="../ink/ink2131.xml"/><Relationship Id="rId69" Type="http://schemas.openxmlformats.org/officeDocument/2006/relationships/image" Target="../media/image2082.png"/><Relationship Id="rId113" Type="http://schemas.openxmlformats.org/officeDocument/2006/relationships/image" Target="../media/image2104.png"/><Relationship Id="rId134" Type="http://schemas.openxmlformats.org/officeDocument/2006/relationships/customXml" Target="../ink/ink2174.xml"/><Relationship Id="rId320" Type="http://schemas.openxmlformats.org/officeDocument/2006/relationships/customXml" Target="../ink/ink2265.xml"/><Relationship Id="rId80" Type="http://schemas.openxmlformats.org/officeDocument/2006/relationships/customXml" Target="../ink/ink2147.xml"/><Relationship Id="rId155" Type="http://schemas.openxmlformats.org/officeDocument/2006/relationships/image" Target="../media/image2125.png"/><Relationship Id="rId176" Type="http://schemas.openxmlformats.org/officeDocument/2006/relationships/customXml" Target="../ink/ink2195.xml"/><Relationship Id="rId197" Type="http://schemas.openxmlformats.org/officeDocument/2006/relationships/image" Target="../media/image2145.png"/><Relationship Id="rId201" Type="http://schemas.openxmlformats.org/officeDocument/2006/relationships/image" Target="../media/image2147.png"/><Relationship Id="rId222" Type="http://schemas.openxmlformats.org/officeDocument/2006/relationships/customXml" Target="../ink/ink2214.xml"/><Relationship Id="rId243" Type="http://schemas.openxmlformats.org/officeDocument/2006/relationships/image" Target="../media/image2167.png"/><Relationship Id="rId264" Type="http://schemas.openxmlformats.org/officeDocument/2006/relationships/image" Target="../media/image2175.png"/><Relationship Id="rId285" Type="http://schemas.openxmlformats.org/officeDocument/2006/relationships/customXml" Target="../ink/ink2247.xml"/><Relationship Id="rId17" Type="http://schemas.openxmlformats.org/officeDocument/2006/relationships/image" Target="../media/image2056.png"/><Relationship Id="rId38" Type="http://schemas.openxmlformats.org/officeDocument/2006/relationships/customXml" Target="../ink/ink2126.xml"/><Relationship Id="rId59" Type="http://schemas.openxmlformats.org/officeDocument/2006/relationships/image" Target="../media/image2077.png"/><Relationship Id="rId103" Type="http://schemas.openxmlformats.org/officeDocument/2006/relationships/image" Target="../media/image2099.png"/><Relationship Id="rId124" Type="http://schemas.openxmlformats.org/officeDocument/2006/relationships/customXml" Target="../ink/ink2169.xml"/><Relationship Id="rId310" Type="http://schemas.openxmlformats.org/officeDocument/2006/relationships/customXml" Target="../ink/ink2260.xml"/><Relationship Id="rId70" Type="http://schemas.openxmlformats.org/officeDocument/2006/relationships/customXml" Target="../ink/ink2142.xml"/><Relationship Id="rId91" Type="http://schemas.openxmlformats.org/officeDocument/2006/relationships/image" Target="../media/image2093.png"/><Relationship Id="rId145" Type="http://schemas.openxmlformats.org/officeDocument/2006/relationships/image" Target="../media/image2120.png"/><Relationship Id="rId166" Type="http://schemas.openxmlformats.org/officeDocument/2006/relationships/customXml" Target="../ink/ink2190.xml"/><Relationship Id="rId187" Type="http://schemas.openxmlformats.org/officeDocument/2006/relationships/image" Target="../media/image2141.png"/><Relationship Id="rId331" Type="http://schemas.openxmlformats.org/officeDocument/2006/relationships/image" Target="../media/image220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62.png"/><Relationship Id="rId254" Type="http://schemas.openxmlformats.org/officeDocument/2006/relationships/image" Target="../media/image2170.png"/><Relationship Id="rId28" Type="http://schemas.openxmlformats.org/officeDocument/2006/relationships/customXml" Target="../ink/ink2121.xml"/><Relationship Id="rId49" Type="http://schemas.openxmlformats.org/officeDocument/2006/relationships/image" Target="../media/image2072.png"/><Relationship Id="rId114" Type="http://schemas.openxmlformats.org/officeDocument/2006/relationships/customXml" Target="../ink/ink2164.xml"/><Relationship Id="rId275" Type="http://schemas.openxmlformats.org/officeDocument/2006/relationships/customXml" Target="../ink/ink2242.xml"/><Relationship Id="rId296" Type="http://schemas.openxmlformats.org/officeDocument/2006/relationships/customXml" Target="../ink/ink2253.xml"/><Relationship Id="rId300" Type="http://schemas.openxmlformats.org/officeDocument/2006/relationships/customXml" Target="../ink/ink2255.xml"/><Relationship Id="rId60" Type="http://schemas.openxmlformats.org/officeDocument/2006/relationships/customXml" Target="../ink/ink2137.xml"/><Relationship Id="rId81" Type="http://schemas.openxmlformats.org/officeDocument/2006/relationships/image" Target="../media/image2088.png"/><Relationship Id="rId135" Type="http://schemas.openxmlformats.org/officeDocument/2006/relationships/image" Target="../media/image2115.png"/><Relationship Id="rId156" Type="http://schemas.openxmlformats.org/officeDocument/2006/relationships/customXml" Target="../ink/ink2185.xml"/><Relationship Id="rId177" Type="http://schemas.openxmlformats.org/officeDocument/2006/relationships/image" Target="../media/image2136.png"/><Relationship Id="rId198" Type="http://schemas.openxmlformats.org/officeDocument/2006/relationships/customXml" Target="../ink/ink2206.xml"/><Relationship Id="rId321" Type="http://schemas.openxmlformats.org/officeDocument/2006/relationships/image" Target="../media/image2203.png"/><Relationship Id="rId202" Type="http://schemas.openxmlformats.org/officeDocument/2006/relationships/customXml" Target="../ink/ink2208.xml"/><Relationship Id="rId223" Type="http://schemas.openxmlformats.org/officeDocument/2006/relationships/image" Target="../media/image2157.png"/><Relationship Id="rId244" Type="http://schemas.openxmlformats.org/officeDocument/2006/relationships/customXml" Target="../ink/ink2225.xml"/><Relationship Id="rId18" Type="http://schemas.openxmlformats.org/officeDocument/2006/relationships/customXml" Target="../ink/ink2116.xml"/><Relationship Id="rId39" Type="http://schemas.openxmlformats.org/officeDocument/2006/relationships/image" Target="../media/image2067.png"/><Relationship Id="rId265" Type="http://schemas.openxmlformats.org/officeDocument/2006/relationships/customXml" Target="../ink/ink2237.xml"/><Relationship Id="rId286" Type="http://schemas.openxmlformats.org/officeDocument/2006/relationships/image" Target="../media/image2186.png"/><Relationship Id="rId50" Type="http://schemas.openxmlformats.org/officeDocument/2006/relationships/customXml" Target="../ink/ink2132.xml"/><Relationship Id="rId104" Type="http://schemas.openxmlformats.org/officeDocument/2006/relationships/customXml" Target="../ink/ink2159.xml"/><Relationship Id="rId125" Type="http://schemas.openxmlformats.org/officeDocument/2006/relationships/image" Target="../media/image2110.png"/><Relationship Id="rId146" Type="http://schemas.openxmlformats.org/officeDocument/2006/relationships/customXml" Target="../ink/ink2180.xml"/><Relationship Id="rId167" Type="http://schemas.openxmlformats.org/officeDocument/2006/relationships/image" Target="../media/image2131.png"/><Relationship Id="rId188" Type="http://schemas.openxmlformats.org/officeDocument/2006/relationships/customXml" Target="../ink/ink2201.xml"/><Relationship Id="rId311" Type="http://schemas.openxmlformats.org/officeDocument/2006/relationships/image" Target="../media/image2198.png"/><Relationship Id="rId71" Type="http://schemas.openxmlformats.org/officeDocument/2006/relationships/image" Target="../media/image2083.png"/><Relationship Id="rId92" Type="http://schemas.openxmlformats.org/officeDocument/2006/relationships/customXml" Target="../ink/ink2153.xml"/><Relationship Id="rId234" Type="http://schemas.openxmlformats.org/officeDocument/2006/relationships/customXml" Target="../ink/ink2220.xml"/><Relationship Id="rId213" Type="http://schemas.openxmlformats.org/officeDocument/2006/relationships/image" Target="../media/image2152.png"/><Relationship Id="rId2" Type="http://schemas.openxmlformats.org/officeDocument/2006/relationships/customXml" Target="../ink/ink2108.xml"/><Relationship Id="rId29" Type="http://schemas.openxmlformats.org/officeDocument/2006/relationships/image" Target="../media/image2062.png"/><Relationship Id="rId255" Type="http://schemas.openxmlformats.org/officeDocument/2006/relationships/customXml" Target="../ink/ink2232.xml"/><Relationship Id="rId276" Type="http://schemas.openxmlformats.org/officeDocument/2006/relationships/image" Target="../media/image2181.png"/><Relationship Id="rId297" Type="http://schemas.openxmlformats.org/officeDocument/2006/relationships/image" Target="../media/image2191.png"/><Relationship Id="rId40" Type="http://schemas.openxmlformats.org/officeDocument/2006/relationships/customXml" Target="../ink/ink2127.xml"/><Relationship Id="rId115" Type="http://schemas.openxmlformats.org/officeDocument/2006/relationships/image" Target="../media/image2105.png"/><Relationship Id="rId136" Type="http://schemas.openxmlformats.org/officeDocument/2006/relationships/customXml" Target="../ink/ink2175.xml"/><Relationship Id="rId157" Type="http://schemas.openxmlformats.org/officeDocument/2006/relationships/image" Target="../media/image2126.png"/><Relationship Id="rId178" Type="http://schemas.openxmlformats.org/officeDocument/2006/relationships/customXml" Target="../ink/ink2196.xml"/><Relationship Id="rId301" Type="http://schemas.openxmlformats.org/officeDocument/2006/relationships/image" Target="../media/image2193.png"/><Relationship Id="rId322" Type="http://schemas.openxmlformats.org/officeDocument/2006/relationships/customXml" Target="../ink/ink2266.xml"/><Relationship Id="rId61" Type="http://schemas.openxmlformats.org/officeDocument/2006/relationships/image" Target="../media/image2078.png"/><Relationship Id="rId82" Type="http://schemas.openxmlformats.org/officeDocument/2006/relationships/customXml" Target="../ink/ink2148.xml"/><Relationship Id="rId199" Type="http://schemas.openxmlformats.org/officeDocument/2006/relationships/image" Target="../media/image2146.png"/><Relationship Id="rId203" Type="http://schemas.openxmlformats.org/officeDocument/2006/relationships/image" Target="../media/image2148.png"/><Relationship Id="rId19" Type="http://schemas.openxmlformats.org/officeDocument/2006/relationships/image" Target="../media/image2057.png"/><Relationship Id="rId224" Type="http://schemas.openxmlformats.org/officeDocument/2006/relationships/customXml" Target="../ink/ink2215.xml"/><Relationship Id="rId245" Type="http://schemas.openxmlformats.org/officeDocument/2006/relationships/image" Target="../media/image2168.png"/><Relationship Id="rId266" Type="http://schemas.openxmlformats.org/officeDocument/2006/relationships/image" Target="../media/image2176.png"/><Relationship Id="rId287" Type="http://schemas.openxmlformats.org/officeDocument/2006/relationships/customXml" Target="../ink/ink2248.xml"/><Relationship Id="rId30" Type="http://schemas.openxmlformats.org/officeDocument/2006/relationships/customXml" Target="../ink/ink2122.xml"/><Relationship Id="rId105" Type="http://schemas.openxmlformats.org/officeDocument/2006/relationships/image" Target="../media/image2100.png"/><Relationship Id="rId126" Type="http://schemas.openxmlformats.org/officeDocument/2006/relationships/customXml" Target="../ink/ink2170.xml"/><Relationship Id="rId147" Type="http://schemas.openxmlformats.org/officeDocument/2006/relationships/image" Target="../media/image2121.png"/><Relationship Id="rId168" Type="http://schemas.openxmlformats.org/officeDocument/2006/relationships/customXml" Target="../ink/ink2191.xml"/><Relationship Id="rId312" Type="http://schemas.openxmlformats.org/officeDocument/2006/relationships/customXml" Target="../ink/ink2261.xml"/><Relationship Id="rId51" Type="http://schemas.openxmlformats.org/officeDocument/2006/relationships/image" Target="../media/image2073.png"/><Relationship Id="rId72" Type="http://schemas.openxmlformats.org/officeDocument/2006/relationships/customXml" Target="../ink/ink2143.xml"/><Relationship Id="rId93" Type="http://schemas.openxmlformats.org/officeDocument/2006/relationships/image" Target="../media/image2094.png"/><Relationship Id="rId189" Type="http://schemas.openxmlformats.org/officeDocument/2006/relationships/image" Target="../media/image2142.png"/><Relationship Id="rId3" Type="http://schemas.openxmlformats.org/officeDocument/2006/relationships/image" Target="../media/image2050.png"/><Relationship Id="rId235" Type="http://schemas.openxmlformats.org/officeDocument/2006/relationships/image" Target="../media/image2163.png"/><Relationship Id="rId256" Type="http://schemas.openxmlformats.org/officeDocument/2006/relationships/image" Target="../media/image2171.png"/><Relationship Id="rId277" Type="http://schemas.openxmlformats.org/officeDocument/2006/relationships/customXml" Target="../ink/ink2243.xml"/><Relationship Id="rId298" Type="http://schemas.openxmlformats.org/officeDocument/2006/relationships/customXml" Target="../ink/ink2254.xml"/><Relationship Id="rId116" Type="http://schemas.openxmlformats.org/officeDocument/2006/relationships/customXml" Target="../ink/ink2165.xml"/><Relationship Id="rId137" Type="http://schemas.openxmlformats.org/officeDocument/2006/relationships/image" Target="../media/image2116.png"/><Relationship Id="rId158" Type="http://schemas.openxmlformats.org/officeDocument/2006/relationships/customXml" Target="../ink/ink2186.xml"/><Relationship Id="rId302" Type="http://schemas.openxmlformats.org/officeDocument/2006/relationships/customXml" Target="../ink/ink2256.xml"/><Relationship Id="rId323" Type="http://schemas.openxmlformats.org/officeDocument/2006/relationships/image" Target="../media/image2204.png"/><Relationship Id="rId20" Type="http://schemas.openxmlformats.org/officeDocument/2006/relationships/customXml" Target="../ink/ink2117.xml"/><Relationship Id="rId41" Type="http://schemas.openxmlformats.org/officeDocument/2006/relationships/image" Target="../media/image2068.png"/><Relationship Id="rId62" Type="http://schemas.openxmlformats.org/officeDocument/2006/relationships/customXml" Target="../ink/ink2138.xml"/><Relationship Id="rId83" Type="http://schemas.openxmlformats.org/officeDocument/2006/relationships/image" Target="../media/image2089.png"/><Relationship Id="rId179" Type="http://schemas.openxmlformats.org/officeDocument/2006/relationships/image" Target="../media/image2137.png"/><Relationship Id="rId190" Type="http://schemas.openxmlformats.org/officeDocument/2006/relationships/customXml" Target="../ink/ink2202.xml"/><Relationship Id="rId204" Type="http://schemas.openxmlformats.org/officeDocument/2006/relationships/customXml" Target="../ink/ink2209.xml"/><Relationship Id="rId225" Type="http://schemas.openxmlformats.org/officeDocument/2006/relationships/image" Target="../media/image2158.png"/><Relationship Id="rId246" Type="http://schemas.openxmlformats.org/officeDocument/2006/relationships/customXml" Target="../ink/ink2226.xml"/><Relationship Id="rId267" Type="http://schemas.openxmlformats.org/officeDocument/2006/relationships/customXml" Target="../ink/ink2238.xml"/><Relationship Id="rId288" Type="http://schemas.openxmlformats.org/officeDocument/2006/relationships/image" Target="../media/image2187.png"/><Relationship Id="rId106" Type="http://schemas.openxmlformats.org/officeDocument/2006/relationships/customXml" Target="../ink/ink2160.xml"/><Relationship Id="rId127" Type="http://schemas.openxmlformats.org/officeDocument/2006/relationships/image" Target="../media/image2111.png"/><Relationship Id="rId313" Type="http://schemas.openxmlformats.org/officeDocument/2006/relationships/image" Target="../media/image2199.png"/><Relationship Id="rId10" Type="http://schemas.openxmlformats.org/officeDocument/2006/relationships/customXml" Target="../ink/ink2112.xml"/><Relationship Id="rId31" Type="http://schemas.openxmlformats.org/officeDocument/2006/relationships/image" Target="../media/image2063.png"/><Relationship Id="rId52" Type="http://schemas.openxmlformats.org/officeDocument/2006/relationships/customXml" Target="../ink/ink2133.xml"/><Relationship Id="rId73" Type="http://schemas.openxmlformats.org/officeDocument/2006/relationships/image" Target="../media/image2084.png"/><Relationship Id="rId94" Type="http://schemas.openxmlformats.org/officeDocument/2006/relationships/customXml" Target="../ink/ink2154.xml"/><Relationship Id="rId148" Type="http://schemas.openxmlformats.org/officeDocument/2006/relationships/customXml" Target="../ink/ink2181.xml"/><Relationship Id="rId169" Type="http://schemas.openxmlformats.org/officeDocument/2006/relationships/image" Target="../media/image2132.png"/><Relationship Id="rId4" Type="http://schemas.openxmlformats.org/officeDocument/2006/relationships/customXml" Target="../ink/ink2109.xml"/><Relationship Id="rId180" Type="http://schemas.openxmlformats.org/officeDocument/2006/relationships/customXml" Target="../ink/ink2197.xml"/><Relationship Id="rId215" Type="http://schemas.openxmlformats.org/officeDocument/2006/relationships/image" Target="../media/image2153.png"/><Relationship Id="rId236" Type="http://schemas.openxmlformats.org/officeDocument/2006/relationships/customXml" Target="../ink/ink2221.xml"/><Relationship Id="rId257" Type="http://schemas.openxmlformats.org/officeDocument/2006/relationships/customXml" Target="../ink/ink2233.xml"/><Relationship Id="rId278" Type="http://schemas.openxmlformats.org/officeDocument/2006/relationships/image" Target="../media/image2182.png"/><Relationship Id="rId303" Type="http://schemas.openxmlformats.org/officeDocument/2006/relationships/image" Target="../media/image2194.png"/><Relationship Id="rId42" Type="http://schemas.openxmlformats.org/officeDocument/2006/relationships/customXml" Target="../ink/ink2128.xml"/><Relationship Id="rId84" Type="http://schemas.openxmlformats.org/officeDocument/2006/relationships/customXml" Target="../ink/ink2149.xml"/><Relationship Id="rId138" Type="http://schemas.openxmlformats.org/officeDocument/2006/relationships/customXml" Target="../ink/ink2176.xml"/><Relationship Id="rId191" Type="http://schemas.openxmlformats.org/officeDocument/2006/relationships/image" Target="../media/image1562.png"/><Relationship Id="rId205" Type="http://schemas.openxmlformats.org/officeDocument/2006/relationships/image" Target="../media/image2149.png"/><Relationship Id="rId247" Type="http://schemas.openxmlformats.org/officeDocument/2006/relationships/image" Target="../media/image2169.png"/><Relationship Id="rId107" Type="http://schemas.openxmlformats.org/officeDocument/2006/relationships/image" Target="../media/image2101.png"/><Relationship Id="rId289" Type="http://schemas.openxmlformats.org/officeDocument/2006/relationships/customXml" Target="../ink/ink2249.xml"/><Relationship Id="rId11" Type="http://schemas.openxmlformats.org/officeDocument/2006/relationships/image" Target="../media/image2053.png"/><Relationship Id="rId53" Type="http://schemas.openxmlformats.org/officeDocument/2006/relationships/image" Target="../media/image2074.png"/><Relationship Id="rId149" Type="http://schemas.openxmlformats.org/officeDocument/2006/relationships/image" Target="../media/image2122.png"/><Relationship Id="rId314" Type="http://schemas.openxmlformats.org/officeDocument/2006/relationships/customXml" Target="../ink/ink2262.xml"/><Relationship Id="rId95" Type="http://schemas.openxmlformats.org/officeDocument/2006/relationships/image" Target="../media/image2095.png"/><Relationship Id="rId160" Type="http://schemas.openxmlformats.org/officeDocument/2006/relationships/customXml" Target="../ink/ink2187.xml"/><Relationship Id="rId216" Type="http://schemas.openxmlformats.org/officeDocument/2006/relationships/customXml" Target="../ink/ink2211.xml"/><Relationship Id="rId258" Type="http://schemas.openxmlformats.org/officeDocument/2006/relationships/image" Target="../media/image2172.png"/><Relationship Id="rId22" Type="http://schemas.openxmlformats.org/officeDocument/2006/relationships/customXml" Target="../ink/ink2118.xml"/><Relationship Id="rId64" Type="http://schemas.openxmlformats.org/officeDocument/2006/relationships/customXml" Target="../ink/ink2139.xml"/><Relationship Id="rId118" Type="http://schemas.openxmlformats.org/officeDocument/2006/relationships/customXml" Target="../ink/ink2166.xml"/><Relationship Id="rId325" Type="http://schemas.openxmlformats.org/officeDocument/2006/relationships/image" Target="../media/image2205.png"/><Relationship Id="rId171" Type="http://schemas.openxmlformats.org/officeDocument/2006/relationships/image" Target="../media/image2133.png"/><Relationship Id="rId227" Type="http://schemas.openxmlformats.org/officeDocument/2006/relationships/image" Target="../media/image2159.png"/><Relationship Id="rId269" Type="http://schemas.openxmlformats.org/officeDocument/2006/relationships/customXml" Target="../ink/ink2239.xml"/><Relationship Id="rId33" Type="http://schemas.openxmlformats.org/officeDocument/2006/relationships/image" Target="../media/image2064.png"/><Relationship Id="rId129" Type="http://schemas.openxmlformats.org/officeDocument/2006/relationships/image" Target="../media/image2112.png"/><Relationship Id="rId280" Type="http://schemas.openxmlformats.org/officeDocument/2006/relationships/image" Target="../media/image2183.png"/><Relationship Id="rId75" Type="http://schemas.openxmlformats.org/officeDocument/2006/relationships/image" Target="../media/image2085.png"/><Relationship Id="rId140" Type="http://schemas.openxmlformats.org/officeDocument/2006/relationships/customXml" Target="../ink/ink2177.xml"/><Relationship Id="rId182" Type="http://schemas.openxmlformats.org/officeDocument/2006/relationships/customXml" Target="../ink/ink2198.xml"/><Relationship Id="rId6" Type="http://schemas.openxmlformats.org/officeDocument/2006/relationships/customXml" Target="../ink/ink2110.xml"/><Relationship Id="rId238" Type="http://schemas.openxmlformats.org/officeDocument/2006/relationships/customXml" Target="../ink/ink2222.xml"/><Relationship Id="rId291" Type="http://schemas.openxmlformats.org/officeDocument/2006/relationships/image" Target="../media/image2188.png"/><Relationship Id="rId305" Type="http://schemas.openxmlformats.org/officeDocument/2006/relationships/image" Target="../media/image2195.png"/><Relationship Id="rId44" Type="http://schemas.openxmlformats.org/officeDocument/2006/relationships/customXml" Target="../ink/ink2129.xml"/><Relationship Id="rId86" Type="http://schemas.openxmlformats.org/officeDocument/2006/relationships/customXml" Target="../ink/ink2150.xml"/><Relationship Id="rId151" Type="http://schemas.openxmlformats.org/officeDocument/2006/relationships/image" Target="../media/image2123.png"/><Relationship Id="rId193" Type="http://schemas.openxmlformats.org/officeDocument/2006/relationships/image" Target="../media/image2143.png"/><Relationship Id="rId249" Type="http://schemas.openxmlformats.org/officeDocument/2006/relationships/image" Target="../media/image1800.png"/><Relationship Id="rId13" Type="http://schemas.openxmlformats.org/officeDocument/2006/relationships/image" Target="../media/image2054.png"/><Relationship Id="rId109" Type="http://schemas.openxmlformats.org/officeDocument/2006/relationships/image" Target="../media/image2102.png"/><Relationship Id="rId260" Type="http://schemas.openxmlformats.org/officeDocument/2006/relationships/image" Target="../media/image2173.png"/><Relationship Id="rId316" Type="http://schemas.openxmlformats.org/officeDocument/2006/relationships/customXml" Target="../ink/ink2263.xml"/><Relationship Id="rId55" Type="http://schemas.openxmlformats.org/officeDocument/2006/relationships/image" Target="../media/image2075.png"/><Relationship Id="rId97" Type="http://schemas.openxmlformats.org/officeDocument/2006/relationships/image" Target="../media/image2096.png"/><Relationship Id="rId120" Type="http://schemas.openxmlformats.org/officeDocument/2006/relationships/customXml" Target="../ink/ink216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4.png"/><Relationship Id="rId21" Type="http://schemas.openxmlformats.org/officeDocument/2006/relationships/image" Target="../media/image1562.png"/><Relationship Id="rId63" Type="http://schemas.openxmlformats.org/officeDocument/2006/relationships/image" Target="../media/image2238.png"/><Relationship Id="rId159" Type="http://schemas.openxmlformats.org/officeDocument/2006/relationships/customXml" Target="../ink/ink2347.xml"/><Relationship Id="rId170" Type="http://schemas.openxmlformats.org/officeDocument/2006/relationships/image" Target="../media/image2289.png"/><Relationship Id="rId226" Type="http://schemas.openxmlformats.org/officeDocument/2006/relationships/image" Target="../media/image2317.png"/><Relationship Id="rId107" Type="http://schemas.openxmlformats.org/officeDocument/2006/relationships/image" Target="../media/image2259.png"/><Relationship Id="rId268" Type="http://schemas.openxmlformats.org/officeDocument/2006/relationships/image" Target="../media/image18000.png"/><Relationship Id="rId11" Type="http://schemas.openxmlformats.org/officeDocument/2006/relationships/image" Target="../media/image2213.png"/><Relationship Id="rId32" Type="http://schemas.openxmlformats.org/officeDocument/2006/relationships/customXml" Target="../ink/ink2286.xml"/><Relationship Id="rId53" Type="http://schemas.openxmlformats.org/officeDocument/2006/relationships/image" Target="../media/image2233.png"/><Relationship Id="rId74" Type="http://schemas.openxmlformats.org/officeDocument/2006/relationships/customXml" Target="../ink/ink2307.xml"/><Relationship Id="rId128" Type="http://schemas.openxmlformats.org/officeDocument/2006/relationships/customXml" Target="../ink/ink2330.xml"/><Relationship Id="rId149" Type="http://schemas.openxmlformats.org/officeDocument/2006/relationships/customXml" Target="../ink/ink2341.xml"/><Relationship Id="rId5" Type="http://schemas.openxmlformats.org/officeDocument/2006/relationships/image" Target="../media/image2210.png"/><Relationship Id="rId95" Type="http://schemas.openxmlformats.org/officeDocument/2006/relationships/image" Target="../media/image2253.png"/><Relationship Id="rId160" Type="http://schemas.openxmlformats.org/officeDocument/2006/relationships/image" Target="../media/image2284.png"/><Relationship Id="rId181" Type="http://schemas.openxmlformats.org/officeDocument/2006/relationships/customXml" Target="../ink/ink2358.xml"/><Relationship Id="rId216" Type="http://schemas.openxmlformats.org/officeDocument/2006/relationships/image" Target="../media/image2312.png"/><Relationship Id="rId237" Type="http://schemas.openxmlformats.org/officeDocument/2006/relationships/customXml" Target="../ink/ink2386.xml"/><Relationship Id="rId258" Type="http://schemas.openxmlformats.org/officeDocument/2006/relationships/image" Target="../media/image2332.png"/><Relationship Id="rId22" Type="http://schemas.openxmlformats.org/officeDocument/2006/relationships/customXml" Target="../ink/ink2281.xml"/><Relationship Id="rId43" Type="http://schemas.openxmlformats.org/officeDocument/2006/relationships/image" Target="../media/image2228.png"/><Relationship Id="rId64" Type="http://schemas.openxmlformats.org/officeDocument/2006/relationships/customXml" Target="../ink/ink2302.xml"/><Relationship Id="rId118" Type="http://schemas.openxmlformats.org/officeDocument/2006/relationships/customXml" Target="../ink/ink2325.xml"/><Relationship Id="rId139" Type="http://schemas.openxmlformats.org/officeDocument/2006/relationships/customXml" Target="../ink/ink2336.xml"/><Relationship Id="rId150" Type="http://schemas.openxmlformats.org/officeDocument/2006/relationships/customXml" Target="../ink/ink2342.xml"/><Relationship Id="rId171" Type="http://schemas.openxmlformats.org/officeDocument/2006/relationships/customXml" Target="../ink/ink2353.xml"/><Relationship Id="rId192" Type="http://schemas.openxmlformats.org/officeDocument/2006/relationships/image" Target="../media/image2300.png"/><Relationship Id="rId206" Type="http://schemas.openxmlformats.org/officeDocument/2006/relationships/image" Target="../media/image2307.png"/><Relationship Id="rId227" Type="http://schemas.openxmlformats.org/officeDocument/2006/relationships/customXml" Target="../ink/ink2381.xml"/><Relationship Id="rId248" Type="http://schemas.openxmlformats.org/officeDocument/2006/relationships/customXml" Target="../ink/ink2392.xml"/><Relationship Id="rId269" Type="http://schemas.openxmlformats.org/officeDocument/2006/relationships/customXml" Target="../ink/ink2403.xml"/><Relationship Id="rId12" Type="http://schemas.openxmlformats.org/officeDocument/2006/relationships/customXml" Target="../ink/ink2276.xml"/><Relationship Id="rId33" Type="http://schemas.openxmlformats.org/officeDocument/2006/relationships/image" Target="../media/image2223.png"/><Relationship Id="rId108" Type="http://schemas.openxmlformats.org/officeDocument/2006/relationships/customXml" Target="../ink/ink2321.xml"/><Relationship Id="rId129" Type="http://schemas.openxmlformats.org/officeDocument/2006/relationships/image" Target="../media/image2270.png"/><Relationship Id="rId54" Type="http://schemas.openxmlformats.org/officeDocument/2006/relationships/customXml" Target="../ink/ink2297.xml"/><Relationship Id="rId75" Type="http://schemas.openxmlformats.org/officeDocument/2006/relationships/image" Target="../media/image2244.png"/><Relationship Id="rId96" Type="http://schemas.openxmlformats.org/officeDocument/2006/relationships/customXml" Target="../ink/ink2316.xml"/><Relationship Id="rId140" Type="http://schemas.openxmlformats.org/officeDocument/2006/relationships/image" Target="../media/image2275.png"/><Relationship Id="rId161" Type="http://schemas.openxmlformats.org/officeDocument/2006/relationships/customXml" Target="../ink/ink2348.xml"/><Relationship Id="rId182" Type="http://schemas.openxmlformats.org/officeDocument/2006/relationships/image" Target="../media/image2295.png"/><Relationship Id="rId217" Type="http://schemas.openxmlformats.org/officeDocument/2006/relationships/customXml" Target="../ink/ink2376.xml"/><Relationship Id="rId6" Type="http://schemas.openxmlformats.org/officeDocument/2006/relationships/customXml" Target="../ink/ink2273.xml"/><Relationship Id="rId238" Type="http://schemas.openxmlformats.org/officeDocument/2006/relationships/image" Target="../media/image2323.png"/><Relationship Id="rId259" Type="http://schemas.openxmlformats.org/officeDocument/2006/relationships/customXml" Target="../ink/ink2398.xml"/><Relationship Id="rId23" Type="http://schemas.openxmlformats.org/officeDocument/2006/relationships/image" Target="../media/image2218.png"/><Relationship Id="rId119" Type="http://schemas.openxmlformats.org/officeDocument/2006/relationships/image" Target="../media/image2265.png"/><Relationship Id="rId270" Type="http://schemas.openxmlformats.org/officeDocument/2006/relationships/image" Target="../media/image2247.png"/><Relationship Id="rId44" Type="http://schemas.openxmlformats.org/officeDocument/2006/relationships/customXml" Target="../ink/ink2292.xml"/><Relationship Id="rId65" Type="http://schemas.openxmlformats.org/officeDocument/2006/relationships/image" Target="../media/image2239.png"/><Relationship Id="rId130" Type="http://schemas.openxmlformats.org/officeDocument/2006/relationships/customXml" Target="../ink/ink2331.xml"/><Relationship Id="rId151" Type="http://schemas.openxmlformats.org/officeDocument/2006/relationships/image" Target="../media/image2280.png"/><Relationship Id="rId172" Type="http://schemas.openxmlformats.org/officeDocument/2006/relationships/image" Target="../media/image2290.png"/><Relationship Id="rId193" Type="http://schemas.openxmlformats.org/officeDocument/2006/relationships/customXml" Target="../ink/ink2364.xml"/><Relationship Id="rId207" Type="http://schemas.openxmlformats.org/officeDocument/2006/relationships/customXml" Target="../ink/ink2371.xml"/><Relationship Id="rId228" Type="http://schemas.openxmlformats.org/officeDocument/2006/relationships/image" Target="../media/image2318.png"/><Relationship Id="rId249" Type="http://schemas.openxmlformats.org/officeDocument/2006/relationships/customXml" Target="../ink/ink2393.xml"/><Relationship Id="rId13" Type="http://schemas.openxmlformats.org/officeDocument/2006/relationships/image" Target="../media/image2214.png"/><Relationship Id="rId260" Type="http://schemas.openxmlformats.org/officeDocument/2006/relationships/image" Target="../media/image2333.png"/><Relationship Id="rId34" Type="http://schemas.openxmlformats.org/officeDocument/2006/relationships/customXml" Target="../ink/ink2287.xml"/><Relationship Id="rId55" Type="http://schemas.openxmlformats.org/officeDocument/2006/relationships/image" Target="../media/image2234.png"/><Relationship Id="rId76" Type="http://schemas.openxmlformats.org/officeDocument/2006/relationships/customXml" Target="../ink/ink2308.xml"/><Relationship Id="rId97" Type="http://schemas.openxmlformats.org/officeDocument/2006/relationships/image" Target="../media/image2254.png"/><Relationship Id="rId120" Type="http://schemas.openxmlformats.org/officeDocument/2006/relationships/customXml" Target="../ink/ink2326.xml"/><Relationship Id="rId141" Type="http://schemas.openxmlformats.org/officeDocument/2006/relationships/customXml" Target="../ink/ink2337.xml"/><Relationship Id="rId7" Type="http://schemas.openxmlformats.org/officeDocument/2006/relationships/image" Target="../media/image2211.png"/><Relationship Id="rId162" Type="http://schemas.openxmlformats.org/officeDocument/2006/relationships/image" Target="../media/image2285.png"/><Relationship Id="rId183" Type="http://schemas.openxmlformats.org/officeDocument/2006/relationships/customXml" Target="../ink/ink2359.xml"/><Relationship Id="rId218" Type="http://schemas.openxmlformats.org/officeDocument/2006/relationships/image" Target="../media/image2313.png"/><Relationship Id="rId239" Type="http://schemas.openxmlformats.org/officeDocument/2006/relationships/customXml" Target="../ink/ink2387.xml"/><Relationship Id="rId250" Type="http://schemas.openxmlformats.org/officeDocument/2006/relationships/image" Target="../media/image2328.png"/><Relationship Id="rId271" Type="http://schemas.openxmlformats.org/officeDocument/2006/relationships/customXml" Target="../ink/ink2404.xml"/><Relationship Id="rId24" Type="http://schemas.openxmlformats.org/officeDocument/2006/relationships/customXml" Target="../ink/ink2282.xml"/><Relationship Id="rId45" Type="http://schemas.openxmlformats.org/officeDocument/2006/relationships/image" Target="../media/image2229.png"/><Relationship Id="rId66" Type="http://schemas.openxmlformats.org/officeDocument/2006/relationships/customXml" Target="../ink/ink2303.xml"/><Relationship Id="rId87" Type="http://schemas.openxmlformats.org/officeDocument/2006/relationships/image" Target="../media/image2249.png"/><Relationship Id="rId131" Type="http://schemas.openxmlformats.org/officeDocument/2006/relationships/customXml" Target="../ink/ink2332.xml"/><Relationship Id="rId152" Type="http://schemas.openxmlformats.org/officeDocument/2006/relationships/customXml" Target="../ink/ink2343.xml"/><Relationship Id="rId173" Type="http://schemas.openxmlformats.org/officeDocument/2006/relationships/customXml" Target="../ink/ink2354.xml"/><Relationship Id="rId194" Type="http://schemas.openxmlformats.org/officeDocument/2006/relationships/image" Target="../media/image2301.png"/><Relationship Id="rId208" Type="http://schemas.openxmlformats.org/officeDocument/2006/relationships/image" Target="../media/image2308.png"/><Relationship Id="rId229" Type="http://schemas.openxmlformats.org/officeDocument/2006/relationships/customXml" Target="../ink/ink2382.xml"/><Relationship Id="rId240" Type="http://schemas.openxmlformats.org/officeDocument/2006/relationships/image" Target="../media/image2324.png"/><Relationship Id="rId261" Type="http://schemas.openxmlformats.org/officeDocument/2006/relationships/customXml" Target="../ink/ink2399.xml"/><Relationship Id="rId14" Type="http://schemas.openxmlformats.org/officeDocument/2006/relationships/customXml" Target="../ink/ink2277.xml"/><Relationship Id="rId35" Type="http://schemas.openxmlformats.org/officeDocument/2006/relationships/image" Target="../media/image2224.png"/><Relationship Id="rId56" Type="http://schemas.openxmlformats.org/officeDocument/2006/relationships/customXml" Target="../ink/ink2298.xml"/><Relationship Id="rId77" Type="http://schemas.openxmlformats.org/officeDocument/2006/relationships/image" Target="../media/image2245.png"/><Relationship Id="rId8" Type="http://schemas.openxmlformats.org/officeDocument/2006/relationships/customXml" Target="../ink/ink2274.xml"/><Relationship Id="rId98" Type="http://schemas.openxmlformats.org/officeDocument/2006/relationships/customXml" Target="../ink/ink2317.xml"/><Relationship Id="rId121" Type="http://schemas.openxmlformats.org/officeDocument/2006/relationships/image" Target="../media/image2266.png"/><Relationship Id="rId142" Type="http://schemas.openxmlformats.org/officeDocument/2006/relationships/image" Target="../media/image2276.png"/><Relationship Id="rId163" Type="http://schemas.openxmlformats.org/officeDocument/2006/relationships/customXml" Target="../ink/ink2349.xml"/><Relationship Id="rId184" Type="http://schemas.openxmlformats.org/officeDocument/2006/relationships/image" Target="../media/image2296.png"/><Relationship Id="rId219" Type="http://schemas.openxmlformats.org/officeDocument/2006/relationships/customXml" Target="../ink/ink2377.xml"/><Relationship Id="rId230" Type="http://schemas.openxmlformats.org/officeDocument/2006/relationships/image" Target="../media/image2319.png"/><Relationship Id="rId251" Type="http://schemas.openxmlformats.org/officeDocument/2006/relationships/customXml" Target="../ink/ink2394.xml"/><Relationship Id="rId25" Type="http://schemas.openxmlformats.org/officeDocument/2006/relationships/image" Target="../media/image2219.png"/><Relationship Id="rId46" Type="http://schemas.openxmlformats.org/officeDocument/2006/relationships/customXml" Target="../ink/ink2293.xml"/><Relationship Id="rId67" Type="http://schemas.openxmlformats.org/officeDocument/2006/relationships/image" Target="../media/image2240.png"/><Relationship Id="rId272" Type="http://schemas.openxmlformats.org/officeDocument/2006/relationships/image" Target="../media/image2248.png"/><Relationship Id="rId88" Type="http://schemas.openxmlformats.org/officeDocument/2006/relationships/customXml" Target="../ink/ink2312.xml"/><Relationship Id="rId111" Type="http://schemas.openxmlformats.org/officeDocument/2006/relationships/image" Target="../media/image2261.png"/><Relationship Id="rId132" Type="http://schemas.openxmlformats.org/officeDocument/2006/relationships/image" Target="../media/image2271.png"/><Relationship Id="rId153" Type="http://schemas.openxmlformats.org/officeDocument/2006/relationships/customXml" Target="../ink/ink2344.xml"/><Relationship Id="rId174" Type="http://schemas.openxmlformats.org/officeDocument/2006/relationships/image" Target="../media/image2291.png"/><Relationship Id="rId195" Type="http://schemas.openxmlformats.org/officeDocument/2006/relationships/customXml" Target="../ink/ink2365.xml"/><Relationship Id="rId209" Type="http://schemas.openxmlformats.org/officeDocument/2006/relationships/customXml" Target="../ink/ink2372.xml"/><Relationship Id="rId220" Type="http://schemas.openxmlformats.org/officeDocument/2006/relationships/image" Target="../media/image2314.png"/><Relationship Id="rId241" Type="http://schemas.openxmlformats.org/officeDocument/2006/relationships/customXml" Target="../ink/ink2388.xml"/><Relationship Id="rId15" Type="http://schemas.openxmlformats.org/officeDocument/2006/relationships/image" Target="../media/image2215.png"/><Relationship Id="rId36" Type="http://schemas.openxmlformats.org/officeDocument/2006/relationships/customXml" Target="../ink/ink2288.xml"/><Relationship Id="rId57" Type="http://schemas.openxmlformats.org/officeDocument/2006/relationships/image" Target="../media/image2235.png"/><Relationship Id="rId262" Type="http://schemas.openxmlformats.org/officeDocument/2006/relationships/image" Target="../media/image2334.png"/><Relationship Id="rId78" Type="http://schemas.openxmlformats.org/officeDocument/2006/relationships/customXml" Target="../ink/ink2309.xml"/><Relationship Id="rId101" Type="http://schemas.openxmlformats.org/officeDocument/2006/relationships/image" Target="../media/image2256.png"/><Relationship Id="rId122" Type="http://schemas.openxmlformats.org/officeDocument/2006/relationships/customXml" Target="../ink/ink2327.xml"/><Relationship Id="rId143" Type="http://schemas.openxmlformats.org/officeDocument/2006/relationships/customXml" Target="../ink/ink2338.xml"/><Relationship Id="rId164" Type="http://schemas.openxmlformats.org/officeDocument/2006/relationships/image" Target="../media/image2286.png"/><Relationship Id="rId185" Type="http://schemas.openxmlformats.org/officeDocument/2006/relationships/customXml" Target="../ink/ink2360.xml"/><Relationship Id="rId9" Type="http://schemas.openxmlformats.org/officeDocument/2006/relationships/image" Target="../media/image2212.png"/><Relationship Id="rId210" Type="http://schemas.openxmlformats.org/officeDocument/2006/relationships/image" Target="../media/image2309.png"/><Relationship Id="rId26" Type="http://schemas.openxmlformats.org/officeDocument/2006/relationships/customXml" Target="../ink/ink2283.xml"/><Relationship Id="rId231" Type="http://schemas.openxmlformats.org/officeDocument/2006/relationships/customXml" Target="../ink/ink2383.xml"/><Relationship Id="rId252" Type="http://schemas.openxmlformats.org/officeDocument/2006/relationships/image" Target="../media/image2329.png"/><Relationship Id="rId273" Type="http://schemas.openxmlformats.org/officeDocument/2006/relationships/customXml" Target="../ink/ink2405.xml"/><Relationship Id="rId47" Type="http://schemas.openxmlformats.org/officeDocument/2006/relationships/image" Target="../media/image2230.png"/><Relationship Id="rId68" Type="http://schemas.openxmlformats.org/officeDocument/2006/relationships/customXml" Target="../ink/ink2304.xml"/><Relationship Id="rId89" Type="http://schemas.openxmlformats.org/officeDocument/2006/relationships/image" Target="../media/image2250.png"/><Relationship Id="rId112" Type="http://schemas.openxmlformats.org/officeDocument/2006/relationships/customXml" Target="../ink/ink2322.xml"/><Relationship Id="rId133" Type="http://schemas.openxmlformats.org/officeDocument/2006/relationships/customXml" Target="../ink/ink2333.xml"/><Relationship Id="rId154" Type="http://schemas.openxmlformats.org/officeDocument/2006/relationships/image" Target="../media/image2281.png"/><Relationship Id="rId175" Type="http://schemas.openxmlformats.org/officeDocument/2006/relationships/customXml" Target="../ink/ink2355.xml"/><Relationship Id="rId196" Type="http://schemas.openxmlformats.org/officeDocument/2006/relationships/image" Target="../media/image2302.png"/><Relationship Id="rId200" Type="http://schemas.openxmlformats.org/officeDocument/2006/relationships/image" Target="../media/image2304.png"/><Relationship Id="rId16" Type="http://schemas.openxmlformats.org/officeDocument/2006/relationships/customXml" Target="../ink/ink2278.xml"/><Relationship Id="rId221" Type="http://schemas.openxmlformats.org/officeDocument/2006/relationships/customXml" Target="../ink/ink2378.xml"/><Relationship Id="rId242" Type="http://schemas.openxmlformats.org/officeDocument/2006/relationships/image" Target="../media/image2325.png"/><Relationship Id="rId263" Type="http://schemas.openxmlformats.org/officeDocument/2006/relationships/customXml" Target="../ink/ink2400.xml"/><Relationship Id="rId37" Type="http://schemas.openxmlformats.org/officeDocument/2006/relationships/image" Target="../media/image2225.png"/><Relationship Id="rId58" Type="http://schemas.openxmlformats.org/officeDocument/2006/relationships/customXml" Target="../ink/ink2299.xml"/><Relationship Id="rId79" Type="http://schemas.openxmlformats.org/officeDocument/2006/relationships/image" Target="../media/image1551.png"/><Relationship Id="rId102" Type="http://schemas.openxmlformats.org/officeDocument/2006/relationships/customXml" Target="../ink/ink2318.xml"/><Relationship Id="rId123" Type="http://schemas.openxmlformats.org/officeDocument/2006/relationships/image" Target="../media/image2267.png"/><Relationship Id="rId144" Type="http://schemas.openxmlformats.org/officeDocument/2006/relationships/image" Target="../media/image2277.png"/><Relationship Id="rId90" Type="http://schemas.openxmlformats.org/officeDocument/2006/relationships/customXml" Target="../ink/ink2313.xml"/><Relationship Id="rId165" Type="http://schemas.openxmlformats.org/officeDocument/2006/relationships/customXml" Target="../ink/ink2350.xml"/><Relationship Id="rId186" Type="http://schemas.openxmlformats.org/officeDocument/2006/relationships/image" Target="../media/image2297.png"/><Relationship Id="rId211" Type="http://schemas.openxmlformats.org/officeDocument/2006/relationships/customXml" Target="../ink/ink2373.xml"/><Relationship Id="rId232" Type="http://schemas.openxmlformats.org/officeDocument/2006/relationships/image" Target="../media/image2320.png"/><Relationship Id="rId253" Type="http://schemas.openxmlformats.org/officeDocument/2006/relationships/customXml" Target="../ink/ink2395.xml"/><Relationship Id="rId274" Type="http://schemas.openxmlformats.org/officeDocument/2006/relationships/image" Target="../media/image2255.png"/><Relationship Id="rId27" Type="http://schemas.openxmlformats.org/officeDocument/2006/relationships/image" Target="../media/image2220.png"/><Relationship Id="rId48" Type="http://schemas.openxmlformats.org/officeDocument/2006/relationships/customXml" Target="../ink/ink2294.xml"/><Relationship Id="rId69" Type="http://schemas.openxmlformats.org/officeDocument/2006/relationships/image" Target="../media/image2241.png"/><Relationship Id="rId113" Type="http://schemas.openxmlformats.org/officeDocument/2006/relationships/image" Target="../media/image2262.png"/><Relationship Id="rId134" Type="http://schemas.openxmlformats.org/officeDocument/2006/relationships/image" Target="../media/image2272.png"/><Relationship Id="rId80" Type="http://schemas.openxmlformats.org/officeDocument/2006/relationships/customXml" Target="../ink/ink2310.xml"/><Relationship Id="rId155" Type="http://schemas.openxmlformats.org/officeDocument/2006/relationships/customXml" Target="../ink/ink2345.xml"/><Relationship Id="rId176" Type="http://schemas.openxmlformats.org/officeDocument/2006/relationships/image" Target="../media/image2292.png"/><Relationship Id="rId197" Type="http://schemas.openxmlformats.org/officeDocument/2006/relationships/customXml" Target="../ink/ink2366.xml"/><Relationship Id="rId201" Type="http://schemas.openxmlformats.org/officeDocument/2006/relationships/customXml" Target="../ink/ink2368.xml"/><Relationship Id="rId222" Type="http://schemas.openxmlformats.org/officeDocument/2006/relationships/image" Target="../media/image2315.png"/><Relationship Id="rId243" Type="http://schemas.openxmlformats.org/officeDocument/2006/relationships/customXml" Target="../ink/ink2389.xml"/><Relationship Id="rId264" Type="http://schemas.openxmlformats.org/officeDocument/2006/relationships/image" Target="../media/image2335.png"/><Relationship Id="rId17" Type="http://schemas.openxmlformats.org/officeDocument/2006/relationships/image" Target="../media/image2216.png"/><Relationship Id="rId38" Type="http://schemas.openxmlformats.org/officeDocument/2006/relationships/customXml" Target="../ink/ink2289.xml"/><Relationship Id="rId59" Type="http://schemas.openxmlformats.org/officeDocument/2006/relationships/image" Target="../media/image2236.png"/><Relationship Id="rId103" Type="http://schemas.openxmlformats.org/officeDocument/2006/relationships/image" Target="../media/image2257.png"/><Relationship Id="rId124" Type="http://schemas.openxmlformats.org/officeDocument/2006/relationships/customXml" Target="../ink/ink2328.xml"/><Relationship Id="rId70" Type="http://schemas.openxmlformats.org/officeDocument/2006/relationships/customXml" Target="../ink/ink2305.xml"/><Relationship Id="rId91" Type="http://schemas.openxmlformats.org/officeDocument/2006/relationships/image" Target="../media/image2251.png"/><Relationship Id="rId145" Type="http://schemas.openxmlformats.org/officeDocument/2006/relationships/customXml" Target="../ink/ink2339.xml"/><Relationship Id="rId166" Type="http://schemas.openxmlformats.org/officeDocument/2006/relationships/image" Target="../media/image2287.png"/><Relationship Id="rId187" Type="http://schemas.openxmlformats.org/officeDocument/2006/relationships/customXml" Target="../ink/ink236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10.png"/><Relationship Id="rId233" Type="http://schemas.openxmlformats.org/officeDocument/2006/relationships/customXml" Target="../ink/ink2384.xml"/><Relationship Id="rId254" Type="http://schemas.openxmlformats.org/officeDocument/2006/relationships/image" Target="../media/image2330.png"/><Relationship Id="rId28" Type="http://schemas.openxmlformats.org/officeDocument/2006/relationships/customXml" Target="../ink/ink2284.xml"/><Relationship Id="rId49" Type="http://schemas.openxmlformats.org/officeDocument/2006/relationships/image" Target="../media/image2231.png"/><Relationship Id="rId114" Type="http://schemas.openxmlformats.org/officeDocument/2006/relationships/customXml" Target="../ink/ink2323.xml"/><Relationship Id="rId275" Type="http://schemas.openxmlformats.org/officeDocument/2006/relationships/customXml" Target="../ink/ink2406.xml"/><Relationship Id="rId60" Type="http://schemas.openxmlformats.org/officeDocument/2006/relationships/customXml" Target="../ink/ink2300.xml"/><Relationship Id="rId81" Type="http://schemas.openxmlformats.org/officeDocument/2006/relationships/image" Target="../media/image2246.png"/><Relationship Id="rId135" Type="http://schemas.openxmlformats.org/officeDocument/2006/relationships/customXml" Target="../ink/ink2334.xml"/><Relationship Id="rId156" Type="http://schemas.openxmlformats.org/officeDocument/2006/relationships/image" Target="../media/image2282.png"/><Relationship Id="rId177" Type="http://schemas.openxmlformats.org/officeDocument/2006/relationships/customXml" Target="../ink/ink2356.xml"/><Relationship Id="rId198" Type="http://schemas.openxmlformats.org/officeDocument/2006/relationships/image" Target="../media/image2303.png"/><Relationship Id="rId202" Type="http://schemas.openxmlformats.org/officeDocument/2006/relationships/image" Target="../media/image2305.png"/><Relationship Id="rId223" Type="http://schemas.openxmlformats.org/officeDocument/2006/relationships/customXml" Target="../ink/ink2379.xml"/><Relationship Id="rId244" Type="http://schemas.openxmlformats.org/officeDocument/2006/relationships/image" Target="../media/image2326.png"/><Relationship Id="rId18" Type="http://schemas.openxmlformats.org/officeDocument/2006/relationships/customXml" Target="../ink/ink2279.xml"/><Relationship Id="rId39" Type="http://schemas.openxmlformats.org/officeDocument/2006/relationships/image" Target="../media/image2226.png"/><Relationship Id="rId265" Type="http://schemas.openxmlformats.org/officeDocument/2006/relationships/customXml" Target="../ink/ink2401.xml"/><Relationship Id="rId50" Type="http://schemas.openxmlformats.org/officeDocument/2006/relationships/customXml" Target="../ink/ink2295.xml"/><Relationship Id="rId104" Type="http://schemas.openxmlformats.org/officeDocument/2006/relationships/customXml" Target="../ink/ink2319.xml"/><Relationship Id="rId125" Type="http://schemas.openxmlformats.org/officeDocument/2006/relationships/image" Target="../media/image2268.png"/><Relationship Id="rId146" Type="http://schemas.openxmlformats.org/officeDocument/2006/relationships/image" Target="../media/image2278.png"/><Relationship Id="rId167" Type="http://schemas.openxmlformats.org/officeDocument/2006/relationships/customXml" Target="../ink/ink2351.xml"/><Relationship Id="rId188" Type="http://schemas.openxmlformats.org/officeDocument/2006/relationships/image" Target="../media/image2298.png"/><Relationship Id="rId71" Type="http://schemas.openxmlformats.org/officeDocument/2006/relationships/image" Target="../media/image2242.png"/><Relationship Id="rId92" Type="http://schemas.openxmlformats.org/officeDocument/2006/relationships/customXml" Target="../ink/ink2314.xml"/><Relationship Id="rId213" Type="http://schemas.openxmlformats.org/officeDocument/2006/relationships/customXml" Target="../ink/ink2374.xml"/><Relationship Id="rId234" Type="http://schemas.openxmlformats.org/officeDocument/2006/relationships/image" Target="../media/image2321.png"/><Relationship Id="rId2" Type="http://schemas.openxmlformats.org/officeDocument/2006/relationships/customXml" Target="../ink/ink2271.xml"/><Relationship Id="rId29" Type="http://schemas.openxmlformats.org/officeDocument/2006/relationships/image" Target="../media/image2221.png"/><Relationship Id="rId255" Type="http://schemas.openxmlformats.org/officeDocument/2006/relationships/customXml" Target="../ink/ink2396.xml"/><Relationship Id="rId276" Type="http://schemas.openxmlformats.org/officeDocument/2006/relationships/image" Target="../media/image2260.png"/><Relationship Id="rId40" Type="http://schemas.openxmlformats.org/officeDocument/2006/relationships/customXml" Target="../ink/ink2290.xml"/><Relationship Id="rId115" Type="http://schemas.openxmlformats.org/officeDocument/2006/relationships/image" Target="../media/image2263.png"/><Relationship Id="rId136" Type="http://schemas.openxmlformats.org/officeDocument/2006/relationships/image" Target="../media/image2273.png"/><Relationship Id="rId157" Type="http://schemas.openxmlformats.org/officeDocument/2006/relationships/customXml" Target="../ink/ink2346.xml"/><Relationship Id="rId178" Type="http://schemas.openxmlformats.org/officeDocument/2006/relationships/image" Target="../media/image2293.png"/><Relationship Id="rId61" Type="http://schemas.openxmlformats.org/officeDocument/2006/relationships/image" Target="../media/image2237.png"/><Relationship Id="rId82" Type="http://schemas.openxmlformats.org/officeDocument/2006/relationships/customXml" Target="../ink/ink2311.xml"/><Relationship Id="rId199" Type="http://schemas.openxmlformats.org/officeDocument/2006/relationships/customXml" Target="../ink/ink2367.xml"/><Relationship Id="rId203" Type="http://schemas.openxmlformats.org/officeDocument/2006/relationships/customXml" Target="../ink/ink2369.xml"/><Relationship Id="rId19" Type="http://schemas.openxmlformats.org/officeDocument/2006/relationships/image" Target="../media/image2217.png"/><Relationship Id="rId224" Type="http://schemas.openxmlformats.org/officeDocument/2006/relationships/image" Target="../media/image2316.png"/><Relationship Id="rId245" Type="http://schemas.openxmlformats.org/officeDocument/2006/relationships/customXml" Target="../ink/ink2390.xml"/><Relationship Id="rId266" Type="http://schemas.openxmlformats.org/officeDocument/2006/relationships/image" Target="../media/image2336.png"/><Relationship Id="rId30" Type="http://schemas.openxmlformats.org/officeDocument/2006/relationships/customXml" Target="../ink/ink2285.xml"/><Relationship Id="rId105" Type="http://schemas.openxmlformats.org/officeDocument/2006/relationships/image" Target="../media/image2258.png"/><Relationship Id="rId126" Type="http://schemas.openxmlformats.org/officeDocument/2006/relationships/customXml" Target="../ink/ink2329.xml"/><Relationship Id="rId147" Type="http://schemas.openxmlformats.org/officeDocument/2006/relationships/customXml" Target="../ink/ink2340.xml"/><Relationship Id="rId168" Type="http://schemas.openxmlformats.org/officeDocument/2006/relationships/image" Target="../media/image2288.png"/><Relationship Id="rId51" Type="http://schemas.openxmlformats.org/officeDocument/2006/relationships/image" Target="../media/image2232.png"/><Relationship Id="rId72" Type="http://schemas.openxmlformats.org/officeDocument/2006/relationships/customXml" Target="../ink/ink2306.xml"/><Relationship Id="rId93" Type="http://schemas.openxmlformats.org/officeDocument/2006/relationships/image" Target="../media/image2252.png"/><Relationship Id="rId189" Type="http://schemas.openxmlformats.org/officeDocument/2006/relationships/customXml" Target="../ink/ink2362.xml"/><Relationship Id="rId3" Type="http://schemas.openxmlformats.org/officeDocument/2006/relationships/image" Target="../media/image2209.png"/><Relationship Id="rId214" Type="http://schemas.openxmlformats.org/officeDocument/2006/relationships/image" Target="../media/image2311.png"/><Relationship Id="rId235" Type="http://schemas.openxmlformats.org/officeDocument/2006/relationships/customXml" Target="../ink/ink2385.xml"/><Relationship Id="rId256" Type="http://schemas.openxmlformats.org/officeDocument/2006/relationships/image" Target="../media/image2331.png"/><Relationship Id="rId116" Type="http://schemas.openxmlformats.org/officeDocument/2006/relationships/customXml" Target="../ink/ink2324.xml"/><Relationship Id="rId137" Type="http://schemas.openxmlformats.org/officeDocument/2006/relationships/customXml" Target="../ink/ink2335.xml"/><Relationship Id="rId158" Type="http://schemas.openxmlformats.org/officeDocument/2006/relationships/image" Target="../media/image2283.png"/><Relationship Id="rId20" Type="http://schemas.openxmlformats.org/officeDocument/2006/relationships/customXml" Target="../ink/ink2280.xml"/><Relationship Id="rId41" Type="http://schemas.openxmlformats.org/officeDocument/2006/relationships/image" Target="../media/image2227.png"/><Relationship Id="rId62" Type="http://schemas.openxmlformats.org/officeDocument/2006/relationships/customXml" Target="../ink/ink2301.xml"/><Relationship Id="rId179" Type="http://schemas.openxmlformats.org/officeDocument/2006/relationships/customXml" Target="../ink/ink2357.xml"/><Relationship Id="rId190" Type="http://schemas.openxmlformats.org/officeDocument/2006/relationships/image" Target="../media/image2299.png"/><Relationship Id="rId204" Type="http://schemas.openxmlformats.org/officeDocument/2006/relationships/image" Target="../media/image2306.png"/><Relationship Id="rId225" Type="http://schemas.openxmlformats.org/officeDocument/2006/relationships/customXml" Target="../ink/ink2380.xml"/><Relationship Id="rId246" Type="http://schemas.openxmlformats.org/officeDocument/2006/relationships/customXml" Target="../ink/ink2391.xml"/><Relationship Id="rId267" Type="http://schemas.openxmlformats.org/officeDocument/2006/relationships/customXml" Target="../ink/ink2402.xml"/><Relationship Id="rId106" Type="http://schemas.openxmlformats.org/officeDocument/2006/relationships/customXml" Target="../ink/ink2320.xml"/><Relationship Id="rId127" Type="http://schemas.openxmlformats.org/officeDocument/2006/relationships/image" Target="../media/image2269.png"/><Relationship Id="rId10" Type="http://schemas.openxmlformats.org/officeDocument/2006/relationships/customXml" Target="../ink/ink2275.xml"/><Relationship Id="rId31" Type="http://schemas.openxmlformats.org/officeDocument/2006/relationships/image" Target="../media/image2222.png"/><Relationship Id="rId52" Type="http://schemas.openxmlformats.org/officeDocument/2006/relationships/customXml" Target="../ink/ink2296.xml"/><Relationship Id="rId73" Type="http://schemas.openxmlformats.org/officeDocument/2006/relationships/image" Target="../media/image2243.png"/><Relationship Id="rId94" Type="http://schemas.openxmlformats.org/officeDocument/2006/relationships/customXml" Target="../ink/ink2315.xml"/><Relationship Id="rId148" Type="http://schemas.openxmlformats.org/officeDocument/2006/relationships/image" Target="../media/image2279.png"/><Relationship Id="rId169" Type="http://schemas.openxmlformats.org/officeDocument/2006/relationships/customXml" Target="../ink/ink2352.xml"/><Relationship Id="rId4" Type="http://schemas.openxmlformats.org/officeDocument/2006/relationships/customXml" Target="../ink/ink2272.xml"/><Relationship Id="rId180" Type="http://schemas.openxmlformats.org/officeDocument/2006/relationships/image" Target="../media/image2294.png"/><Relationship Id="rId215" Type="http://schemas.openxmlformats.org/officeDocument/2006/relationships/customXml" Target="../ink/ink2375.xml"/><Relationship Id="rId236" Type="http://schemas.openxmlformats.org/officeDocument/2006/relationships/image" Target="../media/image2322.png"/><Relationship Id="rId257" Type="http://schemas.openxmlformats.org/officeDocument/2006/relationships/customXml" Target="../ink/ink2397.xml"/><Relationship Id="rId42" Type="http://schemas.openxmlformats.org/officeDocument/2006/relationships/customXml" Target="../ink/ink2291.xml"/><Relationship Id="rId138" Type="http://schemas.openxmlformats.org/officeDocument/2006/relationships/image" Target="../media/image2274.png"/><Relationship Id="rId191" Type="http://schemas.openxmlformats.org/officeDocument/2006/relationships/customXml" Target="../ink/ink2363.xml"/><Relationship Id="rId205" Type="http://schemas.openxmlformats.org/officeDocument/2006/relationships/customXml" Target="../ink/ink2370.xml"/><Relationship Id="rId247" Type="http://schemas.openxmlformats.org/officeDocument/2006/relationships/image" Target="../media/image232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65.xml"/><Relationship Id="rId299" Type="http://schemas.openxmlformats.org/officeDocument/2006/relationships/image" Target="../media/image2483.png"/><Relationship Id="rId21" Type="http://schemas.openxmlformats.org/officeDocument/2006/relationships/image" Target="../media/image2346.png"/><Relationship Id="rId63" Type="http://schemas.openxmlformats.org/officeDocument/2006/relationships/image" Target="../media/image2367.png"/><Relationship Id="rId159" Type="http://schemas.openxmlformats.org/officeDocument/2006/relationships/customXml" Target="../ink/ink2487.xml"/><Relationship Id="rId324" Type="http://schemas.openxmlformats.org/officeDocument/2006/relationships/customXml" Target="../ink/ink2570.xml"/><Relationship Id="rId366" Type="http://schemas.openxmlformats.org/officeDocument/2006/relationships/customXml" Target="../ink/ink2591.xml"/><Relationship Id="rId170" Type="http://schemas.openxmlformats.org/officeDocument/2006/relationships/image" Target="../media/image2419.png"/><Relationship Id="rId226" Type="http://schemas.openxmlformats.org/officeDocument/2006/relationships/customXml" Target="../ink/ink2521.xml"/><Relationship Id="rId268" Type="http://schemas.openxmlformats.org/officeDocument/2006/relationships/customXml" Target="../ink/ink2542.xml"/><Relationship Id="rId32" Type="http://schemas.openxmlformats.org/officeDocument/2006/relationships/customXml" Target="../ink/ink2422.xml"/><Relationship Id="rId74" Type="http://schemas.openxmlformats.org/officeDocument/2006/relationships/customXml" Target="../ink/ink2443.xml"/><Relationship Id="rId128" Type="http://schemas.openxmlformats.org/officeDocument/2006/relationships/image" Target="../media/image2399.png"/><Relationship Id="rId335" Type="http://schemas.openxmlformats.org/officeDocument/2006/relationships/image" Target="../media/image2501.png"/><Relationship Id="rId5" Type="http://schemas.openxmlformats.org/officeDocument/2006/relationships/image" Target="../media/image2338.png"/><Relationship Id="rId181" Type="http://schemas.openxmlformats.org/officeDocument/2006/relationships/customXml" Target="../ink/ink2498.xml"/><Relationship Id="rId237" Type="http://schemas.openxmlformats.org/officeDocument/2006/relationships/image" Target="../media/image2452.png"/><Relationship Id="rId279" Type="http://schemas.openxmlformats.org/officeDocument/2006/relationships/image" Target="../media/image2473.png"/><Relationship Id="rId43" Type="http://schemas.openxmlformats.org/officeDocument/2006/relationships/image" Target="../media/image2357.png"/><Relationship Id="rId139" Type="http://schemas.openxmlformats.org/officeDocument/2006/relationships/customXml" Target="../ink/ink2476.xml"/><Relationship Id="rId290" Type="http://schemas.openxmlformats.org/officeDocument/2006/relationships/customXml" Target="../ink/ink2553.xml"/><Relationship Id="rId304" Type="http://schemas.openxmlformats.org/officeDocument/2006/relationships/customXml" Target="../ink/ink2560.xml"/><Relationship Id="rId346" Type="http://schemas.openxmlformats.org/officeDocument/2006/relationships/customXml" Target="../ink/ink2581.xml"/><Relationship Id="rId85" Type="http://schemas.openxmlformats.org/officeDocument/2006/relationships/image" Target="../media/image2378.png"/><Relationship Id="rId150" Type="http://schemas.openxmlformats.org/officeDocument/2006/relationships/customXml" Target="../ink/ink2482.xml"/><Relationship Id="rId192" Type="http://schemas.openxmlformats.org/officeDocument/2006/relationships/customXml" Target="../ink/ink2504.xml"/><Relationship Id="rId206" Type="http://schemas.openxmlformats.org/officeDocument/2006/relationships/customXml" Target="../ink/ink2511.xml"/><Relationship Id="rId248" Type="http://schemas.openxmlformats.org/officeDocument/2006/relationships/customXml" Target="../ink/ink2532.xml"/><Relationship Id="rId12" Type="http://schemas.openxmlformats.org/officeDocument/2006/relationships/customXml" Target="../ink/ink2412.xml"/><Relationship Id="rId108" Type="http://schemas.openxmlformats.org/officeDocument/2006/relationships/customXml" Target="../ink/ink2460.xml"/><Relationship Id="rId315" Type="http://schemas.openxmlformats.org/officeDocument/2006/relationships/image" Target="../media/image2491.png"/><Relationship Id="rId357" Type="http://schemas.openxmlformats.org/officeDocument/2006/relationships/image" Target="../media/image2512.png"/><Relationship Id="rId54" Type="http://schemas.openxmlformats.org/officeDocument/2006/relationships/customXml" Target="../ink/ink2433.xml"/><Relationship Id="rId96" Type="http://schemas.openxmlformats.org/officeDocument/2006/relationships/customXml" Target="../ink/ink2454.xml"/><Relationship Id="rId161" Type="http://schemas.openxmlformats.org/officeDocument/2006/relationships/customXml" Target="../ink/ink2488.xml"/><Relationship Id="rId217" Type="http://schemas.openxmlformats.org/officeDocument/2006/relationships/image" Target="../media/image2442.png"/><Relationship Id="rId259" Type="http://schemas.openxmlformats.org/officeDocument/2006/relationships/image" Target="../media/image2463.png"/><Relationship Id="rId23" Type="http://schemas.openxmlformats.org/officeDocument/2006/relationships/image" Target="../media/image2347.png"/><Relationship Id="rId119" Type="http://schemas.openxmlformats.org/officeDocument/2006/relationships/customXml" Target="../ink/ink2466.xml"/><Relationship Id="rId270" Type="http://schemas.openxmlformats.org/officeDocument/2006/relationships/customXml" Target="../ink/ink2543.xml"/><Relationship Id="rId326" Type="http://schemas.openxmlformats.org/officeDocument/2006/relationships/customXml" Target="../ink/ink2571.xml"/><Relationship Id="rId65" Type="http://schemas.openxmlformats.org/officeDocument/2006/relationships/image" Target="../media/image2368.png"/><Relationship Id="rId130" Type="http://schemas.openxmlformats.org/officeDocument/2006/relationships/image" Target="../media/image2400.png"/><Relationship Id="rId368" Type="http://schemas.openxmlformats.org/officeDocument/2006/relationships/customXml" Target="../ink/ink2592.xml"/><Relationship Id="rId172" Type="http://schemas.openxmlformats.org/officeDocument/2006/relationships/image" Target="../media/image2420.png"/><Relationship Id="rId228" Type="http://schemas.openxmlformats.org/officeDocument/2006/relationships/customXml" Target="../ink/ink2522.xml"/><Relationship Id="rId281" Type="http://schemas.openxmlformats.org/officeDocument/2006/relationships/image" Target="../media/image2474.png"/><Relationship Id="rId337" Type="http://schemas.openxmlformats.org/officeDocument/2006/relationships/image" Target="../media/image2502.png"/><Relationship Id="rId34" Type="http://schemas.openxmlformats.org/officeDocument/2006/relationships/customXml" Target="../ink/ink2423.xml"/><Relationship Id="rId76" Type="http://schemas.openxmlformats.org/officeDocument/2006/relationships/customXml" Target="../ink/ink2444.xml"/><Relationship Id="rId141" Type="http://schemas.openxmlformats.org/officeDocument/2006/relationships/customXml" Target="../ink/ink2477.xml"/><Relationship Id="rId7" Type="http://schemas.openxmlformats.org/officeDocument/2006/relationships/image" Target="../media/image2339.png"/><Relationship Id="rId183" Type="http://schemas.openxmlformats.org/officeDocument/2006/relationships/customXml" Target="../ink/ink2499.xml"/><Relationship Id="rId239" Type="http://schemas.openxmlformats.org/officeDocument/2006/relationships/image" Target="../media/image2453.png"/><Relationship Id="rId250" Type="http://schemas.openxmlformats.org/officeDocument/2006/relationships/customXml" Target="../ink/ink2533.xml"/><Relationship Id="rId292" Type="http://schemas.openxmlformats.org/officeDocument/2006/relationships/customXml" Target="../ink/ink2554.xml"/><Relationship Id="rId306" Type="http://schemas.openxmlformats.org/officeDocument/2006/relationships/customXml" Target="../ink/ink2561.xml"/><Relationship Id="rId45" Type="http://schemas.openxmlformats.org/officeDocument/2006/relationships/image" Target="../media/image2358.png"/><Relationship Id="rId87" Type="http://schemas.openxmlformats.org/officeDocument/2006/relationships/image" Target="../media/image2379.png"/><Relationship Id="rId110" Type="http://schemas.openxmlformats.org/officeDocument/2006/relationships/customXml" Target="../ink/ink2461.xml"/><Relationship Id="rId348" Type="http://schemas.openxmlformats.org/officeDocument/2006/relationships/customXml" Target="../ink/ink2582.xml"/><Relationship Id="rId152" Type="http://schemas.openxmlformats.org/officeDocument/2006/relationships/customXml" Target="../ink/ink2483.xml"/><Relationship Id="rId194" Type="http://schemas.openxmlformats.org/officeDocument/2006/relationships/customXml" Target="../ink/ink2505.xml"/><Relationship Id="rId208" Type="http://schemas.openxmlformats.org/officeDocument/2006/relationships/customXml" Target="../ink/ink2512.xml"/><Relationship Id="rId261" Type="http://schemas.openxmlformats.org/officeDocument/2006/relationships/image" Target="../media/image2464.png"/><Relationship Id="rId14" Type="http://schemas.openxmlformats.org/officeDocument/2006/relationships/customXml" Target="../ink/ink2413.xml"/><Relationship Id="rId56" Type="http://schemas.openxmlformats.org/officeDocument/2006/relationships/customXml" Target="../ink/ink2434.xml"/><Relationship Id="rId317" Type="http://schemas.openxmlformats.org/officeDocument/2006/relationships/image" Target="../media/image2492.png"/><Relationship Id="rId359" Type="http://schemas.openxmlformats.org/officeDocument/2006/relationships/image" Target="../media/image2513.png"/><Relationship Id="rId98" Type="http://schemas.openxmlformats.org/officeDocument/2006/relationships/customXml" Target="../ink/ink2455.xml"/><Relationship Id="rId121" Type="http://schemas.openxmlformats.org/officeDocument/2006/relationships/customXml" Target="../ink/ink2467.xml"/><Relationship Id="rId163" Type="http://schemas.openxmlformats.org/officeDocument/2006/relationships/customXml" Target="../ink/ink2489.xml"/><Relationship Id="rId219" Type="http://schemas.openxmlformats.org/officeDocument/2006/relationships/image" Target="../media/image2443.png"/><Relationship Id="rId370" Type="http://schemas.openxmlformats.org/officeDocument/2006/relationships/customXml" Target="../ink/ink2593.xml"/><Relationship Id="rId230" Type="http://schemas.openxmlformats.org/officeDocument/2006/relationships/customXml" Target="../ink/ink2523.xml"/><Relationship Id="rId25" Type="http://schemas.openxmlformats.org/officeDocument/2006/relationships/image" Target="../media/image2348.png"/><Relationship Id="rId67" Type="http://schemas.openxmlformats.org/officeDocument/2006/relationships/image" Target="../media/image2369.png"/><Relationship Id="rId272" Type="http://schemas.openxmlformats.org/officeDocument/2006/relationships/customXml" Target="../ink/ink2544.xml"/><Relationship Id="rId328" Type="http://schemas.openxmlformats.org/officeDocument/2006/relationships/customXml" Target="../ink/ink2572.xml"/><Relationship Id="rId132" Type="http://schemas.openxmlformats.org/officeDocument/2006/relationships/image" Target="../media/image2401.png"/><Relationship Id="rId174" Type="http://schemas.openxmlformats.org/officeDocument/2006/relationships/image" Target="../media/image2421.png"/><Relationship Id="rId241" Type="http://schemas.openxmlformats.org/officeDocument/2006/relationships/image" Target="../media/image2454.png"/><Relationship Id="rId36" Type="http://schemas.openxmlformats.org/officeDocument/2006/relationships/customXml" Target="../ink/ink2424.xml"/><Relationship Id="rId283" Type="http://schemas.openxmlformats.org/officeDocument/2006/relationships/image" Target="../media/image2475.png"/><Relationship Id="rId339" Type="http://schemas.openxmlformats.org/officeDocument/2006/relationships/image" Target="../media/image2503.png"/><Relationship Id="rId78" Type="http://schemas.openxmlformats.org/officeDocument/2006/relationships/customXml" Target="../ink/ink2445.xml"/><Relationship Id="rId99" Type="http://schemas.openxmlformats.org/officeDocument/2006/relationships/image" Target="../media/image2385.png"/><Relationship Id="rId101" Type="http://schemas.openxmlformats.org/officeDocument/2006/relationships/image" Target="../media/image2386.png"/><Relationship Id="rId122" Type="http://schemas.openxmlformats.org/officeDocument/2006/relationships/image" Target="../media/image2396.png"/><Relationship Id="rId143" Type="http://schemas.openxmlformats.org/officeDocument/2006/relationships/customXml" Target="../ink/ink2478.xml"/><Relationship Id="rId164" Type="http://schemas.openxmlformats.org/officeDocument/2006/relationships/image" Target="../media/image2416.png"/><Relationship Id="rId185" Type="http://schemas.openxmlformats.org/officeDocument/2006/relationships/image" Target="../media/image2426.png"/><Relationship Id="rId350" Type="http://schemas.openxmlformats.org/officeDocument/2006/relationships/customXml" Target="../ink/ink2583.xml"/><Relationship Id="rId371" Type="http://schemas.openxmlformats.org/officeDocument/2006/relationships/customXml" Target="../ink/ink2594.xml"/><Relationship Id="rId9" Type="http://schemas.openxmlformats.org/officeDocument/2006/relationships/image" Target="../media/image2340.png"/><Relationship Id="rId210" Type="http://schemas.openxmlformats.org/officeDocument/2006/relationships/customXml" Target="../ink/ink2513.xml"/><Relationship Id="rId26" Type="http://schemas.openxmlformats.org/officeDocument/2006/relationships/customXml" Target="../ink/ink2419.xml"/><Relationship Id="rId231" Type="http://schemas.openxmlformats.org/officeDocument/2006/relationships/image" Target="../media/image2449.png"/><Relationship Id="rId252" Type="http://schemas.openxmlformats.org/officeDocument/2006/relationships/customXml" Target="../ink/ink2534.xml"/><Relationship Id="rId273" Type="http://schemas.openxmlformats.org/officeDocument/2006/relationships/image" Target="../media/image2470.png"/><Relationship Id="rId294" Type="http://schemas.openxmlformats.org/officeDocument/2006/relationships/customXml" Target="../ink/ink2555.xml"/><Relationship Id="rId308" Type="http://schemas.openxmlformats.org/officeDocument/2006/relationships/customXml" Target="../ink/ink2562.xml"/><Relationship Id="rId329" Type="http://schemas.openxmlformats.org/officeDocument/2006/relationships/image" Target="../media/image2498.png"/><Relationship Id="rId47" Type="http://schemas.openxmlformats.org/officeDocument/2006/relationships/image" Target="../media/image2359.png"/><Relationship Id="rId68" Type="http://schemas.openxmlformats.org/officeDocument/2006/relationships/customXml" Target="../ink/ink2440.xml"/><Relationship Id="rId89" Type="http://schemas.openxmlformats.org/officeDocument/2006/relationships/image" Target="../media/image2380.png"/><Relationship Id="rId112" Type="http://schemas.openxmlformats.org/officeDocument/2006/relationships/customXml" Target="../ink/ink2462.xml"/><Relationship Id="rId133" Type="http://schemas.openxmlformats.org/officeDocument/2006/relationships/customXml" Target="../ink/ink2473.xml"/><Relationship Id="rId154" Type="http://schemas.openxmlformats.org/officeDocument/2006/relationships/image" Target="../media/image2411.png"/><Relationship Id="rId175" Type="http://schemas.openxmlformats.org/officeDocument/2006/relationships/customXml" Target="../ink/ink2495.xml"/><Relationship Id="rId340" Type="http://schemas.openxmlformats.org/officeDocument/2006/relationships/customXml" Target="../ink/ink2578.xml"/><Relationship Id="rId361" Type="http://schemas.openxmlformats.org/officeDocument/2006/relationships/image" Target="../media/image2514.png"/><Relationship Id="rId196" Type="http://schemas.openxmlformats.org/officeDocument/2006/relationships/customXml" Target="../ink/ink2506.xml"/><Relationship Id="rId200" Type="http://schemas.openxmlformats.org/officeDocument/2006/relationships/customXml" Target="../ink/ink2508.xml"/><Relationship Id="rId16" Type="http://schemas.openxmlformats.org/officeDocument/2006/relationships/customXml" Target="../ink/ink2414.xml"/><Relationship Id="rId221" Type="http://schemas.openxmlformats.org/officeDocument/2006/relationships/image" Target="../media/image2444.png"/><Relationship Id="rId242" Type="http://schemas.openxmlformats.org/officeDocument/2006/relationships/customXml" Target="../ink/ink2529.xml"/><Relationship Id="rId263" Type="http://schemas.openxmlformats.org/officeDocument/2006/relationships/image" Target="../media/image2465.png"/><Relationship Id="rId284" Type="http://schemas.openxmlformats.org/officeDocument/2006/relationships/customXml" Target="../ink/ink2550.xml"/><Relationship Id="rId319" Type="http://schemas.openxmlformats.org/officeDocument/2006/relationships/image" Target="../media/image2493.png"/><Relationship Id="rId37" Type="http://schemas.openxmlformats.org/officeDocument/2006/relationships/image" Target="../media/image2354.png"/><Relationship Id="rId58" Type="http://schemas.openxmlformats.org/officeDocument/2006/relationships/customXml" Target="../ink/ink2435.xml"/><Relationship Id="rId79" Type="http://schemas.openxmlformats.org/officeDocument/2006/relationships/image" Target="../media/image2375.png"/><Relationship Id="rId102" Type="http://schemas.openxmlformats.org/officeDocument/2006/relationships/customXml" Target="../ink/ink2457.xml"/><Relationship Id="rId123" Type="http://schemas.openxmlformats.org/officeDocument/2006/relationships/customXml" Target="../ink/ink2468.xml"/><Relationship Id="rId144" Type="http://schemas.openxmlformats.org/officeDocument/2006/relationships/customXml" Target="../ink/ink2479.xml"/><Relationship Id="rId330" Type="http://schemas.openxmlformats.org/officeDocument/2006/relationships/customXml" Target="../ink/ink2573.xml"/><Relationship Id="rId90" Type="http://schemas.openxmlformats.org/officeDocument/2006/relationships/customXml" Target="../ink/ink2451.xml"/><Relationship Id="rId165" Type="http://schemas.openxmlformats.org/officeDocument/2006/relationships/customXml" Target="../ink/ink2490.xml"/><Relationship Id="rId186" Type="http://schemas.openxmlformats.org/officeDocument/2006/relationships/customXml" Target="../ink/ink2501.xml"/><Relationship Id="rId351" Type="http://schemas.openxmlformats.org/officeDocument/2006/relationships/image" Target="../media/image2509.png"/><Relationship Id="rId372" Type="http://schemas.openxmlformats.org/officeDocument/2006/relationships/image" Target="../media/image2519.png"/><Relationship Id="rId211" Type="http://schemas.openxmlformats.org/officeDocument/2006/relationships/image" Target="../media/image2439.png"/><Relationship Id="rId232" Type="http://schemas.openxmlformats.org/officeDocument/2006/relationships/customXml" Target="../ink/ink2524.xml"/><Relationship Id="rId253" Type="http://schemas.openxmlformats.org/officeDocument/2006/relationships/image" Target="../media/image2460.png"/><Relationship Id="rId274" Type="http://schemas.openxmlformats.org/officeDocument/2006/relationships/customXml" Target="../ink/ink2545.xml"/><Relationship Id="rId295" Type="http://schemas.openxmlformats.org/officeDocument/2006/relationships/image" Target="../media/image2481.png"/><Relationship Id="rId309" Type="http://schemas.openxmlformats.org/officeDocument/2006/relationships/image" Target="../media/image2488.png"/><Relationship Id="rId27" Type="http://schemas.openxmlformats.org/officeDocument/2006/relationships/image" Target="../media/image2349.png"/><Relationship Id="rId48" Type="http://schemas.openxmlformats.org/officeDocument/2006/relationships/customXml" Target="../ink/ink2430.xml"/><Relationship Id="rId69" Type="http://schemas.openxmlformats.org/officeDocument/2006/relationships/image" Target="../media/image2370.png"/><Relationship Id="rId113" Type="http://schemas.openxmlformats.org/officeDocument/2006/relationships/image" Target="../media/image2392.png"/><Relationship Id="rId134" Type="http://schemas.openxmlformats.org/officeDocument/2006/relationships/image" Target="../media/image2402.png"/><Relationship Id="rId320" Type="http://schemas.openxmlformats.org/officeDocument/2006/relationships/customXml" Target="../ink/ink2568.xml"/><Relationship Id="rId80" Type="http://schemas.openxmlformats.org/officeDocument/2006/relationships/customXml" Target="../ink/ink2446.xml"/><Relationship Id="rId155" Type="http://schemas.openxmlformats.org/officeDocument/2006/relationships/customXml" Target="../ink/ink2485.xml"/><Relationship Id="rId176" Type="http://schemas.openxmlformats.org/officeDocument/2006/relationships/image" Target="../media/image2422.png"/><Relationship Id="rId197" Type="http://schemas.openxmlformats.org/officeDocument/2006/relationships/image" Target="../media/image2432.png"/><Relationship Id="rId341" Type="http://schemas.openxmlformats.org/officeDocument/2006/relationships/image" Target="../media/image2504.png"/><Relationship Id="rId362" Type="http://schemas.openxmlformats.org/officeDocument/2006/relationships/customXml" Target="../ink/ink2589.xml"/><Relationship Id="rId201" Type="http://schemas.openxmlformats.org/officeDocument/2006/relationships/image" Target="../media/image2434.png"/><Relationship Id="rId222" Type="http://schemas.openxmlformats.org/officeDocument/2006/relationships/customXml" Target="../ink/ink2519.xml"/><Relationship Id="rId243" Type="http://schemas.openxmlformats.org/officeDocument/2006/relationships/image" Target="../media/image2455.png"/><Relationship Id="rId264" Type="http://schemas.openxmlformats.org/officeDocument/2006/relationships/customXml" Target="../ink/ink2540.xml"/><Relationship Id="rId285" Type="http://schemas.openxmlformats.org/officeDocument/2006/relationships/image" Target="../media/image2476.png"/><Relationship Id="rId17" Type="http://schemas.openxmlformats.org/officeDocument/2006/relationships/image" Target="../media/image2344.png"/><Relationship Id="rId38" Type="http://schemas.openxmlformats.org/officeDocument/2006/relationships/customXml" Target="../ink/ink2425.xml"/><Relationship Id="rId59" Type="http://schemas.openxmlformats.org/officeDocument/2006/relationships/image" Target="../media/image2365.png"/><Relationship Id="rId103" Type="http://schemas.openxmlformats.org/officeDocument/2006/relationships/image" Target="../media/image2387.png"/><Relationship Id="rId124" Type="http://schemas.openxmlformats.org/officeDocument/2006/relationships/image" Target="../media/image2397.png"/><Relationship Id="rId310" Type="http://schemas.openxmlformats.org/officeDocument/2006/relationships/customXml" Target="../ink/ink2563.xml"/><Relationship Id="rId70" Type="http://schemas.openxmlformats.org/officeDocument/2006/relationships/customXml" Target="../ink/ink2441.xml"/><Relationship Id="rId91" Type="http://schemas.openxmlformats.org/officeDocument/2006/relationships/image" Target="../media/image2381.png"/><Relationship Id="rId145" Type="http://schemas.openxmlformats.org/officeDocument/2006/relationships/image" Target="../media/image2407.png"/><Relationship Id="rId166" Type="http://schemas.openxmlformats.org/officeDocument/2006/relationships/image" Target="../media/image2417.png"/><Relationship Id="rId187" Type="http://schemas.openxmlformats.org/officeDocument/2006/relationships/image" Target="../media/image2427.png"/><Relationship Id="rId331" Type="http://schemas.openxmlformats.org/officeDocument/2006/relationships/image" Target="../media/image2499.png"/><Relationship Id="rId352" Type="http://schemas.openxmlformats.org/officeDocument/2006/relationships/customXml" Target="../ink/ink2584.xml"/><Relationship Id="rId373" Type="http://schemas.openxmlformats.org/officeDocument/2006/relationships/customXml" Target="../ink/ink259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14.xml"/><Relationship Id="rId233" Type="http://schemas.openxmlformats.org/officeDocument/2006/relationships/image" Target="../media/image2450.png"/><Relationship Id="rId254" Type="http://schemas.openxmlformats.org/officeDocument/2006/relationships/customXml" Target="../ink/ink2535.xml"/><Relationship Id="rId28" Type="http://schemas.openxmlformats.org/officeDocument/2006/relationships/customXml" Target="../ink/ink2420.xml"/><Relationship Id="rId49" Type="http://schemas.openxmlformats.org/officeDocument/2006/relationships/image" Target="../media/image2360.png"/><Relationship Id="rId114" Type="http://schemas.openxmlformats.org/officeDocument/2006/relationships/customXml" Target="../ink/ink2463.xml"/><Relationship Id="rId275" Type="http://schemas.openxmlformats.org/officeDocument/2006/relationships/image" Target="../media/image2471.png"/><Relationship Id="rId296" Type="http://schemas.openxmlformats.org/officeDocument/2006/relationships/customXml" Target="../ink/ink2556.xml"/><Relationship Id="rId300" Type="http://schemas.openxmlformats.org/officeDocument/2006/relationships/customXml" Target="../ink/ink2558.xml"/><Relationship Id="rId60" Type="http://schemas.openxmlformats.org/officeDocument/2006/relationships/customXml" Target="../ink/ink2436.xml"/><Relationship Id="rId81" Type="http://schemas.openxmlformats.org/officeDocument/2006/relationships/image" Target="../media/image2376.png"/><Relationship Id="rId135" Type="http://schemas.openxmlformats.org/officeDocument/2006/relationships/customXml" Target="../ink/ink2474.xml"/><Relationship Id="rId156" Type="http://schemas.openxmlformats.org/officeDocument/2006/relationships/image" Target="../media/image2412.png"/><Relationship Id="rId177" Type="http://schemas.openxmlformats.org/officeDocument/2006/relationships/customXml" Target="../ink/ink2496.xml"/><Relationship Id="rId198" Type="http://schemas.openxmlformats.org/officeDocument/2006/relationships/customXml" Target="../ink/ink2507.xml"/><Relationship Id="rId321" Type="http://schemas.openxmlformats.org/officeDocument/2006/relationships/image" Target="../media/image2494.png"/><Relationship Id="rId342" Type="http://schemas.openxmlformats.org/officeDocument/2006/relationships/customXml" Target="../ink/ink2579.xml"/><Relationship Id="rId363" Type="http://schemas.openxmlformats.org/officeDocument/2006/relationships/image" Target="../media/image2515.png"/><Relationship Id="rId202" Type="http://schemas.openxmlformats.org/officeDocument/2006/relationships/customXml" Target="../ink/ink2509.xml"/><Relationship Id="rId223" Type="http://schemas.openxmlformats.org/officeDocument/2006/relationships/image" Target="../media/image2445.png"/><Relationship Id="rId244" Type="http://schemas.openxmlformats.org/officeDocument/2006/relationships/customXml" Target="../ink/ink2530.xml"/><Relationship Id="rId18" Type="http://schemas.openxmlformats.org/officeDocument/2006/relationships/customXml" Target="../ink/ink2415.xml"/><Relationship Id="rId39" Type="http://schemas.openxmlformats.org/officeDocument/2006/relationships/image" Target="../media/image2355.png"/><Relationship Id="rId265" Type="http://schemas.openxmlformats.org/officeDocument/2006/relationships/image" Target="../media/image2466.png"/><Relationship Id="rId286" Type="http://schemas.openxmlformats.org/officeDocument/2006/relationships/customXml" Target="../ink/ink2551.xml"/><Relationship Id="rId50" Type="http://schemas.openxmlformats.org/officeDocument/2006/relationships/customXml" Target="../ink/ink2431.xml"/><Relationship Id="rId104" Type="http://schemas.openxmlformats.org/officeDocument/2006/relationships/customXml" Target="../ink/ink2458.xml"/><Relationship Id="rId125" Type="http://schemas.openxmlformats.org/officeDocument/2006/relationships/customXml" Target="../ink/ink2469.xml"/><Relationship Id="rId146" Type="http://schemas.openxmlformats.org/officeDocument/2006/relationships/customXml" Target="../ink/ink2480.xml"/><Relationship Id="rId167" Type="http://schemas.openxmlformats.org/officeDocument/2006/relationships/customXml" Target="../ink/ink2491.xml"/><Relationship Id="rId188" Type="http://schemas.openxmlformats.org/officeDocument/2006/relationships/customXml" Target="../ink/ink2502.xml"/><Relationship Id="rId311" Type="http://schemas.openxmlformats.org/officeDocument/2006/relationships/image" Target="../media/image2489.png"/><Relationship Id="rId332" Type="http://schemas.openxmlformats.org/officeDocument/2006/relationships/customXml" Target="../ink/ink2574.xml"/><Relationship Id="rId353" Type="http://schemas.openxmlformats.org/officeDocument/2006/relationships/image" Target="../media/image2510.png"/><Relationship Id="rId374" Type="http://schemas.openxmlformats.org/officeDocument/2006/relationships/image" Target="../media/image2520.png"/><Relationship Id="rId71" Type="http://schemas.openxmlformats.org/officeDocument/2006/relationships/image" Target="../media/image2371.png"/><Relationship Id="rId92" Type="http://schemas.openxmlformats.org/officeDocument/2006/relationships/customXml" Target="../ink/ink2452.xml"/><Relationship Id="rId213" Type="http://schemas.openxmlformats.org/officeDocument/2006/relationships/image" Target="../media/image2440.png"/><Relationship Id="rId234" Type="http://schemas.openxmlformats.org/officeDocument/2006/relationships/customXml" Target="../ink/ink2525.xml"/><Relationship Id="rId2" Type="http://schemas.openxmlformats.org/officeDocument/2006/relationships/customXml" Target="../ink/ink2407.xml"/><Relationship Id="rId29" Type="http://schemas.openxmlformats.org/officeDocument/2006/relationships/image" Target="../media/image2350.png"/><Relationship Id="rId255" Type="http://schemas.openxmlformats.org/officeDocument/2006/relationships/image" Target="../media/image2461.png"/><Relationship Id="rId276" Type="http://schemas.openxmlformats.org/officeDocument/2006/relationships/customXml" Target="../ink/ink2546.xml"/><Relationship Id="rId297" Type="http://schemas.openxmlformats.org/officeDocument/2006/relationships/image" Target="../media/image2482.png"/><Relationship Id="rId40" Type="http://schemas.openxmlformats.org/officeDocument/2006/relationships/customXml" Target="../ink/ink2426.xml"/><Relationship Id="rId115" Type="http://schemas.openxmlformats.org/officeDocument/2006/relationships/image" Target="../media/image2393.png"/><Relationship Id="rId136" Type="http://schemas.openxmlformats.org/officeDocument/2006/relationships/image" Target="../media/image2403.png"/><Relationship Id="rId157" Type="http://schemas.openxmlformats.org/officeDocument/2006/relationships/customXml" Target="../ink/ink2486.xml"/><Relationship Id="rId178" Type="http://schemas.openxmlformats.org/officeDocument/2006/relationships/image" Target="../media/image2423.png"/><Relationship Id="rId301" Type="http://schemas.openxmlformats.org/officeDocument/2006/relationships/image" Target="../media/image2484.png"/><Relationship Id="rId322" Type="http://schemas.openxmlformats.org/officeDocument/2006/relationships/customXml" Target="../ink/ink2569.xml"/><Relationship Id="rId343" Type="http://schemas.openxmlformats.org/officeDocument/2006/relationships/image" Target="../media/image2505.png"/><Relationship Id="rId364" Type="http://schemas.openxmlformats.org/officeDocument/2006/relationships/customXml" Target="../ink/ink2590.xml"/><Relationship Id="rId61" Type="http://schemas.openxmlformats.org/officeDocument/2006/relationships/image" Target="../media/image2366.png"/><Relationship Id="rId82" Type="http://schemas.openxmlformats.org/officeDocument/2006/relationships/customXml" Target="../ink/ink2447.xml"/><Relationship Id="rId199" Type="http://schemas.openxmlformats.org/officeDocument/2006/relationships/image" Target="../media/image2433.png"/><Relationship Id="rId203" Type="http://schemas.openxmlformats.org/officeDocument/2006/relationships/image" Target="../media/image2435.png"/><Relationship Id="rId19" Type="http://schemas.openxmlformats.org/officeDocument/2006/relationships/image" Target="../media/image2345.png"/><Relationship Id="rId224" Type="http://schemas.openxmlformats.org/officeDocument/2006/relationships/customXml" Target="../ink/ink2520.xml"/><Relationship Id="rId245" Type="http://schemas.openxmlformats.org/officeDocument/2006/relationships/image" Target="../media/image2456.png"/><Relationship Id="rId266" Type="http://schemas.openxmlformats.org/officeDocument/2006/relationships/customXml" Target="../ink/ink2541.xml"/><Relationship Id="rId287" Type="http://schemas.openxmlformats.org/officeDocument/2006/relationships/image" Target="../media/image2477.png"/><Relationship Id="rId30" Type="http://schemas.openxmlformats.org/officeDocument/2006/relationships/customXml" Target="../ink/ink2421.xml"/><Relationship Id="rId105" Type="http://schemas.openxmlformats.org/officeDocument/2006/relationships/image" Target="../media/image2388.png"/><Relationship Id="rId126" Type="http://schemas.openxmlformats.org/officeDocument/2006/relationships/image" Target="../media/image2398.png"/><Relationship Id="rId147" Type="http://schemas.openxmlformats.org/officeDocument/2006/relationships/image" Target="../media/image2408.png"/><Relationship Id="rId168" Type="http://schemas.openxmlformats.org/officeDocument/2006/relationships/image" Target="../media/image2418.png"/><Relationship Id="rId312" Type="http://schemas.openxmlformats.org/officeDocument/2006/relationships/customXml" Target="../ink/ink2564.xml"/><Relationship Id="rId333" Type="http://schemas.openxmlformats.org/officeDocument/2006/relationships/image" Target="../media/image2500.png"/><Relationship Id="rId354" Type="http://schemas.openxmlformats.org/officeDocument/2006/relationships/customXml" Target="../ink/ink2585.xml"/><Relationship Id="rId51" Type="http://schemas.openxmlformats.org/officeDocument/2006/relationships/image" Target="../media/image2361.png"/><Relationship Id="rId72" Type="http://schemas.openxmlformats.org/officeDocument/2006/relationships/customXml" Target="../ink/ink2442.xml"/><Relationship Id="rId93" Type="http://schemas.openxmlformats.org/officeDocument/2006/relationships/image" Target="../media/image2382.png"/><Relationship Id="rId189" Type="http://schemas.openxmlformats.org/officeDocument/2006/relationships/image" Target="../media/image2428.png"/><Relationship Id="rId375" Type="http://schemas.openxmlformats.org/officeDocument/2006/relationships/customXml" Target="../ink/ink2596.xml"/><Relationship Id="rId3" Type="http://schemas.openxmlformats.org/officeDocument/2006/relationships/image" Target="../media/image2337.png"/><Relationship Id="rId214" Type="http://schemas.openxmlformats.org/officeDocument/2006/relationships/customXml" Target="../ink/ink2515.xml"/><Relationship Id="rId235" Type="http://schemas.openxmlformats.org/officeDocument/2006/relationships/image" Target="../media/image2451.png"/><Relationship Id="rId256" Type="http://schemas.openxmlformats.org/officeDocument/2006/relationships/customXml" Target="../ink/ink2536.xml"/><Relationship Id="rId277" Type="http://schemas.openxmlformats.org/officeDocument/2006/relationships/image" Target="../media/image2472.png"/><Relationship Id="rId298" Type="http://schemas.openxmlformats.org/officeDocument/2006/relationships/customXml" Target="../ink/ink2557.xml"/><Relationship Id="rId116" Type="http://schemas.openxmlformats.org/officeDocument/2006/relationships/customXml" Target="../ink/ink2464.xml"/><Relationship Id="rId137" Type="http://schemas.openxmlformats.org/officeDocument/2006/relationships/customXml" Target="../ink/ink2475.xml"/><Relationship Id="rId158" Type="http://schemas.openxmlformats.org/officeDocument/2006/relationships/image" Target="../media/image2413.png"/><Relationship Id="rId302" Type="http://schemas.openxmlformats.org/officeDocument/2006/relationships/customXml" Target="../ink/ink2559.xml"/><Relationship Id="rId323" Type="http://schemas.openxmlformats.org/officeDocument/2006/relationships/image" Target="../media/image2495.png"/><Relationship Id="rId344" Type="http://schemas.openxmlformats.org/officeDocument/2006/relationships/customXml" Target="../ink/ink2580.xml"/><Relationship Id="rId20" Type="http://schemas.openxmlformats.org/officeDocument/2006/relationships/customXml" Target="../ink/ink2416.xml"/><Relationship Id="rId41" Type="http://schemas.openxmlformats.org/officeDocument/2006/relationships/image" Target="../media/image2356.png"/><Relationship Id="rId62" Type="http://schemas.openxmlformats.org/officeDocument/2006/relationships/customXml" Target="../ink/ink2437.xml"/><Relationship Id="rId83" Type="http://schemas.openxmlformats.org/officeDocument/2006/relationships/image" Target="../media/image2377.png"/><Relationship Id="rId179" Type="http://schemas.openxmlformats.org/officeDocument/2006/relationships/customXml" Target="../ink/ink2497.xml"/><Relationship Id="rId365" Type="http://schemas.openxmlformats.org/officeDocument/2006/relationships/image" Target="../media/image2516.png"/><Relationship Id="rId190" Type="http://schemas.openxmlformats.org/officeDocument/2006/relationships/customXml" Target="../ink/ink2503.xml"/><Relationship Id="rId204" Type="http://schemas.openxmlformats.org/officeDocument/2006/relationships/customXml" Target="../ink/ink2510.xml"/><Relationship Id="rId225" Type="http://schemas.openxmlformats.org/officeDocument/2006/relationships/image" Target="../media/image2446.png"/><Relationship Id="rId246" Type="http://schemas.openxmlformats.org/officeDocument/2006/relationships/customXml" Target="../ink/ink2531.xml"/><Relationship Id="rId267" Type="http://schemas.openxmlformats.org/officeDocument/2006/relationships/image" Target="../media/image2467.png"/><Relationship Id="rId288" Type="http://schemas.openxmlformats.org/officeDocument/2006/relationships/customXml" Target="../ink/ink2552.xml"/><Relationship Id="rId106" Type="http://schemas.openxmlformats.org/officeDocument/2006/relationships/customXml" Target="../ink/ink2459.xml"/><Relationship Id="rId127" Type="http://schemas.openxmlformats.org/officeDocument/2006/relationships/customXml" Target="../ink/ink2470.xml"/><Relationship Id="rId313" Type="http://schemas.openxmlformats.org/officeDocument/2006/relationships/image" Target="../media/image2490.png"/><Relationship Id="rId10" Type="http://schemas.openxmlformats.org/officeDocument/2006/relationships/customXml" Target="../ink/ink2411.xml"/><Relationship Id="rId31" Type="http://schemas.openxmlformats.org/officeDocument/2006/relationships/image" Target="../media/image2351.png"/><Relationship Id="rId52" Type="http://schemas.openxmlformats.org/officeDocument/2006/relationships/customXml" Target="../ink/ink2432.xml"/><Relationship Id="rId73" Type="http://schemas.openxmlformats.org/officeDocument/2006/relationships/image" Target="../media/image2372.png"/><Relationship Id="rId94" Type="http://schemas.openxmlformats.org/officeDocument/2006/relationships/customXml" Target="../ink/ink2453.xml"/><Relationship Id="rId148" Type="http://schemas.openxmlformats.org/officeDocument/2006/relationships/customXml" Target="../ink/ink2481.xml"/><Relationship Id="rId169" Type="http://schemas.openxmlformats.org/officeDocument/2006/relationships/customXml" Target="../ink/ink2492.xml"/><Relationship Id="rId334" Type="http://schemas.openxmlformats.org/officeDocument/2006/relationships/customXml" Target="../ink/ink2575.xml"/><Relationship Id="rId355" Type="http://schemas.openxmlformats.org/officeDocument/2006/relationships/image" Target="../media/image2511.png"/><Relationship Id="rId376" Type="http://schemas.openxmlformats.org/officeDocument/2006/relationships/image" Target="../media/image2521.png"/><Relationship Id="rId4" Type="http://schemas.openxmlformats.org/officeDocument/2006/relationships/customXml" Target="../ink/ink2408.xml"/><Relationship Id="rId180" Type="http://schemas.openxmlformats.org/officeDocument/2006/relationships/image" Target="../media/image2424.png"/><Relationship Id="rId215" Type="http://schemas.openxmlformats.org/officeDocument/2006/relationships/image" Target="../media/image2441.png"/><Relationship Id="rId236" Type="http://schemas.openxmlformats.org/officeDocument/2006/relationships/customXml" Target="../ink/ink2526.xml"/><Relationship Id="rId257" Type="http://schemas.openxmlformats.org/officeDocument/2006/relationships/image" Target="../media/image2462.png"/><Relationship Id="rId278" Type="http://schemas.openxmlformats.org/officeDocument/2006/relationships/customXml" Target="../ink/ink2547.xml"/><Relationship Id="rId303" Type="http://schemas.openxmlformats.org/officeDocument/2006/relationships/image" Target="../media/image2485.png"/><Relationship Id="rId42" Type="http://schemas.openxmlformats.org/officeDocument/2006/relationships/customXml" Target="../ink/ink2427.xml"/><Relationship Id="rId84" Type="http://schemas.openxmlformats.org/officeDocument/2006/relationships/customXml" Target="../ink/ink2448.xml"/><Relationship Id="rId138" Type="http://schemas.openxmlformats.org/officeDocument/2006/relationships/image" Target="../media/image2404.png"/><Relationship Id="rId345" Type="http://schemas.openxmlformats.org/officeDocument/2006/relationships/image" Target="../media/image2506.png"/><Relationship Id="rId191" Type="http://schemas.openxmlformats.org/officeDocument/2006/relationships/image" Target="../media/image2429.png"/><Relationship Id="rId205" Type="http://schemas.openxmlformats.org/officeDocument/2006/relationships/image" Target="../media/image2436.png"/><Relationship Id="rId247" Type="http://schemas.openxmlformats.org/officeDocument/2006/relationships/image" Target="../media/image2457.png"/><Relationship Id="rId107" Type="http://schemas.openxmlformats.org/officeDocument/2006/relationships/image" Target="../media/image2389.png"/><Relationship Id="rId289" Type="http://schemas.openxmlformats.org/officeDocument/2006/relationships/image" Target="../media/image2478.png"/><Relationship Id="rId11" Type="http://schemas.openxmlformats.org/officeDocument/2006/relationships/image" Target="../media/image2341.png"/><Relationship Id="rId53" Type="http://schemas.openxmlformats.org/officeDocument/2006/relationships/image" Target="../media/image2362.png"/><Relationship Id="rId149" Type="http://schemas.openxmlformats.org/officeDocument/2006/relationships/image" Target="../media/image2409.png"/><Relationship Id="rId314" Type="http://schemas.openxmlformats.org/officeDocument/2006/relationships/customXml" Target="../ink/ink2565.xml"/><Relationship Id="rId356" Type="http://schemas.openxmlformats.org/officeDocument/2006/relationships/customXml" Target="../ink/ink2586.xml"/><Relationship Id="rId95" Type="http://schemas.openxmlformats.org/officeDocument/2006/relationships/image" Target="../media/image2383.png"/><Relationship Id="rId160" Type="http://schemas.openxmlformats.org/officeDocument/2006/relationships/image" Target="../media/image2414.png"/><Relationship Id="rId216" Type="http://schemas.openxmlformats.org/officeDocument/2006/relationships/customXml" Target="../ink/ink2516.xml"/><Relationship Id="rId258" Type="http://schemas.openxmlformats.org/officeDocument/2006/relationships/customXml" Target="../ink/ink2537.xml"/><Relationship Id="rId22" Type="http://schemas.openxmlformats.org/officeDocument/2006/relationships/customXml" Target="../ink/ink2417.xml"/><Relationship Id="rId64" Type="http://schemas.openxmlformats.org/officeDocument/2006/relationships/customXml" Target="../ink/ink2438.xml"/><Relationship Id="rId118" Type="http://schemas.openxmlformats.org/officeDocument/2006/relationships/image" Target="../media/image2394.png"/><Relationship Id="rId325" Type="http://schemas.openxmlformats.org/officeDocument/2006/relationships/image" Target="../media/image2496.png"/><Relationship Id="rId367" Type="http://schemas.openxmlformats.org/officeDocument/2006/relationships/image" Target="../media/image2517.png"/><Relationship Id="rId171" Type="http://schemas.openxmlformats.org/officeDocument/2006/relationships/customXml" Target="../ink/ink2493.xml"/><Relationship Id="rId227" Type="http://schemas.openxmlformats.org/officeDocument/2006/relationships/image" Target="../media/image2447.png"/><Relationship Id="rId269" Type="http://schemas.openxmlformats.org/officeDocument/2006/relationships/image" Target="../media/image2468.png"/><Relationship Id="rId33" Type="http://schemas.openxmlformats.org/officeDocument/2006/relationships/image" Target="../media/image2352.png"/><Relationship Id="rId129" Type="http://schemas.openxmlformats.org/officeDocument/2006/relationships/customXml" Target="../ink/ink2471.xml"/><Relationship Id="rId280" Type="http://schemas.openxmlformats.org/officeDocument/2006/relationships/customXml" Target="../ink/ink2548.xml"/><Relationship Id="rId336" Type="http://schemas.openxmlformats.org/officeDocument/2006/relationships/customXml" Target="../ink/ink2576.xml"/><Relationship Id="rId75" Type="http://schemas.openxmlformats.org/officeDocument/2006/relationships/image" Target="../media/image2373.png"/><Relationship Id="rId140" Type="http://schemas.openxmlformats.org/officeDocument/2006/relationships/image" Target="../media/image2405.png"/><Relationship Id="rId182" Type="http://schemas.openxmlformats.org/officeDocument/2006/relationships/image" Target="../media/image2425.png"/><Relationship Id="rId6" Type="http://schemas.openxmlformats.org/officeDocument/2006/relationships/customXml" Target="../ink/ink2409.xml"/><Relationship Id="rId238" Type="http://schemas.openxmlformats.org/officeDocument/2006/relationships/customXml" Target="../ink/ink2527.xml"/><Relationship Id="rId291" Type="http://schemas.openxmlformats.org/officeDocument/2006/relationships/image" Target="../media/image2479.png"/><Relationship Id="rId305" Type="http://schemas.openxmlformats.org/officeDocument/2006/relationships/image" Target="../media/image2486.png"/><Relationship Id="rId347" Type="http://schemas.openxmlformats.org/officeDocument/2006/relationships/image" Target="../media/image2507.png"/><Relationship Id="rId44" Type="http://schemas.openxmlformats.org/officeDocument/2006/relationships/customXml" Target="../ink/ink2428.xml"/><Relationship Id="rId86" Type="http://schemas.openxmlformats.org/officeDocument/2006/relationships/customXml" Target="../ink/ink2449.xml"/><Relationship Id="rId151" Type="http://schemas.openxmlformats.org/officeDocument/2006/relationships/image" Target="../media/image2410.png"/><Relationship Id="rId193" Type="http://schemas.openxmlformats.org/officeDocument/2006/relationships/image" Target="../media/image2430.png"/><Relationship Id="rId207" Type="http://schemas.openxmlformats.org/officeDocument/2006/relationships/image" Target="../media/image2437.png"/><Relationship Id="rId249" Type="http://schemas.openxmlformats.org/officeDocument/2006/relationships/image" Target="../media/image2458.png"/><Relationship Id="rId13" Type="http://schemas.openxmlformats.org/officeDocument/2006/relationships/image" Target="../media/image2342.png"/><Relationship Id="rId109" Type="http://schemas.openxmlformats.org/officeDocument/2006/relationships/image" Target="../media/image2390.png"/><Relationship Id="rId260" Type="http://schemas.openxmlformats.org/officeDocument/2006/relationships/customXml" Target="../ink/ink2538.xml"/><Relationship Id="rId316" Type="http://schemas.openxmlformats.org/officeDocument/2006/relationships/customXml" Target="../ink/ink2566.xml"/><Relationship Id="rId55" Type="http://schemas.openxmlformats.org/officeDocument/2006/relationships/image" Target="../media/image2363.png"/><Relationship Id="rId97" Type="http://schemas.openxmlformats.org/officeDocument/2006/relationships/image" Target="../media/image2384.png"/><Relationship Id="rId120" Type="http://schemas.openxmlformats.org/officeDocument/2006/relationships/image" Target="../media/image2395.png"/><Relationship Id="rId358" Type="http://schemas.openxmlformats.org/officeDocument/2006/relationships/customXml" Target="../ink/ink2587.xml"/><Relationship Id="rId162" Type="http://schemas.openxmlformats.org/officeDocument/2006/relationships/image" Target="../media/image2415.png"/><Relationship Id="rId218" Type="http://schemas.openxmlformats.org/officeDocument/2006/relationships/customXml" Target="../ink/ink2517.xml"/><Relationship Id="rId271" Type="http://schemas.openxmlformats.org/officeDocument/2006/relationships/image" Target="../media/image2469.png"/><Relationship Id="rId24" Type="http://schemas.openxmlformats.org/officeDocument/2006/relationships/customXml" Target="../ink/ink2418.xml"/><Relationship Id="rId66" Type="http://schemas.openxmlformats.org/officeDocument/2006/relationships/customXml" Target="../ink/ink2439.xml"/><Relationship Id="rId131" Type="http://schemas.openxmlformats.org/officeDocument/2006/relationships/customXml" Target="../ink/ink2472.xml"/><Relationship Id="rId327" Type="http://schemas.openxmlformats.org/officeDocument/2006/relationships/image" Target="../media/image2497.png"/><Relationship Id="rId369" Type="http://schemas.openxmlformats.org/officeDocument/2006/relationships/image" Target="../media/image2518.png"/><Relationship Id="rId173" Type="http://schemas.openxmlformats.org/officeDocument/2006/relationships/customXml" Target="../ink/ink2494.xml"/><Relationship Id="rId229" Type="http://schemas.openxmlformats.org/officeDocument/2006/relationships/image" Target="../media/image2448.png"/><Relationship Id="rId240" Type="http://schemas.openxmlformats.org/officeDocument/2006/relationships/customXml" Target="../ink/ink2528.xml"/><Relationship Id="rId35" Type="http://schemas.openxmlformats.org/officeDocument/2006/relationships/image" Target="../media/image2353.png"/><Relationship Id="rId77" Type="http://schemas.openxmlformats.org/officeDocument/2006/relationships/image" Target="../media/image2374.png"/><Relationship Id="rId100" Type="http://schemas.openxmlformats.org/officeDocument/2006/relationships/customXml" Target="../ink/ink2456.xml"/><Relationship Id="rId282" Type="http://schemas.openxmlformats.org/officeDocument/2006/relationships/customXml" Target="../ink/ink2549.xml"/><Relationship Id="rId338" Type="http://schemas.openxmlformats.org/officeDocument/2006/relationships/customXml" Target="../ink/ink2577.xml"/><Relationship Id="rId8" Type="http://schemas.openxmlformats.org/officeDocument/2006/relationships/customXml" Target="../ink/ink2410.xml"/><Relationship Id="rId142" Type="http://schemas.openxmlformats.org/officeDocument/2006/relationships/image" Target="../media/image2406.png"/><Relationship Id="rId184" Type="http://schemas.openxmlformats.org/officeDocument/2006/relationships/customXml" Target="../ink/ink2500.xml"/><Relationship Id="rId251" Type="http://schemas.openxmlformats.org/officeDocument/2006/relationships/image" Target="../media/image2459.png"/><Relationship Id="rId46" Type="http://schemas.openxmlformats.org/officeDocument/2006/relationships/customXml" Target="../ink/ink2429.xml"/><Relationship Id="rId293" Type="http://schemas.openxmlformats.org/officeDocument/2006/relationships/image" Target="../media/image2480.png"/><Relationship Id="rId307" Type="http://schemas.openxmlformats.org/officeDocument/2006/relationships/image" Target="../media/image2487.png"/><Relationship Id="rId349" Type="http://schemas.openxmlformats.org/officeDocument/2006/relationships/image" Target="../media/image2508.png"/><Relationship Id="rId88" Type="http://schemas.openxmlformats.org/officeDocument/2006/relationships/customXml" Target="../ink/ink2450.xml"/><Relationship Id="rId111" Type="http://schemas.openxmlformats.org/officeDocument/2006/relationships/image" Target="../media/image2391.png"/><Relationship Id="rId153" Type="http://schemas.openxmlformats.org/officeDocument/2006/relationships/customXml" Target="../ink/ink2484.xml"/><Relationship Id="rId195" Type="http://schemas.openxmlformats.org/officeDocument/2006/relationships/image" Target="../media/image2431.png"/><Relationship Id="rId209" Type="http://schemas.openxmlformats.org/officeDocument/2006/relationships/image" Target="../media/image2438.png"/><Relationship Id="rId360" Type="http://schemas.openxmlformats.org/officeDocument/2006/relationships/customXml" Target="../ink/ink2588.xml"/><Relationship Id="rId220" Type="http://schemas.openxmlformats.org/officeDocument/2006/relationships/customXml" Target="../ink/ink2518.xml"/><Relationship Id="rId15" Type="http://schemas.openxmlformats.org/officeDocument/2006/relationships/image" Target="../media/image2343.png"/><Relationship Id="rId57" Type="http://schemas.openxmlformats.org/officeDocument/2006/relationships/image" Target="../media/image2364.png"/><Relationship Id="rId262" Type="http://schemas.openxmlformats.org/officeDocument/2006/relationships/customXml" Target="../ink/ink2539.xml"/><Relationship Id="rId318" Type="http://schemas.openxmlformats.org/officeDocument/2006/relationships/customXml" Target="../ink/ink256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54.xml"/><Relationship Id="rId21" Type="http://schemas.openxmlformats.org/officeDocument/2006/relationships/image" Target="../media/image2424.png"/><Relationship Id="rId42" Type="http://schemas.openxmlformats.org/officeDocument/2006/relationships/customXml" Target="../ink/ink2617.xml"/><Relationship Id="rId63" Type="http://schemas.openxmlformats.org/officeDocument/2006/relationships/image" Target="../media/image2531.png"/><Relationship Id="rId84" Type="http://schemas.openxmlformats.org/officeDocument/2006/relationships/customXml" Target="../ink/ink2638.xml"/><Relationship Id="rId138" Type="http://schemas.openxmlformats.org/officeDocument/2006/relationships/image" Target="../media/image2568.png"/><Relationship Id="rId159" Type="http://schemas.openxmlformats.org/officeDocument/2006/relationships/customXml" Target="../ink/ink2675.xml"/><Relationship Id="rId170" Type="http://schemas.openxmlformats.org/officeDocument/2006/relationships/customXml" Target="../ink/ink2681.xml"/><Relationship Id="rId191" Type="http://schemas.openxmlformats.org/officeDocument/2006/relationships/customXml" Target="../ink/ink2692.xml"/><Relationship Id="rId205" Type="http://schemas.openxmlformats.org/officeDocument/2006/relationships/customXml" Target="../ink/ink2699.xml"/><Relationship Id="rId226" Type="http://schemas.openxmlformats.org/officeDocument/2006/relationships/image" Target="../media/image2611.png"/><Relationship Id="rId247" Type="http://schemas.openxmlformats.org/officeDocument/2006/relationships/customXml" Target="../ink/ink2720.xml"/><Relationship Id="rId107" Type="http://schemas.openxmlformats.org/officeDocument/2006/relationships/customXml" Target="../ink/ink2649.xml"/><Relationship Id="rId11" Type="http://schemas.openxmlformats.org/officeDocument/2006/relationships/image" Target="../media/image2419.png"/><Relationship Id="rId32" Type="http://schemas.openxmlformats.org/officeDocument/2006/relationships/customXml" Target="../ink/ink2612.xml"/><Relationship Id="rId53" Type="http://schemas.openxmlformats.org/officeDocument/2006/relationships/image" Target="../media/image2526.png"/><Relationship Id="rId74" Type="http://schemas.openxmlformats.org/officeDocument/2006/relationships/customXml" Target="../ink/ink2633.xml"/><Relationship Id="rId128" Type="http://schemas.openxmlformats.org/officeDocument/2006/relationships/image" Target="../media/image2563.png"/><Relationship Id="rId149" Type="http://schemas.openxmlformats.org/officeDocument/2006/relationships/customXml" Target="../ink/ink2670.xml"/><Relationship Id="rId5" Type="http://schemas.openxmlformats.org/officeDocument/2006/relationships/image" Target="../media/image2416.png"/><Relationship Id="rId95" Type="http://schemas.openxmlformats.org/officeDocument/2006/relationships/customXml" Target="../ink/ink2643.xml"/><Relationship Id="rId160" Type="http://schemas.openxmlformats.org/officeDocument/2006/relationships/image" Target="../media/image2579.png"/><Relationship Id="rId181" Type="http://schemas.openxmlformats.org/officeDocument/2006/relationships/customXml" Target="../ink/ink2687.xml"/><Relationship Id="rId216" Type="http://schemas.openxmlformats.org/officeDocument/2006/relationships/image" Target="../media/image2606.png"/><Relationship Id="rId237" Type="http://schemas.openxmlformats.org/officeDocument/2006/relationships/customXml" Target="../ink/ink2715.xml"/><Relationship Id="rId22" Type="http://schemas.openxmlformats.org/officeDocument/2006/relationships/customXml" Target="../ink/ink2607.xml"/><Relationship Id="rId43" Type="http://schemas.openxmlformats.org/officeDocument/2006/relationships/image" Target="../media/image2492.png"/><Relationship Id="rId64" Type="http://schemas.openxmlformats.org/officeDocument/2006/relationships/customXml" Target="../ink/ink2628.xml"/><Relationship Id="rId118" Type="http://schemas.openxmlformats.org/officeDocument/2006/relationships/image" Target="../media/image2558.png"/><Relationship Id="rId139" Type="http://schemas.openxmlformats.org/officeDocument/2006/relationships/customXml" Target="../ink/ink2665.xml"/><Relationship Id="rId85" Type="http://schemas.openxmlformats.org/officeDocument/2006/relationships/image" Target="../media/image2542.png"/><Relationship Id="rId150" Type="http://schemas.openxmlformats.org/officeDocument/2006/relationships/image" Target="../media/image2574.png"/><Relationship Id="rId171" Type="http://schemas.openxmlformats.org/officeDocument/2006/relationships/customXml" Target="../ink/ink2682.xml"/><Relationship Id="rId192" Type="http://schemas.openxmlformats.org/officeDocument/2006/relationships/image" Target="../media/image2594.png"/><Relationship Id="rId206" Type="http://schemas.openxmlformats.org/officeDocument/2006/relationships/image" Target="../media/image2601.png"/><Relationship Id="rId227" Type="http://schemas.openxmlformats.org/officeDocument/2006/relationships/customXml" Target="../ink/ink2710.xml"/><Relationship Id="rId248" Type="http://schemas.openxmlformats.org/officeDocument/2006/relationships/image" Target="../media/image2622.png"/><Relationship Id="rId12" Type="http://schemas.openxmlformats.org/officeDocument/2006/relationships/customXml" Target="../ink/ink2602.xml"/><Relationship Id="rId33" Type="http://schemas.openxmlformats.org/officeDocument/2006/relationships/image" Target="../media/image2487.png"/><Relationship Id="rId108" Type="http://schemas.openxmlformats.org/officeDocument/2006/relationships/image" Target="../media/image2553.png"/><Relationship Id="rId129" Type="http://schemas.openxmlformats.org/officeDocument/2006/relationships/customXml" Target="../ink/ink2660.xml"/><Relationship Id="rId54" Type="http://schemas.openxmlformats.org/officeDocument/2006/relationships/customXml" Target="../ink/ink2623.xml"/><Relationship Id="rId75" Type="http://schemas.openxmlformats.org/officeDocument/2006/relationships/image" Target="../media/image2537.png"/><Relationship Id="rId96" Type="http://schemas.openxmlformats.org/officeDocument/2006/relationships/image" Target="../media/image2547.png"/><Relationship Id="rId140" Type="http://schemas.openxmlformats.org/officeDocument/2006/relationships/image" Target="../media/image2569.png"/><Relationship Id="rId161" Type="http://schemas.openxmlformats.org/officeDocument/2006/relationships/customXml" Target="../ink/ink2676.xml"/><Relationship Id="rId182" Type="http://schemas.openxmlformats.org/officeDocument/2006/relationships/image" Target="../media/image2589.png"/><Relationship Id="rId217" Type="http://schemas.openxmlformats.org/officeDocument/2006/relationships/customXml" Target="../ink/ink2705.xml"/><Relationship Id="rId6" Type="http://schemas.openxmlformats.org/officeDocument/2006/relationships/customXml" Target="../ink/ink2599.xml"/><Relationship Id="rId238" Type="http://schemas.openxmlformats.org/officeDocument/2006/relationships/image" Target="../media/image2617.png"/><Relationship Id="rId23" Type="http://schemas.openxmlformats.org/officeDocument/2006/relationships/image" Target="../media/image2425.png"/><Relationship Id="rId119" Type="http://schemas.openxmlformats.org/officeDocument/2006/relationships/customXml" Target="../ink/ink2655.xml"/><Relationship Id="rId44" Type="http://schemas.openxmlformats.org/officeDocument/2006/relationships/customXml" Target="../ink/ink2618.xml"/><Relationship Id="rId65" Type="http://schemas.openxmlformats.org/officeDocument/2006/relationships/image" Target="../media/image2532.png"/><Relationship Id="rId86" Type="http://schemas.openxmlformats.org/officeDocument/2006/relationships/image" Target="../media/image3.emf"/><Relationship Id="rId130" Type="http://schemas.openxmlformats.org/officeDocument/2006/relationships/image" Target="../media/image2564.png"/><Relationship Id="rId151" Type="http://schemas.openxmlformats.org/officeDocument/2006/relationships/customXml" Target="../ink/ink2671.xml"/><Relationship Id="rId172" Type="http://schemas.openxmlformats.org/officeDocument/2006/relationships/image" Target="../media/image2584.png"/><Relationship Id="rId193" Type="http://schemas.openxmlformats.org/officeDocument/2006/relationships/customXml" Target="../ink/ink2693.xml"/><Relationship Id="rId207" Type="http://schemas.openxmlformats.org/officeDocument/2006/relationships/customXml" Target="../ink/ink2700.xml"/><Relationship Id="rId228" Type="http://schemas.openxmlformats.org/officeDocument/2006/relationships/image" Target="../media/image2612.png"/><Relationship Id="rId13" Type="http://schemas.openxmlformats.org/officeDocument/2006/relationships/image" Target="../media/image2420.png"/><Relationship Id="rId109" Type="http://schemas.openxmlformats.org/officeDocument/2006/relationships/customXml" Target="../ink/ink2650.xml"/><Relationship Id="rId34" Type="http://schemas.openxmlformats.org/officeDocument/2006/relationships/customXml" Target="../ink/ink2613.xml"/><Relationship Id="rId55" Type="http://schemas.openxmlformats.org/officeDocument/2006/relationships/image" Target="../media/image2527.png"/><Relationship Id="rId76" Type="http://schemas.openxmlformats.org/officeDocument/2006/relationships/customXml" Target="../ink/ink2634.xml"/><Relationship Id="rId97" Type="http://schemas.openxmlformats.org/officeDocument/2006/relationships/customXml" Target="../ink/ink2644.xml"/><Relationship Id="rId120" Type="http://schemas.openxmlformats.org/officeDocument/2006/relationships/image" Target="../media/image2559.png"/><Relationship Id="rId141" Type="http://schemas.openxmlformats.org/officeDocument/2006/relationships/customXml" Target="../ink/ink2666.xml"/><Relationship Id="rId7" Type="http://schemas.openxmlformats.org/officeDocument/2006/relationships/image" Target="../media/image2417.png"/><Relationship Id="rId162" Type="http://schemas.openxmlformats.org/officeDocument/2006/relationships/image" Target="../media/image2580.png"/><Relationship Id="rId183" Type="http://schemas.openxmlformats.org/officeDocument/2006/relationships/customXml" Target="../ink/ink2688.xml"/><Relationship Id="rId218" Type="http://schemas.openxmlformats.org/officeDocument/2006/relationships/image" Target="../media/image2607.png"/><Relationship Id="rId239" Type="http://schemas.openxmlformats.org/officeDocument/2006/relationships/customXml" Target="../ink/ink2716.xml"/><Relationship Id="rId24" Type="http://schemas.openxmlformats.org/officeDocument/2006/relationships/customXml" Target="../ink/ink2608.xml"/><Relationship Id="rId45" Type="http://schemas.openxmlformats.org/officeDocument/2006/relationships/image" Target="../media/image2522.png"/><Relationship Id="rId66" Type="http://schemas.openxmlformats.org/officeDocument/2006/relationships/customXml" Target="../ink/ink2629.xml"/><Relationship Id="rId87" Type="http://schemas.openxmlformats.org/officeDocument/2006/relationships/customXml" Target="../ink/ink2639.xml"/><Relationship Id="rId110" Type="http://schemas.openxmlformats.org/officeDocument/2006/relationships/image" Target="../media/image2554.png"/><Relationship Id="rId131" Type="http://schemas.openxmlformats.org/officeDocument/2006/relationships/customXml" Target="../ink/ink2661.xml"/><Relationship Id="rId152" Type="http://schemas.openxmlformats.org/officeDocument/2006/relationships/image" Target="../media/image2575.png"/><Relationship Id="rId173" Type="http://schemas.openxmlformats.org/officeDocument/2006/relationships/customXml" Target="../ink/ink2683.xml"/><Relationship Id="rId194" Type="http://schemas.openxmlformats.org/officeDocument/2006/relationships/image" Target="../media/image2595.png"/><Relationship Id="rId208" Type="http://schemas.openxmlformats.org/officeDocument/2006/relationships/image" Target="../media/image2602.png"/><Relationship Id="rId229" Type="http://schemas.openxmlformats.org/officeDocument/2006/relationships/customXml" Target="../ink/ink2711.xml"/><Relationship Id="rId240" Type="http://schemas.openxmlformats.org/officeDocument/2006/relationships/image" Target="../media/image2618.png"/><Relationship Id="rId14" Type="http://schemas.openxmlformats.org/officeDocument/2006/relationships/customXml" Target="../ink/ink2603.xml"/><Relationship Id="rId35" Type="http://schemas.openxmlformats.org/officeDocument/2006/relationships/image" Target="../media/image2488.png"/><Relationship Id="rId56" Type="http://schemas.openxmlformats.org/officeDocument/2006/relationships/customXml" Target="../ink/ink2624.xml"/><Relationship Id="rId77" Type="http://schemas.openxmlformats.org/officeDocument/2006/relationships/image" Target="../media/image2538.png"/><Relationship Id="rId100" Type="http://schemas.openxmlformats.org/officeDocument/2006/relationships/image" Target="../media/image2549.png"/><Relationship Id="rId8" Type="http://schemas.openxmlformats.org/officeDocument/2006/relationships/customXml" Target="../ink/ink2600.xml"/><Relationship Id="rId98" Type="http://schemas.openxmlformats.org/officeDocument/2006/relationships/image" Target="../media/image2548.png"/><Relationship Id="rId121" Type="http://schemas.openxmlformats.org/officeDocument/2006/relationships/customXml" Target="../ink/ink2656.xml"/><Relationship Id="rId142" Type="http://schemas.openxmlformats.org/officeDocument/2006/relationships/image" Target="../media/image2570.png"/><Relationship Id="rId163" Type="http://schemas.openxmlformats.org/officeDocument/2006/relationships/customXml" Target="../ink/ink2677.xml"/><Relationship Id="rId184" Type="http://schemas.openxmlformats.org/officeDocument/2006/relationships/image" Target="../media/image2590.png"/><Relationship Id="rId219" Type="http://schemas.openxmlformats.org/officeDocument/2006/relationships/customXml" Target="../ink/ink2706.xml"/><Relationship Id="rId230" Type="http://schemas.openxmlformats.org/officeDocument/2006/relationships/image" Target="../media/image2613.png"/><Relationship Id="rId25" Type="http://schemas.openxmlformats.org/officeDocument/2006/relationships/image" Target="../media/image2371.png"/><Relationship Id="rId46" Type="http://schemas.openxmlformats.org/officeDocument/2006/relationships/customXml" Target="../ink/ink2619.xml"/><Relationship Id="rId67" Type="http://schemas.openxmlformats.org/officeDocument/2006/relationships/image" Target="../media/image2533.png"/><Relationship Id="rId88" Type="http://schemas.openxmlformats.org/officeDocument/2006/relationships/image" Target="../media/image2544.png"/><Relationship Id="rId111" Type="http://schemas.openxmlformats.org/officeDocument/2006/relationships/customXml" Target="../ink/ink2651.xml"/><Relationship Id="rId132" Type="http://schemas.openxmlformats.org/officeDocument/2006/relationships/image" Target="../media/image2565.png"/><Relationship Id="rId153" Type="http://schemas.openxmlformats.org/officeDocument/2006/relationships/customXml" Target="../ink/ink2672.xml"/><Relationship Id="rId174" Type="http://schemas.openxmlformats.org/officeDocument/2006/relationships/image" Target="../media/image2585.png"/><Relationship Id="rId195" Type="http://schemas.openxmlformats.org/officeDocument/2006/relationships/customXml" Target="../ink/ink2694.xml"/><Relationship Id="rId209" Type="http://schemas.openxmlformats.org/officeDocument/2006/relationships/customXml" Target="../ink/ink2701.xml"/><Relationship Id="rId220" Type="http://schemas.openxmlformats.org/officeDocument/2006/relationships/image" Target="../media/image2608.png"/><Relationship Id="rId241" Type="http://schemas.openxmlformats.org/officeDocument/2006/relationships/customXml" Target="../ink/ink2717.xml"/><Relationship Id="rId15" Type="http://schemas.openxmlformats.org/officeDocument/2006/relationships/image" Target="../media/image2421.png"/><Relationship Id="rId36" Type="http://schemas.openxmlformats.org/officeDocument/2006/relationships/customXml" Target="../ink/ink2614.xml"/><Relationship Id="rId57" Type="http://schemas.openxmlformats.org/officeDocument/2006/relationships/image" Target="../media/image2528.png"/><Relationship Id="rId10" Type="http://schemas.openxmlformats.org/officeDocument/2006/relationships/customXml" Target="../ink/ink2601.xml"/><Relationship Id="rId31" Type="http://schemas.openxmlformats.org/officeDocument/2006/relationships/image" Target="../media/image2486.png"/><Relationship Id="rId52" Type="http://schemas.openxmlformats.org/officeDocument/2006/relationships/customXml" Target="../ink/ink2622.xml"/><Relationship Id="rId73" Type="http://schemas.openxmlformats.org/officeDocument/2006/relationships/image" Target="../media/image2536.png"/><Relationship Id="rId78" Type="http://schemas.openxmlformats.org/officeDocument/2006/relationships/customXml" Target="../ink/ink2635.xml"/><Relationship Id="rId94" Type="http://schemas.openxmlformats.org/officeDocument/2006/relationships/image" Target="../media/image2546.png"/><Relationship Id="rId99" Type="http://schemas.openxmlformats.org/officeDocument/2006/relationships/customXml" Target="../ink/ink2645.xml"/><Relationship Id="rId101" Type="http://schemas.openxmlformats.org/officeDocument/2006/relationships/customXml" Target="../ink/ink2646.xml"/><Relationship Id="rId122" Type="http://schemas.openxmlformats.org/officeDocument/2006/relationships/image" Target="../media/image2560.png"/><Relationship Id="rId143" Type="http://schemas.openxmlformats.org/officeDocument/2006/relationships/customXml" Target="../ink/ink2667.xml"/><Relationship Id="rId148" Type="http://schemas.openxmlformats.org/officeDocument/2006/relationships/image" Target="../media/image2573.png"/><Relationship Id="rId164" Type="http://schemas.openxmlformats.org/officeDocument/2006/relationships/customXml" Target="../ink/ink2678.xml"/><Relationship Id="rId169" Type="http://schemas.openxmlformats.org/officeDocument/2006/relationships/image" Target="../media/image2583.png"/><Relationship Id="rId185" Type="http://schemas.openxmlformats.org/officeDocument/2006/relationships/customXml" Target="../ink/ink2689.xml"/><Relationship Id="rId4" Type="http://schemas.openxmlformats.org/officeDocument/2006/relationships/customXml" Target="../ink/ink2598.xml"/><Relationship Id="rId9" Type="http://schemas.openxmlformats.org/officeDocument/2006/relationships/image" Target="../media/image2418.png"/><Relationship Id="rId180" Type="http://schemas.openxmlformats.org/officeDocument/2006/relationships/image" Target="../media/image2588.png"/><Relationship Id="rId210" Type="http://schemas.openxmlformats.org/officeDocument/2006/relationships/image" Target="../media/image2603.png"/><Relationship Id="rId215" Type="http://schemas.openxmlformats.org/officeDocument/2006/relationships/customXml" Target="../ink/ink2704.xml"/><Relationship Id="rId236" Type="http://schemas.openxmlformats.org/officeDocument/2006/relationships/image" Target="../media/image2616.png"/><Relationship Id="rId26" Type="http://schemas.openxmlformats.org/officeDocument/2006/relationships/customXml" Target="../ink/ink2609.xml"/><Relationship Id="rId231" Type="http://schemas.openxmlformats.org/officeDocument/2006/relationships/customXml" Target="../ink/ink2712.xml"/><Relationship Id="rId47" Type="http://schemas.openxmlformats.org/officeDocument/2006/relationships/image" Target="../media/image2523.png"/><Relationship Id="rId68" Type="http://schemas.openxmlformats.org/officeDocument/2006/relationships/customXml" Target="../ink/ink2630.xml"/><Relationship Id="rId89" Type="http://schemas.openxmlformats.org/officeDocument/2006/relationships/customXml" Target="../ink/ink2640.xml"/><Relationship Id="rId112" Type="http://schemas.openxmlformats.org/officeDocument/2006/relationships/image" Target="../media/image2555.png"/><Relationship Id="rId133" Type="http://schemas.openxmlformats.org/officeDocument/2006/relationships/customXml" Target="../ink/ink2662.xml"/><Relationship Id="rId154" Type="http://schemas.openxmlformats.org/officeDocument/2006/relationships/image" Target="../media/image2576.png"/><Relationship Id="rId175" Type="http://schemas.openxmlformats.org/officeDocument/2006/relationships/customXml" Target="../ink/ink2684.xml"/><Relationship Id="rId196" Type="http://schemas.openxmlformats.org/officeDocument/2006/relationships/image" Target="../media/image2596.png"/><Relationship Id="rId200" Type="http://schemas.openxmlformats.org/officeDocument/2006/relationships/image" Target="../media/image2598.png"/><Relationship Id="rId16" Type="http://schemas.openxmlformats.org/officeDocument/2006/relationships/customXml" Target="../ink/ink2604.xml"/><Relationship Id="rId221" Type="http://schemas.openxmlformats.org/officeDocument/2006/relationships/customXml" Target="../ink/ink2707.xml"/><Relationship Id="rId242" Type="http://schemas.openxmlformats.org/officeDocument/2006/relationships/image" Target="../media/image2619.png"/><Relationship Id="rId37" Type="http://schemas.openxmlformats.org/officeDocument/2006/relationships/image" Target="../media/image2489.png"/><Relationship Id="rId58" Type="http://schemas.openxmlformats.org/officeDocument/2006/relationships/customXml" Target="../ink/ink2625.xml"/><Relationship Id="rId79" Type="http://schemas.openxmlformats.org/officeDocument/2006/relationships/image" Target="../media/image2539.png"/><Relationship Id="rId102" Type="http://schemas.openxmlformats.org/officeDocument/2006/relationships/image" Target="../media/image2550.png"/><Relationship Id="rId123" Type="http://schemas.openxmlformats.org/officeDocument/2006/relationships/customXml" Target="../ink/ink2657.xml"/><Relationship Id="rId144" Type="http://schemas.openxmlformats.org/officeDocument/2006/relationships/image" Target="../media/image2571.png"/><Relationship Id="rId90" Type="http://schemas.openxmlformats.org/officeDocument/2006/relationships/image" Target="../media/image2545.png"/><Relationship Id="rId165" Type="http://schemas.openxmlformats.org/officeDocument/2006/relationships/image" Target="../media/image2581.png"/><Relationship Id="rId186" Type="http://schemas.openxmlformats.org/officeDocument/2006/relationships/image" Target="../media/image2591.png"/><Relationship Id="rId211" Type="http://schemas.openxmlformats.org/officeDocument/2006/relationships/customXml" Target="../ink/ink2702.xml"/><Relationship Id="rId232" Type="http://schemas.openxmlformats.org/officeDocument/2006/relationships/image" Target="../media/image2614.png"/><Relationship Id="rId27" Type="http://schemas.openxmlformats.org/officeDocument/2006/relationships/image" Target="../media/image2426.png"/><Relationship Id="rId48" Type="http://schemas.openxmlformats.org/officeDocument/2006/relationships/customXml" Target="../ink/ink2620.xml"/><Relationship Id="rId69" Type="http://schemas.openxmlformats.org/officeDocument/2006/relationships/image" Target="../media/image2534.png"/><Relationship Id="rId113" Type="http://schemas.openxmlformats.org/officeDocument/2006/relationships/customXml" Target="../ink/ink2652.xml"/><Relationship Id="rId134" Type="http://schemas.openxmlformats.org/officeDocument/2006/relationships/image" Target="../media/image2566.png"/><Relationship Id="rId80" Type="http://schemas.openxmlformats.org/officeDocument/2006/relationships/customXml" Target="../ink/ink2636.xml"/><Relationship Id="rId155" Type="http://schemas.openxmlformats.org/officeDocument/2006/relationships/customXml" Target="../ink/ink2673.xml"/><Relationship Id="rId176" Type="http://schemas.openxmlformats.org/officeDocument/2006/relationships/image" Target="../media/image2586.png"/><Relationship Id="rId197" Type="http://schemas.openxmlformats.org/officeDocument/2006/relationships/customXml" Target="../ink/ink2695.xml"/><Relationship Id="rId201" Type="http://schemas.openxmlformats.org/officeDocument/2006/relationships/customXml" Target="../ink/ink2697.xml"/><Relationship Id="rId222" Type="http://schemas.openxmlformats.org/officeDocument/2006/relationships/image" Target="../media/image2609.png"/><Relationship Id="rId243" Type="http://schemas.openxmlformats.org/officeDocument/2006/relationships/customXml" Target="../ink/ink2718.xml"/><Relationship Id="rId17" Type="http://schemas.openxmlformats.org/officeDocument/2006/relationships/image" Target="../media/image2422.png"/><Relationship Id="rId38" Type="http://schemas.openxmlformats.org/officeDocument/2006/relationships/customXml" Target="../ink/ink2615.xml"/><Relationship Id="rId59" Type="http://schemas.openxmlformats.org/officeDocument/2006/relationships/image" Target="../media/image2529.png"/><Relationship Id="rId103" Type="http://schemas.openxmlformats.org/officeDocument/2006/relationships/customXml" Target="../ink/ink2647.xml"/><Relationship Id="rId124" Type="http://schemas.openxmlformats.org/officeDocument/2006/relationships/image" Target="../media/image2561.png"/><Relationship Id="rId70" Type="http://schemas.openxmlformats.org/officeDocument/2006/relationships/customXml" Target="../ink/ink2631.xml"/><Relationship Id="rId91" Type="http://schemas.openxmlformats.org/officeDocument/2006/relationships/customXml" Target="../ink/ink2641.xml"/><Relationship Id="rId145" Type="http://schemas.openxmlformats.org/officeDocument/2006/relationships/customXml" Target="../ink/ink2668.xml"/><Relationship Id="rId166" Type="http://schemas.openxmlformats.org/officeDocument/2006/relationships/customXml" Target="../ink/ink2679.xml"/><Relationship Id="rId187" Type="http://schemas.openxmlformats.org/officeDocument/2006/relationships/customXml" Target="../ink/ink269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04.png"/><Relationship Id="rId233" Type="http://schemas.openxmlformats.org/officeDocument/2006/relationships/customXml" Target="../ink/ink2713.xml"/><Relationship Id="rId28" Type="http://schemas.openxmlformats.org/officeDocument/2006/relationships/customXml" Target="../ink/ink2610.xml"/><Relationship Id="rId49" Type="http://schemas.openxmlformats.org/officeDocument/2006/relationships/image" Target="../media/image2524.png"/><Relationship Id="rId114" Type="http://schemas.openxmlformats.org/officeDocument/2006/relationships/image" Target="../media/image2556.png"/><Relationship Id="rId60" Type="http://schemas.openxmlformats.org/officeDocument/2006/relationships/customXml" Target="../ink/ink2626.xml"/><Relationship Id="rId81" Type="http://schemas.openxmlformats.org/officeDocument/2006/relationships/image" Target="../media/image2540.png"/><Relationship Id="rId135" Type="http://schemas.openxmlformats.org/officeDocument/2006/relationships/customXml" Target="../ink/ink2663.xml"/><Relationship Id="rId156" Type="http://schemas.openxmlformats.org/officeDocument/2006/relationships/image" Target="../media/image2577.png"/><Relationship Id="rId177" Type="http://schemas.openxmlformats.org/officeDocument/2006/relationships/customXml" Target="../ink/ink2685.xml"/><Relationship Id="rId198" Type="http://schemas.openxmlformats.org/officeDocument/2006/relationships/image" Target="../media/image2597.png"/><Relationship Id="rId202" Type="http://schemas.openxmlformats.org/officeDocument/2006/relationships/image" Target="../media/image2599.png"/><Relationship Id="rId223" Type="http://schemas.openxmlformats.org/officeDocument/2006/relationships/customXml" Target="../ink/ink2708.xml"/><Relationship Id="rId244" Type="http://schemas.openxmlformats.org/officeDocument/2006/relationships/image" Target="../media/image2620.png"/><Relationship Id="rId18" Type="http://schemas.openxmlformats.org/officeDocument/2006/relationships/customXml" Target="../ink/ink2605.xml"/><Relationship Id="rId39" Type="http://schemas.openxmlformats.org/officeDocument/2006/relationships/image" Target="../media/image2490.png"/><Relationship Id="rId50" Type="http://schemas.openxmlformats.org/officeDocument/2006/relationships/customXml" Target="../ink/ink2621.xml"/><Relationship Id="rId104" Type="http://schemas.openxmlformats.org/officeDocument/2006/relationships/image" Target="../media/image2551.png"/><Relationship Id="rId125" Type="http://schemas.openxmlformats.org/officeDocument/2006/relationships/customXml" Target="../ink/ink2658.xml"/><Relationship Id="rId146" Type="http://schemas.openxmlformats.org/officeDocument/2006/relationships/image" Target="../media/image2572.png"/><Relationship Id="rId167" Type="http://schemas.openxmlformats.org/officeDocument/2006/relationships/image" Target="../media/image2582.png"/><Relationship Id="rId188" Type="http://schemas.openxmlformats.org/officeDocument/2006/relationships/image" Target="../media/image2592.png"/><Relationship Id="rId71" Type="http://schemas.openxmlformats.org/officeDocument/2006/relationships/image" Target="../media/image2535.png"/><Relationship Id="rId92" Type="http://schemas.openxmlformats.org/officeDocument/2006/relationships/image" Target="../media/image2509.png"/><Relationship Id="rId213" Type="http://schemas.openxmlformats.org/officeDocument/2006/relationships/customXml" Target="../ink/ink2703.xml"/><Relationship Id="rId234" Type="http://schemas.openxmlformats.org/officeDocument/2006/relationships/image" Target="../media/image2615.png"/><Relationship Id="rId2" Type="http://schemas.openxmlformats.org/officeDocument/2006/relationships/customXml" Target="../ink/ink2597.xml"/><Relationship Id="rId29" Type="http://schemas.openxmlformats.org/officeDocument/2006/relationships/image" Target="../media/image2427.png"/><Relationship Id="rId40" Type="http://schemas.openxmlformats.org/officeDocument/2006/relationships/customXml" Target="../ink/ink2616.xml"/><Relationship Id="rId115" Type="http://schemas.openxmlformats.org/officeDocument/2006/relationships/customXml" Target="../ink/ink2653.xml"/><Relationship Id="rId136" Type="http://schemas.openxmlformats.org/officeDocument/2006/relationships/image" Target="../media/image2567.png"/><Relationship Id="rId157" Type="http://schemas.openxmlformats.org/officeDocument/2006/relationships/customXml" Target="../ink/ink2674.xml"/><Relationship Id="rId178" Type="http://schemas.openxmlformats.org/officeDocument/2006/relationships/image" Target="../media/image2587.png"/><Relationship Id="rId61" Type="http://schemas.openxmlformats.org/officeDocument/2006/relationships/image" Target="../media/image2530.png"/><Relationship Id="rId82" Type="http://schemas.openxmlformats.org/officeDocument/2006/relationships/customXml" Target="../ink/ink2637.xml"/><Relationship Id="rId199" Type="http://schemas.openxmlformats.org/officeDocument/2006/relationships/customXml" Target="../ink/ink2696.xml"/><Relationship Id="rId203" Type="http://schemas.openxmlformats.org/officeDocument/2006/relationships/customXml" Target="../ink/ink2698.xml"/><Relationship Id="rId19" Type="http://schemas.openxmlformats.org/officeDocument/2006/relationships/image" Target="../media/image2423.png"/><Relationship Id="rId224" Type="http://schemas.openxmlformats.org/officeDocument/2006/relationships/image" Target="../media/image2610.png"/><Relationship Id="rId245" Type="http://schemas.openxmlformats.org/officeDocument/2006/relationships/customXml" Target="../ink/ink2719.xml"/><Relationship Id="rId30" Type="http://schemas.openxmlformats.org/officeDocument/2006/relationships/customXml" Target="../ink/ink2611.xml"/><Relationship Id="rId105" Type="http://schemas.openxmlformats.org/officeDocument/2006/relationships/customXml" Target="../ink/ink2648.xml"/><Relationship Id="rId126" Type="http://schemas.openxmlformats.org/officeDocument/2006/relationships/image" Target="../media/image2562.png"/><Relationship Id="rId147" Type="http://schemas.openxmlformats.org/officeDocument/2006/relationships/customXml" Target="../ink/ink2669.xml"/><Relationship Id="rId168" Type="http://schemas.openxmlformats.org/officeDocument/2006/relationships/customXml" Target="../ink/ink2680.xml"/><Relationship Id="rId51" Type="http://schemas.openxmlformats.org/officeDocument/2006/relationships/image" Target="../media/image2525.png"/><Relationship Id="rId72" Type="http://schemas.openxmlformats.org/officeDocument/2006/relationships/customXml" Target="../ink/ink2632.xml"/><Relationship Id="rId93" Type="http://schemas.openxmlformats.org/officeDocument/2006/relationships/customXml" Target="../ink/ink2642.xml"/><Relationship Id="rId189" Type="http://schemas.openxmlformats.org/officeDocument/2006/relationships/customXml" Target="../ink/ink2691.xml"/><Relationship Id="rId3" Type="http://schemas.openxmlformats.org/officeDocument/2006/relationships/image" Target="../media/image2415.png"/><Relationship Id="rId214" Type="http://schemas.openxmlformats.org/officeDocument/2006/relationships/image" Target="../media/image2605.png"/><Relationship Id="rId235" Type="http://schemas.openxmlformats.org/officeDocument/2006/relationships/customXml" Target="../ink/ink2714.xml"/><Relationship Id="rId116" Type="http://schemas.openxmlformats.org/officeDocument/2006/relationships/image" Target="../media/image2557.png"/><Relationship Id="rId137" Type="http://schemas.openxmlformats.org/officeDocument/2006/relationships/customXml" Target="../ink/ink2664.xml"/><Relationship Id="rId158" Type="http://schemas.openxmlformats.org/officeDocument/2006/relationships/image" Target="../media/image2578.png"/><Relationship Id="rId20" Type="http://schemas.openxmlformats.org/officeDocument/2006/relationships/customXml" Target="../ink/ink2606.xml"/><Relationship Id="rId41" Type="http://schemas.openxmlformats.org/officeDocument/2006/relationships/image" Target="../media/image2491.png"/><Relationship Id="rId62" Type="http://schemas.openxmlformats.org/officeDocument/2006/relationships/customXml" Target="../ink/ink2627.xml"/><Relationship Id="rId83" Type="http://schemas.openxmlformats.org/officeDocument/2006/relationships/image" Target="../media/image2541.png"/><Relationship Id="rId179" Type="http://schemas.openxmlformats.org/officeDocument/2006/relationships/customXml" Target="../ink/ink2686.xml"/><Relationship Id="rId190" Type="http://schemas.openxmlformats.org/officeDocument/2006/relationships/image" Target="../media/image2593.png"/><Relationship Id="rId204" Type="http://schemas.openxmlformats.org/officeDocument/2006/relationships/image" Target="../media/image2600.png"/><Relationship Id="rId225" Type="http://schemas.openxmlformats.org/officeDocument/2006/relationships/customXml" Target="../ink/ink2709.xml"/><Relationship Id="rId246" Type="http://schemas.openxmlformats.org/officeDocument/2006/relationships/image" Target="../media/image2621.png"/><Relationship Id="rId106" Type="http://schemas.openxmlformats.org/officeDocument/2006/relationships/image" Target="../media/image2552.png"/><Relationship Id="rId127" Type="http://schemas.openxmlformats.org/officeDocument/2006/relationships/customXml" Target="../ink/ink265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2.xml"/><Relationship Id="rId42" Type="http://schemas.openxmlformats.org/officeDocument/2006/relationships/customXml" Target="../ink/ink22.xml"/><Relationship Id="rId47" Type="http://schemas.openxmlformats.org/officeDocument/2006/relationships/customXml" Target="../ink/ink25.xml"/><Relationship Id="rId63" Type="http://schemas.openxmlformats.org/officeDocument/2006/relationships/image" Target="../media/image31.png"/><Relationship Id="rId68" Type="http://schemas.openxmlformats.org/officeDocument/2006/relationships/customXml" Target="../ink/ink36.xml"/><Relationship Id="rId84" Type="http://schemas.openxmlformats.org/officeDocument/2006/relationships/customXml" Target="../ink/ink44.xml"/><Relationship Id="rId89" Type="http://schemas.openxmlformats.org/officeDocument/2006/relationships/image" Target="../media/image44.png"/><Relationship Id="rId16" Type="http://schemas.openxmlformats.org/officeDocument/2006/relationships/image" Target="../media/image1.png"/><Relationship Id="rId107" Type="http://schemas.openxmlformats.org/officeDocument/2006/relationships/image" Target="../media/image53.png"/><Relationship Id="rId11" Type="http://schemas.openxmlformats.org/officeDocument/2006/relationships/customXml" Target="../ink/ink7.xml"/><Relationship Id="rId32" Type="http://schemas.openxmlformats.org/officeDocument/2006/relationships/image" Target="../media/image16.png"/><Relationship Id="rId37" Type="http://schemas.openxmlformats.org/officeDocument/2006/relationships/image" Target="../media/image19.png"/><Relationship Id="rId53" Type="http://schemas.openxmlformats.org/officeDocument/2006/relationships/image" Target="../media/image26.png"/><Relationship Id="rId58" Type="http://schemas.openxmlformats.org/officeDocument/2006/relationships/customXml" Target="../ink/ink31.xml"/><Relationship Id="rId74" Type="http://schemas.openxmlformats.org/officeDocument/2006/relationships/customXml" Target="../ink/ink39.xml"/><Relationship Id="rId79" Type="http://schemas.openxmlformats.org/officeDocument/2006/relationships/image" Target="../media/image39.png"/><Relationship Id="rId102" Type="http://schemas.openxmlformats.org/officeDocument/2006/relationships/customXml" Target="../ink/ink53.xml"/><Relationship Id="rId5" Type="http://schemas.openxmlformats.org/officeDocument/2006/relationships/customXml" Target="../ink/ink4.xml"/><Relationship Id="rId90" Type="http://schemas.openxmlformats.org/officeDocument/2006/relationships/customXml" Target="../ink/ink47.xml"/><Relationship Id="rId95" Type="http://schemas.openxmlformats.org/officeDocument/2006/relationships/image" Target="../media/image47.png"/><Relationship Id="rId22" Type="http://schemas.openxmlformats.org/officeDocument/2006/relationships/image" Target="../media/image11.png"/><Relationship Id="rId27" Type="http://schemas.openxmlformats.org/officeDocument/2006/relationships/customXml" Target="../ink/ink15.xml"/><Relationship Id="rId43" Type="http://schemas.openxmlformats.org/officeDocument/2006/relationships/image" Target="../media/image22.png"/><Relationship Id="rId48" Type="http://schemas.openxmlformats.org/officeDocument/2006/relationships/image" Target="../media/image24.png"/><Relationship Id="rId64" Type="http://schemas.openxmlformats.org/officeDocument/2006/relationships/customXml" Target="../ink/ink34.xml"/><Relationship Id="rId69" Type="http://schemas.openxmlformats.org/officeDocument/2006/relationships/image" Target="../media/image34.png"/><Relationship Id="rId80" Type="http://schemas.openxmlformats.org/officeDocument/2006/relationships/customXml" Target="../ink/ink42.xml"/><Relationship Id="rId85" Type="http://schemas.openxmlformats.org/officeDocument/2006/relationships/image" Target="../media/image42.png"/><Relationship Id="rId12" Type="http://schemas.openxmlformats.org/officeDocument/2006/relationships/image" Target="../media/image7.png"/><Relationship Id="rId17" Type="http://schemas.openxmlformats.org/officeDocument/2006/relationships/customXml" Target="../ink/ink10.xml"/><Relationship Id="rId33" Type="http://schemas.openxmlformats.org/officeDocument/2006/relationships/customXml" Target="../ink/ink18.xml"/><Relationship Id="rId38" Type="http://schemas.openxmlformats.org/officeDocument/2006/relationships/customXml" Target="../ink/ink20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6.xml"/><Relationship Id="rId54" Type="http://schemas.openxmlformats.org/officeDocument/2006/relationships/customXml" Target="../ink/ink29.xml"/><Relationship Id="rId70" Type="http://schemas.openxmlformats.org/officeDocument/2006/relationships/customXml" Target="../ink/ink37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4.png"/><Relationship Id="rId36" Type="http://schemas.openxmlformats.org/officeDocument/2006/relationships/customXml" Target="../ink/ink19.xml"/><Relationship Id="rId49" Type="http://schemas.openxmlformats.org/officeDocument/2006/relationships/customXml" Target="../ink/ink26.xml"/><Relationship Id="rId57" Type="http://schemas.openxmlformats.org/officeDocument/2006/relationships/image" Target="../media/image28.png"/><Relationship Id="rId106" Type="http://schemas.openxmlformats.org/officeDocument/2006/relationships/customXml" Target="../ink/ink55.xml"/><Relationship Id="rId10" Type="http://schemas.openxmlformats.org/officeDocument/2006/relationships/image" Target="../media/image6.png"/><Relationship Id="rId31" Type="http://schemas.openxmlformats.org/officeDocument/2006/relationships/customXml" Target="../ink/ink17.xml"/><Relationship Id="rId44" Type="http://schemas.openxmlformats.org/officeDocument/2006/relationships/customXml" Target="../ink/ink23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41.xml"/><Relationship Id="rId81" Type="http://schemas.openxmlformats.org/officeDocument/2006/relationships/image" Target="../media/image40.png"/><Relationship Id="rId86" Type="http://schemas.openxmlformats.org/officeDocument/2006/relationships/customXml" Target="../ink/ink45.xml"/><Relationship Id="rId94" Type="http://schemas.openxmlformats.org/officeDocument/2006/relationships/customXml" Target="../ink/ink4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9.png"/><Relationship Id="rId39" Type="http://schemas.openxmlformats.org/officeDocument/2006/relationships/image" Target="../media/image20.png"/><Relationship Id="rId109" Type="http://schemas.openxmlformats.org/officeDocument/2006/relationships/image" Target="../media/image54.png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image" Target="../media/image27.png"/><Relationship Id="rId76" Type="http://schemas.openxmlformats.org/officeDocument/2006/relationships/customXml" Target="../ink/ink40.xml"/><Relationship Id="rId97" Type="http://schemas.openxmlformats.org/officeDocument/2006/relationships/image" Target="../media/image48.png"/><Relationship Id="rId104" Type="http://schemas.openxmlformats.org/officeDocument/2006/relationships/customXml" Target="../ink/ink54.xml"/><Relationship Id="rId7" Type="http://schemas.openxmlformats.org/officeDocument/2006/relationships/customXml" Target="../ink/ink5.xml"/><Relationship Id="rId71" Type="http://schemas.openxmlformats.org/officeDocument/2006/relationships/image" Target="../media/image35.png"/><Relationship Id="rId92" Type="http://schemas.openxmlformats.org/officeDocument/2006/relationships/customXml" Target="../ink/ink48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6.xml"/><Relationship Id="rId24" Type="http://schemas.openxmlformats.org/officeDocument/2006/relationships/image" Target="../media/image12.png"/><Relationship Id="rId40" Type="http://schemas.openxmlformats.org/officeDocument/2006/relationships/customXml" Target="../ink/ink21.xml"/><Relationship Id="rId45" Type="http://schemas.openxmlformats.org/officeDocument/2006/relationships/image" Target="../media/image23.png"/><Relationship Id="rId66" Type="http://schemas.openxmlformats.org/officeDocument/2006/relationships/customXml" Target="../ink/ink35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3.xml"/><Relationship Id="rId19" Type="http://schemas.openxmlformats.org/officeDocument/2006/relationships/customXml" Target="../ink/ink11.xml"/><Relationship Id="rId14" Type="http://schemas.openxmlformats.org/officeDocument/2006/relationships/image" Target="../media/image8.png"/><Relationship Id="rId30" Type="http://schemas.openxmlformats.org/officeDocument/2006/relationships/image" Target="../media/image15.png"/><Relationship Id="rId35" Type="http://schemas.openxmlformats.org/officeDocument/2006/relationships/image" Target="../media/image1.emf"/><Relationship Id="rId56" Type="http://schemas.openxmlformats.org/officeDocument/2006/relationships/customXml" Target="../ink/ink30.xml"/><Relationship Id="rId77" Type="http://schemas.openxmlformats.org/officeDocument/2006/relationships/image" Target="../media/image38.png"/><Relationship Id="rId100" Type="http://schemas.openxmlformats.org/officeDocument/2006/relationships/customXml" Target="../ink/ink52.xml"/><Relationship Id="rId105" Type="http://schemas.openxmlformats.org/officeDocument/2006/relationships/image" Target="../media/image52.png"/><Relationship Id="rId8" Type="http://schemas.openxmlformats.org/officeDocument/2006/relationships/image" Target="../media/image5.png"/><Relationship Id="rId51" Type="http://schemas.openxmlformats.org/officeDocument/2006/relationships/customXml" Target="../ink/ink27.xml"/><Relationship Id="rId72" Type="http://schemas.openxmlformats.org/officeDocument/2006/relationships/customXml" Target="../ink/ink38.xml"/><Relationship Id="rId93" Type="http://schemas.openxmlformats.org/officeDocument/2006/relationships/image" Target="../media/image46.png"/><Relationship Id="rId98" Type="http://schemas.openxmlformats.org/officeDocument/2006/relationships/customXml" Target="../ink/ink51.xml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customXml" Target="../ink/ink24.xml"/><Relationship Id="rId67" Type="http://schemas.openxmlformats.org/officeDocument/2006/relationships/image" Target="../media/image33.png"/><Relationship Id="rId20" Type="http://schemas.openxmlformats.org/officeDocument/2006/relationships/image" Target="../media/image10.png"/><Relationship Id="rId41" Type="http://schemas.openxmlformats.org/officeDocument/2006/relationships/image" Target="../media/image21.png"/><Relationship Id="rId62" Type="http://schemas.openxmlformats.org/officeDocument/2006/relationships/customXml" Target="../ink/ink33.xml"/><Relationship Id="rId83" Type="http://schemas.openxmlformats.org/officeDocument/2006/relationships/image" Target="../media/image41.png"/><Relationship Id="rId88" Type="http://schemas.openxmlformats.org/officeDocument/2006/relationships/customXml" Target="../ink/ink46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0.png"/><Relationship Id="rId21" Type="http://schemas.openxmlformats.org/officeDocument/2006/relationships/image" Target="../media/image2632.png"/><Relationship Id="rId42" Type="http://schemas.openxmlformats.org/officeDocument/2006/relationships/customXml" Target="../ink/ink2741.xml"/><Relationship Id="rId63" Type="http://schemas.openxmlformats.org/officeDocument/2006/relationships/image" Target="../media/image2653.png"/><Relationship Id="rId84" Type="http://schemas.openxmlformats.org/officeDocument/2006/relationships/customXml" Target="../ink/ink2762.xml"/><Relationship Id="rId138" Type="http://schemas.openxmlformats.org/officeDocument/2006/relationships/customXml" Target="../ink/ink2789.xml"/><Relationship Id="rId159" Type="http://schemas.openxmlformats.org/officeDocument/2006/relationships/image" Target="../media/image2700.png"/><Relationship Id="rId170" Type="http://schemas.openxmlformats.org/officeDocument/2006/relationships/customXml" Target="../ink/ink2805.xml"/><Relationship Id="rId191" Type="http://schemas.openxmlformats.org/officeDocument/2006/relationships/image" Target="../media/image2715.png"/><Relationship Id="rId205" Type="http://schemas.openxmlformats.org/officeDocument/2006/relationships/image" Target="../media/image2722.png"/><Relationship Id="rId107" Type="http://schemas.openxmlformats.org/officeDocument/2006/relationships/image" Target="../media/image2675.png"/><Relationship Id="rId11" Type="http://schemas.openxmlformats.org/officeDocument/2006/relationships/image" Target="../media/image2627.png"/><Relationship Id="rId32" Type="http://schemas.openxmlformats.org/officeDocument/2006/relationships/customXml" Target="../ink/ink2736.xml"/><Relationship Id="rId53" Type="http://schemas.openxmlformats.org/officeDocument/2006/relationships/image" Target="../media/image2648.png"/><Relationship Id="rId74" Type="http://schemas.openxmlformats.org/officeDocument/2006/relationships/customXml" Target="../ink/ink2757.xml"/><Relationship Id="rId128" Type="http://schemas.openxmlformats.org/officeDocument/2006/relationships/customXml" Target="../ink/ink2784.xml"/><Relationship Id="rId149" Type="http://schemas.openxmlformats.org/officeDocument/2006/relationships/image" Target="../media/image2695.png"/><Relationship Id="rId5" Type="http://schemas.openxmlformats.org/officeDocument/2006/relationships/image" Target="../media/image2624.png"/><Relationship Id="rId95" Type="http://schemas.openxmlformats.org/officeDocument/2006/relationships/image" Target="../media/image2669.png"/><Relationship Id="rId160" Type="http://schemas.openxmlformats.org/officeDocument/2006/relationships/customXml" Target="../ink/ink2800.xml"/><Relationship Id="rId181" Type="http://schemas.openxmlformats.org/officeDocument/2006/relationships/customXml" Target="../ink/ink2811.xml"/><Relationship Id="rId216" Type="http://schemas.openxmlformats.org/officeDocument/2006/relationships/customXml" Target="../ink/ink2829.xml"/><Relationship Id="rId22" Type="http://schemas.openxmlformats.org/officeDocument/2006/relationships/customXml" Target="../ink/ink2731.xml"/><Relationship Id="rId43" Type="http://schemas.openxmlformats.org/officeDocument/2006/relationships/image" Target="../media/image2643.png"/><Relationship Id="rId64" Type="http://schemas.openxmlformats.org/officeDocument/2006/relationships/customXml" Target="../ink/ink2752.xml"/><Relationship Id="rId118" Type="http://schemas.openxmlformats.org/officeDocument/2006/relationships/customXml" Target="../ink/ink2779.xml"/><Relationship Id="rId139" Type="http://schemas.openxmlformats.org/officeDocument/2006/relationships/image" Target="../media/image2691.png"/><Relationship Id="rId85" Type="http://schemas.openxmlformats.org/officeDocument/2006/relationships/image" Target="../media/image2664.png"/><Relationship Id="rId150" Type="http://schemas.openxmlformats.org/officeDocument/2006/relationships/customXml" Target="../ink/ink2795.xml"/><Relationship Id="rId171" Type="http://schemas.openxmlformats.org/officeDocument/2006/relationships/image" Target="../media/image2706.png"/><Relationship Id="rId192" Type="http://schemas.openxmlformats.org/officeDocument/2006/relationships/customXml" Target="../ink/ink2817.xml"/><Relationship Id="rId206" Type="http://schemas.openxmlformats.org/officeDocument/2006/relationships/customXml" Target="../ink/ink2824.xml"/><Relationship Id="rId12" Type="http://schemas.openxmlformats.org/officeDocument/2006/relationships/customXml" Target="../ink/ink2726.xml"/><Relationship Id="rId33" Type="http://schemas.openxmlformats.org/officeDocument/2006/relationships/image" Target="../media/image2638.png"/><Relationship Id="rId108" Type="http://schemas.openxmlformats.org/officeDocument/2006/relationships/customXml" Target="../ink/ink2774.xml"/><Relationship Id="rId129" Type="http://schemas.openxmlformats.org/officeDocument/2006/relationships/image" Target="../media/image2686.png"/><Relationship Id="rId54" Type="http://schemas.openxmlformats.org/officeDocument/2006/relationships/customXml" Target="../ink/ink2747.xml"/><Relationship Id="rId75" Type="http://schemas.openxmlformats.org/officeDocument/2006/relationships/image" Target="../media/image2659.png"/><Relationship Id="rId96" Type="http://schemas.openxmlformats.org/officeDocument/2006/relationships/customXml" Target="../ink/ink2768.xml"/><Relationship Id="rId140" Type="http://schemas.openxmlformats.org/officeDocument/2006/relationships/customXml" Target="../ink/ink2790.xml"/><Relationship Id="rId161" Type="http://schemas.openxmlformats.org/officeDocument/2006/relationships/image" Target="../media/image2701.png"/><Relationship Id="rId182" Type="http://schemas.openxmlformats.org/officeDocument/2006/relationships/image" Target="../media/image2711.png"/><Relationship Id="rId217" Type="http://schemas.openxmlformats.org/officeDocument/2006/relationships/image" Target="../media/image2728.png"/><Relationship Id="rId6" Type="http://schemas.openxmlformats.org/officeDocument/2006/relationships/customXml" Target="../ink/ink2723.xml"/><Relationship Id="rId23" Type="http://schemas.openxmlformats.org/officeDocument/2006/relationships/image" Target="../media/image2633.png"/><Relationship Id="rId119" Type="http://schemas.openxmlformats.org/officeDocument/2006/relationships/image" Target="../media/image2681.png"/><Relationship Id="rId44" Type="http://schemas.openxmlformats.org/officeDocument/2006/relationships/customXml" Target="../ink/ink2742.xml"/><Relationship Id="rId65" Type="http://schemas.openxmlformats.org/officeDocument/2006/relationships/image" Target="../media/image2654.png"/><Relationship Id="rId86" Type="http://schemas.openxmlformats.org/officeDocument/2006/relationships/customXml" Target="../ink/ink2763.xml"/><Relationship Id="rId130" Type="http://schemas.openxmlformats.org/officeDocument/2006/relationships/customXml" Target="../ink/ink2785.xml"/><Relationship Id="rId151" Type="http://schemas.openxmlformats.org/officeDocument/2006/relationships/image" Target="../media/image2696.png"/><Relationship Id="rId172" Type="http://schemas.openxmlformats.org/officeDocument/2006/relationships/customXml" Target="../ink/ink2806.xml"/><Relationship Id="rId193" Type="http://schemas.openxmlformats.org/officeDocument/2006/relationships/image" Target="../media/image2716.png"/><Relationship Id="rId207" Type="http://schemas.openxmlformats.org/officeDocument/2006/relationships/image" Target="../media/image2723.png"/><Relationship Id="rId13" Type="http://schemas.openxmlformats.org/officeDocument/2006/relationships/image" Target="../media/image2628.png"/><Relationship Id="rId109" Type="http://schemas.openxmlformats.org/officeDocument/2006/relationships/image" Target="../media/image2676.png"/><Relationship Id="rId34" Type="http://schemas.openxmlformats.org/officeDocument/2006/relationships/customXml" Target="../ink/ink2737.xml"/><Relationship Id="rId55" Type="http://schemas.openxmlformats.org/officeDocument/2006/relationships/image" Target="../media/image2649.png"/><Relationship Id="rId76" Type="http://schemas.openxmlformats.org/officeDocument/2006/relationships/customXml" Target="../ink/ink2758.xml"/><Relationship Id="rId97" Type="http://schemas.openxmlformats.org/officeDocument/2006/relationships/image" Target="../media/image2670.png"/><Relationship Id="rId120" Type="http://schemas.openxmlformats.org/officeDocument/2006/relationships/customXml" Target="../ink/ink2780.xml"/><Relationship Id="rId141" Type="http://schemas.openxmlformats.org/officeDocument/2006/relationships/image" Target="../media/image2371.png"/><Relationship Id="rId7" Type="http://schemas.openxmlformats.org/officeDocument/2006/relationships/image" Target="../media/image2625.png"/><Relationship Id="rId162" Type="http://schemas.openxmlformats.org/officeDocument/2006/relationships/customXml" Target="../ink/ink2801.xml"/><Relationship Id="rId183" Type="http://schemas.openxmlformats.org/officeDocument/2006/relationships/customXml" Target="../ink/ink2812.xml"/><Relationship Id="rId218" Type="http://schemas.openxmlformats.org/officeDocument/2006/relationships/customXml" Target="../ink/ink2830.xml"/><Relationship Id="rId24" Type="http://schemas.openxmlformats.org/officeDocument/2006/relationships/customXml" Target="../ink/ink2732.xml"/><Relationship Id="rId45" Type="http://schemas.openxmlformats.org/officeDocument/2006/relationships/image" Target="../media/image2644.png"/><Relationship Id="rId66" Type="http://schemas.openxmlformats.org/officeDocument/2006/relationships/customXml" Target="../ink/ink2753.xml"/><Relationship Id="rId87" Type="http://schemas.openxmlformats.org/officeDocument/2006/relationships/image" Target="../media/image2665.png"/><Relationship Id="rId110" Type="http://schemas.openxmlformats.org/officeDocument/2006/relationships/customXml" Target="../ink/ink2775.xml"/><Relationship Id="rId131" Type="http://schemas.openxmlformats.org/officeDocument/2006/relationships/image" Target="../media/image2687.png"/><Relationship Id="rId152" Type="http://schemas.openxmlformats.org/officeDocument/2006/relationships/customXml" Target="../ink/ink2796.xml"/><Relationship Id="rId173" Type="http://schemas.openxmlformats.org/officeDocument/2006/relationships/image" Target="../media/image2707.png"/><Relationship Id="rId194" Type="http://schemas.openxmlformats.org/officeDocument/2006/relationships/customXml" Target="../ink/ink2818.xml"/><Relationship Id="rId208" Type="http://schemas.openxmlformats.org/officeDocument/2006/relationships/customXml" Target="../ink/ink2825.xml"/><Relationship Id="rId14" Type="http://schemas.openxmlformats.org/officeDocument/2006/relationships/customXml" Target="../ink/ink2727.xml"/><Relationship Id="rId30" Type="http://schemas.openxmlformats.org/officeDocument/2006/relationships/customXml" Target="../ink/ink2735.xml"/><Relationship Id="rId35" Type="http://schemas.openxmlformats.org/officeDocument/2006/relationships/image" Target="../media/image2639.png"/><Relationship Id="rId56" Type="http://schemas.openxmlformats.org/officeDocument/2006/relationships/customXml" Target="../ink/ink2748.xml"/><Relationship Id="rId77" Type="http://schemas.openxmlformats.org/officeDocument/2006/relationships/image" Target="../media/image2660.png"/><Relationship Id="rId100" Type="http://schemas.openxmlformats.org/officeDocument/2006/relationships/customXml" Target="../ink/ink2770.xml"/><Relationship Id="rId105" Type="http://schemas.openxmlformats.org/officeDocument/2006/relationships/image" Target="../media/image2674.png"/><Relationship Id="rId126" Type="http://schemas.openxmlformats.org/officeDocument/2006/relationships/customXml" Target="../ink/ink2783.xml"/><Relationship Id="rId147" Type="http://schemas.openxmlformats.org/officeDocument/2006/relationships/image" Target="../media/image2694.png"/><Relationship Id="rId168" Type="http://schemas.openxmlformats.org/officeDocument/2006/relationships/customXml" Target="../ink/ink2804.xml"/><Relationship Id="rId8" Type="http://schemas.openxmlformats.org/officeDocument/2006/relationships/customXml" Target="../ink/ink2724.xml"/><Relationship Id="rId51" Type="http://schemas.openxmlformats.org/officeDocument/2006/relationships/image" Target="../media/image2647.png"/><Relationship Id="rId72" Type="http://schemas.openxmlformats.org/officeDocument/2006/relationships/customXml" Target="../ink/ink2756.xml"/><Relationship Id="rId93" Type="http://schemas.openxmlformats.org/officeDocument/2006/relationships/image" Target="../media/image2668.png"/><Relationship Id="rId98" Type="http://schemas.openxmlformats.org/officeDocument/2006/relationships/customXml" Target="../ink/ink2769.xml"/><Relationship Id="rId121" Type="http://schemas.openxmlformats.org/officeDocument/2006/relationships/image" Target="../media/image2682.png"/><Relationship Id="rId142" Type="http://schemas.openxmlformats.org/officeDocument/2006/relationships/customXml" Target="../ink/ink2791.xml"/><Relationship Id="rId163" Type="http://schemas.openxmlformats.org/officeDocument/2006/relationships/image" Target="../media/image2702.png"/><Relationship Id="rId184" Type="http://schemas.openxmlformats.org/officeDocument/2006/relationships/image" Target="../media/image2712.png"/><Relationship Id="rId189" Type="http://schemas.openxmlformats.org/officeDocument/2006/relationships/image" Target="../media/image2714.png"/><Relationship Id="rId219" Type="http://schemas.openxmlformats.org/officeDocument/2006/relationships/image" Target="../media/image2729.png"/><Relationship Id="rId3" Type="http://schemas.openxmlformats.org/officeDocument/2006/relationships/image" Target="../media/image2623.png"/><Relationship Id="rId214" Type="http://schemas.openxmlformats.org/officeDocument/2006/relationships/customXml" Target="../ink/ink2828.xml"/><Relationship Id="rId25" Type="http://schemas.openxmlformats.org/officeDocument/2006/relationships/image" Target="../media/image2634.png"/><Relationship Id="rId46" Type="http://schemas.openxmlformats.org/officeDocument/2006/relationships/customXml" Target="../ink/ink2743.xml"/><Relationship Id="rId67" Type="http://schemas.openxmlformats.org/officeDocument/2006/relationships/image" Target="../media/image2655.png"/><Relationship Id="rId116" Type="http://schemas.openxmlformats.org/officeDocument/2006/relationships/customXml" Target="../ink/ink2778.xml"/><Relationship Id="rId137" Type="http://schemas.openxmlformats.org/officeDocument/2006/relationships/image" Target="../media/image2690.png"/><Relationship Id="rId158" Type="http://schemas.openxmlformats.org/officeDocument/2006/relationships/customXml" Target="../ink/ink2799.xml"/><Relationship Id="rId20" Type="http://schemas.openxmlformats.org/officeDocument/2006/relationships/customXml" Target="../ink/ink2730.xml"/><Relationship Id="rId41" Type="http://schemas.openxmlformats.org/officeDocument/2006/relationships/image" Target="../media/image2642.png"/><Relationship Id="rId62" Type="http://schemas.openxmlformats.org/officeDocument/2006/relationships/customXml" Target="../ink/ink2751.xml"/><Relationship Id="rId83" Type="http://schemas.openxmlformats.org/officeDocument/2006/relationships/image" Target="../media/image2663.png"/><Relationship Id="rId88" Type="http://schemas.openxmlformats.org/officeDocument/2006/relationships/customXml" Target="../ink/ink2764.xml"/><Relationship Id="rId111" Type="http://schemas.openxmlformats.org/officeDocument/2006/relationships/image" Target="../media/image2677.png"/><Relationship Id="rId132" Type="http://schemas.openxmlformats.org/officeDocument/2006/relationships/customXml" Target="../ink/ink2786.xml"/><Relationship Id="rId153" Type="http://schemas.openxmlformats.org/officeDocument/2006/relationships/image" Target="../media/image2697.png"/><Relationship Id="rId174" Type="http://schemas.openxmlformats.org/officeDocument/2006/relationships/customXml" Target="../ink/ink2807.xml"/><Relationship Id="rId179" Type="http://schemas.openxmlformats.org/officeDocument/2006/relationships/image" Target="../media/image2710.png"/><Relationship Id="rId195" Type="http://schemas.openxmlformats.org/officeDocument/2006/relationships/image" Target="../media/image2717.png"/><Relationship Id="rId209" Type="http://schemas.openxmlformats.org/officeDocument/2006/relationships/image" Target="../media/image2724.png"/><Relationship Id="rId190" Type="http://schemas.openxmlformats.org/officeDocument/2006/relationships/customXml" Target="../ink/ink2816.xml"/><Relationship Id="rId204" Type="http://schemas.openxmlformats.org/officeDocument/2006/relationships/customXml" Target="../ink/ink2823.xml"/><Relationship Id="rId15" Type="http://schemas.openxmlformats.org/officeDocument/2006/relationships/image" Target="../media/image2629.png"/><Relationship Id="rId36" Type="http://schemas.openxmlformats.org/officeDocument/2006/relationships/customXml" Target="../ink/ink2738.xml"/><Relationship Id="rId57" Type="http://schemas.openxmlformats.org/officeDocument/2006/relationships/image" Target="../media/image2650.png"/><Relationship Id="rId106" Type="http://schemas.openxmlformats.org/officeDocument/2006/relationships/customXml" Target="../ink/ink2773.xml"/><Relationship Id="rId127" Type="http://schemas.openxmlformats.org/officeDocument/2006/relationships/image" Target="../media/image2685.png"/><Relationship Id="rId10" Type="http://schemas.openxmlformats.org/officeDocument/2006/relationships/customXml" Target="../ink/ink2725.xml"/><Relationship Id="rId31" Type="http://schemas.openxmlformats.org/officeDocument/2006/relationships/image" Target="../media/image2637.png"/><Relationship Id="rId52" Type="http://schemas.openxmlformats.org/officeDocument/2006/relationships/customXml" Target="../ink/ink2746.xml"/><Relationship Id="rId73" Type="http://schemas.openxmlformats.org/officeDocument/2006/relationships/image" Target="../media/image2658.png"/><Relationship Id="rId78" Type="http://schemas.openxmlformats.org/officeDocument/2006/relationships/customXml" Target="../ink/ink2759.xml"/><Relationship Id="rId94" Type="http://schemas.openxmlformats.org/officeDocument/2006/relationships/customXml" Target="../ink/ink2767.xml"/><Relationship Id="rId99" Type="http://schemas.openxmlformats.org/officeDocument/2006/relationships/image" Target="../media/image2671.png"/><Relationship Id="rId101" Type="http://schemas.openxmlformats.org/officeDocument/2006/relationships/image" Target="../media/image2672.png"/><Relationship Id="rId122" Type="http://schemas.openxmlformats.org/officeDocument/2006/relationships/customXml" Target="../ink/ink2781.xml"/><Relationship Id="rId143" Type="http://schemas.openxmlformats.org/officeDocument/2006/relationships/image" Target="../media/image2692.png"/><Relationship Id="rId148" Type="http://schemas.openxmlformats.org/officeDocument/2006/relationships/customXml" Target="../ink/ink2794.xml"/><Relationship Id="rId164" Type="http://schemas.openxmlformats.org/officeDocument/2006/relationships/customXml" Target="../ink/ink2802.xml"/><Relationship Id="rId169" Type="http://schemas.openxmlformats.org/officeDocument/2006/relationships/image" Target="../media/image2705.png"/><Relationship Id="rId185" Type="http://schemas.openxmlformats.org/officeDocument/2006/relationships/customXml" Target="../ink/ink2813.xml"/><Relationship Id="rId4" Type="http://schemas.openxmlformats.org/officeDocument/2006/relationships/customXml" Target="../ink/ink2722.xml"/><Relationship Id="rId9" Type="http://schemas.openxmlformats.org/officeDocument/2006/relationships/image" Target="../media/image2626.png"/><Relationship Id="rId180" Type="http://schemas.openxmlformats.org/officeDocument/2006/relationships/customXml" Target="../ink/ink2810.xml"/><Relationship Id="rId210" Type="http://schemas.openxmlformats.org/officeDocument/2006/relationships/customXml" Target="../ink/ink2826.xml"/><Relationship Id="rId215" Type="http://schemas.openxmlformats.org/officeDocument/2006/relationships/image" Target="../media/image2727.png"/><Relationship Id="rId26" Type="http://schemas.openxmlformats.org/officeDocument/2006/relationships/customXml" Target="../ink/ink2733.xml"/><Relationship Id="rId47" Type="http://schemas.openxmlformats.org/officeDocument/2006/relationships/image" Target="../media/image2645.png"/><Relationship Id="rId68" Type="http://schemas.openxmlformats.org/officeDocument/2006/relationships/customXml" Target="../ink/ink2754.xml"/><Relationship Id="rId89" Type="http://schemas.openxmlformats.org/officeDocument/2006/relationships/image" Target="../media/image2666.png"/><Relationship Id="rId112" Type="http://schemas.openxmlformats.org/officeDocument/2006/relationships/customXml" Target="../ink/ink2776.xml"/><Relationship Id="rId133" Type="http://schemas.openxmlformats.org/officeDocument/2006/relationships/image" Target="../media/image2688.png"/><Relationship Id="rId154" Type="http://schemas.openxmlformats.org/officeDocument/2006/relationships/customXml" Target="../ink/ink2797.xml"/><Relationship Id="rId175" Type="http://schemas.openxmlformats.org/officeDocument/2006/relationships/image" Target="../media/image2708.png"/><Relationship Id="rId196" Type="http://schemas.openxmlformats.org/officeDocument/2006/relationships/customXml" Target="../ink/ink2819.xml"/><Relationship Id="rId200" Type="http://schemas.openxmlformats.org/officeDocument/2006/relationships/customXml" Target="../ink/ink2821.xml"/><Relationship Id="rId16" Type="http://schemas.openxmlformats.org/officeDocument/2006/relationships/customXml" Target="../ink/ink2728.xml"/><Relationship Id="rId37" Type="http://schemas.openxmlformats.org/officeDocument/2006/relationships/image" Target="../media/image2640.png"/><Relationship Id="rId58" Type="http://schemas.openxmlformats.org/officeDocument/2006/relationships/customXml" Target="../ink/ink2749.xml"/><Relationship Id="rId79" Type="http://schemas.openxmlformats.org/officeDocument/2006/relationships/image" Target="../media/image2661.png"/><Relationship Id="rId102" Type="http://schemas.openxmlformats.org/officeDocument/2006/relationships/customXml" Target="../ink/ink2771.xml"/><Relationship Id="rId123" Type="http://schemas.openxmlformats.org/officeDocument/2006/relationships/image" Target="../media/image2683.png"/><Relationship Id="rId144" Type="http://schemas.openxmlformats.org/officeDocument/2006/relationships/customXml" Target="../ink/ink2792.xml"/><Relationship Id="rId90" Type="http://schemas.openxmlformats.org/officeDocument/2006/relationships/customXml" Target="../ink/ink2765.xml"/><Relationship Id="rId165" Type="http://schemas.openxmlformats.org/officeDocument/2006/relationships/image" Target="../media/image2703.png"/><Relationship Id="rId186" Type="http://schemas.openxmlformats.org/officeDocument/2006/relationships/image" Target="../media/image2713.png"/><Relationship Id="rId211" Type="http://schemas.openxmlformats.org/officeDocument/2006/relationships/image" Target="../media/image2725.png"/><Relationship Id="rId27" Type="http://schemas.openxmlformats.org/officeDocument/2006/relationships/image" Target="../media/image2635.png"/><Relationship Id="rId48" Type="http://schemas.openxmlformats.org/officeDocument/2006/relationships/customXml" Target="../ink/ink2744.xml"/><Relationship Id="rId69" Type="http://schemas.openxmlformats.org/officeDocument/2006/relationships/image" Target="../media/image2656.png"/><Relationship Id="rId113" Type="http://schemas.openxmlformats.org/officeDocument/2006/relationships/image" Target="../media/image2678.png"/><Relationship Id="rId134" Type="http://schemas.openxmlformats.org/officeDocument/2006/relationships/customXml" Target="../ink/ink2787.xml"/><Relationship Id="rId80" Type="http://schemas.openxmlformats.org/officeDocument/2006/relationships/customXml" Target="../ink/ink2760.xml"/><Relationship Id="rId155" Type="http://schemas.openxmlformats.org/officeDocument/2006/relationships/image" Target="../media/image2698.png"/><Relationship Id="rId176" Type="http://schemas.openxmlformats.org/officeDocument/2006/relationships/customXml" Target="../ink/ink2808.xml"/><Relationship Id="rId197" Type="http://schemas.openxmlformats.org/officeDocument/2006/relationships/image" Target="../media/image2718.png"/><Relationship Id="rId201" Type="http://schemas.openxmlformats.org/officeDocument/2006/relationships/image" Target="../media/image2720.png"/><Relationship Id="rId17" Type="http://schemas.openxmlformats.org/officeDocument/2006/relationships/image" Target="../media/image2630.png"/><Relationship Id="rId38" Type="http://schemas.openxmlformats.org/officeDocument/2006/relationships/customXml" Target="../ink/ink2739.xml"/><Relationship Id="rId59" Type="http://schemas.openxmlformats.org/officeDocument/2006/relationships/image" Target="../media/image2651.png"/><Relationship Id="rId103" Type="http://schemas.openxmlformats.org/officeDocument/2006/relationships/image" Target="../media/image2673.png"/><Relationship Id="rId124" Type="http://schemas.openxmlformats.org/officeDocument/2006/relationships/customXml" Target="../ink/ink2782.xml"/><Relationship Id="rId70" Type="http://schemas.openxmlformats.org/officeDocument/2006/relationships/customXml" Target="../ink/ink2755.xml"/><Relationship Id="rId91" Type="http://schemas.openxmlformats.org/officeDocument/2006/relationships/image" Target="../media/image2667.png"/><Relationship Id="rId145" Type="http://schemas.openxmlformats.org/officeDocument/2006/relationships/image" Target="../media/image2693.png"/><Relationship Id="rId166" Type="http://schemas.openxmlformats.org/officeDocument/2006/relationships/customXml" Target="../ink/ink2803.xml"/><Relationship Id="rId187" Type="http://schemas.openxmlformats.org/officeDocument/2006/relationships/customXml" Target="../ink/ink281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27.xml"/><Relationship Id="rId28" Type="http://schemas.openxmlformats.org/officeDocument/2006/relationships/customXml" Target="../ink/ink2734.xml"/><Relationship Id="rId49" Type="http://schemas.openxmlformats.org/officeDocument/2006/relationships/image" Target="../media/image2646.png"/><Relationship Id="rId114" Type="http://schemas.openxmlformats.org/officeDocument/2006/relationships/customXml" Target="../ink/ink2777.xml"/><Relationship Id="rId60" Type="http://schemas.openxmlformats.org/officeDocument/2006/relationships/customXml" Target="../ink/ink2750.xml"/><Relationship Id="rId81" Type="http://schemas.openxmlformats.org/officeDocument/2006/relationships/image" Target="../media/image2662.png"/><Relationship Id="rId135" Type="http://schemas.openxmlformats.org/officeDocument/2006/relationships/image" Target="../media/image2689.png"/><Relationship Id="rId156" Type="http://schemas.openxmlformats.org/officeDocument/2006/relationships/customXml" Target="../ink/ink2798.xml"/><Relationship Id="rId177" Type="http://schemas.openxmlformats.org/officeDocument/2006/relationships/image" Target="../media/image2709.png"/><Relationship Id="rId198" Type="http://schemas.openxmlformats.org/officeDocument/2006/relationships/customXml" Target="../ink/ink2820.xml"/><Relationship Id="rId202" Type="http://schemas.openxmlformats.org/officeDocument/2006/relationships/customXml" Target="../ink/ink2822.xml"/><Relationship Id="rId18" Type="http://schemas.openxmlformats.org/officeDocument/2006/relationships/customXml" Target="../ink/ink2729.xml"/><Relationship Id="rId39" Type="http://schemas.openxmlformats.org/officeDocument/2006/relationships/image" Target="../media/image2641.png"/><Relationship Id="rId50" Type="http://schemas.openxmlformats.org/officeDocument/2006/relationships/customXml" Target="../ink/ink2745.xml"/><Relationship Id="rId104" Type="http://schemas.openxmlformats.org/officeDocument/2006/relationships/customXml" Target="../ink/ink2772.xml"/><Relationship Id="rId125" Type="http://schemas.openxmlformats.org/officeDocument/2006/relationships/image" Target="../media/image2684.png"/><Relationship Id="rId146" Type="http://schemas.openxmlformats.org/officeDocument/2006/relationships/customXml" Target="../ink/ink2793.xml"/><Relationship Id="rId167" Type="http://schemas.openxmlformats.org/officeDocument/2006/relationships/image" Target="../media/image2704.png"/><Relationship Id="rId188" Type="http://schemas.openxmlformats.org/officeDocument/2006/relationships/customXml" Target="../ink/ink2815.xml"/><Relationship Id="rId71" Type="http://schemas.openxmlformats.org/officeDocument/2006/relationships/image" Target="../media/image2657.png"/><Relationship Id="rId92" Type="http://schemas.openxmlformats.org/officeDocument/2006/relationships/customXml" Target="../ink/ink2766.xml"/><Relationship Id="rId213" Type="http://schemas.openxmlformats.org/officeDocument/2006/relationships/image" Target="../media/image2726.png"/><Relationship Id="rId2" Type="http://schemas.openxmlformats.org/officeDocument/2006/relationships/customXml" Target="../ink/ink2721.xml"/><Relationship Id="rId29" Type="http://schemas.openxmlformats.org/officeDocument/2006/relationships/image" Target="../media/image2636.png"/><Relationship Id="rId40" Type="http://schemas.openxmlformats.org/officeDocument/2006/relationships/customXml" Target="../ink/ink2740.xml"/><Relationship Id="rId115" Type="http://schemas.openxmlformats.org/officeDocument/2006/relationships/image" Target="../media/image2679.png"/><Relationship Id="rId136" Type="http://schemas.openxmlformats.org/officeDocument/2006/relationships/customXml" Target="../ink/ink2788.xml"/><Relationship Id="rId157" Type="http://schemas.openxmlformats.org/officeDocument/2006/relationships/image" Target="../media/image2699.png"/><Relationship Id="rId178" Type="http://schemas.openxmlformats.org/officeDocument/2006/relationships/customXml" Target="../ink/ink2809.xml"/><Relationship Id="rId61" Type="http://schemas.openxmlformats.org/officeDocument/2006/relationships/image" Target="../media/image2652.png"/><Relationship Id="rId82" Type="http://schemas.openxmlformats.org/officeDocument/2006/relationships/customXml" Target="../ink/ink2761.xml"/><Relationship Id="rId199" Type="http://schemas.openxmlformats.org/officeDocument/2006/relationships/image" Target="../media/image2719.png"/><Relationship Id="rId203" Type="http://schemas.openxmlformats.org/officeDocument/2006/relationships/image" Target="../media/image2721.png"/><Relationship Id="rId19" Type="http://schemas.openxmlformats.org/officeDocument/2006/relationships/image" Target="../media/image263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85.png"/><Relationship Id="rId21" Type="http://schemas.openxmlformats.org/officeDocument/2006/relationships/image" Target="../media/image2739.png"/><Relationship Id="rId42" Type="http://schemas.openxmlformats.org/officeDocument/2006/relationships/customXml" Target="../ink/ink2851.xml"/><Relationship Id="rId63" Type="http://schemas.openxmlformats.org/officeDocument/2006/relationships/customXml" Target="../ink/ink2862.xml"/><Relationship Id="rId84" Type="http://schemas.openxmlformats.org/officeDocument/2006/relationships/image" Target="../media/image2769.png"/><Relationship Id="rId138" Type="http://schemas.openxmlformats.org/officeDocument/2006/relationships/customXml" Target="../ink/ink2900.xml"/><Relationship Id="rId159" Type="http://schemas.openxmlformats.org/officeDocument/2006/relationships/image" Target="../media/image2806.png"/><Relationship Id="rId170" Type="http://schemas.openxmlformats.org/officeDocument/2006/relationships/customXml" Target="../ink/ink2916.xml"/><Relationship Id="rId191" Type="http://schemas.openxmlformats.org/officeDocument/2006/relationships/image" Target="../media/image2822.png"/><Relationship Id="rId205" Type="http://schemas.openxmlformats.org/officeDocument/2006/relationships/image" Target="../media/image2829.png"/><Relationship Id="rId107" Type="http://schemas.openxmlformats.org/officeDocument/2006/relationships/customXml" Target="../ink/ink2884.xml"/><Relationship Id="rId11" Type="http://schemas.openxmlformats.org/officeDocument/2006/relationships/image" Target="../media/image2734.png"/><Relationship Id="rId32" Type="http://schemas.openxmlformats.org/officeDocument/2006/relationships/customXml" Target="../ink/ink2846.xml"/><Relationship Id="rId53" Type="http://schemas.openxmlformats.org/officeDocument/2006/relationships/customXml" Target="../ink/ink2857.xml"/><Relationship Id="rId74" Type="http://schemas.openxmlformats.org/officeDocument/2006/relationships/image" Target="../media/image2764.png"/><Relationship Id="rId128" Type="http://schemas.openxmlformats.org/officeDocument/2006/relationships/customXml" Target="../ink/ink2895.xml"/><Relationship Id="rId149" Type="http://schemas.openxmlformats.org/officeDocument/2006/relationships/image" Target="../media/image2801.png"/><Relationship Id="rId5" Type="http://schemas.openxmlformats.org/officeDocument/2006/relationships/image" Target="../media/image2731.png"/><Relationship Id="rId95" Type="http://schemas.openxmlformats.org/officeDocument/2006/relationships/customXml" Target="../ink/ink2878.xml"/><Relationship Id="rId160" Type="http://schemas.openxmlformats.org/officeDocument/2006/relationships/customXml" Target="../ink/ink2911.xml"/><Relationship Id="rId181" Type="http://schemas.openxmlformats.org/officeDocument/2006/relationships/image" Target="../media/image2817.png"/><Relationship Id="rId22" Type="http://schemas.openxmlformats.org/officeDocument/2006/relationships/customXml" Target="../ink/ink2841.xml"/><Relationship Id="rId43" Type="http://schemas.openxmlformats.org/officeDocument/2006/relationships/image" Target="../media/image2750.png"/><Relationship Id="rId64" Type="http://schemas.openxmlformats.org/officeDocument/2006/relationships/image" Target="../media/image2759.png"/><Relationship Id="rId118" Type="http://schemas.openxmlformats.org/officeDocument/2006/relationships/customXml" Target="../ink/ink2890.xml"/><Relationship Id="rId139" Type="http://schemas.openxmlformats.org/officeDocument/2006/relationships/image" Target="../media/image2796.png"/><Relationship Id="rId85" Type="http://schemas.openxmlformats.org/officeDocument/2006/relationships/customXml" Target="../ink/ink2873.xml"/><Relationship Id="rId150" Type="http://schemas.openxmlformats.org/officeDocument/2006/relationships/customXml" Target="../ink/ink2906.xml"/><Relationship Id="rId171" Type="http://schemas.openxmlformats.org/officeDocument/2006/relationships/image" Target="../media/image2812.png"/><Relationship Id="rId192" Type="http://schemas.openxmlformats.org/officeDocument/2006/relationships/customXml" Target="../ink/ink2927.xml"/><Relationship Id="rId206" Type="http://schemas.openxmlformats.org/officeDocument/2006/relationships/customXml" Target="../ink/ink2934.xml"/><Relationship Id="rId12" Type="http://schemas.openxmlformats.org/officeDocument/2006/relationships/customXml" Target="../ink/ink2836.xml"/><Relationship Id="rId33" Type="http://schemas.openxmlformats.org/officeDocument/2006/relationships/image" Target="../media/image2745.png"/><Relationship Id="rId108" Type="http://schemas.openxmlformats.org/officeDocument/2006/relationships/image" Target="../media/image2781.png"/><Relationship Id="rId129" Type="http://schemas.openxmlformats.org/officeDocument/2006/relationships/image" Target="../media/image2791.png"/><Relationship Id="rId54" Type="http://schemas.openxmlformats.org/officeDocument/2006/relationships/image" Target="../media/image2754.png"/><Relationship Id="rId75" Type="http://schemas.openxmlformats.org/officeDocument/2006/relationships/customXml" Target="../ink/ink2868.xml"/><Relationship Id="rId96" Type="http://schemas.openxmlformats.org/officeDocument/2006/relationships/image" Target="../media/image2775.png"/><Relationship Id="rId140" Type="http://schemas.openxmlformats.org/officeDocument/2006/relationships/customXml" Target="../ink/ink2901.xml"/><Relationship Id="rId161" Type="http://schemas.openxmlformats.org/officeDocument/2006/relationships/image" Target="../media/image2807.png"/><Relationship Id="rId182" Type="http://schemas.openxmlformats.org/officeDocument/2006/relationships/customXml" Target="../ink/ink2922.xml"/><Relationship Id="rId6" Type="http://schemas.openxmlformats.org/officeDocument/2006/relationships/customXml" Target="../ink/ink2833.xml"/><Relationship Id="rId23" Type="http://schemas.openxmlformats.org/officeDocument/2006/relationships/image" Target="../media/image2740.png"/><Relationship Id="rId119" Type="http://schemas.openxmlformats.org/officeDocument/2006/relationships/image" Target="../media/image2786.png"/><Relationship Id="rId44" Type="http://schemas.openxmlformats.org/officeDocument/2006/relationships/customXml" Target="../ink/ink2852.xml"/><Relationship Id="rId65" Type="http://schemas.openxmlformats.org/officeDocument/2006/relationships/customXml" Target="../ink/ink2863.xml"/><Relationship Id="rId86" Type="http://schemas.openxmlformats.org/officeDocument/2006/relationships/image" Target="../media/image2770.png"/><Relationship Id="rId130" Type="http://schemas.openxmlformats.org/officeDocument/2006/relationships/customXml" Target="../ink/ink2896.xml"/><Relationship Id="rId151" Type="http://schemas.openxmlformats.org/officeDocument/2006/relationships/image" Target="../media/image2802.png"/><Relationship Id="rId172" Type="http://schemas.openxmlformats.org/officeDocument/2006/relationships/customXml" Target="../ink/ink2917.xml"/><Relationship Id="rId193" Type="http://schemas.openxmlformats.org/officeDocument/2006/relationships/image" Target="../media/image2823.png"/><Relationship Id="rId207" Type="http://schemas.openxmlformats.org/officeDocument/2006/relationships/image" Target="../media/image2830.png"/><Relationship Id="rId13" Type="http://schemas.openxmlformats.org/officeDocument/2006/relationships/image" Target="../media/image2735.png"/><Relationship Id="rId109" Type="http://schemas.openxmlformats.org/officeDocument/2006/relationships/customXml" Target="../ink/ink2885.xml"/><Relationship Id="rId34" Type="http://schemas.openxmlformats.org/officeDocument/2006/relationships/customXml" Target="../ink/ink2847.xml"/><Relationship Id="rId55" Type="http://schemas.openxmlformats.org/officeDocument/2006/relationships/customXml" Target="../ink/ink2858.xml"/><Relationship Id="rId76" Type="http://schemas.openxmlformats.org/officeDocument/2006/relationships/image" Target="../media/image2765.png"/><Relationship Id="rId97" Type="http://schemas.openxmlformats.org/officeDocument/2006/relationships/customXml" Target="../ink/ink2879.xml"/><Relationship Id="rId120" Type="http://schemas.openxmlformats.org/officeDocument/2006/relationships/customXml" Target="../ink/ink2891.xml"/><Relationship Id="rId141" Type="http://schemas.openxmlformats.org/officeDocument/2006/relationships/image" Target="../media/image2797.png"/><Relationship Id="rId7" Type="http://schemas.openxmlformats.org/officeDocument/2006/relationships/image" Target="../media/image2732.png"/><Relationship Id="rId162" Type="http://schemas.openxmlformats.org/officeDocument/2006/relationships/customXml" Target="../ink/ink2912.xml"/><Relationship Id="rId183" Type="http://schemas.openxmlformats.org/officeDocument/2006/relationships/image" Target="../media/image2818.png"/><Relationship Id="rId24" Type="http://schemas.openxmlformats.org/officeDocument/2006/relationships/customXml" Target="../ink/ink2842.xml"/><Relationship Id="rId45" Type="http://schemas.openxmlformats.org/officeDocument/2006/relationships/image" Target="../media/image2339.png"/><Relationship Id="rId66" Type="http://schemas.openxmlformats.org/officeDocument/2006/relationships/image" Target="../media/image2760.png"/><Relationship Id="rId87" Type="http://schemas.openxmlformats.org/officeDocument/2006/relationships/customXml" Target="../ink/ink2874.xml"/><Relationship Id="rId110" Type="http://schemas.openxmlformats.org/officeDocument/2006/relationships/image" Target="../media/image2782.png"/><Relationship Id="rId131" Type="http://schemas.openxmlformats.org/officeDocument/2006/relationships/image" Target="../media/image2792.png"/><Relationship Id="rId61" Type="http://schemas.openxmlformats.org/officeDocument/2006/relationships/customXml" Target="../ink/ink2861.xml"/><Relationship Id="rId82" Type="http://schemas.openxmlformats.org/officeDocument/2006/relationships/image" Target="../media/image2768.png"/><Relationship Id="rId152" Type="http://schemas.openxmlformats.org/officeDocument/2006/relationships/customXml" Target="../ink/ink2907.xml"/><Relationship Id="rId173" Type="http://schemas.openxmlformats.org/officeDocument/2006/relationships/image" Target="../media/image2813.png"/><Relationship Id="rId194" Type="http://schemas.openxmlformats.org/officeDocument/2006/relationships/customXml" Target="../ink/ink2928.xml"/><Relationship Id="rId199" Type="http://schemas.openxmlformats.org/officeDocument/2006/relationships/image" Target="../media/image2826.png"/><Relationship Id="rId203" Type="http://schemas.openxmlformats.org/officeDocument/2006/relationships/image" Target="../media/image2828.png"/><Relationship Id="rId208" Type="http://schemas.openxmlformats.org/officeDocument/2006/relationships/customXml" Target="../ink/ink2935.xml"/><Relationship Id="rId19" Type="http://schemas.openxmlformats.org/officeDocument/2006/relationships/image" Target="../media/image2738.png"/><Relationship Id="rId14" Type="http://schemas.openxmlformats.org/officeDocument/2006/relationships/customXml" Target="../ink/ink2837.xml"/><Relationship Id="rId30" Type="http://schemas.openxmlformats.org/officeDocument/2006/relationships/customXml" Target="../ink/ink2845.xml"/><Relationship Id="rId35" Type="http://schemas.openxmlformats.org/officeDocument/2006/relationships/image" Target="../media/image2746.png"/><Relationship Id="rId56" Type="http://schemas.openxmlformats.org/officeDocument/2006/relationships/image" Target="../media/image2755.png"/><Relationship Id="rId77" Type="http://schemas.openxmlformats.org/officeDocument/2006/relationships/customXml" Target="../ink/ink2869.xml"/><Relationship Id="rId100" Type="http://schemas.openxmlformats.org/officeDocument/2006/relationships/image" Target="../media/image2777.png"/><Relationship Id="rId105" Type="http://schemas.openxmlformats.org/officeDocument/2006/relationships/customXml" Target="../ink/ink2883.xml"/><Relationship Id="rId126" Type="http://schemas.openxmlformats.org/officeDocument/2006/relationships/customXml" Target="../ink/ink2894.xml"/><Relationship Id="rId147" Type="http://schemas.openxmlformats.org/officeDocument/2006/relationships/image" Target="../media/image2800.png"/><Relationship Id="rId168" Type="http://schemas.openxmlformats.org/officeDocument/2006/relationships/customXml" Target="../ink/ink2915.xml"/><Relationship Id="rId8" Type="http://schemas.openxmlformats.org/officeDocument/2006/relationships/customXml" Target="../ink/ink2834.xml"/><Relationship Id="rId51" Type="http://schemas.openxmlformats.org/officeDocument/2006/relationships/customXml" Target="../ink/ink2856.xml"/><Relationship Id="rId72" Type="http://schemas.openxmlformats.org/officeDocument/2006/relationships/image" Target="../media/image2763.png"/><Relationship Id="rId93" Type="http://schemas.openxmlformats.org/officeDocument/2006/relationships/customXml" Target="../ink/ink2877.xml"/><Relationship Id="rId98" Type="http://schemas.openxmlformats.org/officeDocument/2006/relationships/image" Target="../media/image2776.png"/><Relationship Id="rId121" Type="http://schemas.openxmlformats.org/officeDocument/2006/relationships/image" Target="../media/image2787.png"/><Relationship Id="rId142" Type="http://schemas.openxmlformats.org/officeDocument/2006/relationships/customXml" Target="../ink/ink2902.xml"/><Relationship Id="rId163" Type="http://schemas.openxmlformats.org/officeDocument/2006/relationships/image" Target="../media/image2808.png"/><Relationship Id="rId184" Type="http://schemas.openxmlformats.org/officeDocument/2006/relationships/customXml" Target="../ink/ink2923.xml"/><Relationship Id="rId189" Type="http://schemas.openxmlformats.org/officeDocument/2006/relationships/image" Target="../media/image2821.png"/><Relationship Id="rId3" Type="http://schemas.openxmlformats.org/officeDocument/2006/relationships/image" Target="../media/image2730.png"/><Relationship Id="rId25" Type="http://schemas.openxmlformats.org/officeDocument/2006/relationships/image" Target="../media/image2741.png"/><Relationship Id="rId46" Type="http://schemas.openxmlformats.org/officeDocument/2006/relationships/customXml" Target="../ink/ink2853.xml"/><Relationship Id="rId67" Type="http://schemas.openxmlformats.org/officeDocument/2006/relationships/customXml" Target="../ink/ink2864.xml"/><Relationship Id="rId116" Type="http://schemas.openxmlformats.org/officeDocument/2006/relationships/customXml" Target="../ink/ink2889.xml"/><Relationship Id="rId137" Type="http://schemas.openxmlformats.org/officeDocument/2006/relationships/image" Target="../media/image2795.png"/><Relationship Id="rId158" Type="http://schemas.openxmlformats.org/officeDocument/2006/relationships/customXml" Target="../ink/ink2910.xml"/><Relationship Id="rId20" Type="http://schemas.openxmlformats.org/officeDocument/2006/relationships/customXml" Target="../ink/ink2840.xml"/><Relationship Id="rId41" Type="http://schemas.openxmlformats.org/officeDocument/2006/relationships/image" Target="../media/image2749.png"/><Relationship Id="rId62" Type="http://schemas.openxmlformats.org/officeDocument/2006/relationships/image" Target="../media/image2758.png"/><Relationship Id="rId83" Type="http://schemas.openxmlformats.org/officeDocument/2006/relationships/customXml" Target="../ink/ink2872.xml"/><Relationship Id="rId88" Type="http://schemas.openxmlformats.org/officeDocument/2006/relationships/image" Target="../media/image2771.png"/><Relationship Id="rId111" Type="http://schemas.openxmlformats.org/officeDocument/2006/relationships/customXml" Target="../ink/ink2886.xml"/><Relationship Id="rId132" Type="http://schemas.openxmlformats.org/officeDocument/2006/relationships/customXml" Target="../ink/ink2897.xml"/><Relationship Id="rId153" Type="http://schemas.openxmlformats.org/officeDocument/2006/relationships/image" Target="../media/image2803.png"/><Relationship Id="rId174" Type="http://schemas.openxmlformats.org/officeDocument/2006/relationships/customXml" Target="../ink/ink2918.xml"/><Relationship Id="rId179" Type="http://schemas.openxmlformats.org/officeDocument/2006/relationships/image" Target="../media/image2816.png"/><Relationship Id="rId195" Type="http://schemas.openxmlformats.org/officeDocument/2006/relationships/image" Target="../media/image2824.png"/><Relationship Id="rId209" Type="http://schemas.openxmlformats.org/officeDocument/2006/relationships/image" Target="../media/image2831.png"/><Relationship Id="rId190" Type="http://schemas.openxmlformats.org/officeDocument/2006/relationships/customXml" Target="../ink/ink2926.xml"/><Relationship Id="rId204" Type="http://schemas.openxmlformats.org/officeDocument/2006/relationships/customXml" Target="../ink/ink2933.xml"/><Relationship Id="rId15" Type="http://schemas.openxmlformats.org/officeDocument/2006/relationships/image" Target="../media/image2736.png"/><Relationship Id="rId36" Type="http://schemas.openxmlformats.org/officeDocument/2006/relationships/customXml" Target="../ink/ink2848.xml"/><Relationship Id="rId57" Type="http://schemas.openxmlformats.org/officeDocument/2006/relationships/customXml" Target="../ink/ink2859.xml"/><Relationship Id="rId106" Type="http://schemas.openxmlformats.org/officeDocument/2006/relationships/image" Target="../media/image2780.png"/><Relationship Id="rId127" Type="http://schemas.openxmlformats.org/officeDocument/2006/relationships/image" Target="../media/image2790.png"/><Relationship Id="rId10" Type="http://schemas.openxmlformats.org/officeDocument/2006/relationships/customXml" Target="../ink/ink2835.xml"/><Relationship Id="rId31" Type="http://schemas.openxmlformats.org/officeDocument/2006/relationships/image" Target="../media/image2744.png"/><Relationship Id="rId52" Type="http://schemas.openxmlformats.org/officeDocument/2006/relationships/image" Target="../media/image2753.png"/><Relationship Id="rId73" Type="http://schemas.openxmlformats.org/officeDocument/2006/relationships/customXml" Target="../ink/ink2867.xml"/><Relationship Id="rId78" Type="http://schemas.openxmlformats.org/officeDocument/2006/relationships/image" Target="../media/image2766.png"/><Relationship Id="rId94" Type="http://schemas.openxmlformats.org/officeDocument/2006/relationships/image" Target="../media/image2774.png"/><Relationship Id="rId99" Type="http://schemas.openxmlformats.org/officeDocument/2006/relationships/customXml" Target="../ink/ink2880.xml"/><Relationship Id="rId101" Type="http://schemas.openxmlformats.org/officeDocument/2006/relationships/customXml" Target="../ink/ink2881.xml"/><Relationship Id="rId122" Type="http://schemas.openxmlformats.org/officeDocument/2006/relationships/customXml" Target="../ink/ink2892.xml"/><Relationship Id="rId143" Type="http://schemas.openxmlformats.org/officeDocument/2006/relationships/image" Target="../media/image2798.png"/><Relationship Id="rId148" Type="http://schemas.openxmlformats.org/officeDocument/2006/relationships/customXml" Target="../ink/ink2905.xml"/><Relationship Id="rId164" Type="http://schemas.openxmlformats.org/officeDocument/2006/relationships/customXml" Target="../ink/ink2913.xml"/><Relationship Id="rId169" Type="http://schemas.openxmlformats.org/officeDocument/2006/relationships/image" Target="../media/image2811.png"/><Relationship Id="rId185" Type="http://schemas.openxmlformats.org/officeDocument/2006/relationships/image" Target="../media/image2819.png"/><Relationship Id="rId4" Type="http://schemas.openxmlformats.org/officeDocument/2006/relationships/customXml" Target="../ink/ink2832.xml"/><Relationship Id="rId9" Type="http://schemas.openxmlformats.org/officeDocument/2006/relationships/image" Target="../media/image2733.png"/><Relationship Id="rId180" Type="http://schemas.openxmlformats.org/officeDocument/2006/relationships/customXml" Target="../ink/ink2921.xml"/><Relationship Id="rId210" Type="http://schemas.openxmlformats.org/officeDocument/2006/relationships/customXml" Target="../ink/ink2936.xml"/><Relationship Id="rId26" Type="http://schemas.openxmlformats.org/officeDocument/2006/relationships/customXml" Target="../ink/ink2843.xml"/><Relationship Id="rId47" Type="http://schemas.openxmlformats.org/officeDocument/2006/relationships/image" Target="../media/image2751.png"/><Relationship Id="rId68" Type="http://schemas.openxmlformats.org/officeDocument/2006/relationships/image" Target="../media/image2761.png"/><Relationship Id="rId89" Type="http://schemas.openxmlformats.org/officeDocument/2006/relationships/customXml" Target="../ink/ink2875.xml"/><Relationship Id="rId112" Type="http://schemas.openxmlformats.org/officeDocument/2006/relationships/customXml" Target="../ink/ink2887.xml"/><Relationship Id="rId133" Type="http://schemas.openxmlformats.org/officeDocument/2006/relationships/image" Target="../media/image2793.png"/><Relationship Id="rId154" Type="http://schemas.openxmlformats.org/officeDocument/2006/relationships/customXml" Target="../ink/ink2908.xml"/><Relationship Id="rId175" Type="http://schemas.openxmlformats.org/officeDocument/2006/relationships/image" Target="../media/image2814.png"/><Relationship Id="rId196" Type="http://schemas.openxmlformats.org/officeDocument/2006/relationships/customXml" Target="../ink/ink2929.xml"/><Relationship Id="rId200" Type="http://schemas.openxmlformats.org/officeDocument/2006/relationships/customXml" Target="../ink/ink2931.xml"/><Relationship Id="rId16" Type="http://schemas.openxmlformats.org/officeDocument/2006/relationships/customXml" Target="../ink/ink2838.xml"/><Relationship Id="rId37" Type="http://schemas.openxmlformats.org/officeDocument/2006/relationships/image" Target="../media/image2747.png"/><Relationship Id="rId58" Type="http://schemas.openxmlformats.org/officeDocument/2006/relationships/image" Target="../media/image2756.png"/><Relationship Id="rId79" Type="http://schemas.openxmlformats.org/officeDocument/2006/relationships/customXml" Target="../ink/ink2870.xml"/><Relationship Id="rId102" Type="http://schemas.openxmlformats.org/officeDocument/2006/relationships/image" Target="../media/image2778.png"/><Relationship Id="rId123" Type="http://schemas.openxmlformats.org/officeDocument/2006/relationships/image" Target="../media/image2788.png"/><Relationship Id="rId144" Type="http://schemas.openxmlformats.org/officeDocument/2006/relationships/customXml" Target="../ink/ink2903.xml"/><Relationship Id="rId90" Type="http://schemas.openxmlformats.org/officeDocument/2006/relationships/image" Target="../media/image2772.png"/><Relationship Id="rId165" Type="http://schemas.openxmlformats.org/officeDocument/2006/relationships/image" Target="../media/image2809.png"/><Relationship Id="rId186" Type="http://schemas.openxmlformats.org/officeDocument/2006/relationships/customXml" Target="../ink/ink2924.xml"/><Relationship Id="rId211" Type="http://schemas.openxmlformats.org/officeDocument/2006/relationships/image" Target="../media/image2832.png"/><Relationship Id="rId27" Type="http://schemas.openxmlformats.org/officeDocument/2006/relationships/image" Target="../media/image2742.png"/><Relationship Id="rId48" Type="http://schemas.openxmlformats.org/officeDocument/2006/relationships/customXml" Target="../ink/ink2854.xml"/><Relationship Id="rId69" Type="http://schemas.openxmlformats.org/officeDocument/2006/relationships/customXml" Target="../ink/ink2865.xml"/><Relationship Id="rId113" Type="http://schemas.openxmlformats.org/officeDocument/2006/relationships/image" Target="../media/image2783.png"/><Relationship Id="rId134" Type="http://schemas.openxmlformats.org/officeDocument/2006/relationships/customXml" Target="../ink/ink2898.xml"/><Relationship Id="rId80" Type="http://schemas.openxmlformats.org/officeDocument/2006/relationships/image" Target="../media/image2767.png"/><Relationship Id="rId155" Type="http://schemas.openxmlformats.org/officeDocument/2006/relationships/image" Target="../media/image2804.png"/><Relationship Id="rId176" Type="http://schemas.openxmlformats.org/officeDocument/2006/relationships/customXml" Target="../ink/ink2919.xml"/><Relationship Id="rId197" Type="http://schemas.openxmlformats.org/officeDocument/2006/relationships/image" Target="../media/image2825.png"/><Relationship Id="rId201" Type="http://schemas.openxmlformats.org/officeDocument/2006/relationships/image" Target="../media/image2827.png"/><Relationship Id="rId17" Type="http://schemas.openxmlformats.org/officeDocument/2006/relationships/image" Target="../media/image2737.png"/><Relationship Id="rId38" Type="http://schemas.openxmlformats.org/officeDocument/2006/relationships/customXml" Target="../ink/ink2849.xml"/><Relationship Id="rId59" Type="http://schemas.openxmlformats.org/officeDocument/2006/relationships/customXml" Target="../ink/ink2860.xml"/><Relationship Id="rId103" Type="http://schemas.openxmlformats.org/officeDocument/2006/relationships/customXml" Target="../ink/ink2882.xml"/><Relationship Id="rId124" Type="http://schemas.openxmlformats.org/officeDocument/2006/relationships/customXml" Target="../ink/ink2893.xml"/><Relationship Id="rId70" Type="http://schemas.openxmlformats.org/officeDocument/2006/relationships/image" Target="../media/image2762.png"/><Relationship Id="rId91" Type="http://schemas.openxmlformats.org/officeDocument/2006/relationships/customXml" Target="../ink/ink2876.xml"/><Relationship Id="rId145" Type="http://schemas.openxmlformats.org/officeDocument/2006/relationships/image" Target="../media/image2799.png"/><Relationship Id="rId166" Type="http://schemas.openxmlformats.org/officeDocument/2006/relationships/customXml" Target="../ink/ink2914.xml"/><Relationship Id="rId187" Type="http://schemas.openxmlformats.org/officeDocument/2006/relationships/image" Target="../media/image282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844.xml"/><Relationship Id="rId49" Type="http://schemas.openxmlformats.org/officeDocument/2006/relationships/customXml" Target="../ink/ink2855.xml"/><Relationship Id="rId114" Type="http://schemas.openxmlformats.org/officeDocument/2006/relationships/customXml" Target="../ink/ink2888.xml"/><Relationship Id="rId60" Type="http://schemas.openxmlformats.org/officeDocument/2006/relationships/image" Target="../media/image2757.png"/><Relationship Id="rId81" Type="http://schemas.openxmlformats.org/officeDocument/2006/relationships/customXml" Target="../ink/ink2871.xml"/><Relationship Id="rId135" Type="http://schemas.openxmlformats.org/officeDocument/2006/relationships/image" Target="../media/image2794.png"/><Relationship Id="rId156" Type="http://schemas.openxmlformats.org/officeDocument/2006/relationships/customXml" Target="../ink/ink2909.xml"/><Relationship Id="rId177" Type="http://schemas.openxmlformats.org/officeDocument/2006/relationships/image" Target="../media/image2815.png"/><Relationship Id="rId198" Type="http://schemas.openxmlformats.org/officeDocument/2006/relationships/customXml" Target="../ink/ink2930.xml"/><Relationship Id="rId202" Type="http://schemas.openxmlformats.org/officeDocument/2006/relationships/customXml" Target="../ink/ink2932.xml"/><Relationship Id="rId18" Type="http://schemas.openxmlformats.org/officeDocument/2006/relationships/customXml" Target="../ink/ink2839.xml"/><Relationship Id="rId39" Type="http://schemas.openxmlformats.org/officeDocument/2006/relationships/image" Target="../media/image2748.png"/><Relationship Id="rId50" Type="http://schemas.openxmlformats.org/officeDocument/2006/relationships/image" Target="../media/image2752.png"/><Relationship Id="rId104" Type="http://schemas.openxmlformats.org/officeDocument/2006/relationships/image" Target="../media/image2779.png"/><Relationship Id="rId125" Type="http://schemas.openxmlformats.org/officeDocument/2006/relationships/image" Target="../media/image2789.png"/><Relationship Id="rId146" Type="http://schemas.openxmlformats.org/officeDocument/2006/relationships/customXml" Target="../ink/ink2904.xml"/><Relationship Id="rId167" Type="http://schemas.openxmlformats.org/officeDocument/2006/relationships/image" Target="../media/image2810.png"/><Relationship Id="rId188" Type="http://schemas.openxmlformats.org/officeDocument/2006/relationships/customXml" Target="../ink/ink2925.xml"/><Relationship Id="rId71" Type="http://schemas.openxmlformats.org/officeDocument/2006/relationships/customXml" Target="../ink/ink2866.xml"/><Relationship Id="rId92" Type="http://schemas.openxmlformats.org/officeDocument/2006/relationships/image" Target="../media/image2773.png"/><Relationship Id="rId2" Type="http://schemas.openxmlformats.org/officeDocument/2006/relationships/customXml" Target="../ink/ink2831.xml"/><Relationship Id="rId29" Type="http://schemas.openxmlformats.org/officeDocument/2006/relationships/image" Target="../media/image2743.png"/><Relationship Id="rId40" Type="http://schemas.openxmlformats.org/officeDocument/2006/relationships/customXml" Target="../ink/ink2850.xml"/><Relationship Id="rId115" Type="http://schemas.openxmlformats.org/officeDocument/2006/relationships/image" Target="../media/image2784.png"/><Relationship Id="rId136" Type="http://schemas.openxmlformats.org/officeDocument/2006/relationships/customXml" Target="../ink/ink2899.xml"/><Relationship Id="rId157" Type="http://schemas.openxmlformats.org/officeDocument/2006/relationships/image" Target="../media/image2805.png"/><Relationship Id="rId178" Type="http://schemas.openxmlformats.org/officeDocument/2006/relationships/customXml" Target="../ink/ink292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.png"/><Relationship Id="rId21" Type="http://schemas.openxmlformats.org/officeDocument/2006/relationships/image" Target="../media/image64.png"/><Relationship Id="rId42" Type="http://schemas.openxmlformats.org/officeDocument/2006/relationships/customXml" Target="../ink/ink77.xml"/><Relationship Id="rId63" Type="http://schemas.openxmlformats.org/officeDocument/2006/relationships/image" Target="../media/image85.png"/><Relationship Id="rId84" Type="http://schemas.openxmlformats.org/officeDocument/2006/relationships/customXml" Target="../ink/ink98.xml"/><Relationship Id="rId138" Type="http://schemas.openxmlformats.org/officeDocument/2006/relationships/customXml" Target="../ink/ink125.xml"/><Relationship Id="rId159" Type="http://schemas.openxmlformats.org/officeDocument/2006/relationships/customXml" Target="../ink/ink135.xml"/><Relationship Id="rId170" Type="http://schemas.openxmlformats.org/officeDocument/2006/relationships/image" Target="../media/image138.png"/><Relationship Id="rId191" Type="http://schemas.openxmlformats.org/officeDocument/2006/relationships/customXml" Target="../ink/ink151.xml"/><Relationship Id="rId205" Type="http://schemas.openxmlformats.org/officeDocument/2006/relationships/customXml" Target="../ink/ink158.xml"/><Relationship Id="rId226" Type="http://schemas.openxmlformats.org/officeDocument/2006/relationships/image" Target="../media/image166.png"/><Relationship Id="rId247" Type="http://schemas.openxmlformats.org/officeDocument/2006/relationships/customXml" Target="../ink/ink179.xml"/><Relationship Id="rId107" Type="http://schemas.openxmlformats.org/officeDocument/2006/relationships/image" Target="../media/image107.png"/><Relationship Id="rId11" Type="http://schemas.openxmlformats.org/officeDocument/2006/relationships/image" Target="../media/image59.png"/><Relationship Id="rId32" Type="http://schemas.openxmlformats.org/officeDocument/2006/relationships/customXml" Target="../ink/ink72.xml"/><Relationship Id="rId53" Type="http://schemas.openxmlformats.org/officeDocument/2006/relationships/image" Target="../media/image80.png"/><Relationship Id="rId74" Type="http://schemas.openxmlformats.org/officeDocument/2006/relationships/customXml" Target="../ink/ink93.xml"/><Relationship Id="rId128" Type="http://schemas.openxmlformats.org/officeDocument/2006/relationships/customXml" Target="../ink/ink120.xml"/><Relationship Id="rId149" Type="http://schemas.openxmlformats.org/officeDocument/2006/relationships/customXml" Target="../ink/ink130.xml"/><Relationship Id="rId5" Type="http://schemas.openxmlformats.org/officeDocument/2006/relationships/image" Target="../media/image56.png"/><Relationship Id="rId95" Type="http://schemas.openxmlformats.org/officeDocument/2006/relationships/image" Target="../media/image101.png"/><Relationship Id="rId160" Type="http://schemas.openxmlformats.org/officeDocument/2006/relationships/image" Target="../media/image133.png"/><Relationship Id="rId181" Type="http://schemas.openxmlformats.org/officeDocument/2006/relationships/customXml" Target="../ink/ink146.xml"/><Relationship Id="rId216" Type="http://schemas.openxmlformats.org/officeDocument/2006/relationships/image" Target="../media/image161.png"/><Relationship Id="rId237" Type="http://schemas.openxmlformats.org/officeDocument/2006/relationships/customXml" Target="../ink/ink174.xml"/><Relationship Id="rId22" Type="http://schemas.openxmlformats.org/officeDocument/2006/relationships/customXml" Target="../ink/ink67.xml"/><Relationship Id="rId43" Type="http://schemas.openxmlformats.org/officeDocument/2006/relationships/image" Target="../media/image75.png"/><Relationship Id="rId64" Type="http://schemas.openxmlformats.org/officeDocument/2006/relationships/customXml" Target="../ink/ink88.xml"/><Relationship Id="rId118" Type="http://schemas.openxmlformats.org/officeDocument/2006/relationships/customXml" Target="../ink/ink115.xml"/><Relationship Id="rId139" Type="http://schemas.openxmlformats.org/officeDocument/2006/relationships/image" Target="../media/image123.png"/><Relationship Id="rId85" Type="http://schemas.openxmlformats.org/officeDocument/2006/relationships/image" Target="../media/image96.png"/><Relationship Id="rId150" Type="http://schemas.openxmlformats.org/officeDocument/2006/relationships/image" Target="../media/image128.png"/><Relationship Id="rId171" Type="http://schemas.openxmlformats.org/officeDocument/2006/relationships/customXml" Target="../ink/ink141.xml"/><Relationship Id="rId192" Type="http://schemas.openxmlformats.org/officeDocument/2006/relationships/image" Target="../media/image149.png"/><Relationship Id="rId206" Type="http://schemas.openxmlformats.org/officeDocument/2006/relationships/image" Target="../media/image156.png"/><Relationship Id="rId227" Type="http://schemas.openxmlformats.org/officeDocument/2006/relationships/customXml" Target="../ink/ink169.xml"/><Relationship Id="rId248" Type="http://schemas.openxmlformats.org/officeDocument/2006/relationships/image" Target="../media/image177.png"/><Relationship Id="rId12" Type="http://schemas.openxmlformats.org/officeDocument/2006/relationships/customXml" Target="../ink/ink62.xml"/><Relationship Id="rId33" Type="http://schemas.openxmlformats.org/officeDocument/2006/relationships/image" Target="../media/image70.png"/><Relationship Id="rId108" Type="http://schemas.openxmlformats.org/officeDocument/2006/relationships/customXml" Target="../ink/ink110.xml"/><Relationship Id="rId129" Type="http://schemas.openxmlformats.org/officeDocument/2006/relationships/image" Target="../media/image118.png"/><Relationship Id="rId54" Type="http://schemas.openxmlformats.org/officeDocument/2006/relationships/customXml" Target="../ink/ink83.xml"/><Relationship Id="rId75" Type="http://schemas.openxmlformats.org/officeDocument/2006/relationships/image" Target="../media/image91.png"/><Relationship Id="rId96" Type="http://schemas.openxmlformats.org/officeDocument/2006/relationships/customXml" Target="../ink/ink104.xml"/><Relationship Id="rId140" Type="http://schemas.openxmlformats.org/officeDocument/2006/relationships/customXml" Target="../ink/ink126.xml"/><Relationship Id="rId161" Type="http://schemas.openxmlformats.org/officeDocument/2006/relationships/customXml" Target="../ink/ink136.xml"/><Relationship Id="rId182" Type="http://schemas.openxmlformats.org/officeDocument/2006/relationships/image" Target="../media/image144.png"/><Relationship Id="rId217" Type="http://schemas.openxmlformats.org/officeDocument/2006/relationships/customXml" Target="../ink/ink164.xml"/><Relationship Id="rId6" Type="http://schemas.openxmlformats.org/officeDocument/2006/relationships/customXml" Target="../ink/ink59.xml"/><Relationship Id="rId238" Type="http://schemas.openxmlformats.org/officeDocument/2006/relationships/image" Target="../media/image172.png"/><Relationship Id="rId23" Type="http://schemas.openxmlformats.org/officeDocument/2006/relationships/image" Target="../media/image65.png"/><Relationship Id="rId119" Type="http://schemas.openxmlformats.org/officeDocument/2006/relationships/image" Target="../media/image113.png"/><Relationship Id="rId44" Type="http://schemas.openxmlformats.org/officeDocument/2006/relationships/customXml" Target="../ink/ink78.xml"/><Relationship Id="rId65" Type="http://schemas.openxmlformats.org/officeDocument/2006/relationships/image" Target="../media/image86.png"/><Relationship Id="rId86" Type="http://schemas.openxmlformats.org/officeDocument/2006/relationships/customXml" Target="../ink/ink99.xml"/><Relationship Id="rId130" Type="http://schemas.openxmlformats.org/officeDocument/2006/relationships/customXml" Target="../ink/ink121.xml"/><Relationship Id="rId151" Type="http://schemas.openxmlformats.org/officeDocument/2006/relationships/customXml" Target="../ink/ink131.xml"/><Relationship Id="rId172" Type="http://schemas.openxmlformats.org/officeDocument/2006/relationships/image" Target="../media/image139.png"/><Relationship Id="rId193" Type="http://schemas.openxmlformats.org/officeDocument/2006/relationships/customXml" Target="../ink/ink152.xml"/><Relationship Id="rId207" Type="http://schemas.openxmlformats.org/officeDocument/2006/relationships/customXml" Target="../ink/ink159.xml"/><Relationship Id="rId228" Type="http://schemas.openxmlformats.org/officeDocument/2006/relationships/image" Target="../media/image167.png"/><Relationship Id="rId249" Type="http://schemas.openxmlformats.org/officeDocument/2006/relationships/customXml" Target="../ink/ink180.xml"/><Relationship Id="rId13" Type="http://schemas.openxmlformats.org/officeDocument/2006/relationships/image" Target="../media/image60.png"/><Relationship Id="rId109" Type="http://schemas.openxmlformats.org/officeDocument/2006/relationships/image" Target="../media/image108.png"/><Relationship Id="rId34" Type="http://schemas.openxmlformats.org/officeDocument/2006/relationships/customXml" Target="../ink/ink73.xml"/><Relationship Id="rId55" Type="http://schemas.openxmlformats.org/officeDocument/2006/relationships/image" Target="../media/image81.png"/><Relationship Id="rId76" Type="http://schemas.openxmlformats.org/officeDocument/2006/relationships/customXml" Target="../ink/ink94.xml"/><Relationship Id="rId97" Type="http://schemas.openxmlformats.org/officeDocument/2006/relationships/image" Target="../media/image102.png"/><Relationship Id="rId120" Type="http://schemas.openxmlformats.org/officeDocument/2006/relationships/customXml" Target="../ink/ink116.xml"/><Relationship Id="rId141" Type="http://schemas.openxmlformats.org/officeDocument/2006/relationships/image" Target="../media/image124.png"/><Relationship Id="rId7" Type="http://schemas.openxmlformats.org/officeDocument/2006/relationships/image" Target="../media/image57.png"/><Relationship Id="rId162" Type="http://schemas.openxmlformats.org/officeDocument/2006/relationships/image" Target="../media/image134.png"/><Relationship Id="rId183" Type="http://schemas.openxmlformats.org/officeDocument/2006/relationships/customXml" Target="../ink/ink147.xml"/><Relationship Id="rId218" Type="http://schemas.openxmlformats.org/officeDocument/2006/relationships/image" Target="../media/image162.png"/><Relationship Id="rId239" Type="http://schemas.openxmlformats.org/officeDocument/2006/relationships/customXml" Target="../ink/ink175.xml"/><Relationship Id="rId250" Type="http://schemas.openxmlformats.org/officeDocument/2006/relationships/image" Target="../media/image178.png"/><Relationship Id="rId24" Type="http://schemas.openxmlformats.org/officeDocument/2006/relationships/customXml" Target="../ink/ink68.xml"/><Relationship Id="rId45" Type="http://schemas.openxmlformats.org/officeDocument/2006/relationships/image" Target="../media/image76.png"/><Relationship Id="rId66" Type="http://schemas.openxmlformats.org/officeDocument/2006/relationships/customXml" Target="../ink/ink89.xml"/><Relationship Id="rId87" Type="http://schemas.openxmlformats.org/officeDocument/2006/relationships/image" Target="../media/image97.png"/><Relationship Id="rId110" Type="http://schemas.openxmlformats.org/officeDocument/2006/relationships/customXml" Target="../ink/ink111.xml"/><Relationship Id="rId131" Type="http://schemas.openxmlformats.org/officeDocument/2006/relationships/image" Target="../media/image119.png"/><Relationship Id="rId152" Type="http://schemas.openxmlformats.org/officeDocument/2006/relationships/image" Target="../media/image129.png"/><Relationship Id="rId173" Type="http://schemas.openxmlformats.org/officeDocument/2006/relationships/customXml" Target="../ink/ink142.xml"/><Relationship Id="rId194" Type="http://schemas.openxmlformats.org/officeDocument/2006/relationships/image" Target="../media/image150.png"/><Relationship Id="rId208" Type="http://schemas.openxmlformats.org/officeDocument/2006/relationships/image" Target="../media/image157.png"/><Relationship Id="rId229" Type="http://schemas.openxmlformats.org/officeDocument/2006/relationships/customXml" Target="../ink/ink170.xml"/><Relationship Id="rId240" Type="http://schemas.openxmlformats.org/officeDocument/2006/relationships/image" Target="../media/image173.png"/><Relationship Id="rId14" Type="http://schemas.openxmlformats.org/officeDocument/2006/relationships/customXml" Target="../ink/ink63.xml"/><Relationship Id="rId35" Type="http://schemas.openxmlformats.org/officeDocument/2006/relationships/image" Target="../media/image71.png"/><Relationship Id="rId56" Type="http://schemas.openxmlformats.org/officeDocument/2006/relationships/customXml" Target="../ink/ink84.xml"/><Relationship Id="rId77" Type="http://schemas.openxmlformats.org/officeDocument/2006/relationships/image" Target="../media/image92.png"/><Relationship Id="rId100" Type="http://schemas.openxmlformats.org/officeDocument/2006/relationships/customXml" Target="../ink/ink106.xml"/><Relationship Id="rId8" Type="http://schemas.openxmlformats.org/officeDocument/2006/relationships/customXml" Target="../ink/ink60.xml"/><Relationship Id="rId98" Type="http://schemas.openxmlformats.org/officeDocument/2006/relationships/customXml" Target="../ink/ink105.xml"/><Relationship Id="rId121" Type="http://schemas.openxmlformats.org/officeDocument/2006/relationships/image" Target="../media/image114.png"/><Relationship Id="rId142" Type="http://schemas.openxmlformats.org/officeDocument/2006/relationships/customXml" Target="../ink/ink127.xml"/><Relationship Id="rId163" Type="http://schemas.openxmlformats.org/officeDocument/2006/relationships/customXml" Target="../ink/ink137.xml"/><Relationship Id="rId184" Type="http://schemas.openxmlformats.org/officeDocument/2006/relationships/image" Target="../media/image145.png"/><Relationship Id="rId219" Type="http://schemas.openxmlformats.org/officeDocument/2006/relationships/customXml" Target="../ink/ink165.xml"/><Relationship Id="rId230" Type="http://schemas.openxmlformats.org/officeDocument/2006/relationships/image" Target="../media/image168.png"/><Relationship Id="rId251" Type="http://schemas.openxmlformats.org/officeDocument/2006/relationships/customXml" Target="../ink/ink181.xml"/><Relationship Id="rId25" Type="http://schemas.openxmlformats.org/officeDocument/2006/relationships/image" Target="../media/image66.png"/><Relationship Id="rId46" Type="http://schemas.openxmlformats.org/officeDocument/2006/relationships/customXml" Target="../ink/ink79.xml"/><Relationship Id="rId67" Type="http://schemas.openxmlformats.org/officeDocument/2006/relationships/image" Target="../media/image87.png"/><Relationship Id="rId88" Type="http://schemas.openxmlformats.org/officeDocument/2006/relationships/customXml" Target="../ink/ink100.xml"/><Relationship Id="rId111" Type="http://schemas.openxmlformats.org/officeDocument/2006/relationships/image" Target="../media/image109.png"/><Relationship Id="rId132" Type="http://schemas.openxmlformats.org/officeDocument/2006/relationships/customXml" Target="../ink/ink122.xml"/><Relationship Id="rId153" Type="http://schemas.openxmlformats.org/officeDocument/2006/relationships/customXml" Target="../ink/ink132.xml"/><Relationship Id="rId174" Type="http://schemas.openxmlformats.org/officeDocument/2006/relationships/image" Target="../media/image140.png"/><Relationship Id="rId195" Type="http://schemas.openxmlformats.org/officeDocument/2006/relationships/customXml" Target="../ink/ink153.xml"/><Relationship Id="rId209" Type="http://schemas.openxmlformats.org/officeDocument/2006/relationships/customXml" Target="../ink/ink160.xml"/><Relationship Id="rId220" Type="http://schemas.openxmlformats.org/officeDocument/2006/relationships/image" Target="../media/image163.png"/><Relationship Id="rId241" Type="http://schemas.openxmlformats.org/officeDocument/2006/relationships/customXml" Target="../ink/ink176.xml"/><Relationship Id="rId15" Type="http://schemas.openxmlformats.org/officeDocument/2006/relationships/image" Target="../media/image61.png"/><Relationship Id="rId36" Type="http://schemas.openxmlformats.org/officeDocument/2006/relationships/customXml" Target="../ink/ink74.xml"/><Relationship Id="rId57" Type="http://schemas.openxmlformats.org/officeDocument/2006/relationships/image" Target="../media/image82.png"/><Relationship Id="rId78" Type="http://schemas.openxmlformats.org/officeDocument/2006/relationships/customXml" Target="../ink/ink95.xml"/><Relationship Id="rId99" Type="http://schemas.openxmlformats.org/officeDocument/2006/relationships/image" Target="../media/image103.png"/><Relationship Id="rId101" Type="http://schemas.openxmlformats.org/officeDocument/2006/relationships/image" Target="../media/image104.png"/><Relationship Id="rId122" Type="http://schemas.openxmlformats.org/officeDocument/2006/relationships/customXml" Target="../ink/ink117.xml"/><Relationship Id="rId143" Type="http://schemas.openxmlformats.org/officeDocument/2006/relationships/image" Target="../media/image125.png"/><Relationship Id="rId164" Type="http://schemas.openxmlformats.org/officeDocument/2006/relationships/image" Target="../media/image135.png"/><Relationship Id="rId185" Type="http://schemas.openxmlformats.org/officeDocument/2006/relationships/customXml" Target="../ink/ink148.xml"/><Relationship Id="rId9" Type="http://schemas.openxmlformats.org/officeDocument/2006/relationships/image" Target="../media/image58.png"/><Relationship Id="rId210" Type="http://schemas.openxmlformats.org/officeDocument/2006/relationships/image" Target="../media/image158.png"/><Relationship Id="rId26" Type="http://schemas.openxmlformats.org/officeDocument/2006/relationships/customXml" Target="../ink/ink69.xml"/><Relationship Id="rId231" Type="http://schemas.openxmlformats.org/officeDocument/2006/relationships/customXml" Target="../ink/ink171.xml"/><Relationship Id="rId252" Type="http://schemas.openxmlformats.org/officeDocument/2006/relationships/image" Target="../media/image179.png"/><Relationship Id="rId47" Type="http://schemas.openxmlformats.org/officeDocument/2006/relationships/image" Target="../media/image77.png"/><Relationship Id="rId68" Type="http://schemas.openxmlformats.org/officeDocument/2006/relationships/customXml" Target="../ink/ink90.xml"/><Relationship Id="rId89" Type="http://schemas.openxmlformats.org/officeDocument/2006/relationships/image" Target="../media/image98.png"/><Relationship Id="rId112" Type="http://schemas.openxmlformats.org/officeDocument/2006/relationships/customXml" Target="../ink/ink112.xml"/><Relationship Id="rId133" Type="http://schemas.openxmlformats.org/officeDocument/2006/relationships/image" Target="../media/image120.png"/><Relationship Id="rId154" Type="http://schemas.openxmlformats.org/officeDocument/2006/relationships/image" Target="../media/image130.png"/><Relationship Id="rId175" Type="http://schemas.openxmlformats.org/officeDocument/2006/relationships/customXml" Target="../ink/ink143.xml"/><Relationship Id="rId196" Type="http://schemas.openxmlformats.org/officeDocument/2006/relationships/image" Target="../media/image151.png"/><Relationship Id="rId200" Type="http://schemas.openxmlformats.org/officeDocument/2006/relationships/image" Target="../media/image153.png"/><Relationship Id="rId16" Type="http://schemas.openxmlformats.org/officeDocument/2006/relationships/customXml" Target="../ink/ink64.xml"/><Relationship Id="rId221" Type="http://schemas.openxmlformats.org/officeDocument/2006/relationships/customXml" Target="../ink/ink166.xml"/><Relationship Id="rId242" Type="http://schemas.openxmlformats.org/officeDocument/2006/relationships/image" Target="../media/image174.png"/><Relationship Id="rId37" Type="http://schemas.openxmlformats.org/officeDocument/2006/relationships/image" Target="../media/image72.png"/><Relationship Id="rId58" Type="http://schemas.openxmlformats.org/officeDocument/2006/relationships/customXml" Target="../ink/ink85.xml"/><Relationship Id="rId79" Type="http://schemas.openxmlformats.org/officeDocument/2006/relationships/image" Target="../media/image93.png"/><Relationship Id="rId102" Type="http://schemas.openxmlformats.org/officeDocument/2006/relationships/customXml" Target="../ink/ink107.xml"/><Relationship Id="rId123" Type="http://schemas.openxmlformats.org/officeDocument/2006/relationships/image" Target="../media/image115.png"/><Relationship Id="rId144" Type="http://schemas.openxmlformats.org/officeDocument/2006/relationships/image" Target="../media/image1.emf"/><Relationship Id="rId90" Type="http://schemas.openxmlformats.org/officeDocument/2006/relationships/customXml" Target="../ink/ink101.xml"/><Relationship Id="rId165" Type="http://schemas.openxmlformats.org/officeDocument/2006/relationships/customXml" Target="../ink/ink138.xml"/><Relationship Id="rId186" Type="http://schemas.openxmlformats.org/officeDocument/2006/relationships/image" Target="../media/image146.png"/><Relationship Id="rId211" Type="http://schemas.openxmlformats.org/officeDocument/2006/relationships/customXml" Target="../ink/ink161.xml"/><Relationship Id="rId232" Type="http://schemas.openxmlformats.org/officeDocument/2006/relationships/image" Target="../media/image169.png"/><Relationship Id="rId253" Type="http://schemas.openxmlformats.org/officeDocument/2006/relationships/customXml" Target="../ink/ink182.xml"/><Relationship Id="rId27" Type="http://schemas.openxmlformats.org/officeDocument/2006/relationships/image" Target="../media/image67.png"/><Relationship Id="rId48" Type="http://schemas.openxmlformats.org/officeDocument/2006/relationships/customXml" Target="../ink/ink80.xml"/><Relationship Id="rId69" Type="http://schemas.openxmlformats.org/officeDocument/2006/relationships/image" Target="../media/image88.png"/><Relationship Id="rId113" Type="http://schemas.openxmlformats.org/officeDocument/2006/relationships/image" Target="../media/image110.png"/><Relationship Id="rId134" Type="http://schemas.openxmlformats.org/officeDocument/2006/relationships/customXml" Target="../ink/ink123.xml"/><Relationship Id="rId80" Type="http://schemas.openxmlformats.org/officeDocument/2006/relationships/customXml" Target="../ink/ink96.xml"/><Relationship Id="rId155" Type="http://schemas.openxmlformats.org/officeDocument/2006/relationships/customXml" Target="../ink/ink133.xml"/><Relationship Id="rId176" Type="http://schemas.openxmlformats.org/officeDocument/2006/relationships/image" Target="../media/image141.png"/><Relationship Id="rId197" Type="http://schemas.openxmlformats.org/officeDocument/2006/relationships/customXml" Target="../ink/ink154.xml"/><Relationship Id="rId201" Type="http://schemas.openxmlformats.org/officeDocument/2006/relationships/customXml" Target="../ink/ink156.xml"/><Relationship Id="rId222" Type="http://schemas.openxmlformats.org/officeDocument/2006/relationships/image" Target="../media/image164.png"/><Relationship Id="rId243" Type="http://schemas.openxmlformats.org/officeDocument/2006/relationships/customXml" Target="../ink/ink177.xml"/><Relationship Id="rId17" Type="http://schemas.openxmlformats.org/officeDocument/2006/relationships/image" Target="../media/image62.png"/><Relationship Id="rId38" Type="http://schemas.openxmlformats.org/officeDocument/2006/relationships/customXml" Target="../ink/ink75.xml"/><Relationship Id="rId59" Type="http://schemas.openxmlformats.org/officeDocument/2006/relationships/image" Target="../media/image83.png"/><Relationship Id="rId103" Type="http://schemas.openxmlformats.org/officeDocument/2006/relationships/image" Target="../media/image105.png"/><Relationship Id="rId124" Type="http://schemas.openxmlformats.org/officeDocument/2006/relationships/customXml" Target="../ink/ink118.xml"/><Relationship Id="rId70" Type="http://schemas.openxmlformats.org/officeDocument/2006/relationships/customXml" Target="../ink/ink91.xml"/><Relationship Id="rId91" Type="http://schemas.openxmlformats.org/officeDocument/2006/relationships/image" Target="../media/image99.png"/><Relationship Id="rId145" Type="http://schemas.openxmlformats.org/officeDocument/2006/relationships/customXml" Target="../ink/ink128.xml"/><Relationship Id="rId166" Type="http://schemas.openxmlformats.org/officeDocument/2006/relationships/image" Target="../media/image136.png"/><Relationship Id="rId187" Type="http://schemas.openxmlformats.org/officeDocument/2006/relationships/customXml" Target="../ink/ink14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9.png"/><Relationship Id="rId233" Type="http://schemas.openxmlformats.org/officeDocument/2006/relationships/customXml" Target="../ink/ink172.xml"/><Relationship Id="rId254" Type="http://schemas.openxmlformats.org/officeDocument/2006/relationships/image" Target="../media/image180.png"/><Relationship Id="rId28" Type="http://schemas.openxmlformats.org/officeDocument/2006/relationships/customXml" Target="../ink/ink70.xml"/><Relationship Id="rId49" Type="http://schemas.openxmlformats.org/officeDocument/2006/relationships/image" Target="../media/image78.png"/><Relationship Id="rId114" Type="http://schemas.openxmlformats.org/officeDocument/2006/relationships/customXml" Target="../ink/ink113.xml"/><Relationship Id="rId60" Type="http://schemas.openxmlformats.org/officeDocument/2006/relationships/customXml" Target="../ink/ink86.xml"/><Relationship Id="rId81" Type="http://schemas.openxmlformats.org/officeDocument/2006/relationships/image" Target="../media/image94.png"/><Relationship Id="rId135" Type="http://schemas.openxmlformats.org/officeDocument/2006/relationships/image" Target="../media/image121.png"/><Relationship Id="rId156" Type="http://schemas.openxmlformats.org/officeDocument/2006/relationships/image" Target="../media/image131.png"/><Relationship Id="rId177" Type="http://schemas.openxmlformats.org/officeDocument/2006/relationships/customXml" Target="../ink/ink144.xml"/><Relationship Id="rId198" Type="http://schemas.openxmlformats.org/officeDocument/2006/relationships/image" Target="../media/image152.png"/><Relationship Id="rId202" Type="http://schemas.openxmlformats.org/officeDocument/2006/relationships/image" Target="../media/image154.png"/><Relationship Id="rId223" Type="http://schemas.openxmlformats.org/officeDocument/2006/relationships/customXml" Target="../ink/ink167.xml"/><Relationship Id="rId244" Type="http://schemas.openxmlformats.org/officeDocument/2006/relationships/image" Target="../media/image175.png"/><Relationship Id="rId18" Type="http://schemas.openxmlformats.org/officeDocument/2006/relationships/customXml" Target="../ink/ink65.xml"/><Relationship Id="rId39" Type="http://schemas.openxmlformats.org/officeDocument/2006/relationships/image" Target="../media/image73.png"/><Relationship Id="rId50" Type="http://schemas.openxmlformats.org/officeDocument/2006/relationships/customXml" Target="../ink/ink81.xml"/><Relationship Id="rId104" Type="http://schemas.openxmlformats.org/officeDocument/2006/relationships/customXml" Target="../ink/ink108.xml"/><Relationship Id="rId125" Type="http://schemas.openxmlformats.org/officeDocument/2006/relationships/image" Target="../media/image116.png"/><Relationship Id="rId146" Type="http://schemas.openxmlformats.org/officeDocument/2006/relationships/image" Target="../media/image126.png"/><Relationship Id="rId167" Type="http://schemas.openxmlformats.org/officeDocument/2006/relationships/customXml" Target="../ink/ink139.xml"/><Relationship Id="rId188" Type="http://schemas.openxmlformats.org/officeDocument/2006/relationships/image" Target="../media/image147.png"/><Relationship Id="rId71" Type="http://schemas.openxmlformats.org/officeDocument/2006/relationships/image" Target="../media/image89.png"/><Relationship Id="rId92" Type="http://schemas.openxmlformats.org/officeDocument/2006/relationships/customXml" Target="../ink/ink102.xml"/><Relationship Id="rId213" Type="http://schemas.openxmlformats.org/officeDocument/2006/relationships/customXml" Target="../ink/ink162.xml"/><Relationship Id="rId234" Type="http://schemas.openxmlformats.org/officeDocument/2006/relationships/image" Target="../media/image170.png"/><Relationship Id="rId2" Type="http://schemas.openxmlformats.org/officeDocument/2006/relationships/customXml" Target="../ink/ink57.xml"/><Relationship Id="rId29" Type="http://schemas.openxmlformats.org/officeDocument/2006/relationships/image" Target="../media/image68.png"/><Relationship Id="rId255" Type="http://schemas.openxmlformats.org/officeDocument/2006/relationships/customXml" Target="../ink/ink183.xml"/><Relationship Id="rId40" Type="http://schemas.openxmlformats.org/officeDocument/2006/relationships/customXml" Target="../ink/ink76.xml"/><Relationship Id="rId115" Type="http://schemas.openxmlformats.org/officeDocument/2006/relationships/image" Target="../media/image111.png"/><Relationship Id="rId136" Type="http://schemas.openxmlformats.org/officeDocument/2006/relationships/customXml" Target="../ink/ink124.xml"/><Relationship Id="rId157" Type="http://schemas.openxmlformats.org/officeDocument/2006/relationships/customXml" Target="../ink/ink134.xml"/><Relationship Id="rId178" Type="http://schemas.openxmlformats.org/officeDocument/2006/relationships/image" Target="../media/image142.png"/><Relationship Id="rId61" Type="http://schemas.openxmlformats.org/officeDocument/2006/relationships/image" Target="../media/image84.png"/><Relationship Id="rId82" Type="http://schemas.openxmlformats.org/officeDocument/2006/relationships/customXml" Target="../ink/ink97.xml"/><Relationship Id="rId199" Type="http://schemas.openxmlformats.org/officeDocument/2006/relationships/customXml" Target="../ink/ink155.xml"/><Relationship Id="rId203" Type="http://schemas.openxmlformats.org/officeDocument/2006/relationships/customXml" Target="../ink/ink157.xml"/><Relationship Id="rId19" Type="http://schemas.openxmlformats.org/officeDocument/2006/relationships/image" Target="../media/image63.png"/><Relationship Id="rId224" Type="http://schemas.openxmlformats.org/officeDocument/2006/relationships/image" Target="../media/image165.png"/><Relationship Id="rId245" Type="http://schemas.openxmlformats.org/officeDocument/2006/relationships/customXml" Target="../ink/ink178.xml"/><Relationship Id="rId30" Type="http://schemas.openxmlformats.org/officeDocument/2006/relationships/customXml" Target="../ink/ink71.xml"/><Relationship Id="rId105" Type="http://schemas.openxmlformats.org/officeDocument/2006/relationships/image" Target="../media/image106.png"/><Relationship Id="rId126" Type="http://schemas.openxmlformats.org/officeDocument/2006/relationships/customXml" Target="../ink/ink119.xml"/><Relationship Id="rId147" Type="http://schemas.openxmlformats.org/officeDocument/2006/relationships/customXml" Target="../ink/ink129.xml"/><Relationship Id="rId168" Type="http://schemas.openxmlformats.org/officeDocument/2006/relationships/image" Target="../media/image137.png"/><Relationship Id="rId51" Type="http://schemas.openxmlformats.org/officeDocument/2006/relationships/image" Target="../media/image79.png"/><Relationship Id="rId72" Type="http://schemas.openxmlformats.org/officeDocument/2006/relationships/customXml" Target="../ink/ink92.xml"/><Relationship Id="rId93" Type="http://schemas.openxmlformats.org/officeDocument/2006/relationships/image" Target="../media/image100.png"/><Relationship Id="rId189" Type="http://schemas.openxmlformats.org/officeDocument/2006/relationships/customXml" Target="../ink/ink150.xml"/><Relationship Id="rId3" Type="http://schemas.openxmlformats.org/officeDocument/2006/relationships/image" Target="../media/image55.png"/><Relationship Id="rId214" Type="http://schemas.openxmlformats.org/officeDocument/2006/relationships/image" Target="../media/image160.png"/><Relationship Id="rId235" Type="http://schemas.openxmlformats.org/officeDocument/2006/relationships/customXml" Target="../ink/ink173.xml"/><Relationship Id="rId256" Type="http://schemas.openxmlformats.org/officeDocument/2006/relationships/image" Target="../media/image181.png"/><Relationship Id="rId116" Type="http://schemas.openxmlformats.org/officeDocument/2006/relationships/customXml" Target="../ink/ink114.xml"/><Relationship Id="rId137" Type="http://schemas.openxmlformats.org/officeDocument/2006/relationships/image" Target="../media/image122.png"/><Relationship Id="rId158" Type="http://schemas.openxmlformats.org/officeDocument/2006/relationships/image" Target="../media/image132.png"/><Relationship Id="rId20" Type="http://schemas.openxmlformats.org/officeDocument/2006/relationships/customXml" Target="../ink/ink66.xml"/><Relationship Id="rId41" Type="http://schemas.openxmlformats.org/officeDocument/2006/relationships/image" Target="../media/image74.png"/><Relationship Id="rId62" Type="http://schemas.openxmlformats.org/officeDocument/2006/relationships/customXml" Target="../ink/ink87.xml"/><Relationship Id="rId83" Type="http://schemas.openxmlformats.org/officeDocument/2006/relationships/image" Target="../media/image95.png"/><Relationship Id="rId179" Type="http://schemas.openxmlformats.org/officeDocument/2006/relationships/customXml" Target="../ink/ink145.xml"/><Relationship Id="rId190" Type="http://schemas.openxmlformats.org/officeDocument/2006/relationships/image" Target="../media/image148.png"/><Relationship Id="rId204" Type="http://schemas.openxmlformats.org/officeDocument/2006/relationships/image" Target="../media/image155.png"/><Relationship Id="rId225" Type="http://schemas.openxmlformats.org/officeDocument/2006/relationships/customXml" Target="../ink/ink168.xml"/><Relationship Id="rId246" Type="http://schemas.openxmlformats.org/officeDocument/2006/relationships/image" Target="../media/image176.png"/><Relationship Id="rId106" Type="http://schemas.openxmlformats.org/officeDocument/2006/relationships/customXml" Target="../ink/ink109.xml"/><Relationship Id="rId127" Type="http://schemas.openxmlformats.org/officeDocument/2006/relationships/image" Target="../media/image117.png"/><Relationship Id="rId10" Type="http://schemas.openxmlformats.org/officeDocument/2006/relationships/customXml" Target="../ink/ink61.xml"/><Relationship Id="rId31" Type="http://schemas.openxmlformats.org/officeDocument/2006/relationships/image" Target="../media/image69.png"/><Relationship Id="rId52" Type="http://schemas.openxmlformats.org/officeDocument/2006/relationships/customXml" Target="../ink/ink82.xml"/><Relationship Id="rId73" Type="http://schemas.openxmlformats.org/officeDocument/2006/relationships/image" Target="../media/image90.png"/><Relationship Id="rId94" Type="http://schemas.openxmlformats.org/officeDocument/2006/relationships/customXml" Target="../ink/ink103.xml"/><Relationship Id="rId148" Type="http://schemas.openxmlformats.org/officeDocument/2006/relationships/image" Target="../media/image127.png"/><Relationship Id="rId169" Type="http://schemas.openxmlformats.org/officeDocument/2006/relationships/customXml" Target="../ink/ink140.xml"/><Relationship Id="rId4" Type="http://schemas.openxmlformats.org/officeDocument/2006/relationships/customXml" Target="../ink/ink58.xml"/><Relationship Id="rId180" Type="http://schemas.openxmlformats.org/officeDocument/2006/relationships/image" Target="../media/image143.png"/><Relationship Id="rId215" Type="http://schemas.openxmlformats.org/officeDocument/2006/relationships/customXml" Target="../ink/ink163.xml"/><Relationship Id="rId236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.png"/><Relationship Id="rId21" Type="http://schemas.openxmlformats.org/officeDocument/2006/relationships/image" Target="../media/image191.png"/><Relationship Id="rId63" Type="http://schemas.openxmlformats.org/officeDocument/2006/relationships/image" Target="../media/image212.png"/><Relationship Id="rId159" Type="http://schemas.openxmlformats.org/officeDocument/2006/relationships/image" Target="../media/image260.png"/><Relationship Id="rId170" Type="http://schemas.openxmlformats.org/officeDocument/2006/relationships/customXml" Target="../ink/ink268.xml"/><Relationship Id="rId226" Type="http://schemas.openxmlformats.org/officeDocument/2006/relationships/customXml" Target="../ink/ink296.xml"/><Relationship Id="rId268" Type="http://schemas.openxmlformats.org/officeDocument/2006/relationships/customXml" Target="../ink/ink317.xml"/><Relationship Id="rId32" Type="http://schemas.openxmlformats.org/officeDocument/2006/relationships/customXml" Target="../ink/ink199.xml"/><Relationship Id="rId74" Type="http://schemas.openxmlformats.org/officeDocument/2006/relationships/customXml" Target="../ink/ink220.xml"/><Relationship Id="rId128" Type="http://schemas.openxmlformats.org/officeDocument/2006/relationships/customXml" Target="../ink/ink247.xml"/><Relationship Id="rId5" Type="http://schemas.openxmlformats.org/officeDocument/2006/relationships/image" Target="../media/image183.png"/><Relationship Id="rId181" Type="http://schemas.openxmlformats.org/officeDocument/2006/relationships/image" Target="../media/image271.png"/><Relationship Id="rId237" Type="http://schemas.openxmlformats.org/officeDocument/2006/relationships/image" Target="../media/image299.png"/><Relationship Id="rId279" Type="http://schemas.openxmlformats.org/officeDocument/2006/relationships/image" Target="../media/image319.png"/><Relationship Id="rId22" Type="http://schemas.openxmlformats.org/officeDocument/2006/relationships/customXml" Target="../ink/ink194.xml"/><Relationship Id="rId43" Type="http://schemas.openxmlformats.org/officeDocument/2006/relationships/image" Target="../media/image202.png"/><Relationship Id="rId64" Type="http://schemas.openxmlformats.org/officeDocument/2006/relationships/customXml" Target="../ink/ink215.xml"/><Relationship Id="rId118" Type="http://schemas.openxmlformats.org/officeDocument/2006/relationships/customXml" Target="../ink/ink242.xml"/><Relationship Id="rId139" Type="http://schemas.openxmlformats.org/officeDocument/2006/relationships/image" Target="../media/image250.png"/><Relationship Id="rId85" Type="http://schemas.openxmlformats.org/officeDocument/2006/relationships/image" Target="../media/image223.png"/><Relationship Id="rId150" Type="http://schemas.openxmlformats.org/officeDocument/2006/relationships/customXml" Target="../ink/ink258.xml"/><Relationship Id="rId171" Type="http://schemas.openxmlformats.org/officeDocument/2006/relationships/image" Target="../media/image266.png"/><Relationship Id="rId192" Type="http://schemas.openxmlformats.org/officeDocument/2006/relationships/customXml" Target="../ink/ink279.xml"/><Relationship Id="rId206" Type="http://schemas.openxmlformats.org/officeDocument/2006/relationships/customXml" Target="../ink/ink286.xml"/><Relationship Id="rId227" Type="http://schemas.openxmlformats.org/officeDocument/2006/relationships/image" Target="../media/image294.png"/><Relationship Id="rId248" Type="http://schemas.openxmlformats.org/officeDocument/2006/relationships/customXml" Target="../ink/ink307.xml"/><Relationship Id="rId269" Type="http://schemas.openxmlformats.org/officeDocument/2006/relationships/image" Target="../media/image314.png"/><Relationship Id="rId12" Type="http://schemas.openxmlformats.org/officeDocument/2006/relationships/customXml" Target="../ink/ink189.xml"/><Relationship Id="rId33" Type="http://schemas.openxmlformats.org/officeDocument/2006/relationships/image" Target="../media/image197.png"/><Relationship Id="rId108" Type="http://schemas.openxmlformats.org/officeDocument/2006/relationships/customXml" Target="../ink/ink237.xml"/><Relationship Id="rId129" Type="http://schemas.openxmlformats.org/officeDocument/2006/relationships/image" Target="../media/image245.png"/><Relationship Id="rId280" Type="http://schemas.openxmlformats.org/officeDocument/2006/relationships/customXml" Target="../ink/ink323.xml"/><Relationship Id="rId54" Type="http://schemas.openxmlformats.org/officeDocument/2006/relationships/customXml" Target="../ink/ink210.xml"/><Relationship Id="rId75" Type="http://schemas.openxmlformats.org/officeDocument/2006/relationships/image" Target="../media/image218.png"/><Relationship Id="rId96" Type="http://schemas.openxmlformats.org/officeDocument/2006/relationships/customXml" Target="../ink/ink231.xml"/><Relationship Id="rId140" Type="http://schemas.openxmlformats.org/officeDocument/2006/relationships/customXml" Target="../ink/ink253.xml"/><Relationship Id="rId161" Type="http://schemas.openxmlformats.org/officeDocument/2006/relationships/image" Target="../media/image261.png"/><Relationship Id="rId182" Type="http://schemas.openxmlformats.org/officeDocument/2006/relationships/customXml" Target="../ink/ink274.xml"/><Relationship Id="rId217" Type="http://schemas.openxmlformats.org/officeDocument/2006/relationships/image" Target="../media/image289.png"/><Relationship Id="rId6" Type="http://schemas.openxmlformats.org/officeDocument/2006/relationships/customXml" Target="../ink/ink186.xml"/><Relationship Id="rId238" Type="http://schemas.openxmlformats.org/officeDocument/2006/relationships/customXml" Target="../ink/ink302.xml"/><Relationship Id="rId259" Type="http://schemas.openxmlformats.org/officeDocument/2006/relationships/image" Target="../media/image309.png"/><Relationship Id="rId23" Type="http://schemas.openxmlformats.org/officeDocument/2006/relationships/image" Target="../media/image192.png"/><Relationship Id="rId119" Type="http://schemas.openxmlformats.org/officeDocument/2006/relationships/image" Target="../media/image240.png"/><Relationship Id="rId270" Type="http://schemas.openxmlformats.org/officeDocument/2006/relationships/customXml" Target="../ink/ink318.xml"/><Relationship Id="rId44" Type="http://schemas.openxmlformats.org/officeDocument/2006/relationships/customXml" Target="../ink/ink205.xml"/><Relationship Id="rId65" Type="http://schemas.openxmlformats.org/officeDocument/2006/relationships/image" Target="../media/image213.png"/><Relationship Id="rId86" Type="http://schemas.openxmlformats.org/officeDocument/2006/relationships/customXml" Target="../ink/ink226.xml"/><Relationship Id="rId130" Type="http://schemas.openxmlformats.org/officeDocument/2006/relationships/customXml" Target="../ink/ink248.xml"/><Relationship Id="rId151" Type="http://schemas.openxmlformats.org/officeDocument/2006/relationships/image" Target="../media/image256.png"/><Relationship Id="rId172" Type="http://schemas.openxmlformats.org/officeDocument/2006/relationships/customXml" Target="../ink/ink269.xml"/><Relationship Id="rId193" Type="http://schemas.openxmlformats.org/officeDocument/2006/relationships/image" Target="../media/image277.png"/><Relationship Id="rId207" Type="http://schemas.openxmlformats.org/officeDocument/2006/relationships/image" Target="../media/image284.png"/><Relationship Id="rId228" Type="http://schemas.openxmlformats.org/officeDocument/2006/relationships/customXml" Target="../ink/ink297.xml"/><Relationship Id="rId249" Type="http://schemas.openxmlformats.org/officeDocument/2006/relationships/image" Target="../media/image304.png"/><Relationship Id="rId13" Type="http://schemas.openxmlformats.org/officeDocument/2006/relationships/image" Target="../media/image187.png"/><Relationship Id="rId109" Type="http://schemas.openxmlformats.org/officeDocument/2006/relationships/image" Target="../media/image235.png"/><Relationship Id="rId260" Type="http://schemas.openxmlformats.org/officeDocument/2006/relationships/customXml" Target="../ink/ink313.xml"/><Relationship Id="rId281" Type="http://schemas.openxmlformats.org/officeDocument/2006/relationships/image" Target="../media/image320.png"/><Relationship Id="rId34" Type="http://schemas.openxmlformats.org/officeDocument/2006/relationships/customXml" Target="../ink/ink200.xml"/><Relationship Id="rId55" Type="http://schemas.openxmlformats.org/officeDocument/2006/relationships/image" Target="../media/image208.png"/><Relationship Id="rId76" Type="http://schemas.openxmlformats.org/officeDocument/2006/relationships/customXml" Target="../ink/ink221.xml"/><Relationship Id="rId97" Type="http://schemas.openxmlformats.org/officeDocument/2006/relationships/image" Target="../media/image229.png"/><Relationship Id="rId120" Type="http://schemas.openxmlformats.org/officeDocument/2006/relationships/customXml" Target="../ink/ink243.xml"/><Relationship Id="rId141" Type="http://schemas.openxmlformats.org/officeDocument/2006/relationships/image" Target="../media/image251.png"/><Relationship Id="rId7" Type="http://schemas.openxmlformats.org/officeDocument/2006/relationships/image" Target="../media/image184.png"/><Relationship Id="rId162" Type="http://schemas.openxmlformats.org/officeDocument/2006/relationships/customXml" Target="../ink/ink264.xml"/><Relationship Id="rId183" Type="http://schemas.openxmlformats.org/officeDocument/2006/relationships/image" Target="../media/image272.png"/><Relationship Id="rId218" Type="http://schemas.openxmlformats.org/officeDocument/2006/relationships/customXml" Target="../ink/ink292.xml"/><Relationship Id="rId239" Type="http://schemas.openxmlformats.org/officeDocument/2006/relationships/image" Target="../media/image300.png"/><Relationship Id="rId250" Type="http://schemas.openxmlformats.org/officeDocument/2006/relationships/customXml" Target="../ink/ink308.xml"/><Relationship Id="rId271" Type="http://schemas.openxmlformats.org/officeDocument/2006/relationships/image" Target="../media/image315.png"/><Relationship Id="rId24" Type="http://schemas.openxmlformats.org/officeDocument/2006/relationships/customXml" Target="../ink/ink195.xml"/><Relationship Id="rId45" Type="http://schemas.openxmlformats.org/officeDocument/2006/relationships/image" Target="../media/image203.png"/><Relationship Id="rId66" Type="http://schemas.openxmlformats.org/officeDocument/2006/relationships/customXml" Target="../ink/ink216.xml"/><Relationship Id="rId87" Type="http://schemas.openxmlformats.org/officeDocument/2006/relationships/image" Target="../media/image224.png"/><Relationship Id="rId110" Type="http://schemas.openxmlformats.org/officeDocument/2006/relationships/customXml" Target="../ink/ink238.xml"/><Relationship Id="rId131" Type="http://schemas.openxmlformats.org/officeDocument/2006/relationships/image" Target="../media/image246.png"/><Relationship Id="rId152" Type="http://schemas.openxmlformats.org/officeDocument/2006/relationships/customXml" Target="../ink/ink259.xml"/><Relationship Id="rId173" Type="http://schemas.openxmlformats.org/officeDocument/2006/relationships/image" Target="../media/image267.png"/><Relationship Id="rId194" Type="http://schemas.openxmlformats.org/officeDocument/2006/relationships/customXml" Target="../ink/ink280.xml"/><Relationship Id="rId208" Type="http://schemas.openxmlformats.org/officeDocument/2006/relationships/customXml" Target="../ink/ink287.xml"/><Relationship Id="rId229" Type="http://schemas.openxmlformats.org/officeDocument/2006/relationships/image" Target="../media/image295.png"/><Relationship Id="rId240" Type="http://schemas.openxmlformats.org/officeDocument/2006/relationships/customXml" Target="../ink/ink303.xml"/><Relationship Id="rId261" Type="http://schemas.openxmlformats.org/officeDocument/2006/relationships/image" Target="../media/image310.png"/><Relationship Id="rId14" Type="http://schemas.openxmlformats.org/officeDocument/2006/relationships/customXml" Target="../ink/ink190.xml"/><Relationship Id="rId35" Type="http://schemas.openxmlformats.org/officeDocument/2006/relationships/image" Target="../media/image198.png"/><Relationship Id="rId56" Type="http://schemas.openxmlformats.org/officeDocument/2006/relationships/customXml" Target="../ink/ink211.xml"/><Relationship Id="rId77" Type="http://schemas.openxmlformats.org/officeDocument/2006/relationships/image" Target="../media/image219.png"/><Relationship Id="rId100" Type="http://schemas.openxmlformats.org/officeDocument/2006/relationships/customXml" Target="../ink/ink233.xml"/><Relationship Id="rId8" Type="http://schemas.openxmlformats.org/officeDocument/2006/relationships/customXml" Target="../ink/ink187.xml"/><Relationship Id="rId98" Type="http://schemas.openxmlformats.org/officeDocument/2006/relationships/customXml" Target="../ink/ink232.xml"/><Relationship Id="rId121" Type="http://schemas.openxmlformats.org/officeDocument/2006/relationships/image" Target="../media/image241.png"/><Relationship Id="rId142" Type="http://schemas.openxmlformats.org/officeDocument/2006/relationships/customXml" Target="../ink/ink254.xml"/><Relationship Id="rId163" Type="http://schemas.openxmlformats.org/officeDocument/2006/relationships/image" Target="../media/image262.png"/><Relationship Id="rId184" Type="http://schemas.openxmlformats.org/officeDocument/2006/relationships/customXml" Target="../ink/ink275.xml"/><Relationship Id="rId219" Type="http://schemas.openxmlformats.org/officeDocument/2006/relationships/image" Target="../media/image290.png"/><Relationship Id="rId230" Type="http://schemas.openxmlformats.org/officeDocument/2006/relationships/customXml" Target="../ink/ink298.xml"/><Relationship Id="rId251" Type="http://schemas.openxmlformats.org/officeDocument/2006/relationships/image" Target="../media/image305.png"/><Relationship Id="rId25" Type="http://schemas.openxmlformats.org/officeDocument/2006/relationships/image" Target="../media/image193.png"/><Relationship Id="rId46" Type="http://schemas.openxmlformats.org/officeDocument/2006/relationships/customXml" Target="../ink/ink206.xml"/><Relationship Id="rId67" Type="http://schemas.openxmlformats.org/officeDocument/2006/relationships/image" Target="../media/image214.png"/><Relationship Id="rId272" Type="http://schemas.openxmlformats.org/officeDocument/2006/relationships/customXml" Target="../ink/ink319.xml"/><Relationship Id="rId88" Type="http://schemas.openxmlformats.org/officeDocument/2006/relationships/customXml" Target="../ink/ink227.xml"/><Relationship Id="rId111" Type="http://schemas.openxmlformats.org/officeDocument/2006/relationships/image" Target="../media/image236.png"/><Relationship Id="rId132" Type="http://schemas.openxmlformats.org/officeDocument/2006/relationships/customXml" Target="../ink/ink249.xml"/><Relationship Id="rId153" Type="http://schemas.openxmlformats.org/officeDocument/2006/relationships/image" Target="../media/image257.png"/><Relationship Id="rId174" Type="http://schemas.openxmlformats.org/officeDocument/2006/relationships/customXml" Target="../ink/ink270.xml"/><Relationship Id="rId195" Type="http://schemas.openxmlformats.org/officeDocument/2006/relationships/image" Target="../media/image278.png"/><Relationship Id="rId209" Type="http://schemas.openxmlformats.org/officeDocument/2006/relationships/image" Target="../media/image285.png"/><Relationship Id="rId220" Type="http://schemas.openxmlformats.org/officeDocument/2006/relationships/customXml" Target="../ink/ink293.xml"/><Relationship Id="rId241" Type="http://schemas.openxmlformats.org/officeDocument/2006/relationships/image" Target="../media/image301.png"/><Relationship Id="rId15" Type="http://schemas.openxmlformats.org/officeDocument/2006/relationships/image" Target="../media/image188.png"/><Relationship Id="rId36" Type="http://schemas.openxmlformats.org/officeDocument/2006/relationships/customXml" Target="../ink/ink201.xml"/><Relationship Id="rId57" Type="http://schemas.openxmlformats.org/officeDocument/2006/relationships/image" Target="../media/image209.png"/><Relationship Id="rId262" Type="http://schemas.openxmlformats.org/officeDocument/2006/relationships/customXml" Target="../ink/ink314.xml"/><Relationship Id="rId78" Type="http://schemas.openxmlformats.org/officeDocument/2006/relationships/customXml" Target="../ink/ink222.xml"/><Relationship Id="rId99" Type="http://schemas.openxmlformats.org/officeDocument/2006/relationships/image" Target="../media/image230.png"/><Relationship Id="rId101" Type="http://schemas.openxmlformats.org/officeDocument/2006/relationships/image" Target="../media/image231.png"/><Relationship Id="rId122" Type="http://schemas.openxmlformats.org/officeDocument/2006/relationships/customXml" Target="../ink/ink244.xml"/><Relationship Id="rId143" Type="http://schemas.openxmlformats.org/officeDocument/2006/relationships/image" Target="../media/image252.png"/><Relationship Id="rId164" Type="http://schemas.openxmlformats.org/officeDocument/2006/relationships/customXml" Target="../ink/ink265.xml"/><Relationship Id="rId185" Type="http://schemas.openxmlformats.org/officeDocument/2006/relationships/image" Target="../media/image273.png"/><Relationship Id="rId9" Type="http://schemas.openxmlformats.org/officeDocument/2006/relationships/image" Target="../media/image185.png"/><Relationship Id="rId210" Type="http://schemas.openxmlformats.org/officeDocument/2006/relationships/customXml" Target="../ink/ink288.xml"/><Relationship Id="rId26" Type="http://schemas.openxmlformats.org/officeDocument/2006/relationships/customXml" Target="../ink/ink196.xml"/><Relationship Id="rId231" Type="http://schemas.openxmlformats.org/officeDocument/2006/relationships/image" Target="../media/image296.png"/><Relationship Id="rId252" Type="http://schemas.openxmlformats.org/officeDocument/2006/relationships/customXml" Target="../ink/ink309.xml"/><Relationship Id="rId273" Type="http://schemas.openxmlformats.org/officeDocument/2006/relationships/image" Target="../media/image316.png"/><Relationship Id="rId47" Type="http://schemas.openxmlformats.org/officeDocument/2006/relationships/image" Target="../media/image204.png"/><Relationship Id="rId68" Type="http://schemas.openxmlformats.org/officeDocument/2006/relationships/customXml" Target="../ink/ink217.xml"/><Relationship Id="rId89" Type="http://schemas.openxmlformats.org/officeDocument/2006/relationships/image" Target="../media/image225.png"/><Relationship Id="rId112" Type="http://schemas.openxmlformats.org/officeDocument/2006/relationships/customXml" Target="../ink/ink239.xml"/><Relationship Id="rId133" Type="http://schemas.openxmlformats.org/officeDocument/2006/relationships/image" Target="../media/image247.png"/><Relationship Id="rId154" Type="http://schemas.openxmlformats.org/officeDocument/2006/relationships/customXml" Target="../ink/ink260.xml"/><Relationship Id="rId175" Type="http://schemas.openxmlformats.org/officeDocument/2006/relationships/image" Target="../media/image268.png"/><Relationship Id="rId196" Type="http://schemas.openxmlformats.org/officeDocument/2006/relationships/customXml" Target="../ink/ink281.xml"/><Relationship Id="rId200" Type="http://schemas.openxmlformats.org/officeDocument/2006/relationships/customXml" Target="../ink/ink283.xml"/><Relationship Id="rId16" Type="http://schemas.openxmlformats.org/officeDocument/2006/relationships/customXml" Target="../ink/ink191.xml"/><Relationship Id="rId221" Type="http://schemas.openxmlformats.org/officeDocument/2006/relationships/image" Target="../media/image291.png"/><Relationship Id="rId242" Type="http://schemas.openxmlformats.org/officeDocument/2006/relationships/customXml" Target="../ink/ink304.xml"/><Relationship Id="rId263" Type="http://schemas.openxmlformats.org/officeDocument/2006/relationships/image" Target="../media/image311.png"/><Relationship Id="rId37" Type="http://schemas.openxmlformats.org/officeDocument/2006/relationships/image" Target="../media/image199.png"/><Relationship Id="rId58" Type="http://schemas.openxmlformats.org/officeDocument/2006/relationships/customXml" Target="../ink/ink212.xml"/><Relationship Id="rId79" Type="http://schemas.openxmlformats.org/officeDocument/2006/relationships/image" Target="../media/image220.png"/><Relationship Id="rId102" Type="http://schemas.openxmlformats.org/officeDocument/2006/relationships/customXml" Target="../ink/ink234.xml"/><Relationship Id="rId123" Type="http://schemas.openxmlformats.org/officeDocument/2006/relationships/image" Target="../media/image242.png"/><Relationship Id="rId144" Type="http://schemas.openxmlformats.org/officeDocument/2006/relationships/customXml" Target="../ink/ink255.xml"/><Relationship Id="rId90" Type="http://schemas.openxmlformats.org/officeDocument/2006/relationships/customXml" Target="../ink/ink228.xml"/><Relationship Id="rId165" Type="http://schemas.openxmlformats.org/officeDocument/2006/relationships/image" Target="../media/image263.png"/><Relationship Id="rId186" Type="http://schemas.openxmlformats.org/officeDocument/2006/relationships/customXml" Target="../ink/ink276.xml"/><Relationship Id="rId211" Type="http://schemas.openxmlformats.org/officeDocument/2006/relationships/image" Target="../media/image286.png"/><Relationship Id="rId232" Type="http://schemas.openxmlformats.org/officeDocument/2006/relationships/customXml" Target="../ink/ink299.xml"/><Relationship Id="rId253" Type="http://schemas.openxmlformats.org/officeDocument/2006/relationships/image" Target="../media/image306.png"/><Relationship Id="rId274" Type="http://schemas.openxmlformats.org/officeDocument/2006/relationships/customXml" Target="../ink/ink320.xml"/><Relationship Id="rId27" Type="http://schemas.openxmlformats.org/officeDocument/2006/relationships/image" Target="../media/image194.png"/><Relationship Id="rId48" Type="http://schemas.openxmlformats.org/officeDocument/2006/relationships/customXml" Target="../ink/ink207.xml"/><Relationship Id="rId69" Type="http://schemas.openxmlformats.org/officeDocument/2006/relationships/image" Target="../media/image215.png"/><Relationship Id="rId113" Type="http://schemas.openxmlformats.org/officeDocument/2006/relationships/image" Target="../media/image237.png"/><Relationship Id="rId134" Type="http://schemas.openxmlformats.org/officeDocument/2006/relationships/customXml" Target="../ink/ink250.xml"/><Relationship Id="rId80" Type="http://schemas.openxmlformats.org/officeDocument/2006/relationships/customXml" Target="../ink/ink223.xml"/><Relationship Id="rId155" Type="http://schemas.openxmlformats.org/officeDocument/2006/relationships/image" Target="../media/image258.png"/><Relationship Id="rId176" Type="http://schemas.openxmlformats.org/officeDocument/2006/relationships/customXml" Target="../ink/ink271.xml"/><Relationship Id="rId197" Type="http://schemas.openxmlformats.org/officeDocument/2006/relationships/image" Target="../media/image279.png"/><Relationship Id="rId201" Type="http://schemas.openxmlformats.org/officeDocument/2006/relationships/image" Target="../media/image281.png"/><Relationship Id="rId222" Type="http://schemas.openxmlformats.org/officeDocument/2006/relationships/customXml" Target="../ink/ink294.xml"/><Relationship Id="rId243" Type="http://schemas.openxmlformats.org/officeDocument/2006/relationships/image" Target="../media/image302.png"/><Relationship Id="rId264" Type="http://schemas.openxmlformats.org/officeDocument/2006/relationships/customXml" Target="../ink/ink315.xml"/><Relationship Id="rId17" Type="http://schemas.openxmlformats.org/officeDocument/2006/relationships/image" Target="../media/image189.png"/><Relationship Id="rId38" Type="http://schemas.openxmlformats.org/officeDocument/2006/relationships/customXml" Target="../ink/ink202.xml"/><Relationship Id="rId59" Type="http://schemas.openxmlformats.org/officeDocument/2006/relationships/image" Target="../media/image210.png"/><Relationship Id="rId103" Type="http://schemas.openxmlformats.org/officeDocument/2006/relationships/image" Target="../media/image232.png"/><Relationship Id="rId124" Type="http://schemas.openxmlformats.org/officeDocument/2006/relationships/customXml" Target="../ink/ink245.xml"/><Relationship Id="rId70" Type="http://schemas.openxmlformats.org/officeDocument/2006/relationships/customXml" Target="../ink/ink218.xml"/><Relationship Id="rId91" Type="http://schemas.openxmlformats.org/officeDocument/2006/relationships/image" Target="../media/image226.png"/><Relationship Id="rId145" Type="http://schemas.openxmlformats.org/officeDocument/2006/relationships/image" Target="../media/image253.png"/><Relationship Id="rId166" Type="http://schemas.openxmlformats.org/officeDocument/2006/relationships/customXml" Target="../ink/ink266.xml"/><Relationship Id="rId187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9.xml"/><Relationship Id="rId233" Type="http://schemas.openxmlformats.org/officeDocument/2006/relationships/image" Target="../media/image297.png"/><Relationship Id="rId254" Type="http://schemas.openxmlformats.org/officeDocument/2006/relationships/customXml" Target="../ink/ink310.xml"/><Relationship Id="rId28" Type="http://schemas.openxmlformats.org/officeDocument/2006/relationships/customXml" Target="../ink/ink197.xml"/><Relationship Id="rId49" Type="http://schemas.openxmlformats.org/officeDocument/2006/relationships/image" Target="../media/image205.png"/><Relationship Id="rId114" Type="http://schemas.openxmlformats.org/officeDocument/2006/relationships/customXml" Target="../ink/ink240.xml"/><Relationship Id="rId275" Type="http://schemas.openxmlformats.org/officeDocument/2006/relationships/image" Target="../media/image317.png"/><Relationship Id="rId60" Type="http://schemas.openxmlformats.org/officeDocument/2006/relationships/customXml" Target="../ink/ink213.xml"/><Relationship Id="rId81" Type="http://schemas.openxmlformats.org/officeDocument/2006/relationships/image" Target="../media/image221.png"/><Relationship Id="rId135" Type="http://schemas.openxmlformats.org/officeDocument/2006/relationships/image" Target="../media/image248.png"/><Relationship Id="rId156" Type="http://schemas.openxmlformats.org/officeDocument/2006/relationships/customXml" Target="../ink/ink261.xml"/><Relationship Id="rId177" Type="http://schemas.openxmlformats.org/officeDocument/2006/relationships/image" Target="../media/image269.png"/><Relationship Id="rId198" Type="http://schemas.openxmlformats.org/officeDocument/2006/relationships/customXml" Target="../ink/ink282.xml"/><Relationship Id="rId202" Type="http://schemas.openxmlformats.org/officeDocument/2006/relationships/customXml" Target="../ink/ink284.xml"/><Relationship Id="rId223" Type="http://schemas.openxmlformats.org/officeDocument/2006/relationships/image" Target="../media/image292.png"/><Relationship Id="rId244" Type="http://schemas.openxmlformats.org/officeDocument/2006/relationships/customXml" Target="../ink/ink305.xml"/><Relationship Id="rId18" Type="http://schemas.openxmlformats.org/officeDocument/2006/relationships/customXml" Target="../ink/ink192.xml"/><Relationship Id="rId39" Type="http://schemas.openxmlformats.org/officeDocument/2006/relationships/image" Target="../media/image200.png"/><Relationship Id="rId265" Type="http://schemas.openxmlformats.org/officeDocument/2006/relationships/image" Target="../media/image312.png"/><Relationship Id="rId50" Type="http://schemas.openxmlformats.org/officeDocument/2006/relationships/customXml" Target="../ink/ink208.xml"/><Relationship Id="rId104" Type="http://schemas.openxmlformats.org/officeDocument/2006/relationships/customXml" Target="../ink/ink235.xml"/><Relationship Id="rId125" Type="http://schemas.openxmlformats.org/officeDocument/2006/relationships/image" Target="../media/image243.png"/><Relationship Id="rId146" Type="http://schemas.openxmlformats.org/officeDocument/2006/relationships/customXml" Target="../ink/ink256.xml"/><Relationship Id="rId167" Type="http://schemas.openxmlformats.org/officeDocument/2006/relationships/image" Target="../media/image264.png"/><Relationship Id="rId188" Type="http://schemas.openxmlformats.org/officeDocument/2006/relationships/customXml" Target="../ink/ink277.xml"/><Relationship Id="rId71" Type="http://schemas.openxmlformats.org/officeDocument/2006/relationships/image" Target="../media/image216.png"/><Relationship Id="rId92" Type="http://schemas.openxmlformats.org/officeDocument/2006/relationships/customXml" Target="../ink/ink229.xml"/><Relationship Id="rId213" Type="http://schemas.openxmlformats.org/officeDocument/2006/relationships/image" Target="../media/image287.png"/><Relationship Id="rId234" Type="http://schemas.openxmlformats.org/officeDocument/2006/relationships/customXml" Target="../ink/ink300.xml"/><Relationship Id="rId2" Type="http://schemas.openxmlformats.org/officeDocument/2006/relationships/customXml" Target="../ink/ink184.xml"/><Relationship Id="rId29" Type="http://schemas.openxmlformats.org/officeDocument/2006/relationships/image" Target="../media/image195.png"/><Relationship Id="rId255" Type="http://schemas.openxmlformats.org/officeDocument/2006/relationships/image" Target="../media/image307.png"/><Relationship Id="rId276" Type="http://schemas.openxmlformats.org/officeDocument/2006/relationships/customXml" Target="../ink/ink321.xml"/><Relationship Id="rId40" Type="http://schemas.openxmlformats.org/officeDocument/2006/relationships/customXml" Target="../ink/ink203.xml"/><Relationship Id="rId115" Type="http://schemas.openxmlformats.org/officeDocument/2006/relationships/image" Target="../media/image238.png"/><Relationship Id="rId136" Type="http://schemas.openxmlformats.org/officeDocument/2006/relationships/customXml" Target="../ink/ink251.xml"/><Relationship Id="rId157" Type="http://schemas.openxmlformats.org/officeDocument/2006/relationships/image" Target="../media/image259.png"/><Relationship Id="rId178" Type="http://schemas.openxmlformats.org/officeDocument/2006/relationships/customXml" Target="../ink/ink272.xml"/><Relationship Id="rId61" Type="http://schemas.openxmlformats.org/officeDocument/2006/relationships/image" Target="../media/image211.png"/><Relationship Id="rId82" Type="http://schemas.openxmlformats.org/officeDocument/2006/relationships/customXml" Target="../ink/ink224.xml"/><Relationship Id="rId199" Type="http://schemas.openxmlformats.org/officeDocument/2006/relationships/image" Target="../media/image280.png"/><Relationship Id="rId203" Type="http://schemas.openxmlformats.org/officeDocument/2006/relationships/image" Target="../media/image282.png"/><Relationship Id="rId19" Type="http://schemas.openxmlformats.org/officeDocument/2006/relationships/image" Target="../media/image190.png"/><Relationship Id="rId224" Type="http://schemas.openxmlformats.org/officeDocument/2006/relationships/customXml" Target="../ink/ink295.xml"/><Relationship Id="rId245" Type="http://schemas.openxmlformats.org/officeDocument/2006/relationships/image" Target="../media/image171.png"/><Relationship Id="rId266" Type="http://schemas.openxmlformats.org/officeDocument/2006/relationships/customXml" Target="../ink/ink316.xml"/><Relationship Id="rId30" Type="http://schemas.openxmlformats.org/officeDocument/2006/relationships/customXml" Target="../ink/ink198.xml"/><Relationship Id="rId105" Type="http://schemas.openxmlformats.org/officeDocument/2006/relationships/image" Target="../media/image233.png"/><Relationship Id="rId126" Type="http://schemas.openxmlformats.org/officeDocument/2006/relationships/customXml" Target="../ink/ink246.xml"/><Relationship Id="rId147" Type="http://schemas.openxmlformats.org/officeDocument/2006/relationships/image" Target="../media/image254.png"/><Relationship Id="rId168" Type="http://schemas.openxmlformats.org/officeDocument/2006/relationships/customXml" Target="../ink/ink267.xml"/><Relationship Id="rId51" Type="http://schemas.openxmlformats.org/officeDocument/2006/relationships/image" Target="../media/image206.png"/><Relationship Id="rId72" Type="http://schemas.openxmlformats.org/officeDocument/2006/relationships/customXml" Target="../ink/ink219.xml"/><Relationship Id="rId93" Type="http://schemas.openxmlformats.org/officeDocument/2006/relationships/image" Target="../media/image227.png"/><Relationship Id="rId189" Type="http://schemas.openxmlformats.org/officeDocument/2006/relationships/image" Target="../media/image275.png"/><Relationship Id="rId3" Type="http://schemas.openxmlformats.org/officeDocument/2006/relationships/image" Target="../media/image182.png"/><Relationship Id="rId214" Type="http://schemas.openxmlformats.org/officeDocument/2006/relationships/customXml" Target="../ink/ink290.xml"/><Relationship Id="rId235" Type="http://schemas.openxmlformats.org/officeDocument/2006/relationships/image" Target="../media/image298.png"/><Relationship Id="rId256" Type="http://schemas.openxmlformats.org/officeDocument/2006/relationships/customXml" Target="../ink/ink311.xml"/><Relationship Id="rId277" Type="http://schemas.openxmlformats.org/officeDocument/2006/relationships/image" Target="../media/image318.png"/><Relationship Id="rId116" Type="http://schemas.openxmlformats.org/officeDocument/2006/relationships/customXml" Target="../ink/ink241.xml"/><Relationship Id="rId137" Type="http://schemas.openxmlformats.org/officeDocument/2006/relationships/image" Target="../media/image249.png"/><Relationship Id="rId158" Type="http://schemas.openxmlformats.org/officeDocument/2006/relationships/customXml" Target="../ink/ink262.xml"/><Relationship Id="rId20" Type="http://schemas.openxmlformats.org/officeDocument/2006/relationships/customXml" Target="../ink/ink193.xml"/><Relationship Id="rId41" Type="http://schemas.openxmlformats.org/officeDocument/2006/relationships/image" Target="../media/image201.png"/><Relationship Id="rId62" Type="http://schemas.openxmlformats.org/officeDocument/2006/relationships/customXml" Target="../ink/ink214.xml"/><Relationship Id="rId83" Type="http://schemas.openxmlformats.org/officeDocument/2006/relationships/image" Target="../media/image222.png"/><Relationship Id="rId179" Type="http://schemas.openxmlformats.org/officeDocument/2006/relationships/image" Target="../media/image270.png"/><Relationship Id="rId190" Type="http://schemas.openxmlformats.org/officeDocument/2006/relationships/customXml" Target="../ink/ink278.xml"/><Relationship Id="rId204" Type="http://schemas.openxmlformats.org/officeDocument/2006/relationships/customXml" Target="../ink/ink285.xml"/><Relationship Id="rId225" Type="http://schemas.openxmlformats.org/officeDocument/2006/relationships/image" Target="../media/image293.png"/><Relationship Id="rId246" Type="http://schemas.openxmlformats.org/officeDocument/2006/relationships/customXml" Target="../ink/ink306.xml"/><Relationship Id="rId267" Type="http://schemas.openxmlformats.org/officeDocument/2006/relationships/image" Target="../media/image313.png"/><Relationship Id="rId106" Type="http://schemas.openxmlformats.org/officeDocument/2006/relationships/customXml" Target="../ink/ink236.xml"/><Relationship Id="rId127" Type="http://schemas.openxmlformats.org/officeDocument/2006/relationships/image" Target="../media/image244.png"/><Relationship Id="rId10" Type="http://schemas.openxmlformats.org/officeDocument/2006/relationships/customXml" Target="../ink/ink188.xml"/><Relationship Id="rId31" Type="http://schemas.openxmlformats.org/officeDocument/2006/relationships/image" Target="../media/image196.png"/><Relationship Id="rId52" Type="http://schemas.openxmlformats.org/officeDocument/2006/relationships/customXml" Target="../ink/ink209.xml"/><Relationship Id="rId73" Type="http://schemas.openxmlformats.org/officeDocument/2006/relationships/image" Target="../media/image217.png"/><Relationship Id="rId94" Type="http://schemas.openxmlformats.org/officeDocument/2006/relationships/customXml" Target="../ink/ink230.xml"/><Relationship Id="rId148" Type="http://schemas.openxmlformats.org/officeDocument/2006/relationships/customXml" Target="../ink/ink257.xml"/><Relationship Id="rId169" Type="http://schemas.openxmlformats.org/officeDocument/2006/relationships/image" Target="../media/image265.png"/><Relationship Id="rId4" Type="http://schemas.openxmlformats.org/officeDocument/2006/relationships/customXml" Target="../ink/ink185.xml"/><Relationship Id="rId180" Type="http://schemas.openxmlformats.org/officeDocument/2006/relationships/customXml" Target="../ink/ink273.xml"/><Relationship Id="rId215" Type="http://schemas.openxmlformats.org/officeDocument/2006/relationships/image" Target="../media/image288.png"/><Relationship Id="rId236" Type="http://schemas.openxmlformats.org/officeDocument/2006/relationships/customXml" Target="../ink/ink301.xml"/><Relationship Id="rId257" Type="http://schemas.openxmlformats.org/officeDocument/2006/relationships/image" Target="../media/image308.png"/><Relationship Id="rId278" Type="http://schemas.openxmlformats.org/officeDocument/2006/relationships/customXml" Target="../ink/ink322.xml"/><Relationship Id="rId42" Type="http://schemas.openxmlformats.org/officeDocument/2006/relationships/customXml" Target="../ink/ink204.xml"/><Relationship Id="rId84" Type="http://schemas.openxmlformats.org/officeDocument/2006/relationships/customXml" Target="../ink/ink225.xml"/><Relationship Id="rId138" Type="http://schemas.openxmlformats.org/officeDocument/2006/relationships/customXml" Target="../ink/ink252.xml"/><Relationship Id="rId191" Type="http://schemas.openxmlformats.org/officeDocument/2006/relationships/image" Target="../media/image276.png"/><Relationship Id="rId205" Type="http://schemas.openxmlformats.org/officeDocument/2006/relationships/image" Target="../media/image283.png"/><Relationship Id="rId247" Type="http://schemas.openxmlformats.org/officeDocument/2006/relationships/image" Target="../media/image303.png"/><Relationship Id="rId107" Type="http://schemas.openxmlformats.org/officeDocument/2006/relationships/image" Target="../media/image234.png"/><Relationship Id="rId11" Type="http://schemas.openxmlformats.org/officeDocument/2006/relationships/image" Target="../media/image186.png"/><Relationship Id="rId53" Type="http://schemas.openxmlformats.org/officeDocument/2006/relationships/image" Target="../media/image207.png"/><Relationship Id="rId149" Type="http://schemas.openxmlformats.org/officeDocument/2006/relationships/image" Target="../media/image255.png"/><Relationship Id="rId95" Type="http://schemas.openxmlformats.org/officeDocument/2006/relationships/image" Target="../media/image228.png"/><Relationship Id="rId160" Type="http://schemas.openxmlformats.org/officeDocument/2006/relationships/customXml" Target="../ink/ink263.xml"/><Relationship Id="rId216" Type="http://schemas.openxmlformats.org/officeDocument/2006/relationships/customXml" Target="../ink/ink291.xml"/><Relationship Id="rId258" Type="http://schemas.openxmlformats.org/officeDocument/2006/relationships/customXml" Target="../ink/ink31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1.xml"/><Relationship Id="rId299" Type="http://schemas.openxmlformats.org/officeDocument/2006/relationships/customXml" Target="../ink/ink473.xml"/><Relationship Id="rId21" Type="http://schemas.openxmlformats.org/officeDocument/2006/relationships/customXml" Target="../ink/ink333.xml"/><Relationship Id="rId63" Type="http://schemas.openxmlformats.org/officeDocument/2006/relationships/customXml" Target="../ink/ink354.xml"/><Relationship Id="rId159" Type="http://schemas.openxmlformats.org/officeDocument/2006/relationships/customXml" Target="../ink/ink402.xml"/><Relationship Id="rId324" Type="http://schemas.openxmlformats.org/officeDocument/2006/relationships/image" Target="../media/image478.png"/><Relationship Id="rId366" Type="http://schemas.openxmlformats.org/officeDocument/2006/relationships/image" Target="../media/image499.png"/><Relationship Id="rId170" Type="http://schemas.openxmlformats.org/officeDocument/2006/relationships/image" Target="../media/image403.png"/><Relationship Id="rId226" Type="http://schemas.openxmlformats.org/officeDocument/2006/relationships/image" Target="../media/image429.png"/><Relationship Id="rId268" Type="http://schemas.openxmlformats.org/officeDocument/2006/relationships/image" Target="../media/image450.png"/><Relationship Id="rId32" Type="http://schemas.openxmlformats.org/officeDocument/2006/relationships/image" Target="../media/image335.png"/><Relationship Id="rId74" Type="http://schemas.openxmlformats.org/officeDocument/2006/relationships/image" Target="../media/image356.png"/><Relationship Id="rId128" Type="http://schemas.openxmlformats.org/officeDocument/2006/relationships/customXml" Target="../ink/ink386.xml"/><Relationship Id="rId335" Type="http://schemas.openxmlformats.org/officeDocument/2006/relationships/customXml" Target="../ink/ink491.xml"/><Relationship Id="rId377" Type="http://schemas.openxmlformats.org/officeDocument/2006/relationships/customXml" Target="../ink/ink512.xml"/><Relationship Id="rId5" Type="http://schemas.openxmlformats.org/officeDocument/2006/relationships/customXml" Target="../ink/ink325.xml"/><Relationship Id="rId181" Type="http://schemas.openxmlformats.org/officeDocument/2006/relationships/customXml" Target="../ink/ink413.xml"/><Relationship Id="rId237" Type="http://schemas.openxmlformats.org/officeDocument/2006/relationships/customXml" Target="../ink/ink442.xml"/><Relationship Id="rId279" Type="http://schemas.openxmlformats.org/officeDocument/2006/relationships/customXml" Target="../ink/ink463.xml"/><Relationship Id="rId43" Type="http://schemas.openxmlformats.org/officeDocument/2006/relationships/customXml" Target="../ink/ink344.xml"/><Relationship Id="rId139" Type="http://schemas.openxmlformats.org/officeDocument/2006/relationships/customXml" Target="../ink/ink392.xml"/><Relationship Id="rId290" Type="http://schemas.openxmlformats.org/officeDocument/2006/relationships/image" Target="../media/image461.png"/><Relationship Id="rId304" Type="http://schemas.openxmlformats.org/officeDocument/2006/relationships/image" Target="../media/image468.png"/><Relationship Id="rId346" Type="http://schemas.openxmlformats.org/officeDocument/2006/relationships/image" Target="../media/image489.png"/><Relationship Id="rId388" Type="http://schemas.openxmlformats.org/officeDocument/2006/relationships/image" Target="../media/image510.png"/><Relationship Id="rId85" Type="http://schemas.openxmlformats.org/officeDocument/2006/relationships/customXml" Target="../ink/ink365.xml"/><Relationship Id="rId150" Type="http://schemas.openxmlformats.org/officeDocument/2006/relationships/image" Target="../media/image393.png"/><Relationship Id="rId192" Type="http://schemas.openxmlformats.org/officeDocument/2006/relationships/image" Target="../media/image412.png"/><Relationship Id="rId206" Type="http://schemas.openxmlformats.org/officeDocument/2006/relationships/image" Target="../media/image419.png"/><Relationship Id="rId248" Type="http://schemas.openxmlformats.org/officeDocument/2006/relationships/image" Target="../media/image440.png"/><Relationship Id="rId12" Type="http://schemas.openxmlformats.org/officeDocument/2006/relationships/image" Target="../media/image325.png"/><Relationship Id="rId108" Type="http://schemas.openxmlformats.org/officeDocument/2006/relationships/image" Target="../media/image373.png"/><Relationship Id="rId315" Type="http://schemas.openxmlformats.org/officeDocument/2006/relationships/customXml" Target="../ink/ink481.xml"/><Relationship Id="rId357" Type="http://schemas.openxmlformats.org/officeDocument/2006/relationships/customXml" Target="../ink/ink502.xml"/><Relationship Id="rId54" Type="http://schemas.openxmlformats.org/officeDocument/2006/relationships/image" Target="../media/image346.png"/><Relationship Id="rId96" Type="http://schemas.openxmlformats.org/officeDocument/2006/relationships/image" Target="../media/image367.png"/><Relationship Id="rId161" Type="http://schemas.openxmlformats.org/officeDocument/2006/relationships/customXml" Target="../ink/ink403.xml"/><Relationship Id="rId217" Type="http://schemas.openxmlformats.org/officeDocument/2006/relationships/customXml" Target="../ink/ink432.xml"/><Relationship Id="rId399" Type="http://schemas.openxmlformats.org/officeDocument/2006/relationships/customXml" Target="../ink/ink523.xml"/><Relationship Id="rId259" Type="http://schemas.openxmlformats.org/officeDocument/2006/relationships/customXml" Target="../ink/ink453.xml"/><Relationship Id="rId23" Type="http://schemas.openxmlformats.org/officeDocument/2006/relationships/customXml" Target="../ink/ink334.xml"/><Relationship Id="rId119" Type="http://schemas.openxmlformats.org/officeDocument/2006/relationships/customXml" Target="../ink/ink382.xml"/><Relationship Id="rId270" Type="http://schemas.openxmlformats.org/officeDocument/2006/relationships/image" Target="../media/image451.png"/><Relationship Id="rId326" Type="http://schemas.openxmlformats.org/officeDocument/2006/relationships/image" Target="../media/image479.png"/><Relationship Id="rId65" Type="http://schemas.openxmlformats.org/officeDocument/2006/relationships/customXml" Target="../ink/ink355.xml"/><Relationship Id="rId130" Type="http://schemas.openxmlformats.org/officeDocument/2006/relationships/image" Target="../media/image383.png"/><Relationship Id="rId368" Type="http://schemas.openxmlformats.org/officeDocument/2006/relationships/image" Target="../media/image500.png"/><Relationship Id="rId172" Type="http://schemas.openxmlformats.org/officeDocument/2006/relationships/image" Target="../media/image18.png"/><Relationship Id="rId228" Type="http://schemas.openxmlformats.org/officeDocument/2006/relationships/image" Target="../media/image430.png"/><Relationship Id="rId281" Type="http://schemas.openxmlformats.org/officeDocument/2006/relationships/customXml" Target="../ink/ink464.xml"/><Relationship Id="rId337" Type="http://schemas.openxmlformats.org/officeDocument/2006/relationships/customXml" Target="../ink/ink492.xml"/><Relationship Id="rId34" Type="http://schemas.openxmlformats.org/officeDocument/2006/relationships/image" Target="../media/image336.png"/><Relationship Id="rId76" Type="http://schemas.openxmlformats.org/officeDocument/2006/relationships/image" Target="../media/image357.png"/><Relationship Id="rId141" Type="http://schemas.openxmlformats.org/officeDocument/2006/relationships/customXml" Target="../ink/ink393.xml"/><Relationship Id="rId379" Type="http://schemas.openxmlformats.org/officeDocument/2006/relationships/customXml" Target="../ink/ink513.xml"/><Relationship Id="rId7" Type="http://schemas.openxmlformats.org/officeDocument/2006/relationships/customXml" Target="../ink/ink326.xml"/><Relationship Id="rId183" Type="http://schemas.openxmlformats.org/officeDocument/2006/relationships/customXml" Target="../ink/ink414.xml"/><Relationship Id="rId239" Type="http://schemas.openxmlformats.org/officeDocument/2006/relationships/customXml" Target="../ink/ink443.xml"/><Relationship Id="rId390" Type="http://schemas.openxmlformats.org/officeDocument/2006/relationships/image" Target="../media/image511.png"/><Relationship Id="rId250" Type="http://schemas.openxmlformats.org/officeDocument/2006/relationships/image" Target="../media/image441.png"/><Relationship Id="rId292" Type="http://schemas.openxmlformats.org/officeDocument/2006/relationships/image" Target="../media/image462.png"/><Relationship Id="rId306" Type="http://schemas.openxmlformats.org/officeDocument/2006/relationships/image" Target="../media/image469.png"/><Relationship Id="rId45" Type="http://schemas.openxmlformats.org/officeDocument/2006/relationships/customXml" Target="../ink/ink345.xml"/><Relationship Id="rId87" Type="http://schemas.openxmlformats.org/officeDocument/2006/relationships/customXml" Target="../ink/ink366.xml"/><Relationship Id="rId110" Type="http://schemas.openxmlformats.org/officeDocument/2006/relationships/image" Target="../media/image374.png"/><Relationship Id="rId348" Type="http://schemas.openxmlformats.org/officeDocument/2006/relationships/image" Target="../media/image490.png"/><Relationship Id="rId152" Type="http://schemas.openxmlformats.org/officeDocument/2006/relationships/image" Target="../media/image394.png"/><Relationship Id="rId194" Type="http://schemas.openxmlformats.org/officeDocument/2006/relationships/image" Target="../media/image413.png"/><Relationship Id="rId208" Type="http://schemas.openxmlformats.org/officeDocument/2006/relationships/image" Target="../media/image420.png"/><Relationship Id="rId261" Type="http://schemas.openxmlformats.org/officeDocument/2006/relationships/customXml" Target="../ink/ink454.xml"/><Relationship Id="rId14" Type="http://schemas.openxmlformats.org/officeDocument/2006/relationships/image" Target="../media/image326.png"/><Relationship Id="rId56" Type="http://schemas.openxmlformats.org/officeDocument/2006/relationships/image" Target="../media/image347.png"/><Relationship Id="rId317" Type="http://schemas.openxmlformats.org/officeDocument/2006/relationships/customXml" Target="../ink/ink482.xml"/><Relationship Id="rId359" Type="http://schemas.openxmlformats.org/officeDocument/2006/relationships/customXml" Target="../ink/ink503.xml"/><Relationship Id="rId98" Type="http://schemas.openxmlformats.org/officeDocument/2006/relationships/image" Target="../media/image368.png"/><Relationship Id="rId121" Type="http://schemas.openxmlformats.org/officeDocument/2006/relationships/image" Target="../media/image1.emf"/><Relationship Id="rId163" Type="http://schemas.openxmlformats.org/officeDocument/2006/relationships/customXml" Target="../ink/ink404.xml"/><Relationship Id="rId219" Type="http://schemas.openxmlformats.org/officeDocument/2006/relationships/customXml" Target="../ink/ink433.xml"/><Relationship Id="rId370" Type="http://schemas.openxmlformats.org/officeDocument/2006/relationships/image" Target="../media/image501.png"/><Relationship Id="rId230" Type="http://schemas.openxmlformats.org/officeDocument/2006/relationships/image" Target="../media/image431.png"/><Relationship Id="rId25" Type="http://schemas.openxmlformats.org/officeDocument/2006/relationships/customXml" Target="../ink/ink335.xml"/><Relationship Id="rId67" Type="http://schemas.openxmlformats.org/officeDocument/2006/relationships/customXml" Target="../ink/ink356.xml"/><Relationship Id="rId272" Type="http://schemas.openxmlformats.org/officeDocument/2006/relationships/image" Target="../media/image452.png"/><Relationship Id="rId328" Type="http://schemas.openxmlformats.org/officeDocument/2006/relationships/image" Target="../media/image480.png"/><Relationship Id="rId132" Type="http://schemas.openxmlformats.org/officeDocument/2006/relationships/image" Target="../media/image384.png"/><Relationship Id="rId174" Type="http://schemas.openxmlformats.org/officeDocument/2006/relationships/image" Target="../media/image404.png"/><Relationship Id="rId381" Type="http://schemas.openxmlformats.org/officeDocument/2006/relationships/customXml" Target="../ink/ink514.xml"/><Relationship Id="rId241" Type="http://schemas.openxmlformats.org/officeDocument/2006/relationships/customXml" Target="../ink/ink444.xml"/><Relationship Id="rId36" Type="http://schemas.openxmlformats.org/officeDocument/2006/relationships/image" Target="../media/image337.png"/><Relationship Id="rId283" Type="http://schemas.openxmlformats.org/officeDocument/2006/relationships/customXml" Target="../ink/ink465.xml"/><Relationship Id="rId339" Type="http://schemas.openxmlformats.org/officeDocument/2006/relationships/customXml" Target="../ink/ink493.xml"/><Relationship Id="rId78" Type="http://schemas.openxmlformats.org/officeDocument/2006/relationships/image" Target="../media/image358.png"/><Relationship Id="rId101" Type="http://schemas.openxmlformats.org/officeDocument/2006/relationships/customXml" Target="../ink/ink373.xml"/><Relationship Id="rId143" Type="http://schemas.openxmlformats.org/officeDocument/2006/relationships/customXml" Target="../ink/ink394.xml"/><Relationship Id="rId185" Type="http://schemas.openxmlformats.org/officeDocument/2006/relationships/image" Target="../media/image409.png"/><Relationship Id="rId350" Type="http://schemas.openxmlformats.org/officeDocument/2006/relationships/image" Target="../media/image491.png"/><Relationship Id="rId9" Type="http://schemas.openxmlformats.org/officeDocument/2006/relationships/customXml" Target="../ink/ink327.xml"/><Relationship Id="rId210" Type="http://schemas.openxmlformats.org/officeDocument/2006/relationships/image" Target="../media/image421.png"/><Relationship Id="rId392" Type="http://schemas.openxmlformats.org/officeDocument/2006/relationships/image" Target="../media/image512.png"/><Relationship Id="rId252" Type="http://schemas.openxmlformats.org/officeDocument/2006/relationships/image" Target="../media/image442.png"/><Relationship Id="rId294" Type="http://schemas.openxmlformats.org/officeDocument/2006/relationships/image" Target="../media/image463.png"/><Relationship Id="rId308" Type="http://schemas.openxmlformats.org/officeDocument/2006/relationships/image" Target="../media/image470.png"/><Relationship Id="rId47" Type="http://schemas.openxmlformats.org/officeDocument/2006/relationships/customXml" Target="../ink/ink346.xml"/><Relationship Id="rId89" Type="http://schemas.openxmlformats.org/officeDocument/2006/relationships/customXml" Target="../ink/ink367.xml"/><Relationship Id="rId112" Type="http://schemas.openxmlformats.org/officeDocument/2006/relationships/image" Target="../media/image375.png"/><Relationship Id="rId154" Type="http://schemas.openxmlformats.org/officeDocument/2006/relationships/image" Target="../media/image395.png"/><Relationship Id="rId361" Type="http://schemas.openxmlformats.org/officeDocument/2006/relationships/customXml" Target="../ink/ink504.xml"/><Relationship Id="rId196" Type="http://schemas.openxmlformats.org/officeDocument/2006/relationships/image" Target="../media/image414.png"/><Relationship Id="rId16" Type="http://schemas.openxmlformats.org/officeDocument/2006/relationships/image" Target="../media/image327.png"/><Relationship Id="rId221" Type="http://schemas.openxmlformats.org/officeDocument/2006/relationships/customXml" Target="../ink/ink434.xml"/><Relationship Id="rId263" Type="http://schemas.openxmlformats.org/officeDocument/2006/relationships/customXml" Target="../ink/ink455.xml"/><Relationship Id="rId319" Type="http://schemas.openxmlformats.org/officeDocument/2006/relationships/customXml" Target="../ink/ink483.xml"/><Relationship Id="rId58" Type="http://schemas.openxmlformats.org/officeDocument/2006/relationships/image" Target="../media/image348.png"/><Relationship Id="rId123" Type="http://schemas.openxmlformats.org/officeDocument/2006/relationships/image" Target="../media/image380.png"/><Relationship Id="rId330" Type="http://schemas.openxmlformats.org/officeDocument/2006/relationships/image" Target="../media/image481.png"/><Relationship Id="rId90" Type="http://schemas.openxmlformats.org/officeDocument/2006/relationships/image" Target="../media/image364.png"/><Relationship Id="rId165" Type="http://schemas.openxmlformats.org/officeDocument/2006/relationships/customXml" Target="../ink/ink405.xml"/><Relationship Id="rId186" Type="http://schemas.openxmlformats.org/officeDocument/2006/relationships/customXml" Target="../ink/ink416.xml"/><Relationship Id="rId351" Type="http://schemas.openxmlformats.org/officeDocument/2006/relationships/customXml" Target="../ink/ink499.xml"/><Relationship Id="rId372" Type="http://schemas.openxmlformats.org/officeDocument/2006/relationships/image" Target="../media/image502.png"/><Relationship Id="rId393" Type="http://schemas.openxmlformats.org/officeDocument/2006/relationships/customXml" Target="../ink/ink520.xml"/><Relationship Id="rId211" Type="http://schemas.openxmlformats.org/officeDocument/2006/relationships/customXml" Target="../ink/ink429.xml"/><Relationship Id="rId232" Type="http://schemas.openxmlformats.org/officeDocument/2006/relationships/image" Target="../media/image432.png"/><Relationship Id="rId253" Type="http://schemas.openxmlformats.org/officeDocument/2006/relationships/customXml" Target="../ink/ink450.xml"/><Relationship Id="rId274" Type="http://schemas.openxmlformats.org/officeDocument/2006/relationships/image" Target="../media/image453.png"/><Relationship Id="rId295" Type="http://schemas.openxmlformats.org/officeDocument/2006/relationships/customXml" Target="../ink/ink471.xml"/><Relationship Id="rId309" Type="http://schemas.openxmlformats.org/officeDocument/2006/relationships/customXml" Target="../ink/ink478.xml"/><Relationship Id="rId27" Type="http://schemas.openxmlformats.org/officeDocument/2006/relationships/customXml" Target="../ink/ink336.xml"/><Relationship Id="rId48" Type="http://schemas.openxmlformats.org/officeDocument/2006/relationships/image" Target="../media/image343.png"/><Relationship Id="rId69" Type="http://schemas.openxmlformats.org/officeDocument/2006/relationships/customXml" Target="../ink/ink357.xml"/><Relationship Id="rId113" Type="http://schemas.openxmlformats.org/officeDocument/2006/relationships/customXml" Target="../ink/ink379.xml"/><Relationship Id="rId134" Type="http://schemas.openxmlformats.org/officeDocument/2006/relationships/image" Target="../media/image385.png"/><Relationship Id="rId320" Type="http://schemas.openxmlformats.org/officeDocument/2006/relationships/image" Target="../media/image476.png"/><Relationship Id="rId80" Type="http://schemas.openxmlformats.org/officeDocument/2006/relationships/image" Target="../media/image359.png"/><Relationship Id="rId155" Type="http://schemas.openxmlformats.org/officeDocument/2006/relationships/customXml" Target="../ink/ink400.xml"/><Relationship Id="rId176" Type="http://schemas.openxmlformats.org/officeDocument/2006/relationships/image" Target="../media/image405.png"/><Relationship Id="rId197" Type="http://schemas.openxmlformats.org/officeDocument/2006/relationships/customXml" Target="../ink/ink422.xml"/><Relationship Id="rId341" Type="http://schemas.openxmlformats.org/officeDocument/2006/relationships/customXml" Target="../ink/ink494.xml"/><Relationship Id="rId362" Type="http://schemas.openxmlformats.org/officeDocument/2006/relationships/image" Target="../media/image497.png"/><Relationship Id="rId383" Type="http://schemas.openxmlformats.org/officeDocument/2006/relationships/customXml" Target="../ink/ink515.xml"/><Relationship Id="rId201" Type="http://schemas.openxmlformats.org/officeDocument/2006/relationships/customXml" Target="../ink/ink424.xml"/><Relationship Id="rId222" Type="http://schemas.openxmlformats.org/officeDocument/2006/relationships/image" Target="../media/image427.png"/><Relationship Id="rId243" Type="http://schemas.openxmlformats.org/officeDocument/2006/relationships/customXml" Target="../ink/ink445.xml"/><Relationship Id="rId264" Type="http://schemas.openxmlformats.org/officeDocument/2006/relationships/image" Target="../media/image448.png"/><Relationship Id="rId285" Type="http://schemas.openxmlformats.org/officeDocument/2006/relationships/customXml" Target="../ink/ink466.xml"/><Relationship Id="rId17" Type="http://schemas.openxmlformats.org/officeDocument/2006/relationships/customXml" Target="../ink/ink331.xml"/><Relationship Id="rId38" Type="http://schemas.openxmlformats.org/officeDocument/2006/relationships/image" Target="../media/image338.png"/><Relationship Id="rId59" Type="http://schemas.openxmlformats.org/officeDocument/2006/relationships/customXml" Target="../ink/ink352.xml"/><Relationship Id="rId103" Type="http://schemas.openxmlformats.org/officeDocument/2006/relationships/customXml" Target="../ink/ink374.xml"/><Relationship Id="rId124" Type="http://schemas.openxmlformats.org/officeDocument/2006/relationships/customXml" Target="../ink/ink384.xml"/><Relationship Id="rId310" Type="http://schemas.openxmlformats.org/officeDocument/2006/relationships/image" Target="../media/image471.png"/><Relationship Id="rId70" Type="http://schemas.openxmlformats.org/officeDocument/2006/relationships/image" Target="../media/image354.png"/><Relationship Id="rId91" Type="http://schemas.openxmlformats.org/officeDocument/2006/relationships/customXml" Target="../ink/ink368.xml"/><Relationship Id="rId145" Type="http://schemas.openxmlformats.org/officeDocument/2006/relationships/customXml" Target="../ink/ink395.xml"/><Relationship Id="rId166" Type="http://schemas.openxmlformats.org/officeDocument/2006/relationships/image" Target="../media/image401.png"/><Relationship Id="rId187" Type="http://schemas.openxmlformats.org/officeDocument/2006/relationships/customXml" Target="../ink/ink417.xml"/><Relationship Id="rId331" Type="http://schemas.openxmlformats.org/officeDocument/2006/relationships/customXml" Target="../ink/ink489.xml"/><Relationship Id="rId352" Type="http://schemas.openxmlformats.org/officeDocument/2006/relationships/image" Target="../media/image492.png"/><Relationship Id="rId373" Type="http://schemas.openxmlformats.org/officeDocument/2006/relationships/customXml" Target="../ink/ink510.xml"/><Relationship Id="rId394" Type="http://schemas.openxmlformats.org/officeDocument/2006/relationships/image" Target="../media/image51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22.png"/><Relationship Id="rId233" Type="http://schemas.openxmlformats.org/officeDocument/2006/relationships/customXml" Target="../ink/ink440.xml"/><Relationship Id="rId254" Type="http://schemas.openxmlformats.org/officeDocument/2006/relationships/image" Target="../media/image443.png"/><Relationship Id="rId28" Type="http://schemas.openxmlformats.org/officeDocument/2006/relationships/image" Target="../media/image333.png"/><Relationship Id="rId49" Type="http://schemas.openxmlformats.org/officeDocument/2006/relationships/customXml" Target="../ink/ink347.xml"/><Relationship Id="rId114" Type="http://schemas.openxmlformats.org/officeDocument/2006/relationships/image" Target="../media/image376.png"/><Relationship Id="rId275" Type="http://schemas.openxmlformats.org/officeDocument/2006/relationships/customXml" Target="../ink/ink461.xml"/><Relationship Id="rId296" Type="http://schemas.openxmlformats.org/officeDocument/2006/relationships/image" Target="../media/image464.png"/><Relationship Id="rId300" Type="http://schemas.openxmlformats.org/officeDocument/2006/relationships/image" Target="../media/image466.png"/><Relationship Id="rId60" Type="http://schemas.openxmlformats.org/officeDocument/2006/relationships/image" Target="../media/image349.png"/><Relationship Id="rId81" Type="http://schemas.openxmlformats.org/officeDocument/2006/relationships/customXml" Target="../ink/ink363.xml"/><Relationship Id="rId135" Type="http://schemas.openxmlformats.org/officeDocument/2006/relationships/customXml" Target="../ink/ink390.xml"/><Relationship Id="rId156" Type="http://schemas.openxmlformats.org/officeDocument/2006/relationships/image" Target="../media/image396.png"/><Relationship Id="rId177" Type="http://schemas.openxmlformats.org/officeDocument/2006/relationships/customXml" Target="../ink/ink411.xml"/><Relationship Id="rId198" Type="http://schemas.openxmlformats.org/officeDocument/2006/relationships/image" Target="../media/image415.png"/><Relationship Id="rId321" Type="http://schemas.openxmlformats.org/officeDocument/2006/relationships/customXml" Target="../ink/ink484.xml"/><Relationship Id="rId342" Type="http://schemas.openxmlformats.org/officeDocument/2006/relationships/image" Target="../media/image487.png"/><Relationship Id="rId363" Type="http://schemas.openxmlformats.org/officeDocument/2006/relationships/customXml" Target="../ink/ink505.xml"/><Relationship Id="rId384" Type="http://schemas.openxmlformats.org/officeDocument/2006/relationships/image" Target="../media/image508.png"/><Relationship Id="rId202" Type="http://schemas.openxmlformats.org/officeDocument/2006/relationships/image" Target="../media/image417.png"/><Relationship Id="rId223" Type="http://schemas.openxmlformats.org/officeDocument/2006/relationships/customXml" Target="../ink/ink435.xml"/><Relationship Id="rId244" Type="http://schemas.openxmlformats.org/officeDocument/2006/relationships/image" Target="../media/image438.png"/><Relationship Id="rId18" Type="http://schemas.openxmlformats.org/officeDocument/2006/relationships/image" Target="../media/image328.png"/><Relationship Id="rId39" Type="http://schemas.openxmlformats.org/officeDocument/2006/relationships/customXml" Target="../ink/ink342.xml"/><Relationship Id="rId265" Type="http://schemas.openxmlformats.org/officeDocument/2006/relationships/customXml" Target="../ink/ink456.xml"/><Relationship Id="rId286" Type="http://schemas.openxmlformats.org/officeDocument/2006/relationships/image" Target="../media/image459.png"/><Relationship Id="rId50" Type="http://schemas.openxmlformats.org/officeDocument/2006/relationships/image" Target="../media/image344.png"/><Relationship Id="rId104" Type="http://schemas.openxmlformats.org/officeDocument/2006/relationships/image" Target="../media/image371.png"/><Relationship Id="rId125" Type="http://schemas.openxmlformats.org/officeDocument/2006/relationships/image" Target="../media/image381.png"/><Relationship Id="rId146" Type="http://schemas.openxmlformats.org/officeDocument/2006/relationships/image" Target="../media/image391.png"/><Relationship Id="rId167" Type="http://schemas.openxmlformats.org/officeDocument/2006/relationships/customXml" Target="../ink/ink406.xml"/><Relationship Id="rId188" Type="http://schemas.openxmlformats.org/officeDocument/2006/relationships/image" Target="../media/image410.png"/><Relationship Id="rId311" Type="http://schemas.openxmlformats.org/officeDocument/2006/relationships/customXml" Target="../ink/ink479.xml"/><Relationship Id="rId332" Type="http://schemas.openxmlformats.org/officeDocument/2006/relationships/image" Target="../media/image482.png"/><Relationship Id="rId353" Type="http://schemas.openxmlformats.org/officeDocument/2006/relationships/customXml" Target="../ink/ink500.xml"/><Relationship Id="rId374" Type="http://schemas.openxmlformats.org/officeDocument/2006/relationships/image" Target="../media/image503.png"/><Relationship Id="rId395" Type="http://schemas.openxmlformats.org/officeDocument/2006/relationships/customXml" Target="../ink/ink521.xml"/><Relationship Id="rId71" Type="http://schemas.openxmlformats.org/officeDocument/2006/relationships/customXml" Target="../ink/ink358.xml"/><Relationship Id="rId92" Type="http://schemas.openxmlformats.org/officeDocument/2006/relationships/image" Target="../media/image365.png"/><Relationship Id="rId213" Type="http://schemas.openxmlformats.org/officeDocument/2006/relationships/customXml" Target="../ink/ink430.xml"/><Relationship Id="rId234" Type="http://schemas.openxmlformats.org/officeDocument/2006/relationships/image" Target="../media/image433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37.xml"/><Relationship Id="rId255" Type="http://schemas.openxmlformats.org/officeDocument/2006/relationships/customXml" Target="../ink/ink451.xml"/><Relationship Id="rId276" Type="http://schemas.openxmlformats.org/officeDocument/2006/relationships/image" Target="../media/image454.png"/><Relationship Id="rId297" Type="http://schemas.openxmlformats.org/officeDocument/2006/relationships/customXml" Target="../ink/ink472.xml"/><Relationship Id="rId40" Type="http://schemas.openxmlformats.org/officeDocument/2006/relationships/image" Target="../media/image339.png"/><Relationship Id="rId115" Type="http://schemas.openxmlformats.org/officeDocument/2006/relationships/customXml" Target="../ink/ink380.xml"/><Relationship Id="rId136" Type="http://schemas.openxmlformats.org/officeDocument/2006/relationships/image" Target="../media/image386.png"/><Relationship Id="rId157" Type="http://schemas.openxmlformats.org/officeDocument/2006/relationships/customXml" Target="../ink/ink401.xml"/><Relationship Id="rId178" Type="http://schemas.openxmlformats.org/officeDocument/2006/relationships/image" Target="../media/image406.png"/><Relationship Id="rId301" Type="http://schemas.openxmlformats.org/officeDocument/2006/relationships/customXml" Target="../ink/ink474.xml"/><Relationship Id="rId322" Type="http://schemas.openxmlformats.org/officeDocument/2006/relationships/image" Target="../media/image477.png"/><Relationship Id="rId343" Type="http://schemas.openxmlformats.org/officeDocument/2006/relationships/customXml" Target="../ink/ink495.xml"/><Relationship Id="rId364" Type="http://schemas.openxmlformats.org/officeDocument/2006/relationships/image" Target="../media/image498.png"/><Relationship Id="rId61" Type="http://schemas.openxmlformats.org/officeDocument/2006/relationships/customXml" Target="../ink/ink353.xml"/><Relationship Id="rId82" Type="http://schemas.openxmlformats.org/officeDocument/2006/relationships/image" Target="../media/image360.png"/><Relationship Id="rId199" Type="http://schemas.openxmlformats.org/officeDocument/2006/relationships/customXml" Target="../ink/ink423.xml"/><Relationship Id="rId203" Type="http://schemas.openxmlformats.org/officeDocument/2006/relationships/customXml" Target="../ink/ink425.xml"/><Relationship Id="rId385" Type="http://schemas.openxmlformats.org/officeDocument/2006/relationships/customXml" Target="../ink/ink516.xml"/><Relationship Id="rId19" Type="http://schemas.openxmlformats.org/officeDocument/2006/relationships/customXml" Target="../ink/ink332.xml"/><Relationship Id="rId224" Type="http://schemas.openxmlformats.org/officeDocument/2006/relationships/image" Target="../media/image428.png"/><Relationship Id="rId245" Type="http://schemas.openxmlformats.org/officeDocument/2006/relationships/customXml" Target="../ink/ink446.xml"/><Relationship Id="rId266" Type="http://schemas.openxmlformats.org/officeDocument/2006/relationships/image" Target="../media/image449.png"/><Relationship Id="rId287" Type="http://schemas.openxmlformats.org/officeDocument/2006/relationships/customXml" Target="../ink/ink467.xml"/><Relationship Id="rId30" Type="http://schemas.openxmlformats.org/officeDocument/2006/relationships/image" Target="../media/image334.png"/><Relationship Id="rId105" Type="http://schemas.openxmlformats.org/officeDocument/2006/relationships/customXml" Target="../ink/ink375.xml"/><Relationship Id="rId126" Type="http://schemas.openxmlformats.org/officeDocument/2006/relationships/customXml" Target="../ink/ink385.xml"/><Relationship Id="rId147" Type="http://schemas.openxmlformats.org/officeDocument/2006/relationships/customXml" Target="../ink/ink396.xml"/><Relationship Id="rId168" Type="http://schemas.openxmlformats.org/officeDocument/2006/relationships/image" Target="../media/image402.png"/><Relationship Id="rId312" Type="http://schemas.openxmlformats.org/officeDocument/2006/relationships/image" Target="../media/image472.png"/><Relationship Id="rId333" Type="http://schemas.openxmlformats.org/officeDocument/2006/relationships/customXml" Target="../ink/ink490.xml"/><Relationship Id="rId354" Type="http://schemas.openxmlformats.org/officeDocument/2006/relationships/image" Target="../media/image493.png"/><Relationship Id="rId51" Type="http://schemas.openxmlformats.org/officeDocument/2006/relationships/customXml" Target="../ink/ink348.xml"/><Relationship Id="rId72" Type="http://schemas.openxmlformats.org/officeDocument/2006/relationships/image" Target="../media/image355.png"/><Relationship Id="rId93" Type="http://schemas.openxmlformats.org/officeDocument/2006/relationships/customXml" Target="../ink/ink369.xml"/><Relationship Id="rId189" Type="http://schemas.openxmlformats.org/officeDocument/2006/relationships/customXml" Target="../ink/ink418.xml"/><Relationship Id="rId375" Type="http://schemas.openxmlformats.org/officeDocument/2006/relationships/customXml" Target="../ink/ink511.xml"/><Relationship Id="rId396" Type="http://schemas.openxmlformats.org/officeDocument/2006/relationships/image" Target="../media/image514.png"/><Relationship Id="rId3" Type="http://schemas.openxmlformats.org/officeDocument/2006/relationships/customXml" Target="../ink/ink324.xml"/><Relationship Id="rId214" Type="http://schemas.openxmlformats.org/officeDocument/2006/relationships/image" Target="../media/image423.png"/><Relationship Id="rId235" Type="http://schemas.openxmlformats.org/officeDocument/2006/relationships/customXml" Target="../ink/ink441.xml"/><Relationship Id="rId256" Type="http://schemas.openxmlformats.org/officeDocument/2006/relationships/image" Target="../media/image444.png"/><Relationship Id="rId277" Type="http://schemas.openxmlformats.org/officeDocument/2006/relationships/customXml" Target="../ink/ink462.xml"/><Relationship Id="rId298" Type="http://schemas.openxmlformats.org/officeDocument/2006/relationships/image" Target="../media/image465.png"/><Relationship Id="rId400" Type="http://schemas.openxmlformats.org/officeDocument/2006/relationships/customXml" Target="../ink/ink524.xml"/><Relationship Id="rId116" Type="http://schemas.openxmlformats.org/officeDocument/2006/relationships/image" Target="../media/image377.png"/><Relationship Id="rId137" Type="http://schemas.openxmlformats.org/officeDocument/2006/relationships/customXml" Target="../ink/ink391.xml"/><Relationship Id="rId158" Type="http://schemas.openxmlformats.org/officeDocument/2006/relationships/image" Target="../media/image397.png"/><Relationship Id="rId302" Type="http://schemas.openxmlformats.org/officeDocument/2006/relationships/image" Target="../media/image467.png"/><Relationship Id="rId323" Type="http://schemas.openxmlformats.org/officeDocument/2006/relationships/customXml" Target="../ink/ink485.xml"/><Relationship Id="rId344" Type="http://schemas.openxmlformats.org/officeDocument/2006/relationships/image" Target="../media/image488.png"/><Relationship Id="rId20" Type="http://schemas.openxmlformats.org/officeDocument/2006/relationships/image" Target="../media/image329.png"/><Relationship Id="rId41" Type="http://schemas.openxmlformats.org/officeDocument/2006/relationships/customXml" Target="../ink/ink343.xml"/><Relationship Id="rId62" Type="http://schemas.openxmlformats.org/officeDocument/2006/relationships/image" Target="../media/image350.png"/><Relationship Id="rId83" Type="http://schemas.openxmlformats.org/officeDocument/2006/relationships/customXml" Target="../ink/ink364.xml"/><Relationship Id="rId179" Type="http://schemas.openxmlformats.org/officeDocument/2006/relationships/customXml" Target="../ink/ink412.xml"/><Relationship Id="rId365" Type="http://schemas.openxmlformats.org/officeDocument/2006/relationships/customXml" Target="../ink/ink506.xml"/><Relationship Id="rId386" Type="http://schemas.openxmlformats.org/officeDocument/2006/relationships/image" Target="../media/image509.png"/><Relationship Id="rId190" Type="http://schemas.openxmlformats.org/officeDocument/2006/relationships/image" Target="../media/image411.png"/><Relationship Id="rId204" Type="http://schemas.openxmlformats.org/officeDocument/2006/relationships/image" Target="../media/image418.png"/><Relationship Id="rId225" Type="http://schemas.openxmlformats.org/officeDocument/2006/relationships/customXml" Target="../ink/ink436.xml"/><Relationship Id="rId246" Type="http://schemas.openxmlformats.org/officeDocument/2006/relationships/image" Target="../media/image439.png"/><Relationship Id="rId267" Type="http://schemas.openxmlformats.org/officeDocument/2006/relationships/customXml" Target="../ink/ink457.xml"/><Relationship Id="rId288" Type="http://schemas.openxmlformats.org/officeDocument/2006/relationships/image" Target="../media/image460.png"/><Relationship Id="rId106" Type="http://schemas.openxmlformats.org/officeDocument/2006/relationships/image" Target="../media/image372.png"/><Relationship Id="rId127" Type="http://schemas.openxmlformats.org/officeDocument/2006/relationships/image" Target="../media/image382.png"/><Relationship Id="rId313" Type="http://schemas.openxmlformats.org/officeDocument/2006/relationships/customXml" Target="../ink/ink480.xml"/><Relationship Id="rId10" Type="http://schemas.openxmlformats.org/officeDocument/2006/relationships/image" Target="../media/image324.png"/><Relationship Id="rId31" Type="http://schemas.openxmlformats.org/officeDocument/2006/relationships/customXml" Target="../ink/ink338.xml"/><Relationship Id="rId52" Type="http://schemas.openxmlformats.org/officeDocument/2006/relationships/image" Target="../media/image345.png"/><Relationship Id="rId73" Type="http://schemas.openxmlformats.org/officeDocument/2006/relationships/customXml" Target="../ink/ink359.xml"/><Relationship Id="rId94" Type="http://schemas.openxmlformats.org/officeDocument/2006/relationships/image" Target="../media/image366.png"/><Relationship Id="rId148" Type="http://schemas.openxmlformats.org/officeDocument/2006/relationships/image" Target="../media/image392.png"/><Relationship Id="rId169" Type="http://schemas.openxmlformats.org/officeDocument/2006/relationships/customXml" Target="../ink/ink407.xml"/><Relationship Id="rId334" Type="http://schemas.openxmlformats.org/officeDocument/2006/relationships/image" Target="../media/image483.png"/><Relationship Id="rId355" Type="http://schemas.openxmlformats.org/officeDocument/2006/relationships/customXml" Target="../ink/ink501.xml"/><Relationship Id="rId376" Type="http://schemas.openxmlformats.org/officeDocument/2006/relationships/image" Target="../media/image504.png"/><Relationship Id="rId397" Type="http://schemas.openxmlformats.org/officeDocument/2006/relationships/customXml" Target="../ink/ink522.xml"/><Relationship Id="rId4" Type="http://schemas.openxmlformats.org/officeDocument/2006/relationships/image" Target="../media/image321.png"/><Relationship Id="rId180" Type="http://schemas.openxmlformats.org/officeDocument/2006/relationships/image" Target="../media/image407.png"/><Relationship Id="rId215" Type="http://schemas.openxmlformats.org/officeDocument/2006/relationships/customXml" Target="../ink/ink431.xml"/><Relationship Id="rId236" Type="http://schemas.openxmlformats.org/officeDocument/2006/relationships/image" Target="../media/image434.png"/><Relationship Id="rId257" Type="http://schemas.openxmlformats.org/officeDocument/2006/relationships/customXml" Target="../ink/ink452.xml"/><Relationship Id="rId278" Type="http://schemas.openxmlformats.org/officeDocument/2006/relationships/image" Target="../media/image455.png"/><Relationship Id="rId401" Type="http://schemas.openxmlformats.org/officeDocument/2006/relationships/image" Target="../media/image516.png"/><Relationship Id="rId303" Type="http://schemas.openxmlformats.org/officeDocument/2006/relationships/customXml" Target="../ink/ink475.xml"/><Relationship Id="rId42" Type="http://schemas.openxmlformats.org/officeDocument/2006/relationships/image" Target="../media/image340.png"/><Relationship Id="rId84" Type="http://schemas.openxmlformats.org/officeDocument/2006/relationships/image" Target="../media/image361.png"/><Relationship Id="rId138" Type="http://schemas.openxmlformats.org/officeDocument/2006/relationships/image" Target="../media/image387.png"/><Relationship Id="rId345" Type="http://schemas.openxmlformats.org/officeDocument/2006/relationships/customXml" Target="../ink/ink496.xml"/><Relationship Id="rId387" Type="http://schemas.openxmlformats.org/officeDocument/2006/relationships/customXml" Target="../ink/ink517.xml"/><Relationship Id="rId191" Type="http://schemas.openxmlformats.org/officeDocument/2006/relationships/customXml" Target="../ink/ink419.xml"/><Relationship Id="rId205" Type="http://schemas.openxmlformats.org/officeDocument/2006/relationships/customXml" Target="../ink/ink426.xml"/><Relationship Id="rId247" Type="http://schemas.openxmlformats.org/officeDocument/2006/relationships/customXml" Target="../ink/ink447.xml"/><Relationship Id="rId107" Type="http://schemas.openxmlformats.org/officeDocument/2006/relationships/customXml" Target="../ink/ink376.xml"/><Relationship Id="rId289" Type="http://schemas.openxmlformats.org/officeDocument/2006/relationships/customXml" Target="../ink/ink468.xml"/><Relationship Id="rId11" Type="http://schemas.openxmlformats.org/officeDocument/2006/relationships/customXml" Target="../ink/ink328.xml"/><Relationship Id="rId53" Type="http://schemas.openxmlformats.org/officeDocument/2006/relationships/customXml" Target="../ink/ink349.xml"/><Relationship Id="rId149" Type="http://schemas.openxmlformats.org/officeDocument/2006/relationships/customXml" Target="../ink/ink397.xml"/><Relationship Id="rId314" Type="http://schemas.openxmlformats.org/officeDocument/2006/relationships/image" Target="../media/image473.png"/><Relationship Id="rId356" Type="http://schemas.openxmlformats.org/officeDocument/2006/relationships/image" Target="../media/image494.png"/><Relationship Id="rId398" Type="http://schemas.openxmlformats.org/officeDocument/2006/relationships/image" Target="../media/image515.png"/><Relationship Id="rId95" Type="http://schemas.openxmlformats.org/officeDocument/2006/relationships/customXml" Target="../ink/ink370.xml"/><Relationship Id="rId160" Type="http://schemas.openxmlformats.org/officeDocument/2006/relationships/image" Target="../media/image398.png"/><Relationship Id="rId216" Type="http://schemas.openxmlformats.org/officeDocument/2006/relationships/image" Target="../media/image424.png"/><Relationship Id="rId258" Type="http://schemas.openxmlformats.org/officeDocument/2006/relationships/image" Target="../media/image445.png"/><Relationship Id="rId22" Type="http://schemas.openxmlformats.org/officeDocument/2006/relationships/image" Target="../media/image330.png"/><Relationship Id="rId64" Type="http://schemas.openxmlformats.org/officeDocument/2006/relationships/image" Target="../media/image351.png"/><Relationship Id="rId118" Type="http://schemas.openxmlformats.org/officeDocument/2006/relationships/image" Target="../media/image378.png"/><Relationship Id="rId325" Type="http://schemas.openxmlformats.org/officeDocument/2006/relationships/customXml" Target="../ink/ink486.xml"/><Relationship Id="rId367" Type="http://schemas.openxmlformats.org/officeDocument/2006/relationships/customXml" Target="../ink/ink507.xml"/><Relationship Id="rId171" Type="http://schemas.openxmlformats.org/officeDocument/2006/relationships/customXml" Target="../ink/ink408.xml"/><Relationship Id="rId227" Type="http://schemas.openxmlformats.org/officeDocument/2006/relationships/customXml" Target="../ink/ink437.xml"/><Relationship Id="rId269" Type="http://schemas.openxmlformats.org/officeDocument/2006/relationships/customXml" Target="../ink/ink458.xml"/><Relationship Id="rId33" Type="http://schemas.openxmlformats.org/officeDocument/2006/relationships/customXml" Target="../ink/ink339.xml"/><Relationship Id="rId129" Type="http://schemas.openxmlformats.org/officeDocument/2006/relationships/customXml" Target="../ink/ink387.xml"/><Relationship Id="rId280" Type="http://schemas.openxmlformats.org/officeDocument/2006/relationships/image" Target="../media/image456.png"/><Relationship Id="rId336" Type="http://schemas.openxmlformats.org/officeDocument/2006/relationships/image" Target="../media/image484.png"/><Relationship Id="rId75" Type="http://schemas.openxmlformats.org/officeDocument/2006/relationships/customXml" Target="../ink/ink360.xml"/><Relationship Id="rId140" Type="http://schemas.openxmlformats.org/officeDocument/2006/relationships/image" Target="../media/image388.png"/><Relationship Id="rId182" Type="http://schemas.openxmlformats.org/officeDocument/2006/relationships/image" Target="../media/image408.png"/><Relationship Id="rId378" Type="http://schemas.openxmlformats.org/officeDocument/2006/relationships/image" Target="../media/image505.png"/><Relationship Id="rId6" Type="http://schemas.openxmlformats.org/officeDocument/2006/relationships/image" Target="../media/image322.png"/><Relationship Id="rId238" Type="http://schemas.openxmlformats.org/officeDocument/2006/relationships/image" Target="../media/image435.png"/><Relationship Id="rId291" Type="http://schemas.openxmlformats.org/officeDocument/2006/relationships/customXml" Target="../ink/ink469.xml"/><Relationship Id="rId305" Type="http://schemas.openxmlformats.org/officeDocument/2006/relationships/customXml" Target="../ink/ink476.xml"/><Relationship Id="rId347" Type="http://schemas.openxmlformats.org/officeDocument/2006/relationships/customXml" Target="../ink/ink497.xml"/><Relationship Id="rId44" Type="http://schemas.openxmlformats.org/officeDocument/2006/relationships/image" Target="../media/image341.png"/><Relationship Id="rId86" Type="http://schemas.openxmlformats.org/officeDocument/2006/relationships/image" Target="../media/image362.png"/><Relationship Id="rId151" Type="http://schemas.openxmlformats.org/officeDocument/2006/relationships/customXml" Target="../ink/ink398.xml"/><Relationship Id="rId389" Type="http://schemas.openxmlformats.org/officeDocument/2006/relationships/customXml" Target="../ink/ink518.xml"/><Relationship Id="rId193" Type="http://schemas.openxmlformats.org/officeDocument/2006/relationships/customXml" Target="../ink/ink420.xml"/><Relationship Id="rId207" Type="http://schemas.openxmlformats.org/officeDocument/2006/relationships/customXml" Target="../ink/ink427.xml"/><Relationship Id="rId249" Type="http://schemas.openxmlformats.org/officeDocument/2006/relationships/customXml" Target="../ink/ink448.xml"/><Relationship Id="rId13" Type="http://schemas.openxmlformats.org/officeDocument/2006/relationships/customXml" Target="../ink/ink329.xml"/><Relationship Id="rId109" Type="http://schemas.openxmlformats.org/officeDocument/2006/relationships/customXml" Target="../ink/ink377.xml"/><Relationship Id="rId260" Type="http://schemas.openxmlformats.org/officeDocument/2006/relationships/image" Target="../media/image446.png"/><Relationship Id="rId316" Type="http://schemas.openxmlformats.org/officeDocument/2006/relationships/image" Target="../media/image474.png"/><Relationship Id="rId55" Type="http://schemas.openxmlformats.org/officeDocument/2006/relationships/customXml" Target="../ink/ink350.xml"/><Relationship Id="rId97" Type="http://schemas.openxmlformats.org/officeDocument/2006/relationships/customXml" Target="../ink/ink371.xml"/><Relationship Id="rId120" Type="http://schemas.openxmlformats.org/officeDocument/2006/relationships/image" Target="../media/image379.png"/><Relationship Id="rId358" Type="http://schemas.openxmlformats.org/officeDocument/2006/relationships/image" Target="../media/image495.png"/><Relationship Id="rId162" Type="http://schemas.openxmlformats.org/officeDocument/2006/relationships/image" Target="../media/image399.png"/><Relationship Id="rId218" Type="http://schemas.openxmlformats.org/officeDocument/2006/relationships/image" Target="../media/image425.png"/><Relationship Id="rId271" Type="http://schemas.openxmlformats.org/officeDocument/2006/relationships/customXml" Target="../ink/ink459.xml"/><Relationship Id="rId24" Type="http://schemas.openxmlformats.org/officeDocument/2006/relationships/image" Target="../media/image331.png"/><Relationship Id="rId66" Type="http://schemas.openxmlformats.org/officeDocument/2006/relationships/image" Target="../media/image352.png"/><Relationship Id="rId131" Type="http://schemas.openxmlformats.org/officeDocument/2006/relationships/customXml" Target="../ink/ink388.xml"/><Relationship Id="rId327" Type="http://schemas.openxmlformats.org/officeDocument/2006/relationships/customXml" Target="../ink/ink487.xml"/><Relationship Id="rId369" Type="http://schemas.openxmlformats.org/officeDocument/2006/relationships/customXml" Target="../ink/ink508.xml"/><Relationship Id="rId173" Type="http://schemas.openxmlformats.org/officeDocument/2006/relationships/customXml" Target="../ink/ink409.xml"/><Relationship Id="rId229" Type="http://schemas.openxmlformats.org/officeDocument/2006/relationships/customXml" Target="../ink/ink438.xml"/><Relationship Id="rId380" Type="http://schemas.openxmlformats.org/officeDocument/2006/relationships/image" Target="../media/image506.png"/><Relationship Id="rId240" Type="http://schemas.openxmlformats.org/officeDocument/2006/relationships/image" Target="../media/image436.png"/><Relationship Id="rId35" Type="http://schemas.openxmlformats.org/officeDocument/2006/relationships/customXml" Target="../ink/ink340.xml"/><Relationship Id="rId77" Type="http://schemas.openxmlformats.org/officeDocument/2006/relationships/customXml" Target="../ink/ink361.xml"/><Relationship Id="rId100" Type="http://schemas.openxmlformats.org/officeDocument/2006/relationships/image" Target="../media/image369.png"/><Relationship Id="rId282" Type="http://schemas.openxmlformats.org/officeDocument/2006/relationships/image" Target="../media/image457.png"/><Relationship Id="rId338" Type="http://schemas.openxmlformats.org/officeDocument/2006/relationships/image" Target="../media/image485.png"/><Relationship Id="rId8" Type="http://schemas.openxmlformats.org/officeDocument/2006/relationships/image" Target="../media/image323.png"/><Relationship Id="rId142" Type="http://schemas.openxmlformats.org/officeDocument/2006/relationships/image" Target="../media/image389.png"/><Relationship Id="rId184" Type="http://schemas.openxmlformats.org/officeDocument/2006/relationships/customXml" Target="../ink/ink415.xml"/><Relationship Id="rId391" Type="http://schemas.openxmlformats.org/officeDocument/2006/relationships/customXml" Target="../ink/ink519.xml"/><Relationship Id="rId251" Type="http://schemas.openxmlformats.org/officeDocument/2006/relationships/customXml" Target="../ink/ink449.xml"/><Relationship Id="rId46" Type="http://schemas.openxmlformats.org/officeDocument/2006/relationships/image" Target="../media/image342.png"/><Relationship Id="rId293" Type="http://schemas.openxmlformats.org/officeDocument/2006/relationships/customXml" Target="../ink/ink470.xml"/><Relationship Id="rId307" Type="http://schemas.openxmlformats.org/officeDocument/2006/relationships/customXml" Target="../ink/ink477.xml"/><Relationship Id="rId349" Type="http://schemas.openxmlformats.org/officeDocument/2006/relationships/customXml" Target="../ink/ink498.xml"/><Relationship Id="rId88" Type="http://schemas.openxmlformats.org/officeDocument/2006/relationships/image" Target="../media/image363.png"/><Relationship Id="rId111" Type="http://schemas.openxmlformats.org/officeDocument/2006/relationships/customXml" Target="../ink/ink378.xml"/><Relationship Id="rId153" Type="http://schemas.openxmlformats.org/officeDocument/2006/relationships/customXml" Target="../ink/ink399.xml"/><Relationship Id="rId195" Type="http://schemas.openxmlformats.org/officeDocument/2006/relationships/customXml" Target="../ink/ink421.xml"/><Relationship Id="rId209" Type="http://schemas.openxmlformats.org/officeDocument/2006/relationships/customXml" Target="../ink/ink428.xml"/><Relationship Id="rId360" Type="http://schemas.openxmlformats.org/officeDocument/2006/relationships/image" Target="../media/image496.png"/><Relationship Id="rId220" Type="http://schemas.openxmlformats.org/officeDocument/2006/relationships/image" Target="../media/image426.png"/><Relationship Id="rId15" Type="http://schemas.openxmlformats.org/officeDocument/2006/relationships/customXml" Target="../ink/ink330.xml"/><Relationship Id="rId57" Type="http://schemas.openxmlformats.org/officeDocument/2006/relationships/customXml" Target="../ink/ink351.xml"/><Relationship Id="rId262" Type="http://schemas.openxmlformats.org/officeDocument/2006/relationships/image" Target="../media/image447.png"/><Relationship Id="rId318" Type="http://schemas.openxmlformats.org/officeDocument/2006/relationships/image" Target="../media/image475.png"/><Relationship Id="rId99" Type="http://schemas.openxmlformats.org/officeDocument/2006/relationships/customXml" Target="../ink/ink372.xml"/><Relationship Id="rId122" Type="http://schemas.openxmlformats.org/officeDocument/2006/relationships/customXml" Target="../ink/ink383.xml"/><Relationship Id="rId164" Type="http://schemas.openxmlformats.org/officeDocument/2006/relationships/image" Target="../media/image400.png"/><Relationship Id="rId371" Type="http://schemas.openxmlformats.org/officeDocument/2006/relationships/customXml" Target="../ink/ink509.xml"/><Relationship Id="rId26" Type="http://schemas.openxmlformats.org/officeDocument/2006/relationships/image" Target="../media/image332.png"/><Relationship Id="rId231" Type="http://schemas.openxmlformats.org/officeDocument/2006/relationships/customXml" Target="../ink/ink439.xml"/><Relationship Id="rId273" Type="http://schemas.openxmlformats.org/officeDocument/2006/relationships/customXml" Target="../ink/ink460.xml"/><Relationship Id="rId329" Type="http://schemas.openxmlformats.org/officeDocument/2006/relationships/customXml" Target="../ink/ink488.xml"/><Relationship Id="rId68" Type="http://schemas.openxmlformats.org/officeDocument/2006/relationships/image" Target="../media/image353.png"/><Relationship Id="rId133" Type="http://schemas.openxmlformats.org/officeDocument/2006/relationships/customXml" Target="../ink/ink389.xml"/><Relationship Id="rId175" Type="http://schemas.openxmlformats.org/officeDocument/2006/relationships/customXml" Target="../ink/ink410.xml"/><Relationship Id="rId340" Type="http://schemas.openxmlformats.org/officeDocument/2006/relationships/image" Target="../media/image486.png"/><Relationship Id="rId200" Type="http://schemas.openxmlformats.org/officeDocument/2006/relationships/image" Target="../media/image416.png"/><Relationship Id="rId382" Type="http://schemas.openxmlformats.org/officeDocument/2006/relationships/image" Target="../media/image507.png"/><Relationship Id="rId242" Type="http://schemas.openxmlformats.org/officeDocument/2006/relationships/image" Target="../media/image437.png"/><Relationship Id="rId284" Type="http://schemas.openxmlformats.org/officeDocument/2006/relationships/image" Target="../media/image458.png"/><Relationship Id="rId37" Type="http://schemas.openxmlformats.org/officeDocument/2006/relationships/customXml" Target="../ink/ink341.xml"/><Relationship Id="rId79" Type="http://schemas.openxmlformats.org/officeDocument/2006/relationships/customXml" Target="../ink/ink362.xml"/><Relationship Id="rId102" Type="http://schemas.openxmlformats.org/officeDocument/2006/relationships/image" Target="../media/image370.png"/><Relationship Id="rId144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4.png"/><Relationship Id="rId299" Type="http://schemas.openxmlformats.org/officeDocument/2006/relationships/customXml" Target="../ink/ink674.xml"/><Relationship Id="rId21" Type="http://schemas.openxmlformats.org/officeDocument/2006/relationships/image" Target="../media/image526.png"/><Relationship Id="rId63" Type="http://schemas.openxmlformats.org/officeDocument/2006/relationships/image" Target="../media/image547.png"/><Relationship Id="rId159" Type="http://schemas.openxmlformats.org/officeDocument/2006/relationships/image" Target="../media/image595.png"/><Relationship Id="rId324" Type="http://schemas.openxmlformats.org/officeDocument/2006/relationships/customXml" Target="../ink/ink687.xml"/><Relationship Id="rId366" Type="http://schemas.openxmlformats.org/officeDocument/2006/relationships/customXml" Target="../ink/ink708.xml"/><Relationship Id="rId170" Type="http://schemas.openxmlformats.org/officeDocument/2006/relationships/customXml" Target="../ink/ink609.xml"/><Relationship Id="rId226" Type="http://schemas.openxmlformats.org/officeDocument/2006/relationships/customXml" Target="../ink/ink637.xml"/><Relationship Id="rId433" Type="http://schemas.openxmlformats.org/officeDocument/2006/relationships/image" Target="../media/image731.png"/><Relationship Id="rId268" Type="http://schemas.openxmlformats.org/officeDocument/2006/relationships/customXml" Target="../ink/ink658.xml"/><Relationship Id="rId32" Type="http://schemas.openxmlformats.org/officeDocument/2006/relationships/customXml" Target="../ink/ink540.xml"/><Relationship Id="rId74" Type="http://schemas.openxmlformats.org/officeDocument/2006/relationships/customXml" Target="../ink/ink561.xml"/><Relationship Id="rId128" Type="http://schemas.openxmlformats.org/officeDocument/2006/relationships/customXml" Target="../ink/ink588.xml"/><Relationship Id="rId335" Type="http://schemas.openxmlformats.org/officeDocument/2006/relationships/image" Target="../media/image682.png"/><Relationship Id="rId377" Type="http://schemas.openxmlformats.org/officeDocument/2006/relationships/image" Target="../media/image703.png"/><Relationship Id="rId5" Type="http://schemas.openxmlformats.org/officeDocument/2006/relationships/image" Target="../media/image518.png"/><Relationship Id="rId181" Type="http://schemas.openxmlformats.org/officeDocument/2006/relationships/image" Target="../media/image606.png"/><Relationship Id="rId237" Type="http://schemas.openxmlformats.org/officeDocument/2006/relationships/image" Target="../media/image634.png"/><Relationship Id="rId402" Type="http://schemas.openxmlformats.org/officeDocument/2006/relationships/customXml" Target="../ink/ink726.xml"/><Relationship Id="rId279" Type="http://schemas.openxmlformats.org/officeDocument/2006/relationships/image" Target="../media/image655.png"/><Relationship Id="rId444" Type="http://schemas.openxmlformats.org/officeDocument/2006/relationships/customXml" Target="../ink/ink747.xml"/><Relationship Id="rId43" Type="http://schemas.openxmlformats.org/officeDocument/2006/relationships/image" Target="../media/image537.png"/><Relationship Id="rId139" Type="http://schemas.openxmlformats.org/officeDocument/2006/relationships/image" Target="../media/image585.png"/><Relationship Id="rId290" Type="http://schemas.openxmlformats.org/officeDocument/2006/relationships/image" Target="../media/image660.png"/><Relationship Id="rId304" Type="http://schemas.openxmlformats.org/officeDocument/2006/relationships/image" Target="../media/image667.png"/><Relationship Id="rId346" Type="http://schemas.openxmlformats.org/officeDocument/2006/relationships/customXml" Target="../ink/ink698.xml"/><Relationship Id="rId388" Type="http://schemas.openxmlformats.org/officeDocument/2006/relationships/customXml" Target="../ink/ink719.xml"/><Relationship Id="rId85" Type="http://schemas.openxmlformats.org/officeDocument/2006/relationships/image" Target="../media/image558.png"/><Relationship Id="rId150" Type="http://schemas.openxmlformats.org/officeDocument/2006/relationships/customXml" Target="../ink/ink599.xml"/><Relationship Id="rId192" Type="http://schemas.openxmlformats.org/officeDocument/2006/relationships/customXml" Target="../ink/ink620.xml"/><Relationship Id="rId206" Type="http://schemas.openxmlformats.org/officeDocument/2006/relationships/customXml" Target="../ink/ink627.xml"/><Relationship Id="rId413" Type="http://schemas.openxmlformats.org/officeDocument/2006/relationships/image" Target="../media/image721.png"/><Relationship Id="rId248" Type="http://schemas.openxmlformats.org/officeDocument/2006/relationships/customXml" Target="../ink/ink648.xml"/><Relationship Id="rId455" Type="http://schemas.openxmlformats.org/officeDocument/2006/relationships/customXml" Target="../ink/ink753.xml"/><Relationship Id="rId12" Type="http://schemas.openxmlformats.org/officeDocument/2006/relationships/customXml" Target="../ink/ink530.xml"/><Relationship Id="rId108" Type="http://schemas.openxmlformats.org/officeDocument/2006/relationships/customXml" Target="../ink/ink578.xml"/><Relationship Id="rId315" Type="http://schemas.openxmlformats.org/officeDocument/2006/relationships/customXml" Target="../ink/ink682.xml"/><Relationship Id="rId357" Type="http://schemas.openxmlformats.org/officeDocument/2006/relationships/image" Target="../media/image693.png"/><Relationship Id="rId54" Type="http://schemas.openxmlformats.org/officeDocument/2006/relationships/customXml" Target="../ink/ink551.xml"/><Relationship Id="rId96" Type="http://schemas.openxmlformats.org/officeDocument/2006/relationships/customXml" Target="../ink/ink572.xml"/><Relationship Id="rId161" Type="http://schemas.openxmlformats.org/officeDocument/2006/relationships/image" Target="../media/image596.png"/><Relationship Id="rId217" Type="http://schemas.openxmlformats.org/officeDocument/2006/relationships/image" Target="../media/image624.png"/><Relationship Id="rId399" Type="http://schemas.openxmlformats.org/officeDocument/2006/relationships/image" Target="../media/image714.png"/><Relationship Id="rId259" Type="http://schemas.openxmlformats.org/officeDocument/2006/relationships/image" Target="../media/image645.png"/><Relationship Id="rId424" Type="http://schemas.openxmlformats.org/officeDocument/2006/relationships/customXml" Target="../ink/ink737.xml"/><Relationship Id="rId466" Type="http://schemas.openxmlformats.org/officeDocument/2006/relationships/image" Target="../media/image747.png"/><Relationship Id="rId23" Type="http://schemas.openxmlformats.org/officeDocument/2006/relationships/image" Target="../media/image527.png"/><Relationship Id="rId119" Type="http://schemas.openxmlformats.org/officeDocument/2006/relationships/image" Target="../media/image575.png"/><Relationship Id="rId270" Type="http://schemas.openxmlformats.org/officeDocument/2006/relationships/customXml" Target="../ink/ink659.xml"/><Relationship Id="rId326" Type="http://schemas.openxmlformats.org/officeDocument/2006/relationships/customXml" Target="../ink/ink688.xml"/><Relationship Id="rId65" Type="http://schemas.openxmlformats.org/officeDocument/2006/relationships/image" Target="../media/image548.png"/><Relationship Id="rId130" Type="http://schemas.openxmlformats.org/officeDocument/2006/relationships/customXml" Target="../ink/ink589.xml"/><Relationship Id="rId368" Type="http://schemas.openxmlformats.org/officeDocument/2006/relationships/customXml" Target="../ink/ink709.xml"/><Relationship Id="rId172" Type="http://schemas.openxmlformats.org/officeDocument/2006/relationships/customXml" Target="../ink/ink610.xml"/><Relationship Id="rId228" Type="http://schemas.openxmlformats.org/officeDocument/2006/relationships/customXml" Target="../ink/ink638.xml"/><Relationship Id="rId435" Type="http://schemas.openxmlformats.org/officeDocument/2006/relationships/image" Target="../media/image732.png"/><Relationship Id="rId281" Type="http://schemas.openxmlformats.org/officeDocument/2006/relationships/image" Target="../media/image656.png"/><Relationship Id="rId337" Type="http://schemas.openxmlformats.org/officeDocument/2006/relationships/image" Target="../media/image683.png"/><Relationship Id="rId34" Type="http://schemas.openxmlformats.org/officeDocument/2006/relationships/customXml" Target="../ink/ink541.xml"/><Relationship Id="rId76" Type="http://schemas.openxmlformats.org/officeDocument/2006/relationships/customXml" Target="../ink/ink562.xml"/><Relationship Id="rId141" Type="http://schemas.openxmlformats.org/officeDocument/2006/relationships/image" Target="../media/image586.png"/><Relationship Id="rId379" Type="http://schemas.openxmlformats.org/officeDocument/2006/relationships/image" Target="../media/image704.png"/><Relationship Id="rId7" Type="http://schemas.openxmlformats.org/officeDocument/2006/relationships/image" Target="../media/image519.png"/><Relationship Id="rId183" Type="http://schemas.openxmlformats.org/officeDocument/2006/relationships/image" Target="../media/image607.png"/><Relationship Id="rId239" Type="http://schemas.openxmlformats.org/officeDocument/2006/relationships/image" Target="../media/image635.png"/><Relationship Id="rId390" Type="http://schemas.openxmlformats.org/officeDocument/2006/relationships/customXml" Target="../ink/ink720.xml"/><Relationship Id="rId404" Type="http://schemas.openxmlformats.org/officeDocument/2006/relationships/customXml" Target="../ink/ink727.xml"/><Relationship Id="rId446" Type="http://schemas.openxmlformats.org/officeDocument/2006/relationships/image" Target="../media/image737.png"/><Relationship Id="rId250" Type="http://schemas.openxmlformats.org/officeDocument/2006/relationships/customXml" Target="../ink/ink649.xml"/><Relationship Id="rId292" Type="http://schemas.openxmlformats.org/officeDocument/2006/relationships/image" Target="../media/image661.png"/><Relationship Id="rId306" Type="http://schemas.openxmlformats.org/officeDocument/2006/relationships/image" Target="../media/image668.png"/><Relationship Id="rId45" Type="http://schemas.openxmlformats.org/officeDocument/2006/relationships/image" Target="../media/image538.png"/><Relationship Id="rId87" Type="http://schemas.openxmlformats.org/officeDocument/2006/relationships/image" Target="../media/image559.png"/><Relationship Id="rId110" Type="http://schemas.openxmlformats.org/officeDocument/2006/relationships/customXml" Target="../ink/ink579.xml"/><Relationship Id="rId348" Type="http://schemas.openxmlformats.org/officeDocument/2006/relationships/customXml" Target="../ink/ink699.xml"/><Relationship Id="rId152" Type="http://schemas.openxmlformats.org/officeDocument/2006/relationships/customXml" Target="../ink/ink600.xml"/><Relationship Id="rId194" Type="http://schemas.openxmlformats.org/officeDocument/2006/relationships/customXml" Target="../ink/ink621.xml"/><Relationship Id="rId208" Type="http://schemas.openxmlformats.org/officeDocument/2006/relationships/customXml" Target="../ink/ink628.xml"/><Relationship Id="rId415" Type="http://schemas.openxmlformats.org/officeDocument/2006/relationships/image" Target="../media/image722.png"/><Relationship Id="rId457" Type="http://schemas.openxmlformats.org/officeDocument/2006/relationships/customXml" Target="../ink/ink754.xml"/><Relationship Id="rId261" Type="http://schemas.openxmlformats.org/officeDocument/2006/relationships/image" Target="../media/image646.png"/><Relationship Id="rId14" Type="http://schemas.openxmlformats.org/officeDocument/2006/relationships/customXml" Target="../ink/ink531.xml"/><Relationship Id="rId56" Type="http://schemas.openxmlformats.org/officeDocument/2006/relationships/customXml" Target="../ink/ink552.xml"/><Relationship Id="rId317" Type="http://schemas.openxmlformats.org/officeDocument/2006/relationships/customXml" Target="../ink/ink683.xml"/><Relationship Id="rId359" Type="http://schemas.openxmlformats.org/officeDocument/2006/relationships/image" Target="../media/image694.png"/><Relationship Id="rId98" Type="http://schemas.openxmlformats.org/officeDocument/2006/relationships/customXml" Target="../ink/ink573.xml"/><Relationship Id="rId121" Type="http://schemas.openxmlformats.org/officeDocument/2006/relationships/image" Target="../media/image576.png"/><Relationship Id="rId163" Type="http://schemas.openxmlformats.org/officeDocument/2006/relationships/image" Target="../media/image597.png"/><Relationship Id="rId219" Type="http://schemas.openxmlformats.org/officeDocument/2006/relationships/image" Target="../media/image625.png"/><Relationship Id="rId370" Type="http://schemas.openxmlformats.org/officeDocument/2006/relationships/customXml" Target="../ink/ink710.xml"/><Relationship Id="rId426" Type="http://schemas.openxmlformats.org/officeDocument/2006/relationships/customXml" Target="../ink/ink738.xml"/><Relationship Id="rId230" Type="http://schemas.openxmlformats.org/officeDocument/2006/relationships/customXml" Target="../ink/ink639.xml"/><Relationship Id="rId25" Type="http://schemas.openxmlformats.org/officeDocument/2006/relationships/image" Target="../media/image528.png"/><Relationship Id="rId67" Type="http://schemas.openxmlformats.org/officeDocument/2006/relationships/image" Target="../media/image549.png"/><Relationship Id="rId272" Type="http://schemas.openxmlformats.org/officeDocument/2006/relationships/customXml" Target="../ink/ink660.xml"/><Relationship Id="rId328" Type="http://schemas.openxmlformats.org/officeDocument/2006/relationships/customXml" Target="../ink/ink689.xml"/><Relationship Id="rId132" Type="http://schemas.openxmlformats.org/officeDocument/2006/relationships/customXml" Target="../ink/ink590.xml"/><Relationship Id="rId174" Type="http://schemas.openxmlformats.org/officeDocument/2006/relationships/customXml" Target="../ink/ink611.xml"/><Relationship Id="rId381" Type="http://schemas.openxmlformats.org/officeDocument/2006/relationships/image" Target="../media/image705.png"/><Relationship Id="rId241" Type="http://schemas.openxmlformats.org/officeDocument/2006/relationships/image" Target="../media/image636.png"/><Relationship Id="rId437" Type="http://schemas.openxmlformats.org/officeDocument/2006/relationships/image" Target="../media/image733.png"/><Relationship Id="rId36" Type="http://schemas.openxmlformats.org/officeDocument/2006/relationships/customXml" Target="../ink/ink542.xml"/><Relationship Id="rId283" Type="http://schemas.openxmlformats.org/officeDocument/2006/relationships/image" Target="../media/image657.png"/><Relationship Id="rId339" Type="http://schemas.openxmlformats.org/officeDocument/2006/relationships/image" Target="../media/image684.png"/><Relationship Id="rId78" Type="http://schemas.openxmlformats.org/officeDocument/2006/relationships/customXml" Target="../ink/ink563.xml"/><Relationship Id="rId101" Type="http://schemas.openxmlformats.org/officeDocument/2006/relationships/image" Target="../media/image566.png"/><Relationship Id="rId143" Type="http://schemas.openxmlformats.org/officeDocument/2006/relationships/image" Target="../media/image587.png"/><Relationship Id="rId185" Type="http://schemas.openxmlformats.org/officeDocument/2006/relationships/image" Target="../media/image608.png"/><Relationship Id="rId350" Type="http://schemas.openxmlformats.org/officeDocument/2006/relationships/customXml" Target="../ink/ink700.xml"/><Relationship Id="rId406" Type="http://schemas.openxmlformats.org/officeDocument/2006/relationships/customXml" Target="../ink/ink728.xml"/><Relationship Id="rId9" Type="http://schemas.openxmlformats.org/officeDocument/2006/relationships/image" Target="../media/image520.png"/><Relationship Id="rId210" Type="http://schemas.openxmlformats.org/officeDocument/2006/relationships/customXml" Target="../ink/ink629.xml"/><Relationship Id="rId392" Type="http://schemas.openxmlformats.org/officeDocument/2006/relationships/customXml" Target="../ink/ink721.xml"/><Relationship Id="rId448" Type="http://schemas.openxmlformats.org/officeDocument/2006/relationships/image" Target="../media/image738.png"/><Relationship Id="rId252" Type="http://schemas.openxmlformats.org/officeDocument/2006/relationships/customXml" Target="../ink/ink650.xml"/><Relationship Id="rId294" Type="http://schemas.openxmlformats.org/officeDocument/2006/relationships/image" Target="../media/image662.png"/><Relationship Id="rId308" Type="http://schemas.openxmlformats.org/officeDocument/2006/relationships/image" Target="../media/image669.png"/><Relationship Id="rId47" Type="http://schemas.openxmlformats.org/officeDocument/2006/relationships/image" Target="../media/image539.png"/><Relationship Id="rId89" Type="http://schemas.openxmlformats.org/officeDocument/2006/relationships/image" Target="../media/image560.png"/><Relationship Id="rId112" Type="http://schemas.openxmlformats.org/officeDocument/2006/relationships/customXml" Target="../ink/ink580.xml"/><Relationship Id="rId154" Type="http://schemas.openxmlformats.org/officeDocument/2006/relationships/customXml" Target="../ink/ink601.xml"/><Relationship Id="rId361" Type="http://schemas.openxmlformats.org/officeDocument/2006/relationships/image" Target="../media/image695.png"/><Relationship Id="rId196" Type="http://schemas.openxmlformats.org/officeDocument/2006/relationships/customXml" Target="../ink/ink622.xml"/><Relationship Id="rId417" Type="http://schemas.openxmlformats.org/officeDocument/2006/relationships/image" Target="../media/image723.png"/><Relationship Id="rId459" Type="http://schemas.openxmlformats.org/officeDocument/2006/relationships/customXml" Target="../ink/ink755.xml"/><Relationship Id="rId16" Type="http://schemas.openxmlformats.org/officeDocument/2006/relationships/customXml" Target="../ink/ink532.xml"/><Relationship Id="rId221" Type="http://schemas.openxmlformats.org/officeDocument/2006/relationships/image" Target="../media/image626.png"/><Relationship Id="rId263" Type="http://schemas.openxmlformats.org/officeDocument/2006/relationships/image" Target="../media/image647.png"/><Relationship Id="rId319" Type="http://schemas.openxmlformats.org/officeDocument/2006/relationships/customXml" Target="../ink/ink684.xml"/><Relationship Id="rId58" Type="http://schemas.openxmlformats.org/officeDocument/2006/relationships/customXml" Target="../ink/ink553.xml"/><Relationship Id="rId123" Type="http://schemas.openxmlformats.org/officeDocument/2006/relationships/image" Target="../media/image577.png"/><Relationship Id="rId330" Type="http://schemas.openxmlformats.org/officeDocument/2006/relationships/customXml" Target="../ink/ink690.xml"/><Relationship Id="rId165" Type="http://schemas.openxmlformats.org/officeDocument/2006/relationships/image" Target="../media/image598.png"/><Relationship Id="rId372" Type="http://schemas.openxmlformats.org/officeDocument/2006/relationships/customXml" Target="../ink/ink711.xml"/><Relationship Id="rId428" Type="http://schemas.openxmlformats.org/officeDocument/2006/relationships/customXml" Target="../ink/ink739.xml"/><Relationship Id="rId232" Type="http://schemas.openxmlformats.org/officeDocument/2006/relationships/customXml" Target="../ink/ink640.xml"/><Relationship Id="rId274" Type="http://schemas.openxmlformats.org/officeDocument/2006/relationships/customXml" Target="../ink/ink661.xml"/><Relationship Id="rId27" Type="http://schemas.openxmlformats.org/officeDocument/2006/relationships/image" Target="../media/image529.png"/><Relationship Id="rId69" Type="http://schemas.openxmlformats.org/officeDocument/2006/relationships/image" Target="../media/image550.png"/><Relationship Id="rId134" Type="http://schemas.openxmlformats.org/officeDocument/2006/relationships/customXml" Target="../ink/ink591.xml"/><Relationship Id="rId80" Type="http://schemas.openxmlformats.org/officeDocument/2006/relationships/customXml" Target="../ink/ink564.xml"/><Relationship Id="rId176" Type="http://schemas.openxmlformats.org/officeDocument/2006/relationships/customXml" Target="../ink/ink612.xml"/><Relationship Id="rId341" Type="http://schemas.openxmlformats.org/officeDocument/2006/relationships/image" Target="../media/image685.png"/><Relationship Id="rId383" Type="http://schemas.openxmlformats.org/officeDocument/2006/relationships/image" Target="../media/image706.png"/><Relationship Id="rId439" Type="http://schemas.openxmlformats.org/officeDocument/2006/relationships/image" Target="../media/image734.png"/><Relationship Id="rId201" Type="http://schemas.openxmlformats.org/officeDocument/2006/relationships/image" Target="../media/image616.png"/><Relationship Id="rId243" Type="http://schemas.openxmlformats.org/officeDocument/2006/relationships/image" Target="../media/image637.png"/><Relationship Id="rId285" Type="http://schemas.openxmlformats.org/officeDocument/2006/relationships/customXml" Target="../ink/ink667.xml"/><Relationship Id="rId450" Type="http://schemas.openxmlformats.org/officeDocument/2006/relationships/image" Target="../media/image739.png"/><Relationship Id="rId38" Type="http://schemas.openxmlformats.org/officeDocument/2006/relationships/customXml" Target="../ink/ink543.xml"/><Relationship Id="rId103" Type="http://schemas.openxmlformats.org/officeDocument/2006/relationships/image" Target="../media/image567.png"/><Relationship Id="rId310" Type="http://schemas.openxmlformats.org/officeDocument/2006/relationships/image" Target="../media/image670.png"/><Relationship Id="rId91" Type="http://schemas.openxmlformats.org/officeDocument/2006/relationships/image" Target="../media/image561.png"/><Relationship Id="rId145" Type="http://schemas.openxmlformats.org/officeDocument/2006/relationships/image" Target="../media/image588.png"/><Relationship Id="rId187" Type="http://schemas.openxmlformats.org/officeDocument/2006/relationships/image" Target="../media/image609.png"/><Relationship Id="rId352" Type="http://schemas.openxmlformats.org/officeDocument/2006/relationships/customXml" Target="../ink/ink701.xml"/><Relationship Id="rId394" Type="http://schemas.openxmlformats.org/officeDocument/2006/relationships/customXml" Target="../ink/ink722.xml"/><Relationship Id="rId408" Type="http://schemas.openxmlformats.org/officeDocument/2006/relationships/customXml" Target="../ink/ink729.xml"/><Relationship Id="rId212" Type="http://schemas.openxmlformats.org/officeDocument/2006/relationships/customXml" Target="../ink/ink630.xml"/><Relationship Id="rId254" Type="http://schemas.openxmlformats.org/officeDocument/2006/relationships/customXml" Target="../ink/ink651.xml"/><Relationship Id="rId49" Type="http://schemas.openxmlformats.org/officeDocument/2006/relationships/image" Target="../media/image540.png"/><Relationship Id="rId114" Type="http://schemas.openxmlformats.org/officeDocument/2006/relationships/customXml" Target="../ink/ink581.xml"/><Relationship Id="rId296" Type="http://schemas.openxmlformats.org/officeDocument/2006/relationships/image" Target="../media/image663.png"/><Relationship Id="rId461" Type="http://schemas.openxmlformats.org/officeDocument/2006/relationships/customXml" Target="../ink/ink756.xml"/><Relationship Id="rId60" Type="http://schemas.openxmlformats.org/officeDocument/2006/relationships/customXml" Target="../ink/ink554.xml"/><Relationship Id="rId156" Type="http://schemas.openxmlformats.org/officeDocument/2006/relationships/customXml" Target="../ink/ink602.xml"/><Relationship Id="rId198" Type="http://schemas.openxmlformats.org/officeDocument/2006/relationships/customXml" Target="../ink/ink623.xml"/><Relationship Id="rId321" Type="http://schemas.openxmlformats.org/officeDocument/2006/relationships/image" Target="../media/image675.png"/><Relationship Id="rId363" Type="http://schemas.openxmlformats.org/officeDocument/2006/relationships/image" Target="../media/image696.png"/><Relationship Id="rId419" Type="http://schemas.openxmlformats.org/officeDocument/2006/relationships/image" Target="../media/image724.png"/><Relationship Id="rId223" Type="http://schemas.openxmlformats.org/officeDocument/2006/relationships/image" Target="../media/image627.png"/><Relationship Id="rId430" Type="http://schemas.openxmlformats.org/officeDocument/2006/relationships/customXml" Target="../ink/ink740.xml"/><Relationship Id="rId18" Type="http://schemas.openxmlformats.org/officeDocument/2006/relationships/customXml" Target="../ink/ink533.xml"/><Relationship Id="rId265" Type="http://schemas.openxmlformats.org/officeDocument/2006/relationships/image" Target="../media/image648.png"/><Relationship Id="rId125" Type="http://schemas.openxmlformats.org/officeDocument/2006/relationships/image" Target="../media/image578.png"/><Relationship Id="rId167" Type="http://schemas.openxmlformats.org/officeDocument/2006/relationships/image" Target="../media/image599.png"/><Relationship Id="rId332" Type="http://schemas.openxmlformats.org/officeDocument/2006/relationships/customXml" Target="../ink/ink691.xml"/><Relationship Id="rId374" Type="http://schemas.openxmlformats.org/officeDocument/2006/relationships/customXml" Target="../ink/ink712.xml"/><Relationship Id="rId71" Type="http://schemas.openxmlformats.org/officeDocument/2006/relationships/image" Target="../media/image551.png"/><Relationship Id="rId234" Type="http://schemas.openxmlformats.org/officeDocument/2006/relationships/customXml" Target="../ink/ink641.xml"/><Relationship Id="rId2" Type="http://schemas.openxmlformats.org/officeDocument/2006/relationships/customXml" Target="../ink/ink525.xml"/><Relationship Id="rId29" Type="http://schemas.openxmlformats.org/officeDocument/2006/relationships/image" Target="../media/image530.png"/><Relationship Id="rId276" Type="http://schemas.openxmlformats.org/officeDocument/2006/relationships/customXml" Target="../ink/ink662.xml"/><Relationship Id="rId441" Type="http://schemas.openxmlformats.org/officeDocument/2006/relationships/image" Target="../media/image735.png"/><Relationship Id="rId40" Type="http://schemas.openxmlformats.org/officeDocument/2006/relationships/customXml" Target="../ink/ink544.xml"/><Relationship Id="rId136" Type="http://schemas.openxmlformats.org/officeDocument/2006/relationships/customXml" Target="../ink/ink592.xml"/><Relationship Id="rId178" Type="http://schemas.openxmlformats.org/officeDocument/2006/relationships/customXml" Target="../ink/ink613.xml"/><Relationship Id="rId301" Type="http://schemas.openxmlformats.org/officeDocument/2006/relationships/customXml" Target="../ink/ink675.xml"/><Relationship Id="rId343" Type="http://schemas.openxmlformats.org/officeDocument/2006/relationships/image" Target="../media/image686.png"/><Relationship Id="rId61" Type="http://schemas.openxmlformats.org/officeDocument/2006/relationships/image" Target="../media/image546.png"/><Relationship Id="rId82" Type="http://schemas.openxmlformats.org/officeDocument/2006/relationships/customXml" Target="../ink/ink565.xml"/><Relationship Id="rId199" Type="http://schemas.openxmlformats.org/officeDocument/2006/relationships/image" Target="../media/image615.png"/><Relationship Id="rId203" Type="http://schemas.openxmlformats.org/officeDocument/2006/relationships/image" Target="../media/image617.png"/><Relationship Id="rId385" Type="http://schemas.openxmlformats.org/officeDocument/2006/relationships/image" Target="../media/image707.png"/><Relationship Id="rId19" Type="http://schemas.openxmlformats.org/officeDocument/2006/relationships/image" Target="../media/image525.png"/><Relationship Id="rId224" Type="http://schemas.openxmlformats.org/officeDocument/2006/relationships/customXml" Target="../ink/ink636.xml"/><Relationship Id="rId245" Type="http://schemas.openxmlformats.org/officeDocument/2006/relationships/image" Target="../media/image638.png"/><Relationship Id="rId266" Type="http://schemas.openxmlformats.org/officeDocument/2006/relationships/customXml" Target="../ink/ink657.xml"/><Relationship Id="rId287" Type="http://schemas.openxmlformats.org/officeDocument/2006/relationships/customXml" Target="../ink/ink668.xml"/><Relationship Id="rId410" Type="http://schemas.openxmlformats.org/officeDocument/2006/relationships/customXml" Target="../ink/ink730.xml"/><Relationship Id="rId431" Type="http://schemas.openxmlformats.org/officeDocument/2006/relationships/image" Target="../media/image730.png"/><Relationship Id="rId452" Type="http://schemas.openxmlformats.org/officeDocument/2006/relationships/image" Target="../media/image740.png"/><Relationship Id="rId30" Type="http://schemas.openxmlformats.org/officeDocument/2006/relationships/customXml" Target="../ink/ink539.xml"/><Relationship Id="rId105" Type="http://schemas.openxmlformats.org/officeDocument/2006/relationships/image" Target="../media/image568.png"/><Relationship Id="rId126" Type="http://schemas.openxmlformats.org/officeDocument/2006/relationships/customXml" Target="../ink/ink587.xml"/><Relationship Id="rId147" Type="http://schemas.openxmlformats.org/officeDocument/2006/relationships/image" Target="../media/image589.png"/><Relationship Id="rId168" Type="http://schemas.openxmlformats.org/officeDocument/2006/relationships/customXml" Target="../ink/ink608.xml"/><Relationship Id="rId312" Type="http://schemas.openxmlformats.org/officeDocument/2006/relationships/image" Target="../media/image671.png"/><Relationship Id="rId333" Type="http://schemas.openxmlformats.org/officeDocument/2006/relationships/image" Target="../media/image681.png"/><Relationship Id="rId354" Type="http://schemas.openxmlformats.org/officeDocument/2006/relationships/customXml" Target="../ink/ink702.xml"/><Relationship Id="rId51" Type="http://schemas.openxmlformats.org/officeDocument/2006/relationships/image" Target="../media/image541.png"/><Relationship Id="rId72" Type="http://schemas.openxmlformats.org/officeDocument/2006/relationships/customXml" Target="../ink/ink560.xml"/><Relationship Id="rId93" Type="http://schemas.openxmlformats.org/officeDocument/2006/relationships/image" Target="../media/image562.png"/><Relationship Id="rId189" Type="http://schemas.openxmlformats.org/officeDocument/2006/relationships/image" Target="../media/image610.png"/><Relationship Id="rId375" Type="http://schemas.openxmlformats.org/officeDocument/2006/relationships/image" Target="../media/image702.png"/><Relationship Id="rId396" Type="http://schemas.openxmlformats.org/officeDocument/2006/relationships/customXml" Target="../ink/ink723.xml"/><Relationship Id="rId3" Type="http://schemas.openxmlformats.org/officeDocument/2006/relationships/image" Target="../media/image517.png"/><Relationship Id="rId214" Type="http://schemas.openxmlformats.org/officeDocument/2006/relationships/customXml" Target="../ink/ink631.xml"/><Relationship Id="rId235" Type="http://schemas.openxmlformats.org/officeDocument/2006/relationships/image" Target="../media/image633.png"/><Relationship Id="rId256" Type="http://schemas.openxmlformats.org/officeDocument/2006/relationships/customXml" Target="../ink/ink652.xml"/><Relationship Id="rId277" Type="http://schemas.openxmlformats.org/officeDocument/2006/relationships/image" Target="../media/image654.png"/><Relationship Id="rId298" Type="http://schemas.openxmlformats.org/officeDocument/2006/relationships/image" Target="../media/image664.png"/><Relationship Id="rId400" Type="http://schemas.openxmlformats.org/officeDocument/2006/relationships/customXml" Target="../ink/ink725.xml"/><Relationship Id="rId421" Type="http://schemas.openxmlformats.org/officeDocument/2006/relationships/image" Target="../media/image725.png"/><Relationship Id="rId442" Type="http://schemas.openxmlformats.org/officeDocument/2006/relationships/customXml" Target="../ink/ink746.xml"/><Relationship Id="rId463" Type="http://schemas.openxmlformats.org/officeDocument/2006/relationships/customXml" Target="../ink/ink757.xml"/><Relationship Id="rId116" Type="http://schemas.openxmlformats.org/officeDocument/2006/relationships/customXml" Target="../ink/ink582.xml"/><Relationship Id="rId137" Type="http://schemas.openxmlformats.org/officeDocument/2006/relationships/image" Target="../media/image584.png"/><Relationship Id="rId158" Type="http://schemas.openxmlformats.org/officeDocument/2006/relationships/customXml" Target="../ink/ink603.xml"/><Relationship Id="rId302" Type="http://schemas.openxmlformats.org/officeDocument/2006/relationships/image" Target="../media/image666.png"/><Relationship Id="rId323" Type="http://schemas.openxmlformats.org/officeDocument/2006/relationships/image" Target="../media/image676.png"/><Relationship Id="rId344" Type="http://schemas.openxmlformats.org/officeDocument/2006/relationships/customXml" Target="../ink/ink697.xml"/><Relationship Id="rId20" Type="http://schemas.openxmlformats.org/officeDocument/2006/relationships/customXml" Target="../ink/ink534.xml"/><Relationship Id="rId41" Type="http://schemas.openxmlformats.org/officeDocument/2006/relationships/image" Target="../media/image536.png"/><Relationship Id="rId62" Type="http://schemas.openxmlformats.org/officeDocument/2006/relationships/customXml" Target="../ink/ink555.xml"/><Relationship Id="rId83" Type="http://schemas.openxmlformats.org/officeDocument/2006/relationships/image" Target="../media/image557.png"/><Relationship Id="rId179" Type="http://schemas.openxmlformats.org/officeDocument/2006/relationships/image" Target="../media/image605.png"/><Relationship Id="rId365" Type="http://schemas.openxmlformats.org/officeDocument/2006/relationships/image" Target="../media/image697.png"/><Relationship Id="rId386" Type="http://schemas.openxmlformats.org/officeDocument/2006/relationships/customXml" Target="../ink/ink718.xml"/><Relationship Id="rId190" Type="http://schemas.openxmlformats.org/officeDocument/2006/relationships/customXml" Target="../ink/ink619.xml"/><Relationship Id="rId204" Type="http://schemas.openxmlformats.org/officeDocument/2006/relationships/customXml" Target="../ink/ink626.xml"/><Relationship Id="rId225" Type="http://schemas.openxmlformats.org/officeDocument/2006/relationships/image" Target="../media/image628.png"/><Relationship Id="rId246" Type="http://schemas.openxmlformats.org/officeDocument/2006/relationships/customXml" Target="../ink/ink647.xml"/><Relationship Id="rId267" Type="http://schemas.openxmlformats.org/officeDocument/2006/relationships/image" Target="../media/image649.png"/><Relationship Id="rId288" Type="http://schemas.openxmlformats.org/officeDocument/2006/relationships/image" Target="../media/image659.png"/><Relationship Id="rId411" Type="http://schemas.openxmlformats.org/officeDocument/2006/relationships/image" Target="../media/image720.png"/><Relationship Id="rId432" Type="http://schemas.openxmlformats.org/officeDocument/2006/relationships/customXml" Target="../ink/ink741.xml"/><Relationship Id="rId453" Type="http://schemas.openxmlformats.org/officeDocument/2006/relationships/customXml" Target="../ink/ink752.xml"/><Relationship Id="rId106" Type="http://schemas.openxmlformats.org/officeDocument/2006/relationships/customXml" Target="../ink/ink577.xml"/><Relationship Id="rId127" Type="http://schemas.openxmlformats.org/officeDocument/2006/relationships/image" Target="../media/image579.png"/><Relationship Id="rId313" Type="http://schemas.openxmlformats.org/officeDocument/2006/relationships/customXml" Target="../ink/ink681.xml"/><Relationship Id="rId10" Type="http://schemas.openxmlformats.org/officeDocument/2006/relationships/customXml" Target="../ink/ink529.xml"/><Relationship Id="rId31" Type="http://schemas.openxmlformats.org/officeDocument/2006/relationships/image" Target="../media/image531.png"/><Relationship Id="rId52" Type="http://schemas.openxmlformats.org/officeDocument/2006/relationships/customXml" Target="../ink/ink550.xml"/><Relationship Id="rId73" Type="http://schemas.openxmlformats.org/officeDocument/2006/relationships/image" Target="../media/image552.png"/><Relationship Id="rId94" Type="http://schemas.openxmlformats.org/officeDocument/2006/relationships/customXml" Target="../ink/ink571.xml"/><Relationship Id="rId148" Type="http://schemas.openxmlformats.org/officeDocument/2006/relationships/customXml" Target="../ink/ink598.xml"/><Relationship Id="rId169" Type="http://schemas.openxmlformats.org/officeDocument/2006/relationships/image" Target="../media/image600.png"/><Relationship Id="rId334" Type="http://schemas.openxmlformats.org/officeDocument/2006/relationships/customXml" Target="../ink/ink692.xml"/><Relationship Id="rId355" Type="http://schemas.openxmlformats.org/officeDocument/2006/relationships/image" Target="../media/image692.png"/><Relationship Id="rId376" Type="http://schemas.openxmlformats.org/officeDocument/2006/relationships/customXml" Target="../ink/ink713.xml"/><Relationship Id="rId397" Type="http://schemas.openxmlformats.org/officeDocument/2006/relationships/image" Target="../media/image713.png"/><Relationship Id="rId4" Type="http://schemas.openxmlformats.org/officeDocument/2006/relationships/customXml" Target="../ink/ink526.xml"/><Relationship Id="rId180" Type="http://schemas.openxmlformats.org/officeDocument/2006/relationships/customXml" Target="../ink/ink614.xml"/><Relationship Id="rId215" Type="http://schemas.openxmlformats.org/officeDocument/2006/relationships/image" Target="../media/image623.png"/><Relationship Id="rId236" Type="http://schemas.openxmlformats.org/officeDocument/2006/relationships/customXml" Target="../ink/ink642.xml"/><Relationship Id="rId257" Type="http://schemas.openxmlformats.org/officeDocument/2006/relationships/image" Target="../media/image644.png"/><Relationship Id="rId278" Type="http://schemas.openxmlformats.org/officeDocument/2006/relationships/customXml" Target="../ink/ink663.xml"/><Relationship Id="rId401" Type="http://schemas.openxmlformats.org/officeDocument/2006/relationships/image" Target="../media/image715.png"/><Relationship Id="rId422" Type="http://schemas.openxmlformats.org/officeDocument/2006/relationships/customXml" Target="../ink/ink736.xml"/><Relationship Id="rId443" Type="http://schemas.openxmlformats.org/officeDocument/2006/relationships/image" Target="../media/image736.png"/><Relationship Id="rId464" Type="http://schemas.openxmlformats.org/officeDocument/2006/relationships/image" Target="../media/image746.png"/><Relationship Id="rId303" Type="http://schemas.openxmlformats.org/officeDocument/2006/relationships/customXml" Target="../ink/ink676.xml"/><Relationship Id="rId42" Type="http://schemas.openxmlformats.org/officeDocument/2006/relationships/customXml" Target="../ink/ink545.xml"/><Relationship Id="rId84" Type="http://schemas.openxmlformats.org/officeDocument/2006/relationships/customXml" Target="../ink/ink566.xml"/><Relationship Id="rId138" Type="http://schemas.openxmlformats.org/officeDocument/2006/relationships/customXml" Target="../ink/ink593.xml"/><Relationship Id="rId345" Type="http://schemas.openxmlformats.org/officeDocument/2006/relationships/image" Target="../media/image687.png"/><Relationship Id="rId387" Type="http://schemas.openxmlformats.org/officeDocument/2006/relationships/image" Target="../media/image708.png"/><Relationship Id="rId191" Type="http://schemas.openxmlformats.org/officeDocument/2006/relationships/image" Target="../media/image611.png"/><Relationship Id="rId205" Type="http://schemas.openxmlformats.org/officeDocument/2006/relationships/image" Target="../media/image618.png"/><Relationship Id="rId247" Type="http://schemas.openxmlformats.org/officeDocument/2006/relationships/image" Target="../media/image639.png"/><Relationship Id="rId412" Type="http://schemas.openxmlformats.org/officeDocument/2006/relationships/customXml" Target="../ink/ink731.xml"/><Relationship Id="rId107" Type="http://schemas.openxmlformats.org/officeDocument/2006/relationships/image" Target="../media/image569.png"/><Relationship Id="rId289" Type="http://schemas.openxmlformats.org/officeDocument/2006/relationships/customXml" Target="../ink/ink669.xml"/><Relationship Id="rId454" Type="http://schemas.openxmlformats.org/officeDocument/2006/relationships/image" Target="../media/image741.png"/><Relationship Id="rId11" Type="http://schemas.openxmlformats.org/officeDocument/2006/relationships/image" Target="../media/image521.png"/><Relationship Id="rId53" Type="http://schemas.openxmlformats.org/officeDocument/2006/relationships/image" Target="../media/image542.png"/><Relationship Id="rId149" Type="http://schemas.openxmlformats.org/officeDocument/2006/relationships/image" Target="../media/image590.png"/><Relationship Id="rId314" Type="http://schemas.openxmlformats.org/officeDocument/2006/relationships/image" Target="../media/image672.png"/><Relationship Id="rId356" Type="http://schemas.openxmlformats.org/officeDocument/2006/relationships/customXml" Target="../ink/ink703.xml"/><Relationship Id="rId398" Type="http://schemas.openxmlformats.org/officeDocument/2006/relationships/customXml" Target="../ink/ink724.xml"/><Relationship Id="rId95" Type="http://schemas.openxmlformats.org/officeDocument/2006/relationships/image" Target="../media/image563.png"/><Relationship Id="rId160" Type="http://schemas.openxmlformats.org/officeDocument/2006/relationships/customXml" Target="../ink/ink604.xml"/><Relationship Id="rId216" Type="http://schemas.openxmlformats.org/officeDocument/2006/relationships/customXml" Target="../ink/ink632.xml"/><Relationship Id="rId423" Type="http://schemas.openxmlformats.org/officeDocument/2006/relationships/image" Target="../media/image726.png"/><Relationship Id="rId258" Type="http://schemas.openxmlformats.org/officeDocument/2006/relationships/customXml" Target="../ink/ink653.xml"/><Relationship Id="rId465" Type="http://schemas.openxmlformats.org/officeDocument/2006/relationships/customXml" Target="../ink/ink758.xml"/><Relationship Id="rId22" Type="http://schemas.openxmlformats.org/officeDocument/2006/relationships/customXml" Target="../ink/ink535.xml"/><Relationship Id="rId64" Type="http://schemas.openxmlformats.org/officeDocument/2006/relationships/customXml" Target="../ink/ink556.xml"/><Relationship Id="rId118" Type="http://schemas.openxmlformats.org/officeDocument/2006/relationships/customXml" Target="../ink/ink583.xml"/><Relationship Id="rId325" Type="http://schemas.openxmlformats.org/officeDocument/2006/relationships/image" Target="../media/image677.png"/><Relationship Id="rId367" Type="http://schemas.openxmlformats.org/officeDocument/2006/relationships/image" Target="../media/image698.png"/><Relationship Id="rId171" Type="http://schemas.openxmlformats.org/officeDocument/2006/relationships/image" Target="../media/image601.png"/><Relationship Id="rId227" Type="http://schemas.openxmlformats.org/officeDocument/2006/relationships/image" Target="../media/image629.png"/><Relationship Id="rId269" Type="http://schemas.openxmlformats.org/officeDocument/2006/relationships/image" Target="../media/image650.png"/><Relationship Id="rId434" Type="http://schemas.openxmlformats.org/officeDocument/2006/relationships/customXml" Target="../ink/ink742.xml"/><Relationship Id="rId33" Type="http://schemas.openxmlformats.org/officeDocument/2006/relationships/image" Target="../media/image532.png"/><Relationship Id="rId129" Type="http://schemas.openxmlformats.org/officeDocument/2006/relationships/image" Target="../media/image580.png"/><Relationship Id="rId280" Type="http://schemas.openxmlformats.org/officeDocument/2006/relationships/customXml" Target="../ink/ink664.xml"/><Relationship Id="rId336" Type="http://schemas.openxmlformats.org/officeDocument/2006/relationships/customXml" Target="../ink/ink693.xml"/><Relationship Id="rId75" Type="http://schemas.openxmlformats.org/officeDocument/2006/relationships/image" Target="../media/image553.png"/><Relationship Id="rId140" Type="http://schemas.openxmlformats.org/officeDocument/2006/relationships/customXml" Target="../ink/ink594.xml"/><Relationship Id="rId182" Type="http://schemas.openxmlformats.org/officeDocument/2006/relationships/customXml" Target="../ink/ink615.xml"/><Relationship Id="rId378" Type="http://schemas.openxmlformats.org/officeDocument/2006/relationships/customXml" Target="../ink/ink714.xml"/><Relationship Id="rId403" Type="http://schemas.openxmlformats.org/officeDocument/2006/relationships/image" Target="../media/image716.png"/><Relationship Id="rId6" Type="http://schemas.openxmlformats.org/officeDocument/2006/relationships/customXml" Target="../ink/ink527.xml"/><Relationship Id="rId238" Type="http://schemas.openxmlformats.org/officeDocument/2006/relationships/customXml" Target="../ink/ink643.xml"/><Relationship Id="rId445" Type="http://schemas.openxmlformats.org/officeDocument/2006/relationships/customXml" Target="../ink/ink748.xml"/><Relationship Id="rId291" Type="http://schemas.openxmlformats.org/officeDocument/2006/relationships/customXml" Target="../ink/ink670.xml"/><Relationship Id="rId305" Type="http://schemas.openxmlformats.org/officeDocument/2006/relationships/customXml" Target="../ink/ink677.xml"/><Relationship Id="rId347" Type="http://schemas.openxmlformats.org/officeDocument/2006/relationships/image" Target="../media/image688.png"/><Relationship Id="rId44" Type="http://schemas.openxmlformats.org/officeDocument/2006/relationships/customXml" Target="../ink/ink546.xml"/><Relationship Id="rId86" Type="http://schemas.openxmlformats.org/officeDocument/2006/relationships/customXml" Target="../ink/ink567.xml"/><Relationship Id="rId151" Type="http://schemas.openxmlformats.org/officeDocument/2006/relationships/image" Target="../media/image591.png"/><Relationship Id="rId389" Type="http://schemas.openxmlformats.org/officeDocument/2006/relationships/image" Target="../media/image709.png"/><Relationship Id="rId193" Type="http://schemas.openxmlformats.org/officeDocument/2006/relationships/image" Target="../media/image612.png"/><Relationship Id="rId207" Type="http://schemas.openxmlformats.org/officeDocument/2006/relationships/image" Target="../media/image619.png"/><Relationship Id="rId249" Type="http://schemas.openxmlformats.org/officeDocument/2006/relationships/image" Target="../media/image640.png"/><Relationship Id="rId414" Type="http://schemas.openxmlformats.org/officeDocument/2006/relationships/customXml" Target="../ink/ink732.xml"/><Relationship Id="rId456" Type="http://schemas.openxmlformats.org/officeDocument/2006/relationships/image" Target="../media/image742.png"/><Relationship Id="rId13" Type="http://schemas.openxmlformats.org/officeDocument/2006/relationships/image" Target="../media/image522.png"/><Relationship Id="rId109" Type="http://schemas.openxmlformats.org/officeDocument/2006/relationships/image" Target="../media/image570.png"/><Relationship Id="rId260" Type="http://schemas.openxmlformats.org/officeDocument/2006/relationships/customXml" Target="../ink/ink654.xml"/><Relationship Id="rId316" Type="http://schemas.openxmlformats.org/officeDocument/2006/relationships/image" Target="../media/image673.png"/><Relationship Id="rId55" Type="http://schemas.openxmlformats.org/officeDocument/2006/relationships/image" Target="../media/image543.png"/><Relationship Id="rId97" Type="http://schemas.openxmlformats.org/officeDocument/2006/relationships/image" Target="../media/image564.png"/><Relationship Id="rId120" Type="http://schemas.openxmlformats.org/officeDocument/2006/relationships/customXml" Target="../ink/ink584.xml"/><Relationship Id="rId358" Type="http://schemas.openxmlformats.org/officeDocument/2006/relationships/customXml" Target="../ink/ink704.xml"/><Relationship Id="rId162" Type="http://schemas.openxmlformats.org/officeDocument/2006/relationships/customXml" Target="../ink/ink605.xml"/><Relationship Id="rId218" Type="http://schemas.openxmlformats.org/officeDocument/2006/relationships/customXml" Target="../ink/ink633.xml"/><Relationship Id="rId425" Type="http://schemas.openxmlformats.org/officeDocument/2006/relationships/image" Target="../media/image727.png"/><Relationship Id="rId271" Type="http://schemas.openxmlformats.org/officeDocument/2006/relationships/image" Target="../media/image651.png"/><Relationship Id="rId24" Type="http://schemas.openxmlformats.org/officeDocument/2006/relationships/customXml" Target="../ink/ink536.xml"/><Relationship Id="rId66" Type="http://schemas.openxmlformats.org/officeDocument/2006/relationships/customXml" Target="../ink/ink557.xml"/><Relationship Id="rId131" Type="http://schemas.openxmlformats.org/officeDocument/2006/relationships/image" Target="../media/image581.png"/><Relationship Id="rId327" Type="http://schemas.openxmlformats.org/officeDocument/2006/relationships/image" Target="../media/image678.png"/><Relationship Id="rId369" Type="http://schemas.openxmlformats.org/officeDocument/2006/relationships/image" Target="../media/image699.png"/><Relationship Id="rId173" Type="http://schemas.openxmlformats.org/officeDocument/2006/relationships/image" Target="../media/image602.png"/><Relationship Id="rId229" Type="http://schemas.openxmlformats.org/officeDocument/2006/relationships/image" Target="../media/image630.png"/><Relationship Id="rId380" Type="http://schemas.openxmlformats.org/officeDocument/2006/relationships/customXml" Target="../ink/ink715.xml"/><Relationship Id="rId436" Type="http://schemas.openxmlformats.org/officeDocument/2006/relationships/customXml" Target="../ink/ink743.xml"/><Relationship Id="rId240" Type="http://schemas.openxmlformats.org/officeDocument/2006/relationships/customXml" Target="../ink/ink644.xml"/><Relationship Id="rId35" Type="http://schemas.openxmlformats.org/officeDocument/2006/relationships/image" Target="../media/image533.png"/><Relationship Id="rId77" Type="http://schemas.openxmlformats.org/officeDocument/2006/relationships/image" Target="../media/image554.png"/><Relationship Id="rId100" Type="http://schemas.openxmlformats.org/officeDocument/2006/relationships/customXml" Target="../ink/ink574.xml"/><Relationship Id="rId282" Type="http://schemas.openxmlformats.org/officeDocument/2006/relationships/customXml" Target="../ink/ink665.xml"/><Relationship Id="rId338" Type="http://schemas.openxmlformats.org/officeDocument/2006/relationships/customXml" Target="../ink/ink694.xml"/><Relationship Id="rId8" Type="http://schemas.openxmlformats.org/officeDocument/2006/relationships/customXml" Target="../ink/ink528.xml"/><Relationship Id="rId142" Type="http://schemas.openxmlformats.org/officeDocument/2006/relationships/customXml" Target="../ink/ink595.xml"/><Relationship Id="rId184" Type="http://schemas.openxmlformats.org/officeDocument/2006/relationships/customXml" Target="../ink/ink616.xml"/><Relationship Id="rId391" Type="http://schemas.openxmlformats.org/officeDocument/2006/relationships/image" Target="../media/image710.png"/><Relationship Id="rId405" Type="http://schemas.openxmlformats.org/officeDocument/2006/relationships/image" Target="../media/image717.png"/><Relationship Id="rId447" Type="http://schemas.openxmlformats.org/officeDocument/2006/relationships/customXml" Target="../ink/ink749.xml"/><Relationship Id="rId251" Type="http://schemas.openxmlformats.org/officeDocument/2006/relationships/image" Target="../media/image641.png"/><Relationship Id="rId46" Type="http://schemas.openxmlformats.org/officeDocument/2006/relationships/customXml" Target="../ink/ink547.xml"/><Relationship Id="rId293" Type="http://schemas.openxmlformats.org/officeDocument/2006/relationships/customXml" Target="../ink/ink671.xml"/><Relationship Id="rId307" Type="http://schemas.openxmlformats.org/officeDocument/2006/relationships/customXml" Target="../ink/ink678.xml"/><Relationship Id="rId349" Type="http://schemas.openxmlformats.org/officeDocument/2006/relationships/image" Target="../media/image689.png"/><Relationship Id="rId88" Type="http://schemas.openxmlformats.org/officeDocument/2006/relationships/customXml" Target="../ink/ink568.xml"/><Relationship Id="rId111" Type="http://schemas.openxmlformats.org/officeDocument/2006/relationships/image" Target="../media/image571.png"/><Relationship Id="rId153" Type="http://schemas.openxmlformats.org/officeDocument/2006/relationships/image" Target="../media/image592.png"/><Relationship Id="rId195" Type="http://schemas.openxmlformats.org/officeDocument/2006/relationships/image" Target="../media/image613.png"/><Relationship Id="rId209" Type="http://schemas.openxmlformats.org/officeDocument/2006/relationships/image" Target="../media/image620.png"/><Relationship Id="rId360" Type="http://schemas.openxmlformats.org/officeDocument/2006/relationships/customXml" Target="../ink/ink705.xml"/><Relationship Id="rId416" Type="http://schemas.openxmlformats.org/officeDocument/2006/relationships/customXml" Target="../ink/ink733.xml"/><Relationship Id="rId220" Type="http://schemas.openxmlformats.org/officeDocument/2006/relationships/customXml" Target="../ink/ink634.xml"/><Relationship Id="rId458" Type="http://schemas.openxmlformats.org/officeDocument/2006/relationships/image" Target="../media/image743.png"/><Relationship Id="rId15" Type="http://schemas.openxmlformats.org/officeDocument/2006/relationships/image" Target="../media/image523.png"/><Relationship Id="rId57" Type="http://schemas.openxmlformats.org/officeDocument/2006/relationships/image" Target="../media/image544.png"/><Relationship Id="rId262" Type="http://schemas.openxmlformats.org/officeDocument/2006/relationships/customXml" Target="../ink/ink655.xml"/><Relationship Id="rId318" Type="http://schemas.openxmlformats.org/officeDocument/2006/relationships/image" Target="../media/image674.png"/><Relationship Id="rId99" Type="http://schemas.openxmlformats.org/officeDocument/2006/relationships/image" Target="../media/image565.png"/><Relationship Id="rId122" Type="http://schemas.openxmlformats.org/officeDocument/2006/relationships/customXml" Target="../ink/ink585.xml"/><Relationship Id="rId164" Type="http://schemas.openxmlformats.org/officeDocument/2006/relationships/customXml" Target="../ink/ink606.xml"/><Relationship Id="rId371" Type="http://schemas.openxmlformats.org/officeDocument/2006/relationships/image" Target="../media/image700.png"/><Relationship Id="rId427" Type="http://schemas.openxmlformats.org/officeDocument/2006/relationships/image" Target="../media/image728.png"/><Relationship Id="rId26" Type="http://schemas.openxmlformats.org/officeDocument/2006/relationships/customXml" Target="../ink/ink537.xml"/><Relationship Id="rId231" Type="http://schemas.openxmlformats.org/officeDocument/2006/relationships/image" Target="../media/image631.png"/><Relationship Id="rId273" Type="http://schemas.openxmlformats.org/officeDocument/2006/relationships/image" Target="../media/image652.png"/><Relationship Id="rId329" Type="http://schemas.openxmlformats.org/officeDocument/2006/relationships/image" Target="../media/image679.png"/><Relationship Id="rId68" Type="http://schemas.openxmlformats.org/officeDocument/2006/relationships/customXml" Target="../ink/ink558.xml"/><Relationship Id="rId133" Type="http://schemas.openxmlformats.org/officeDocument/2006/relationships/image" Target="../media/image582.png"/><Relationship Id="rId175" Type="http://schemas.openxmlformats.org/officeDocument/2006/relationships/image" Target="../media/image603.png"/><Relationship Id="rId340" Type="http://schemas.openxmlformats.org/officeDocument/2006/relationships/customXml" Target="../ink/ink695.xml"/><Relationship Id="rId200" Type="http://schemas.openxmlformats.org/officeDocument/2006/relationships/customXml" Target="../ink/ink624.xml"/><Relationship Id="rId382" Type="http://schemas.openxmlformats.org/officeDocument/2006/relationships/customXml" Target="../ink/ink716.xml"/><Relationship Id="rId438" Type="http://schemas.openxmlformats.org/officeDocument/2006/relationships/customXml" Target="../ink/ink744.xml"/><Relationship Id="rId242" Type="http://schemas.openxmlformats.org/officeDocument/2006/relationships/customXml" Target="../ink/ink645.xml"/><Relationship Id="rId284" Type="http://schemas.openxmlformats.org/officeDocument/2006/relationships/customXml" Target="../ink/ink666.xml"/><Relationship Id="rId37" Type="http://schemas.openxmlformats.org/officeDocument/2006/relationships/image" Target="../media/image534.png"/><Relationship Id="rId79" Type="http://schemas.openxmlformats.org/officeDocument/2006/relationships/image" Target="../media/image555.png"/><Relationship Id="rId102" Type="http://schemas.openxmlformats.org/officeDocument/2006/relationships/customXml" Target="../ink/ink575.xml"/><Relationship Id="rId144" Type="http://schemas.openxmlformats.org/officeDocument/2006/relationships/customXml" Target="../ink/ink596.xml"/><Relationship Id="rId90" Type="http://schemas.openxmlformats.org/officeDocument/2006/relationships/customXml" Target="../ink/ink569.xml"/><Relationship Id="rId186" Type="http://schemas.openxmlformats.org/officeDocument/2006/relationships/customXml" Target="../ink/ink617.xml"/><Relationship Id="rId351" Type="http://schemas.openxmlformats.org/officeDocument/2006/relationships/image" Target="../media/image690.png"/><Relationship Id="rId393" Type="http://schemas.openxmlformats.org/officeDocument/2006/relationships/image" Target="../media/image711.png"/><Relationship Id="rId407" Type="http://schemas.openxmlformats.org/officeDocument/2006/relationships/image" Target="../media/image718.png"/><Relationship Id="rId449" Type="http://schemas.openxmlformats.org/officeDocument/2006/relationships/customXml" Target="../ink/ink750.xml"/><Relationship Id="rId211" Type="http://schemas.openxmlformats.org/officeDocument/2006/relationships/image" Target="../media/image621.png"/><Relationship Id="rId253" Type="http://schemas.openxmlformats.org/officeDocument/2006/relationships/image" Target="../media/image642.png"/><Relationship Id="rId295" Type="http://schemas.openxmlformats.org/officeDocument/2006/relationships/customXml" Target="../ink/ink672.xml"/><Relationship Id="rId309" Type="http://schemas.openxmlformats.org/officeDocument/2006/relationships/customXml" Target="../ink/ink679.xml"/><Relationship Id="rId460" Type="http://schemas.openxmlformats.org/officeDocument/2006/relationships/image" Target="../media/image744.png"/><Relationship Id="rId48" Type="http://schemas.openxmlformats.org/officeDocument/2006/relationships/customXml" Target="../ink/ink548.xml"/><Relationship Id="rId113" Type="http://schemas.openxmlformats.org/officeDocument/2006/relationships/image" Target="../media/image572.png"/><Relationship Id="rId320" Type="http://schemas.openxmlformats.org/officeDocument/2006/relationships/customXml" Target="../ink/ink685.xml"/><Relationship Id="rId155" Type="http://schemas.openxmlformats.org/officeDocument/2006/relationships/image" Target="../media/image593.png"/><Relationship Id="rId197" Type="http://schemas.openxmlformats.org/officeDocument/2006/relationships/image" Target="../media/image614.png"/><Relationship Id="rId362" Type="http://schemas.openxmlformats.org/officeDocument/2006/relationships/customXml" Target="../ink/ink706.xml"/><Relationship Id="rId418" Type="http://schemas.openxmlformats.org/officeDocument/2006/relationships/customXml" Target="../ink/ink734.xml"/><Relationship Id="rId222" Type="http://schemas.openxmlformats.org/officeDocument/2006/relationships/customXml" Target="../ink/ink635.xml"/><Relationship Id="rId264" Type="http://schemas.openxmlformats.org/officeDocument/2006/relationships/customXml" Target="../ink/ink656.xml"/><Relationship Id="rId17" Type="http://schemas.openxmlformats.org/officeDocument/2006/relationships/image" Target="../media/image524.png"/><Relationship Id="rId59" Type="http://schemas.openxmlformats.org/officeDocument/2006/relationships/image" Target="../media/image545.png"/><Relationship Id="rId124" Type="http://schemas.openxmlformats.org/officeDocument/2006/relationships/customXml" Target="../ink/ink586.xml"/><Relationship Id="rId70" Type="http://schemas.openxmlformats.org/officeDocument/2006/relationships/customXml" Target="../ink/ink559.xml"/><Relationship Id="rId166" Type="http://schemas.openxmlformats.org/officeDocument/2006/relationships/customXml" Target="../ink/ink607.xml"/><Relationship Id="rId331" Type="http://schemas.openxmlformats.org/officeDocument/2006/relationships/image" Target="../media/image680.png"/><Relationship Id="rId373" Type="http://schemas.openxmlformats.org/officeDocument/2006/relationships/image" Target="../media/image701.png"/><Relationship Id="rId429" Type="http://schemas.openxmlformats.org/officeDocument/2006/relationships/image" Target="../media/image72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32.png"/><Relationship Id="rId440" Type="http://schemas.openxmlformats.org/officeDocument/2006/relationships/customXml" Target="../ink/ink745.xml"/><Relationship Id="rId28" Type="http://schemas.openxmlformats.org/officeDocument/2006/relationships/customXml" Target="../ink/ink538.xml"/><Relationship Id="rId275" Type="http://schemas.openxmlformats.org/officeDocument/2006/relationships/image" Target="../media/image653.png"/><Relationship Id="rId300" Type="http://schemas.openxmlformats.org/officeDocument/2006/relationships/image" Target="../media/image665.png"/><Relationship Id="rId81" Type="http://schemas.openxmlformats.org/officeDocument/2006/relationships/image" Target="../media/image556.png"/><Relationship Id="rId135" Type="http://schemas.openxmlformats.org/officeDocument/2006/relationships/image" Target="../media/image583.png"/><Relationship Id="rId177" Type="http://schemas.openxmlformats.org/officeDocument/2006/relationships/image" Target="../media/image604.png"/><Relationship Id="rId342" Type="http://schemas.openxmlformats.org/officeDocument/2006/relationships/customXml" Target="../ink/ink696.xml"/><Relationship Id="rId384" Type="http://schemas.openxmlformats.org/officeDocument/2006/relationships/customXml" Target="../ink/ink717.xml"/><Relationship Id="rId202" Type="http://schemas.openxmlformats.org/officeDocument/2006/relationships/customXml" Target="../ink/ink625.xml"/><Relationship Id="rId244" Type="http://schemas.openxmlformats.org/officeDocument/2006/relationships/customXml" Target="../ink/ink646.xml"/><Relationship Id="rId39" Type="http://schemas.openxmlformats.org/officeDocument/2006/relationships/image" Target="../media/image535.png"/><Relationship Id="rId286" Type="http://schemas.openxmlformats.org/officeDocument/2006/relationships/image" Target="../media/image658.png"/><Relationship Id="rId451" Type="http://schemas.openxmlformats.org/officeDocument/2006/relationships/customXml" Target="../ink/ink751.xml"/><Relationship Id="rId50" Type="http://schemas.openxmlformats.org/officeDocument/2006/relationships/customXml" Target="../ink/ink549.xml"/><Relationship Id="rId104" Type="http://schemas.openxmlformats.org/officeDocument/2006/relationships/customXml" Target="../ink/ink576.xml"/><Relationship Id="rId146" Type="http://schemas.openxmlformats.org/officeDocument/2006/relationships/customXml" Target="../ink/ink597.xml"/><Relationship Id="rId188" Type="http://schemas.openxmlformats.org/officeDocument/2006/relationships/customXml" Target="../ink/ink618.xml"/><Relationship Id="rId311" Type="http://schemas.openxmlformats.org/officeDocument/2006/relationships/customXml" Target="../ink/ink680.xml"/><Relationship Id="rId353" Type="http://schemas.openxmlformats.org/officeDocument/2006/relationships/image" Target="../media/image691.png"/><Relationship Id="rId395" Type="http://schemas.openxmlformats.org/officeDocument/2006/relationships/image" Target="../media/image712.png"/><Relationship Id="rId409" Type="http://schemas.openxmlformats.org/officeDocument/2006/relationships/image" Target="../media/image719.png"/><Relationship Id="rId92" Type="http://schemas.openxmlformats.org/officeDocument/2006/relationships/customXml" Target="../ink/ink570.xml"/><Relationship Id="rId213" Type="http://schemas.openxmlformats.org/officeDocument/2006/relationships/image" Target="../media/image622.png"/><Relationship Id="rId420" Type="http://schemas.openxmlformats.org/officeDocument/2006/relationships/customXml" Target="../ink/ink735.xml"/><Relationship Id="rId255" Type="http://schemas.openxmlformats.org/officeDocument/2006/relationships/image" Target="../media/image643.png"/><Relationship Id="rId297" Type="http://schemas.openxmlformats.org/officeDocument/2006/relationships/customXml" Target="../ink/ink673.xml"/><Relationship Id="rId462" Type="http://schemas.openxmlformats.org/officeDocument/2006/relationships/image" Target="../media/image745.png"/><Relationship Id="rId115" Type="http://schemas.openxmlformats.org/officeDocument/2006/relationships/image" Target="../media/image573.png"/><Relationship Id="rId157" Type="http://schemas.openxmlformats.org/officeDocument/2006/relationships/image" Target="../media/image594.png"/><Relationship Id="rId322" Type="http://schemas.openxmlformats.org/officeDocument/2006/relationships/customXml" Target="../ink/ink686.xml"/><Relationship Id="rId364" Type="http://schemas.openxmlformats.org/officeDocument/2006/relationships/customXml" Target="../ink/ink70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6.xml"/><Relationship Id="rId299" Type="http://schemas.openxmlformats.org/officeDocument/2006/relationships/customXml" Target="../ink/ink907.xml"/><Relationship Id="rId21" Type="http://schemas.openxmlformats.org/officeDocument/2006/relationships/customXml" Target="../ink/ink768.xml"/><Relationship Id="rId63" Type="http://schemas.openxmlformats.org/officeDocument/2006/relationships/customXml" Target="../ink/ink789.xml"/><Relationship Id="rId159" Type="http://schemas.openxmlformats.org/officeDocument/2006/relationships/customXml" Target="../ink/ink837.xml"/><Relationship Id="rId324" Type="http://schemas.openxmlformats.org/officeDocument/2006/relationships/image" Target="../media/image908.png"/><Relationship Id="rId366" Type="http://schemas.openxmlformats.org/officeDocument/2006/relationships/image" Target="../media/image929.png"/><Relationship Id="rId170" Type="http://schemas.openxmlformats.org/officeDocument/2006/relationships/image" Target="../media/image831.png"/><Relationship Id="rId226" Type="http://schemas.openxmlformats.org/officeDocument/2006/relationships/image" Target="../media/image859.png"/><Relationship Id="rId268" Type="http://schemas.openxmlformats.org/officeDocument/2006/relationships/image" Target="../media/image880.png"/><Relationship Id="rId32" Type="http://schemas.openxmlformats.org/officeDocument/2006/relationships/image" Target="../media/image762.png"/><Relationship Id="rId74" Type="http://schemas.openxmlformats.org/officeDocument/2006/relationships/image" Target="../media/image783.png"/><Relationship Id="rId128" Type="http://schemas.openxmlformats.org/officeDocument/2006/relationships/image" Target="../media/image810.png"/><Relationship Id="rId335" Type="http://schemas.openxmlformats.org/officeDocument/2006/relationships/customXml" Target="../ink/ink925.xml"/><Relationship Id="rId377" Type="http://schemas.openxmlformats.org/officeDocument/2006/relationships/customXml" Target="../ink/ink946.xml"/><Relationship Id="rId5" Type="http://schemas.openxmlformats.org/officeDocument/2006/relationships/customXml" Target="../ink/ink760.xml"/><Relationship Id="rId181" Type="http://schemas.openxmlformats.org/officeDocument/2006/relationships/customXml" Target="../ink/ink848.xml"/><Relationship Id="rId237" Type="http://schemas.openxmlformats.org/officeDocument/2006/relationships/customXml" Target="../ink/ink876.xml"/><Relationship Id="rId402" Type="http://schemas.openxmlformats.org/officeDocument/2006/relationships/image" Target="../media/image947.png"/><Relationship Id="rId279" Type="http://schemas.openxmlformats.org/officeDocument/2006/relationships/customXml" Target="../ink/ink897.xml"/><Relationship Id="rId43" Type="http://schemas.openxmlformats.org/officeDocument/2006/relationships/customXml" Target="../ink/ink779.xml"/><Relationship Id="rId139" Type="http://schemas.openxmlformats.org/officeDocument/2006/relationships/customXml" Target="../ink/ink827.xml"/><Relationship Id="rId290" Type="http://schemas.openxmlformats.org/officeDocument/2006/relationships/image" Target="../media/image891.png"/><Relationship Id="rId304" Type="http://schemas.openxmlformats.org/officeDocument/2006/relationships/image" Target="../media/image898.png"/><Relationship Id="rId346" Type="http://schemas.openxmlformats.org/officeDocument/2006/relationships/image" Target="../media/image919.png"/><Relationship Id="rId388" Type="http://schemas.openxmlformats.org/officeDocument/2006/relationships/image" Target="../media/image940.png"/><Relationship Id="rId85" Type="http://schemas.openxmlformats.org/officeDocument/2006/relationships/customXml" Target="../ink/ink800.xml"/><Relationship Id="rId150" Type="http://schemas.openxmlformats.org/officeDocument/2006/relationships/image" Target="../media/image821.png"/><Relationship Id="rId192" Type="http://schemas.openxmlformats.org/officeDocument/2006/relationships/image" Target="../media/image842.png"/><Relationship Id="rId206" Type="http://schemas.openxmlformats.org/officeDocument/2006/relationships/image" Target="../media/image849.png"/><Relationship Id="rId413" Type="http://schemas.openxmlformats.org/officeDocument/2006/relationships/customXml" Target="../ink/ink964.xml"/><Relationship Id="rId248" Type="http://schemas.openxmlformats.org/officeDocument/2006/relationships/image" Target="../media/image870.png"/><Relationship Id="rId12" Type="http://schemas.openxmlformats.org/officeDocument/2006/relationships/image" Target="../media/image752.png"/><Relationship Id="rId108" Type="http://schemas.openxmlformats.org/officeDocument/2006/relationships/image" Target="../media/image800.png"/><Relationship Id="rId315" Type="http://schemas.openxmlformats.org/officeDocument/2006/relationships/customXml" Target="../ink/ink915.xml"/><Relationship Id="rId357" Type="http://schemas.openxmlformats.org/officeDocument/2006/relationships/customXml" Target="../ink/ink936.xml"/><Relationship Id="rId54" Type="http://schemas.openxmlformats.org/officeDocument/2006/relationships/image" Target="../media/image773.png"/><Relationship Id="rId96" Type="http://schemas.openxmlformats.org/officeDocument/2006/relationships/image" Target="../media/image794.png"/><Relationship Id="rId161" Type="http://schemas.openxmlformats.org/officeDocument/2006/relationships/customXml" Target="../ink/ink838.xml"/><Relationship Id="rId217" Type="http://schemas.openxmlformats.org/officeDocument/2006/relationships/customXml" Target="../ink/ink866.xml"/><Relationship Id="rId399" Type="http://schemas.openxmlformats.org/officeDocument/2006/relationships/customXml" Target="../ink/ink957.xml"/><Relationship Id="rId259" Type="http://schemas.openxmlformats.org/officeDocument/2006/relationships/customXml" Target="../ink/ink887.xml"/><Relationship Id="rId424" Type="http://schemas.openxmlformats.org/officeDocument/2006/relationships/image" Target="../media/image958.png"/><Relationship Id="rId23" Type="http://schemas.openxmlformats.org/officeDocument/2006/relationships/customXml" Target="../ink/ink769.xml"/><Relationship Id="rId119" Type="http://schemas.openxmlformats.org/officeDocument/2006/relationships/customXml" Target="../ink/ink817.xml"/><Relationship Id="rId270" Type="http://schemas.openxmlformats.org/officeDocument/2006/relationships/image" Target="../media/image881.png"/><Relationship Id="rId326" Type="http://schemas.openxmlformats.org/officeDocument/2006/relationships/image" Target="../media/image909.png"/><Relationship Id="rId65" Type="http://schemas.openxmlformats.org/officeDocument/2006/relationships/customXml" Target="../ink/ink790.xml"/><Relationship Id="rId130" Type="http://schemas.openxmlformats.org/officeDocument/2006/relationships/image" Target="../media/image811.png"/><Relationship Id="rId368" Type="http://schemas.openxmlformats.org/officeDocument/2006/relationships/image" Target="../media/image930.png"/><Relationship Id="rId172" Type="http://schemas.openxmlformats.org/officeDocument/2006/relationships/image" Target="../media/image832.png"/><Relationship Id="rId228" Type="http://schemas.openxmlformats.org/officeDocument/2006/relationships/image" Target="../media/image860.png"/><Relationship Id="rId281" Type="http://schemas.openxmlformats.org/officeDocument/2006/relationships/customXml" Target="../ink/ink898.xml"/><Relationship Id="rId337" Type="http://schemas.openxmlformats.org/officeDocument/2006/relationships/customXml" Target="../ink/ink926.xml"/><Relationship Id="rId34" Type="http://schemas.openxmlformats.org/officeDocument/2006/relationships/image" Target="../media/image763.png"/><Relationship Id="rId76" Type="http://schemas.openxmlformats.org/officeDocument/2006/relationships/image" Target="../media/image784.png"/><Relationship Id="rId141" Type="http://schemas.openxmlformats.org/officeDocument/2006/relationships/customXml" Target="../ink/ink828.xml"/><Relationship Id="rId379" Type="http://schemas.openxmlformats.org/officeDocument/2006/relationships/customXml" Target="../ink/ink947.xml"/><Relationship Id="rId7" Type="http://schemas.openxmlformats.org/officeDocument/2006/relationships/customXml" Target="../ink/ink761.xml"/><Relationship Id="rId183" Type="http://schemas.openxmlformats.org/officeDocument/2006/relationships/customXml" Target="../ink/ink849.xml"/><Relationship Id="rId239" Type="http://schemas.openxmlformats.org/officeDocument/2006/relationships/customXml" Target="../ink/ink877.xml"/><Relationship Id="rId390" Type="http://schemas.openxmlformats.org/officeDocument/2006/relationships/image" Target="../media/image941.png"/><Relationship Id="rId404" Type="http://schemas.openxmlformats.org/officeDocument/2006/relationships/image" Target="../media/image948.png"/><Relationship Id="rId250" Type="http://schemas.openxmlformats.org/officeDocument/2006/relationships/image" Target="../media/image871.png"/><Relationship Id="rId292" Type="http://schemas.openxmlformats.org/officeDocument/2006/relationships/image" Target="../media/image892.png"/><Relationship Id="rId306" Type="http://schemas.openxmlformats.org/officeDocument/2006/relationships/image" Target="../media/image899.png"/><Relationship Id="rId45" Type="http://schemas.openxmlformats.org/officeDocument/2006/relationships/customXml" Target="../ink/ink780.xml"/><Relationship Id="rId87" Type="http://schemas.openxmlformats.org/officeDocument/2006/relationships/customXml" Target="../ink/ink801.xml"/><Relationship Id="rId110" Type="http://schemas.openxmlformats.org/officeDocument/2006/relationships/image" Target="../media/image801.png"/><Relationship Id="rId348" Type="http://schemas.openxmlformats.org/officeDocument/2006/relationships/image" Target="../media/image920.png"/><Relationship Id="rId152" Type="http://schemas.openxmlformats.org/officeDocument/2006/relationships/image" Target="../media/image822.png"/><Relationship Id="rId194" Type="http://schemas.openxmlformats.org/officeDocument/2006/relationships/image" Target="../media/image843.png"/><Relationship Id="rId208" Type="http://schemas.openxmlformats.org/officeDocument/2006/relationships/image" Target="../media/image850.png"/><Relationship Id="rId415" Type="http://schemas.openxmlformats.org/officeDocument/2006/relationships/customXml" Target="../ink/ink965.xml"/><Relationship Id="rId261" Type="http://schemas.openxmlformats.org/officeDocument/2006/relationships/customXml" Target="../ink/ink888.xml"/><Relationship Id="rId14" Type="http://schemas.openxmlformats.org/officeDocument/2006/relationships/image" Target="../media/image753.png"/><Relationship Id="rId56" Type="http://schemas.openxmlformats.org/officeDocument/2006/relationships/image" Target="../media/image774.png"/><Relationship Id="rId317" Type="http://schemas.openxmlformats.org/officeDocument/2006/relationships/customXml" Target="../ink/ink916.xml"/><Relationship Id="rId359" Type="http://schemas.openxmlformats.org/officeDocument/2006/relationships/customXml" Target="../ink/ink937.xml"/><Relationship Id="rId98" Type="http://schemas.openxmlformats.org/officeDocument/2006/relationships/image" Target="../media/image795.png"/><Relationship Id="rId121" Type="http://schemas.openxmlformats.org/officeDocument/2006/relationships/customXml" Target="../ink/ink818.xml"/><Relationship Id="rId163" Type="http://schemas.openxmlformats.org/officeDocument/2006/relationships/customXml" Target="../ink/ink839.xml"/><Relationship Id="rId219" Type="http://schemas.openxmlformats.org/officeDocument/2006/relationships/customXml" Target="../ink/ink867.xml"/><Relationship Id="rId370" Type="http://schemas.openxmlformats.org/officeDocument/2006/relationships/image" Target="../media/image931.png"/><Relationship Id="rId426" Type="http://schemas.openxmlformats.org/officeDocument/2006/relationships/image" Target="../media/image959.png"/><Relationship Id="rId230" Type="http://schemas.openxmlformats.org/officeDocument/2006/relationships/image" Target="../media/image861.png"/><Relationship Id="rId25" Type="http://schemas.openxmlformats.org/officeDocument/2006/relationships/customXml" Target="../ink/ink770.xml"/><Relationship Id="rId67" Type="http://schemas.openxmlformats.org/officeDocument/2006/relationships/customXml" Target="../ink/ink791.xml"/><Relationship Id="rId272" Type="http://schemas.openxmlformats.org/officeDocument/2006/relationships/image" Target="../media/image882.png"/><Relationship Id="rId328" Type="http://schemas.openxmlformats.org/officeDocument/2006/relationships/image" Target="../media/image910.png"/><Relationship Id="rId132" Type="http://schemas.openxmlformats.org/officeDocument/2006/relationships/image" Target="../media/image812.png"/><Relationship Id="rId174" Type="http://schemas.openxmlformats.org/officeDocument/2006/relationships/image" Target="../media/image833.png"/><Relationship Id="rId381" Type="http://schemas.openxmlformats.org/officeDocument/2006/relationships/customXml" Target="../ink/ink948.xml"/><Relationship Id="rId241" Type="http://schemas.openxmlformats.org/officeDocument/2006/relationships/customXml" Target="../ink/ink878.xml"/><Relationship Id="rId36" Type="http://schemas.openxmlformats.org/officeDocument/2006/relationships/image" Target="../media/image764.png"/><Relationship Id="rId283" Type="http://schemas.openxmlformats.org/officeDocument/2006/relationships/customXml" Target="../ink/ink899.xml"/><Relationship Id="rId339" Type="http://schemas.openxmlformats.org/officeDocument/2006/relationships/customXml" Target="../ink/ink927.xml"/><Relationship Id="rId78" Type="http://schemas.openxmlformats.org/officeDocument/2006/relationships/image" Target="../media/image785.png"/><Relationship Id="rId101" Type="http://schemas.openxmlformats.org/officeDocument/2006/relationships/customXml" Target="../ink/ink808.xml"/><Relationship Id="rId143" Type="http://schemas.openxmlformats.org/officeDocument/2006/relationships/customXml" Target="../ink/ink829.xml"/><Relationship Id="rId185" Type="http://schemas.openxmlformats.org/officeDocument/2006/relationships/customXml" Target="../ink/ink850.xml"/><Relationship Id="rId350" Type="http://schemas.openxmlformats.org/officeDocument/2006/relationships/image" Target="../media/image921.png"/><Relationship Id="rId406" Type="http://schemas.openxmlformats.org/officeDocument/2006/relationships/image" Target="../media/image949.png"/><Relationship Id="rId9" Type="http://schemas.openxmlformats.org/officeDocument/2006/relationships/customXml" Target="../ink/ink762.xml"/><Relationship Id="rId210" Type="http://schemas.openxmlformats.org/officeDocument/2006/relationships/image" Target="../media/image851.png"/><Relationship Id="rId392" Type="http://schemas.openxmlformats.org/officeDocument/2006/relationships/image" Target="../media/image942.png"/><Relationship Id="rId252" Type="http://schemas.openxmlformats.org/officeDocument/2006/relationships/image" Target="../media/image872.png"/><Relationship Id="rId294" Type="http://schemas.openxmlformats.org/officeDocument/2006/relationships/image" Target="../media/image893.png"/><Relationship Id="rId308" Type="http://schemas.openxmlformats.org/officeDocument/2006/relationships/image" Target="../media/image900.png"/><Relationship Id="rId47" Type="http://schemas.openxmlformats.org/officeDocument/2006/relationships/customXml" Target="../ink/ink781.xml"/><Relationship Id="rId89" Type="http://schemas.openxmlformats.org/officeDocument/2006/relationships/customXml" Target="../ink/ink802.xml"/><Relationship Id="rId112" Type="http://schemas.openxmlformats.org/officeDocument/2006/relationships/image" Target="../media/image802.png"/><Relationship Id="rId154" Type="http://schemas.openxmlformats.org/officeDocument/2006/relationships/image" Target="../media/image823.png"/><Relationship Id="rId361" Type="http://schemas.openxmlformats.org/officeDocument/2006/relationships/customXml" Target="../ink/ink938.xml"/><Relationship Id="rId196" Type="http://schemas.openxmlformats.org/officeDocument/2006/relationships/image" Target="../media/image844.png"/><Relationship Id="rId417" Type="http://schemas.openxmlformats.org/officeDocument/2006/relationships/customXml" Target="../ink/ink966.xml"/><Relationship Id="rId16" Type="http://schemas.openxmlformats.org/officeDocument/2006/relationships/image" Target="../media/image754.png"/><Relationship Id="rId221" Type="http://schemas.openxmlformats.org/officeDocument/2006/relationships/customXml" Target="../ink/ink868.xml"/><Relationship Id="rId263" Type="http://schemas.openxmlformats.org/officeDocument/2006/relationships/customXml" Target="../ink/ink889.xml"/><Relationship Id="rId319" Type="http://schemas.openxmlformats.org/officeDocument/2006/relationships/customXml" Target="../ink/ink917.xml"/><Relationship Id="rId58" Type="http://schemas.openxmlformats.org/officeDocument/2006/relationships/image" Target="../media/image775.png"/><Relationship Id="rId123" Type="http://schemas.openxmlformats.org/officeDocument/2006/relationships/customXml" Target="../ink/ink819.xml"/><Relationship Id="rId330" Type="http://schemas.openxmlformats.org/officeDocument/2006/relationships/image" Target="../media/image911.png"/><Relationship Id="rId165" Type="http://schemas.openxmlformats.org/officeDocument/2006/relationships/customXml" Target="../ink/ink840.xml"/><Relationship Id="rId372" Type="http://schemas.openxmlformats.org/officeDocument/2006/relationships/image" Target="../media/image932.png"/><Relationship Id="rId428" Type="http://schemas.openxmlformats.org/officeDocument/2006/relationships/image" Target="../media/image960.png"/><Relationship Id="rId232" Type="http://schemas.openxmlformats.org/officeDocument/2006/relationships/image" Target="../media/image862.png"/><Relationship Id="rId274" Type="http://schemas.openxmlformats.org/officeDocument/2006/relationships/image" Target="../media/image883.png"/><Relationship Id="rId27" Type="http://schemas.openxmlformats.org/officeDocument/2006/relationships/customXml" Target="../ink/ink771.xml"/><Relationship Id="rId69" Type="http://schemas.openxmlformats.org/officeDocument/2006/relationships/customXml" Target="../ink/ink792.xml"/><Relationship Id="rId134" Type="http://schemas.openxmlformats.org/officeDocument/2006/relationships/image" Target="../media/image813.png"/><Relationship Id="rId80" Type="http://schemas.openxmlformats.org/officeDocument/2006/relationships/image" Target="../media/image786.png"/><Relationship Id="rId176" Type="http://schemas.openxmlformats.org/officeDocument/2006/relationships/image" Target="../media/image834.png"/><Relationship Id="rId341" Type="http://schemas.openxmlformats.org/officeDocument/2006/relationships/customXml" Target="../ink/ink928.xml"/><Relationship Id="rId383" Type="http://schemas.openxmlformats.org/officeDocument/2006/relationships/customXml" Target="../ink/ink949.xml"/><Relationship Id="rId201" Type="http://schemas.openxmlformats.org/officeDocument/2006/relationships/customXml" Target="../ink/ink858.xml"/><Relationship Id="rId243" Type="http://schemas.openxmlformats.org/officeDocument/2006/relationships/customXml" Target="../ink/ink879.xml"/><Relationship Id="rId285" Type="http://schemas.openxmlformats.org/officeDocument/2006/relationships/customXml" Target="../ink/ink900.xml"/><Relationship Id="rId38" Type="http://schemas.openxmlformats.org/officeDocument/2006/relationships/image" Target="../media/image765.png"/><Relationship Id="rId103" Type="http://schemas.openxmlformats.org/officeDocument/2006/relationships/customXml" Target="../ink/ink809.xml"/><Relationship Id="rId310" Type="http://schemas.openxmlformats.org/officeDocument/2006/relationships/image" Target="../media/image901.png"/><Relationship Id="rId70" Type="http://schemas.openxmlformats.org/officeDocument/2006/relationships/image" Target="../media/image781.png"/><Relationship Id="rId91" Type="http://schemas.openxmlformats.org/officeDocument/2006/relationships/customXml" Target="../ink/ink803.xml"/><Relationship Id="rId145" Type="http://schemas.openxmlformats.org/officeDocument/2006/relationships/customXml" Target="../ink/ink830.xml"/><Relationship Id="rId166" Type="http://schemas.openxmlformats.org/officeDocument/2006/relationships/image" Target="../media/image829.png"/><Relationship Id="rId187" Type="http://schemas.openxmlformats.org/officeDocument/2006/relationships/customXml" Target="../ink/ink851.xml"/><Relationship Id="rId331" Type="http://schemas.openxmlformats.org/officeDocument/2006/relationships/customXml" Target="../ink/ink923.xml"/><Relationship Id="rId352" Type="http://schemas.openxmlformats.org/officeDocument/2006/relationships/image" Target="../media/image922.png"/><Relationship Id="rId373" Type="http://schemas.openxmlformats.org/officeDocument/2006/relationships/customXml" Target="../ink/ink944.xml"/><Relationship Id="rId394" Type="http://schemas.openxmlformats.org/officeDocument/2006/relationships/image" Target="../media/image943.png"/><Relationship Id="rId408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52.png"/><Relationship Id="rId233" Type="http://schemas.openxmlformats.org/officeDocument/2006/relationships/customXml" Target="../ink/ink874.xml"/><Relationship Id="rId254" Type="http://schemas.openxmlformats.org/officeDocument/2006/relationships/image" Target="../media/image873.png"/><Relationship Id="rId28" Type="http://schemas.openxmlformats.org/officeDocument/2006/relationships/image" Target="../media/image760.png"/><Relationship Id="rId49" Type="http://schemas.openxmlformats.org/officeDocument/2006/relationships/customXml" Target="../ink/ink782.xml"/><Relationship Id="rId114" Type="http://schemas.openxmlformats.org/officeDocument/2006/relationships/image" Target="../media/image803.png"/><Relationship Id="rId275" Type="http://schemas.openxmlformats.org/officeDocument/2006/relationships/customXml" Target="../ink/ink895.xml"/><Relationship Id="rId296" Type="http://schemas.openxmlformats.org/officeDocument/2006/relationships/image" Target="../media/image894.png"/><Relationship Id="rId300" Type="http://schemas.openxmlformats.org/officeDocument/2006/relationships/image" Target="../media/image896.png"/><Relationship Id="rId60" Type="http://schemas.openxmlformats.org/officeDocument/2006/relationships/image" Target="../media/image776.png"/><Relationship Id="rId81" Type="http://schemas.openxmlformats.org/officeDocument/2006/relationships/customXml" Target="../ink/ink798.xml"/><Relationship Id="rId135" Type="http://schemas.openxmlformats.org/officeDocument/2006/relationships/customXml" Target="../ink/ink825.xml"/><Relationship Id="rId156" Type="http://schemas.openxmlformats.org/officeDocument/2006/relationships/image" Target="../media/image824.png"/><Relationship Id="rId177" Type="http://schemas.openxmlformats.org/officeDocument/2006/relationships/customXml" Target="../ink/ink846.xml"/><Relationship Id="rId198" Type="http://schemas.openxmlformats.org/officeDocument/2006/relationships/image" Target="../media/image845.png"/><Relationship Id="rId321" Type="http://schemas.openxmlformats.org/officeDocument/2006/relationships/customXml" Target="../ink/ink918.xml"/><Relationship Id="rId342" Type="http://schemas.openxmlformats.org/officeDocument/2006/relationships/image" Target="../media/image917.png"/><Relationship Id="rId363" Type="http://schemas.openxmlformats.org/officeDocument/2006/relationships/customXml" Target="../ink/ink939.xml"/><Relationship Id="rId384" Type="http://schemas.openxmlformats.org/officeDocument/2006/relationships/image" Target="../media/image938.png"/><Relationship Id="rId419" Type="http://schemas.openxmlformats.org/officeDocument/2006/relationships/customXml" Target="../ink/ink967.xml"/><Relationship Id="rId202" Type="http://schemas.openxmlformats.org/officeDocument/2006/relationships/image" Target="../media/image847.png"/><Relationship Id="rId223" Type="http://schemas.openxmlformats.org/officeDocument/2006/relationships/customXml" Target="../ink/ink869.xml"/><Relationship Id="rId244" Type="http://schemas.openxmlformats.org/officeDocument/2006/relationships/image" Target="../media/image868.png"/><Relationship Id="rId18" Type="http://schemas.openxmlformats.org/officeDocument/2006/relationships/image" Target="../media/image755.png"/><Relationship Id="rId39" Type="http://schemas.openxmlformats.org/officeDocument/2006/relationships/customXml" Target="../ink/ink777.xml"/><Relationship Id="rId265" Type="http://schemas.openxmlformats.org/officeDocument/2006/relationships/customXml" Target="../ink/ink890.xml"/><Relationship Id="rId286" Type="http://schemas.openxmlformats.org/officeDocument/2006/relationships/image" Target="../media/image889.png"/><Relationship Id="rId50" Type="http://schemas.openxmlformats.org/officeDocument/2006/relationships/image" Target="../media/image771.png"/><Relationship Id="rId104" Type="http://schemas.openxmlformats.org/officeDocument/2006/relationships/image" Target="../media/image798.png"/><Relationship Id="rId125" Type="http://schemas.openxmlformats.org/officeDocument/2006/relationships/customXml" Target="../ink/ink820.xml"/><Relationship Id="rId146" Type="http://schemas.openxmlformats.org/officeDocument/2006/relationships/image" Target="../media/image819.png"/><Relationship Id="rId167" Type="http://schemas.openxmlformats.org/officeDocument/2006/relationships/customXml" Target="../ink/ink841.xml"/><Relationship Id="rId188" Type="http://schemas.openxmlformats.org/officeDocument/2006/relationships/image" Target="../media/image840.png"/><Relationship Id="rId311" Type="http://schemas.openxmlformats.org/officeDocument/2006/relationships/customXml" Target="../ink/ink913.xml"/><Relationship Id="rId332" Type="http://schemas.openxmlformats.org/officeDocument/2006/relationships/image" Target="../media/image912.png"/><Relationship Id="rId353" Type="http://schemas.openxmlformats.org/officeDocument/2006/relationships/customXml" Target="../ink/ink934.xml"/><Relationship Id="rId374" Type="http://schemas.openxmlformats.org/officeDocument/2006/relationships/image" Target="../media/image933.png"/><Relationship Id="rId395" Type="http://schemas.openxmlformats.org/officeDocument/2006/relationships/customXml" Target="../ink/ink955.xml"/><Relationship Id="rId409" Type="http://schemas.openxmlformats.org/officeDocument/2006/relationships/customXml" Target="../ink/ink962.xml"/><Relationship Id="rId71" Type="http://schemas.openxmlformats.org/officeDocument/2006/relationships/customXml" Target="../ink/ink793.xml"/><Relationship Id="rId92" Type="http://schemas.openxmlformats.org/officeDocument/2006/relationships/image" Target="../media/image792.png"/><Relationship Id="rId213" Type="http://schemas.openxmlformats.org/officeDocument/2006/relationships/customXml" Target="../ink/ink864.xml"/><Relationship Id="rId234" Type="http://schemas.openxmlformats.org/officeDocument/2006/relationships/image" Target="../media/image863.png"/><Relationship Id="rId420" Type="http://schemas.openxmlformats.org/officeDocument/2006/relationships/image" Target="../media/image956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72.xml"/><Relationship Id="rId255" Type="http://schemas.openxmlformats.org/officeDocument/2006/relationships/customXml" Target="../ink/ink885.xml"/><Relationship Id="rId276" Type="http://schemas.openxmlformats.org/officeDocument/2006/relationships/image" Target="../media/image884.png"/><Relationship Id="rId297" Type="http://schemas.openxmlformats.org/officeDocument/2006/relationships/customXml" Target="../ink/ink906.xml"/><Relationship Id="rId40" Type="http://schemas.openxmlformats.org/officeDocument/2006/relationships/image" Target="../media/image766.png"/><Relationship Id="rId115" Type="http://schemas.openxmlformats.org/officeDocument/2006/relationships/customXml" Target="../ink/ink815.xml"/><Relationship Id="rId136" Type="http://schemas.openxmlformats.org/officeDocument/2006/relationships/image" Target="../media/image814.png"/><Relationship Id="rId157" Type="http://schemas.openxmlformats.org/officeDocument/2006/relationships/customXml" Target="../ink/ink836.xml"/><Relationship Id="rId178" Type="http://schemas.openxmlformats.org/officeDocument/2006/relationships/image" Target="../media/image835.png"/><Relationship Id="rId301" Type="http://schemas.openxmlformats.org/officeDocument/2006/relationships/customXml" Target="../ink/ink908.xml"/><Relationship Id="rId322" Type="http://schemas.openxmlformats.org/officeDocument/2006/relationships/image" Target="../media/image907.png"/><Relationship Id="rId343" Type="http://schemas.openxmlformats.org/officeDocument/2006/relationships/customXml" Target="../ink/ink929.xml"/><Relationship Id="rId364" Type="http://schemas.openxmlformats.org/officeDocument/2006/relationships/image" Target="../media/image928.png"/><Relationship Id="rId61" Type="http://schemas.openxmlformats.org/officeDocument/2006/relationships/customXml" Target="../ink/ink788.xml"/><Relationship Id="rId82" Type="http://schemas.openxmlformats.org/officeDocument/2006/relationships/image" Target="../media/image787.png"/><Relationship Id="rId199" Type="http://schemas.openxmlformats.org/officeDocument/2006/relationships/customXml" Target="../ink/ink857.xml"/><Relationship Id="rId203" Type="http://schemas.openxmlformats.org/officeDocument/2006/relationships/customXml" Target="../ink/ink859.xml"/><Relationship Id="rId385" Type="http://schemas.openxmlformats.org/officeDocument/2006/relationships/customXml" Target="../ink/ink950.xml"/><Relationship Id="rId19" Type="http://schemas.openxmlformats.org/officeDocument/2006/relationships/customXml" Target="../ink/ink767.xml"/><Relationship Id="rId224" Type="http://schemas.openxmlformats.org/officeDocument/2006/relationships/image" Target="../media/image858.png"/><Relationship Id="rId245" Type="http://schemas.openxmlformats.org/officeDocument/2006/relationships/customXml" Target="../ink/ink880.xml"/><Relationship Id="rId266" Type="http://schemas.openxmlformats.org/officeDocument/2006/relationships/image" Target="../media/image879.png"/><Relationship Id="rId287" Type="http://schemas.openxmlformats.org/officeDocument/2006/relationships/customXml" Target="../ink/ink901.xml"/><Relationship Id="rId410" Type="http://schemas.openxmlformats.org/officeDocument/2006/relationships/image" Target="../media/image951.png"/><Relationship Id="rId30" Type="http://schemas.openxmlformats.org/officeDocument/2006/relationships/image" Target="../media/image761.png"/><Relationship Id="rId105" Type="http://schemas.openxmlformats.org/officeDocument/2006/relationships/customXml" Target="../ink/ink810.xml"/><Relationship Id="rId126" Type="http://schemas.openxmlformats.org/officeDocument/2006/relationships/image" Target="../media/image809.png"/><Relationship Id="rId147" Type="http://schemas.openxmlformats.org/officeDocument/2006/relationships/customXml" Target="../ink/ink831.xml"/><Relationship Id="rId168" Type="http://schemas.openxmlformats.org/officeDocument/2006/relationships/image" Target="../media/image830.png"/><Relationship Id="rId312" Type="http://schemas.openxmlformats.org/officeDocument/2006/relationships/image" Target="../media/image902.png"/><Relationship Id="rId333" Type="http://schemas.openxmlformats.org/officeDocument/2006/relationships/customXml" Target="../ink/ink924.xml"/><Relationship Id="rId354" Type="http://schemas.openxmlformats.org/officeDocument/2006/relationships/image" Target="../media/image923.png"/><Relationship Id="rId51" Type="http://schemas.openxmlformats.org/officeDocument/2006/relationships/customXml" Target="../ink/ink783.xml"/><Relationship Id="rId72" Type="http://schemas.openxmlformats.org/officeDocument/2006/relationships/image" Target="../media/image782.png"/><Relationship Id="rId93" Type="http://schemas.openxmlformats.org/officeDocument/2006/relationships/customXml" Target="../ink/ink804.xml"/><Relationship Id="rId189" Type="http://schemas.openxmlformats.org/officeDocument/2006/relationships/customXml" Target="../ink/ink852.xml"/><Relationship Id="rId375" Type="http://schemas.openxmlformats.org/officeDocument/2006/relationships/customXml" Target="../ink/ink945.xml"/><Relationship Id="rId396" Type="http://schemas.openxmlformats.org/officeDocument/2006/relationships/image" Target="../media/image944.png"/><Relationship Id="rId3" Type="http://schemas.openxmlformats.org/officeDocument/2006/relationships/customXml" Target="../ink/ink759.xml"/><Relationship Id="rId214" Type="http://schemas.openxmlformats.org/officeDocument/2006/relationships/image" Target="../media/image853.png"/><Relationship Id="rId235" Type="http://schemas.openxmlformats.org/officeDocument/2006/relationships/customXml" Target="../ink/ink875.xml"/><Relationship Id="rId256" Type="http://schemas.openxmlformats.org/officeDocument/2006/relationships/image" Target="../media/image874.png"/><Relationship Id="rId277" Type="http://schemas.openxmlformats.org/officeDocument/2006/relationships/customXml" Target="../ink/ink896.xml"/><Relationship Id="rId298" Type="http://schemas.openxmlformats.org/officeDocument/2006/relationships/image" Target="../media/image895.png"/><Relationship Id="rId400" Type="http://schemas.openxmlformats.org/officeDocument/2006/relationships/image" Target="../media/image946.png"/><Relationship Id="rId421" Type="http://schemas.openxmlformats.org/officeDocument/2006/relationships/customXml" Target="../ink/ink968.xml"/><Relationship Id="rId116" Type="http://schemas.openxmlformats.org/officeDocument/2006/relationships/image" Target="../media/image804.png"/><Relationship Id="rId137" Type="http://schemas.openxmlformats.org/officeDocument/2006/relationships/customXml" Target="../ink/ink826.xml"/><Relationship Id="rId158" Type="http://schemas.openxmlformats.org/officeDocument/2006/relationships/image" Target="../media/image825.png"/><Relationship Id="rId302" Type="http://schemas.openxmlformats.org/officeDocument/2006/relationships/image" Target="../media/image897.png"/><Relationship Id="rId323" Type="http://schemas.openxmlformats.org/officeDocument/2006/relationships/customXml" Target="../ink/ink919.xml"/><Relationship Id="rId344" Type="http://schemas.openxmlformats.org/officeDocument/2006/relationships/image" Target="../media/image918.png"/><Relationship Id="rId20" Type="http://schemas.openxmlformats.org/officeDocument/2006/relationships/image" Target="../media/image756.png"/><Relationship Id="rId41" Type="http://schemas.openxmlformats.org/officeDocument/2006/relationships/customXml" Target="../ink/ink778.xml"/><Relationship Id="rId62" Type="http://schemas.openxmlformats.org/officeDocument/2006/relationships/image" Target="../media/image777.png"/><Relationship Id="rId83" Type="http://schemas.openxmlformats.org/officeDocument/2006/relationships/customXml" Target="../ink/ink799.xml"/><Relationship Id="rId179" Type="http://schemas.openxmlformats.org/officeDocument/2006/relationships/customXml" Target="../ink/ink847.xml"/><Relationship Id="rId365" Type="http://schemas.openxmlformats.org/officeDocument/2006/relationships/customXml" Target="../ink/ink940.xml"/><Relationship Id="rId386" Type="http://schemas.openxmlformats.org/officeDocument/2006/relationships/image" Target="../media/image939.png"/><Relationship Id="rId190" Type="http://schemas.openxmlformats.org/officeDocument/2006/relationships/image" Target="../media/image841.png"/><Relationship Id="rId204" Type="http://schemas.openxmlformats.org/officeDocument/2006/relationships/image" Target="../media/image848.png"/><Relationship Id="rId225" Type="http://schemas.openxmlformats.org/officeDocument/2006/relationships/customXml" Target="../ink/ink870.xml"/><Relationship Id="rId246" Type="http://schemas.openxmlformats.org/officeDocument/2006/relationships/image" Target="../media/image869.png"/><Relationship Id="rId267" Type="http://schemas.openxmlformats.org/officeDocument/2006/relationships/customXml" Target="../ink/ink891.xml"/><Relationship Id="rId288" Type="http://schemas.openxmlformats.org/officeDocument/2006/relationships/image" Target="../media/image890.png"/><Relationship Id="rId411" Type="http://schemas.openxmlformats.org/officeDocument/2006/relationships/customXml" Target="../ink/ink963.xml"/><Relationship Id="rId106" Type="http://schemas.openxmlformats.org/officeDocument/2006/relationships/image" Target="../media/image799.png"/><Relationship Id="rId127" Type="http://schemas.openxmlformats.org/officeDocument/2006/relationships/customXml" Target="../ink/ink821.xml"/><Relationship Id="rId313" Type="http://schemas.openxmlformats.org/officeDocument/2006/relationships/customXml" Target="../ink/ink914.xml"/><Relationship Id="rId10" Type="http://schemas.openxmlformats.org/officeDocument/2006/relationships/image" Target="../media/image751.png"/><Relationship Id="rId31" Type="http://schemas.openxmlformats.org/officeDocument/2006/relationships/customXml" Target="../ink/ink773.xml"/><Relationship Id="rId52" Type="http://schemas.openxmlformats.org/officeDocument/2006/relationships/image" Target="../media/image772.png"/><Relationship Id="rId73" Type="http://schemas.openxmlformats.org/officeDocument/2006/relationships/customXml" Target="../ink/ink794.xml"/><Relationship Id="rId94" Type="http://schemas.openxmlformats.org/officeDocument/2006/relationships/image" Target="../media/image793.png"/><Relationship Id="rId148" Type="http://schemas.openxmlformats.org/officeDocument/2006/relationships/image" Target="../media/image820.png"/><Relationship Id="rId169" Type="http://schemas.openxmlformats.org/officeDocument/2006/relationships/customXml" Target="../ink/ink842.xml"/><Relationship Id="rId334" Type="http://schemas.openxmlformats.org/officeDocument/2006/relationships/image" Target="../media/image913.png"/><Relationship Id="rId355" Type="http://schemas.openxmlformats.org/officeDocument/2006/relationships/customXml" Target="../ink/ink935.xml"/><Relationship Id="rId376" Type="http://schemas.openxmlformats.org/officeDocument/2006/relationships/image" Target="../media/image934.png"/><Relationship Id="rId397" Type="http://schemas.openxmlformats.org/officeDocument/2006/relationships/customXml" Target="../ink/ink956.xml"/><Relationship Id="rId4" Type="http://schemas.openxmlformats.org/officeDocument/2006/relationships/image" Target="../media/image748.png"/><Relationship Id="rId180" Type="http://schemas.openxmlformats.org/officeDocument/2006/relationships/image" Target="../media/image836.png"/><Relationship Id="rId215" Type="http://schemas.openxmlformats.org/officeDocument/2006/relationships/customXml" Target="../ink/ink865.xml"/><Relationship Id="rId236" Type="http://schemas.openxmlformats.org/officeDocument/2006/relationships/image" Target="../media/image864.png"/><Relationship Id="rId257" Type="http://schemas.openxmlformats.org/officeDocument/2006/relationships/customXml" Target="../ink/ink886.xml"/><Relationship Id="rId278" Type="http://schemas.openxmlformats.org/officeDocument/2006/relationships/image" Target="../media/image885.png"/><Relationship Id="rId401" Type="http://schemas.openxmlformats.org/officeDocument/2006/relationships/customXml" Target="../ink/ink958.xml"/><Relationship Id="rId422" Type="http://schemas.openxmlformats.org/officeDocument/2006/relationships/image" Target="../media/image957.png"/><Relationship Id="rId303" Type="http://schemas.openxmlformats.org/officeDocument/2006/relationships/customXml" Target="../ink/ink909.xml"/><Relationship Id="rId42" Type="http://schemas.openxmlformats.org/officeDocument/2006/relationships/image" Target="../media/image767.png"/><Relationship Id="rId84" Type="http://schemas.openxmlformats.org/officeDocument/2006/relationships/image" Target="../media/image788.png"/><Relationship Id="rId138" Type="http://schemas.openxmlformats.org/officeDocument/2006/relationships/image" Target="../media/image815.png"/><Relationship Id="rId345" Type="http://schemas.openxmlformats.org/officeDocument/2006/relationships/customXml" Target="../ink/ink930.xml"/><Relationship Id="rId387" Type="http://schemas.openxmlformats.org/officeDocument/2006/relationships/customXml" Target="../ink/ink951.xml"/><Relationship Id="rId191" Type="http://schemas.openxmlformats.org/officeDocument/2006/relationships/customXml" Target="../ink/ink853.xml"/><Relationship Id="rId205" Type="http://schemas.openxmlformats.org/officeDocument/2006/relationships/customXml" Target="../ink/ink860.xml"/><Relationship Id="rId247" Type="http://schemas.openxmlformats.org/officeDocument/2006/relationships/customXml" Target="../ink/ink881.xml"/><Relationship Id="rId412" Type="http://schemas.openxmlformats.org/officeDocument/2006/relationships/image" Target="../media/image952.png"/><Relationship Id="rId107" Type="http://schemas.openxmlformats.org/officeDocument/2006/relationships/customXml" Target="../ink/ink811.xml"/><Relationship Id="rId289" Type="http://schemas.openxmlformats.org/officeDocument/2006/relationships/customXml" Target="../ink/ink902.xml"/><Relationship Id="rId11" Type="http://schemas.openxmlformats.org/officeDocument/2006/relationships/customXml" Target="../ink/ink763.xml"/><Relationship Id="rId53" Type="http://schemas.openxmlformats.org/officeDocument/2006/relationships/customXml" Target="../ink/ink784.xml"/><Relationship Id="rId149" Type="http://schemas.openxmlformats.org/officeDocument/2006/relationships/customXml" Target="../ink/ink832.xml"/><Relationship Id="rId314" Type="http://schemas.openxmlformats.org/officeDocument/2006/relationships/image" Target="../media/image903.png"/><Relationship Id="rId356" Type="http://schemas.openxmlformats.org/officeDocument/2006/relationships/image" Target="../media/image924.png"/><Relationship Id="rId398" Type="http://schemas.openxmlformats.org/officeDocument/2006/relationships/image" Target="../media/image945.png"/><Relationship Id="rId95" Type="http://schemas.openxmlformats.org/officeDocument/2006/relationships/customXml" Target="../ink/ink805.xml"/><Relationship Id="rId160" Type="http://schemas.openxmlformats.org/officeDocument/2006/relationships/image" Target="../media/image826.png"/><Relationship Id="rId216" Type="http://schemas.openxmlformats.org/officeDocument/2006/relationships/image" Target="../media/image854.png"/><Relationship Id="rId423" Type="http://schemas.openxmlformats.org/officeDocument/2006/relationships/customXml" Target="../ink/ink969.xml"/><Relationship Id="rId258" Type="http://schemas.openxmlformats.org/officeDocument/2006/relationships/image" Target="../media/image875.png"/><Relationship Id="rId22" Type="http://schemas.openxmlformats.org/officeDocument/2006/relationships/image" Target="../media/image757.png"/><Relationship Id="rId64" Type="http://schemas.openxmlformats.org/officeDocument/2006/relationships/image" Target="../media/image778.png"/><Relationship Id="rId118" Type="http://schemas.openxmlformats.org/officeDocument/2006/relationships/image" Target="../media/image805.png"/><Relationship Id="rId325" Type="http://schemas.openxmlformats.org/officeDocument/2006/relationships/customXml" Target="../ink/ink920.xml"/><Relationship Id="rId367" Type="http://schemas.openxmlformats.org/officeDocument/2006/relationships/customXml" Target="../ink/ink941.xml"/><Relationship Id="rId171" Type="http://schemas.openxmlformats.org/officeDocument/2006/relationships/customXml" Target="../ink/ink843.xml"/><Relationship Id="rId227" Type="http://schemas.openxmlformats.org/officeDocument/2006/relationships/customXml" Target="../ink/ink871.xml"/><Relationship Id="rId269" Type="http://schemas.openxmlformats.org/officeDocument/2006/relationships/customXml" Target="../ink/ink892.xml"/><Relationship Id="rId33" Type="http://schemas.openxmlformats.org/officeDocument/2006/relationships/customXml" Target="../ink/ink774.xml"/><Relationship Id="rId129" Type="http://schemas.openxmlformats.org/officeDocument/2006/relationships/customXml" Target="../ink/ink822.xml"/><Relationship Id="rId280" Type="http://schemas.openxmlformats.org/officeDocument/2006/relationships/image" Target="../media/image886.png"/><Relationship Id="rId336" Type="http://schemas.openxmlformats.org/officeDocument/2006/relationships/image" Target="../media/image914.png"/><Relationship Id="rId75" Type="http://schemas.openxmlformats.org/officeDocument/2006/relationships/customXml" Target="../ink/ink795.xml"/><Relationship Id="rId140" Type="http://schemas.openxmlformats.org/officeDocument/2006/relationships/image" Target="../media/image816.png"/><Relationship Id="rId182" Type="http://schemas.openxmlformats.org/officeDocument/2006/relationships/image" Target="../media/image837.png"/><Relationship Id="rId378" Type="http://schemas.openxmlformats.org/officeDocument/2006/relationships/image" Target="../media/image935.png"/><Relationship Id="rId403" Type="http://schemas.openxmlformats.org/officeDocument/2006/relationships/customXml" Target="../ink/ink959.xml"/><Relationship Id="rId6" Type="http://schemas.openxmlformats.org/officeDocument/2006/relationships/image" Target="../media/image749.png"/><Relationship Id="rId238" Type="http://schemas.openxmlformats.org/officeDocument/2006/relationships/image" Target="../media/image865.png"/><Relationship Id="rId291" Type="http://schemas.openxmlformats.org/officeDocument/2006/relationships/customXml" Target="../ink/ink903.xml"/><Relationship Id="rId305" Type="http://schemas.openxmlformats.org/officeDocument/2006/relationships/customXml" Target="../ink/ink910.xml"/><Relationship Id="rId347" Type="http://schemas.openxmlformats.org/officeDocument/2006/relationships/customXml" Target="../ink/ink931.xml"/><Relationship Id="rId44" Type="http://schemas.openxmlformats.org/officeDocument/2006/relationships/image" Target="../media/image768.png"/><Relationship Id="rId86" Type="http://schemas.openxmlformats.org/officeDocument/2006/relationships/image" Target="../media/image789.png"/><Relationship Id="rId151" Type="http://schemas.openxmlformats.org/officeDocument/2006/relationships/customXml" Target="../ink/ink833.xml"/><Relationship Id="rId389" Type="http://schemas.openxmlformats.org/officeDocument/2006/relationships/customXml" Target="../ink/ink952.xml"/><Relationship Id="rId193" Type="http://schemas.openxmlformats.org/officeDocument/2006/relationships/customXml" Target="../ink/ink854.xml"/><Relationship Id="rId207" Type="http://schemas.openxmlformats.org/officeDocument/2006/relationships/customXml" Target="../ink/ink861.xml"/><Relationship Id="rId249" Type="http://schemas.openxmlformats.org/officeDocument/2006/relationships/customXml" Target="../ink/ink882.xml"/><Relationship Id="rId414" Type="http://schemas.openxmlformats.org/officeDocument/2006/relationships/image" Target="../media/image953.png"/><Relationship Id="rId13" Type="http://schemas.openxmlformats.org/officeDocument/2006/relationships/customXml" Target="../ink/ink764.xml"/><Relationship Id="rId109" Type="http://schemas.openxmlformats.org/officeDocument/2006/relationships/customXml" Target="../ink/ink812.xml"/><Relationship Id="rId260" Type="http://schemas.openxmlformats.org/officeDocument/2006/relationships/image" Target="../media/image876.png"/><Relationship Id="rId316" Type="http://schemas.openxmlformats.org/officeDocument/2006/relationships/image" Target="../media/image904.png"/><Relationship Id="rId55" Type="http://schemas.openxmlformats.org/officeDocument/2006/relationships/customXml" Target="../ink/ink785.xml"/><Relationship Id="rId97" Type="http://schemas.openxmlformats.org/officeDocument/2006/relationships/customXml" Target="../ink/ink806.xml"/><Relationship Id="rId120" Type="http://schemas.openxmlformats.org/officeDocument/2006/relationships/image" Target="../media/image806.png"/><Relationship Id="rId358" Type="http://schemas.openxmlformats.org/officeDocument/2006/relationships/image" Target="../media/image925.png"/><Relationship Id="rId162" Type="http://schemas.openxmlformats.org/officeDocument/2006/relationships/image" Target="../media/image827.png"/><Relationship Id="rId218" Type="http://schemas.openxmlformats.org/officeDocument/2006/relationships/image" Target="../media/image855.png"/><Relationship Id="rId425" Type="http://schemas.openxmlformats.org/officeDocument/2006/relationships/customXml" Target="../ink/ink970.xml"/><Relationship Id="rId271" Type="http://schemas.openxmlformats.org/officeDocument/2006/relationships/customXml" Target="../ink/ink893.xml"/><Relationship Id="rId24" Type="http://schemas.openxmlformats.org/officeDocument/2006/relationships/image" Target="../media/image758.png"/><Relationship Id="rId66" Type="http://schemas.openxmlformats.org/officeDocument/2006/relationships/image" Target="../media/image779.png"/><Relationship Id="rId131" Type="http://schemas.openxmlformats.org/officeDocument/2006/relationships/customXml" Target="../ink/ink823.xml"/><Relationship Id="rId327" Type="http://schemas.openxmlformats.org/officeDocument/2006/relationships/customXml" Target="../ink/ink921.xml"/><Relationship Id="rId369" Type="http://schemas.openxmlformats.org/officeDocument/2006/relationships/customXml" Target="../ink/ink942.xml"/><Relationship Id="rId173" Type="http://schemas.openxmlformats.org/officeDocument/2006/relationships/customXml" Target="../ink/ink844.xml"/><Relationship Id="rId229" Type="http://schemas.openxmlformats.org/officeDocument/2006/relationships/customXml" Target="../ink/ink872.xml"/><Relationship Id="rId380" Type="http://schemas.openxmlformats.org/officeDocument/2006/relationships/image" Target="../media/image936.png"/><Relationship Id="rId240" Type="http://schemas.openxmlformats.org/officeDocument/2006/relationships/image" Target="../media/image866.png"/><Relationship Id="rId35" Type="http://schemas.openxmlformats.org/officeDocument/2006/relationships/customXml" Target="../ink/ink775.xml"/><Relationship Id="rId77" Type="http://schemas.openxmlformats.org/officeDocument/2006/relationships/customXml" Target="../ink/ink796.xml"/><Relationship Id="rId100" Type="http://schemas.openxmlformats.org/officeDocument/2006/relationships/image" Target="../media/image796.png"/><Relationship Id="rId282" Type="http://schemas.openxmlformats.org/officeDocument/2006/relationships/image" Target="../media/image887.png"/><Relationship Id="rId338" Type="http://schemas.openxmlformats.org/officeDocument/2006/relationships/image" Target="../media/image915.png"/><Relationship Id="rId8" Type="http://schemas.openxmlformats.org/officeDocument/2006/relationships/image" Target="../media/image750.png"/><Relationship Id="rId142" Type="http://schemas.openxmlformats.org/officeDocument/2006/relationships/image" Target="../media/image817.png"/><Relationship Id="rId184" Type="http://schemas.openxmlformats.org/officeDocument/2006/relationships/image" Target="../media/image838.png"/><Relationship Id="rId391" Type="http://schemas.openxmlformats.org/officeDocument/2006/relationships/customXml" Target="../ink/ink953.xml"/><Relationship Id="rId405" Type="http://schemas.openxmlformats.org/officeDocument/2006/relationships/customXml" Target="../ink/ink960.xml"/><Relationship Id="rId251" Type="http://schemas.openxmlformats.org/officeDocument/2006/relationships/customXml" Target="../ink/ink883.xml"/><Relationship Id="rId46" Type="http://schemas.openxmlformats.org/officeDocument/2006/relationships/image" Target="../media/image769.png"/><Relationship Id="rId293" Type="http://schemas.openxmlformats.org/officeDocument/2006/relationships/customXml" Target="../ink/ink904.xml"/><Relationship Id="rId307" Type="http://schemas.openxmlformats.org/officeDocument/2006/relationships/customXml" Target="../ink/ink911.xml"/><Relationship Id="rId349" Type="http://schemas.openxmlformats.org/officeDocument/2006/relationships/customXml" Target="../ink/ink932.xml"/><Relationship Id="rId88" Type="http://schemas.openxmlformats.org/officeDocument/2006/relationships/image" Target="../media/image790.png"/><Relationship Id="rId111" Type="http://schemas.openxmlformats.org/officeDocument/2006/relationships/customXml" Target="../ink/ink813.xml"/><Relationship Id="rId153" Type="http://schemas.openxmlformats.org/officeDocument/2006/relationships/customXml" Target="../ink/ink834.xml"/><Relationship Id="rId195" Type="http://schemas.openxmlformats.org/officeDocument/2006/relationships/customXml" Target="../ink/ink855.xml"/><Relationship Id="rId209" Type="http://schemas.openxmlformats.org/officeDocument/2006/relationships/customXml" Target="../ink/ink862.xml"/><Relationship Id="rId360" Type="http://schemas.openxmlformats.org/officeDocument/2006/relationships/image" Target="../media/image926.png"/><Relationship Id="rId416" Type="http://schemas.openxmlformats.org/officeDocument/2006/relationships/image" Target="../media/image954.png"/><Relationship Id="rId220" Type="http://schemas.openxmlformats.org/officeDocument/2006/relationships/image" Target="../media/image856.png"/><Relationship Id="rId15" Type="http://schemas.openxmlformats.org/officeDocument/2006/relationships/customXml" Target="../ink/ink765.xml"/><Relationship Id="rId57" Type="http://schemas.openxmlformats.org/officeDocument/2006/relationships/customXml" Target="../ink/ink786.xml"/><Relationship Id="rId262" Type="http://schemas.openxmlformats.org/officeDocument/2006/relationships/image" Target="../media/image877.png"/><Relationship Id="rId318" Type="http://schemas.openxmlformats.org/officeDocument/2006/relationships/image" Target="../media/image905.png"/><Relationship Id="rId99" Type="http://schemas.openxmlformats.org/officeDocument/2006/relationships/customXml" Target="../ink/ink807.xml"/><Relationship Id="rId122" Type="http://schemas.openxmlformats.org/officeDocument/2006/relationships/image" Target="../media/image807.png"/><Relationship Id="rId164" Type="http://schemas.openxmlformats.org/officeDocument/2006/relationships/image" Target="../media/image828.png"/><Relationship Id="rId371" Type="http://schemas.openxmlformats.org/officeDocument/2006/relationships/customXml" Target="../ink/ink943.xml"/><Relationship Id="rId427" Type="http://schemas.openxmlformats.org/officeDocument/2006/relationships/customXml" Target="../ink/ink971.xml"/><Relationship Id="rId26" Type="http://schemas.openxmlformats.org/officeDocument/2006/relationships/image" Target="../media/image759.png"/><Relationship Id="rId231" Type="http://schemas.openxmlformats.org/officeDocument/2006/relationships/customXml" Target="../ink/ink873.xml"/><Relationship Id="rId273" Type="http://schemas.openxmlformats.org/officeDocument/2006/relationships/customXml" Target="../ink/ink894.xml"/><Relationship Id="rId329" Type="http://schemas.openxmlformats.org/officeDocument/2006/relationships/customXml" Target="../ink/ink922.xml"/><Relationship Id="rId68" Type="http://schemas.openxmlformats.org/officeDocument/2006/relationships/image" Target="../media/image780.png"/><Relationship Id="rId133" Type="http://schemas.openxmlformats.org/officeDocument/2006/relationships/customXml" Target="../ink/ink824.xml"/><Relationship Id="rId175" Type="http://schemas.openxmlformats.org/officeDocument/2006/relationships/customXml" Target="../ink/ink845.xml"/><Relationship Id="rId340" Type="http://schemas.openxmlformats.org/officeDocument/2006/relationships/image" Target="../media/image916.png"/><Relationship Id="rId200" Type="http://schemas.openxmlformats.org/officeDocument/2006/relationships/image" Target="../media/image846.png"/><Relationship Id="rId382" Type="http://schemas.openxmlformats.org/officeDocument/2006/relationships/image" Target="../media/image937.png"/><Relationship Id="rId242" Type="http://schemas.openxmlformats.org/officeDocument/2006/relationships/image" Target="../media/image867.png"/><Relationship Id="rId284" Type="http://schemas.openxmlformats.org/officeDocument/2006/relationships/image" Target="../media/image888.png"/><Relationship Id="rId37" Type="http://schemas.openxmlformats.org/officeDocument/2006/relationships/customXml" Target="../ink/ink776.xml"/><Relationship Id="rId79" Type="http://schemas.openxmlformats.org/officeDocument/2006/relationships/customXml" Target="../ink/ink797.xml"/><Relationship Id="rId102" Type="http://schemas.openxmlformats.org/officeDocument/2006/relationships/image" Target="../media/image797.png"/><Relationship Id="rId144" Type="http://schemas.openxmlformats.org/officeDocument/2006/relationships/image" Target="../media/image818.png"/><Relationship Id="rId90" Type="http://schemas.openxmlformats.org/officeDocument/2006/relationships/image" Target="../media/image791.png"/><Relationship Id="rId186" Type="http://schemas.openxmlformats.org/officeDocument/2006/relationships/image" Target="../media/image839.png"/><Relationship Id="rId351" Type="http://schemas.openxmlformats.org/officeDocument/2006/relationships/customXml" Target="../ink/ink933.xml"/><Relationship Id="rId393" Type="http://schemas.openxmlformats.org/officeDocument/2006/relationships/customXml" Target="../ink/ink954.xml"/><Relationship Id="rId407" Type="http://schemas.openxmlformats.org/officeDocument/2006/relationships/customXml" Target="../ink/ink961.xml"/><Relationship Id="rId211" Type="http://schemas.openxmlformats.org/officeDocument/2006/relationships/customXml" Target="../ink/ink863.xml"/><Relationship Id="rId253" Type="http://schemas.openxmlformats.org/officeDocument/2006/relationships/customXml" Target="../ink/ink884.xml"/><Relationship Id="rId295" Type="http://schemas.openxmlformats.org/officeDocument/2006/relationships/customXml" Target="../ink/ink905.xml"/><Relationship Id="rId309" Type="http://schemas.openxmlformats.org/officeDocument/2006/relationships/customXml" Target="../ink/ink912.xml"/><Relationship Id="rId48" Type="http://schemas.openxmlformats.org/officeDocument/2006/relationships/image" Target="../media/image770.png"/><Relationship Id="rId113" Type="http://schemas.openxmlformats.org/officeDocument/2006/relationships/customXml" Target="../ink/ink814.xml"/><Relationship Id="rId320" Type="http://schemas.openxmlformats.org/officeDocument/2006/relationships/image" Target="../media/image906.png"/><Relationship Id="rId155" Type="http://schemas.openxmlformats.org/officeDocument/2006/relationships/customXml" Target="../ink/ink835.xml"/><Relationship Id="rId197" Type="http://schemas.openxmlformats.org/officeDocument/2006/relationships/customXml" Target="../ink/ink856.xml"/><Relationship Id="rId362" Type="http://schemas.openxmlformats.org/officeDocument/2006/relationships/image" Target="../media/image927.png"/><Relationship Id="rId418" Type="http://schemas.openxmlformats.org/officeDocument/2006/relationships/image" Target="../media/image955.png"/><Relationship Id="rId222" Type="http://schemas.openxmlformats.org/officeDocument/2006/relationships/image" Target="../media/image857.png"/><Relationship Id="rId264" Type="http://schemas.openxmlformats.org/officeDocument/2006/relationships/image" Target="../media/image878.png"/><Relationship Id="rId17" Type="http://schemas.openxmlformats.org/officeDocument/2006/relationships/customXml" Target="../ink/ink766.xml"/><Relationship Id="rId59" Type="http://schemas.openxmlformats.org/officeDocument/2006/relationships/customXml" Target="../ink/ink787.xml"/><Relationship Id="rId124" Type="http://schemas.openxmlformats.org/officeDocument/2006/relationships/image" Target="../media/image80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1.png"/><Relationship Id="rId21" Type="http://schemas.openxmlformats.org/officeDocument/2006/relationships/image" Target="../media/image943.png"/><Relationship Id="rId42" Type="http://schemas.openxmlformats.org/officeDocument/2006/relationships/customXml" Target="../ink/ink992.xml"/><Relationship Id="rId63" Type="http://schemas.openxmlformats.org/officeDocument/2006/relationships/image" Target="../media/image964.png"/><Relationship Id="rId84" Type="http://schemas.openxmlformats.org/officeDocument/2006/relationships/customXml" Target="../ink/ink1013.xml"/><Relationship Id="rId138" Type="http://schemas.openxmlformats.org/officeDocument/2006/relationships/customXml" Target="../ink/ink1040.xml"/><Relationship Id="rId159" Type="http://schemas.openxmlformats.org/officeDocument/2006/relationships/image" Target="../media/image1012.png"/><Relationship Id="rId170" Type="http://schemas.openxmlformats.org/officeDocument/2006/relationships/customXml" Target="../ink/ink1056.xml"/><Relationship Id="rId191" Type="http://schemas.openxmlformats.org/officeDocument/2006/relationships/image" Target="../media/image1028.png"/><Relationship Id="rId205" Type="http://schemas.openxmlformats.org/officeDocument/2006/relationships/image" Target="../media/image1035.png"/><Relationship Id="rId226" Type="http://schemas.openxmlformats.org/officeDocument/2006/relationships/customXml" Target="../ink/ink1084.xml"/><Relationship Id="rId107" Type="http://schemas.openxmlformats.org/officeDocument/2006/relationships/image" Target="../media/image986.png"/><Relationship Id="rId11" Type="http://schemas.openxmlformats.org/officeDocument/2006/relationships/image" Target="../media/image938.png"/><Relationship Id="rId32" Type="http://schemas.openxmlformats.org/officeDocument/2006/relationships/customXml" Target="../ink/ink987.xml"/><Relationship Id="rId53" Type="http://schemas.openxmlformats.org/officeDocument/2006/relationships/image" Target="../media/image959.png"/><Relationship Id="rId74" Type="http://schemas.openxmlformats.org/officeDocument/2006/relationships/customXml" Target="../ink/ink1008.xml"/><Relationship Id="rId128" Type="http://schemas.openxmlformats.org/officeDocument/2006/relationships/customXml" Target="../ink/ink1035.xml"/><Relationship Id="rId149" Type="http://schemas.openxmlformats.org/officeDocument/2006/relationships/image" Target="../media/image1007.png"/><Relationship Id="rId5" Type="http://schemas.openxmlformats.org/officeDocument/2006/relationships/image" Target="../media/image935.png"/><Relationship Id="rId95" Type="http://schemas.openxmlformats.org/officeDocument/2006/relationships/image" Target="../media/image980.png"/><Relationship Id="rId160" Type="http://schemas.openxmlformats.org/officeDocument/2006/relationships/customXml" Target="../ink/ink1051.xml"/><Relationship Id="rId181" Type="http://schemas.openxmlformats.org/officeDocument/2006/relationships/image" Target="../media/image1023.png"/><Relationship Id="rId216" Type="http://schemas.openxmlformats.org/officeDocument/2006/relationships/customXml" Target="../ink/ink1079.xml"/><Relationship Id="rId22" Type="http://schemas.openxmlformats.org/officeDocument/2006/relationships/customXml" Target="../ink/ink982.xml"/><Relationship Id="rId43" Type="http://schemas.openxmlformats.org/officeDocument/2006/relationships/image" Target="../media/image954.png"/><Relationship Id="rId64" Type="http://schemas.openxmlformats.org/officeDocument/2006/relationships/customXml" Target="../ink/ink1003.xml"/><Relationship Id="rId118" Type="http://schemas.openxmlformats.org/officeDocument/2006/relationships/customXml" Target="../ink/ink1030.xml"/><Relationship Id="rId139" Type="http://schemas.openxmlformats.org/officeDocument/2006/relationships/image" Target="../media/image1002.png"/><Relationship Id="rId85" Type="http://schemas.openxmlformats.org/officeDocument/2006/relationships/image" Target="../media/image975.png"/><Relationship Id="rId150" Type="http://schemas.openxmlformats.org/officeDocument/2006/relationships/customXml" Target="../ink/ink1046.xml"/><Relationship Id="rId171" Type="http://schemas.openxmlformats.org/officeDocument/2006/relationships/image" Target="../media/image1018.png"/><Relationship Id="rId192" Type="http://schemas.openxmlformats.org/officeDocument/2006/relationships/customXml" Target="../ink/ink1067.xml"/><Relationship Id="rId206" Type="http://schemas.openxmlformats.org/officeDocument/2006/relationships/customXml" Target="../ink/ink1074.xml"/><Relationship Id="rId227" Type="http://schemas.openxmlformats.org/officeDocument/2006/relationships/image" Target="../media/image1046.png"/><Relationship Id="rId12" Type="http://schemas.openxmlformats.org/officeDocument/2006/relationships/customXml" Target="../ink/ink977.xml"/><Relationship Id="rId33" Type="http://schemas.openxmlformats.org/officeDocument/2006/relationships/image" Target="../media/image949.png"/><Relationship Id="rId108" Type="http://schemas.openxmlformats.org/officeDocument/2006/relationships/customXml" Target="../ink/ink1025.xml"/><Relationship Id="rId129" Type="http://schemas.openxmlformats.org/officeDocument/2006/relationships/image" Target="../media/image997.png"/><Relationship Id="rId54" Type="http://schemas.openxmlformats.org/officeDocument/2006/relationships/customXml" Target="../ink/ink998.xml"/><Relationship Id="rId75" Type="http://schemas.openxmlformats.org/officeDocument/2006/relationships/image" Target="../media/image970.png"/><Relationship Id="rId96" Type="http://schemas.openxmlformats.org/officeDocument/2006/relationships/customXml" Target="../ink/ink1019.xml"/><Relationship Id="rId140" Type="http://schemas.openxmlformats.org/officeDocument/2006/relationships/customXml" Target="../ink/ink1041.xml"/><Relationship Id="rId161" Type="http://schemas.openxmlformats.org/officeDocument/2006/relationships/image" Target="../media/image1013.png"/><Relationship Id="rId182" Type="http://schemas.openxmlformats.org/officeDocument/2006/relationships/customXml" Target="../ink/ink1062.xml"/><Relationship Id="rId217" Type="http://schemas.openxmlformats.org/officeDocument/2006/relationships/image" Target="../media/image1041.png"/><Relationship Id="rId6" Type="http://schemas.openxmlformats.org/officeDocument/2006/relationships/customXml" Target="../ink/ink974.xml"/><Relationship Id="rId23" Type="http://schemas.openxmlformats.org/officeDocument/2006/relationships/image" Target="../media/image944.png"/><Relationship Id="rId119" Type="http://schemas.openxmlformats.org/officeDocument/2006/relationships/image" Target="../media/image992.png"/><Relationship Id="rId44" Type="http://schemas.openxmlformats.org/officeDocument/2006/relationships/customXml" Target="../ink/ink993.xml"/><Relationship Id="rId65" Type="http://schemas.openxmlformats.org/officeDocument/2006/relationships/image" Target="../media/image965.png"/><Relationship Id="rId86" Type="http://schemas.openxmlformats.org/officeDocument/2006/relationships/customXml" Target="../ink/ink1014.xml"/><Relationship Id="rId130" Type="http://schemas.openxmlformats.org/officeDocument/2006/relationships/customXml" Target="../ink/ink1036.xml"/><Relationship Id="rId151" Type="http://schemas.openxmlformats.org/officeDocument/2006/relationships/image" Target="../media/image1008.png"/><Relationship Id="rId172" Type="http://schemas.openxmlformats.org/officeDocument/2006/relationships/customXml" Target="../ink/ink1057.xml"/><Relationship Id="rId193" Type="http://schemas.openxmlformats.org/officeDocument/2006/relationships/image" Target="../media/image1029.png"/><Relationship Id="rId207" Type="http://schemas.openxmlformats.org/officeDocument/2006/relationships/image" Target="../media/image1036.png"/><Relationship Id="rId228" Type="http://schemas.openxmlformats.org/officeDocument/2006/relationships/customXml" Target="../ink/ink1085.xml"/><Relationship Id="rId13" Type="http://schemas.openxmlformats.org/officeDocument/2006/relationships/image" Target="../media/image939.png"/><Relationship Id="rId109" Type="http://schemas.openxmlformats.org/officeDocument/2006/relationships/image" Target="../media/image987.png"/><Relationship Id="rId34" Type="http://schemas.openxmlformats.org/officeDocument/2006/relationships/customXml" Target="../ink/ink988.xml"/><Relationship Id="rId55" Type="http://schemas.openxmlformats.org/officeDocument/2006/relationships/image" Target="../media/image960.png"/><Relationship Id="rId76" Type="http://schemas.openxmlformats.org/officeDocument/2006/relationships/customXml" Target="../ink/ink1009.xml"/><Relationship Id="rId97" Type="http://schemas.openxmlformats.org/officeDocument/2006/relationships/image" Target="../media/image981.png"/><Relationship Id="rId120" Type="http://schemas.openxmlformats.org/officeDocument/2006/relationships/customXml" Target="../ink/ink1031.xml"/><Relationship Id="rId141" Type="http://schemas.openxmlformats.org/officeDocument/2006/relationships/image" Target="../media/image1003.png"/><Relationship Id="rId7" Type="http://schemas.openxmlformats.org/officeDocument/2006/relationships/image" Target="../media/image936.png"/><Relationship Id="rId162" Type="http://schemas.openxmlformats.org/officeDocument/2006/relationships/customXml" Target="../ink/ink1052.xml"/><Relationship Id="rId183" Type="http://schemas.openxmlformats.org/officeDocument/2006/relationships/image" Target="../media/image1024.png"/><Relationship Id="rId218" Type="http://schemas.openxmlformats.org/officeDocument/2006/relationships/customXml" Target="../ink/ink1080.xml"/><Relationship Id="rId24" Type="http://schemas.openxmlformats.org/officeDocument/2006/relationships/customXml" Target="../ink/ink983.xml"/><Relationship Id="rId45" Type="http://schemas.openxmlformats.org/officeDocument/2006/relationships/image" Target="../media/image955.png"/><Relationship Id="rId66" Type="http://schemas.openxmlformats.org/officeDocument/2006/relationships/customXml" Target="../ink/ink1004.xml"/><Relationship Id="rId87" Type="http://schemas.openxmlformats.org/officeDocument/2006/relationships/image" Target="../media/image976.png"/><Relationship Id="rId110" Type="http://schemas.openxmlformats.org/officeDocument/2006/relationships/customXml" Target="../ink/ink1026.xml"/><Relationship Id="rId131" Type="http://schemas.openxmlformats.org/officeDocument/2006/relationships/image" Target="../media/image998.png"/><Relationship Id="rId152" Type="http://schemas.openxmlformats.org/officeDocument/2006/relationships/customXml" Target="../ink/ink1047.xml"/><Relationship Id="rId173" Type="http://schemas.openxmlformats.org/officeDocument/2006/relationships/image" Target="../media/image1019.png"/><Relationship Id="rId194" Type="http://schemas.openxmlformats.org/officeDocument/2006/relationships/customXml" Target="../ink/ink1068.xml"/><Relationship Id="rId208" Type="http://schemas.openxmlformats.org/officeDocument/2006/relationships/customXml" Target="../ink/ink1075.xml"/><Relationship Id="rId229" Type="http://schemas.openxmlformats.org/officeDocument/2006/relationships/image" Target="../media/image1047.png"/><Relationship Id="rId14" Type="http://schemas.openxmlformats.org/officeDocument/2006/relationships/customXml" Target="../ink/ink978.xml"/><Relationship Id="rId35" Type="http://schemas.openxmlformats.org/officeDocument/2006/relationships/image" Target="../media/image950.png"/><Relationship Id="rId56" Type="http://schemas.openxmlformats.org/officeDocument/2006/relationships/customXml" Target="../ink/ink999.xml"/><Relationship Id="rId77" Type="http://schemas.openxmlformats.org/officeDocument/2006/relationships/image" Target="../media/image971.png"/><Relationship Id="rId100" Type="http://schemas.openxmlformats.org/officeDocument/2006/relationships/customXml" Target="../ink/ink1021.xml"/><Relationship Id="rId8" Type="http://schemas.openxmlformats.org/officeDocument/2006/relationships/customXml" Target="../ink/ink975.xml"/><Relationship Id="rId98" Type="http://schemas.openxmlformats.org/officeDocument/2006/relationships/customXml" Target="../ink/ink1020.xml"/><Relationship Id="rId121" Type="http://schemas.openxmlformats.org/officeDocument/2006/relationships/image" Target="../media/image993.png"/><Relationship Id="rId142" Type="http://schemas.openxmlformats.org/officeDocument/2006/relationships/customXml" Target="../ink/ink1042.xml"/><Relationship Id="rId163" Type="http://schemas.openxmlformats.org/officeDocument/2006/relationships/image" Target="../media/image1014.png"/><Relationship Id="rId184" Type="http://schemas.openxmlformats.org/officeDocument/2006/relationships/customXml" Target="../ink/ink1063.xml"/><Relationship Id="rId219" Type="http://schemas.openxmlformats.org/officeDocument/2006/relationships/image" Target="../media/image1042.png"/><Relationship Id="rId230" Type="http://schemas.openxmlformats.org/officeDocument/2006/relationships/customXml" Target="../ink/ink1086.xml"/><Relationship Id="rId25" Type="http://schemas.openxmlformats.org/officeDocument/2006/relationships/image" Target="../media/image945.png"/><Relationship Id="rId46" Type="http://schemas.openxmlformats.org/officeDocument/2006/relationships/customXml" Target="../ink/ink994.xml"/><Relationship Id="rId67" Type="http://schemas.openxmlformats.org/officeDocument/2006/relationships/image" Target="../media/image966.png"/><Relationship Id="rId20" Type="http://schemas.openxmlformats.org/officeDocument/2006/relationships/customXml" Target="../ink/ink981.xml"/><Relationship Id="rId41" Type="http://schemas.openxmlformats.org/officeDocument/2006/relationships/image" Target="../media/image953.png"/><Relationship Id="rId62" Type="http://schemas.openxmlformats.org/officeDocument/2006/relationships/customXml" Target="../ink/ink1002.xml"/><Relationship Id="rId83" Type="http://schemas.openxmlformats.org/officeDocument/2006/relationships/image" Target="../media/image974.png"/><Relationship Id="rId88" Type="http://schemas.openxmlformats.org/officeDocument/2006/relationships/customXml" Target="../ink/ink1015.xml"/><Relationship Id="rId111" Type="http://schemas.openxmlformats.org/officeDocument/2006/relationships/image" Target="../media/image988.png"/><Relationship Id="rId132" Type="http://schemas.openxmlformats.org/officeDocument/2006/relationships/customXml" Target="../ink/ink1037.xml"/><Relationship Id="rId153" Type="http://schemas.openxmlformats.org/officeDocument/2006/relationships/image" Target="../media/image1009.png"/><Relationship Id="rId174" Type="http://schemas.openxmlformats.org/officeDocument/2006/relationships/customXml" Target="../ink/ink1058.xml"/><Relationship Id="rId179" Type="http://schemas.openxmlformats.org/officeDocument/2006/relationships/image" Target="../media/image1022.png"/><Relationship Id="rId195" Type="http://schemas.openxmlformats.org/officeDocument/2006/relationships/image" Target="../media/image1030.png"/><Relationship Id="rId209" Type="http://schemas.openxmlformats.org/officeDocument/2006/relationships/image" Target="../media/image1037.png"/><Relationship Id="rId190" Type="http://schemas.openxmlformats.org/officeDocument/2006/relationships/customXml" Target="../ink/ink1066.xml"/><Relationship Id="rId204" Type="http://schemas.openxmlformats.org/officeDocument/2006/relationships/customXml" Target="../ink/ink1073.xml"/><Relationship Id="rId220" Type="http://schemas.openxmlformats.org/officeDocument/2006/relationships/customXml" Target="../ink/ink1081.xml"/><Relationship Id="rId225" Type="http://schemas.openxmlformats.org/officeDocument/2006/relationships/image" Target="../media/image1045.png"/><Relationship Id="rId15" Type="http://schemas.openxmlformats.org/officeDocument/2006/relationships/image" Target="../media/image940.png"/><Relationship Id="rId36" Type="http://schemas.openxmlformats.org/officeDocument/2006/relationships/customXml" Target="../ink/ink989.xml"/><Relationship Id="rId57" Type="http://schemas.openxmlformats.org/officeDocument/2006/relationships/image" Target="../media/image961.png"/><Relationship Id="rId106" Type="http://schemas.openxmlformats.org/officeDocument/2006/relationships/customXml" Target="../ink/ink1024.xml"/><Relationship Id="rId127" Type="http://schemas.openxmlformats.org/officeDocument/2006/relationships/image" Target="../media/image996.png"/><Relationship Id="rId10" Type="http://schemas.openxmlformats.org/officeDocument/2006/relationships/customXml" Target="../ink/ink976.xml"/><Relationship Id="rId31" Type="http://schemas.openxmlformats.org/officeDocument/2006/relationships/image" Target="../media/image948.png"/><Relationship Id="rId52" Type="http://schemas.openxmlformats.org/officeDocument/2006/relationships/customXml" Target="../ink/ink997.xml"/><Relationship Id="rId73" Type="http://schemas.openxmlformats.org/officeDocument/2006/relationships/image" Target="../media/image969.png"/><Relationship Id="rId78" Type="http://schemas.openxmlformats.org/officeDocument/2006/relationships/customXml" Target="../ink/ink1010.xml"/><Relationship Id="rId94" Type="http://schemas.openxmlformats.org/officeDocument/2006/relationships/customXml" Target="../ink/ink1018.xml"/><Relationship Id="rId99" Type="http://schemas.openxmlformats.org/officeDocument/2006/relationships/image" Target="../media/image982.png"/><Relationship Id="rId101" Type="http://schemas.openxmlformats.org/officeDocument/2006/relationships/image" Target="../media/image983.png"/><Relationship Id="rId122" Type="http://schemas.openxmlformats.org/officeDocument/2006/relationships/customXml" Target="../ink/ink1032.xml"/><Relationship Id="rId143" Type="http://schemas.openxmlformats.org/officeDocument/2006/relationships/image" Target="../media/image1004.png"/><Relationship Id="rId148" Type="http://schemas.openxmlformats.org/officeDocument/2006/relationships/customXml" Target="../ink/ink1045.xml"/><Relationship Id="rId164" Type="http://schemas.openxmlformats.org/officeDocument/2006/relationships/customXml" Target="../ink/ink1053.xml"/><Relationship Id="rId169" Type="http://schemas.openxmlformats.org/officeDocument/2006/relationships/image" Target="../media/image1017.png"/><Relationship Id="rId185" Type="http://schemas.openxmlformats.org/officeDocument/2006/relationships/image" Target="../media/image1025.png"/><Relationship Id="rId4" Type="http://schemas.openxmlformats.org/officeDocument/2006/relationships/customXml" Target="../ink/ink973.xml"/><Relationship Id="rId9" Type="http://schemas.openxmlformats.org/officeDocument/2006/relationships/image" Target="../media/image937.png"/><Relationship Id="rId180" Type="http://schemas.openxmlformats.org/officeDocument/2006/relationships/customXml" Target="../ink/ink1061.xml"/><Relationship Id="rId210" Type="http://schemas.openxmlformats.org/officeDocument/2006/relationships/customXml" Target="../ink/ink1076.xml"/><Relationship Id="rId215" Type="http://schemas.openxmlformats.org/officeDocument/2006/relationships/image" Target="../media/image1040.png"/><Relationship Id="rId26" Type="http://schemas.openxmlformats.org/officeDocument/2006/relationships/customXml" Target="../ink/ink984.xml"/><Relationship Id="rId231" Type="http://schemas.openxmlformats.org/officeDocument/2006/relationships/image" Target="../media/image1048.png"/><Relationship Id="rId47" Type="http://schemas.openxmlformats.org/officeDocument/2006/relationships/image" Target="../media/image956.png"/><Relationship Id="rId68" Type="http://schemas.openxmlformats.org/officeDocument/2006/relationships/customXml" Target="../ink/ink1005.xml"/><Relationship Id="rId89" Type="http://schemas.openxmlformats.org/officeDocument/2006/relationships/image" Target="../media/image977.png"/><Relationship Id="rId112" Type="http://schemas.openxmlformats.org/officeDocument/2006/relationships/customXml" Target="../ink/ink1027.xml"/><Relationship Id="rId133" Type="http://schemas.openxmlformats.org/officeDocument/2006/relationships/image" Target="../media/image999.png"/><Relationship Id="rId154" Type="http://schemas.openxmlformats.org/officeDocument/2006/relationships/customXml" Target="../ink/ink1048.xml"/><Relationship Id="rId175" Type="http://schemas.openxmlformats.org/officeDocument/2006/relationships/image" Target="../media/image1020.png"/><Relationship Id="rId196" Type="http://schemas.openxmlformats.org/officeDocument/2006/relationships/customXml" Target="../ink/ink1069.xml"/><Relationship Id="rId200" Type="http://schemas.openxmlformats.org/officeDocument/2006/relationships/customXml" Target="../ink/ink1071.xml"/><Relationship Id="rId16" Type="http://schemas.openxmlformats.org/officeDocument/2006/relationships/customXml" Target="../ink/ink979.xml"/><Relationship Id="rId221" Type="http://schemas.openxmlformats.org/officeDocument/2006/relationships/image" Target="../media/image1043.png"/><Relationship Id="rId37" Type="http://schemas.openxmlformats.org/officeDocument/2006/relationships/image" Target="../media/image951.png"/><Relationship Id="rId58" Type="http://schemas.openxmlformats.org/officeDocument/2006/relationships/customXml" Target="../ink/ink1000.xml"/><Relationship Id="rId79" Type="http://schemas.openxmlformats.org/officeDocument/2006/relationships/image" Target="../media/image972.png"/><Relationship Id="rId102" Type="http://schemas.openxmlformats.org/officeDocument/2006/relationships/customXml" Target="../ink/ink1022.xml"/><Relationship Id="rId123" Type="http://schemas.openxmlformats.org/officeDocument/2006/relationships/image" Target="../media/image994.png"/><Relationship Id="rId144" Type="http://schemas.openxmlformats.org/officeDocument/2006/relationships/customXml" Target="../ink/ink1043.xml"/><Relationship Id="rId90" Type="http://schemas.openxmlformats.org/officeDocument/2006/relationships/customXml" Target="../ink/ink1016.xml"/><Relationship Id="rId165" Type="http://schemas.openxmlformats.org/officeDocument/2006/relationships/image" Target="../media/image1015.png"/><Relationship Id="rId186" Type="http://schemas.openxmlformats.org/officeDocument/2006/relationships/customXml" Target="../ink/ink1064.xml"/><Relationship Id="rId211" Type="http://schemas.openxmlformats.org/officeDocument/2006/relationships/image" Target="../media/image1038.png"/><Relationship Id="rId232" Type="http://schemas.openxmlformats.org/officeDocument/2006/relationships/customXml" Target="../ink/ink1087.xml"/><Relationship Id="rId27" Type="http://schemas.openxmlformats.org/officeDocument/2006/relationships/image" Target="../media/image946.png"/><Relationship Id="rId48" Type="http://schemas.openxmlformats.org/officeDocument/2006/relationships/customXml" Target="../ink/ink995.xml"/><Relationship Id="rId69" Type="http://schemas.openxmlformats.org/officeDocument/2006/relationships/image" Target="../media/image967.png"/><Relationship Id="rId113" Type="http://schemas.openxmlformats.org/officeDocument/2006/relationships/image" Target="../media/image989.png"/><Relationship Id="rId134" Type="http://schemas.openxmlformats.org/officeDocument/2006/relationships/customXml" Target="../ink/ink1038.xml"/><Relationship Id="rId80" Type="http://schemas.openxmlformats.org/officeDocument/2006/relationships/customXml" Target="../ink/ink1011.xml"/><Relationship Id="rId155" Type="http://schemas.openxmlformats.org/officeDocument/2006/relationships/image" Target="../media/image1010.png"/><Relationship Id="rId176" Type="http://schemas.openxmlformats.org/officeDocument/2006/relationships/customXml" Target="../ink/ink1059.xml"/><Relationship Id="rId197" Type="http://schemas.openxmlformats.org/officeDocument/2006/relationships/image" Target="../media/image1031.png"/><Relationship Id="rId201" Type="http://schemas.openxmlformats.org/officeDocument/2006/relationships/image" Target="../media/image1033.png"/><Relationship Id="rId222" Type="http://schemas.openxmlformats.org/officeDocument/2006/relationships/customXml" Target="../ink/ink1082.xml"/><Relationship Id="rId17" Type="http://schemas.openxmlformats.org/officeDocument/2006/relationships/image" Target="../media/image941.png"/><Relationship Id="rId38" Type="http://schemas.openxmlformats.org/officeDocument/2006/relationships/customXml" Target="../ink/ink990.xml"/><Relationship Id="rId59" Type="http://schemas.openxmlformats.org/officeDocument/2006/relationships/image" Target="../media/image962.png"/><Relationship Id="rId103" Type="http://schemas.openxmlformats.org/officeDocument/2006/relationships/image" Target="../media/image984.png"/><Relationship Id="rId124" Type="http://schemas.openxmlformats.org/officeDocument/2006/relationships/customXml" Target="../ink/ink1033.xml"/><Relationship Id="rId70" Type="http://schemas.openxmlformats.org/officeDocument/2006/relationships/customXml" Target="../ink/ink1006.xml"/><Relationship Id="rId91" Type="http://schemas.openxmlformats.org/officeDocument/2006/relationships/image" Target="../media/image978.png"/><Relationship Id="rId145" Type="http://schemas.openxmlformats.org/officeDocument/2006/relationships/image" Target="../media/image1005.png"/><Relationship Id="rId166" Type="http://schemas.openxmlformats.org/officeDocument/2006/relationships/customXml" Target="../ink/ink1054.xml"/><Relationship Id="rId187" Type="http://schemas.openxmlformats.org/officeDocument/2006/relationships/image" Target="../media/image10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7.xml"/><Relationship Id="rId233" Type="http://schemas.openxmlformats.org/officeDocument/2006/relationships/image" Target="../media/image1049.png"/><Relationship Id="rId28" Type="http://schemas.openxmlformats.org/officeDocument/2006/relationships/customXml" Target="../ink/ink985.xml"/><Relationship Id="rId49" Type="http://schemas.openxmlformats.org/officeDocument/2006/relationships/image" Target="../media/image957.png"/><Relationship Id="rId114" Type="http://schemas.openxmlformats.org/officeDocument/2006/relationships/customXml" Target="../ink/ink1028.xml"/><Relationship Id="rId60" Type="http://schemas.openxmlformats.org/officeDocument/2006/relationships/customXml" Target="../ink/ink1001.xml"/><Relationship Id="rId81" Type="http://schemas.openxmlformats.org/officeDocument/2006/relationships/image" Target="../media/image973.png"/><Relationship Id="rId135" Type="http://schemas.openxmlformats.org/officeDocument/2006/relationships/image" Target="../media/image1000.png"/><Relationship Id="rId156" Type="http://schemas.openxmlformats.org/officeDocument/2006/relationships/customXml" Target="../ink/ink1049.xml"/><Relationship Id="rId177" Type="http://schemas.openxmlformats.org/officeDocument/2006/relationships/image" Target="../media/image1021.png"/><Relationship Id="rId198" Type="http://schemas.openxmlformats.org/officeDocument/2006/relationships/customXml" Target="../ink/ink1070.xml"/><Relationship Id="rId202" Type="http://schemas.openxmlformats.org/officeDocument/2006/relationships/customXml" Target="../ink/ink1072.xml"/><Relationship Id="rId223" Type="http://schemas.openxmlformats.org/officeDocument/2006/relationships/image" Target="../media/image1044.png"/><Relationship Id="rId18" Type="http://schemas.openxmlformats.org/officeDocument/2006/relationships/customXml" Target="../ink/ink980.xml"/><Relationship Id="rId39" Type="http://schemas.openxmlformats.org/officeDocument/2006/relationships/image" Target="../media/image952.png"/><Relationship Id="rId50" Type="http://schemas.openxmlformats.org/officeDocument/2006/relationships/customXml" Target="../ink/ink996.xml"/><Relationship Id="rId104" Type="http://schemas.openxmlformats.org/officeDocument/2006/relationships/customXml" Target="../ink/ink1023.xml"/><Relationship Id="rId125" Type="http://schemas.openxmlformats.org/officeDocument/2006/relationships/image" Target="../media/image995.png"/><Relationship Id="rId146" Type="http://schemas.openxmlformats.org/officeDocument/2006/relationships/customXml" Target="../ink/ink1044.xml"/><Relationship Id="rId167" Type="http://schemas.openxmlformats.org/officeDocument/2006/relationships/image" Target="../media/image1016.png"/><Relationship Id="rId188" Type="http://schemas.openxmlformats.org/officeDocument/2006/relationships/customXml" Target="../ink/ink1065.xml"/><Relationship Id="rId71" Type="http://schemas.openxmlformats.org/officeDocument/2006/relationships/image" Target="../media/image968.png"/><Relationship Id="rId92" Type="http://schemas.openxmlformats.org/officeDocument/2006/relationships/customXml" Target="../ink/ink1017.xml"/><Relationship Id="rId213" Type="http://schemas.openxmlformats.org/officeDocument/2006/relationships/image" Target="../media/image1039.png"/><Relationship Id="rId2" Type="http://schemas.openxmlformats.org/officeDocument/2006/relationships/customXml" Target="../ink/ink972.xml"/><Relationship Id="rId29" Type="http://schemas.openxmlformats.org/officeDocument/2006/relationships/image" Target="../media/image947.png"/><Relationship Id="rId40" Type="http://schemas.openxmlformats.org/officeDocument/2006/relationships/customXml" Target="../ink/ink991.xml"/><Relationship Id="rId115" Type="http://schemas.openxmlformats.org/officeDocument/2006/relationships/image" Target="../media/image990.png"/><Relationship Id="rId136" Type="http://schemas.openxmlformats.org/officeDocument/2006/relationships/customXml" Target="../ink/ink1039.xml"/><Relationship Id="rId157" Type="http://schemas.openxmlformats.org/officeDocument/2006/relationships/image" Target="../media/image1011.png"/><Relationship Id="rId178" Type="http://schemas.openxmlformats.org/officeDocument/2006/relationships/customXml" Target="../ink/ink1060.xml"/><Relationship Id="rId61" Type="http://schemas.openxmlformats.org/officeDocument/2006/relationships/image" Target="../media/image963.png"/><Relationship Id="rId82" Type="http://schemas.openxmlformats.org/officeDocument/2006/relationships/customXml" Target="../ink/ink1012.xml"/><Relationship Id="rId199" Type="http://schemas.openxmlformats.org/officeDocument/2006/relationships/image" Target="../media/image1032.png"/><Relationship Id="rId203" Type="http://schemas.openxmlformats.org/officeDocument/2006/relationships/image" Target="../media/image1034.png"/><Relationship Id="rId19" Type="http://schemas.openxmlformats.org/officeDocument/2006/relationships/image" Target="../media/image942.png"/><Relationship Id="rId224" Type="http://schemas.openxmlformats.org/officeDocument/2006/relationships/customXml" Target="../ink/ink1083.xml"/><Relationship Id="rId30" Type="http://schemas.openxmlformats.org/officeDocument/2006/relationships/customXml" Target="../ink/ink986.xml"/><Relationship Id="rId105" Type="http://schemas.openxmlformats.org/officeDocument/2006/relationships/image" Target="../media/image985.png"/><Relationship Id="rId126" Type="http://schemas.openxmlformats.org/officeDocument/2006/relationships/customXml" Target="../ink/ink1034.xml"/><Relationship Id="rId147" Type="http://schemas.openxmlformats.org/officeDocument/2006/relationships/image" Target="../media/image1006.png"/><Relationship Id="rId168" Type="http://schemas.openxmlformats.org/officeDocument/2006/relationships/customXml" Target="../ink/ink1055.xml"/><Relationship Id="rId51" Type="http://schemas.openxmlformats.org/officeDocument/2006/relationships/image" Target="../media/image958.png"/><Relationship Id="rId72" Type="http://schemas.openxmlformats.org/officeDocument/2006/relationships/customXml" Target="../ink/ink1007.xml"/><Relationship Id="rId93" Type="http://schemas.openxmlformats.org/officeDocument/2006/relationships/image" Target="../media/image979.png"/><Relationship Id="rId189" Type="http://schemas.openxmlformats.org/officeDocument/2006/relationships/image" Target="../media/image1027.png"/><Relationship Id="rId3" Type="http://schemas.openxmlformats.org/officeDocument/2006/relationships/image" Target="../media/image934.png"/><Relationship Id="rId214" Type="http://schemas.openxmlformats.org/officeDocument/2006/relationships/customXml" Target="../ink/ink1078.xml"/><Relationship Id="rId116" Type="http://schemas.openxmlformats.org/officeDocument/2006/relationships/customXml" Target="../ink/ink1029.xml"/><Relationship Id="rId137" Type="http://schemas.openxmlformats.org/officeDocument/2006/relationships/image" Target="../media/image1001.png"/><Relationship Id="rId158" Type="http://schemas.openxmlformats.org/officeDocument/2006/relationships/customXml" Target="../ink/ink105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46.xml"/><Relationship Id="rId21" Type="http://schemas.openxmlformats.org/officeDocument/2006/relationships/image" Target="../media/image1056.png"/><Relationship Id="rId63" Type="http://schemas.openxmlformats.org/officeDocument/2006/relationships/customXml" Target="../ink/ink1119.xml"/><Relationship Id="rId159" Type="http://schemas.openxmlformats.org/officeDocument/2006/relationships/customXml" Target="../ink/ink1167.xml"/><Relationship Id="rId170" Type="http://schemas.openxmlformats.org/officeDocument/2006/relationships/image" Target="../media/image1130.png"/><Relationship Id="rId226" Type="http://schemas.openxmlformats.org/officeDocument/2006/relationships/image" Target="../media/image1158.png"/><Relationship Id="rId268" Type="http://schemas.openxmlformats.org/officeDocument/2006/relationships/image" Target="../media/image1179.png"/><Relationship Id="rId11" Type="http://schemas.openxmlformats.org/officeDocument/2006/relationships/image" Target="../media/image1051.png"/><Relationship Id="rId32" Type="http://schemas.openxmlformats.org/officeDocument/2006/relationships/image" Target="../media/image1061.png"/><Relationship Id="rId53" Type="http://schemas.openxmlformats.org/officeDocument/2006/relationships/customXml" Target="../ink/ink1114.xml"/><Relationship Id="rId74" Type="http://schemas.openxmlformats.org/officeDocument/2006/relationships/image" Target="../media/image1082.png"/><Relationship Id="rId128" Type="http://schemas.openxmlformats.org/officeDocument/2006/relationships/image" Target="../media/image1109.png"/><Relationship Id="rId149" Type="http://schemas.openxmlformats.org/officeDocument/2006/relationships/customXml" Target="../ink/ink1162.xml"/><Relationship Id="rId5" Type="http://schemas.openxmlformats.org/officeDocument/2006/relationships/image" Target="../media/image10490.png"/><Relationship Id="rId95" Type="http://schemas.openxmlformats.org/officeDocument/2006/relationships/customXml" Target="../ink/ink1135.xml"/><Relationship Id="rId160" Type="http://schemas.openxmlformats.org/officeDocument/2006/relationships/image" Target="../media/image1125.png"/><Relationship Id="rId181" Type="http://schemas.openxmlformats.org/officeDocument/2006/relationships/customXml" Target="../ink/ink1178.xml"/><Relationship Id="rId216" Type="http://schemas.openxmlformats.org/officeDocument/2006/relationships/image" Target="../media/image1153.png"/><Relationship Id="rId237" Type="http://schemas.openxmlformats.org/officeDocument/2006/relationships/customXml" Target="../ink/ink1206.xml"/><Relationship Id="rId258" Type="http://schemas.openxmlformats.org/officeDocument/2006/relationships/image" Target="../media/image1174.png"/><Relationship Id="rId22" Type="http://schemas.openxmlformats.org/officeDocument/2006/relationships/customXml" Target="../ink/ink1098.xml"/><Relationship Id="rId43" Type="http://schemas.openxmlformats.org/officeDocument/2006/relationships/customXml" Target="../ink/ink1109.xml"/><Relationship Id="rId64" Type="http://schemas.openxmlformats.org/officeDocument/2006/relationships/image" Target="../media/image1077.png"/><Relationship Id="rId118" Type="http://schemas.openxmlformats.org/officeDocument/2006/relationships/image" Target="../media/image1104.png"/><Relationship Id="rId139" Type="http://schemas.openxmlformats.org/officeDocument/2006/relationships/customXml" Target="../ink/ink1157.xml"/><Relationship Id="rId85" Type="http://schemas.openxmlformats.org/officeDocument/2006/relationships/customXml" Target="../ink/ink1130.xml"/><Relationship Id="rId150" Type="http://schemas.openxmlformats.org/officeDocument/2006/relationships/image" Target="../media/image1120.png"/><Relationship Id="rId171" Type="http://schemas.openxmlformats.org/officeDocument/2006/relationships/customXml" Target="../ink/ink1173.xml"/><Relationship Id="rId192" Type="http://schemas.openxmlformats.org/officeDocument/2006/relationships/image" Target="../media/image1141.png"/><Relationship Id="rId206" Type="http://schemas.openxmlformats.org/officeDocument/2006/relationships/image" Target="../media/image1148.png"/><Relationship Id="rId227" Type="http://schemas.openxmlformats.org/officeDocument/2006/relationships/customXml" Target="../ink/ink1201.xml"/><Relationship Id="rId248" Type="http://schemas.openxmlformats.org/officeDocument/2006/relationships/image" Target="../media/image1169.png"/><Relationship Id="rId269" Type="http://schemas.openxmlformats.org/officeDocument/2006/relationships/customXml" Target="../ink/ink1222.xml"/><Relationship Id="rId12" Type="http://schemas.openxmlformats.org/officeDocument/2006/relationships/customXml" Target="../ink/ink1093.xml"/><Relationship Id="rId33" Type="http://schemas.openxmlformats.org/officeDocument/2006/relationships/customXml" Target="../ink/ink1104.xml"/><Relationship Id="rId108" Type="http://schemas.openxmlformats.org/officeDocument/2006/relationships/image" Target="../media/image1099.png"/><Relationship Id="rId129" Type="http://schemas.openxmlformats.org/officeDocument/2006/relationships/customXml" Target="../ink/ink1152.xml"/><Relationship Id="rId54" Type="http://schemas.openxmlformats.org/officeDocument/2006/relationships/image" Target="../media/image1072.png"/><Relationship Id="rId75" Type="http://schemas.openxmlformats.org/officeDocument/2006/relationships/customXml" Target="../ink/ink1125.xml"/><Relationship Id="rId96" Type="http://schemas.openxmlformats.org/officeDocument/2006/relationships/image" Target="../media/image1093.png"/><Relationship Id="rId140" Type="http://schemas.openxmlformats.org/officeDocument/2006/relationships/image" Target="../media/image1115.png"/><Relationship Id="rId161" Type="http://schemas.openxmlformats.org/officeDocument/2006/relationships/customXml" Target="../ink/ink1168.xml"/><Relationship Id="rId182" Type="http://schemas.openxmlformats.org/officeDocument/2006/relationships/image" Target="../media/image1136.png"/><Relationship Id="rId217" Type="http://schemas.openxmlformats.org/officeDocument/2006/relationships/customXml" Target="../ink/ink1196.xml"/><Relationship Id="rId6" Type="http://schemas.openxmlformats.org/officeDocument/2006/relationships/customXml" Target="../ink/ink1090.xml"/><Relationship Id="rId238" Type="http://schemas.openxmlformats.org/officeDocument/2006/relationships/image" Target="../media/image1164.png"/><Relationship Id="rId259" Type="http://schemas.openxmlformats.org/officeDocument/2006/relationships/customXml" Target="../ink/ink1217.xml"/><Relationship Id="rId23" Type="http://schemas.openxmlformats.org/officeDocument/2006/relationships/customXml" Target="../ink/ink1099.xml"/><Relationship Id="rId119" Type="http://schemas.openxmlformats.org/officeDocument/2006/relationships/customXml" Target="../ink/ink1147.xml"/><Relationship Id="rId270" Type="http://schemas.openxmlformats.org/officeDocument/2006/relationships/image" Target="../media/image1180.png"/><Relationship Id="rId44" Type="http://schemas.openxmlformats.org/officeDocument/2006/relationships/image" Target="../media/image1067.png"/><Relationship Id="rId65" Type="http://schemas.openxmlformats.org/officeDocument/2006/relationships/customXml" Target="../ink/ink1120.xml"/><Relationship Id="rId86" Type="http://schemas.openxmlformats.org/officeDocument/2006/relationships/image" Target="../media/image1088.png"/><Relationship Id="rId130" Type="http://schemas.openxmlformats.org/officeDocument/2006/relationships/image" Target="../media/image1110.png"/><Relationship Id="rId151" Type="http://schemas.openxmlformats.org/officeDocument/2006/relationships/customXml" Target="../ink/ink1163.xml"/><Relationship Id="rId172" Type="http://schemas.openxmlformats.org/officeDocument/2006/relationships/image" Target="../media/image1131.png"/><Relationship Id="rId193" Type="http://schemas.openxmlformats.org/officeDocument/2006/relationships/customXml" Target="../ink/ink1184.xml"/><Relationship Id="rId207" Type="http://schemas.openxmlformats.org/officeDocument/2006/relationships/customXml" Target="../ink/ink1191.xml"/><Relationship Id="rId228" Type="http://schemas.openxmlformats.org/officeDocument/2006/relationships/image" Target="../media/image1159.png"/><Relationship Id="rId249" Type="http://schemas.openxmlformats.org/officeDocument/2006/relationships/customXml" Target="../ink/ink1212.xml"/><Relationship Id="rId13" Type="http://schemas.openxmlformats.org/officeDocument/2006/relationships/image" Target="../media/image1052.png"/><Relationship Id="rId109" Type="http://schemas.openxmlformats.org/officeDocument/2006/relationships/customXml" Target="../ink/ink1142.xml"/><Relationship Id="rId260" Type="http://schemas.openxmlformats.org/officeDocument/2006/relationships/image" Target="../media/image1175.png"/><Relationship Id="rId34" Type="http://schemas.openxmlformats.org/officeDocument/2006/relationships/image" Target="../media/image1062.png"/><Relationship Id="rId55" Type="http://schemas.openxmlformats.org/officeDocument/2006/relationships/customXml" Target="../ink/ink1115.xml"/><Relationship Id="rId76" Type="http://schemas.openxmlformats.org/officeDocument/2006/relationships/image" Target="../media/image1083.png"/><Relationship Id="rId97" Type="http://schemas.openxmlformats.org/officeDocument/2006/relationships/customXml" Target="../ink/ink1136.xml"/><Relationship Id="rId120" Type="http://schemas.openxmlformats.org/officeDocument/2006/relationships/image" Target="../media/image1105.png"/><Relationship Id="rId141" Type="http://schemas.openxmlformats.org/officeDocument/2006/relationships/customXml" Target="../ink/ink1158.xml"/><Relationship Id="rId7" Type="http://schemas.openxmlformats.org/officeDocument/2006/relationships/image" Target="../media/image793.png"/><Relationship Id="rId162" Type="http://schemas.openxmlformats.org/officeDocument/2006/relationships/image" Target="../media/image1126.png"/><Relationship Id="rId183" Type="http://schemas.openxmlformats.org/officeDocument/2006/relationships/customXml" Target="../ink/ink1179.xml"/><Relationship Id="rId218" Type="http://schemas.openxmlformats.org/officeDocument/2006/relationships/image" Target="../media/image1154.png"/><Relationship Id="rId239" Type="http://schemas.openxmlformats.org/officeDocument/2006/relationships/customXml" Target="../ink/ink1207.xml"/><Relationship Id="rId250" Type="http://schemas.openxmlformats.org/officeDocument/2006/relationships/image" Target="../media/image1170.png"/><Relationship Id="rId271" Type="http://schemas.openxmlformats.org/officeDocument/2006/relationships/customXml" Target="../ink/ink1223.xml"/><Relationship Id="rId24" Type="http://schemas.openxmlformats.org/officeDocument/2006/relationships/image" Target="../media/image1057.png"/><Relationship Id="rId45" Type="http://schemas.openxmlformats.org/officeDocument/2006/relationships/customXml" Target="../ink/ink1110.xml"/><Relationship Id="rId66" Type="http://schemas.openxmlformats.org/officeDocument/2006/relationships/image" Target="../media/image1078.png"/><Relationship Id="rId87" Type="http://schemas.openxmlformats.org/officeDocument/2006/relationships/customXml" Target="../ink/ink1131.xml"/><Relationship Id="rId110" Type="http://schemas.openxmlformats.org/officeDocument/2006/relationships/image" Target="../media/image1100.png"/><Relationship Id="rId131" Type="http://schemas.openxmlformats.org/officeDocument/2006/relationships/customXml" Target="../ink/ink1153.xml"/><Relationship Id="rId152" Type="http://schemas.openxmlformats.org/officeDocument/2006/relationships/image" Target="../media/image1121.png"/><Relationship Id="rId173" Type="http://schemas.openxmlformats.org/officeDocument/2006/relationships/customXml" Target="../ink/ink1174.xml"/><Relationship Id="rId194" Type="http://schemas.openxmlformats.org/officeDocument/2006/relationships/image" Target="../media/image1142.png"/><Relationship Id="rId208" Type="http://schemas.openxmlformats.org/officeDocument/2006/relationships/image" Target="../media/image1149.png"/><Relationship Id="rId229" Type="http://schemas.openxmlformats.org/officeDocument/2006/relationships/customXml" Target="../ink/ink1202.xml"/><Relationship Id="rId240" Type="http://schemas.openxmlformats.org/officeDocument/2006/relationships/image" Target="../media/image1165.png"/><Relationship Id="rId261" Type="http://schemas.openxmlformats.org/officeDocument/2006/relationships/customXml" Target="../ink/ink1218.xml"/><Relationship Id="rId14" Type="http://schemas.openxmlformats.org/officeDocument/2006/relationships/customXml" Target="../ink/ink1094.xml"/><Relationship Id="rId35" Type="http://schemas.openxmlformats.org/officeDocument/2006/relationships/customXml" Target="../ink/ink1105.xml"/><Relationship Id="rId56" Type="http://schemas.openxmlformats.org/officeDocument/2006/relationships/image" Target="../media/image1073.png"/><Relationship Id="rId77" Type="http://schemas.openxmlformats.org/officeDocument/2006/relationships/customXml" Target="../ink/ink1126.xml"/><Relationship Id="rId100" Type="http://schemas.openxmlformats.org/officeDocument/2006/relationships/image" Target="../media/image1095.png"/><Relationship Id="rId8" Type="http://schemas.openxmlformats.org/officeDocument/2006/relationships/customXml" Target="../ink/ink1091.xml"/><Relationship Id="rId98" Type="http://schemas.openxmlformats.org/officeDocument/2006/relationships/image" Target="../media/image1094.png"/><Relationship Id="rId121" Type="http://schemas.openxmlformats.org/officeDocument/2006/relationships/customXml" Target="../ink/ink1148.xml"/><Relationship Id="rId142" Type="http://schemas.openxmlformats.org/officeDocument/2006/relationships/image" Target="../media/image1116.png"/><Relationship Id="rId163" Type="http://schemas.openxmlformats.org/officeDocument/2006/relationships/customXml" Target="../ink/ink1169.xml"/><Relationship Id="rId184" Type="http://schemas.openxmlformats.org/officeDocument/2006/relationships/image" Target="../media/image1137.png"/><Relationship Id="rId219" Type="http://schemas.openxmlformats.org/officeDocument/2006/relationships/customXml" Target="../ink/ink1197.xml"/><Relationship Id="rId230" Type="http://schemas.openxmlformats.org/officeDocument/2006/relationships/image" Target="../media/image1160.png"/><Relationship Id="rId251" Type="http://schemas.openxmlformats.org/officeDocument/2006/relationships/customXml" Target="../ink/ink1213.xml"/><Relationship Id="rId25" Type="http://schemas.openxmlformats.org/officeDocument/2006/relationships/customXml" Target="../ink/ink1100.xml"/><Relationship Id="rId46" Type="http://schemas.openxmlformats.org/officeDocument/2006/relationships/image" Target="../media/image1068.png"/><Relationship Id="rId67" Type="http://schemas.openxmlformats.org/officeDocument/2006/relationships/customXml" Target="../ink/ink1121.xml"/><Relationship Id="rId272" Type="http://schemas.openxmlformats.org/officeDocument/2006/relationships/image" Target="../media/image1181.png"/><Relationship Id="rId88" Type="http://schemas.openxmlformats.org/officeDocument/2006/relationships/image" Target="../media/image1089.png"/><Relationship Id="rId111" Type="http://schemas.openxmlformats.org/officeDocument/2006/relationships/customXml" Target="../ink/ink1143.xml"/><Relationship Id="rId132" Type="http://schemas.openxmlformats.org/officeDocument/2006/relationships/image" Target="../media/image1111.png"/><Relationship Id="rId153" Type="http://schemas.openxmlformats.org/officeDocument/2006/relationships/customXml" Target="../ink/ink1164.xml"/><Relationship Id="rId174" Type="http://schemas.openxmlformats.org/officeDocument/2006/relationships/image" Target="../media/image1132.png"/><Relationship Id="rId195" Type="http://schemas.openxmlformats.org/officeDocument/2006/relationships/customXml" Target="../ink/ink1185.xml"/><Relationship Id="rId209" Type="http://schemas.openxmlformats.org/officeDocument/2006/relationships/customXml" Target="../ink/ink1192.xml"/><Relationship Id="rId220" Type="http://schemas.openxmlformats.org/officeDocument/2006/relationships/image" Target="../media/image1155.png"/><Relationship Id="rId241" Type="http://schemas.openxmlformats.org/officeDocument/2006/relationships/customXml" Target="../ink/ink1208.xml"/><Relationship Id="rId15" Type="http://schemas.openxmlformats.org/officeDocument/2006/relationships/image" Target="../media/image1053.png"/><Relationship Id="rId36" Type="http://schemas.openxmlformats.org/officeDocument/2006/relationships/image" Target="../media/image1063.png"/><Relationship Id="rId57" Type="http://schemas.openxmlformats.org/officeDocument/2006/relationships/customXml" Target="../ink/ink1116.xml"/><Relationship Id="rId262" Type="http://schemas.openxmlformats.org/officeDocument/2006/relationships/image" Target="../media/image1176.png"/><Relationship Id="rId78" Type="http://schemas.openxmlformats.org/officeDocument/2006/relationships/image" Target="../media/image1084.png"/><Relationship Id="rId99" Type="http://schemas.openxmlformats.org/officeDocument/2006/relationships/customXml" Target="../ink/ink1137.xml"/><Relationship Id="rId101" Type="http://schemas.openxmlformats.org/officeDocument/2006/relationships/customXml" Target="../ink/ink1138.xml"/><Relationship Id="rId122" Type="http://schemas.openxmlformats.org/officeDocument/2006/relationships/image" Target="../media/image1106.png"/><Relationship Id="rId143" Type="http://schemas.openxmlformats.org/officeDocument/2006/relationships/customXml" Target="../ink/ink1159.xml"/><Relationship Id="rId164" Type="http://schemas.openxmlformats.org/officeDocument/2006/relationships/image" Target="../media/image1127.png"/><Relationship Id="rId185" Type="http://schemas.openxmlformats.org/officeDocument/2006/relationships/customXml" Target="../ink/ink1180.xml"/><Relationship Id="rId9" Type="http://schemas.openxmlformats.org/officeDocument/2006/relationships/image" Target="../media/image1050.png"/><Relationship Id="rId210" Type="http://schemas.openxmlformats.org/officeDocument/2006/relationships/image" Target="../media/image1150.png"/><Relationship Id="rId26" Type="http://schemas.openxmlformats.org/officeDocument/2006/relationships/image" Target="../media/image1058.png"/><Relationship Id="rId231" Type="http://schemas.openxmlformats.org/officeDocument/2006/relationships/customXml" Target="../ink/ink1203.xml"/><Relationship Id="rId252" Type="http://schemas.openxmlformats.org/officeDocument/2006/relationships/image" Target="../media/image1171.png"/><Relationship Id="rId47" Type="http://schemas.openxmlformats.org/officeDocument/2006/relationships/customXml" Target="../ink/ink1111.xml"/><Relationship Id="rId68" Type="http://schemas.openxmlformats.org/officeDocument/2006/relationships/image" Target="../media/image1079.png"/><Relationship Id="rId89" Type="http://schemas.openxmlformats.org/officeDocument/2006/relationships/customXml" Target="../ink/ink1132.xml"/><Relationship Id="rId112" Type="http://schemas.openxmlformats.org/officeDocument/2006/relationships/image" Target="../media/image1101.png"/><Relationship Id="rId133" Type="http://schemas.openxmlformats.org/officeDocument/2006/relationships/customXml" Target="../ink/ink1154.xml"/><Relationship Id="rId154" Type="http://schemas.openxmlformats.org/officeDocument/2006/relationships/image" Target="../media/image1122.png"/><Relationship Id="rId175" Type="http://schemas.openxmlformats.org/officeDocument/2006/relationships/customXml" Target="../ink/ink1175.xml"/><Relationship Id="rId196" Type="http://schemas.openxmlformats.org/officeDocument/2006/relationships/image" Target="../media/image1143.png"/><Relationship Id="rId200" Type="http://schemas.openxmlformats.org/officeDocument/2006/relationships/image" Target="../media/image1145.png"/><Relationship Id="rId16" Type="http://schemas.openxmlformats.org/officeDocument/2006/relationships/customXml" Target="../ink/ink1095.xml"/><Relationship Id="rId221" Type="http://schemas.openxmlformats.org/officeDocument/2006/relationships/customXml" Target="../ink/ink1198.xml"/><Relationship Id="rId242" Type="http://schemas.openxmlformats.org/officeDocument/2006/relationships/image" Target="../media/image1166.png"/><Relationship Id="rId263" Type="http://schemas.openxmlformats.org/officeDocument/2006/relationships/customXml" Target="../ink/ink1219.xml"/><Relationship Id="rId37" Type="http://schemas.openxmlformats.org/officeDocument/2006/relationships/customXml" Target="../ink/ink1106.xml"/><Relationship Id="rId58" Type="http://schemas.openxmlformats.org/officeDocument/2006/relationships/image" Target="../media/image1074.png"/><Relationship Id="rId79" Type="http://schemas.openxmlformats.org/officeDocument/2006/relationships/customXml" Target="../ink/ink1127.xml"/><Relationship Id="rId102" Type="http://schemas.openxmlformats.org/officeDocument/2006/relationships/image" Target="../media/image1096.png"/><Relationship Id="rId123" Type="http://schemas.openxmlformats.org/officeDocument/2006/relationships/customXml" Target="../ink/ink1149.xml"/><Relationship Id="rId144" Type="http://schemas.openxmlformats.org/officeDocument/2006/relationships/image" Target="../media/image1117.png"/><Relationship Id="rId90" Type="http://schemas.openxmlformats.org/officeDocument/2006/relationships/image" Target="../media/image1090.png"/><Relationship Id="rId165" Type="http://schemas.openxmlformats.org/officeDocument/2006/relationships/customXml" Target="../ink/ink1170.xml"/><Relationship Id="rId186" Type="http://schemas.openxmlformats.org/officeDocument/2006/relationships/image" Target="../media/image1138.png"/><Relationship Id="rId211" Type="http://schemas.openxmlformats.org/officeDocument/2006/relationships/customXml" Target="../ink/ink1193.xml"/><Relationship Id="rId232" Type="http://schemas.openxmlformats.org/officeDocument/2006/relationships/image" Target="../media/image1161.png"/><Relationship Id="rId253" Type="http://schemas.openxmlformats.org/officeDocument/2006/relationships/customXml" Target="../ink/ink1214.xml"/><Relationship Id="rId27" Type="http://schemas.openxmlformats.org/officeDocument/2006/relationships/customXml" Target="../ink/ink1101.xml"/><Relationship Id="rId48" Type="http://schemas.openxmlformats.org/officeDocument/2006/relationships/image" Target="../media/image1069.png"/><Relationship Id="rId69" Type="http://schemas.openxmlformats.org/officeDocument/2006/relationships/customXml" Target="../ink/ink1122.xml"/><Relationship Id="rId113" Type="http://schemas.openxmlformats.org/officeDocument/2006/relationships/customXml" Target="../ink/ink1144.xml"/><Relationship Id="rId134" Type="http://schemas.openxmlformats.org/officeDocument/2006/relationships/image" Target="../media/image1112.png"/><Relationship Id="rId80" Type="http://schemas.openxmlformats.org/officeDocument/2006/relationships/image" Target="../media/image1085.png"/><Relationship Id="rId155" Type="http://schemas.openxmlformats.org/officeDocument/2006/relationships/customXml" Target="../ink/ink1165.xml"/><Relationship Id="rId176" Type="http://schemas.openxmlformats.org/officeDocument/2006/relationships/image" Target="../media/image1133.png"/><Relationship Id="rId197" Type="http://schemas.openxmlformats.org/officeDocument/2006/relationships/customXml" Target="../ink/ink1186.xml"/><Relationship Id="rId201" Type="http://schemas.openxmlformats.org/officeDocument/2006/relationships/customXml" Target="../ink/ink1188.xml"/><Relationship Id="rId222" Type="http://schemas.openxmlformats.org/officeDocument/2006/relationships/image" Target="../media/image1156.png"/><Relationship Id="rId243" Type="http://schemas.openxmlformats.org/officeDocument/2006/relationships/customXml" Target="../ink/ink1209.xml"/><Relationship Id="rId264" Type="http://schemas.openxmlformats.org/officeDocument/2006/relationships/image" Target="../media/image1177.png"/><Relationship Id="rId17" Type="http://schemas.openxmlformats.org/officeDocument/2006/relationships/image" Target="../media/image1054.png"/><Relationship Id="rId38" Type="http://schemas.openxmlformats.org/officeDocument/2006/relationships/image" Target="../media/image1064.png"/><Relationship Id="rId59" Type="http://schemas.openxmlformats.org/officeDocument/2006/relationships/customXml" Target="../ink/ink1117.xml"/><Relationship Id="rId103" Type="http://schemas.openxmlformats.org/officeDocument/2006/relationships/customXml" Target="../ink/ink1139.xml"/><Relationship Id="rId124" Type="http://schemas.openxmlformats.org/officeDocument/2006/relationships/image" Target="../media/image1107.png"/><Relationship Id="rId70" Type="http://schemas.openxmlformats.org/officeDocument/2006/relationships/image" Target="../media/image1080.png"/><Relationship Id="rId91" Type="http://schemas.openxmlformats.org/officeDocument/2006/relationships/customXml" Target="../ink/ink1133.xml"/><Relationship Id="rId145" Type="http://schemas.openxmlformats.org/officeDocument/2006/relationships/customXml" Target="../ink/ink1160.xml"/><Relationship Id="rId166" Type="http://schemas.openxmlformats.org/officeDocument/2006/relationships/image" Target="../media/image1128.png"/><Relationship Id="rId187" Type="http://schemas.openxmlformats.org/officeDocument/2006/relationships/customXml" Target="../ink/ink118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51.png"/><Relationship Id="rId233" Type="http://schemas.openxmlformats.org/officeDocument/2006/relationships/customXml" Target="../ink/ink1204.xml"/><Relationship Id="rId254" Type="http://schemas.openxmlformats.org/officeDocument/2006/relationships/image" Target="../media/image1172.png"/><Relationship Id="rId28" Type="http://schemas.openxmlformats.org/officeDocument/2006/relationships/image" Target="../media/image1059.png"/><Relationship Id="rId49" Type="http://schemas.openxmlformats.org/officeDocument/2006/relationships/customXml" Target="../ink/ink1112.xml"/><Relationship Id="rId114" Type="http://schemas.openxmlformats.org/officeDocument/2006/relationships/image" Target="../media/image1102.png"/><Relationship Id="rId60" Type="http://schemas.openxmlformats.org/officeDocument/2006/relationships/image" Target="../media/image1075.png"/><Relationship Id="rId81" Type="http://schemas.openxmlformats.org/officeDocument/2006/relationships/customXml" Target="../ink/ink1128.xml"/><Relationship Id="rId135" Type="http://schemas.openxmlformats.org/officeDocument/2006/relationships/customXml" Target="../ink/ink1155.xml"/><Relationship Id="rId156" Type="http://schemas.openxmlformats.org/officeDocument/2006/relationships/image" Target="../media/image1123.png"/><Relationship Id="rId177" Type="http://schemas.openxmlformats.org/officeDocument/2006/relationships/customXml" Target="../ink/ink1176.xml"/><Relationship Id="rId198" Type="http://schemas.openxmlformats.org/officeDocument/2006/relationships/image" Target="../media/image1144.png"/><Relationship Id="rId202" Type="http://schemas.openxmlformats.org/officeDocument/2006/relationships/image" Target="../media/image1146.png"/><Relationship Id="rId223" Type="http://schemas.openxmlformats.org/officeDocument/2006/relationships/customXml" Target="../ink/ink1199.xml"/><Relationship Id="rId244" Type="http://schemas.openxmlformats.org/officeDocument/2006/relationships/image" Target="../media/image1167.png"/><Relationship Id="rId18" Type="http://schemas.openxmlformats.org/officeDocument/2006/relationships/customXml" Target="../ink/ink1096.xml"/><Relationship Id="rId39" Type="http://schemas.openxmlformats.org/officeDocument/2006/relationships/customXml" Target="../ink/ink1107.xml"/><Relationship Id="rId265" Type="http://schemas.openxmlformats.org/officeDocument/2006/relationships/customXml" Target="../ink/ink1220.xml"/><Relationship Id="rId50" Type="http://schemas.openxmlformats.org/officeDocument/2006/relationships/image" Target="../media/image1070.png"/><Relationship Id="rId104" Type="http://schemas.openxmlformats.org/officeDocument/2006/relationships/image" Target="../media/image1097.png"/><Relationship Id="rId125" Type="http://schemas.openxmlformats.org/officeDocument/2006/relationships/customXml" Target="../ink/ink1150.xml"/><Relationship Id="rId146" Type="http://schemas.openxmlformats.org/officeDocument/2006/relationships/image" Target="../media/image1118.png"/><Relationship Id="rId167" Type="http://schemas.openxmlformats.org/officeDocument/2006/relationships/customXml" Target="../ink/ink1171.xml"/><Relationship Id="rId188" Type="http://schemas.openxmlformats.org/officeDocument/2006/relationships/image" Target="../media/image1139.png"/><Relationship Id="rId71" Type="http://schemas.openxmlformats.org/officeDocument/2006/relationships/customXml" Target="../ink/ink1123.xml"/><Relationship Id="rId92" Type="http://schemas.openxmlformats.org/officeDocument/2006/relationships/image" Target="../media/image1091.png"/><Relationship Id="rId213" Type="http://schemas.openxmlformats.org/officeDocument/2006/relationships/customXml" Target="../ink/ink1194.xml"/><Relationship Id="rId234" Type="http://schemas.openxmlformats.org/officeDocument/2006/relationships/image" Target="../media/image1162.png"/><Relationship Id="rId2" Type="http://schemas.openxmlformats.org/officeDocument/2006/relationships/customXml" Target="../ink/ink1088.xml"/><Relationship Id="rId29" Type="http://schemas.openxmlformats.org/officeDocument/2006/relationships/customXml" Target="../ink/ink1102.xml"/><Relationship Id="rId255" Type="http://schemas.openxmlformats.org/officeDocument/2006/relationships/customXml" Target="../ink/ink1215.xml"/><Relationship Id="rId40" Type="http://schemas.openxmlformats.org/officeDocument/2006/relationships/image" Target="../media/image1065.png"/><Relationship Id="rId115" Type="http://schemas.openxmlformats.org/officeDocument/2006/relationships/customXml" Target="../ink/ink1145.xml"/><Relationship Id="rId136" Type="http://schemas.openxmlformats.org/officeDocument/2006/relationships/image" Target="../media/image1113.png"/><Relationship Id="rId157" Type="http://schemas.openxmlformats.org/officeDocument/2006/relationships/customXml" Target="../ink/ink1166.xml"/><Relationship Id="rId178" Type="http://schemas.openxmlformats.org/officeDocument/2006/relationships/image" Target="../media/image1134.png"/><Relationship Id="rId61" Type="http://schemas.openxmlformats.org/officeDocument/2006/relationships/customXml" Target="../ink/ink1118.xml"/><Relationship Id="rId82" Type="http://schemas.openxmlformats.org/officeDocument/2006/relationships/image" Target="../media/image1086.png"/><Relationship Id="rId199" Type="http://schemas.openxmlformats.org/officeDocument/2006/relationships/customXml" Target="../ink/ink1187.xml"/><Relationship Id="rId203" Type="http://schemas.openxmlformats.org/officeDocument/2006/relationships/customXml" Target="../ink/ink1189.xml"/><Relationship Id="rId19" Type="http://schemas.openxmlformats.org/officeDocument/2006/relationships/image" Target="../media/image1055.png"/><Relationship Id="rId224" Type="http://schemas.openxmlformats.org/officeDocument/2006/relationships/image" Target="../media/image1157.png"/><Relationship Id="rId245" Type="http://schemas.openxmlformats.org/officeDocument/2006/relationships/customXml" Target="../ink/ink1210.xml"/><Relationship Id="rId266" Type="http://schemas.openxmlformats.org/officeDocument/2006/relationships/image" Target="../media/image1178.png"/><Relationship Id="rId30" Type="http://schemas.openxmlformats.org/officeDocument/2006/relationships/image" Target="../media/image1060.png"/><Relationship Id="rId105" Type="http://schemas.openxmlformats.org/officeDocument/2006/relationships/customXml" Target="../ink/ink1140.xml"/><Relationship Id="rId126" Type="http://schemas.openxmlformats.org/officeDocument/2006/relationships/image" Target="../media/image1108.png"/><Relationship Id="rId147" Type="http://schemas.openxmlformats.org/officeDocument/2006/relationships/customXml" Target="../ink/ink1161.xml"/><Relationship Id="rId168" Type="http://schemas.openxmlformats.org/officeDocument/2006/relationships/image" Target="../media/image1129.png"/><Relationship Id="rId51" Type="http://schemas.openxmlformats.org/officeDocument/2006/relationships/customXml" Target="../ink/ink1113.xml"/><Relationship Id="rId72" Type="http://schemas.openxmlformats.org/officeDocument/2006/relationships/image" Target="../media/image1081.png"/><Relationship Id="rId93" Type="http://schemas.openxmlformats.org/officeDocument/2006/relationships/customXml" Target="../ink/ink1134.xml"/><Relationship Id="rId189" Type="http://schemas.openxmlformats.org/officeDocument/2006/relationships/customXml" Target="../ink/ink1182.xml"/><Relationship Id="rId3" Type="http://schemas.openxmlformats.org/officeDocument/2006/relationships/image" Target="../media/image10480.png"/><Relationship Id="rId214" Type="http://schemas.openxmlformats.org/officeDocument/2006/relationships/image" Target="../media/image1152.png"/><Relationship Id="rId235" Type="http://schemas.openxmlformats.org/officeDocument/2006/relationships/customXml" Target="../ink/ink1205.xml"/><Relationship Id="rId256" Type="http://schemas.openxmlformats.org/officeDocument/2006/relationships/image" Target="../media/image1173.png"/><Relationship Id="rId116" Type="http://schemas.openxmlformats.org/officeDocument/2006/relationships/image" Target="../media/image1103.png"/><Relationship Id="rId137" Type="http://schemas.openxmlformats.org/officeDocument/2006/relationships/customXml" Target="../ink/ink1156.xml"/><Relationship Id="rId158" Type="http://schemas.openxmlformats.org/officeDocument/2006/relationships/image" Target="../media/image1124.png"/><Relationship Id="rId20" Type="http://schemas.openxmlformats.org/officeDocument/2006/relationships/customXml" Target="../ink/ink1097.xml"/><Relationship Id="rId41" Type="http://schemas.openxmlformats.org/officeDocument/2006/relationships/customXml" Target="../ink/ink1108.xml"/><Relationship Id="rId62" Type="http://schemas.openxmlformats.org/officeDocument/2006/relationships/image" Target="../media/image1076.png"/><Relationship Id="rId83" Type="http://schemas.openxmlformats.org/officeDocument/2006/relationships/customXml" Target="../ink/ink1129.xml"/><Relationship Id="rId179" Type="http://schemas.openxmlformats.org/officeDocument/2006/relationships/customXml" Target="../ink/ink1177.xml"/><Relationship Id="rId190" Type="http://schemas.openxmlformats.org/officeDocument/2006/relationships/image" Target="../media/image1140.png"/><Relationship Id="rId204" Type="http://schemas.openxmlformats.org/officeDocument/2006/relationships/image" Target="../media/image1147.png"/><Relationship Id="rId225" Type="http://schemas.openxmlformats.org/officeDocument/2006/relationships/customXml" Target="../ink/ink1200.xml"/><Relationship Id="rId246" Type="http://schemas.openxmlformats.org/officeDocument/2006/relationships/image" Target="../media/image1168.png"/><Relationship Id="rId267" Type="http://schemas.openxmlformats.org/officeDocument/2006/relationships/customXml" Target="../ink/ink1221.xml"/><Relationship Id="rId106" Type="http://schemas.openxmlformats.org/officeDocument/2006/relationships/image" Target="../media/image1098.png"/><Relationship Id="rId127" Type="http://schemas.openxmlformats.org/officeDocument/2006/relationships/customXml" Target="../ink/ink1151.xml"/><Relationship Id="rId10" Type="http://schemas.openxmlformats.org/officeDocument/2006/relationships/customXml" Target="../ink/ink1092.xml"/><Relationship Id="rId31" Type="http://schemas.openxmlformats.org/officeDocument/2006/relationships/customXml" Target="../ink/ink1103.xml"/><Relationship Id="rId52" Type="http://schemas.openxmlformats.org/officeDocument/2006/relationships/image" Target="../media/image1071.png"/><Relationship Id="rId73" Type="http://schemas.openxmlformats.org/officeDocument/2006/relationships/customXml" Target="../ink/ink1124.xml"/><Relationship Id="rId94" Type="http://schemas.openxmlformats.org/officeDocument/2006/relationships/image" Target="../media/image1092.png"/><Relationship Id="rId148" Type="http://schemas.openxmlformats.org/officeDocument/2006/relationships/image" Target="../media/image1119.png"/><Relationship Id="rId169" Type="http://schemas.openxmlformats.org/officeDocument/2006/relationships/customXml" Target="../ink/ink1172.xml"/><Relationship Id="rId4" Type="http://schemas.openxmlformats.org/officeDocument/2006/relationships/customXml" Target="../ink/ink1089.xml"/><Relationship Id="rId180" Type="http://schemas.openxmlformats.org/officeDocument/2006/relationships/image" Target="../media/image1135.png"/><Relationship Id="rId215" Type="http://schemas.openxmlformats.org/officeDocument/2006/relationships/customXml" Target="../ink/ink1195.xml"/><Relationship Id="rId236" Type="http://schemas.openxmlformats.org/officeDocument/2006/relationships/image" Target="../media/image1163.png"/><Relationship Id="rId257" Type="http://schemas.openxmlformats.org/officeDocument/2006/relationships/customXml" Target="../ink/ink1216.xml"/><Relationship Id="rId42" Type="http://schemas.openxmlformats.org/officeDocument/2006/relationships/image" Target="../media/image1066.png"/><Relationship Id="rId84" Type="http://schemas.openxmlformats.org/officeDocument/2006/relationships/image" Target="../media/image1087.png"/><Relationship Id="rId138" Type="http://schemas.openxmlformats.org/officeDocument/2006/relationships/image" Target="../media/image1114.png"/><Relationship Id="rId191" Type="http://schemas.openxmlformats.org/officeDocument/2006/relationships/customXml" Target="../ink/ink1183.xml"/><Relationship Id="rId205" Type="http://schemas.openxmlformats.org/officeDocument/2006/relationships/customXml" Target="../ink/ink1190.xml"/><Relationship Id="rId247" Type="http://schemas.openxmlformats.org/officeDocument/2006/relationships/customXml" Target="../ink/ink1211.xml"/><Relationship Id="rId107" Type="http://schemas.openxmlformats.org/officeDocument/2006/relationships/customXml" Target="../ink/ink1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E241-59FD-94C0-0698-E3A792F91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F172E-F849-9067-77E7-1C31D6C76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2.3.3</a:t>
            </a:r>
          </a:p>
          <a:p>
            <a:r>
              <a:rPr lang="en-US" dirty="0"/>
              <a:t>Magnetic mirrors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2FD8D7-8D91-83E0-32DF-69603BDB53A0}"/>
                  </a:ext>
                </a:extLst>
              </p14:cNvPr>
              <p14:cNvContentPartPr/>
              <p14:nvPr/>
            </p14:nvContentPartPr>
            <p14:xfrm>
              <a:off x="6321716" y="373696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2FD8D7-8D91-83E0-32DF-69603BDB53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716" y="3728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451767-24F1-BE33-4F88-2DBDCE65A273}"/>
                  </a:ext>
                </a:extLst>
              </p14:cNvPr>
              <p14:cNvContentPartPr/>
              <p14:nvPr/>
            </p14:nvContentPartPr>
            <p14:xfrm>
              <a:off x="6447716" y="3896805"/>
              <a:ext cx="4680" cy="2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451767-24F1-BE33-4F88-2DBDCE65A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9076" y="3887805"/>
                <a:ext cx="2232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46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5A5E86-6A2B-C12C-4D5C-9428F6F2A2DA}"/>
                  </a:ext>
                </a:extLst>
              </p14:cNvPr>
              <p14:cNvContentPartPr/>
              <p14:nvPr/>
            </p14:nvContentPartPr>
            <p14:xfrm>
              <a:off x="717236" y="359445"/>
              <a:ext cx="451800" cy="28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5A5E86-6A2B-C12C-4D5C-9428F6F2A2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236" y="350805"/>
                <a:ext cx="46944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87F1181-2C7D-A96B-B7AC-14002C77D9B2}"/>
              </a:ext>
            </a:extLst>
          </p:cNvPr>
          <p:cNvGrpSpPr/>
          <p:nvPr/>
        </p:nvGrpSpPr>
        <p:grpSpPr>
          <a:xfrm>
            <a:off x="1529756" y="193845"/>
            <a:ext cx="1502640" cy="607680"/>
            <a:chOff x="1529756" y="193845"/>
            <a:chExt cx="15026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7C7343D-31C8-A096-7E2B-9DF63FB44FC9}"/>
                    </a:ext>
                  </a:extLst>
                </p14:cNvPr>
                <p14:cNvContentPartPr/>
                <p14:nvPr/>
              </p14:nvContentPartPr>
              <p14:xfrm>
                <a:off x="1529756" y="193845"/>
                <a:ext cx="1502640" cy="607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7C7343D-31C8-A096-7E2B-9DF63FB44F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0756" y="185205"/>
                  <a:ext cx="152028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6D0105-2A7E-E64E-AFB7-B43484244954}"/>
                    </a:ext>
                  </a:extLst>
                </p14:cNvPr>
                <p14:cNvContentPartPr/>
                <p14:nvPr/>
              </p14:nvContentPartPr>
              <p14:xfrm>
                <a:off x="2522996" y="36772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6D0105-2A7E-E64E-AFB7-B434842449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13996" y="35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984FA8-9C64-04DB-FE2E-BC6DCD9AC2FE}"/>
                    </a:ext>
                  </a:extLst>
                </p14:cNvPr>
                <p14:cNvContentPartPr/>
                <p14:nvPr/>
              </p14:nvContentPartPr>
              <p14:xfrm>
                <a:off x="2156516" y="348645"/>
                <a:ext cx="421200" cy="57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984FA8-9C64-04DB-FE2E-BC6DCD9AC2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7876" y="340005"/>
                  <a:ext cx="4388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20C680-EB07-A07D-AC1B-77604A75361F}"/>
              </a:ext>
            </a:extLst>
          </p:cNvPr>
          <p:cNvGrpSpPr/>
          <p:nvPr/>
        </p:nvGrpSpPr>
        <p:grpSpPr>
          <a:xfrm>
            <a:off x="748196" y="918885"/>
            <a:ext cx="2220120" cy="477000"/>
            <a:chOff x="748196" y="918885"/>
            <a:chExt cx="222012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ED83C2-A572-456B-AE46-F6D9D6EDA5A0}"/>
                    </a:ext>
                  </a:extLst>
                </p14:cNvPr>
                <p14:cNvContentPartPr/>
                <p14:nvPr/>
              </p14:nvContentPartPr>
              <p14:xfrm>
                <a:off x="748196" y="918885"/>
                <a:ext cx="562680" cy="390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ED83C2-A572-456B-AE46-F6D9D6EDA5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9196" y="910245"/>
                  <a:ext cx="580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85A4D5-3296-0A4A-82CA-AD7992CF8005}"/>
                    </a:ext>
                  </a:extLst>
                </p14:cNvPr>
                <p14:cNvContentPartPr/>
                <p14:nvPr/>
              </p14:nvContentPartPr>
              <p14:xfrm>
                <a:off x="889676" y="1088445"/>
                <a:ext cx="27216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85A4D5-3296-0A4A-82CA-AD7992CF80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1036" y="1079805"/>
                  <a:ext cx="28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518560-DD2F-9F2C-50DB-D253E7DB6AFA}"/>
                    </a:ext>
                  </a:extLst>
                </p14:cNvPr>
                <p14:cNvContentPartPr/>
                <p14:nvPr/>
              </p14:nvContentPartPr>
              <p14:xfrm>
                <a:off x="770156" y="934365"/>
                <a:ext cx="63360" cy="2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518560-DD2F-9F2C-50DB-D253E7DB6A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1156" y="925365"/>
                  <a:ext cx="81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43C379-7FAB-EF9B-C713-9987CE112A9B}"/>
                    </a:ext>
                  </a:extLst>
                </p14:cNvPr>
                <p14:cNvContentPartPr/>
                <p14:nvPr/>
              </p14:nvContentPartPr>
              <p14:xfrm>
                <a:off x="1639556" y="925005"/>
                <a:ext cx="1328760" cy="47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43C379-7FAB-EF9B-C713-9987CE112A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0916" y="916365"/>
                  <a:ext cx="134640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3F3187-B0D9-A07B-9120-E4FA5D4E2499}"/>
              </a:ext>
            </a:extLst>
          </p:cNvPr>
          <p:cNvGrpSpPr/>
          <p:nvPr/>
        </p:nvGrpSpPr>
        <p:grpSpPr>
          <a:xfrm>
            <a:off x="3271796" y="179445"/>
            <a:ext cx="6306480" cy="1232280"/>
            <a:chOff x="3271796" y="179445"/>
            <a:chExt cx="6306480" cy="12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70B0A7-8C58-64CA-DB48-EBF0D5FBE2B3}"/>
                    </a:ext>
                  </a:extLst>
                </p14:cNvPr>
                <p14:cNvContentPartPr/>
                <p14:nvPr/>
              </p14:nvContentPartPr>
              <p14:xfrm>
                <a:off x="3330476" y="373485"/>
                <a:ext cx="1108800" cy="23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70B0A7-8C58-64CA-DB48-EBF0D5FBE2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1476" y="364485"/>
                  <a:ext cx="1126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52DC0DB-AD1F-017F-A038-6772FF1681BA}"/>
                    </a:ext>
                  </a:extLst>
                </p14:cNvPr>
                <p14:cNvContentPartPr/>
                <p14:nvPr/>
              </p14:nvContentPartPr>
              <p14:xfrm>
                <a:off x="4730516" y="199965"/>
                <a:ext cx="378720" cy="32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52DC0DB-AD1F-017F-A038-6772FF1681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21876" y="191325"/>
                  <a:ext cx="396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6FB1FD-EC7C-EC32-5EC1-014E4D513E01}"/>
                    </a:ext>
                  </a:extLst>
                </p14:cNvPr>
                <p14:cNvContentPartPr/>
                <p14:nvPr/>
              </p14:nvContentPartPr>
              <p14:xfrm>
                <a:off x="4734836" y="297885"/>
                <a:ext cx="321840" cy="5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6FB1FD-EC7C-EC32-5EC1-014E4D513E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26196" y="289245"/>
                  <a:ext cx="339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27EB75-010D-7A47-41AE-0B8766C46B96}"/>
                    </a:ext>
                  </a:extLst>
                </p14:cNvPr>
                <p14:cNvContentPartPr/>
                <p14:nvPr/>
              </p14:nvContentPartPr>
              <p14:xfrm>
                <a:off x="5319836" y="355125"/>
                <a:ext cx="1358280" cy="39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27EB75-010D-7A47-41AE-0B8766C46B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10836" y="346485"/>
                  <a:ext cx="1375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FAA2D7-9938-8811-7A72-829C67EF82FC}"/>
                    </a:ext>
                  </a:extLst>
                </p14:cNvPr>
                <p14:cNvContentPartPr/>
                <p14:nvPr/>
              </p14:nvContentPartPr>
              <p14:xfrm>
                <a:off x="6060356" y="193485"/>
                <a:ext cx="86040" cy="8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FAA2D7-9938-8811-7A72-829C67EF82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1716" y="184845"/>
                  <a:ext cx="10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A363B6-8B6C-AE29-2995-4C11ABA5F0FD}"/>
                    </a:ext>
                  </a:extLst>
                </p14:cNvPr>
                <p14:cNvContentPartPr/>
                <p14:nvPr/>
              </p14:nvContentPartPr>
              <p14:xfrm>
                <a:off x="6980876" y="255045"/>
                <a:ext cx="306000" cy="48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A363B6-8B6C-AE29-2995-4C11ABA5F0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72236" y="246405"/>
                  <a:ext cx="3236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46840E-A5AE-15BA-F701-5B3A56F4A315}"/>
                    </a:ext>
                  </a:extLst>
                </p14:cNvPr>
                <p14:cNvContentPartPr/>
                <p14:nvPr/>
              </p14:nvContentPartPr>
              <p14:xfrm>
                <a:off x="7611956" y="179445"/>
                <a:ext cx="1343160" cy="62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46840E-A5AE-15BA-F701-5B3A56F4A3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2956" y="170805"/>
                  <a:ext cx="136080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872BE6-09D3-E7AE-1ED0-8A3C5E9466DF}"/>
                    </a:ext>
                  </a:extLst>
                </p14:cNvPr>
                <p14:cNvContentPartPr/>
                <p14:nvPr/>
              </p14:nvContentPartPr>
              <p14:xfrm>
                <a:off x="8796356" y="352965"/>
                <a:ext cx="19800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872BE6-09D3-E7AE-1ED0-8A3C5E9466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7356" y="344325"/>
                  <a:ext cx="21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0D745A-79C9-78C4-BA49-684C88E73B1A}"/>
                    </a:ext>
                  </a:extLst>
                </p14:cNvPr>
                <p14:cNvContentPartPr/>
                <p14:nvPr/>
              </p14:nvContentPartPr>
              <p14:xfrm>
                <a:off x="7808156" y="282765"/>
                <a:ext cx="120960" cy="6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0D745A-79C9-78C4-BA49-684C88E73B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99516" y="273765"/>
                  <a:ext cx="138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5B1F39-29DB-5141-A3AC-80A1F215D778}"/>
                    </a:ext>
                  </a:extLst>
                </p14:cNvPr>
                <p14:cNvContentPartPr/>
                <p14:nvPr/>
              </p14:nvContentPartPr>
              <p14:xfrm>
                <a:off x="9360116" y="301125"/>
                <a:ext cx="218160" cy="269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5B1F39-29DB-5141-A3AC-80A1F215D7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51116" y="292485"/>
                  <a:ext cx="235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68ACED-D835-F93F-6B64-E85557EC59EC}"/>
                    </a:ext>
                  </a:extLst>
                </p14:cNvPr>
                <p14:cNvContentPartPr/>
                <p14:nvPr/>
              </p14:nvContentPartPr>
              <p14:xfrm>
                <a:off x="3271796" y="924285"/>
                <a:ext cx="1332360" cy="36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68ACED-D835-F93F-6B64-E85557EC59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2796" y="915285"/>
                  <a:ext cx="13500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1339DF-AD8C-421A-D8CB-A35624C0BE3A}"/>
                    </a:ext>
                  </a:extLst>
                </p14:cNvPr>
                <p14:cNvContentPartPr/>
                <p14:nvPr/>
              </p14:nvContentPartPr>
              <p14:xfrm>
                <a:off x="4213196" y="10286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1339DF-AD8C-421A-D8CB-A35624C0BE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04556" y="101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E6ACAF-4949-7770-A87D-BA648585457F}"/>
                    </a:ext>
                  </a:extLst>
                </p14:cNvPr>
                <p14:cNvContentPartPr/>
                <p14:nvPr/>
              </p14:nvContentPartPr>
              <p14:xfrm>
                <a:off x="4887476" y="788925"/>
                <a:ext cx="1477440" cy="62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E6ACAF-4949-7770-A87D-BA64858545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78836" y="779925"/>
                  <a:ext cx="1495080" cy="64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08BE30-E9CF-4D6A-B2B4-46BABEF5CA8A}"/>
                  </a:ext>
                </a:extLst>
              </p14:cNvPr>
              <p14:cNvContentPartPr/>
              <p14:nvPr/>
            </p14:nvContentPartPr>
            <p14:xfrm>
              <a:off x="2741156" y="1738605"/>
              <a:ext cx="194400" cy="236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08BE30-E9CF-4D6A-B2B4-46BABEF5CA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32516" y="1729605"/>
                <a:ext cx="2120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0EEFF38-D99A-25B2-2F17-68DB036B63BA}"/>
              </a:ext>
            </a:extLst>
          </p:cNvPr>
          <p:cNvGrpSpPr/>
          <p:nvPr/>
        </p:nvGrpSpPr>
        <p:grpSpPr>
          <a:xfrm>
            <a:off x="2929076" y="1576245"/>
            <a:ext cx="1916640" cy="605880"/>
            <a:chOff x="2929076" y="1576245"/>
            <a:chExt cx="19166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737B6D-D2BA-3DC2-8DEB-103574BDCF2C}"/>
                    </a:ext>
                  </a:extLst>
                </p14:cNvPr>
                <p14:cNvContentPartPr/>
                <p14:nvPr/>
              </p14:nvContentPartPr>
              <p14:xfrm>
                <a:off x="2929076" y="1999965"/>
                <a:ext cx="187560" cy="18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737B6D-D2BA-3DC2-8DEB-103574BDCF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20436" y="1990965"/>
                  <a:ext cx="205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571DA6-30CD-3031-EC68-DB4FB91DDBDF}"/>
                    </a:ext>
                  </a:extLst>
                </p14:cNvPr>
                <p14:cNvContentPartPr/>
                <p14:nvPr/>
              </p14:nvContentPartPr>
              <p14:xfrm>
                <a:off x="3304916" y="1752285"/>
                <a:ext cx="191880" cy="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571DA6-30CD-3031-EC68-DB4FB91DDB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96276" y="1743645"/>
                  <a:ext cx="20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872B9C-C4B8-F388-D1C9-F0CD9F5B7999}"/>
                    </a:ext>
                  </a:extLst>
                </p14:cNvPr>
                <p14:cNvContentPartPr/>
                <p14:nvPr/>
              </p14:nvContentPartPr>
              <p14:xfrm>
                <a:off x="3316076" y="1864605"/>
                <a:ext cx="236880" cy="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872B9C-C4B8-F388-D1C9-F0CD9F5B79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07076" y="1855605"/>
                  <a:ext cx="254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27F883-3766-E72E-6C9A-B132DFF054FD}"/>
                    </a:ext>
                  </a:extLst>
                </p14:cNvPr>
                <p14:cNvContentPartPr/>
                <p14:nvPr/>
              </p14:nvContentPartPr>
              <p14:xfrm>
                <a:off x="3847796" y="1636725"/>
                <a:ext cx="295200" cy="13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27F883-3766-E72E-6C9A-B132DFF054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38796" y="1628085"/>
                  <a:ext cx="312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B8EA92-A7E0-47BA-D306-1B73DB5B6CB6}"/>
                    </a:ext>
                  </a:extLst>
                </p14:cNvPr>
                <p14:cNvContentPartPr/>
                <p14:nvPr/>
              </p14:nvContentPartPr>
              <p14:xfrm>
                <a:off x="4229396" y="1576245"/>
                <a:ext cx="285840" cy="17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B8EA92-A7E0-47BA-D306-1B73DB5B6C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20396" y="1567245"/>
                  <a:ext cx="30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E93DC9F-541A-EA8A-9437-2042B59544B8}"/>
                    </a:ext>
                  </a:extLst>
                </p14:cNvPr>
                <p14:cNvContentPartPr/>
                <p14:nvPr/>
              </p14:nvContentPartPr>
              <p14:xfrm>
                <a:off x="4438916" y="1738605"/>
                <a:ext cx="198720" cy="10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E93DC9F-541A-EA8A-9437-2042B59544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30276" y="1729965"/>
                  <a:ext cx="21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0E549B-FCC5-BD4F-41AE-A5BD3427D967}"/>
                    </a:ext>
                  </a:extLst>
                </p14:cNvPr>
                <p14:cNvContentPartPr/>
                <p14:nvPr/>
              </p14:nvContentPartPr>
              <p14:xfrm>
                <a:off x="3799916" y="1889085"/>
                <a:ext cx="1045800" cy="10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0E549B-FCC5-BD4F-41AE-A5BD3427D9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90916" y="1880085"/>
                  <a:ext cx="10634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5C5412-BA52-0802-40F2-C0AC7EC22A7A}"/>
              </a:ext>
            </a:extLst>
          </p:cNvPr>
          <p:cNvGrpSpPr/>
          <p:nvPr/>
        </p:nvGrpSpPr>
        <p:grpSpPr>
          <a:xfrm>
            <a:off x="3964436" y="1990965"/>
            <a:ext cx="737280" cy="406800"/>
            <a:chOff x="3964436" y="1990965"/>
            <a:chExt cx="7372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93F5733-90A5-C0D4-915D-4879F40E8234}"/>
                    </a:ext>
                  </a:extLst>
                </p14:cNvPr>
                <p14:cNvContentPartPr/>
                <p14:nvPr/>
              </p14:nvContentPartPr>
              <p14:xfrm>
                <a:off x="4025276" y="2127405"/>
                <a:ext cx="128880" cy="26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93F5733-90A5-C0D4-915D-4879F40E82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16636" y="2118765"/>
                  <a:ext cx="146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EDB2B1-2D25-FA88-DA8C-E1D928A8F28F}"/>
                    </a:ext>
                  </a:extLst>
                </p14:cNvPr>
                <p14:cNvContentPartPr/>
                <p14:nvPr/>
              </p14:nvContentPartPr>
              <p14:xfrm>
                <a:off x="3964436" y="2071605"/>
                <a:ext cx="53280" cy="326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EDB2B1-2D25-FA88-DA8C-E1D928A8F2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55796" y="2062965"/>
                  <a:ext cx="70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5F97A8-7C88-5EA7-57E2-EC803C9D79D5}"/>
                    </a:ext>
                  </a:extLst>
                </p14:cNvPr>
                <p14:cNvContentPartPr/>
                <p14:nvPr/>
              </p14:nvContentPartPr>
              <p14:xfrm>
                <a:off x="4226516" y="2052885"/>
                <a:ext cx="54000" cy="28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5F97A8-7C88-5EA7-57E2-EC803C9D79D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17516" y="2044245"/>
                  <a:ext cx="71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1B2D05-08FD-0E9A-49CA-E28F0D61A6F1}"/>
                    </a:ext>
                  </a:extLst>
                </p14:cNvPr>
                <p14:cNvContentPartPr/>
                <p14:nvPr/>
              </p14:nvContentPartPr>
              <p14:xfrm>
                <a:off x="4441436" y="1990965"/>
                <a:ext cx="260280" cy="27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1B2D05-08FD-0E9A-49CA-E28F0D61A6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32796" y="1981965"/>
                  <a:ext cx="27792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08326D-5B74-1671-E82B-F8FAEF5EE037}"/>
              </a:ext>
            </a:extLst>
          </p:cNvPr>
          <p:cNvGrpSpPr/>
          <p:nvPr/>
        </p:nvGrpSpPr>
        <p:grpSpPr>
          <a:xfrm>
            <a:off x="916316" y="2547165"/>
            <a:ext cx="5173920" cy="713160"/>
            <a:chOff x="916316" y="2547165"/>
            <a:chExt cx="517392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091E48-CFCC-C90D-B219-96118B7660B8}"/>
                    </a:ext>
                  </a:extLst>
                </p14:cNvPr>
                <p14:cNvContentPartPr/>
                <p14:nvPr/>
              </p14:nvContentPartPr>
              <p14:xfrm>
                <a:off x="916316" y="2668125"/>
                <a:ext cx="210960" cy="340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091E48-CFCC-C90D-B219-96118B766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7676" y="2659485"/>
                  <a:ext cx="228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CBAEEA-2A3B-9FA3-516E-46115222B536}"/>
                    </a:ext>
                  </a:extLst>
                </p14:cNvPr>
                <p14:cNvContentPartPr/>
                <p14:nvPr/>
              </p14:nvContentPartPr>
              <p14:xfrm>
                <a:off x="1228076" y="2619525"/>
                <a:ext cx="366840" cy="349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CBAEEA-2A3B-9FA3-516E-46115222B5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19076" y="2610885"/>
                  <a:ext cx="384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B2C04D-041F-BBE5-9048-363C609951DC}"/>
                    </a:ext>
                  </a:extLst>
                </p14:cNvPr>
                <p14:cNvContentPartPr/>
                <p14:nvPr/>
              </p14:nvContentPartPr>
              <p14:xfrm>
                <a:off x="1363436" y="2748765"/>
                <a:ext cx="300600" cy="1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B2C04D-041F-BBE5-9048-363C609951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54796" y="2739765"/>
                  <a:ext cx="31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93C6CF-683F-2127-F05A-F30CA3E25B36}"/>
                    </a:ext>
                  </a:extLst>
                </p14:cNvPr>
                <p14:cNvContentPartPr/>
                <p14:nvPr/>
              </p14:nvContentPartPr>
              <p14:xfrm>
                <a:off x="1884356" y="2820405"/>
                <a:ext cx="402120" cy="249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93C6CF-683F-2127-F05A-F30CA3E25B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75716" y="2811405"/>
                  <a:ext cx="419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6F8620-2DA8-5B88-0BD5-8A87A90B8C99}"/>
                    </a:ext>
                  </a:extLst>
                </p14:cNvPr>
                <p14:cNvContentPartPr/>
                <p14:nvPr/>
              </p14:nvContentPartPr>
              <p14:xfrm>
                <a:off x="2638196" y="2751285"/>
                <a:ext cx="744840" cy="302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6F8620-2DA8-5B88-0BD5-8A87A90B8C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29196" y="2742645"/>
                  <a:ext cx="762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6CC8F5-C660-7816-097A-19D62F357779}"/>
                    </a:ext>
                  </a:extLst>
                </p14:cNvPr>
                <p14:cNvContentPartPr/>
                <p14:nvPr/>
              </p14:nvContentPartPr>
              <p14:xfrm>
                <a:off x="3660956" y="2718525"/>
                <a:ext cx="76032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6CC8F5-C660-7816-097A-19D62F3577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52316" y="2709525"/>
                  <a:ext cx="777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00EE967-DBA3-391D-EB04-25A95DE2EFD1}"/>
                    </a:ext>
                  </a:extLst>
                </p14:cNvPr>
                <p14:cNvContentPartPr/>
                <p14:nvPr/>
              </p14:nvContentPartPr>
              <p14:xfrm>
                <a:off x="4720436" y="2547165"/>
                <a:ext cx="1369800" cy="71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00EE967-DBA3-391D-EB04-25A95DE2EF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11436" y="2538165"/>
                  <a:ext cx="1387440" cy="73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E16BE0A-5769-C52E-0FE8-79EDB9CCF2F7}"/>
              </a:ext>
            </a:extLst>
          </p:cNvPr>
          <p:cNvGrpSpPr/>
          <p:nvPr/>
        </p:nvGrpSpPr>
        <p:grpSpPr>
          <a:xfrm>
            <a:off x="6240356" y="2317125"/>
            <a:ext cx="3613680" cy="599400"/>
            <a:chOff x="6240356" y="2317125"/>
            <a:chExt cx="36136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CFDB52F-4993-4429-C1A7-4C2AB9FD1806}"/>
                    </a:ext>
                  </a:extLst>
                </p14:cNvPr>
                <p14:cNvContentPartPr/>
                <p14:nvPr/>
              </p14:nvContentPartPr>
              <p14:xfrm>
                <a:off x="6240356" y="2759565"/>
                <a:ext cx="36720" cy="3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CFDB52F-4993-4429-C1A7-4C2AB9FD18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31716" y="2750565"/>
                  <a:ext cx="54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87FAA4-DEEA-5F0D-8FFA-8F28DA852E2A}"/>
                    </a:ext>
                  </a:extLst>
                </p14:cNvPr>
                <p14:cNvContentPartPr/>
                <p14:nvPr/>
              </p14:nvContentPartPr>
              <p14:xfrm>
                <a:off x="6248636" y="2864325"/>
                <a:ext cx="29160" cy="5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87FAA4-DEEA-5F0D-8FFA-8F28DA852E2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39636" y="2855325"/>
                  <a:ext cx="46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51F9C1-D4BA-7159-EBB4-550E5C544021}"/>
                    </a:ext>
                  </a:extLst>
                </p14:cNvPr>
                <p14:cNvContentPartPr/>
                <p14:nvPr/>
              </p14:nvContentPartPr>
              <p14:xfrm>
                <a:off x="6608276" y="2596845"/>
                <a:ext cx="394920" cy="27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51F9C1-D4BA-7159-EBB4-550E5C5440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99276" y="2588205"/>
                  <a:ext cx="412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95F351-83A6-5200-5651-15CE3107433A}"/>
                    </a:ext>
                  </a:extLst>
                </p14:cNvPr>
                <p14:cNvContentPartPr/>
                <p14:nvPr/>
              </p14:nvContentPartPr>
              <p14:xfrm>
                <a:off x="7288316" y="2572725"/>
                <a:ext cx="390240" cy="254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95F351-83A6-5200-5651-15CE310743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79676" y="2563725"/>
                  <a:ext cx="407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59DABD-5885-D99E-BBF7-B982E8F3EA77}"/>
                    </a:ext>
                  </a:extLst>
                </p14:cNvPr>
                <p14:cNvContentPartPr/>
                <p14:nvPr/>
              </p14:nvContentPartPr>
              <p14:xfrm>
                <a:off x="7370036" y="2359965"/>
                <a:ext cx="48960" cy="5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59DABD-5885-D99E-BBF7-B982E8F3EA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61036" y="2350965"/>
                  <a:ext cx="66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4B1E41-733F-039B-0576-4F9E7F8447E6}"/>
                    </a:ext>
                  </a:extLst>
                </p14:cNvPr>
                <p14:cNvContentPartPr/>
                <p14:nvPr/>
              </p14:nvContentPartPr>
              <p14:xfrm>
                <a:off x="7876556" y="2337285"/>
                <a:ext cx="1881720" cy="43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4B1E41-733F-039B-0576-4F9E7F8447E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67556" y="2328645"/>
                  <a:ext cx="18993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7D193A-A1D8-0C1B-F27D-5590B3D9E937}"/>
                    </a:ext>
                  </a:extLst>
                </p14:cNvPr>
                <p14:cNvContentPartPr/>
                <p14:nvPr/>
              </p14:nvContentPartPr>
              <p14:xfrm>
                <a:off x="9427436" y="2463645"/>
                <a:ext cx="259200" cy="55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7D193A-A1D8-0C1B-F27D-5590B3D9E93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18796" y="2454645"/>
                  <a:ext cx="276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9E2750-1592-090A-6FEC-4D4830BAF738}"/>
                    </a:ext>
                  </a:extLst>
                </p14:cNvPr>
                <p14:cNvContentPartPr/>
                <p14:nvPr/>
              </p14:nvContentPartPr>
              <p14:xfrm>
                <a:off x="9073556" y="231712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9E2750-1592-090A-6FEC-4D4830BAF7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64556" y="230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8C06F6-E246-56E0-7E66-60BDF2C4958E}"/>
                    </a:ext>
                  </a:extLst>
                </p14:cNvPr>
                <p14:cNvContentPartPr/>
                <p14:nvPr/>
              </p14:nvContentPartPr>
              <p14:xfrm>
                <a:off x="7782236" y="2789085"/>
                <a:ext cx="2071800" cy="11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8C06F6-E246-56E0-7E66-60BDF2C495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73236" y="2780085"/>
                  <a:ext cx="2089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BF9C56-5202-B947-EFF6-C8ECDC7C1377}"/>
                    </a:ext>
                  </a:extLst>
                </p14:cNvPr>
                <p14:cNvContentPartPr/>
                <p14:nvPr/>
              </p14:nvContentPartPr>
              <p14:xfrm>
                <a:off x="7982396" y="2414685"/>
                <a:ext cx="32040" cy="3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BF9C56-5202-B947-EFF6-C8ECDC7C13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73396" y="2406045"/>
                  <a:ext cx="496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9359CD4-AE93-B6A6-A35E-EE50615626B3}"/>
                  </a:ext>
                </a:extLst>
              </p14:cNvPr>
              <p14:cNvContentPartPr/>
              <p14:nvPr/>
            </p14:nvContentPartPr>
            <p14:xfrm>
              <a:off x="1561076" y="5365605"/>
              <a:ext cx="304920" cy="340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9359CD4-AE93-B6A6-A35E-EE50615626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71076" y="5185605"/>
                <a:ext cx="48456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BCA2324-CBE9-949F-F3D9-6D2D4B9E2758}"/>
                  </a:ext>
                </a:extLst>
              </p14:cNvPr>
              <p14:cNvContentPartPr/>
              <p14:nvPr/>
            </p14:nvContentPartPr>
            <p14:xfrm>
              <a:off x="406916" y="3388125"/>
              <a:ext cx="128520" cy="312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BCA2324-CBE9-949F-F3D9-6D2D4B9E275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7916" y="3379125"/>
                <a:ext cx="1461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D4A96BC-3B51-1973-ADDC-3ECE8A0C208C}"/>
                  </a:ext>
                </a:extLst>
              </p14:cNvPr>
              <p14:cNvContentPartPr/>
              <p14:nvPr/>
            </p14:nvContentPartPr>
            <p14:xfrm>
              <a:off x="537956" y="3392805"/>
              <a:ext cx="713880" cy="377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D4A96BC-3B51-1973-ADDC-3ECE8A0C208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8956" y="3384165"/>
                <a:ext cx="7315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FC76D59-92CF-1264-9CA2-0B9A359C0628}"/>
                  </a:ext>
                </a:extLst>
              </p14:cNvPr>
              <p14:cNvContentPartPr/>
              <p14:nvPr/>
            </p14:nvContentPartPr>
            <p14:xfrm>
              <a:off x="386756" y="3428445"/>
              <a:ext cx="998280" cy="479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FC76D59-92CF-1264-9CA2-0B9A359C062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8116" y="3419445"/>
                <a:ext cx="10159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DC1E934-6FE5-D541-11D8-ABF36C82072C}"/>
                  </a:ext>
                </a:extLst>
              </p14:cNvPr>
              <p14:cNvContentPartPr/>
              <p14:nvPr/>
            </p14:nvContentPartPr>
            <p14:xfrm>
              <a:off x="1793636" y="3312525"/>
              <a:ext cx="1570320" cy="672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DC1E934-6FE5-D541-11D8-ABF36C82072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84996" y="3303525"/>
                <a:ext cx="158796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5C02FDC-FB03-1EF9-29D0-7AA5C70E6FC3}"/>
                  </a:ext>
                </a:extLst>
              </p14:cNvPr>
              <p14:cNvContentPartPr/>
              <p14:nvPr/>
            </p14:nvContentPartPr>
            <p14:xfrm>
              <a:off x="3019076" y="3453645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5C02FDC-FB03-1EF9-29D0-7AA5C70E6FC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10436" y="3445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674E486-70F2-E102-DCBD-921407F4F8F5}"/>
                  </a:ext>
                </a:extLst>
              </p14:cNvPr>
              <p14:cNvContentPartPr/>
              <p14:nvPr/>
            </p14:nvContentPartPr>
            <p14:xfrm>
              <a:off x="2616596" y="3414045"/>
              <a:ext cx="513360" cy="27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674E486-70F2-E102-DCBD-921407F4F8F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07596" y="3405045"/>
                <a:ext cx="53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9859E12-C66F-4B2B-DB8F-67D8B252D390}"/>
                  </a:ext>
                </a:extLst>
              </p14:cNvPr>
              <p14:cNvContentPartPr/>
              <p14:nvPr/>
            </p14:nvContentPartPr>
            <p14:xfrm>
              <a:off x="3587156" y="3435645"/>
              <a:ext cx="382680" cy="464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9859E12-C66F-4B2B-DB8F-67D8B252D39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78516" y="3426645"/>
                <a:ext cx="4003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A302FD6-D474-2F7B-71CD-2C7AF6631F2B}"/>
                  </a:ext>
                </a:extLst>
              </p14:cNvPr>
              <p14:cNvContentPartPr/>
              <p14:nvPr/>
            </p14:nvContentPartPr>
            <p14:xfrm>
              <a:off x="4123556" y="3196965"/>
              <a:ext cx="1278360" cy="525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A302FD6-D474-2F7B-71CD-2C7AF6631F2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4556" y="3187965"/>
                <a:ext cx="12960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E36D25F-839B-A6CB-1AF2-71E88CE9F57D}"/>
                  </a:ext>
                </a:extLst>
              </p14:cNvPr>
              <p14:cNvContentPartPr/>
              <p14:nvPr/>
            </p14:nvContentPartPr>
            <p14:xfrm>
              <a:off x="4984676" y="3456165"/>
              <a:ext cx="36000" cy="14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E36D25F-839B-A6CB-1AF2-71E88CE9F57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975676" y="3447165"/>
                <a:ext cx="53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66BCFE3-7C93-C189-7885-4440AC998F1E}"/>
                  </a:ext>
                </a:extLst>
              </p14:cNvPr>
              <p14:cNvContentPartPr/>
              <p14:nvPr/>
            </p14:nvContentPartPr>
            <p14:xfrm>
              <a:off x="4634756" y="3326925"/>
              <a:ext cx="484200" cy="40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66BCFE3-7C93-C189-7885-4440AC998F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26116" y="3317925"/>
                <a:ext cx="5018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F851E8-3F6B-71E0-F517-218F03B0A2DB}"/>
                  </a:ext>
                </a:extLst>
              </p14:cNvPr>
              <p14:cNvContentPartPr/>
              <p14:nvPr/>
            </p14:nvContentPartPr>
            <p14:xfrm>
              <a:off x="1036196" y="4373085"/>
              <a:ext cx="281880" cy="178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F851E8-3F6B-71E0-F517-218F03B0A2D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27556" y="4364085"/>
                <a:ext cx="299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509662B-225D-CE20-D8DB-2B42F7D28CB5}"/>
                  </a:ext>
                </a:extLst>
              </p14:cNvPr>
              <p14:cNvContentPartPr/>
              <p14:nvPr/>
            </p14:nvContentPartPr>
            <p14:xfrm>
              <a:off x="1468196" y="4157085"/>
              <a:ext cx="169920" cy="375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509662B-225D-CE20-D8DB-2B42F7D28CB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459556" y="4148085"/>
                <a:ext cx="187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23B9AAF-99F6-9749-E960-2B65777FA2DC}"/>
                  </a:ext>
                </a:extLst>
              </p14:cNvPr>
              <p14:cNvContentPartPr/>
              <p14:nvPr/>
            </p14:nvContentPartPr>
            <p14:xfrm>
              <a:off x="1703276" y="4270845"/>
              <a:ext cx="290880" cy="196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23B9AAF-99F6-9749-E960-2B65777FA2D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94276" y="4261845"/>
                <a:ext cx="3085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2E38ED5-87AB-9FD8-00C8-4C13C1D818B5}"/>
                  </a:ext>
                </a:extLst>
              </p14:cNvPr>
              <p14:cNvContentPartPr/>
              <p14:nvPr/>
            </p14:nvContentPartPr>
            <p14:xfrm>
              <a:off x="2033036" y="4390365"/>
              <a:ext cx="29520" cy="133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2E38ED5-87AB-9FD8-00C8-4C13C1D818B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024396" y="4381725"/>
                <a:ext cx="47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C770497-12C3-0A66-1A12-D2C18B0A3953}"/>
                  </a:ext>
                </a:extLst>
              </p14:cNvPr>
              <p14:cNvContentPartPr/>
              <p14:nvPr/>
            </p14:nvContentPartPr>
            <p14:xfrm>
              <a:off x="2106836" y="4366605"/>
              <a:ext cx="32040" cy="185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C770497-12C3-0A66-1A12-D2C18B0A395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097836" y="4357605"/>
                <a:ext cx="496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D365DC7-C3AE-8475-A335-2BC5D9C10D9B}"/>
                  </a:ext>
                </a:extLst>
              </p14:cNvPr>
              <p14:cNvContentPartPr/>
              <p14:nvPr/>
            </p14:nvContentPartPr>
            <p14:xfrm>
              <a:off x="1409876" y="4627605"/>
              <a:ext cx="885240" cy="86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D365DC7-C3AE-8475-A335-2BC5D9C10D9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401236" y="4618965"/>
                <a:ext cx="902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E534DB1-83A2-25AD-A5DE-0DFD6CB95C82}"/>
                  </a:ext>
                </a:extLst>
              </p14:cNvPr>
              <p14:cNvContentPartPr/>
              <p14:nvPr/>
            </p14:nvContentPartPr>
            <p14:xfrm>
              <a:off x="1595276" y="4695645"/>
              <a:ext cx="182520" cy="310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E534DB1-83A2-25AD-A5DE-0DFD6CB95C8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586276" y="4686645"/>
                <a:ext cx="2001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4DC4A00-B20F-AA5E-A7C8-BC5EC2CE0BA7}"/>
                  </a:ext>
                </a:extLst>
              </p14:cNvPr>
              <p14:cNvContentPartPr/>
              <p14:nvPr/>
            </p14:nvContentPartPr>
            <p14:xfrm>
              <a:off x="1935116" y="4701045"/>
              <a:ext cx="146880" cy="284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4DC4A00-B20F-AA5E-A7C8-BC5EC2CE0BA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26476" y="4692045"/>
                <a:ext cx="1645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4407737-D809-A915-E3F4-4199C8C8CCC8}"/>
                  </a:ext>
                </a:extLst>
              </p14:cNvPr>
              <p14:cNvContentPartPr/>
              <p14:nvPr/>
            </p14:nvContentPartPr>
            <p14:xfrm>
              <a:off x="1885076" y="4788525"/>
              <a:ext cx="194400" cy="19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4407737-D809-A915-E3F4-4199C8C8CCC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76436" y="4779885"/>
                <a:ext cx="21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6231BAC-4B7D-CAF7-D42F-0FCF53E7A5A6}"/>
                  </a:ext>
                </a:extLst>
              </p14:cNvPr>
              <p14:cNvContentPartPr/>
              <p14:nvPr/>
            </p14:nvContentPartPr>
            <p14:xfrm>
              <a:off x="2696876" y="4465965"/>
              <a:ext cx="203040" cy="6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6231BAC-4B7D-CAF7-D42F-0FCF53E7A5A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88236" y="4456965"/>
                <a:ext cx="220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BE1E613-8A82-C12D-8813-60AF2E4CFAF5}"/>
                  </a:ext>
                </a:extLst>
              </p14:cNvPr>
              <p14:cNvContentPartPr/>
              <p14:nvPr/>
            </p14:nvContentPartPr>
            <p14:xfrm>
              <a:off x="2720996" y="4527525"/>
              <a:ext cx="217440" cy="13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BE1E613-8A82-C12D-8813-60AF2E4CFAF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11996" y="4518525"/>
                <a:ext cx="23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3B0A1C4-76FB-F1D0-35E7-5C8F94064BB3}"/>
                  </a:ext>
                </a:extLst>
              </p14:cNvPr>
              <p14:cNvContentPartPr/>
              <p14:nvPr/>
            </p14:nvContentPartPr>
            <p14:xfrm>
              <a:off x="3226076" y="4283805"/>
              <a:ext cx="32400" cy="294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3B0A1C4-76FB-F1D0-35E7-5C8F94064BB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17076" y="4274805"/>
                <a:ext cx="50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7A4C087-810E-BF54-30C7-606376C3544C}"/>
                  </a:ext>
                </a:extLst>
              </p14:cNvPr>
              <p14:cNvContentPartPr/>
              <p14:nvPr/>
            </p14:nvContentPartPr>
            <p14:xfrm>
              <a:off x="3204116" y="4258605"/>
              <a:ext cx="236160" cy="24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7A4C087-810E-BF54-30C7-606376C3544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95476" y="4249605"/>
                <a:ext cx="253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1FB98F9-9CFA-109E-4EE2-F7BED9386E0B}"/>
                  </a:ext>
                </a:extLst>
              </p14:cNvPr>
              <p14:cNvContentPartPr/>
              <p14:nvPr/>
            </p14:nvContentPartPr>
            <p14:xfrm>
              <a:off x="3230396" y="4410525"/>
              <a:ext cx="241920" cy="6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1FB98F9-9CFA-109E-4EE2-F7BED9386E0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21396" y="4401885"/>
                <a:ext cx="259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1B5D791-2738-0B3C-A368-7F8959496995}"/>
                  </a:ext>
                </a:extLst>
              </p14:cNvPr>
              <p14:cNvContentPartPr/>
              <p14:nvPr/>
            </p14:nvContentPartPr>
            <p14:xfrm>
              <a:off x="3569156" y="4497645"/>
              <a:ext cx="22320" cy="189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1B5D791-2738-0B3C-A368-7F895949699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60156" y="4489005"/>
                <a:ext cx="39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459D254-4322-3BE6-5F34-86DC80C6F5DB}"/>
                  </a:ext>
                </a:extLst>
              </p14:cNvPr>
              <p14:cNvContentPartPr/>
              <p14:nvPr/>
            </p14:nvContentPartPr>
            <p14:xfrm>
              <a:off x="3614156" y="4483245"/>
              <a:ext cx="11160" cy="195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459D254-4322-3BE6-5F34-86DC80C6F5D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05156" y="4474605"/>
                <a:ext cx="28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63ADE81-481B-B698-5F7D-ED8DD27EEF64}"/>
                  </a:ext>
                </a:extLst>
              </p14:cNvPr>
              <p14:cNvContentPartPr/>
              <p14:nvPr/>
            </p14:nvContentPartPr>
            <p14:xfrm>
              <a:off x="1121876" y="5453085"/>
              <a:ext cx="228600" cy="124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63ADE81-481B-B698-5F7D-ED8DD27EEF6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13236" y="5444445"/>
                <a:ext cx="246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56A4E1A-72F0-A267-8E3F-638E657AB9FD}"/>
                  </a:ext>
                </a:extLst>
              </p14:cNvPr>
              <p14:cNvContentPartPr/>
              <p14:nvPr/>
            </p14:nvContentPartPr>
            <p14:xfrm>
              <a:off x="1488356" y="5351205"/>
              <a:ext cx="333000" cy="241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56A4E1A-72F0-A267-8E3F-638E657AB9F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479716" y="5342565"/>
                <a:ext cx="3506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1D49545-9D53-96C2-8190-7E6F3C64C760}"/>
                  </a:ext>
                </a:extLst>
              </p14:cNvPr>
              <p14:cNvContentPartPr/>
              <p14:nvPr/>
            </p14:nvContentPartPr>
            <p14:xfrm>
              <a:off x="1764836" y="5553165"/>
              <a:ext cx="25920" cy="1612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1D49545-9D53-96C2-8190-7E6F3C64C76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755836" y="5544165"/>
                <a:ext cx="43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0B9F1DC-B363-BFA2-5541-3BD123E0189F}"/>
                  </a:ext>
                </a:extLst>
              </p14:cNvPr>
              <p14:cNvContentPartPr/>
              <p14:nvPr/>
            </p14:nvContentPartPr>
            <p14:xfrm>
              <a:off x="1846196" y="5534445"/>
              <a:ext cx="21960" cy="162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0B9F1DC-B363-BFA2-5541-3BD123E0189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837196" y="5525805"/>
                <a:ext cx="39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8E3979B-FBD0-E086-3DFC-A23C7FB4EF86}"/>
                  </a:ext>
                </a:extLst>
              </p14:cNvPr>
              <p14:cNvContentPartPr/>
              <p14:nvPr/>
            </p14:nvContentPartPr>
            <p14:xfrm>
              <a:off x="2048516" y="5179125"/>
              <a:ext cx="118440" cy="3301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8E3979B-FBD0-E086-3DFC-A23C7FB4EF8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039876" y="5170485"/>
                <a:ext cx="1360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4271F06-AC4C-14A7-7286-D46233B8D5DC}"/>
                  </a:ext>
                </a:extLst>
              </p14:cNvPr>
              <p14:cNvContentPartPr/>
              <p14:nvPr/>
            </p14:nvContentPartPr>
            <p14:xfrm>
              <a:off x="2234996" y="5257245"/>
              <a:ext cx="30492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4271F06-AC4C-14A7-7286-D46233B8D5D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25996" y="5248605"/>
                <a:ext cx="322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AFDCDD3-963A-581C-813E-B791F7834E02}"/>
                  </a:ext>
                </a:extLst>
              </p14:cNvPr>
              <p14:cNvContentPartPr/>
              <p14:nvPr/>
            </p14:nvContentPartPr>
            <p14:xfrm>
              <a:off x="2478716" y="5400165"/>
              <a:ext cx="9360" cy="126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AFDCDD3-963A-581C-813E-B791F7834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469716" y="5391525"/>
                <a:ext cx="27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D3AA4FF-8A7F-15FE-3DBD-11B144DDC919}"/>
                  </a:ext>
                </a:extLst>
              </p14:cNvPr>
              <p14:cNvContentPartPr/>
              <p14:nvPr/>
            </p14:nvContentPartPr>
            <p14:xfrm>
              <a:off x="2515796" y="5402325"/>
              <a:ext cx="5400" cy="107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D3AA4FF-8A7F-15FE-3DBD-11B144DDC91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06796" y="5393685"/>
                <a:ext cx="230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116E193-FE8E-080B-51DA-ADD2073C4255}"/>
                  </a:ext>
                </a:extLst>
              </p14:cNvPr>
              <p14:cNvContentPartPr/>
              <p14:nvPr/>
            </p14:nvContentPartPr>
            <p14:xfrm>
              <a:off x="2029436" y="5576205"/>
              <a:ext cx="569880" cy="54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116E193-FE8E-080B-51DA-ADD2073C425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20796" y="5567565"/>
                <a:ext cx="587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5DB6D1D-0252-A3A9-44F3-996089548565}"/>
                  </a:ext>
                </a:extLst>
              </p14:cNvPr>
              <p14:cNvContentPartPr/>
              <p14:nvPr/>
            </p14:nvContentPartPr>
            <p14:xfrm>
              <a:off x="2114756" y="5671965"/>
              <a:ext cx="137520" cy="282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5DB6D1D-0252-A3A9-44F3-99608954856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105756" y="5662965"/>
                <a:ext cx="1551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78B32CA-7B33-4EBC-EFA7-1C72D8257D5A}"/>
                  </a:ext>
                </a:extLst>
              </p14:cNvPr>
              <p14:cNvContentPartPr/>
              <p14:nvPr/>
            </p14:nvContentPartPr>
            <p14:xfrm>
              <a:off x="2368556" y="5683125"/>
              <a:ext cx="127440" cy="2584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78B32CA-7B33-4EBC-EFA7-1C72D8257D5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359556" y="5674485"/>
                <a:ext cx="1450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EBFD1DC-8000-3607-45C6-31ABC228D719}"/>
                  </a:ext>
                </a:extLst>
              </p14:cNvPr>
              <p14:cNvContentPartPr/>
              <p14:nvPr/>
            </p14:nvContentPartPr>
            <p14:xfrm>
              <a:off x="2296556" y="5757285"/>
              <a:ext cx="173880" cy="169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EBFD1DC-8000-3607-45C6-31ABC228D71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287916" y="5748645"/>
                <a:ext cx="191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8BE608B-9DF7-5F36-F5FF-AA9D1D6D3525}"/>
                  </a:ext>
                </a:extLst>
              </p14:cNvPr>
              <p14:cNvContentPartPr/>
              <p14:nvPr/>
            </p14:nvContentPartPr>
            <p14:xfrm>
              <a:off x="2950316" y="5419245"/>
              <a:ext cx="207000" cy="25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8BE608B-9DF7-5F36-F5FF-AA9D1D6D352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941316" y="5410245"/>
                <a:ext cx="224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DADB691-6BE2-B828-8263-DFA73B9BE240}"/>
                  </a:ext>
                </a:extLst>
              </p14:cNvPr>
              <p14:cNvContentPartPr/>
              <p14:nvPr/>
            </p14:nvContentPartPr>
            <p14:xfrm>
              <a:off x="2980556" y="5525085"/>
              <a:ext cx="203400" cy="19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DADB691-6BE2-B828-8263-DFA73B9BE24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971916" y="5516085"/>
                <a:ext cx="221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F39BBBD-04FA-99E9-2334-F86F34784CDB}"/>
                  </a:ext>
                </a:extLst>
              </p14:cNvPr>
              <p14:cNvContentPartPr/>
              <p14:nvPr/>
            </p14:nvContentPartPr>
            <p14:xfrm>
              <a:off x="3306356" y="5420685"/>
              <a:ext cx="183600" cy="23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F39BBBD-04FA-99E9-2334-F86F34784CD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297716" y="5411685"/>
                <a:ext cx="201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CE6272A-2FF1-302E-90EF-545221EABFC2}"/>
                  </a:ext>
                </a:extLst>
              </p14:cNvPr>
              <p14:cNvContentPartPr/>
              <p14:nvPr/>
            </p14:nvContentPartPr>
            <p14:xfrm>
              <a:off x="3494276" y="5345445"/>
              <a:ext cx="384480" cy="258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CE6272A-2FF1-302E-90EF-545221EABFC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85636" y="5336445"/>
                <a:ext cx="402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393638A-2A35-63A0-8FC1-F0C4012ADE5A}"/>
                  </a:ext>
                </a:extLst>
              </p14:cNvPr>
              <p14:cNvContentPartPr/>
              <p14:nvPr/>
            </p14:nvContentPartPr>
            <p14:xfrm>
              <a:off x="4174316" y="4338885"/>
              <a:ext cx="212040" cy="45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393638A-2A35-63A0-8FC1-F0C4012ADE5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65676" y="4330245"/>
                <a:ext cx="229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12561AA-202C-DCA3-EAAC-946040A2F08B}"/>
                  </a:ext>
                </a:extLst>
              </p14:cNvPr>
              <p14:cNvContentPartPr/>
              <p14:nvPr/>
            </p14:nvContentPartPr>
            <p14:xfrm>
              <a:off x="4181516" y="4449405"/>
              <a:ext cx="237600" cy="23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12561AA-202C-DCA3-EAAC-946040A2F08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172516" y="4440765"/>
                <a:ext cx="255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49E7BEC-2B82-1919-E50F-C56D7FBEB8E1}"/>
                  </a:ext>
                </a:extLst>
              </p14:cNvPr>
              <p14:cNvContentPartPr/>
              <p14:nvPr/>
            </p14:nvContentPartPr>
            <p14:xfrm>
              <a:off x="4538276" y="4397925"/>
              <a:ext cx="135720" cy="4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49E7BEC-2B82-1919-E50F-C56D7FBEB8E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529636" y="4388925"/>
                <a:ext cx="153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9C06F4A-FAB8-0EC5-61A4-037DEF6BF521}"/>
                  </a:ext>
                </a:extLst>
              </p14:cNvPr>
              <p14:cNvContentPartPr/>
              <p14:nvPr/>
            </p14:nvContentPartPr>
            <p14:xfrm>
              <a:off x="4682636" y="4288125"/>
              <a:ext cx="374040" cy="268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9C06F4A-FAB8-0EC5-61A4-037DEF6BF52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673996" y="4279125"/>
                <a:ext cx="391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1EEBC67-08EB-2966-184D-C4F4941ACBE5}"/>
                  </a:ext>
                </a:extLst>
              </p14:cNvPr>
              <p14:cNvContentPartPr/>
              <p14:nvPr/>
            </p14:nvContentPartPr>
            <p14:xfrm>
              <a:off x="5176916" y="3993285"/>
              <a:ext cx="172080" cy="3049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1EEBC67-08EB-2966-184D-C4F4941ACBE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167916" y="3984285"/>
                <a:ext cx="1897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3CC42F5-F9E0-0B68-E6C8-839BFFAB053C}"/>
                  </a:ext>
                </a:extLst>
              </p14:cNvPr>
              <p14:cNvContentPartPr/>
              <p14:nvPr/>
            </p14:nvContentPartPr>
            <p14:xfrm>
              <a:off x="5459876" y="3971325"/>
              <a:ext cx="219960" cy="275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3CC42F5-F9E0-0B68-E6C8-839BFFAB053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450876" y="3962325"/>
                <a:ext cx="2376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1D973EE-BF26-852C-FBF2-CA0A8402861D}"/>
                  </a:ext>
                </a:extLst>
              </p14:cNvPr>
              <p14:cNvContentPartPr/>
              <p14:nvPr/>
            </p14:nvContentPartPr>
            <p14:xfrm>
              <a:off x="5152796" y="4348965"/>
              <a:ext cx="549720" cy="32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1D973EE-BF26-852C-FBF2-CA0A8402861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144156" y="4340325"/>
                <a:ext cx="5673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86F1D71-9743-1287-3992-85838AF11055}"/>
                  </a:ext>
                </a:extLst>
              </p14:cNvPr>
              <p14:cNvContentPartPr/>
              <p14:nvPr/>
            </p14:nvContentPartPr>
            <p14:xfrm>
              <a:off x="5201036" y="4356525"/>
              <a:ext cx="124920" cy="330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86F1D71-9743-1287-3992-85838AF1105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192036" y="4347525"/>
                <a:ext cx="1425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EC7023E-F61D-4DA9-7078-7BB635B52DA9}"/>
                  </a:ext>
                </a:extLst>
              </p14:cNvPr>
              <p14:cNvContentPartPr/>
              <p14:nvPr/>
            </p14:nvContentPartPr>
            <p14:xfrm>
              <a:off x="5427836" y="4443285"/>
              <a:ext cx="257760" cy="203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EC7023E-F61D-4DA9-7078-7BB635B52DA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419196" y="4434645"/>
                <a:ext cx="275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ED7C1E3-EE38-9BAA-BE61-39C65CD952F6}"/>
                  </a:ext>
                </a:extLst>
              </p14:cNvPr>
              <p14:cNvContentPartPr/>
              <p14:nvPr/>
            </p14:nvContentPartPr>
            <p14:xfrm>
              <a:off x="1382156" y="6120165"/>
              <a:ext cx="146880" cy="3322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ED7C1E3-EE38-9BAA-BE61-39C65CD952F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373156" y="6111165"/>
                <a:ext cx="164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D7478E5-E0F9-DE38-AA3D-5ED21C73AF35}"/>
                  </a:ext>
                </a:extLst>
              </p14:cNvPr>
              <p14:cNvContentPartPr/>
              <p14:nvPr/>
            </p14:nvContentPartPr>
            <p14:xfrm>
              <a:off x="1264076" y="6439845"/>
              <a:ext cx="396000" cy="720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D7478E5-E0F9-DE38-AA3D-5ED21C73AF3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255436" y="6431205"/>
                <a:ext cx="413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D0F2CF2-F3D5-B101-F7A6-AD1ECE623930}"/>
                  </a:ext>
                </a:extLst>
              </p14:cNvPr>
              <p14:cNvContentPartPr/>
              <p14:nvPr/>
            </p14:nvContentPartPr>
            <p14:xfrm>
              <a:off x="1344716" y="6528405"/>
              <a:ext cx="123120" cy="216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D0F2CF2-F3D5-B101-F7A6-AD1ECE62393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336076" y="6519765"/>
                <a:ext cx="1407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A5ED56EC-4530-BAF7-9F9F-75542583D1B9}"/>
                  </a:ext>
                </a:extLst>
              </p14:cNvPr>
              <p14:cNvContentPartPr/>
              <p14:nvPr/>
            </p14:nvContentPartPr>
            <p14:xfrm>
              <a:off x="1608236" y="6497805"/>
              <a:ext cx="127080" cy="196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A5ED56EC-4530-BAF7-9F9F-75542583D1B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599596" y="6489165"/>
                <a:ext cx="144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8938393-94C5-8593-2893-62A5E8F5A6ED}"/>
                  </a:ext>
                </a:extLst>
              </p14:cNvPr>
              <p14:cNvContentPartPr/>
              <p14:nvPr/>
            </p14:nvContentPartPr>
            <p14:xfrm>
              <a:off x="1514636" y="6547125"/>
              <a:ext cx="281160" cy="74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8938393-94C5-8593-2893-62A5E8F5A6E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505636" y="6538485"/>
                <a:ext cx="298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9225026-AED3-5E80-588E-D8409C3B108D}"/>
                  </a:ext>
                </a:extLst>
              </p14:cNvPr>
              <p14:cNvContentPartPr/>
              <p14:nvPr/>
            </p14:nvContentPartPr>
            <p14:xfrm>
              <a:off x="1863836" y="6141045"/>
              <a:ext cx="89280" cy="513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9225026-AED3-5E80-588E-D8409C3B108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54836" y="6132045"/>
                <a:ext cx="10692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0FB27F3-77A5-4325-3B00-B600709F3DB2}"/>
                  </a:ext>
                </a:extLst>
              </p14:cNvPr>
              <p14:cNvContentPartPr/>
              <p14:nvPr/>
            </p14:nvContentPartPr>
            <p14:xfrm>
              <a:off x="2108996" y="6210525"/>
              <a:ext cx="11160" cy="1591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0FB27F3-77A5-4325-3B00-B600709F3DB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099996" y="6201885"/>
                <a:ext cx="28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15122B1-3A30-7401-A46E-364251EA56D6}"/>
                  </a:ext>
                </a:extLst>
              </p14:cNvPr>
              <p14:cNvContentPartPr/>
              <p14:nvPr/>
            </p14:nvContentPartPr>
            <p14:xfrm>
              <a:off x="2003516" y="6358485"/>
              <a:ext cx="226080" cy="151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15122B1-3A30-7401-A46E-364251EA56D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994516" y="6349485"/>
                <a:ext cx="243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0295B72-D024-BC42-E35A-8EF17EA720B9}"/>
                  </a:ext>
                </a:extLst>
              </p14:cNvPr>
              <p14:cNvContentPartPr/>
              <p14:nvPr/>
            </p14:nvContentPartPr>
            <p14:xfrm>
              <a:off x="2022236" y="6430845"/>
              <a:ext cx="201960" cy="190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0295B72-D024-BC42-E35A-8EF17EA720B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013596" y="6421845"/>
                <a:ext cx="219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BE88FC9-4296-BA7F-87CE-E47E70352447}"/>
                  </a:ext>
                </a:extLst>
              </p14:cNvPr>
              <p14:cNvContentPartPr/>
              <p14:nvPr/>
            </p14:nvContentPartPr>
            <p14:xfrm>
              <a:off x="2314556" y="6301965"/>
              <a:ext cx="220680" cy="1422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BE88FC9-4296-BA7F-87CE-E47E7035244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05916" y="6292965"/>
                <a:ext cx="238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1692AA8-D21D-A1F2-CD3E-C89322FE256C}"/>
                  </a:ext>
                </a:extLst>
              </p14:cNvPr>
              <p14:cNvContentPartPr/>
              <p14:nvPr/>
            </p14:nvContentPartPr>
            <p14:xfrm>
              <a:off x="2585996" y="6220965"/>
              <a:ext cx="302040" cy="1972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1692AA8-D21D-A1F2-CD3E-C89322FE256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77356" y="6211965"/>
                <a:ext cx="319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A052652-6E6B-A433-8E0B-1269BF3AF6A8}"/>
                  </a:ext>
                </a:extLst>
              </p14:cNvPr>
              <p14:cNvContentPartPr/>
              <p14:nvPr/>
            </p14:nvContentPartPr>
            <p14:xfrm>
              <a:off x="2843036" y="6411765"/>
              <a:ext cx="39240" cy="1155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A052652-6E6B-A433-8E0B-1269BF3AF6A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834036" y="6402765"/>
                <a:ext cx="56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E787940-8E39-6EB9-3575-903CB4D4252F}"/>
                  </a:ext>
                </a:extLst>
              </p14:cNvPr>
              <p14:cNvContentPartPr/>
              <p14:nvPr/>
            </p14:nvContentPartPr>
            <p14:xfrm>
              <a:off x="2898836" y="6399165"/>
              <a:ext cx="36720" cy="1598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E787940-8E39-6EB9-3575-903CB4D4252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89836" y="6390525"/>
                <a:ext cx="543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49D7BF9-3791-32E9-3B05-C2C8033AC0B0}"/>
                  </a:ext>
                </a:extLst>
              </p14:cNvPr>
              <p14:cNvContentPartPr/>
              <p14:nvPr/>
            </p14:nvContentPartPr>
            <p14:xfrm>
              <a:off x="2885516" y="6075885"/>
              <a:ext cx="123480" cy="97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49D7BF9-3791-32E9-3B05-C2C8033AC0B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876876" y="6067245"/>
                <a:ext cx="141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79239D-03B1-A258-6C17-27001DF676A7}"/>
                  </a:ext>
                </a:extLst>
              </p14:cNvPr>
              <p14:cNvContentPartPr/>
              <p14:nvPr/>
            </p14:nvContentPartPr>
            <p14:xfrm>
              <a:off x="3008276" y="5972565"/>
              <a:ext cx="241920" cy="6566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79239D-03B1-A258-6C17-27001DF676A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99636" y="5963925"/>
                <a:ext cx="259560" cy="67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0E716FD-4878-C111-9467-E83D0233F33F}"/>
              </a:ext>
            </a:extLst>
          </p:cNvPr>
          <p:cNvGrpSpPr/>
          <p:nvPr/>
        </p:nvGrpSpPr>
        <p:grpSpPr>
          <a:xfrm>
            <a:off x="4005116" y="4977165"/>
            <a:ext cx="1166400" cy="739440"/>
            <a:chOff x="4005116" y="4977165"/>
            <a:chExt cx="1166400" cy="7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81910E-05FC-7607-0BA1-D6B774399AF4}"/>
                    </a:ext>
                  </a:extLst>
                </p14:cNvPr>
                <p14:cNvContentPartPr/>
                <p14:nvPr/>
              </p14:nvContentPartPr>
              <p14:xfrm>
                <a:off x="4057316" y="5097045"/>
                <a:ext cx="163440" cy="253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81910E-05FC-7607-0BA1-D6B774399AF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48676" y="5088045"/>
                  <a:ext cx="181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58EF88-24AB-C836-F18D-CB0AA43DEE62}"/>
                    </a:ext>
                  </a:extLst>
                </p14:cNvPr>
                <p14:cNvContentPartPr/>
                <p14:nvPr/>
              </p14:nvContentPartPr>
              <p14:xfrm>
                <a:off x="4322996" y="5031165"/>
                <a:ext cx="181440" cy="245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58EF88-24AB-C836-F18D-CB0AA43DEE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14356" y="5022525"/>
                  <a:ext cx="199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105F18C-37C0-9811-6854-C5E87B7B5088}"/>
                    </a:ext>
                  </a:extLst>
                </p14:cNvPr>
                <p14:cNvContentPartPr/>
                <p14:nvPr/>
              </p14:nvContentPartPr>
              <p14:xfrm>
                <a:off x="4005116" y="5378565"/>
                <a:ext cx="536760" cy="34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105F18C-37C0-9811-6854-C5E87B7B50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96476" y="5369565"/>
                  <a:ext cx="554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FFF50B-89FA-48F6-0A65-DAD12415AAA2}"/>
                    </a:ext>
                  </a:extLst>
                </p14:cNvPr>
                <p14:cNvContentPartPr/>
                <p14:nvPr/>
              </p14:nvContentPartPr>
              <p14:xfrm>
                <a:off x="4092596" y="5491965"/>
                <a:ext cx="125280" cy="224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FFF50B-89FA-48F6-0A65-DAD12415AA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3956" y="5483325"/>
                  <a:ext cx="14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57785D-7B30-50BB-689C-E8A1E8F57B35}"/>
                    </a:ext>
                  </a:extLst>
                </p14:cNvPr>
                <p14:cNvContentPartPr/>
                <p14:nvPr/>
              </p14:nvContentPartPr>
              <p14:xfrm>
                <a:off x="4302836" y="5501685"/>
                <a:ext cx="213840" cy="15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57785D-7B30-50BB-689C-E8A1E8F57B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94196" y="5493045"/>
                  <a:ext cx="231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E3C010C-E8E9-C24A-872C-D74BECBAD03B}"/>
                    </a:ext>
                  </a:extLst>
                </p14:cNvPr>
                <p14:cNvContentPartPr/>
                <p14:nvPr/>
              </p14:nvContentPartPr>
              <p14:xfrm>
                <a:off x="4690196" y="4977165"/>
                <a:ext cx="164520" cy="345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E3C010C-E8E9-C24A-872C-D74BECBAD03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81196" y="4968525"/>
                  <a:ext cx="182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89E4293-CE8C-7478-FCA0-3341C5036377}"/>
                    </a:ext>
                  </a:extLst>
                </p14:cNvPr>
                <p14:cNvContentPartPr/>
                <p14:nvPr/>
              </p14:nvContentPartPr>
              <p14:xfrm>
                <a:off x="4969196" y="5065005"/>
                <a:ext cx="162720" cy="240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89E4293-CE8C-7478-FCA0-3341C50363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60196" y="5056365"/>
                  <a:ext cx="180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7366925-B2AA-88BD-EA15-77A4D90C36F9}"/>
                    </a:ext>
                  </a:extLst>
                </p14:cNvPr>
                <p14:cNvContentPartPr/>
                <p14:nvPr/>
              </p14:nvContentPartPr>
              <p14:xfrm>
                <a:off x="4691276" y="5362725"/>
                <a:ext cx="45360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7366925-B2AA-88BD-EA15-77A4D90C36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82636" y="5353725"/>
                  <a:ext cx="471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E187D80-5A01-042F-3F3F-C2D218A66EC7}"/>
                    </a:ext>
                  </a:extLst>
                </p14:cNvPr>
                <p14:cNvContentPartPr/>
                <p14:nvPr/>
              </p14:nvContentPartPr>
              <p14:xfrm>
                <a:off x="4743476" y="5408445"/>
                <a:ext cx="192600" cy="256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E187D80-5A01-042F-3F3F-C2D218A66E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34836" y="5399805"/>
                  <a:ext cx="210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7945147-E242-E74B-BDE7-1831C980074C}"/>
                    </a:ext>
                  </a:extLst>
                </p14:cNvPr>
                <p14:cNvContentPartPr/>
                <p14:nvPr/>
              </p14:nvContentPartPr>
              <p14:xfrm>
                <a:off x="5027156" y="5418525"/>
                <a:ext cx="136800" cy="256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7945147-E242-E74B-BDE7-1831C98007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18156" y="5409525"/>
                  <a:ext cx="154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B6BC630-F128-E2DD-98F9-6637256FD3AA}"/>
                    </a:ext>
                  </a:extLst>
                </p14:cNvPr>
                <p14:cNvContentPartPr/>
                <p14:nvPr/>
              </p14:nvContentPartPr>
              <p14:xfrm>
                <a:off x="4932476" y="5516445"/>
                <a:ext cx="239040" cy="34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B6BC630-F128-E2DD-98F9-6637256FD3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23476" y="5507445"/>
                  <a:ext cx="2566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55576AD-3A1B-03EE-9228-762051DF4453}"/>
              </a:ext>
            </a:extLst>
          </p:cNvPr>
          <p:cNvGrpSpPr/>
          <p:nvPr/>
        </p:nvGrpSpPr>
        <p:grpSpPr>
          <a:xfrm>
            <a:off x="3462596" y="5901285"/>
            <a:ext cx="1717560" cy="780840"/>
            <a:chOff x="3462596" y="5901285"/>
            <a:chExt cx="1717560" cy="78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679499-D380-5687-3FA2-97E3525DED53}"/>
                    </a:ext>
                  </a:extLst>
                </p14:cNvPr>
                <p14:cNvContentPartPr/>
                <p14:nvPr/>
              </p14:nvContentPartPr>
              <p14:xfrm>
                <a:off x="3475556" y="6289005"/>
                <a:ext cx="174600" cy="19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679499-D380-5687-3FA2-97E3525DED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66556" y="6280005"/>
                  <a:ext cx="192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5947C52-3D0E-A335-D682-B047F0292024}"/>
                    </a:ext>
                  </a:extLst>
                </p14:cNvPr>
                <p14:cNvContentPartPr/>
                <p14:nvPr/>
              </p14:nvContentPartPr>
              <p14:xfrm>
                <a:off x="3462596" y="6377205"/>
                <a:ext cx="221400" cy="21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5947C52-3D0E-A335-D682-B047F02920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53596" y="6368205"/>
                  <a:ext cx="23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20F8019-BE6F-4EB8-0FE5-A839302DD44A}"/>
                    </a:ext>
                  </a:extLst>
                </p14:cNvPr>
                <p14:cNvContentPartPr/>
                <p14:nvPr/>
              </p14:nvContentPartPr>
              <p14:xfrm>
                <a:off x="3902876" y="6310245"/>
                <a:ext cx="233280" cy="1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20F8019-BE6F-4EB8-0FE5-A839302DD4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93876" y="6301605"/>
                  <a:ext cx="250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F3ED7C-F638-A44C-0FB0-C7A846297808}"/>
                    </a:ext>
                  </a:extLst>
                </p14:cNvPr>
                <p14:cNvContentPartPr/>
                <p14:nvPr/>
              </p14:nvContentPartPr>
              <p14:xfrm>
                <a:off x="4149476" y="6242565"/>
                <a:ext cx="401400" cy="273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F3ED7C-F638-A44C-0FB0-C7A8462978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40836" y="6233925"/>
                  <a:ext cx="419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C667297-3B97-28B0-7AD4-00991AF469D4}"/>
                    </a:ext>
                  </a:extLst>
                </p14:cNvPr>
                <p14:cNvContentPartPr/>
                <p14:nvPr/>
              </p14:nvContentPartPr>
              <p14:xfrm>
                <a:off x="4938236" y="5901285"/>
                <a:ext cx="226440" cy="345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C667297-3B97-28B0-7AD4-00991AF469D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29236" y="5892285"/>
                  <a:ext cx="244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69CB8D-BD9C-99AE-7529-A1DED628BE4E}"/>
                    </a:ext>
                  </a:extLst>
                </p14:cNvPr>
                <p14:cNvContentPartPr/>
                <p14:nvPr/>
              </p14:nvContentPartPr>
              <p14:xfrm>
                <a:off x="4615316" y="6278565"/>
                <a:ext cx="534600" cy="4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69CB8D-BD9C-99AE-7529-A1DED628BE4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06316" y="6269565"/>
                  <a:ext cx="552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47758E5-5419-8D4D-ED79-9E0B5D5677AD}"/>
                    </a:ext>
                  </a:extLst>
                </p14:cNvPr>
                <p14:cNvContentPartPr/>
                <p14:nvPr/>
              </p14:nvContentPartPr>
              <p14:xfrm>
                <a:off x="4973516" y="6394845"/>
                <a:ext cx="190440" cy="28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47758E5-5419-8D4D-ED79-9E0B5D5677A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64876" y="6386205"/>
                  <a:ext cx="208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390BEB-4939-F1F8-8705-6B7D8E1830F2}"/>
                    </a:ext>
                  </a:extLst>
                </p14:cNvPr>
                <p14:cNvContentPartPr/>
                <p14:nvPr/>
              </p14:nvContentPartPr>
              <p14:xfrm>
                <a:off x="4853996" y="6479085"/>
                <a:ext cx="326160" cy="65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390BEB-4939-F1F8-8705-6B7D8E1830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44996" y="6470445"/>
                  <a:ext cx="343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6D1D98-F106-A5EB-0FAE-42890E35A022}"/>
                    </a:ext>
                  </a:extLst>
                </p14:cNvPr>
                <p14:cNvContentPartPr/>
                <p14:nvPr/>
              </p14:nvContentPartPr>
              <p14:xfrm>
                <a:off x="4652036" y="5907405"/>
                <a:ext cx="159120" cy="307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6D1D98-F106-A5EB-0FAE-42890E35A0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43036" y="5898405"/>
                  <a:ext cx="176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C01E21D-4275-6E06-6B19-7E4F17B8B910}"/>
                    </a:ext>
                  </a:extLst>
                </p14:cNvPr>
                <p14:cNvContentPartPr/>
                <p14:nvPr/>
              </p14:nvContentPartPr>
              <p14:xfrm>
                <a:off x="4675076" y="6368925"/>
                <a:ext cx="136440" cy="291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C01E21D-4275-6E06-6B19-7E4F17B8B91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66436" y="6359925"/>
                  <a:ext cx="15408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F1C15B7F-5D24-1EF0-74AF-59894C13A218}"/>
                  </a:ext>
                </a:extLst>
              </p14:cNvPr>
              <p14:cNvContentPartPr/>
              <p14:nvPr/>
            </p14:nvContentPartPr>
            <p14:xfrm>
              <a:off x="4679756" y="5065005"/>
              <a:ext cx="507600" cy="5252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F1C15B7F-5D24-1EF0-74AF-59894C13A21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590116" y="4885365"/>
                <a:ext cx="68724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07485B5-ABBD-D730-3E39-AFDD11E34687}"/>
                  </a:ext>
                </a:extLst>
              </p14:cNvPr>
              <p14:cNvContentPartPr/>
              <p14:nvPr/>
            </p14:nvContentPartPr>
            <p14:xfrm>
              <a:off x="10293596" y="6280005"/>
              <a:ext cx="186120" cy="2840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07485B5-ABBD-D730-3E39-AFDD11E3468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284956" y="6271005"/>
                <a:ext cx="20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45542C1-79F9-C3AC-25FB-E1A115A4F72F}"/>
                  </a:ext>
                </a:extLst>
              </p14:cNvPr>
              <p14:cNvContentPartPr/>
              <p14:nvPr/>
            </p14:nvContentPartPr>
            <p14:xfrm>
              <a:off x="6404876" y="4844685"/>
              <a:ext cx="123480" cy="3520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45542C1-79F9-C3AC-25FB-E1A115A4F72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395876" y="4836045"/>
                <a:ext cx="141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6F660FD-2525-7B72-1331-7A5A1D0430AA}"/>
                  </a:ext>
                </a:extLst>
              </p14:cNvPr>
              <p14:cNvContentPartPr/>
              <p14:nvPr/>
            </p14:nvContentPartPr>
            <p14:xfrm>
              <a:off x="6588476" y="4856205"/>
              <a:ext cx="196560" cy="2840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6F660FD-2525-7B72-1331-7A5A1D0430A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579836" y="4847205"/>
                <a:ext cx="2142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9EEE508-8C5E-FED7-0D3A-E2DC08C014FC}"/>
                  </a:ext>
                </a:extLst>
              </p14:cNvPr>
              <p14:cNvContentPartPr/>
              <p14:nvPr/>
            </p14:nvContentPartPr>
            <p14:xfrm>
              <a:off x="6347636" y="5223765"/>
              <a:ext cx="449280" cy="172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9EEE508-8C5E-FED7-0D3A-E2DC08C014F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338996" y="5214765"/>
                <a:ext cx="466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B533807-41E0-B808-7C0C-70FEE8DA9330}"/>
                  </a:ext>
                </a:extLst>
              </p14:cNvPr>
              <p14:cNvContentPartPr/>
              <p14:nvPr/>
            </p14:nvContentPartPr>
            <p14:xfrm>
              <a:off x="6419636" y="5304405"/>
              <a:ext cx="181080" cy="2754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B533807-41E0-B808-7C0C-70FEE8DA933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410636" y="5295765"/>
                <a:ext cx="198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A233373-84D5-3792-4834-8690F4E52908}"/>
                  </a:ext>
                </a:extLst>
              </p14:cNvPr>
              <p14:cNvContentPartPr/>
              <p14:nvPr/>
            </p14:nvContentPartPr>
            <p14:xfrm>
              <a:off x="6693236" y="5293605"/>
              <a:ext cx="121320" cy="2466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A233373-84D5-3792-4834-8690F4E5290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684236" y="5284965"/>
                <a:ext cx="1389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D00D51D-9573-DCC0-342A-039C0000E92B}"/>
                  </a:ext>
                </a:extLst>
              </p14:cNvPr>
              <p14:cNvContentPartPr/>
              <p14:nvPr/>
            </p14:nvContentPartPr>
            <p14:xfrm>
              <a:off x="6593156" y="5369925"/>
              <a:ext cx="221760" cy="331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D00D51D-9573-DCC0-342A-039C0000E92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584156" y="5360925"/>
                <a:ext cx="239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AB096AAF-B6F5-F20A-8BBA-E85AC8FF9223}"/>
                  </a:ext>
                </a:extLst>
              </p14:cNvPr>
              <p14:cNvContentPartPr/>
              <p14:nvPr/>
            </p14:nvContentPartPr>
            <p14:xfrm>
              <a:off x="6965036" y="5121885"/>
              <a:ext cx="186120" cy="18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AB096AAF-B6F5-F20A-8BBA-E85AC8FF922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956396" y="5112885"/>
                <a:ext cx="203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2F8D760B-6108-39CD-6AFA-940618D5B89D}"/>
                  </a:ext>
                </a:extLst>
              </p14:cNvPr>
              <p14:cNvContentPartPr/>
              <p14:nvPr/>
            </p14:nvContentPartPr>
            <p14:xfrm>
              <a:off x="6972596" y="5202885"/>
              <a:ext cx="179640" cy="212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2F8D760B-6108-39CD-6AFA-940618D5B89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963596" y="5194245"/>
                <a:ext cx="197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9BBA9278-078C-C099-F7A6-8411A2429B0C}"/>
                  </a:ext>
                </a:extLst>
              </p14:cNvPr>
              <p14:cNvContentPartPr/>
              <p14:nvPr/>
            </p14:nvContentPartPr>
            <p14:xfrm>
              <a:off x="7370396" y="4794645"/>
              <a:ext cx="206640" cy="2962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9BBA9278-078C-C099-F7A6-8411A2429B0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361396" y="4785645"/>
                <a:ext cx="224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38DE93E-D459-1AE8-A0D9-BD5E249B103B}"/>
                  </a:ext>
                </a:extLst>
              </p14:cNvPr>
              <p14:cNvContentPartPr/>
              <p14:nvPr/>
            </p14:nvContentPartPr>
            <p14:xfrm>
              <a:off x="7685756" y="4771965"/>
              <a:ext cx="240840" cy="3045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38DE93E-D459-1AE8-A0D9-BD5E249B103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676756" y="4762965"/>
                <a:ext cx="258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4EA493F7-3BBF-FB64-0512-1497AB48A0BC}"/>
                  </a:ext>
                </a:extLst>
              </p14:cNvPr>
              <p14:cNvContentPartPr/>
              <p14:nvPr/>
            </p14:nvContentPartPr>
            <p14:xfrm>
              <a:off x="7335836" y="5162925"/>
              <a:ext cx="542880" cy="208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4EA493F7-3BBF-FB64-0512-1497AB48A0B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327196" y="5154285"/>
                <a:ext cx="56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4E9C653-3093-D870-35E3-0D6755CAE807}"/>
                  </a:ext>
                </a:extLst>
              </p14:cNvPr>
              <p14:cNvContentPartPr/>
              <p14:nvPr/>
            </p14:nvContentPartPr>
            <p14:xfrm>
              <a:off x="7383356" y="5297565"/>
              <a:ext cx="157680" cy="2440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4E9C653-3093-D870-35E3-0D6755CAE80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374716" y="5288565"/>
                <a:ext cx="1753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0BEB8216-20C6-C329-1606-D99F7E1A2F7D}"/>
                  </a:ext>
                </a:extLst>
              </p14:cNvPr>
              <p14:cNvContentPartPr/>
              <p14:nvPr/>
            </p14:nvContentPartPr>
            <p14:xfrm>
              <a:off x="7628156" y="5303685"/>
              <a:ext cx="254520" cy="2080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0BEB8216-20C6-C329-1606-D99F7E1A2F7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619516" y="5295045"/>
                <a:ext cx="272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B613DDF-9BDC-B4E2-1C62-B4A4DDCAEC50}"/>
                  </a:ext>
                </a:extLst>
              </p14:cNvPr>
              <p14:cNvContentPartPr/>
              <p14:nvPr/>
            </p14:nvContentPartPr>
            <p14:xfrm>
              <a:off x="8112716" y="4676565"/>
              <a:ext cx="217080" cy="3585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B613DDF-9BDC-B4E2-1C62-B4A4DDCAEC5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104076" y="4667565"/>
                <a:ext cx="234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87E3304-6E53-E783-74BD-3DE00DC9B706}"/>
                  </a:ext>
                </a:extLst>
              </p14:cNvPr>
              <p14:cNvContentPartPr/>
              <p14:nvPr/>
            </p14:nvContentPartPr>
            <p14:xfrm>
              <a:off x="8388836" y="4817685"/>
              <a:ext cx="200160" cy="2476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87E3304-6E53-E783-74BD-3DE00DC9B70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379836" y="4809045"/>
                <a:ext cx="2178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021DDA5-AD16-D6D4-42AE-C236D5F53DC7}"/>
                  </a:ext>
                </a:extLst>
              </p14:cNvPr>
              <p14:cNvContentPartPr/>
              <p14:nvPr/>
            </p14:nvContentPartPr>
            <p14:xfrm>
              <a:off x="8091836" y="5126205"/>
              <a:ext cx="448560" cy="136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021DDA5-AD16-D6D4-42AE-C236D5F53DC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083196" y="5117205"/>
                <a:ext cx="466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3252CC2-EA19-0D29-41BF-071BF383CFB3}"/>
                  </a:ext>
                </a:extLst>
              </p14:cNvPr>
              <p14:cNvContentPartPr/>
              <p14:nvPr/>
            </p14:nvContentPartPr>
            <p14:xfrm>
              <a:off x="8149076" y="5204685"/>
              <a:ext cx="225000" cy="288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3252CC2-EA19-0D29-41BF-071BF383CFB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140076" y="5195685"/>
                <a:ext cx="242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CDAA907-4DAE-2249-FA05-7189B603EDB8}"/>
                  </a:ext>
                </a:extLst>
              </p14:cNvPr>
              <p14:cNvContentPartPr/>
              <p14:nvPr/>
            </p14:nvContentPartPr>
            <p14:xfrm>
              <a:off x="8488916" y="5226285"/>
              <a:ext cx="163440" cy="2556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CDAA907-4DAE-2249-FA05-7189B603EDB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480276" y="5217285"/>
                <a:ext cx="181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30F39D75-CA37-7AB2-722F-1B6326CCAABE}"/>
                  </a:ext>
                </a:extLst>
              </p14:cNvPr>
              <p14:cNvContentPartPr/>
              <p14:nvPr/>
            </p14:nvContentPartPr>
            <p14:xfrm>
              <a:off x="8409716" y="5278485"/>
              <a:ext cx="260640" cy="46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30F39D75-CA37-7AB2-722F-1B6326CCAAB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400716" y="5269485"/>
                <a:ext cx="2782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699868D-B8BA-8B16-6D52-02ECDA03B82C}"/>
                  </a:ext>
                </a:extLst>
              </p14:cNvPr>
              <p14:cNvContentPartPr/>
              <p14:nvPr/>
            </p14:nvContentPartPr>
            <p14:xfrm>
              <a:off x="9136556" y="4617885"/>
              <a:ext cx="1180800" cy="5076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699868D-B8BA-8B16-6D52-02ECDA03B82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127556" y="4609245"/>
                <a:ext cx="11984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4BA63523-DE09-51C1-A52B-5483D080DF6C}"/>
                  </a:ext>
                </a:extLst>
              </p14:cNvPr>
              <p14:cNvContentPartPr/>
              <p14:nvPr/>
            </p14:nvContentPartPr>
            <p14:xfrm>
              <a:off x="9954116" y="4720485"/>
              <a:ext cx="49680" cy="345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4BA63523-DE09-51C1-A52B-5483D080DF6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945476" y="4711845"/>
                <a:ext cx="673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28370BDE-1793-A4EB-5708-E113E86864B9}"/>
                  </a:ext>
                </a:extLst>
              </p14:cNvPr>
              <p14:cNvContentPartPr/>
              <p14:nvPr/>
            </p14:nvContentPartPr>
            <p14:xfrm>
              <a:off x="10444796" y="4539045"/>
              <a:ext cx="1003680" cy="5155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28370BDE-1793-A4EB-5708-E113E86864B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435796" y="4530045"/>
                <a:ext cx="1021320" cy="53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12C05CB-6E61-2ECD-68DA-290C40E31F47}"/>
              </a:ext>
            </a:extLst>
          </p:cNvPr>
          <p:cNvGrpSpPr/>
          <p:nvPr/>
        </p:nvGrpSpPr>
        <p:grpSpPr>
          <a:xfrm>
            <a:off x="6356636" y="5655405"/>
            <a:ext cx="5677920" cy="1132560"/>
            <a:chOff x="6356636" y="5655405"/>
            <a:chExt cx="5677920" cy="11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301D5A9-AAAA-71CE-6DB5-C1AD3C94C71B}"/>
                    </a:ext>
                  </a:extLst>
                </p14:cNvPr>
                <p14:cNvContentPartPr/>
                <p14:nvPr/>
              </p14:nvContentPartPr>
              <p14:xfrm>
                <a:off x="6617636" y="5791485"/>
                <a:ext cx="415080" cy="334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301D5A9-AAAA-71CE-6DB5-C1AD3C94C7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08996" y="5782485"/>
                  <a:ext cx="432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603E8C1-6DCC-4D29-43AF-6B4AAD0F4850}"/>
                    </a:ext>
                  </a:extLst>
                </p14:cNvPr>
                <p14:cNvContentPartPr/>
                <p14:nvPr/>
              </p14:nvContentPartPr>
              <p14:xfrm>
                <a:off x="6536996" y="5722005"/>
                <a:ext cx="189720" cy="193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603E8C1-6DCC-4D29-43AF-6B4AAD0F485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27996" y="5713005"/>
                  <a:ext cx="207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34AC797-3943-FBED-7BAD-0A4ADB3F045C}"/>
                    </a:ext>
                  </a:extLst>
                </p14:cNvPr>
                <p14:cNvContentPartPr/>
                <p14:nvPr/>
              </p14:nvContentPartPr>
              <p14:xfrm>
                <a:off x="7112276" y="5731725"/>
                <a:ext cx="1711440" cy="477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34AC797-3943-FBED-7BAD-0A4ADB3F045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03636" y="5723085"/>
                  <a:ext cx="17290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4D0FD2D-2426-E9EA-58E5-2434F6C70741}"/>
                    </a:ext>
                  </a:extLst>
                </p14:cNvPr>
                <p14:cNvContentPartPr/>
                <p14:nvPr/>
              </p14:nvContentPartPr>
              <p14:xfrm>
                <a:off x="8481356" y="5920365"/>
                <a:ext cx="46800" cy="11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4D0FD2D-2426-E9EA-58E5-2434F6C7074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72716" y="5911725"/>
                  <a:ext cx="6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AAB40F3-5FDA-1BD2-0394-9C336EA6C80C}"/>
                    </a:ext>
                  </a:extLst>
                </p14:cNvPr>
                <p14:cNvContentPartPr/>
                <p14:nvPr/>
              </p14:nvContentPartPr>
              <p14:xfrm>
                <a:off x="8171036" y="5881845"/>
                <a:ext cx="276480" cy="18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AAB40F3-5FDA-1BD2-0394-9C336EA6C80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62036" y="5873205"/>
                  <a:ext cx="29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293A5EC-C42F-4F47-A780-DBA690AFB911}"/>
                    </a:ext>
                  </a:extLst>
                </p14:cNvPr>
                <p14:cNvContentPartPr/>
                <p14:nvPr/>
              </p14:nvContentPartPr>
              <p14:xfrm>
                <a:off x="8001836" y="5822445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293A5EC-C42F-4F47-A780-DBA690AFB9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93196" y="581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CE1EED4-EB47-D62C-6932-2586A1247811}"/>
                    </a:ext>
                  </a:extLst>
                </p14:cNvPr>
                <p14:cNvContentPartPr/>
                <p14:nvPr/>
              </p14:nvContentPartPr>
              <p14:xfrm>
                <a:off x="9080756" y="5761965"/>
                <a:ext cx="357480" cy="446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CE1EED4-EB47-D62C-6932-2586A12478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71756" y="5753325"/>
                  <a:ext cx="3751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8C92AF9-5883-3006-FD8F-BB2EACCF1C93}"/>
                    </a:ext>
                  </a:extLst>
                </p14:cNvPr>
                <p14:cNvContentPartPr/>
                <p14:nvPr/>
              </p14:nvContentPartPr>
              <p14:xfrm>
                <a:off x="9611036" y="5745405"/>
                <a:ext cx="217800" cy="299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8C92AF9-5883-3006-FD8F-BB2EACCF1C9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02396" y="5736405"/>
                  <a:ext cx="235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B91EDB5-31EA-3283-8A0E-E4B9B9577CDA}"/>
                    </a:ext>
                  </a:extLst>
                </p14:cNvPr>
                <p14:cNvContentPartPr/>
                <p14:nvPr/>
              </p14:nvContentPartPr>
              <p14:xfrm>
                <a:off x="10042676" y="5821365"/>
                <a:ext cx="763560" cy="193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B91EDB5-31EA-3283-8A0E-E4B9B9577C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34036" y="5812725"/>
                  <a:ext cx="781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F850EA4-FE04-F4E8-AE07-718F7CA30D7D}"/>
                    </a:ext>
                  </a:extLst>
                </p14:cNvPr>
                <p14:cNvContentPartPr/>
                <p14:nvPr/>
              </p14:nvContentPartPr>
              <p14:xfrm>
                <a:off x="11001356" y="5655405"/>
                <a:ext cx="388800" cy="345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F850EA4-FE04-F4E8-AE07-718F7CA30D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92716" y="5646405"/>
                  <a:ext cx="406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E3D18E5-37CC-81FD-C587-9C7C3FA6E698}"/>
                    </a:ext>
                  </a:extLst>
                </p14:cNvPr>
                <p14:cNvContentPartPr/>
                <p14:nvPr/>
              </p14:nvContentPartPr>
              <p14:xfrm>
                <a:off x="6356636" y="6253365"/>
                <a:ext cx="1382040" cy="431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E3D18E5-37CC-81FD-C587-9C7C3FA6E69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47996" y="6244725"/>
                  <a:ext cx="1399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4524603-3C75-1E94-4AB5-3A02FBFC0B01}"/>
                    </a:ext>
                  </a:extLst>
                </p14:cNvPr>
                <p14:cNvContentPartPr/>
                <p14:nvPr/>
              </p14:nvContentPartPr>
              <p14:xfrm>
                <a:off x="7184996" y="6352005"/>
                <a:ext cx="36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4524603-3C75-1E94-4AB5-3A02FBFC0B0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76356" y="634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45F6D9C-210E-6995-1630-7CC76624B725}"/>
                    </a:ext>
                  </a:extLst>
                </p14:cNvPr>
                <p14:cNvContentPartPr/>
                <p14:nvPr/>
              </p14:nvContentPartPr>
              <p14:xfrm>
                <a:off x="6890516" y="6294765"/>
                <a:ext cx="453960" cy="110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45F6D9C-210E-6995-1630-7CC76624B72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1516" y="6286125"/>
                  <a:ext cx="471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7261024-A6B9-76B7-B290-176B4E086073}"/>
                    </a:ext>
                  </a:extLst>
                </p14:cNvPr>
                <p14:cNvContentPartPr/>
                <p14:nvPr/>
              </p14:nvContentPartPr>
              <p14:xfrm>
                <a:off x="7943156" y="6451365"/>
                <a:ext cx="343080" cy="175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7261024-A6B9-76B7-B290-176B4E08607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934516" y="6442365"/>
                  <a:ext cx="360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6C19904-0CCD-4AE0-DB40-DB4B80D00F13}"/>
                    </a:ext>
                  </a:extLst>
                </p14:cNvPr>
                <p14:cNvContentPartPr/>
                <p14:nvPr/>
              </p14:nvContentPartPr>
              <p14:xfrm>
                <a:off x="8396036" y="6235365"/>
                <a:ext cx="478080" cy="381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6C19904-0CCD-4AE0-DB40-DB4B80D00F1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87036" y="6226725"/>
                  <a:ext cx="4957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3D78DD6-2F00-0E80-4575-B60722B4150F}"/>
                    </a:ext>
                  </a:extLst>
                </p14:cNvPr>
                <p14:cNvContentPartPr/>
                <p14:nvPr/>
              </p14:nvContentPartPr>
              <p14:xfrm>
                <a:off x="8633276" y="6368925"/>
                <a:ext cx="209880" cy="50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3D78DD6-2F00-0E80-4575-B60722B415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24276" y="6359925"/>
                  <a:ext cx="227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436234C-4567-056F-EE4B-8F55DCB0ED93}"/>
                    </a:ext>
                  </a:extLst>
                </p14:cNvPr>
                <p14:cNvContentPartPr/>
                <p14:nvPr/>
              </p14:nvContentPartPr>
              <p14:xfrm>
                <a:off x="8527076" y="6283965"/>
                <a:ext cx="149040" cy="33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436234C-4567-056F-EE4B-8F55DCB0ED9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18436" y="6274965"/>
                  <a:ext cx="166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42D6D15-0989-D4B0-0CD7-71C90AA1025F}"/>
                    </a:ext>
                  </a:extLst>
                </p14:cNvPr>
                <p14:cNvContentPartPr/>
                <p14:nvPr/>
              </p14:nvContentPartPr>
              <p14:xfrm>
                <a:off x="8996516" y="6458205"/>
                <a:ext cx="936000" cy="189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42D6D15-0989-D4B0-0CD7-71C90AA1025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87876" y="6449565"/>
                  <a:ext cx="95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D291052-8503-EB7F-F828-E16B4FB21269}"/>
                    </a:ext>
                  </a:extLst>
                </p14:cNvPr>
                <p14:cNvContentPartPr/>
                <p14:nvPr/>
              </p14:nvContentPartPr>
              <p14:xfrm>
                <a:off x="9988316" y="6579165"/>
                <a:ext cx="67680" cy="91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D291052-8503-EB7F-F828-E16B4FB2126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79676" y="6570525"/>
                  <a:ext cx="85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F279958-E7BC-DBEA-7543-FEA1CBD97F20}"/>
                    </a:ext>
                  </a:extLst>
                </p14:cNvPr>
                <p14:cNvContentPartPr/>
                <p14:nvPr/>
              </p14:nvContentPartPr>
              <p14:xfrm>
                <a:off x="10553516" y="6262725"/>
                <a:ext cx="78840" cy="256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F279958-E7BC-DBEA-7543-FEA1CBD97F2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44876" y="6254085"/>
                  <a:ext cx="96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B9A277F-4DFA-611B-FA02-D73EA4AC8A95}"/>
                    </a:ext>
                  </a:extLst>
                </p14:cNvPr>
                <p14:cNvContentPartPr/>
                <p14:nvPr/>
              </p14:nvContentPartPr>
              <p14:xfrm>
                <a:off x="10683476" y="6395205"/>
                <a:ext cx="118440" cy="86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B9A277F-4DFA-611B-FA02-D73EA4AC8A9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74476" y="6386205"/>
                  <a:ext cx="13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004447E-CEEF-DA82-1121-F1B72B57C56A}"/>
                    </a:ext>
                  </a:extLst>
                </p14:cNvPr>
                <p14:cNvContentPartPr/>
                <p14:nvPr/>
              </p14:nvContentPartPr>
              <p14:xfrm>
                <a:off x="10715876" y="6290445"/>
                <a:ext cx="115200" cy="47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004447E-CEEF-DA82-1121-F1B72B57C56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707236" y="6281805"/>
                  <a:ext cx="132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D804DA8-47E6-E105-5E0E-21CC86814B8E}"/>
                    </a:ext>
                  </a:extLst>
                </p14:cNvPr>
                <p14:cNvContentPartPr/>
                <p14:nvPr/>
              </p14:nvContentPartPr>
              <p14:xfrm>
                <a:off x="10836476" y="6230325"/>
                <a:ext cx="120960" cy="372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D804DA8-47E6-E105-5E0E-21CC86814B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27836" y="6221325"/>
                  <a:ext cx="138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577DE1C-B572-8BED-3A00-909A117BE7BB}"/>
                    </a:ext>
                  </a:extLst>
                </p14:cNvPr>
                <p14:cNvContentPartPr/>
                <p14:nvPr/>
              </p14:nvContentPartPr>
              <p14:xfrm>
                <a:off x="10157516" y="6189645"/>
                <a:ext cx="267480" cy="20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577DE1C-B572-8BED-3A00-909A117BE7B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48516" y="6180645"/>
                  <a:ext cx="285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B476412-8392-52BA-C098-F343F21FA72A}"/>
                    </a:ext>
                  </a:extLst>
                </p14:cNvPr>
                <p14:cNvContentPartPr/>
                <p14:nvPr/>
              </p14:nvContentPartPr>
              <p14:xfrm>
                <a:off x="11097116" y="6369645"/>
                <a:ext cx="40320" cy="122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B476412-8392-52BA-C098-F343F21FA72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088116" y="6360645"/>
                  <a:ext cx="57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FCCEB85-AC51-05DD-EFBD-6BAFDA4711F9}"/>
                    </a:ext>
                  </a:extLst>
                </p14:cNvPr>
                <p14:cNvContentPartPr/>
                <p14:nvPr/>
              </p14:nvContentPartPr>
              <p14:xfrm>
                <a:off x="11090276" y="6316005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FCCEB85-AC51-05DD-EFBD-6BAFDA4711F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81636" y="630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FACF986-6EC8-83D6-7645-416C9CB2AEBF}"/>
                    </a:ext>
                  </a:extLst>
                </p14:cNvPr>
                <p14:cNvContentPartPr/>
                <p14:nvPr/>
              </p14:nvContentPartPr>
              <p14:xfrm>
                <a:off x="11189636" y="6394845"/>
                <a:ext cx="91440" cy="122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FACF986-6EC8-83D6-7645-416C9CB2AEB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80636" y="6386205"/>
                  <a:ext cx="109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C09DE59-E78C-C28C-BB5B-F16131E65607}"/>
                    </a:ext>
                  </a:extLst>
                </p14:cNvPr>
                <p14:cNvContentPartPr/>
                <p14:nvPr/>
              </p14:nvContentPartPr>
              <p14:xfrm>
                <a:off x="11381516" y="6177405"/>
                <a:ext cx="635400" cy="3258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C09DE59-E78C-C28C-BB5B-F16131E6560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72876" y="6168765"/>
                  <a:ext cx="653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F969AE-EEF1-9ED5-F1B9-3487E6D7DD40}"/>
                    </a:ext>
                  </a:extLst>
                </p14:cNvPr>
                <p14:cNvContentPartPr/>
                <p14:nvPr/>
              </p14:nvContentPartPr>
              <p14:xfrm>
                <a:off x="11828996" y="6241845"/>
                <a:ext cx="205560" cy="49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F969AE-EEF1-9ED5-F1B9-3487E6D7DD4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819996" y="6233205"/>
                  <a:ext cx="22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C9A6D24-772A-7C38-4121-6102163BFB02}"/>
                    </a:ext>
                  </a:extLst>
                </p14:cNvPr>
                <p14:cNvContentPartPr/>
                <p14:nvPr/>
              </p14:nvContentPartPr>
              <p14:xfrm>
                <a:off x="11105396" y="6640005"/>
                <a:ext cx="34200" cy="12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C9A6D24-772A-7C38-4121-6102163BFB0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96756" y="6631365"/>
                  <a:ext cx="5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1D2EC26-B7E0-6B4F-DACE-44B0072F92BD}"/>
                    </a:ext>
                  </a:extLst>
                </p14:cNvPr>
                <p14:cNvContentPartPr/>
                <p14:nvPr/>
              </p14:nvContentPartPr>
              <p14:xfrm>
                <a:off x="11095316" y="6581325"/>
                <a:ext cx="39600" cy="29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1D2EC26-B7E0-6B4F-DACE-44B0072F92B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86676" y="6572685"/>
                  <a:ext cx="5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2D4E474-94C3-22C4-E8DE-40E32C35FCB1}"/>
                    </a:ext>
                  </a:extLst>
                </p14:cNvPr>
                <p14:cNvContentPartPr/>
                <p14:nvPr/>
              </p14:nvContentPartPr>
              <p14:xfrm>
                <a:off x="11206556" y="6666285"/>
                <a:ext cx="109080" cy="89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2D4E474-94C3-22C4-E8DE-40E32C35FCB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97556" y="6657285"/>
                  <a:ext cx="12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3C08482-5791-9EB4-A77B-55B509372B68}"/>
                    </a:ext>
                  </a:extLst>
                </p14:cNvPr>
                <p14:cNvContentPartPr/>
                <p14:nvPr/>
              </p14:nvContentPartPr>
              <p14:xfrm>
                <a:off x="11513996" y="6582765"/>
                <a:ext cx="122040" cy="205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3C08482-5791-9EB4-A77B-55B509372B6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05356" y="6574125"/>
                  <a:ext cx="139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FC5353D-C9E0-14D3-6E6E-A8EAFB50D1A2}"/>
                    </a:ext>
                  </a:extLst>
                </p14:cNvPr>
                <p14:cNvContentPartPr/>
                <p14:nvPr/>
              </p14:nvContentPartPr>
              <p14:xfrm>
                <a:off x="11452436" y="6640725"/>
                <a:ext cx="183600" cy="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FC5353D-C9E0-14D3-6E6E-A8EAFB50D1A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43436" y="6632085"/>
                  <a:ext cx="20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57800D2-1C81-A6F1-E6F2-90DF26BEE73F}"/>
                    </a:ext>
                  </a:extLst>
                </p14:cNvPr>
                <p14:cNvContentPartPr/>
                <p14:nvPr/>
              </p14:nvContentPartPr>
              <p14:xfrm>
                <a:off x="11661956" y="6646845"/>
                <a:ext cx="13320" cy="85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57800D2-1C81-A6F1-E6F2-90DF26BEE73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53316" y="6637845"/>
                  <a:ext cx="3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D3E36DB-3385-20BB-F9F4-D89DCD9A788A}"/>
                    </a:ext>
                  </a:extLst>
                </p14:cNvPr>
                <p14:cNvContentPartPr/>
                <p14:nvPr/>
              </p14:nvContentPartPr>
              <p14:xfrm>
                <a:off x="11670956" y="6574125"/>
                <a:ext cx="36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D3E36DB-3385-20BB-F9F4-D89DCD9A788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61956" y="656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3954658-F969-71DF-236C-A574E6878207}"/>
                    </a:ext>
                  </a:extLst>
                </p14:cNvPr>
                <p14:cNvContentPartPr/>
                <p14:nvPr/>
              </p14:nvContentPartPr>
              <p14:xfrm>
                <a:off x="11738996" y="6637845"/>
                <a:ext cx="163800" cy="112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3954658-F969-71DF-236C-A574E687820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729996" y="6629205"/>
                  <a:ext cx="181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AE2FA77-E813-6F57-5D50-A62CDBA14BCF}"/>
                    </a:ext>
                  </a:extLst>
                </p14:cNvPr>
                <p14:cNvContentPartPr/>
                <p14:nvPr/>
              </p14:nvContentPartPr>
              <p14:xfrm>
                <a:off x="11913956" y="6602925"/>
                <a:ext cx="120240" cy="109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AE2FA77-E813-6F57-5D50-A62CDBA14B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904956" y="6594285"/>
                  <a:ext cx="137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71FDC17-65C9-4270-7CA1-905230A69B6B}"/>
                    </a:ext>
                  </a:extLst>
                </p14:cNvPr>
                <p14:cNvContentPartPr/>
                <p14:nvPr/>
              </p14:nvContentPartPr>
              <p14:xfrm>
                <a:off x="11220236" y="6368925"/>
                <a:ext cx="68760" cy="49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71FDC17-65C9-4270-7CA1-905230A69B6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211236" y="6359925"/>
                  <a:ext cx="86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ECF239D-03F2-6CED-10B9-54A495B07961}"/>
                    </a:ext>
                  </a:extLst>
                </p14:cNvPr>
                <p14:cNvContentPartPr/>
                <p14:nvPr/>
              </p14:nvContentPartPr>
              <p14:xfrm>
                <a:off x="9965276" y="6491685"/>
                <a:ext cx="41040" cy="42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ECF239D-03F2-6CED-10B9-54A495B0796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56276" y="6482685"/>
                  <a:ext cx="58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04852EB-A11B-C2B5-7854-B87C63D8112D}"/>
                    </a:ext>
                  </a:extLst>
                </p14:cNvPr>
                <p14:cNvContentPartPr/>
                <p14:nvPr/>
              </p14:nvContentPartPr>
              <p14:xfrm>
                <a:off x="10016756" y="6642885"/>
                <a:ext cx="360" cy="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04852EB-A11B-C2B5-7854-B87C63D811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07756" y="663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67D8FD8-0427-37BE-E557-2DA4512E1C34}"/>
                    </a:ext>
                  </a:extLst>
                </p14:cNvPr>
                <p14:cNvContentPartPr/>
                <p14:nvPr/>
              </p14:nvContentPartPr>
              <p14:xfrm>
                <a:off x="9953036" y="6472965"/>
                <a:ext cx="72720" cy="58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67D8FD8-0427-37BE-E557-2DA4512E1C3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44036" y="6463965"/>
                  <a:ext cx="90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5CC6EEF-8B3D-6AA0-22DE-E14FF7A9D806}"/>
                    </a:ext>
                  </a:extLst>
                </p14:cNvPr>
                <p14:cNvContentPartPr/>
                <p14:nvPr/>
              </p14:nvContentPartPr>
              <p14:xfrm>
                <a:off x="9983276" y="6624165"/>
                <a:ext cx="59040" cy="56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5CC6EEF-8B3D-6AA0-22DE-E14FF7A9D80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74636" y="6615525"/>
                  <a:ext cx="76680" cy="7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02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A7AF6A-F3E2-8744-C4B4-A733B7E4E8A0}"/>
                  </a:ext>
                </a:extLst>
              </p14:cNvPr>
              <p14:cNvContentPartPr/>
              <p14:nvPr/>
            </p14:nvContentPartPr>
            <p14:xfrm>
              <a:off x="522836" y="197445"/>
              <a:ext cx="199440" cy="33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A7AF6A-F3E2-8744-C4B4-A733B7E4E8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836" y="188805"/>
                <a:ext cx="21708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BA545F5-E908-AA34-C922-40C75E57BF78}"/>
              </a:ext>
            </a:extLst>
          </p:cNvPr>
          <p:cNvGrpSpPr/>
          <p:nvPr/>
        </p:nvGrpSpPr>
        <p:grpSpPr>
          <a:xfrm>
            <a:off x="742796" y="191325"/>
            <a:ext cx="2466720" cy="540000"/>
            <a:chOff x="742796" y="191325"/>
            <a:chExt cx="246672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ED50CA-2256-64D5-6804-47B4D5DF4A52}"/>
                    </a:ext>
                  </a:extLst>
                </p14:cNvPr>
                <p14:cNvContentPartPr/>
                <p14:nvPr/>
              </p14:nvContentPartPr>
              <p14:xfrm>
                <a:off x="742796" y="191325"/>
                <a:ext cx="1110960" cy="363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ED50CA-2256-64D5-6804-47B4D5DF4A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156" y="182325"/>
                  <a:ext cx="1128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DCEDE8-DA44-8BA8-2A94-508554F688EA}"/>
                    </a:ext>
                  </a:extLst>
                </p14:cNvPr>
                <p14:cNvContentPartPr/>
                <p14:nvPr/>
              </p14:nvContentPartPr>
              <p14:xfrm>
                <a:off x="1299716" y="30724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DCEDE8-DA44-8BA8-2A94-508554F688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1076" y="29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E888A3-292C-EA51-B5CE-1FCC65729E39}"/>
                    </a:ext>
                  </a:extLst>
                </p14:cNvPr>
                <p14:cNvContentPartPr/>
                <p14:nvPr/>
              </p14:nvContentPartPr>
              <p14:xfrm>
                <a:off x="1019636" y="309405"/>
                <a:ext cx="299880" cy="5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E888A3-292C-EA51-B5CE-1FCC65729E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0996" y="300765"/>
                  <a:ext cx="317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7CBA52-2A02-F552-B8D3-376979EDB045}"/>
                    </a:ext>
                  </a:extLst>
                </p14:cNvPr>
                <p14:cNvContentPartPr/>
                <p14:nvPr/>
              </p14:nvContentPartPr>
              <p14:xfrm>
                <a:off x="1711916" y="256485"/>
                <a:ext cx="21600" cy="7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7CBA52-2A02-F552-B8D3-376979EDB0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2916" y="247845"/>
                  <a:ext cx="39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91758E-2813-84D6-A4D0-103CF2282D02}"/>
                    </a:ext>
                  </a:extLst>
                </p14:cNvPr>
                <p14:cNvContentPartPr/>
                <p14:nvPr/>
              </p14:nvContentPartPr>
              <p14:xfrm>
                <a:off x="2132756" y="365205"/>
                <a:ext cx="1076760" cy="36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91758E-2813-84D6-A4D0-103CF2282D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3756" y="356565"/>
                  <a:ext cx="109440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F232C3-EEC8-151B-313B-CB4BEF1EC051}"/>
              </a:ext>
            </a:extLst>
          </p:cNvPr>
          <p:cNvGrpSpPr/>
          <p:nvPr/>
        </p:nvGrpSpPr>
        <p:grpSpPr>
          <a:xfrm>
            <a:off x="3444956" y="176565"/>
            <a:ext cx="1477800" cy="315360"/>
            <a:chOff x="3444956" y="176565"/>
            <a:chExt cx="14778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AF8B82-C591-B4BB-2570-F5FECBA5FA61}"/>
                    </a:ext>
                  </a:extLst>
                </p14:cNvPr>
                <p14:cNvContentPartPr/>
                <p14:nvPr/>
              </p14:nvContentPartPr>
              <p14:xfrm>
                <a:off x="3444956" y="176565"/>
                <a:ext cx="825840" cy="31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AF8B82-C591-B4BB-2570-F5FECBA5FA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6316" y="167565"/>
                  <a:ext cx="843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57D8B7-D666-BF38-6CF2-2D78F087C344}"/>
                    </a:ext>
                  </a:extLst>
                </p14:cNvPr>
                <p14:cNvContentPartPr/>
                <p14:nvPr/>
              </p14:nvContentPartPr>
              <p14:xfrm>
                <a:off x="4137236" y="268005"/>
                <a:ext cx="18180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57D8B7-D666-BF38-6CF2-2D78F087C3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28236" y="259005"/>
                  <a:ext cx="19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9D111F-2796-1A61-99FE-50822405445A}"/>
                    </a:ext>
                  </a:extLst>
                </p14:cNvPr>
                <p14:cNvContentPartPr/>
                <p14:nvPr/>
              </p14:nvContentPartPr>
              <p14:xfrm>
                <a:off x="4568876" y="208605"/>
                <a:ext cx="353880" cy="28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9D111F-2796-1A61-99FE-5082240544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9876" y="199965"/>
                  <a:ext cx="371520" cy="3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6A5A94-CFEB-BFA3-064F-DC8811D19787}"/>
                  </a:ext>
                </a:extLst>
              </p14:cNvPr>
              <p14:cNvContentPartPr/>
              <p14:nvPr/>
            </p14:nvContentPartPr>
            <p14:xfrm>
              <a:off x="5189156" y="179805"/>
              <a:ext cx="1539360" cy="295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6A5A94-CFEB-BFA3-064F-DC8811D197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80156" y="171165"/>
                <a:ext cx="15570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A7D9FB7-DCA1-57C9-29BD-7F1885D5FE79}"/>
                  </a:ext>
                </a:extLst>
              </p14:cNvPr>
              <p14:cNvContentPartPr/>
              <p14:nvPr/>
            </p14:nvContentPartPr>
            <p14:xfrm>
              <a:off x="315836" y="793605"/>
              <a:ext cx="110520" cy="341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A7D9FB7-DCA1-57C9-29BD-7F1885D5FE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196" y="784605"/>
                <a:ext cx="12816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C9D6DD2-9320-C1FD-9887-DF4D80EEB836}"/>
              </a:ext>
            </a:extLst>
          </p:cNvPr>
          <p:cNvGrpSpPr/>
          <p:nvPr/>
        </p:nvGrpSpPr>
        <p:grpSpPr>
          <a:xfrm>
            <a:off x="520676" y="679125"/>
            <a:ext cx="4369320" cy="486720"/>
            <a:chOff x="520676" y="679125"/>
            <a:chExt cx="436932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F11AD9-77D1-5540-B526-40DF830DA076}"/>
                    </a:ext>
                  </a:extLst>
                </p14:cNvPr>
                <p14:cNvContentPartPr/>
                <p14:nvPr/>
              </p14:nvContentPartPr>
              <p14:xfrm>
                <a:off x="520676" y="679125"/>
                <a:ext cx="1577520" cy="48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F11AD9-77D1-5540-B526-40DF830DA0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1676" y="670485"/>
                  <a:ext cx="15951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88B736-ACEE-3EBB-67D1-BD28023FF92C}"/>
                    </a:ext>
                  </a:extLst>
                </p14:cNvPr>
                <p14:cNvContentPartPr/>
                <p14:nvPr/>
              </p14:nvContentPartPr>
              <p14:xfrm>
                <a:off x="1932236" y="858045"/>
                <a:ext cx="2340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88B736-ACEE-3EBB-67D1-BD28023FF9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23596" y="849045"/>
                  <a:ext cx="41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2BBD86-7659-43A8-D53C-DAC77A660B6A}"/>
                    </a:ext>
                  </a:extLst>
                </p14:cNvPr>
                <p14:cNvContentPartPr/>
                <p14:nvPr/>
              </p14:nvContentPartPr>
              <p14:xfrm>
                <a:off x="1655396" y="763005"/>
                <a:ext cx="284760" cy="3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2BBD86-7659-43A8-D53C-DAC77A660B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6396" y="754005"/>
                  <a:ext cx="302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CD0A60-765C-9D23-2991-DA0DA0A4E0F9}"/>
                    </a:ext>
                  </a:extLst>
                </p14:cNvPr>
                <p14:cNvContentPartPr/>
                <p14:nvPr/>
              </p14:nvContentPartPr>
              <p14:xfrm>
                <a:off x="2290076" y="706845"/>
                <a:ext cx="965520" cy="44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CD0A60-765C-9D23-2991-DA0DA0A4E0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81076" y="698205"/>
                  <a:ext cx="9831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D05312-75DE-FCEB-7024-A0C70375586B}"/>
                    </a:ext>
                  </a:extLst>
                </p14:cNvPr>
                <p14:cNvContentPartPr/>
                <p14:nvPr/>
              </p14:nvContentPartPr>
              <p14:xfrm>
                <a:off x="3086036" y="881445"/>
                <a:ext cx="118080" cy="13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D05312-75DE-FCEB-7024-A0C7037558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7036" y="872805"/>
                  <a:ext cx="135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D79D36-6A22-58C1-BAF3-E7E10CB95EE4}"/>
                    </a:ext>
                  </a:extLst>
                </p14:cNvPr>
                <p14:cNvContentPartPr/>
                <p14:nvPr/>
              </p14:nvContentPartPr>
              <p14:xfrm>
                <a:off x="3512636" y="733125"/>
                <a:ext cx="655200" cy="29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D79D36-6A22-58C1-BAF3-E7E10CB95E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3636" y="724125"/>
                  <a:ext cx="672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2D4556-D296-88D9-B6C8-D9D2566C7F29}"/>
                    </a:ext>
                  </a:extLst>
                </p14:cNvPr>
                <p14:cNvContentPartPr/>
                <p14:nvPr/>
              </p14:nvContentPartPr>
              <p14:xfrm>
                <a:off x="4315076" y="877845"/>
                <a:ext cx="574920" cy="16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2D4556-D296-88D9-B6C8-D9D2566C7F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6076" y="868845"/>
                  <a:ext cx="5925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CBD5DA-314D-EE4F-8987-B4189108D986}"/>
              </a:ext>
            </a:extLst>
          </p:cNvPr>
          <p:cNvGrpSpPr/>
          <p:nvPr/>
        </p:nvGrpSpPr>
        <p:grpSpPr>
          <a:xfrm>
            <a:off x="5104196" y="650325"/>
            <a:ext cx="1593360" cy="367920"/>
            <a:chOff x="5104196" y="650325"/>
            <a:chExt cx="15933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6EFF3C-0BE4-B83F-1B34-CCE37549CA2D}"/>
                    </a:ext>
                  </a:extLst>
                </p14:cNvPr>
                <p14:cNvContentPartPr/>
                <p14:nvPr/>
              </p14:nvContentPartPr>
              <p14:xfrm>
                <a:off x="5104196" y="650325"/>
                <a:ext cx="888480" cy="36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6EFF3C-0BE4-B83F-1B34-CCE37549CA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5556" y="641685"/>
                  <a:ext cx="906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3E00AE-093B-FF58-D633-13BD6371B708}"/>
                    </a:ext>
                  </a:extLst>
                </p14:cNvPr>
                <p14:cNvContentPartPr/>
                <p14:nvPr/>
              </p14:nvContentPartPr>
              <p14:xfrm>
                <a:off x="6216956" y="819165"/>
                <a:ext cx="480600" cy="11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3E00AE-093B-FF58-D633-13BD6371B7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08316" y="810525"/>
                  <a:ext cx="4982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E31B9-FFB9-246B-3333-58C0431C7E89}"/>
              </a:ext>
            </a:extLst>
          </p:cNvPr>
          <p:cNvGrpSpPr/>
          <p:nvPr/>
        </p:nvGrpSpPr>
        <p:grpSpPr>
          <a:xfrm>
            <a:off x="6887636" y="458445"/>
            <a:ext cx="1786320" cy="689760"/>
            <a:chOff x="6887636" y="458445"/>
            <a:chExt cx="178632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40E217-BB8A-78C7-08D0-E1FB9D65A376}"/>
                    </a:ext>
                  </a:extLst>
                </p14:cNvPr>
                <p14:cNvContentPartPr/>
                <p14:nvPr/>
              </p14:nvContentPartPr>
              <p14:xfrm>
                <a:off x="6887636" y="458445"/>
                <a:ext cx="1468440" cy="63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40E217-BB8A-78C7-08D0-E1FB9D65A3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78636" y="449805"/>
                  <a:ext cx="14860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EB1723-BCE7-E75C-3FB6-07A42C4346F7}"/>
                    </a:ext>
                  </a:extLst>
                </p14:cNvPr>
                <p14:cNvContentPartPr/>
                <p14:nvPr/>
              </p14:nvContentPartPr>
              <p14:xfrm>
                <a:off x="7812476" y="675885"/>
                <a:ext cx="73080" cy="2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EB1723-BCE7-E75C-3FB6-07A42C4346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03836" y="667245"/>
                  <a:ext cx="90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8BB113-C623-1E5B-021E-EC199E2D73B2}"/>
                    </a:ext>
                  </a:extLst>
                </p14:cNvPr>
                <p14:cNvContentPartPr/>
                <p14:nvPr/>
              </p14:nvContentPartPr>
              <p14:xfrm>
                <a:off x="7440956" y="602085"/>
                <a:ext cx="564840" cy="9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8BB113-C623-1E5B-021E-EC199E2D73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32316" y="593085"/>
                  <a:ext cx="582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0FB886-BE72-2C11-C567-E0B2BF8DD4FF}"/>
                    </a:ext>
                  </a:extLst>
                </p14:cNvPr>
                <p14:cNvContentPartPr/>
                <p14:nvPr/>
              </p14:nvContentPartPr>
              <p14:xfrm>
                <a:off x="8442836" y="477885"/>
                <a:ext cx="231120" cy="67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0FB886-BE72-2C11-C567-E0B2BF8DD4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33836" y="469245"/>
                  <a:ext cx="248760" cy="68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69FCA-130E-231A-2851-1FB8ECA7332E}"/>
              </a:ext>
            </a:extLst>
          </p:cNvPr>
          <p:cNvGrpSpPr/>
          <p:nvPr/>
        </p:nvGrpSpPr>
        <p:grpSpPr>
          <a:xfrm>
            <a:off x="1074910" y="1289284"/>
            <a:ext cx="1864440" cy="716400"/>
            <a:chOff x="1074910" y="1289284"/>
            <a:chExt cx="186444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74F098-5545-ACED-4602-11F23567E4DD}"/>
                    </a:ext>
                  </a:extLst>
                </p14:cNvPr>
                <p14:cNvContentPartPr/>
                <p14:nvPr/>
              </p14:nvContentPartPr>
              <p14:xfrm>
                <a:off x="1138990" y="1289284"/>
                <a:ext cx="159480" cy="334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74F098-5545-ACED-4602-11F23567E4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9990" y="1280644"/>
                  <a:ext cx="177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7D72E6-F351-08DF-234C-6DB2B4466939}"/>
                    </a:ext>
                  </a:extLst>
                </p14:cNvPr>
                <p14:cNvContentPartPr/>
                <p14:nvPr/>
              </p14:nvContentPartPr>
              <p14:xfrm>
                <a:off x="1074910" y="1656124"/>
                <a:ext cx="373320" cy="2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7D72E6-F351-08DF-234C-6DB2B44669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6270" y="1647124"/>
                  <a:ext cx="39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7201F4-922A-14E9-1B8D-6AE5F61FE82B}"/>
                    </a:ext>
                  </a:extLst>
                </p14:cNvPr>
                <p14:cNvContentPartPr/>
                <p14:nvPr/>
              </p14:nvContentPartPr>
              <p14:xfrm>
                <a:off x="1127110" y="1679524"/>
                <a:ext cx="151920" cy="31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7201F4-922A-14E9-1B8D-6AE5F61FE8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8110" y="1670524"/>
                  <a:ext cx="169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1CE236-3117-7614-34BA-9B10DBA4D7D7}"/>
                    </a:ext>
                  </a:extLst>
                </p14:cNvPr>
                <p14:cNvContentPartPr/>
                <p14:nvPr/>
              </p14:nvContentPartPr>
              <p14:xfrm>
                <a:off x="1389190" y="1719844"/>
                <a:ext cx="9900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1CE236-3117-7614-34BA-9B10DBA4D7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80550" y="1710844"/>
                  <a:ext cx="116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71956-B401-7CF3-BD41-7858AD1C0E3D}"/>
                    </a:ext>
                  </a:extLst>
                </p14:cNvPr>
                <p14:cNvContentPartPr/>
                <p14:nvPr/>
              </p14:nvContentPartPr>
              <p14:xfrm>
                <a:off x="1330510" y="1845124"/>
                <a:ext cx="196920" cy="3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71956-B401-7CF3-BD41-7858AD1C0E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21870" y="1836484"/>
                  <a:ext cx="21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F9F4D6-66AF-1614-26AD-3641AB9B49BC}"/>
                    </a:ext>
                  </a:extLst>
                </p14:cNvPr>
                <p14:cNvContentPartPr/>
                <p14:nvPr/>
              </p14:nvContentPartPr>
              <p14:xfrm>
                <a:off x="1639750" y="1348324"/>
                <a:ext cx="241920" cy="63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F9F4D6-66AF-1614-26AD-3641AB9B49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31110" y="1339684"/>
                  <a:ext cx="25956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7149B3-9604-CABC-7A76-0768B39554B3}"/>
                    </a:ext>
                  </a:extLst>
                </p14:cNvPr>
                <p14:cNvContentPartPr/>
                <p14:nvPr/>
              </p14:nvContentPartPr>
              <p14:xfrm>
                <a:off x="1952950" y="1419964"/>
                <a:ext cx="20160" cy="11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7149B3-9604-CABC-7A76-0768B39554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44310" y="1410964"/>
                  <a:ext cx="3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4D0907-FD8B-EAC4-63E5-211996F9D9AF}"/>
                    </a:ext>
                  </a:extLst>
                </p14:cNvPr>
                <p14:cNvContentPartPr/>
                <p14:nvPr/>
              </p14:nvContentPartPr>
              <p14:xfrm>
                <a:off x="1886350" y="1602124"/>
                <a:ext cx="189360" cy="3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4D0907-FD8B-EAC4-63E5-211996F9D9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77350" y="1593484"/>
                  <a:ext cx="207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53EC46-B86A-C199-131A-AC4CCCAA26FE}"/>
                    </a:ext>
                  </a:extLst>
                </p14:cNvPr>
                <p14:cNvContentPartPr/>
                <p14:nvPr/>
              </p14:nvContentPartPr>
              <p14:xfrm>
                <a:off x="1917670" y="1688164"/>
                <a:ext cx="194040" cy="12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53EC46-B86A-C199-131A-AC4CCCAA26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08670" y="1679164"/>
                  <a:ext cx="21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20D1CC-A109-A2A0-EA52-81950E1A53CA}"/>
                    </a:ext>
                  </a:extLst>
                </p14:cNvPr>
                <p14:cNvContentPartPr/>
                <p14:nvPr/>
              </p14:nvContentPartPr>
              <p14:xfrm>
                <a:off x="2262550" y="1526884"/>
                <a:ext cx="222480" cy="138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20D1CC-A109-A2A0-EA52-81950E1A53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53910" y="1518244"/>
                  <a:ext cx="240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18F2C4-608A-2206-118F-C5DE6C07D6E2}"/>
                    </a:ext>
                  </a:extLst>
                </p14:cNvPr>
                <p14:cNvContentPartPr/>
                <p14:nvPr/>
              </p14:nvContentPartPr>
              <p14:xfrm>
                <a:off x="2631550" y="1470724"/>
                <a:ext cx="307800" cy="218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18F2C4-608A-2206-118F-C5DE6C07D6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2550" y="1462084"/>
                  <a:ext cx="3254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631ED4-79C9-C23D-0DA4-47C2EF205C26}"/>
              </a:ext>
            </a:extLst>
          </p:cNvPr>
          <p:cNvGrpSpPr/>
          <p:nvPr/>
        </p:nvGrpSpPr>
        <p:grpSpPr>
          <a:xfrm>
            <a:off x="2920270" y="1638124"/>
            <a:ext cx="92880" cy="177480"/>
            <a:chOff x="2920270" y="1638124"/>
            <a:chExt cx="9288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A9A1A2-E210-73D4-4C65-ECAD3B8981BC}"/>
                    </a:ext>
                  </a:extLst>
                </p14:cNvPr>
                <p14:cNvContentPartPr/>
                <p14:nvPr/>
              </p14:nvContentPartPr>
              <p14:xfrm>
                <a:off x="2920270" y="1648204"/>
                <a:ext cx="23040" cy="16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A9A1A2-E210-73D4-4C65-ECAD3B8981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11270" y="1639564"/>
                  <a:ext cx="40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F1105B-2791-A8E8-260E-3EBCCF98F670}"/>
                    </a:ext>
                  </a:extLst>
                </p14:cNvPr>
                <p14:cNvContentPartPr/>
                <p14:nvPr/>
              </p14:nvContentPartPr>
              <p14:xfrm>
                <a:off x="2998030" y="1638124"/>
                <a:ext cx="15120" cy="15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F1105B-2791-A8E8-260E-3EBCCF98F6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89390" y="1629124"/>
                  <a:ext cx="3276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EC2F38E-BFEB-29B0-7812-21D3CEB8AF79}"/>
                  </a:ext>
                </a:extLst>
              </p14:cNvPr>
              <p14:cNvContentPartPr/>
              <p14:nvPr/>
            </p14:nvContentPartPr>
            <p14:xfrm>
              <a:off x="3001630" y="1337524"/>
              <a:ext cx="119160" cy="101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EC2F38E-BFEB-29B0-7812-21D3CEB8AF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92630" y="1328524"/>
                <a:ext cx="1368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578A9B1-CB8C-F239-049B-D9D09EFED8B5}"/>
              </a:ext>
            </a:extLst>
          </p:cNvPr>
          <p:cNvGrpSpPr/>
          <p:nvPr/>
        </p:nvGrpSpPr>
        <p:grpSpPr>
          <a:xfrm>
            <a:off x="3382510" y="1312324"/>
            <a:ext cx="1598040" cy="616320"/>
            <a:chOff x="3382510" y="1312324"/>
            <a:chExt cx="159804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54D17E-69F2-091E-DC02-0ABE625C7200}"/>
                    </a:ext>
                  </a:extLst>
                </p14:cNvPr>
                <p14:cNvContentPartPr/>
                <p14:nvPr/>
              </p14:nvContentPartPr>
              <p14:xfrm>
                <a:off x="3457390" y="1452724"/>
                <a:ext cx="6120" cy="159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54D17E-69F2-091E-DC02-0ABE625C72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8390" y="1443724"/>
                  <a:ext cx="23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CFFAF6-9B64-6AA6-94A2-000A1DFBF165}"/>
                    </a:ext>
                  </a:extLst>
                </p14:cNvPr>
                <p14:cNvContentPartPr/>
                <p14:nvPr/>
              </p14:nvContentPartPr>
              <p14:xfrm>
                <a:off x="3382510" y="1530124"/>
                <a:ext cx="163440" cy="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CFFAF6-9B64-6AA6-94A2-000A1DFBF1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73870" y="1521484"/>
                  <a:ext cx="181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97F5DD-EE8A-73A4-3439-D165C34A66AB}"/>
                    </a:ext>
                  </a:extLst>
                </p14:cNvPr>
                <p14:cNvContentPartPr/>
                <p14:nvPr/>
              </p14:nvContentPartPr>
              <p14:xfrm>
                <a:off x="3779950" y="1350844"/>
                <a:ext cx="5040" cy="11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97F5DD-EE8A-73A4-3439-D165C34A66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71310" y="1342204"/>
                  <a:ext cx="2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0E5D07-9519-7A7E-3D4F-2E7DCC48EA61}"/>
                    </a:ext>
                  </a:extLst>
                </p14:cNvPr>
                <p14:cNvContentPartPr/>
                <p14:nvPr/>
              </p14:nvContentPartPr>
              <p14:xfrm>
                <a:off x="3721990" y="1538404"/>
                <a:ext cx="142560" cy="1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0E5D07-9519-7A7E-3D4F-2E7DCC48EA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13350" y="1529764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84DABD3-1563-586A-D964-6100A87C7367}"/>
                    </a:ext>
                  </a:extLst>
                </p14:cNvPr>
                <p14:cNvContentPartPr/>
                <p14:nvPr/>
              </p14:nvContentPartPr>
              <p14:xfrm>
                <a:off x="3732430" y="1622284"/>
                <a:ext cx="149760" cy="12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84DABD3-1563-586A-D964-6100A87C73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23430" y="1613644"/>
                  <a:ext cx="167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81EA12-8ACC-6A03-01FC-496EE3F71247}"/>
                    </a:ext>
                  </a:extLst>
                </p14:cNvPr>
                <p14:cNvContentPartPr/>
                <p14:nvPr/>
              </p14:nvContentPartPr>
              <p14:xfrm>
                <a:off x="4023310" y="1482964"/>
                <a:ext cx="203040" cy="10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81EA12-8ACC-6A03-01FC-496EE3F712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14670" y="1473964"/>
                  <a:ext cx="22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32AF0E-F152-6786-916E-4E5F93013760}"/>
                    </a:ext>
                  </a:extLst>
                </p14:cNvPr>
                <p14:cNvContentPartPr/>
                <p14:nvPr/>
              </p14:nvContentPartPr>
              <p14:xfrm>
                <a:off x="4318150" y="1447324"/>
                <a:ext cx="351720" cy="16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32AF0E-F152-6786-916E-4E5F930137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09150" y="1438684"/>
                  <a:ext cx="36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CFA59B-2BDF-937C-2151-25060B853596}"/>
                    </a:ext>
                  </a:extLst>
                </p14:cNvPr>
                <p14:cNvContentPartPr/>
                <p14:nvPr/>
              </p14:nvContentPartPr>
              <p14:xfrm>
                <a:off x="4648630" y="1638124"/>
                <a:ext cx="23400" cy="83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CFA59B-2BDF-937C-2151-25060B8535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9630" y="1629124"/>
                  <a:ext cx="41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017ED2-B784-223E-6388-71C7CECA54B7}"/>
                    </a:ext>
                  </a:extLst>
                </p14:cNvPr>
                <p14:cNvContentPartPr/>
                <p14:nvPr/>
              </p14:nvContentPartPr>
              <p14:xfrm>
                <a:off x="4557910" y="1715524"/>
                <a:ext cx="20916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017ED2-B784-223E-6388-71C7CECA54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49270" y="1706884"/>
                  <a:ext cx="22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FF0828-44D6-F5C0-66F2-FE8D3A25BB99}"/>
                    </a:ext>
                  </a:extLst>
                </p14:cNvPr>
                <p14:cNvContentPartPr/>
                <p14:nvPr/>
              </p14:nvContentPartPr>
              <p14:xfrm>
                <a:off x="4658710" y="1341844"/>
                <a:ext cx="116280" cy="11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FF0828-44D6-F5C0-66F2-FE8D3A25BB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0070" y="1332844"/>
                  <a:ext cx="133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9DC3E7-BB42-5087-48CB-C964AA653936}"/>
                    </a:ext>
                  </a:extLst>
                </p14:cNvPr>
                <p14:cNvContentPartPr/>
                <p14:nvPr/>
              </p14:nvContentPartPr>
              <p14:xfrm>
                <a:off x="4772110" y="1312324"/>
                <a:ext cx="208440" cy="616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9DC3E7-BB42-5087-48CB-C964AA6539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63110" y="1303324"/>
                  <a:ext cx="226080" cy="63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67B0A8-6106-68DA-4854-4426B5934776}"/>
              </a:ext>
            </a:extLst>
          </p:cNvPr>
          <p:cNvGrpSpPr/>
          <p:nvPr/>
        </p:nvGrpSpPr>
        <p:grpSpPr>
          <a:xfrm>
            <a:off x="5344510" y="1526164"/>
            <a:ext cx="249840" cy="125640"/>
            <a:chOff x="5344510" y="1526164"/>
            <a:chExt cx="24984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CD77C7-4E87-CA4A-51F5-A003A6916AF2}"/>
                    </a:ext>
                  </a:extLst>
                </p14:cNvPr>
                <p14:cNvContentPartPr/>
                <p14:nvPr/>
              </p14:nvContentPartPr>
              <p14:xfrm>
                <a:off x="5344510" y="1526164"/>
                <a:ext cx="247320" cy="2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CD77C7-4E87-CA4A-51F5-A003A6916A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35870" y="1517524"/>
                  <a:ext cx="26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3606F6C-D6BE-E022-E849-F1289485FADC}"/>
                    </a:ext>
                  </a:extLst>
                </p14:cNvPr>
                <p14:cNvContentPartPr/>
                <p14:nvPr/>
              </p14:nvContentPartPr>
              <p14:xfrm>
                <a:off x="5353510" y="1621564"/>
                <a:ext cx="240840" cy="3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3606F6C-D6BE-E022-E849-F1289485FA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44870" y="1612924"/>
                  <a:ext cx="2584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B771CFA-2FCA-80B9-941F-DCB680C7AB3F}"/>
                  </a:ext>
                </a:extLst>
              </p14:cNvPr>
              <p14:cNvContentPartPr/>
              <p14:nvPr/>
            </p14:nvContentPartPr>
            <p14:xfrm>
              <a:off x="6004390" y="1399444"/>
              <a:ext cx="301320" cy="232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B771CFA-2FCA-80B9-941F-DCB680C7AB3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995390" y="1390804"/>
                <a:ext cx="31896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FEC7FAC-7D60-0230-3B37-D1FEDC51245F}"/>
              </a:ext>
            </a:extLst>
          </p:cNvPr>
          <p:cNvGrpSpPr/>
          <p:nvPr/>
        </p:nvGrpSpPr>
        <p:grpSpPr>
          <a:xfrm>
            <a:off x="1079950" y="2352004"/>
            <a:ext cx="2321640" cy="875880"/>
            <a:chOff x="1079950" y="2352004"/>
            <a:chExt cx="232164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C23421-C915-CA00-AB94-07F219858EA9}"/>
                    </a:ext>
                  </a:extLst>
                </p14:cNvPr>
                <p14:cNvContentPartPr/>
                <p14:nvPr/>
              </p14:nvContentPartPr>
              <p14:xfrm>
                <a:off x="1165630" y="2388724"/>
                <a:ext cx="153000" cy="30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C23421-C915-CA00-AB94-07F219858E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6990" y="2380084"/>
                  <a:ext cx="170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510D887-A345-0F28-6071-CF6AE83D4D0A}"/>
                    </a:ext>
                  </a:extLst>
                </p14:cNvPr>
                <p14:cNvContentPartPr/>
                <p14:nvPr/>
              </p14:nvContentPartPr>
              <p14:xfrm>
                <a:off x="1079950" y="2758444"/>
                <a:ext cx="345960" cy="2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510D887-A345-0F28-6071-CF6AE83D4D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0950" y="2749444"/>
                  <a:ext cx="363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D06E22-F0C6-802A-BCCD-F9C1AB21DA86}"/>
                    </a:ext>
                  </a:extLst>
                </p14:cNvPr>
                <p14:cNvContentPartPr/>
                <p14:nvPr/>
              </p14:nvContentPartPr>
              <p14:xfrm>
                <a:off x="1123870" y="2837644"/>
                <a:ext cx="172800" cy="307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D06E22-F0C6-802A-BCCD-F9C1AB21DA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4870" y="2829004"/>
                  <a:ext cx="190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535060-7FFB-D57F-75A7-E4D22C6DB015}"/>
                    </a:ext>
                  </a:extLst>
                </p14:cNvPr>
                <p14:cNvContentPartPr/>
                <p14:nvPr/>
              </p14:nvContentPartPr>
              <p14:xfrm>
                <a:off x="1414390" y="2871124"/>
                <a:ext cx="150120" cy="28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535060-7FFB-D57F-75A7-E4D22C6DB0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05750" y="2862484"/>
                  <a:ext cx="167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F4B0F1-189D-AFA1-8E3C-5E692FA8EB24}"/>
                    </a:ext>
                  </a:extLst>
                </p14:cNvPr>
                <p14:cNvContentPartPr/>
                <p14:nvPr/>
              </p14:nvContentPartPr>
              <p14:xfrm>
                <a:off x="1349230" y="2988484"/>
                <a:ext cx="257760" cy="4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F4B0F1-189D-AFA1-8E3C-5E692FA8EB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40230" y="2979844"/>
                  <a:ext cx="275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B606186-6779-4B71-FBD1-1C67B06B1715}"/>
                    </a:ext>
                  </a:extLst>
                </p14:cNvPr>
                <p14:cNvContentPartPr/>
                <p14:nvPr/>
              </p14:nvContentPartPr>
              <p14:xfrm>
                <a:off x="1741630" y="2360644"/>
                <a:ext cx="266040" cy="86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B606186-6779-4B71-FBD1-1C67B06B17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32990" y="2351644"/>
                  <a:ext cx="28368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67896E-23E5-AB86-6767-0F867CB40AEF}"/>
                    </a:ext>
                  </a:extLst>
                </p14:cNvPr>
                <p14:cNvContentPartPr/>
                <p14:nvPr/>
              </p14:nvContentPartPr>
              <p14:xfrm>
                <a:off x="2132950" y="2431564"/>
                <a:ext cx="30960" cy="19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67896E-23E5-AB86-6767-0F867CB40A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24310" y="2422564"/>
                  <a:ext cx="48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4A96C5E-B9CA-5CA0-C572-57893D034331}"/>
                    </a:ext>
                  </a:extLst>
                </p14:cNvPr>
                <p14:cNvContentPartPr/>
                <p14:nvPr/>
              </p14:nvContentPartPr>
              <p14:xfrm>
                <a:off x="2016310" y="2708404"/>
                <a:ext cx="255240" cy="1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4A96C5E-B9CA-5CA0-C572-57893D0343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07670" y="2699404"/>
                  <a:ext cx="272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5CC880-0800-D757-DC25-C3876DA891BE}"/>
                    </a:ext>
                  </a:extLst>
                </p14:cNvPr>
                <p14:cNvContentPartPr/>
                <p14:nvPr/>
              </p14:nvContentPartPr>
              <p14:xfrm>
                <a:off x="2074990" y="2857444"/>
                <a:ext cx="227160" cy="23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5CC880-0800-D757-DC25-C3876DA891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66350" y="2848804"/>
                  <a:ext cx="244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E1E286-7179-BFB1-5C75-FC6F1B024B24}"/>
                    </a:ext>
                  </a:extLst>
                </p14:cNvPr>
                <p14:cNvContentPartPr/>
                <p14:nvPr/>
              </p14:nvContentPartPr>
              <p14:xfrm>
                <a:off x="2478550" y="2575204"/>
                <a:ext cx="36468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E1E286-7179-BFB1-5C75-FC6F1B024B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9910" y="2566564"/>
                  <a:ext cx="382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1D4810C-38F6-ADBD-06FD-83BB14749182}"/>
                    </a:ext>
                  </a:extLst>
                </p14:cNvPr>
                <p14:cNvContentPartPr/>
                <p14:nvPr/>
              </p14:nvContentPartPr>
              <p14:xfrm>
                <a:off x="2888230" y="2485564"/>
                <a:ext cx="344160" cy="313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1D4810C-38F6-ADBD-06FD-83BB147491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79590" y="2476924"/>
                  <a:ext cx="361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9A785B-CAEB-B8F6-314F-3CB910C4385C}"/>
                    </a:ext>
                  </a:extLst>
                </p14:cNvPr>
                <p14:cNvContentPartPr/>
                <p14:nvPr/>
              </p14:nvContentPartPr>
              <p14:xfrm>
                <a:off x="3178750" y="2724604"/>
                <a:ext cx="30960" cy="239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9A785B-CAEB-B8F6-314F-3CB910C438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70110" y="2715964"/>
                  <a:ext cx="48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9B4783-6A27-F17E-0817-3D132E060DCD}"/>
                    </a:ext>
                  </a:extLst>
                </p14:cNvPr>
                <p14:cNvContentPartPr/>
                <p14:nvPr/>
              </p14:nvContentPartPr>
              <p14:xfrm>
                <a:off x="3273430" y="2722444"/>
                <a:ext cx="17280" cy="248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9B4783-6A27-F17E-0817-3D132E060D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64790" y="2713804"/>
                  <a:ext cx="34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414743-D3C6-27D2-8BB6-F30508880D00}"/>
                    </a:ext>
                  </a:extLst>
                </p14:cNvPr>
                <p14:cNvContentPartPr/>
                <p14:nvPr/>
              </p14:nvContentPartPr>
              <p14:xfrm>
                <a:off x="3228430" y="2352004"/>
                <a:ext cx="173160" cy="96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414743-D3C6-27D2-8BB6-F30508880D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19790" y="2343364"/>
                  <a:ext cx="1908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8A5F03-B103-D4A2-A7CB-8326D2C505DD}"/>
              </a:ext>
            </a:extLst>
          </p:cNvPr>
          <p:cNvGrpSpPr/>
          <p:nvPr/>
        </p:nvGrpSpPr>
        <p:grpSpPr>
          <a:xfrm>
            <a:off x="3682030" y="2523724"/>
            <a:ext cx="211680" cy="205920"/>
            <a:chOff x="3682030" y="2523724"/>
            <a:chExt cx="2116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5E1447-01F8-82D7-6F37-02FED7BF5658}"/>
                    </a:ext>
                  </a:extLst>
                </p14:cNvPr>
                <p14:cNvContentPartPr/>
                <p14:nvPr/>
              </p14:nvContentPartPr>
              <p14:xfrm>
                <a:off x="3730270" y="2523724"/>
                <a:ext cx="43560" cy="20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5E1447-01F8-82D7-6F37-02FED7BF56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1630" y="2514724"/>
                  <a:ext cx="61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FE0E06-9DB9-6768-DAE1-A524CB17B396}"/>
                    </a:ext>
                  </a:extLst>
                </p14:cNvPr>
                <p14:cNvContentPartPr/>
                <p14:nvPr/>
              </p14:nvContentPartPr>
              <p14:xfrm>
                <a:off x="3682030" y="2625244"/>
                <a:ext cx="211680" cy="3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FE0E06-9DB9-6768-DAE1-A524CB17B3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73030" y="2616244"/>
                  <a:ext cx="2293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345D7-60A5-657F-8998-9C3EACCF78CF}"/>
              </a:ext>
            </a:extLst>
          </p:cNvPr>
          <p:cNvGrpSpPr/>
          <p:nvPr/>
        </p:nvGrpSpPr>
        <p:grpSpPr>
          <a:xfrm>
            <a:off x="4029070" y="2263444"/>
            <a:ext cx="972360" cy="651960"/>
            <a:chOff x="4029070" y="2263444"/>
            <a:chExt cx="97236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8950A7-20C4-7876-4FBC-DE3A5846B149}"/>
                    </a:ext>
                  </a:extLst>
                </p14:cNvPr>
                <p14:cNvContentPartPr/>
                <p14:nvPr/>
              </p14:nvContentPartPr>
              <p14:xfrm>
                <a:off x="4029070" y="2599324"/>
                <a:ext cx="304920" cy="22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8950A7-20C4-7876-4FBC-DE3A5846B1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20070" y="2590684"/>
                  <a:ext cx="322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345DC0-B1D3-26DA-19CA-9720EE229B1B}"/>
                    </a:ext>
                  </a:extLst>
                </p14:cNvPr>
                <p14:cNvContentPartPr/>
                <p14:nvPr/>
              </p14:nvContentPartPr>
              <p14:xfrm>
                <a:off x="4454950" y="2430484"/>
                <a:ext cx="244080" cy="369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345DC0-B1D3-26DA-19CA-9720EE229B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46310" y="2421844"/>
                  <a:ext cx="261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D34245-B8ED-99E7-E52E-F0CE7BBEE339}"/>
                    </a:ext>
                  </a:extLst>
                </p14:cNvPr>
                <p14:cNvContentPartPr/>
                <p14:nvPr/>
              </p14:nvContentPartPr>
              <p14:xfrm>
                <a:off x="4759870" y="2263444"/>
                <a:ext cx="241560" cy="65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D34245-B8ED-99E7-E52E-F0CE7BBEE3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50870" y="2254444"/>
                  <a:ext cx="259200" cy="66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816657A-2A4D-7FB8-9ED8-6EDB1F619C27}"/>
                  </a:ext>
                </a:extLst>
              </p14:cNvPr>
              <p14:cNvContentPartPr/>
              <p14:nvPr/>
            </p14:nvContentPartPr>
            <p14:xfrm>
              <a:off x="5320750" y="2420404"/>
              <a:ext cx="273600" cy="158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816657A-2A4D-7FB8-9ED8-6EDB1F619C2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312110" y="2411404"/>
                <a:ext cx="291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85B4567-D3F1-85B6-F213-B3B495DC56C7}"/>
                  </a:ext>
                </a:extLst>
              </p14:cNvPr>
              <p14:cNvContentPartPr/>
              <p14:nvPr/>
            </p14:nvContentPartPr>
            <p14:xfrm>
              <a:off x="5349550" y="2548564"/>
              <a:ext cx="248040" cy="16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85B4567-D3F1-85B6-F213-B3B495DC56C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340550" y="2539924"/>
                <a:ext cx="265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5318CF8-CA5D-B04C-2BCF-1DB50815B90E}"/>
                  </a:ext>
                </a:extLst>
              </p14:cNvPr>
              <p14:cNvContentPartPr/>
              <p14:nvPr/>
            </p14:nvContentPartPr>
            <p14:xfrm>
              <a:off x="5938510" y="2316004"/>
              <a:ext cx="384120" cy="263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5318CF8-CA5D-B04C-2BCF-1DB50815B90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29870" y="2307004"/>
                <a:ext cx="4017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304C4D-20A2-D749-E5C7-1F200677F984}"/>
                  </a:ext>
                </a:extLst>
              </p14:cNvPr>
              <p14:cNvContentPartPr/>
              <p14:nvPr/>
            </p14:nvContentPartPr>
            <p14:xfrm>
              <a:off x="6981430" y="1601764"/>
              <a:ext cx="231840" cy="695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304C4D-20A2-D749-E5C7-1F200677F9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2790" y="1593124"/>
                <a:ext cx="249480" cy="71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7285779-B544-1613-8F98-1D7E36ACA97D}"/>
              </a:ext>
            </a:extLst>
          </p:cNvPr>
          <p:cNvGrpSpPr/>
          <p:nvPr/>
        </p:nvGrpSpPr>
        <p:grpSpPr>
          <a:xfrm>
            <a:off x="7761190" y="1497364"/>
            <a:ext cx="2394360" cy="596160"/>
            <a:chOff x="7761190" y="1497364"/>
            <a:chExt cx="239436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53C724-03D2-CB8C-CE87-259258E01345}"/>
                    </a:ext>
                  </a:extLst>
                </p14:cNvPr>
                <p14:cNvContentPartPr/>
                <p14:nvPr/>
              </p14:nvContentPartPr>
              <p14:xfrm>
                <a:off x="7827430" y="1636684"/>
                <a:ext cx="36000" cy="180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53C724-03D2-CB8C-CE87-259258E013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18790" y="1627684"/>
                  <a:ext cx="53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941EBF-596F-5C7F-CD4A-16FDA0D3615C}"/>
                    </a:ext>
                  </a:extLst>
                </p14:cNvPr>
                <p14:cNvContentPartPr/>
                <p14:nvPr/>
              </p14:nvContentPartPr>
              <p14:xfrm>
                <a:off x="7761190" y="1872484"/>
                <a:ext cx="200160" cy="1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941EBF-596F-5C7F-CD4A-16FDA0D361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52550" y="1863844"/>
                  <a:ext cx="21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FEA8A6-FE4E-8697-5435-A94814959A13}"/>
                    </a:ext>
                  </a:extLst>
                </p14:cNvPr>
                <p14:cNvContentPartPr/>
                <p14:nvPr/>
              </p14:nvContentPartPr>
              <p14:xfrm>
                <a:off x="7809070" y="1957084"/>
                <a:ext cx="163800" cy="10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FEA8A6-FE4E-8697-5435-A94814959A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00430" y="1948084"/>
                  <a:ext cx="18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B64F15-F582-1983-9917-EAB920812D28}"/>
                    </a:ext>
                  </a:extLst>
                </p14:cNvPr>
                <p14:cNvContentPartPr/>
                <p14:nvPr/>
              </p14:nvContentPartPr>
              <p14:xfrm>
                <a:off x="8088430" y="1779964"/>
                <a:ext cx="255960" cy="13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B64F15-F582-1983-9917-EAB920812D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79790" y="1771324"/>
                  <a:ext cx="273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00703A-E7DF-62C9-2622-60CBE6DCE318}"/>
                    </a:ext>
                  </a:extLst>
                </p14:cNvPr>
                <p14:cNvContentPartPr/>
                <p14:nvPr/>
              </p14:nvContentPartPr>
              <p14:xfrm>
                <a:off x="8410270" y="1667644"/>
                <a:ext cx="404640" cy="227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00703A-E7DF-62C9-2622-60CBE6DCE31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01630" y="1658644"/>
                  <a:ext cx="422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748FA4-5876-0240-6FE5-9638DC247C61}"/>
                    </a:ext>
                  </a:extLst>
                </p14:cNvPr>
                <p14:cNvContentPartPr/>
                <p14:nvPr/>
              </p14:nvContentPartPr>
              <p14:xfrm>
                <a:off x="8809150" y="1868524"/>
                <a:ext cx="21240" cy="18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748FA4-5876-0240-6FE5-9638DC247C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00510" y="1859524"/>
                  <a:ext cx="38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E0DDD28-88FE-66A5-E29C-D9FF5FE7C0FD}"/>
                    </a:ext>
                  </a:extLst>
                </p14:cNvPr>
                <p14:cNvContentPartPr/>
                <p14:nvPr/>
              </p14:nvContentPartPr>
              <p14:xfrm>
                <a:off x="8722750" y="2076244"/>
                <a:ext cx="17352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E0DDD28-88FE-66A5-E29C-D9FF5FE7C0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13750" y="2067604"/>
                  <a:ext cx="19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616B0C-E18E-0188-D5C5-94A658F3D024}"/>
                    </a:ext>
                  </a:extLst>
                </p14:cNvPr>
                <p14:cNvContentPartPr/>
                <p14:nvPr/>
              </p14:nvContentPartPr>
              <p14:xfrm>
                <a:off x="8842630" y="1545244"/>
                <a:ext cx="164160" cy="12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616B0C-E18E-0188-D5C5-94A658F3D02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33630" y="1536244"/>
                  <a:ext cx="181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46A066-D55C-1293-038D-F3D2595BF285}"/>
                    </a:ext>
                  </a:extLst>
                </p14:cNvPr>
                <p14:cNvContentPartPr/>
                <p14:nvPr/>
              </p14:nvContentPartPr>
              <p14:xfrm>
                <a:off x="9091390" y="1811284"/>
                <a:ext cx="153000" cy="2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46A066-D55C-1293-038D-F3D2595BF2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82750" y="1802284"/>
                  <a:ext cx="170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EB882F-7FE6-FA9B-AD0C-6D33028DAEFA}"/>
                    </a:ext>
                  </a:extLst>
                </p14:cNvPr>
                <p14:cNvContentPartPr/>
                <p14:nvPr/>
              </p14:nvContentPartPr>
              <p14:xfrm>
                <a:off x="9062590" y="1912804"/>
                <a:ext cx="166680" cy="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EB882F-7FE6-FA9B-AD0C-6D33028DAEF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53950" y="1903804"/>
                  <a:ext cx="18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B7265A-D4FB-C5C1-2A65-5BDE1145BB08}"/>
                    </a:ext>
                  </a:extLst>
                </p14:cNvPr>
                <p14:cNvContentPartPr/>
                <p14:nvPr/>
              </p14:nvContentPartPr>
              <p14:xfrm>
                <a:off x="9362830" y="1706884"/>
                <a:ext cx="353880" cy="313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B7265A-D4FB-C5C1-2A65-5BDE1145BB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53830" y="1698244"/>
                  <a:ext cx="371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DE5DBD-AC47-180E-A6A2-D85416AA3EF0}"/>
                    </a:ext>
                  </a:extLst>
                </p14:cNvPr>
                <p14:cNvContentPartPr/>
                <p14:nvPr/>
              </p14:nvContentPartPr>
              <p14:xfrm>
                <a:off x="9854950" y="1497364"/>
                <a:ext cx="300600" cy="398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DE5DBD-AC47-180E-A6A2-D85416AA3E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45950" y="1488724"/>
                  <a:ext cx="31824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5883B28-BCFD-3507-DD4B-085880C604AF}"/>
              </a:ext>
            </a:extLst>
          </p:cNvPr>
          <p:cNvGrpSpPr/>
          <p:nvPr/>
        </p:nvGrpSpPr>
        <p:grpSpPr>
          <a:xfrm>
            <a:off x="1229710" y="3326884"/>
            <a:ext cx="2410200" cy="939240"/>
            <a:chOff x="1229710" y="3326884"/>
            <a:chExt cx="2410200" cy="9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06B1FC-7CB4-D2B0-E206-673957A77B8A}"/>
                    </a:ext>
                  </a:extLst>
                </p14:cNvPr>
                <p14:cNvContentPartPr/>
                <p14:nvPr/>
              </p14:nvContentPartPr>
              <p14:xfrm>
                <a:off x="1295230" y="3474484"/>
                <a:ext cx="122400" cy="303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06B1FC-7CB4-D2B0-E206-673957A77B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86230" y="3465484"/>
                  <a:ext cx="140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779B6C9-4628-DA31-2C1A-FF598F881DB2}"/>
                    </a:ext>
                  </a:extLst>
                </p14:cNvPr>
                <p14:cNvContentPartPr/>
                <p14:nvPr/>
              </p14:nvContentPartPr>
              <p14:xfrm>
                <a:off x="1229710" y="3846724"/>
                <a:ext cx="341280" cy="55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779B6C9-4628-DA31-2C1A-FF598F881D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21070" y="3837724"/>
                  <a:ext cx="358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51A3913-88DE-8053-2E2D-B5910D36B986}"/>
                    </a:ext>
                  </a:extLst>
                </p14:cNvPr>
                <p14:cNvContentPartPr/>
                <p14:nvPr/>
              </p14:nvContentPartPr>
              <p14:xfrm>
                <a:off x="1235470" y="3976324"/>
                <a:ext cx="128520" cy="289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51A3913-88DE-8053-2E2D-B5910D36B98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26470" y="3967684"/>
                  <a:ext cx="146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601C54-6388-9082-A95B-6F56DB2AC404}"/>
                    </a:ext>
                  </a:extLst>
                </p14:cNvPr>
                <p14:cNvContentPartPr/>
                <p14:nvPr/>
              </p14:nvContentPartPr>
              <p14:xfrm>
                <a:off x="1490710" y="3922324"/>
                <a:ext cx="132840" cy="28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601C54-6388-9082-A95B-6F56DB2AC40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82070" y="3913684"/>
                  <a:ext cx="150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5D2952-CFFF-360B-B0F2-BBD3772BC658}"/>
                    </a:ext>
                  </a:extLst>
                </p14:cNvPr>
                <p14:cNvContentPartPr/>
                <p14:nvPr/>
              </p14:nvContentPartPr>
              <p14:xfrm>
                <a:off x="1445710" y="4050484"/>
                <a:ext cx="168840" cy="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5D2952-CFFF-360B-B0F2-BBD3772BC6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37070" y="4041844"/>
                  <a:ext cx="186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14CC13-760B-CCF0-7621-49EF7CEDAC5D}"/>
                    </a:ext>
                  </a:extLst>
                </p14:cNvPr>
                <p14:cNvContentPartPr/>
                <p14:nvPr/>
              </p14:nvContentPartPr>
              <p14:xfrm>
                <a:off x="1754950" y="3553684"/>
                <a:ext cx="213480" cy="649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14CC13-760B-CCF0-7621-49EF7CEDAC5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45950" y="3544684"/>
                  <a:ext cx="23112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EFB04B-B7B4-62A6-407D-3CFC158632A3}"/>
                    </a:ext>
                  </a:extLst>
                </p14:cNvPr>
                <p14:cNvContentPartPr/>
                <p14:nvPr/>
              </p14:nvContentPartPr>
              <p14:xfrm>
                <a:off x="2065630" y="3589684"/>
                <a:ext cx="14040" cy="181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EFB04B-B7B4-62A6-407D-3CFC158632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56630" y="3581044"/>
                  <a:ext cx="3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6BF000-2F5E-F2EA-E292-76BBA2F7124B}"/>
                    </a:ext>
                  </a:extLst>
                </p14:cNvPr>
                <p14:cNvContentPartPr/>
                <p14:nvPr/>
              </p14:nvContentPartPr>
              <p14:xfrm>
                <a:off x="1958710" y="3826924"/>
                <a:ext cx="217800" cy="59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6BF000-2F5E-F2EA-E292-76BBA2F7124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49710" y="3818284"/>
                  <a:ext cx="235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E99E19-F54C-5228-2576-8758C001ECCD}"/>
                    </a:ext>
                  </a:extLst>
                </p14:cNvPr>
                <p14:cNvContentPartPr/>
                <p14:nvPr/>
              </p14:nvContentPartPr>
              <p14:xfrm>
                <a:off x="2035030" y="3923404"/>
                <a:ext cx="187200" cy="18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E99E19-F54C-5228-2576-8758C001EC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26030" y="3914404"/>
                  <a:ext cx="204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138908-AA95-860C-DCCE-8982EFC951B1}"/>
                    </a:ext>
                  </a:extLst>
                </p14:cNvPr>
                <p14:cNvContentPartPr/>
                <p14:nvPr/>
              </p14:nvContentPartPr>
              <p14:xfrm>
                <a:off x="2368390" y="3743764"/>
                <a:ext cx="295920" cy="238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138908-AA95-860C-DCCE-8982EFC951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59390" y="3735124"/>
                  <a:ext cx="313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3786598-B2FF-79A5-74BC-E80E1B3C97A8}"/>
                    </a:ext>
                  </a:extLst>
                </p14:cNvPr>
                <p14:cNvContentPartPr/>
                <p14:nvPr/>
              </p14:nvContentPartPr>
              <p14:xfrm>
                <a:off x="2762950" y="3653404"/>
                <a:ext cx="345960" cy="25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3786598-B2FF-79A5-74BC-E80E1B3C97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54310" y="3644764"/>
                  <a:ext cx="363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3D639A4-7825-7C4D-2993-D55B05D8CC45}"/>
                    </a:ext>
                  </a:extLst>
                </p14:cNvPr>
                <p14:cNvContentPartPr/>
                <p14:nvPr/>
              </p14:nvContentPartPr>
              <p14:xfrm>
                <a:off x="3041230" y="3908644"/>
                <a:ext cx="29880" cy="178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3D639A4-7825-7C4D-2993-D55B05D8CC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32230" y="3899644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8BDB0A-68EF-0CB0-A3A3-642DE9F874CD}"/>
                    </a:ext>
                  </a:extLst>
                </p14:cNvPr>
                <p14:cNvContentPartPr/>
                <p14:nvPr/>
              </p14:nvContentPartPr>
              <p14:xfrm>
                <a:off x="3133390" y="3890284"/>
                <a:ext cx="8640" cy="214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8BDB0A-68EF-0CB0-A3A3-642DE9F874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24750" y="3881644"/>
                  <a:ext cx="26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690A461-E244-A187-95FE-1C3CE9D798F3}"/>
                    </a:ext>
                  </a:extLst>
                </p14:cNvPr>
                <p14:cNvContentPartPr/>
                <p14:nvPr/>
              </p14:nvContentPartPr>
              <p14:xfrm>
                <a:off x="3190990" y="3435244"/>
                <a:ext cx="136080" cy="177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690A461-E244-A187-95FE-1C3CE9D798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82350" y="3426244"/>
                  <a:ext cx="153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7C8CCBE-45ED-8408-BA85-0737951D23D4}"/>
                    </a:ext>
                  </a:extLst>
                </p14:cNvPr>
                <p14:cNvContentPartPr/>
                <p14:nvPr/>
              </p14:nvContentPartPr>
              <p14:xfrm>
                <a:off x="3362710" y="3326884"/>
                <a:ext cx="277200" cy="792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7C8CCBE-45ED-8408-BA85-0737951D23D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54070" y="3318244"/>
                  <a:ext cx="294840" cy="81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F15B5EC-80F0-AE6C-4CC1-441E76DD8ACD}"/>
              </a:ext>
            </a:extLst>
          </p:cNvPr>
          <p:cNvGrpSpPr/>
          <p:nvPr/>
        </p:nvGrpSpPr>
        <p:grpSpPr>
          <a:xfrm>
            <a:off x="3889030" y="3504004"/>
            <a:ext cx="294840" cy="258480"/>
            <a:chOff x="3889030" y="3504004"/>
            <a:chExt cx="29484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31A54E-B356-321B-0DC8-8AAAF13E422F}"/>
                    </a:ext>
                  </a:extLst>
                </p14:cNvPr>
                <p14:cNvContentPartPr/>
                <p14:nvPr/>
              </p14:nvContentPartPr>
              <p14:xfrm>
                <a:off x="3972910" y="3504004"/>
                <a:ext cx="20520" cy="258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31A54E-B356-321B-0DC8-8AAAF13E42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64270" y="3495004"/>
                  <a:ext cx="38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45829C6-7888-D4EC-1B36-A706ACB8545A}"/>
                    </a:ext>
                  </a:extLst>
                </p14:cNvPr>
                <p14:cNvContentPartPr/>
                <p14:nvPr/>
              </p14:nvContentPartPr>
              <p14:xfrm>
                <a:off x="3889030" y="3618844"/>
                <a:ext cx="294840" cy="59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45829C6-7888-D4EC-1B36-A706ACB854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80390" y="3609844"/>
                  <a:ext cx="3124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F228C1B-7BEF-246C-A8A3-5534E98CAEE7}"/>
              </a:ext>
            </a:extLst>
          </p:cNvPr>
          <p:cNvGrpSpPr/>
          <p:nvPr/>
        </p:nvGrpSpPr>
        <p:grpSpPr>
          <a:xfrm>
            <a:off x="4519750" y="3209164"/>
            <a:ext cx="508680" cy="842400"/>
            <a:chOff x="4519750" y="3209164"/>
            <a:chExt cx="50868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0742DBE-5D7F-A4F6-4A5B-9F7BA80D0323}"/>
                    </a:ext>
                  </a:extLst>
                </p14:cNvPr>
                <p14:cNvContentPartPr/>
                <p14:nvPr/>
              </p14:nvContentPartPr>
              <p14:xfrm>
                <a:off x="4519750" y="3209164"/>
                <a:ext cx="170280" cy="314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0742DBE-5D7F-A4F6-4A5B-9F7BA80D03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11110" y="3200524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62DB08-705E-3A31-9423-19DE3BB03F41}"/>
                    </a:ext>
                  </a:extLst>
                </p14:cNvPr>
                <p14:cNvContentPartPr/>
                <p14:nvPr/>
              </p14:nvContentPartPr>
              <p14:xfrm>
                <a:off x="4704430" y="3323284"/>
                <a:ext cx="256680" cy="29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62DB08-705E-3A31-9423-19DE3BB03F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95790" y="3314644"/>
                  <a:ext cx="274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6B8037-4D57-703B-2E44-067988A9F634}"/>
                    </a:ext>
                  </a:extLst>
                </p14:cNvPr>
                <p14:cNvContentPartPr/>
                <p14:nvPr/>
              </p14:nvContentPartPr>
              <p14:xfrm>
                <a:off x="4523350" y="3631804"/>
                <a:ext cx="46800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6B8037-4D57-703B-2E44-067988A9F6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14350" y="3622804"/>
                  <a:ext cx="48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DBD7D07-6A33-A598-7C26-9BE8B3176E4E}"/>
                    </a:ext>
                  </a:extLst>
                </p14:cNvPr>
                <p14:cNvContentPartPr/>
                <p14:nvPr/>
              </p14:nvContentPartPr>
              <p14:xfrm>
                <a:off x="4591750" y="3751684"/>
                <a:ext cx="152640" cy="299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DBD7D07-6A33-A598-7C26-9BE8B3176E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83110" y="3742684"/>
                  <a:ext cx="170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C09A6B-CCB2-238C-BF58-BE75BD95853F}"/>
                    </a:ext>
                  </a:extLst>
                </p14:cNvPr>
                <p14:cNvContentPartPr/>
                <p14:nvPr/>
              </p14:nvContentPartPr>
              <p14:xfrm>
                <a:off x="4864630" y="3734404"/>
                <a:ext cx="163800" cy="29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C09A6B-CCB2-238C-BF58-BE75BD9585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55990" y="3725404"/>
                  <a:ext cx="181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A92422-E30E-1436-69D4-14E438FF0B7E}"/>
                    </a:ext>
                  </a:extLst>
                </p14:cNvPr>
                <p14:cNvContentPartPr/>
                <p14:nvPr/>
              </p14:nvContentPartPr>
              <p14:xfrm>
                <a:off x="4780030" y="3865804"/>
                <a:ext cx="244440" cy="5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A92422-E30E-1436-69D4-14E438FF0B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71390" y="3856804"/>
                  <a:ext cx="26208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EEABC1A-E6A5-5160-44CE-05B8CAF1C0BA}"/>
                  </a:ext>
                </a:extLst>
              </p14:cNvPr>
              <p14:cNvContentPartPr/>
              <p14:nvPr/>
            </p14:nvContentPartPr>
            <p14:xfrm>
              <a:off x="5300950" y="3361084"/>
              <a:ext cx="237960" cy="316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EEABC1A-E6A5-5160-44CE-05B8CAF1C0B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292310" y="3352084"/>
                <a:ext cx="25560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3BB3E4A-BFB2-B6BE-DF9E-35DA37AC9B74}"/>
              </a:ext>
            </a:extLst>
          </p:cNvPr>
          <p:cNvGrpSpPr/>
          <p:nvPr/>
        </p:nvGrpSpPr>
        <p:grpSpPr>
          <a:xfrm>
            <a:off x="5795950" y="3168484"/>
            <a:ext cx="1306440" cy="896040"/>
            <a:chOff x="5795950" y="3168484"/>
            <a:chExt cx="130644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65CE2F-4561-1FF4-C4F1-2A38E0BA0BF9}"/>
                    </a:ext>
                  </a:extLst>
                </p14:cNvPr>
                <p14:cNvContentPartPr/>
                <p14:nvPr/>
              </p14:nvContentPartPr>
              <p14:xfrm>
                <a:off x="5882710" y="3380524"/>
                <a:ext cx="16200" cy="19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65CE2F-4561-1FF4-C4F1-2A38E0BA0B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73710" y="3371524"/>
                  <a:ext cx="3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C8C466-E739-A87C-BDD9-7453DEBA7099}"/>
                    </a:ext>
                  </a:extLst>
                </p14:cNvPr>
                <p14:cNvContentPartPr/>
                <p14:nvPr/>
              </p14:nvContentPartPr>
              <p14:xfrm>
                <a:off x="5795950" y="3464044"/>
                <a:ext cx="254520" cy="28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C8C466-E739-A87C-BDD9-7453DEBA709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87310" y="3455044"/>
                  <a:ext cx="272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D264FB-BE7D-E8DA-97D2-F77F1FD5851E}"/>
                    </a:ext>
                  </a:extLst>
                </p14:cNvPr>
                <p14:cNvContentPartPr/>
                <p14:nvPr/>
              </p14:nvContentPartPr>
              <p14:xfrm>
                <a:off x="6122470" y="3378004"/>
                <a:ext cx="327240" cy="270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D264FB-BE7D-E8DA-97D2-F77F1FD585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13830" y="3369364"/>
                  <a:ext cx="344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FDE0FF-918E-7EA5-3863-D5333BF49035}"/>
                    </a:ext>
                  </a:extLst>
                </p14:cNvPr>
                <p14:cNvContentPartPr/>
                <p14:nvPr/>
              </p14:nvContentPartPr>
              <p14:xfrm>
                <a:off x="6602350" y="3168484"/>
                <a:ext cx="168840" cy="310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FDE0FF-918E-7EA5-3863-D5333BF4903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93350" y="3159844"/>
                  <a:ext cx="186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CADC932-8160-6161-E8D9-DA18F47597E3}"/>
                    </a:ext>
                  </a:extLst>
                </p14:cNvPr>
                <p14:cNvContentPartPr/>
                <p14:nvPr/>
              </p14:nvContentPartPr>
              <p14:xfrm>
                <a:off x="6886750" y="3181444"/>
                <a:ext cx="178920" cy="29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CADC932-8160-6161-E8D9-DA18F47597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8110" y="3172804"/>
                  <a:ext cx="19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C4051AE-549F-F3DF-EC74-B50CC780D4C3}"/>
                    </a:ext>
                  </a:extLst>
                </p14:cNvPr>
                <p14:cNvContentPartPr/>
                <p14:nvPr/>
              </p14:nvContentPartPr>
              <p14:xfrm>
                <a:off x="6574990" y="3579604"/>
                <a:ext cx="446040" cy="61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C4051AE-549F-F3DF-EC74-B50CC780D4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66350" y="3570604"/>
                  <a:ext cx="463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B5A8AB-711F-ADFA-A7F1-68EE7CDF9BA8}"/>
                    </a:ext>
                  </a:extLst>
                </p14:cNvPr>
                <p14:cNvContentPartPr/>
                <p14:nvPr/>
              </p14:nvContentPartPr>
              <p14:xfrm>
                <a:off x="6576070" y="3708844"/>
                <a:ext cx="187560" cy="35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B5A8AB-711F-ADFA-A7F1-68EE7CDF9B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67430" y="3699844"/>
                  <a:ext cx="205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F504DE3-B618-E8D1-94C3-55758908E424}"/>
                    </a:ext>
                  </a:extLst>
                </p14:cNvPr>
                <p14:cNvContentPartPr/>
                <p14:nvPr/>
              </p14:nvContentPartPr>
              <p14:xfrm>
                <a:off x="6886750" y="3689404"/>
                <a:ext cx="215640" cy="28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F504DE3-B618-E8D1-94C3-55758908E4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7750" y="3680404"/>
                  <a:ext cx="233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1AFF929-ED0B-97C0-1C91-B5869A9BF627}"/>
                    </a:ext>
                  </a:extLst>
                </p14:cNvPr>
                <p14:cNvContentPartPr/>
                <p14:nvPr/>
              </p14:nvContentPartPr>
              <p14:xfrm>
                <a:off x="6831310" y="3779404"/>
                <a:ext cx="268560" cy="39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1AFF929-ED0B-97C0-1C91-B5869A9BF6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22670" y="3770404"/>
                  <a:ext cx="2862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8C2EF54-4542-B5E2-0C32-3FEF3B9466BB}"/>
              </a:ext>
            </a:extLst>
          </p:cNvPr>
          <p:cNvGrpSpPr/>
          <p:nvPr/>
        </p:nvGrpSpPr>
        <p:grpSpPr>
          <a:xfrm>
            <a:off x="8856310" y="3927364"/>
            <a:ext cx="3035160" cy="844560"/>
            <a:chOff x="8856310" y="3927364"/>
            <a:chExt cx="303516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5772A3-AA4E-22EB-1211-480FF7A24854}"/>
                    </a:ext>
                  </a:extLst>
                </p14:cNvPr>
                <p14:cNvContentPartPr/>
                <p14:nvPr/>
              </p14:nvContentPartPr>
              <p14:xfrm>
                <a:off x="8934070" y="4035364"/>
                <a:ext cx="149040" cy="26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5772A3-AA4E-22EB-1211-480FF7A248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25070" y="4026364"/>
                  <a:ext cx="166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07C859-0BBF-264B-029D-47149F6D3363}"/>
                    </a:ext>
                  </a:extLst>
                </p14:cNvPr>
                <p14:cNvContentPartPr/>
                <p14:nvPr/>
              </p14:nvContentPartPr>
              <p14:xfrm>
                <a:off x="8917870" y="4369084"/>
                <a:ext cx="286200" cy="21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07C859-0BBF-264B-029D-47149F6D33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08870" y="4360084"/>
                  <a:ext cx="30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78B9CA-B6DC-BD2D-8635-8DA6DAD511CA}"/>
                    </a:ext>
                  </a:extLst>
                </p14:cNvPr>
                <p14:cNvContentPartPr/>
                <p14:nvPr/>
              </p14:nvContentPartPr>
              <p14:xfrm>
                <a:off x="8856310" y="4517764"/>
                <a:ext cx="152280" cy="241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78B9CA-B6DC-BD2D-8635-8DA6DAD511C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47670" y="4508764"/>
                  <a:ext cx="169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39E69EC-CC20-C7CC-0CFF-46A7CF7BFD6D}"/>
                    </a:ext>
                  </a:extLst>
                </p14:cNvPr>
                <p14:cNvContentPartPr/>
                <p14:nvPr/>
              </p14:nvContentPartPr>
              <p14:xfrm>
                <a:off x="9132790" y="4531084"/>
                <a:ext cx="138240" cy="240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39E69EC-CC20-C7CC-0CFF-46A7CF7BFD6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23790" y="4522444"/>
                  <a:ext cx="155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116AE2B-3C36-28D8-01BD-F54D3086766E}"/>
                    </a:ext>
                  </a:extLst>
                </p14:cNvPr>
                <p14:cNvContentPartPr/>
                <p14:nvPr/>
              </p14:nvContentPartPr>
              <p14:xfrm>
                <a:off x="9089230" y="4644484"/>
                <a:ext cx="144000" cy="1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116AE2B-3C36-28D8-01BD-F54D308676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0590" y="4635484"/>
                  <a:ext cx="16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D1D386-63BD-9EDB-A276-69D7223C007A}"/>
                    </a:ext>
                  </a:extLst>
                </p14:cNvPr>
                <p14:cNvContentPartPr/>
                <p14:nvPr/>
              </p14:nvContentPartPr>
              <p14:xfrm>
                <a:off x="9307750" y="4141564"/>
                <a:ext cx="171360" cy="513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D1D386-63BD-9EDB-A276-69D7223C00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98750" y="4132564"/>
                  <a:ext cx="189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AAD8E2-060B-32CC-586E-D5BBC1CA795E}"/>
                    </a:ext>
                  </a:extLst>
                </p14:cNvPr>
                <p14:cNvContentPartPr/>
                <p14:nvPr/>
              </p14:nvContentPartPr>
              <p14:xfrm>
                <a:off x="9533830" y="4182964"/>
                <a:ext cx="8280" cy="15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AAD8E2-060B-32CC-586E-D5BBC1CA79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25190" y="4173964"/>
                  <a:ext cx="25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8EF15BF-9BC8-D124-E0F3-4F054BDDA41B}"/>
                    </a:ext>
                  </a:extLst>
                </p14:cNvPr>
                <p14:cNvContentPartPr/>
                <p14:nvPr/>
              </p14:nvContentPartPr>
              <p14:xfrm>
                <a:off x="9445990" y="4386724"/>
                <a:ext cx="183600" cy="6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8EF15BF-9BC8-D124-E0F3-4F054BDDA41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36990" y="4377724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16FB77-A868-08C1-6AE1-0C1C6A9F7758}"/>
                    </a:ext>
                  </a:extLst>
                </p14:cNvPr>
                <p14:cNvContentPartPr/>
                <p14:nvPr/>
              </p14:nvContentPartPr>
              <p14:xfrm>
                <a:off x="9492790" y="4461604"/>
                <a:ext cx="192960" cy="11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16FB77-A868-08C1-6AE1-0C1C6A9F77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84150" y="4452604"/>
                  <a:ext cx="210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B775F22-4E2B-2CD1-96F5-1F0C496EA21D}"/>
                    </a:ext>
                  </a:extLst>
                </p14:cNvPr>
                <p14:cNvContentPartPr/>
                <p14:nvPr/>
              </p14:nvContentPartPr>
              <p14:xfrm>
                <a:off x="9739390" y="4271884"/>
                <a:ext cx="220320" cy="138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B775F22-4E2B-2CD1-96F5-1F0C496EA2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30750" y="4262884"/>
                  <a:ext cx="237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CC9151-A99B-2CD1-00F4-6CEC5D6AF389}"/>
                    </a:ext>
                  </a:extLst>
                </p14:cNvPr>
                <p14:cNvContentPartPr/>
                <p14:nvPr/>
              </p14:nvContentPartPr>
              <p14:xfrm>
                <a:off x="10046470" y="4201684"/>
                <a:ext cx="220680" cy="20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CC9151-A99B-2CD1-00F4-6CEC5D6AF3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37830" y="4192684"/>
                  <a:ext cx="238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A146F9-9EA0-A0B3-E0FD-FFDE67D97060}"/>
                    </a:ext>
                  </a:extLst>
                </p14:cNvPr>
                <p14:cNvContentPartPr/>
                <p14:nvPr/>
              </p14:nvContentPartPr>
              <p14:xfrm>
                <a:off x="10244470" y="4412644"/>
                <a:ext cx="12600" cy="183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A146F9-9EA0-A0B3-E0FD-FFDE67D9706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35470" y="4403644"/>
                  <a:ext cx="30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B255A1E-EA05-4892-A626-FBB5DE994D46}"/>
                    </a:ext>
                  </a:extLst>
                </p14:cNvPr>
                <p14:cNvContentPartPr/>
                <p14:nvPr/>
              </p14:nvContentPartPr>
              <p14:xfrm>
                <a:off x="10303510" y="4437124"/>
                <a:ext cx="21960" cy="15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B255A1E-EA05-4892-A626-FBB5DE994D4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94870" y="4428124"/>
                  <a:ext cx="39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8DAAA4A-784E-0F88-0BFF-A82BF1201B1A}"/>
                    </a:ext>
                  </a:extLst>
                </p14:cNvPr>
                <p14:cNvContentPartPr/>
                <p14:nvPr/>
              </p14:nvContentPartPr>
              <p14:xfrm>
                <a:off x="10279030" y="4105564"/>
                <a:ext cx="89280" cy="76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8DAAA4A-784E-0F88-0BFF-A82BF1201B1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70030" y="4096924"/>
                  <a:ext cx="106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D2017F-ACC2-EFCF-7E55-47AC686AE944}"/>
                    </a:ext>
                  </a:extLst>
                </p14:cNvPr>
                <p14:cNvContentPartPr/>
                <p14:nvPr/>
              </p14:nvContentPartPr>
              <p14:xfrm>
                <a:off x="10395670" y="4054444"/>
                <a:ext cx="162000" cy="584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D2017F-ACC2-EFCF-7E55-47AC686AE94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87030" y="4045804"/>
                  <a:ext cx="1796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2EEC466-941E-2322-2857-624517D6A0E6}"/>
                    </a:ext>
                  </a:extLst>
                </p14:cNvPr>
                <p14:cNvContentPartPr/>
                <p14:nvPr/>
              </p14:nvContentPartPr>
              <p14:xfrm>
                <a:off x="10686550" y="4218244"/>
                <a:ext cx="173160" cy="37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2EEC466-941E-2322-2857-624517D6A0E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77910" y="4209604"/>
                  <a:ext cx="190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A923DF-0623-C11B-3B0C-E31A847A1EC3}"/>
                    </a:ext>
                  </a:extLst>
                </p14:cNvPr>
                <p14:cNvContentPartPr/>
                <p14:nvPr/>
              </p14:nvContentPartPr>
              <p14:xfrm>
                <a:off x="10698790" y="4315084"/>
                <a:ext cx="117000" cy="2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A923DF-0623-C11B-3B0C-E31A847A1E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90150" y="4306084"/>
                  <a:ext cx="13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0114B9B-6777-298C-1BC3-DCFF8DFE8969}"/>
                    </a:ext>
                  </a:extLst>
                </p14:cNvPr>
                <p14:cNvContentPartPr/>
                <p14:nvPr/>
              </p14:nvContentPartPr>
              <p14:xfrm>
                <a:off x="11010550" y="4265404"/>
                <a:ext cx="198720" cy="12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0114B9B-6777-298C-1BC3-DCFF8DFE896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01910" y="4256764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BAD8531-CBC1-0FF8-3F0E-E7A218AE88A9}"/>
                    </a:ext>
                  </a:extLst>
                </p14:cNvPr>
                <p14:cNvContentPartPr/>
                <p14:nvPr/>
              </p14:nvContentPartPr>
              <p14:xfrm>
                <a:off x="11267590" y="4091884"/>
                <a:ext cx="191160" cy="171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BAD8531-CBC1-0FF8-3F0E-E7A218AE88A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258590" y="4083244"/>
                  <a:ext cx="20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96EBB1A-E9A7-5752-2064-C221A05A3589}"/>
                    </a:ext>
                  </a:extLst>
                </p14:cNvPr>
                <p14:cNvContentPartPr/>
                <p14:nvPr/>
              </p14:nvContentPartPr>
              <p14:xfrm>
                <a:off x="11529310" y="3927364"/>
                <a:ext cx="161280" cy="307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96EBB1A-E9A7-5752-2064-C221A05A35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20310" y="3918724"/>
                  <a:ext cx="178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B866B38-F030-3B60-8508-9D912C377803}"/>
                    </a:ext>
                  </a:extLst>
                </p14:cNvPr>
                <p14:cNvContentPartPr/>
                <p14:nvPr/>
              </p14:nvContentPartPr>
              <p14:xfrm>
                <a:off x="11745310" y="3987124"/>
                <a:ext cx="146160" cy="272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B866B38-F030-3B60-8508-9D912C3778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736670" y="3978124"/>
                  <a:ext cx="163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B2A9917-EFEF-28CA-D28F-F7B22908700D}"/>
                    </a:ext>
                  </a:extLst>
                </p14:cNvPr>
                <p14:cNvContentPartPr/>
                <p14:nvPr/>
              </p14:nvContentPartPr>
              <p14:xfrm>
                <a:off x="11286670" y="4316884"/>
                <a:ext cx="411480" cy="31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B2A9917-EFEF-28CA-D28F-F7B22908700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77670" y="4308244"/>
                  <a:ext cx="429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B74B57D-B939-B87D-A46E-99EE5B612EF6}"/>
                    </a:ext>
                  </a:extLst>
                </p14:cNvPr>
                <p14:cNvContentPartPr/>
                <p14:nvPr/>
              </p14:nvContentPartPr>
              <p14:xfrm>
                <a:off x="11280910" y="4354684"/>
                <a:ext cx="186480" cy="316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B74B57D-B939-B87D-A46E-99EE5B612EF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71910" y="4346044"/>
                  <a:ext cx="204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596EE8-FF39-211B-190F-5A638AAB6AD1}"/>
                    </a:ext>
                  </a:extLst>
                </p14:cNvPr>
                <p14:cNvContentPartPr/>
                <p14:nvPr/>
              </p14:nvContentPartPr>
              <p14:xfrm>
                <a:off x="11559910" y="4416604"/>
                <a:ext cx="200520" cy="315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596EE8-FF39-211B-190F-5A638AAB6A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51270" y="4407964"/>
                  <a:ext cx="218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8B511E-364A-162A-6925-CD27B2A32B8B}"/>
                    </a:ext>
                  </a:extLst>
                </p14:cNvPr>
                <p14:cNvContentPartPr/>
                <p14:nvPr/>
              </p14:nvContentPartPr>
              <p14:xfrm>
                <a:off x="11483590" y="4540084"/>
                <a:ext cx="275760" cy="1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8B511E-364A-162A-6925-CD27B2A32B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74590" y="4531084"/>
                  <a:ext cx="293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29BA06-A413-D269-4ABC-91B5EFB70CEB}"/>
              </a:ext>
            </a:extLst>
          </p:cNvPr>
          <p:cNvGrpSpPr/>
          <p:nvPr/>
        </p:nvGrpSpPr>
        <p:grpSpPr>
          <a:xfrm>
            <a:off x="7339990" y="3298084"/>
            <a:ext cx="767880" cy="303480"/>
            <a:chOff x="7339990" y="3298084"/>
            <a:chExt cx="7678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C9A081-8ECF-9E10-1325-3A6005F5CB8D}"/>
                    </a:ext>
                  </a:extLst>
                </p14:cNvPr>
                <p14:cNvContentPartPr/>
                <p14:nvPr/>
              </p14:nvContentPartPr>
              <p14:xfrm>
                <a:off x="7343590" y="3460084"/>
                <a:ext cx="261360" cy="33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C9A081-8ECF-9E10-1325-3A6005F5CB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34590" y="3451444"/>
                  <a:ext cx="279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E8C68F9-0904-31B2-7644-502A702BC06E}"/>
                    </a:ext>
                  </a:extLst>
                </p14:cNvPr>
                <p14:cNvContentPartPr/>
                <p14:nvPr/>
              </p14:nvContentPartPr>
              <p14:xfrm>
                <a:off x="7339990" y="3567364"/>
                <a:ext cx="273240" cy="27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E8C68F9-0904-31B2-7644-502A702BC0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31350" y="3558364"/>
                  <a:ext cx="290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865358-A069-CD39-BC40-CC51F3D54665}"/>
                    </a:ext>
                  </a:extLst>
                </p14:cNvPr>
                <p14:cNvContentPartPr/>
                <p14:nvPr/>
              </p14:nvContentPartPr>
              <p14:xfrm>
                <a:off x="7765510" y="3298084"/>
                <a:ext cx="342360" cy="303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865358-A069-CD39-BC40-CC51F3D5466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56510" y="3289444"/>
                  <a:ext cx="36000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5399434-66AA-EE5C-5923-24D07EB421D4}"/>
              </a:ext>
            </a:extLst>
          </p:cNvPr>
          <p:cNvGrpSpPr/>
          <p:nvPr/>
        </p:nvGrpSpPr>
        <p:grpSpPr>
          <a:xfrm>
            <a:off x="4674910" y="4541884"/>
            <a:ext cx="1795680" cy="798840"/>
            <a:chOff x="4674910" y="4541884"/>
            <a:chExt cx="179568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45CBDB4-73A4-7962-ED78-12F3E9E24AB1}"/>
                    </a:ext>
                  </a:extLst>
                </p14:cNvPr>
                <p14:cNvContentPartPr/>
                <p14:nvPr/>
              </p14:nvContentPartPr>
              <p14:xfrm>
                <a:off x="4674910" y="4768324"/>
                <a:ext cx="258120" cy="353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45CBDB4-73A4-7962-ED78-12F3E9E24A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65910" y="4759684"/>
                  <a:ext cx="275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50F356D-9F87-621E-6AF0-E63F2F6BB020}"/>
                    </a:ext>
                  </a:extLst>
                </p14:cNvPr>
                <p14:cNvContentPartPr/>
                <p14:nvPr/>
              </p14:nvContentPartPr>
              <p14:xfrm>
                <a:off x="5074870" y="4541884"/>
                <a:ext cx="167760" cy="292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50F356D-9F87-621E-6AF0-E63F2F6BB0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65870" y="4533244"/>
                  <a:ext cx="185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6C74505-104E-60CE-F54C-496F92078D42}"/>
                    </a:ext>
                  </a:extLst>
                </p14:cNvPr>
                <p14:cNvContentPartPr/>
                <p14:nvPr/>
              </p14:nvContentPartPr>
              <p14:xfrm>
                <a:off x="5237590" y="4626124"/>
                <a:ext cx="283320" cy="295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6C74505-104E-60CE-F54C-496F92078D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28950" y="4617124"/>
                  <a:ext cx="300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2A2EDA3-7A1C-27F5-8ACD-B2DF62F42EE8}"/>
                    </a:ext>
                  </a:extLst>
                </p14:cNvPr>
                <p14:cNvContentPartPr/>
                <p14:nvPr/>
              </p14:nvContentPartPr>
              <p14:xfrm>
                <a:off x="5036350" y="4944364"/>
                <a:ext cx="516240" cy="32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2A2EDA3-7A1C-27F5-8ACD-B2DF62F42EE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27710" y="4935364"/>
                  <a:ext cx="533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732D079-15CE-BC82-DFCF-2ACFE757F7A8}"/>
                    </a:ext>
                  </a:extLst>
                </p14:cNvPr>
                <p14:cNvContentPartPr/>
                <p14:nvPr/>
              </p14:nvContentPartPr>
              <p14:xfrm>
                <a:off x="5111950" y="5081524"/>
                <a:ext cx="194760" cy="259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732D079-15CE-BC82-DFCF-2ACFE757F7A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02950" y="5072524"/>
                  <a:ext cx="212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087C1EE-29CB-D5B1-295B-F5B1C6CA2871}"/>
                    </a:ext>
                  </a:extLst>
                </p14:cNvPr>
                <p14:cNvContentPartPr/>
                <p14:nvPr/>
              </p14:nvContentPartPr>
              <p14:xfrm>
                <a:off x="5431270" y="5089444"/>
                <a:ext cx="183600" cy="226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087C1EE-29CB-D5B1-295B-F5B1C6CA28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22270" y="5080804"/>
                  <a:ext cx="201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FFA48EF-1A67-82C0-EA23-266A405D40D4}"/>
                    </a:ext>
                  </a:extLst>
                </p14:cNvPr>
                <p14:cNvContentPartPr/>
                <p14:nvPr/>
              </p14:nvContentPartPr>
              <p14:xfrm>
                <a:off x="5408230" y="5146684"/>
                <a:ext cx="225720" cy="39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FFA48EF-1A67-82C0-EA23-266A405D40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99230" y="5138044"/>
                  <a:ext cx="243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25BB537-17F7-5D03-900C-401599981DE1}"/>
                    </a:ext>
                  </a:extLst>
                </p14:cNvPr>
                <p14:cNvContentPartPr/>
                <p14:nvPr/>
              </p14:nvContentPartPr>
              <p14:xfrm>
                <a:off x="5865430" y="4809364"/>
                <a:ext cx="200880" cy="4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25BB537-17F7-5D03-900C-401599981DE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56790" y="4800364"/>
                  <a:ext cx="21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B340C3E-1F86-D859-E3E5-483C7148748A}"/>
                    </a:ext>
                  </a:extLst>
                </p14:cNvPr>
                <p14:cNvContentPartPr/>
                <p14:nvPr/>
              </p14:nvContentPartPr>
              <p14:xfrm>
                <a:off x="5848510" y="4908364"/>
                <a:ext cx="227160" cy="49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B340C3E-1F86-D859-E3E5-483C714874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39510" y="4899724"/>
                  <a:ext cx="244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99F8040-9AF1-D008-EB4E-028AB77A1B89}"/>
                    </a:ext>
                  </a:extLst>
                </p14:cNvPr>
                <p14:cNvContentPartPr/>
                <p14:nvPr/>
              </p14:nvContentPartPr>
              <p14:xfrm>
                <a:off x="6191590" y="4722604"/>
                <a:ext cx="279000" cy="205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99F8040-9AF1-D008-EB4E-028AB77A1B8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82950" y="4713604"/>
                  <a:ext cx="29664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8CD7134-2BF8-D208-2367-E972A533AD82}"/>
              </a:ext>
            </a:extLst>
          </p:cNvPr>
          <p:cNvGrpSpPr/>
          <p:nvPr/>
        </p:nvGrpSpPr>
        <p:grpSpPr>
          <a:xfrm>
            <a:off x="5145070" y="5625124"/>
            <a:ext cx="1654560" cy="882000"/>
            <a:chOff x="5145070" y="5625124"/>
            <a:chExt cx="165456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B5B6854-B2C6-0795-7720-8C89D52913ED}"/>
                    </a:ext>
                  </a:extLst>
                </p14:cNvPr>
                <p14:cNvContentPartPr/>
                <p14:nvPr/>
              </p14:nvContentPartPr>
              <p14:xfrm>
                <a:off x="5178910" y="5625124"/>
                <a:ext cx="192600" cy="349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B5B6854-B2C6-0795-7720-8C89D52913E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69910" y="5616484"/>
                  <a:ext cx="210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1F7137F-52AA-F88B-2A30-DA3A33E12C90}"/>
                    </a:ext>
                  </a:extLst>
                </p14:cNvPr>
                <p14:cNvContentPartPr/>
                <p14:nvPr/>
              </p14:nvContentPartPr>
              <p14:xfrm>
                <a:off x="5460430" y="5706124"/>
                <a:ext cx="377280" cy="249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1F7137F-52AA-F88B-2A30-DA3A33E12C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51790" y="5697124"/>
                  <a:ext cx="394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D2288D9-1965-2B90-F18F-F578AE09577E}"/>
                    </a:ext>
                  </a:extLst>
                </p14:cNvPr>
                <p14:cNvContentPartPr/>
                <p14:nvPr/>
              </p14:nvContentPartPr>
              <p14:xfrm>
                <a:off x="5145070" y="5991964"/>
                <a:ext cx="699840" cy="12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D2288D9-1965-2B90-F18F-F578AE0957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36070" y="5983324"/>
                  <a:ext cx="717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1868B9-5E80-EDBE-E157-9738A08B5DB9}"/>
                    </a:ext>
                  </a:extLst>
                </p14:cNvPr>
                <p14:cNvContentPartPr/>
                <p14:nvPr/>
              </p14:nvContentPartPr>
              <p14:xfrm>
                <a:off x="5306350" y="6127684"/>
                <a:ext cx="182520" cy="37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1868B9-5E80-EDBE-E157-9738A08B5DB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97710" y="6118684"/>
                  <a:ext cx="2001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2CAE242-B8E5-91C8-4EC2-99149422D0F1}"/>
                    </a:ext>
                  </a:extLst>
                </p14:cNvPr>
                <p14:cNvContentPartPr/>
                <p14:nvPr/>
              </p14:nvContentPartPr>
              <p14:xfrm>
                <a:off x="5662390" y="6112564"/>
                <a:ext cx="264960" cy="286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2CAE242-B8E5-91C8-4EC2-99149422D0F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53390" y="6103924"/>
                  <a:ext cx="282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723D733-2CD2-2C66-1395-27E1B872F75C}"/>
                    </a:ext>
                  </a:extLst>
                </p14:cNvPr>
                <p14:cNvContentPartPr/>
                <p14:nvPr/>
              </p14:nvContentPartPr>
              <p14:xfrm>
                <a:off x="5624230" y="6182044"/>
                <a:ext cx="276120" cy="66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723D733-2CD2-2C66-1395-27E1B872F75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15230" y="6173044"/>
                  <a:ext cx="293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3FC7D74-8EEF-8DC2-AA90-710B427E9797}"/>
                    </a:ext>
                  </a:extLst>
                </p14:cNvPr>
                <p14:cNvContentPartPr/>
                <p14:nvPr/>
              </p14:nvContentPartPr>
              <p14:xfrm>
                <a:off x="6123190" y="5842924"/>
                <a:ext cx="275760" cy="76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3FC7D74-8EEF-8DC2-AA90-710B427E979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14190" y="5833924"/>
                  <a:ext cx="29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9CF2ADF-BB5D-B26B-A9DC-261BC0BAA24F}"/>
                    </a:ext>
                  </a:extLst>
                </p14:cNvPr>
                <p14:cNvContentPartPr/>
                <p14:nvPr/>
              </p14:nvContentPartPr>
              <p14:xfrm>
                <a:off x="6186550" y="5961364"/>
                <a:ext cx="263880" cy="56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9CF2ADF-BB5D-B26B-A9DC-261BC0BAA24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177910" y="5952724"/>
                  <a:ext cx="281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AA1003E-07D2-9C30-61D2-7B0EC440F427}"/>
                    </a:ext>
                  </a:extLst>
                </p14:cNvPr>
                <p14:cNvContentPartPr/>
                <p14:nvPr/>
              </p14:nvContentPartPr>
              <p14:xfrm>
                <a:off x="6516670" y="5751124"/>
                <a:ext cx="282960" cy="27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AA1003E-07D2-9C30-61D2-7B0EC440F42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08030" y="5742124"/>
                  <a:ext cx="30060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84626CF-CC36-ADC1-74A6-B05A835D6E75}"/>
                  </a:ext>
                </a:extLst>
              </p14:cNvPr>
              <p14:cNvContentPartPr/>
              <p14:nvPr/>
            </p14:nvContentPartPr>
            <p14:xfrm>
              <a:off x="7166830" y="5837164"/>
              <a:ext cx="661680" cy="2372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84626CF-CC36-ADC1-74A6-B05A835D6E7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158190" y="5828524"/>
                <a:ext cx="6793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5D0F68E-F4AD-4CFF-7A63-4C6B9BAC8353}"/>
                  </a:ext>
                </a:extLst>
              </p14:cNvPr>
              <p14:cNvContentPartPr/>
              <p14:nvPr/>
            </p14:nvContentPartPr>
            <p14:xfrm>
              <a:off x="8014270" y="5761924"/>
              <a:ext cx="395640" cy="2030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5D0F68E-F4AD-4CFF-7A63-4C6B9BAC835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005630" y="5752924"/>
                <a:ext cx="4132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DDBEB85-CA0F-E359-0D22-3B08324B51AA}"/>
                  </a:ext>
                </a:extLst>
              </p14:cNvPr>
              <p14:cNvContentPartPr/>
              <p14:nvPr/>
            </p14:nvContentPartPr>
            <p14:xfrm>
              <a:off x="8513230" y="5703964"/>
              <a:ext cx="407880" cy="2494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DDBEB85-CA0F-E359-0D22-3B08324B51A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04590" y="5695324"/>
                <a:ext cx="4255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0040629-6E3E-5C46-B177-A2499274D204}"/>
                  </a:ext>
                </a:extLst>
              </p14:cNvPr>
              <p14:cNvContentPartPr/>
              <p14:nvPr/>
            </p14:nvContentPartPr>
            <p14:xfrm>
              <a:off x="8664790" y="5660764"/>
              <a:ext cx="66600" cy="100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0040629-6E3E-5C46-B177-A2499274D20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655790" y="5651764"/>
                <a:ext cx="842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C1C8E7B-CC50-1E5A-E729-7400C87167E8}"/>
              </a:ext>
            </a:extLst>
          </p:cNvPr>
          <p:cNvGrpSpPr/>
          <p:nvPr/>
        </p:nvGrpSpPr>
        <p:grpSpPr>
          <a:xfrm>
            <a:off x="9007510" y="5379964"/>
            <a:ext cx="2392560" cy="536400"/>
            <a:chOff x="9007510" y="5379964"/>
            <a:chExt cx="239256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D28D2EA-BC8A-468C-00C1-21AFD35B7FE8}"/>
                    </a:ext>
                  </a:extLst>
                </p14:cNvPr>
                <p14:cNvContentPartPr/>
                <p14:nvPr/>
              </p14:nvContentPartPr>
              <p14:xfrm>
                <a:off x="9007510" y="5409484"/>
                <a:ext cx="1839240" cy="482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D28D2EA-BC8A-468C-00C1-21AFD35B7F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98870" y="5400844"/>
                  <a:ext cx="18568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00602D7-CCEE-A78F-DD10-EEF16B48B997}"/>
                    </a:ext>
                  </a:extLst>
                </p14:cNvPr>
                <p14:cNvContentPartPr/>
                <p14:nvPr/>
              </p14:nvContentPartPr>
              <p14:xfrm>
                <a:off x="10582150" y="5554564"/>
                <a:ext cx="189000" cy="16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00602D7-CCEE-A78F-DD10-EEF16B48B9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73510" y="5545564"/>
                  <a:ext cx="20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4EF017-62B8-754F-205B-1141C21E0447}"/>
                    </a:ext>
                  </a:extLst>
                </p14:cNvPr>
                <p14:cNvContentPartPr/>
                <p14:nvPr/>
              </p14:nvContentPartPr>
              <p14:xfrm>
                <a:off x="10150150" y="5379964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4EF017-62B8-754F-205B-1141C21E044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41150" y="53709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737716-86E0-0871-5A7E-BFE5A6F71395}"/>
                    </a:ext>
                  </a:extLst>
                </p14:cNvPr>
                <p14:cNvContentPartPr/>
                <p14:nvPr/>
              </p14:nvContentPartPr>
              <p14:xfrm>
                <a:off x="11014510" y="5419204"/>
                <a:ext cx="385560" cy="497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737716-86E0-0871-5A7E-BFE5A6F713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05510" y="5410204"/>
                  <a:ext cx="403200" cy="51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888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8D00E0-193A-8299-AAB8-B6820EA99503}"/>
                  </a:ext>
                </a:extLst>
              </p14:cNvPr>
              <p14:cNvContentPartPr/>
              <p14:nvPr/>
            </p14:nvContentPartPr>
            <p14:xfrm>
              <a:off x="684670" y="273364"/>
              <a:ext cx="50760" cy="33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8D00E0-193A-8299-AAB8-B6820EA995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670" y="264364"/>
                <a:ext cx="6840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FCC8392-9EBA-7043-1F53-484B9992A322}"/>
              </a:ext>
            </a:extLst>
          </p:cNvPr>
          <p:cNvGrpSpPr/>
          <p:nvPr/>
        </p:nvGrpSpPr>
        <p:grpSpPr>
          <a:xfrm>
            <a:off x="814990" y="141244"/>
            <a:ext cx="6311160" cy="591840"/>
            <a:chOff x="814990" y="141244"/>
            <a:chExt cx="631116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08BF8C-D09B-D431-9897-6AB62B00C066}"/>
                    </a:ext>
                  </a:extLst>
                </p14:cNvPr>
                <p14:cNvContentPartPr/>
                <p14:nvPr/>
              </p14:nvContentPartPr>
              <p14:xfrm>
                <a:off x="814990" y="405124"/>
                <a:ext cx="2014560" cy="266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08BF8C-D09B-D431-9897-6AB62B00C0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350" y="396484"/>
                  <a:ext cx="2032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9FFF1A-4E0E-E8D2-5309-4DC407646440}"/>
                    </a:ext>
                  </a:extLst>
                </p14:cNvPr>
                <p14:cNvContentPartPr/>
                <p14:nvPr/>
              </p14:nvContentPartPr>
              <p14:xfrm>
                <a:off x="2287030" y="496924"/>
                <a:ext cx="39960" cy="138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9FFF1A-4E0E-E8D2-5309-4DC4076464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8390" y="487924"/>
                  <a:ext cx="57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7F02E5-AA54-2941-0BF1-3F1400B042E8}"/>
                    </a:ext>
                  </a:extLst>
                </p14:cNvPr>
                <p14:cNvContentPartPr/>
                <p14:nvPr/>
              </p14:nvContentPartPr>
              <p14:xfrm>
                <a:off x="1877350" y="258964"/>
                <a:ext cx="3240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7F02E5-AA54-2941-0BF1-3F1400B042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8710" y="249964"/>
                  <a:ext cx="5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FB3A76-35BB-3856-4765-E7B796C95B9E}"/>
                    </a:ext>
                  </a:extLst>
                </p14:cNvPr>
                <p14:cNvContentPartPr/>
                <p14:nvPr/>
              </p14:nvContentPartPr>
              <p14:xfrm>
                <a:off x="3181270" y="234124"/>
                <a:ext cx="356400" cy="49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FB3A76-35BB-3856-4765-E7B796C95B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2630" y="225484"/>
                  <a:ext cx="3740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21C908-E496-2EA0-ED49-5E00DD5EA94B}"/>
                    </a:ext>
                  </a:extLst>
                </p14:cNvPr>
                <p14:cNvContentPartPr/>
                <p14:nvPr/>
              </p14:nvContentPartPr>
              <p14:xfrm>
                <a:off x="3742510" y="368404"/>
                <a:ext cx="464040" cy="234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21C908-E496-2EA0-ED49-5E00DD5EA9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33870" y="359764"/>
                  <a:ext cx="481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FCBFDA-494A-4FB1-1CD5-A3C980C78ECC}"/>
                    </a:ext>
                  </a:extLst>
                </p14:cNvPr>
                <p14:cNvContentPartPr/>
                <p14:nvPr/>
              </p14:nvContentPartPr>
              <p14:xfrm>
                <a:off x="4574470" y="339604"/>
                <a:ext cx="351360" cy="25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FCBFDA-494A-4FB1-1CD5-A3C980C78E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65470" y="330604"/>
                  <a:ext cx="369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E27BF6-E052-BF9E-9A96-1B96EC48FAB0}"/>
                    </a:ext>
                  </a:extLst>
                </p14:cNvPr>
                <p14:cNvContentPartPr/>
                <p14:nvPr/>
              </p14:nvContentPartPr>
              <p14:xfrm>
                <a:off x="4729630" y="221524"/>
                <a:ext cx="46800" cy="14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E27BF6-E052-BF9E-9A96-1B96EC48FA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20990" y="212524"/>
                  <a:ext cx="64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AACEEB-A1AC-2761-2B49-FE5E8CCC36D6}"/>
                    </a:ext>
                  </a:extLst>
                </p14:cNvPr>
                <p14:cNvContentPartPr/>
                <p14:nvPr/>
              </p14:nvContentPartPr>
              <p14:xfrm>
                <a:off x="5267110" y="143044"/>
                <a:ext cx="1072800" cy="412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AACEEB-A1AC-2761-2B49-FE5E8CCC36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58110" y="134044"/>
                  <a:ext cx="10904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BFA84C-E950-DCC9-479F-AEC4FB645E6D}"/>
                    </a:ext>
                  </a:extLst>
                </p14:cNvPr>
                <p14:cNvContentPartPr/>
                <p14:nvPr/>
              </p14:nvContentPartPr>
              <p14:xfrm>
                <a:off x="6015550" y="19560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BFA84C-E950-DCC9-479F-AEC4FB645E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6550" y="186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AA7889-5594-4D92-D029-2BB1D5FCD124}"/>
                    </a:ext>
                  </a:extLst>
                </p14:cNvPr>
                <p14:cNvContentPartPr/>
                <p14:nvPr/>
              </p14:nvContentPartPr>
              <p14:xfrm>
                <a:off x="6541150" y="141244"/>
                <a:ext cx="585000" cy="568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AA7889-5594-4D92-D029-2BB1D5FCD1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2510" y="132244"/>
                  <a:ext cx="60264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61AFD0-4DD7-3C0F-2B3D-E5A5A71B091B}"/>
              </a:ext>
            </a:extLst>
          </p:cNvPr>
          <p:cNvGrpSpPr/>
          <p:nvPr/>
        </p:nvGrpSpPr>
        <p:grpSpPr>
          <a:xfrm>
            <a:off x="607270" y="839644"/>
            <a:ext cx="5185800" cy="672480"/>
            <a:chOff x="607270" y="839644"/>
            <a:chExt cx="518580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0C77F2-127B-7D8C-02AC-01A65D1829C8}"/>
                    </a:ext>
                  </a:extLst>
                </p14:cNvPr>
                <p14:cNvContentPartPr/>
                <p14:nvPr/>
              </p14:nvContentPartPr>
              <p14:xfrm>
                <a:off x="611590" y="981484"/>
                <a:ext cx="706320" cy="41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0C77F2-127B-7D8C-02AC-01A65D1829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2950" y="972484"/>
                  <a:ext cx="7239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5AAA02-D1DC-59FB-7F9B-1AD3C5B609E7}"/>
                    </a:ext>
                  </a:extLst>
                </p14:cNvPr>
                <p14:cNvContentPartPr/>
                <p14:nvPr/>
              </p14:nvContentPartPr>
              <p14:xfrm>
                <a:off x="607270" y="1111084"/>
                <a:ext cx="509040" cy="120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5AAA02-D1DC-59FB-7F9B-1AD3C5B609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8630" y="1102084"/>
                  <a:ext cx="526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491603-64BC-AD69-04AD-746BB8A4E8CB}"/>
                    </a:ext>
                  </a:extLst>
                </p14:cNvPr>
                <p14:cNvContentPartPr/>
                <p14:nvPr/>
              </p14:nvContentPartPr>
              <p14:xfrm>
                <a:off x="1543990" y="908044"/>
                <a:ext cx="1839240" cy="60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491603-64BC-AD69-04AD-746BB8A4E8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35350" y="899404"/>
                  <a:ext cx="185688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E1BA3C-2D97-B181-01A9-079A17F33DA4}"/>
                    </a:ext>
                  </a:extLst>
                </p14:cNvPr>
                <p14:cNvContentPartPr/>
                <p14:nvPr/>
              </p14:nvContentPartPr>
              <p14:xfrm>
                <a:off x="3148870" y="1058524"/>
                <a:ext cx="311760" cy="1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E1BA3C-2D97-B181-01A9-079A17F33D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39870" y="1049884"/>
                  <a:ext cx="329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3BA7D8-E4A3-213A-048B-6D4C1982F132}"/>
                    </a:ext>
                  </a:extLst>
                </p14:cNvPr>
                <p14:cNvContentPartPr/>
                <p14:nvPr/>
              </p14:nvContentPartPr>
              <p14:xfrm>
                <a:off x="3454510" y="1123324"/>
                <a:ext cx="29880" cy="16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3BA7D8-E4A3-213A-048B-6D4C1982F1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45870" y="1114324"/>
                  <a:ext cx="47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76C0B1-064E-2238-CF49-25B1F2862179}"/>
                    </a:ext>
                  </a:extLst>
                </p14:cNvPr>
                <p14:cNvContentPartPr/>
                <p14:nvPr/>
              </p14:nvContentPartPr>
              <p14:xfrm>
                <a:off x="3482230" y="1101004"/>
                <a:ext cx="374400" cy="27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76C0B1-064E-2238-CF49-25B1F28621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73230" y="1092004"/>
                  <a:ext cx="392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83FA9C-99BC-8A16-8E10-35748BF9B982}"/>
                    </a:ext>
                  </a:extLst>
                </p14:cNvPr>
                <p14:cNvContentPartPr/>
                <p14:nvPr/>
              </p14:nvContentPartPr>
              <p14:xfrm>
                <a:off x="4057510" y="1067164"/>
                <a:ext cx="1735560" cy="312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83FA9C-99BC-8A16-8E10-35748BF9B9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8510" y="1058524"/>
                  <a:ext cx="1753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031C14-58EF-52C2-68BA-B76A87FBA9E8}"/>
                    </a:ext>
                  </a:extLst>
                </p14:cNvPr>
                <p14:cNvContentPartPr/>
                <p14:nvPr/>
              </p14:nvContentPartPr>
              <p14:xfrm>
                <a:off x="4582390" y="839644"/>
                <a:ext cx="54360" cy="2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031C14-58EF-52C2-68BA-B76A87FBA9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73750" y="831004"/>
                  <a:ext cx="720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F44F663-EAE4-5499-68F7-7CB236D36863}"/>
                  </a:ext>
                </a:extLst>
              </p14:cNvPr>
              <p14:cNvContentPartPr/>
              <p14:nvPr/>
            </p14:nvContentPartPr>
            <p14:xfrm>
              <a:off x="7648150" y="1385404"/>
              <a:ext cx="1817640" cy="566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F44F663-EAE4-5499-68F7-7CB236D368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9510" y="1376404"/>
                <a:ext cx="183528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17DB410-33BC-EE53-779C-51382396B22D}"/>
                  </a:ext>
                </a:extLst>
              </p14:cNvPr>
              <p14:cNvContentPartPr/>
              <p14:nvPr/>
            </p14:nvContentPartPr>
            <p14:xfrm>
              <a:off x="10863310" y="1290364"/>
              <a:ext cx="31680" cy="63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17DB410-33BC-EE53-779C-51382396B22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54310" y="1281364"/>
                <a:ext cx="4932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F9DDB08-8F75-0D05-EABD-0F0AE71DF85E}"/>
              </a:ext>
            </a:extLst>
          </p:cNvPr>
          <p:cNvGrpSpPr/>
          <p:nvPr/>
        </p:nvGrpSpPr>
        <p:grpSpPr>
          <a:xfrm>
            <a:off x="6355030" y="749284"/>
            <a:ext cx="5608800" cy="1174680"/>
            <a:chOff x="6355030" y="749284"/>
            <a:chExt cx="5608800" cy="11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639984-6A97-2E26-393B-D3336F17A4ED}"/>
                    </a:ext>
                  </a:extLst>
                </p14:cNvPr>
                <p14:cNvContentPartPr/>
                <p14:nvPr/>
              </p14:nvContentPartPr>
              <p14:xfrm>
                <a:off x="6355030" y="1119724"/>
                <a:ext cx="898560" cy="19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639984-6A97-2E26-393B-D3336F17A4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6030" y="1111084"/>
                  <a:ext cx="916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4EB352-8634-887E-4A0D-A17BB0B08E8B}"/>
                    </a:ext>
                  </a:extLst>
                </p14:cNvPr>
                <p14:cNvContentPartPr/>
                <p14:nvPr/>
              </p14:nvContentPartPr>
              <p14:xfrm>
                <a:off x="7646710" y="990124"/>
                <a:ext cx="848160" cy="21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4EB352-8634-887E-4A0D-A17BB0B08E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38070" y="981484"/>
                  <a:ext cx="865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A09D4F-206B-1F08-06E0-0EDFDF788282}"/>
                    </a:ext>
                  </a:extLst>
                </p14:cNvPr>
                <p14:cNvContentPartPr/>
                <p14:nvPr/>
              </p14:nvContentPartPr>
              <p14:xfrm>
                <a:off x="8723110" y="749284"/>
                <a:ext cx="1813680" cy="57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A09D4F-206B-1F08-06E0-0EDFDF7882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14110" y="740644"/>
                  <a:ext cx="18313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FBE9B23-F53E-9F26-5624-E454AF8EFABB}"/>
                    </a:ext>
                  </a:extLst>
                </p14:cNvPr>
                <p14:cNvContentPartPr/>
                <p14:nvPr/>
              </p14:nvContentPartPr>
              <p14:xfrm>
                <a:off x="10375870" y="873844"/>
                <a:ext cx="292680" cy="3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FBE9B23-F53E-9F26-5624-E454AF8EFA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66870" y="864844"/>
                  <a:ext cx="31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9DB68E-01BC-FD33-4F0D-0DCAF0C599D3}"/>
                    </a:ext>
                  </a:extLst>
                </p14:cNvPr>
                <p14:cNvContentPartPr/>
                <p14:nvPr/>
              </p14:nvContentPartPr>
              <p14:xfrm>
                <a:off x="10856470" y="785644"/>
                <a:ext cx="654840" cy="44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9DB68E-01BC-FD33-4F0D-0DCAF0C599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47830" y="777004"/>
                  <a:ext cx="6724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32AD59-20A3-F5EF-1E97-069CC9262236}"/>
                    </a:ext>
                  </a:extLst>
                </p14:cNvPr>
                <p14:cNvContentPartPr/>
                <p14:nvPr/>
              </p14:nvContentPartPr>
              <p14:xfrm>
                <a:off x="9739750" y="1371724"/>
                <a:ext cx="2217960" cy="55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32AD59-20A3-F5EF-1E97-069CC92622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31110" y="1362724"/>
                  <a:ext cx="22356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6A90EF-0A6A-3C31-F16B-54E23F654033}"/>
                    </a:ext>
                  </a:extLst>
                </p14:cNvPr>
                <p14:cNvContentPartPr/>
                <p14:nvPr/>
              </p14:nvContentPartPr>
              <p14:xfrm>
                <a:off x="11755030" y="1548124"/>
                <a:ext cx="20880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6A90EF-0A6A-3C31-F16B-54E23F6540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46030" y="1539124"/>
                  <a:ext cx="226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EBA32C-5F05-91FC-6572-F36B7D8730AD}"/>
                    </a:ext>
                  </a:extLst>
                </p14:cNvPr>
                <p14:cNvContentPartPr/>
                <p14:nvPr/>
              </p14:nvContentPartPr>
              <p14:xfrm>
                <a:off x="10625350" y="1345444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EBA32C-5F05-91FC-6572-F36B7D8730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16350" y="1336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5D0CB8-17BA-98F0-1B7A-9BD3AACF46D2}"/>
                  </a:ext>
                </a:extLst>
              </p14:cNvPr>
              <p14:cNvContentPartPr/>
              <p14:nvPr/>
            </p14:nvContentPartPr>
            <p14:xfrm>
              <a:off x="1621030" y="2951764"/>
              <a:ext cx="3434400" cy="11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5D0CB8-17BA-98F0-1B7A-9BD3AACF46D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2390" y="2943124"/>
                <a:ext cx="34520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C672AB-9607-1296-5224-CF5B78E30E5A}"/>
                  </a:ext>
                </a:extLst>
              </p14:cNvPr>
              <p14:cNvContentPartPr/>
              <p14:nvPr/>
            </p14:nvContentPartPr>
            <p14:xfrm>
              <a:off x="1790230" y="2407444"/>
              <a:ext cx="3429360" cy="462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C672AB-9607-1296-5224-CF5B78E30E5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81230" y="2398804"/>
                <a:ext cx="34470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EAF615D-58B8-9681-CD82-3A91E0A1F2E7}"/>
                  </a:ext>
                </a:extLst>
              </p14:cNvPr>
              <p14:cNvContentPartPr/>
              <p14:nvPr/>
            </p14:nvContentPartPr>
            <p14:xfrm>
              <a:off x="1910110" y="3131764"/>
              <a:ext cx="3267720" cy="442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EAF615D-58B8-9681-CD82-3A91E0A1F2E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01470" y="3122764"/>
                <a:ext cx="32853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E6B5588-8194-B174-84AC-3E0DA9A00068}"/>
                  </a:ext>
                </a:extLst>
              </p14:cNvPr>
              <p14:cNvContentPartPr/>
              <p14:nvPr/>
            </p14:nvContentPartPr>
            <p14:xfrm>
              <a:off x="2113150" y="2260924"/>
              <a:ext cx="783720" cy="352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E6B5588-8194-B174-84AC-3E0DA9A0006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04510" y="2252284"/>
                <a:ext cx="80136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C56C1FF-22DE-928F-508D-FEFE6674845C}"/>
              </a:ext>
            </a:extLst>
          </p:cNvPr>
          <p:cNvGrpSpPr/>
          <p:nvPr/>
        </p:nvGrpSpPr>
        <p:grpSpPr>
          <a:xfrm>
            <a:off x="2816230" y="1636324"/>
            <a:ext cx="3789000" cy="727200"/>
            <a:chOff x="2816230" y="1636324"/>
            <a:chExt cx="378900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028121-F51D-19D1-D20E-73F492B4D199}"/>
                    </a:ext>
                  </a:extLst>
                </p14:cNvPr>
                <p14:cNvContentPartPr/>
                <p14:nvPr/>
              </p14:nvContentPartPr>
              <p14:xfrm>
                <a:off x="2816230" y="2239324"/>
                <a:ext cx="338400" cy="124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028121-F51D-19D1-D20E-73F492B4D1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7230" y="2230684"/>
                  <a:ext cx="356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2498A7-9069-6535-BA1D-E46646EC172D}"/>
                    </a:ext>
                  </a:extLst>
                </p14:cNvPr>
                <p14:cNvContentPartPr/>
                <p14:nvPr/>
              </p14:nvContentPartPr>
              <p14:xfrm>
                <a:off x="3111430" y="1925764"/>
                <a:ext cx="253440" cy="164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2498A7-9069-6535-BA1D-E46646EC17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02430" y="1916764"/>
                  <a:ext cx="271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AF2360-079C-FCF9-06A2-F6C8B1B20F6C}"/>
                    </a:ext>
                  </a:extLst>
                </p14:cNvPr>
                <p14:cNvContentPartPr/>
                <p14:nvPr/>
              </p14:nvContentPartPr>
              <p14:xfrm>
                <a:off x="3341470" y="2096044"/>
                <a:ext cx="22320" cy="123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AF2360-079C-FCF9-06A2-F6C8B1B20F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32830" y="2087404"/>
                  <a:ext cx="3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BB0F48-8217-33EB-EFBE-3B5ACC43DA49}"/>
                    </a:ext>
                  </a:extLst>
                </p14:cNvPr>
                <p14:cNvContentPartPr/>
                <p14:nvPr/>
              </p14:nvContentPartPr>
              <p14:xfrm>
                <a:off x="3385390" y="2105044"/>
                <a:ext cx="22680" cy="10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BB0F48-8217-33EB-EFBE-3B5ACC43DA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76390" y="2096044"/>
                  <a:ext cx="40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0B4EEC-597D-B09D-40B2-A0D7A503CD90}"/>
                    </a:ext>
                  </a:extLst>
                </p14:cNvPr>
                <p14:cNvContentPartPr/>
                <p14:nvPr/>
              </p14:nvContentPartPr>
              <p14:xfrm>
                <a:off x="3514270" y="1998844"/>
                <a:ext cx="253800" cy="2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0B4EEC-597D-B09D-40B2-A0D7A503CD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05270" y="1990204"/>
                  <a:ext cx="271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3888B2-3F66-75C1-090A-37447988204A}"/>
                    </a:ext>
                  </a:extLst>
                </p14:cNvPr>
                <p14:cNvContentPartPr/>
                <p14:nvPr/>
              </p14:nvContentPartPr>
              <p14:xfrm>
                <a:off x="3538750" y="2066524"/>
                <a:ext cx="227520" cy="3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3888B2-3F66-75C1-090A-3744798820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30110" y="2057524"/>
                  <a:ext cx="245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9F5DCE5-8690-8B15-D9C6-CB1646D18F2B}"/>
                    </a:ext>
                  </a:extLst>
                </p14:cNvPr>
                <p14:cNvContentPartPr/>
                <p14:nvPr/>
              </p14:nvContentPartPr>
              <p14:xfrm>
                <a:off x="3636310" y="1931164"/>
                <a:ext cx="49680" cy="235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9F5DCE5-8690-8B15-D9C6-CB1646D18F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27310" y="1922164"/>
                  <a:ext cx="67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E222E5-5ECF-9D89-6358-565732C5FAC4}"/>
                    </a:ext>
                  </a:extLst>
                </p14:cNvPr>
                <p14:cNvContentPartPr/>
                <p14:nvPr/>
              </p14:nvContentPartPr>
              <p14:xfrm>
                <a:off x="3888310" y="1889404"/>
                <a:ext cx="182160" cy="23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E222E5-5ECF-9D89-6358-565732C5FA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79670" y="1880404"/>
                  <a:ext cx="199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CB19B8-7A3D-283C-1E09-14A6B331B08C}"/>
                    </a:ext>
                  </a:extLst>
                </p14:cNvPr>
                <p14:cNvContentPartPr/>
                <p14:nvPr/>
              </p14:nvContentPartPr>
              <p14:xfrm>
                <a:off x="4322110" y="1796884"/>
                <a:ext cx="478800" cy="300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CB19B8-7A3D-283C-1E09-14A6B331B0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13110" y="1787884"/>
                  <a:ext cx="496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CE0C08-F79E-6D6C-FF3A-FC1C711115B3}"/>
                    </a:ext>
                  </a:extLst>
                </p14:cNvPr>
                <p14:cNvContentPartPr/>
                <p14:nvPr/>
              </p14:nvContentPartPr>
              <p14:xfrm>
                <a:off x="4953910" y="1718404"/>
                <a:ext cx="341640" cy="35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CE0C08-F79E-6D6C-FF3A-FC1C711115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45270" y="1709404"/>
                  <a:ext cx="359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0F5C56-F917-C3FA-8007-8F88DD220FBF}"/>
                    </a:ext>
                  </a:extLst>
                </p14:cNvPr>
                <p14:cNvContentPartPr/>
                <p14:nvPr/>
              </p14:nvContentPartPr>
              <p14:xfrm>
                <a:off x="4923310" y="1772044"/>
                <a:ext cx="244800" cy="59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0F5C56-F917-C3FA-8007-8F88DD220F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4670" y="1763404"/>
                  <a:ext cx="26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93FE99-3281-2FE3-CFBB-2D0023F80D3A}"/>
                    </a:ext>
                  </a:extLst>
                </p14:cNvPr>
                <p14:cNvContentPartPr/>
                <p14:nvPr/>
              </p14:nvContentPartPr>
              <p14:xfrm>
                <a:off x="5535670" y="1636324"/>
                <a:ext cx="1069560" cy="398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93FE99-3281-2FE3-CFBB-2D0023F80D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26670" y="1627684"/>
                  <a:ext cx="1087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F84204-14DB-7901-E51E-FDAD30699FCC}"/>
                    </a:ext>
                  </a:extLst>
                </p14:cNvPr>
                <p14:cNvContentPartPr/>
                <p14:nvPr/>
              </p14:nvContentPartPr>
              <p14:xfrm>
                <a:off x="5538190" y="1817404"/>
                <a:ext cx="308520" cy="3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F84204-14DB-7901-E51E-FDAD30699F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29550" y="1808404"/>
                  <a:ext cx="3261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30BE650-DF5E-2690-94E8-AD2B0D87B7FF}"/>
              </a:ext>
            </a:extLst>
          </p:cNvPr>
          <p:cNvGrpSpPr/>
          <p:nvPr/>
        </p:nvGrpSpPr>
        <p:grpSpPr>
          <a:xfrm>
            <a:off x="6813310" y="1732444"/>
            <a:ext cx="1478160" cy="424440"/>
            <a:chOff x="6813310" y="1732444"/>
            <a:chExt cx="147816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2A060F-0FC9-4728-8E21-96640095096F}"/>
                    </a:ext>
                  </a:extLst>
                </p14:cNvPr>
                <p14:cNvContentPartPr/>
                <p14:nvPr/>
              </p14:nvContentPartPr>
              <p14:xfrm>
                <a:off x="6813310" y="1732444"/>
                <a:ext cx="1478160" cy="424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2A060F-0FC9-4728-8E21-9664009509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4310" y="1723444"/>
                  <a:ext cx="14958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DD08C4-50E8-48BA-1BC6-AE4B39CE744D}"/>
                    </a:ext>
                  </a:extLst>
                </p14:cNvPr>
                <p14:cNvContentPartPr/>
                <p14:nvPr/>
              </p14:nvContentPartPr>
              <p14:xfrm>
                <a:off x="8014270" y="1958524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DD08C4-50E8-48BA-1BC6-AE4B39CE74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05630" y="19495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0886A2-F643-4BA6-36E0-695631F3089B}"/>
                    </a:ext>
                  </a:extLst>
                </p14:cNvPr>
                <p14:cNvContentPartPr/>
                <p14:nvPr/>
              </p14:nvContentPartPr>
              <p14:xfrm>
                <a:off x="7729870" y="1972204"/>
                <a:ext cx="241560" cy="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0886A2-F643-4BA6-36E0-695631F308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21230" y="1963204"/>
                  <a:ext cx="259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CC474F8-C7A5-802F-8D3F-54BCCC69C70F}"/>
                    </a:ext>
                  </a:extLst>
                </p14:cNvPr>
                <p14:cNvContentPartPr/>
                <p14:nvPr/>
              </p14:nvContentPartPr>
              <p14:xfrm>
                <a:off x="7071430" y="1826764"/>
                <a:ext cx="13320" cy="2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CC474F8-C7A5-802F-8D3F-54BCCC69C7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62790" y="1818124"/>
                  <a:ext cx="3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EA0C1F-23FC-1B9B-D08B-B0707825A1A6}"/>
                    </a:ext>
                  </a:extLst>
                </p14:cNvPr>
                <p14:cNvContentPartPr/>
                <p14:nvPr/>
              </p14:nvContentPartPr>
              <p14:xfrm>
                <a:off x="7500190" y="1880764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EA0C1F-23FC-1B9B-D08B-B0707825A1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1550" y="18717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5A9ABC9-D67C-76DE-F374-84AE8E032B2E}"/>
              </a:ext>
            </a:extLst>
          </p:cNvPr>
          <p:cNvGrpSpPr/>
          <p:nvPr/>
        </p:nvGrpSpPr>
        <p:grpSpPr>
          <a:xfrm>
            <a:off x="1417990" y="3797044"/>
            <a:ext cx="1363680" cy="338760"/>
            <a:chOff x="1417990" y="3797044"/>
            <a:chExt cx="13636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FD2873-E847-F81F-DFC7-4E21E68F63BA}"/>
                    </a:ext>
                  </a:extLst>
                </p14:cNvPr>
                <p14:cNvContentPartPr/>
                <p14:nvPr/>
              </p14:nvContentPartPr>
              <p14:xfrm>
                <a:off x="1417990" y="3797044"/>
                <a:ext cx="1051200" cy="330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FD2873-E847-F81F-DFC7-4E21E68F63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08990" y="3788404"/>
                  <a:ext cx="1068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F39F9C-D96E-4FA6-FA27-6C8B9AB6811F}"/>
                    </a:ext>
                  </a:extLst>
                </p14:cNvPr>
                <p14:cNvContentPartPr/>
                <p14:nvPr/>
              </p14:nvContentPartPr>
              <p14:xfrm>
                <a:off x="2575030" y="3844564"/>
                <a:ext cx="206640" cy="291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F39F9C-D96E-4FA6-FA27-6C8B9AB681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66390" y="3835564"/>
                  <a:ext cx="22428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BF09640-51DA-C400-764F-8F9074C073D4}"/>
              </a:ext>
            </a:extLst>
          </p:cNvPr>
          <p:cNvGrpSpPr/>
          <p:nvPr/>
        </p:nvGrpSpPr>
        <p:grpSpPr>
          <a:xfrm>
            <a:off x="3543970" y="3356677"/>
            <a:ext cx="1709280" cy="539640"/>
            <a:chOff x="3780670" y="3653764"/>
            <a:chExt cx="170928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0BE1F8-178E-16F3-CBBE-354A0AF14FB2}"/>
                    </a:ext>
                  </a:extLst>
                </p14:cNvPr>
                <p14:cNvContentPartPr/>
                <p14:nvPr/>
              </p14:nvContentPartPr>
              <p14:xfrm>
                <a:off x="3780670" y="3653764"/>
                <a:ext cx="1342080" cy="53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0BE1F8-178E-16F3-CBBE-354A0AF14FB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72030" y="3645124"/>
                  <a:ext cx="13597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446333-6C6F-7716-A4A5-3850440A26C4}"/>
                    </a:ext>
                  </a:extLst>
                </p14:cNvPr>
                <p14:cNvContentPartPr/>
                <p14:nvPr/>
              </p14:nvContentPartPr>
              <p14:xfrm>
                <a:off x="4020790" y="3772924"/>
                <a:ext cx="334440" cy="27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446333-6C6F-7716-A4A5-3850440A26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11790" y="3764284"/>
                  <a:ext cx="352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D7EFE8-9B1E-9B52-A414-8A196BCAF103}"/>
                    </a:ext>
                  </a:extLst>
                </p14:cNvPr>
                <p14:cNvContentPartPr/>
                <p14:nvPr/>
              </p14:nvContentPartPr>
              <p14:xfrm>
                <a:off x="5213470" y="3743404"/>
                <a:ext cx="276480" cy="31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D7EFE8-9B1E-9B52-A414-8A196BCAF1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04830" y="3734404"/>
                  <a:ext cx="29412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E308CF6-DEC0-BE81-EDDD-7A711CD0675B}"/>
              </a:ext>
            </a:extLst>
          </p:cNvPr>
          <p:cNvGrpSpPr/>
          <p:nvPr/>
        </p:nvGrpSpPr>
        <p:grpSpPr>
          <a:xfrm>
            <a:off x="480550" y="4498871"/>
            <a:ext cx="3439800" cy="697320"/>
            <a:chOff x="480550" y="4498871"/>
            <a:chExt cx="343980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4A757A-6EDE-6E9A-EE8D-95FD79DAFD54}"/>
                    </a:ext>
                  </a:extLst>
                </p14:cNvPr>
                <p14:cNvContentPartPr/>
                <p14:nvPr/>
              </p14:nvContentPartPr>
              <p14:xfrm>
                <a:off x="480550" y="4718831"/>
                <a:ext cx="254880" cy="145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4A757A-6EDE-6E9A-EE8D-95FD79DAFD5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1910" y="4710191"/>
                  <a:ext cx="272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64F645-CB3A-E5D0-D2BA-F637B71CE5E9}"/>
                    </a:ext>
                  </a:extLst>
                </p14:cNvPr>
                <p14:cNvContentPartPr/>
                <p14:nvPr/>
              </p14:nvContentPartPr>
              <p14:xfrm>
                <a:off x="716710" y="4926191"/>
                <a:ext cx="140760" cy="43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64F645-CB3A-E5D0-D2BA-F637B71CE5E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7710" y="4917191"/>
                  <a:ext cx="158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3A06F8-7466-A966-D0FF-F3B701682618}"/>
                    </a:ext>
                  </a:extLst>
                </p14:cNvPr>
                <p14:cNvContentPartPr/>
                <p14:nvPr/>
              </p14:nvContentPartPr>
              <p14:xfrm>
                <a:off x="946030" y="4765631"/>
                <a:ext cx="158400" cy="4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3A06F8-7466-A966-D0FF-F3B7016826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7030" y="4756991"/>
                  <a:ext cx="17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CCACB7-DAC6-9DC2-CD6C-FBD75DF48FD6}"/>
                    </a:ext>
                  </a:extLst>
                </p14:cNvPr>
                <p14:cNvContentPartPr/>
                <p14:nvPr/>
              </p14:nvContentPartPr>
              <p14:xfrm>
                <a:off x="939190" y="4823951"/>
                <a:ext cx="171000" cy="48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CCACB7-DAC6-9DC2-CD6C-FBD75DF48F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0190" y="4814951"/>
                  <a:ext cx="188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D7E61D-9511-CEC8-A05D-75A4AC4A2E98}"/>
                    </a:ext>
                  </a:extLst>
                </p14:cNvPr>
                <p14:cNvContentPartPr/>
                <p14:nvPr/>
              </p14:nvContentPartPr>
              <p14:xfrm>
                <a:off x="1310710" y="4537391"/>
                <a:ext cx="40680" cy="226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D7E61D-9511-CEC8-A05D-75A4AC4A2E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01710" y="4528751"/>
                  <a:ext cx="5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F2437FF-F050-6B6C-DED5-4B61295FDC7D}"/>
                    </a:ext>
                  </a:extLst>
                </p14:cNvPr>
                <p14:cNvContentPartPr/>
                <p14:nvPr/>
              </p14:nvContentPartPr>
              <p14:xfrm>
                <a:off x="1432390" y="4623431"/>
                <a:ext cx="110160" cy="18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F2437FF-F050-6B6C-DED5-4B61295FDC7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23390" y="4614431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577BA1-00B8-0C01-EAC8-71A4FAE2CD47}"/>
                    </a:ext>
                  </a:extLst>
                </p14:cNvPr>
                <p14:cNvContentPartPr/>
                <p14:nvPr/>
              </p14:nvContentPartPr>
              <p14:xfrm>
                <a:off x="1627150" y="4509671"/>
                <a:ext cx="33480" cy="266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577BA1-00B8-0C01-EAC8-71A4FAE2CD4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18150" y="4500671"/>
                  <a:ext cx="51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1AAE76-FB70-6F60-77A6-E585AEFF64D6}"/>
                    </a:ext>
                  </a:extLst>
                </p14:cNvPr>
                <p14:cNvContentPartPr/>
                <p14:nvPr/>
              </p14:nvContentPartPr>
              <p14:xfrm>
                <a:off x="1853230" y="4498871"/>
                <a:ext cx="192960" cy="260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1AAE76-FB70-6F60-77A6-E585AEFF64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44590" y="4490231"/>
                  <a:ext cx="210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B7A9FA-94FA-F173-DBB5-7F521F279891}"/>
                    </a:ext>
                  </a:extLst>
                </p14:cNvPr>
                <p14:cNvContentPartPr/>
                <p14:nvPr/>
              </p14:nvContentPartPr>
              <p14:xfrm>
                <a:off x="1355710" y="4841591"/>
                <a:ext cx="748800" cy="7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B7A9FA-94FA-F173-DBB5-7F521F27989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46710" y="4832951"/>
                  <a:ext cx="766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42A6C0-DCB3-C73D-22A1-0FE0B701AA2C}"/>
                    </a:ext>
                  </a:extLst>
                </p14:cNvPr>
                <p14:cNvContentPartPr/>
                <p14:nvPr/>
              </p14:nvContentPartPr>
              <p14:xfrm>
                <a:off x="1617430" y="5033111"/>
                <a:ext cx="293400" cy="163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42A6C0-DCB3-C73D-22A1-0FE0B701AA2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08430" y="5024111"/>
                  <a:ext cx="311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AEB512-5B3B-CFBB-ABE4-124EE91561EC}"/>
                    </a:ext>
                  </a:extLst>
                </p14:cNvPr>
                <p14:cNvContentPartPr/>
                <p14:nvPr/>
              </p14:nvContentPartPr>
              <p14:xfrm>
                <a:off x="2477830" y="4768151"/>
                <a:ext cx="1442520" cy="18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AEB512-5B3B-CFBB-ABE4-124EE91561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68830" y="4759151"/>
                  <a:ext cx="1460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C7CE88-14C2-9717-D1A8-AC374E629C8D}"/>
                    </a:ext>
                  </a:extLst>
                </p14:cNvPr>
                <p14:cNvContentPartPr/>
                <p14:nvPr/>
              </p14:nvContentPartPr>
              <p14:xfrm>
                <a:off x="2606710" y="4637111"/>
                <a:ext cx="4932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C7CE88-14C2-9717-D1A8-AC374E629C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97710" y="4628111"/>
                  <a:ext cx="6696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43FBC6B-6B3B-8FC1-CF1E-060ED62724FA}"/>
                  </a:ext>
                </a:extLst>
              </p14:cNvPr>
              <p14:cNvContentPartPr/>
              <p14:nvPr/>
            </p14:nvContentPartPr>
            <p14:xfrm>
              <a:off x="593950" y="5483831"/>
              <a:ext cx="1243800" cy="316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43FBC6B-6B3B-8FC1-CF1E-060ED62724F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5310" y="5475191"/>
                <a:ext cx="1261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2B3F773-343B-25C6-A705-0E9BE0EBB90B}"/>
                  </a:ext>
                </a:extLst>
              </p14:cNvPr>
              <p14:cNvContentPartPr/>
              <p14:nvPr/>
            </p14:nvContentPartPr>
            <p14:xfrm>
              <a:off x="1553350" y="5549711"/>
              <a:ext cx="240120" cy="54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2B3F773-343B-25C6-A705-0E9BE0EBB90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544350" y="5541071"/>
                <a:ext cx="257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C47E195-0C30-0A57-24E2-D53420BD482F}"/>
                  </a:ext>
                </a:extLst>
              </p14:cNvPr>
              <p14:cNvContentPartPr/>
              <p14:nvPr/>
            </p14:nvContentPartPr>
            <p14:xfrm>
              <a:off x="2146270" y="5491751"/>
              <a:ext cx="184320" cy="283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C47E195-0C30-0A57-24E2-D53420BD482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137630" y="5483111"/>
                <a:ext cx="2019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7951170-043F-B491-1385-E856CAC51587}"/>
                  </a:ext>
                </a:extLst>
              </p14:cNvPr>
              <p14:cNvContentPartPr/>
              <p14:nvPr/>
            </p14:nvContentPartPr>
            <p14:xfrm>
              <a:off x="2047630" y="5471951"/>
              <a:ext cx="287280" cy="38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7951170-043F-B491-1385-E856CAC5158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38630" y="5463311"/>
                <a:ext cx="304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AB397F3-8E27-8C9D-5FF6-099A20D35563}"/>
                  </a:ext>
                </a:extLst>
              </p14:cNvPr>
              <p14:cNvContentPartPr/>
              <p14:nvPr/>
            </p14:nvContentPartPr>
            <p14:xfrm>
              <a:off x="2485750" y="5547551"/>
              <a:ext cx="196560" cy="4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AB397F3-8E27-8C9D-5FF6-099A20D3556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77110" y="5538911"/>
                <a:ext cx="214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6BAD572-352C-980B-0581-1CB2775871A2}"/>
                  </a:ext>
                </a:extLst>
              </p14:cNvPr>
              <p14:cNvContentPartPr/>
              <p14:nvPr/>
            </p14:nvContentPartPr>
            <p14:xfrm>
              <a:off x="2479270" y="5615951"/>
              <a:ext cx="204120" cy="54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6BAD572-352C-980B-0581-1CB2775871A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470270" y="5606951"/>
                <a:ext cx="221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E01729F-24D9-B2A0-D1BF-DF22DEF352FA}"/>
                  </a:ext>
                </a:extLst>
              </p14:cNvPr>
              <p14:cNvContentPartPr/>
              <p14:nvPr/>
            </p14:nvContentPartPr>
            <p14:xfrm>
              <a:off x="2848630" y="5457191"/>
              <a:ext cx="119160" cy="265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E01729F-24D9-B2A0-D1BF-DF22DEF352F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39630" y="5448551"/>
                <a:ext cx="13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1ECA9F-82B7-FC09-CD5E-E97C3BB15D00}"/>
                  </a:ext>
                </a:extLst>
              </p14:cNvPr>
              <p14:cNvContentPartPr/>
              <p14:nvPr/>
            </p14:nvContentPartPr>
            <p14:xfrm>
              <a:off x="3085510" y="5382671"/>
              <a:ext cx="215640" cy="140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1ECA9F-82B7-FC09-CD5E-E97C3BB15D0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076510" y="5374031"/>
                <a:ext cx="2332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CE5D4E5-7065-838A-E8AD-75D35DF4D30F}"/>
                  </a:ext>
                </a:extLst>
              </p14:cNvPr>
              <p14:cNvContentPartPr/>
              <p14:nvPr/>
            </p14:nvContentPartPr>
            <p14:xfrm>
              <a:off x="3344710" y="5498591"/>
              <a:ext cx="109080" cy="69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CE5D4E5-7065-838A-E8AD-75D35DF4D3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335710" y="5489951"/>
                <a:ext cx="1267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93DE5BC-1B95-9120-0E6C-6E4C0E30BD76}"/>
                  </a:ext>
                </a:extLst>
              </p14:cNvPr>
              <p14:cNvContentPartPr/>
              <p14:nvPr/>
            </p14:nvContentPartPr>
            <p14:xfrm>
              <a:off x="3057790" y="5619911"/>
              <a:ext cx="313920" cy="39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93DE5BC-1B95-9120-0E6C-6E4C0E30BD7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049150" y="5611271"/>
                <a:ext cx="331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8A7F9AF-FEBB-9ECB-5385-31FCA163572B}"/>
                  </a:ext>
                </a:extLst>
              </p14:cNvPr>
              <p14:cNvContentPartPr/>
              <p14:nvPr/>
            </p14:nvContentPartPr>
            <p14:xfrm>
              <a:off x="3039430" y="5781551"/>
              <a:ext cx="171360" cy="152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8A7F9AF-FEBB-9ECB-5385-31FCA163572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030790" y="5772911"/>
                <a:ext cx="189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3235ABB-3BD3-4E7D-990E-549A017E369E}"/>
                  </a:ext>
                </a:extLst>
              </p14:cNvPr>
              <p14:cNvContentPartPr/>
              <p14:nvPr/>
            </p14:nvContentPartPr>
            <p14:xfrm>
              <a:off x="3259750" y="5786951"/>
              <a:ext cx="32040" cy="9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3235ABB-3BD3-4E7D-990E-549A017E369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250750" y="5778311"/>
                <a:ext cx="49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FEDB1F2-88E2-280F-20A3-3DF695D6468D}"/>
                  </a:ext>
                </a:extLst>
              </p14:cNvPr>
              <p14:cNvContentPartPr/>
              <p14:nvPr/>
            </p14:nvContentPartPr>
            <p14:xfrm>
              <a:off x="3341470" y="5733311"/>
              <a:ext cx="23400" cy="162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FEDB1F2-88E2-280F-20A3-3DF695D6468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332830" y="5724311"/>
                <a:ext cx="41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1B11402-4100-2E08-632C-F0B01FCF68DC}"/>
                  </a:ext>
                </a:extLst>
              </p14:cNvPr>
              <p14:cNvContentPartPr/>
              <p14:nvPr/>
            </p14:nvContentPartPr>
            <p14:xfrm>
              <a:off x="3179110" y="5691191"/>
              <a:ext cx="203400" cy="795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1B11402-4100-2E08-632C-F0B01FCF68D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170470" y="5682551"/>
                <a:ext cx="221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4BF42C1-3010-9B45-0473-6E27D943DF43}"/>
                  </a:ext>
                </a:extLst>
              </p14:cNvPr>
              <p14:cNvContentPartPr/>
              <p14:nvPr/>
            </p14:nvContentPartPr>
            <p14:xfrm>
              <a:off x="3639910" y="5452871"/>
              <a:ext cx="1208880" cy="226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4BF42C1-3010-9B45-0473-6E27D943DF4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31270" y="5443871"/>
                <a:ext cx="12265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C352171-1A84-D63D-AEE6-3791B57B0F40}"/>
                  </a:ext>
                </a:extLst>
              </p14:cNvPr>
              <p14:cNvContentPartPr/>
              <p14:nvPr/>
            </p14:nvContentPartPr>
            <p14:xfrm>
              <a:off x="3761950" y="5316791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C352171-1A84-D63D-AEE6-3791B57B0F4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53310" y="53077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0190214-237C-FDD8-1DB0-145A7CABC724}"/>
                  </a:ext>
                </a:extLst>
              </p14:cNvPr>
              <p14:cNvContentPartPr/>
              <p14:nvPr/>
            </p14:nvContentPartPr>
            <p14:xfrm>
              <a:off x="582430" y="6279071"/>
              <a:ext cx="618480" cy="1652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0190214-237C-FDD8-1DB0-145A7CABC72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73790" y="6270071"/>
                <a:ext cx="6361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D811520-3362-C1FF-3227-1BA5FB8E1F76}"/>
                  </a:ext>
                </a:extLst>
              </p14:cNvPr>
              <p14:cNvContentPartPr/>
              <p14:nvPr/>
            </p14:nvContentPartPr>
            <p14:xfrm>
              <a:off x="1459390" y="6178991"/>
              <a:ext cx="190080" cy="277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D811520-3362-C1FF-3227-1BA5FB8E1F7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50390" y="6169991"/>
                <a:ext cx="2077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CE61A80-7EA4-8231-6DE0-7E0B38ED5754}"/>
                  </a:ext>
                </a:extLst>
              </p14:cNvPr>
              <p14:cNvContentPartPr/>
              <p14:nvPr/>
            </p14:nvContentPartPr>
            <p14:xfrm>
              <a:off x="1447510" y="6314711"/>
              <a:ext cx="163800" cy="26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CE61A80-7EA4-8231-6DE0-7E0B38ED575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438870" y="6306071"/>
                <a:ext cx="181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8C5E7AF-8D40-95CE-96C2-1CFD291DA856}"/>
                  </a:ext>
                </a:extLst>
              </p14:cNvPr>
              <p14:cNvContentPartPr/>
              <p14:nvPr/>
            </p14:nvContentPartPr>
            <p14:xfrm>
              <a:off x="1789870" y="6266111"/>
              <a:ext cx="167400" cy="14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8C5E7AF-8D40-95CE-96C2-1CFD291DA85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81230" y="6257471"/>
                <a:ext cx="1850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97B7287-8AED-DACB-6BB2-B2A81A995F97}"/>
                  </a:ext>
                </a:extLst>
              </p14:cNvPr>
              <p14:cNvContentPartPr/>
              <p14:nvPr/>
            </p14:nvContentPartPr>
            <p14:xfrm>
              <a:off x="1761430" y="6326231"/>
              <a:ext cx="188640" cy="22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97B7287-8AED-DACB-6BB2-B2A81A995F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752430" y="6317591"/>
                <a:ext cx="206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8DF7A21-C712-D8A2-BE87-509BFE88B08E}"/>
                  </a:ext>
                </a:extLst>
              </p14:cNvPr>
              <p14:cNvContentPartPr/>
              <p14:nvPr/>
            </p14:nvContentPartPr>
            <p14:xfrm>
              <a:off x="2150230" y="6227951"/>
              <a:ext cx="5760" cy="103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8DF7A21-C712-D8A2-BE87-509BFE88B08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41590" y="6219311"/>
                <a:ext cx="234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102E543-96D6-E410-16E8-19E024302E07}"/>
                  </a:ext>
                </a:extLst>
              </p14:cNvPr>
              <p14:cNvContentPartPr/>
              <p14:nvPr/>
            </p14:nvContentPartPr>
            <p14:xfrm>
              <a:off x="2217910" y="6243431"/>
              <a:ext cx="41760" cy="914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102E543-96D6-E410-16E8-19E024302E0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209270" y="6234791"/>
                <a:ext cx="59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A94CEDE-6546-8F9D-8ABF-590A3325890A}"/>
                  </a:ext>
                </a:extLst>
              </p14:cNvPr>
              <p14:cNvContentPartPr/>
              <p14:nvPr/>
            </p14:nvContentPartPr>
            <p14:xfrm>
              <a:off x="2050870" y="6165311"/>
              <a:ext cx="261000" cy="72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A94CEDE-6546-8F9D-8ABF-590A332589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42230" y="6156311"/>
                <a:ext cx="2786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CDA6642-3A1C-495B-A1BC-16F892E7389E}"/>
                  </a:ext>
                </a:extLst>
              </p14:cNvPr>
              <p14:cNvContentPartPr/>
              <p14:nvPr/>
            </p14:nvContentPartPr>
            <p14:xfrm>
              <a:off x="2391790" y="6177191"/>
              <a:ext cx="141120" cy="154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CDA6642-3A1C-495B-A1BC-16F892E7389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383150" y="6168191"/>
                <a:ext cx="1587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E05E050-2059-CFAD-C87E-D1CBE5C94649}"/>
                  </a:ext>
                </a:extLst>
              </p14:cNvPr>
              <p14:cNvContentPartPr/>
              <p14:nvPr/>
            </p14:nvContentPartPr>
            <p14:xfrm>
              <a:off x="2498350" y="6391751"/>
              <a:ext cx="133200" cy="92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E05E050-2059-CFAD-C87E-D1CBE5C9464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489350" y="6382751"/>
                <a:ext cx="1508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650DDBE-4791-358C-F120-ABD22CF770B5}"/>
                  </a:ext>
                </a:extLst>
              </p14:cNvPr>
              <p14:cNvContentPartPr/>
              <p14:nvPr/>
            </p14:nvContentPartPr>
            <p14:xfrm>
              <a:off x="2547310" y="6051551"/>
              <a:ext cx="111960" cy="129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650DDBE-4791-358C-F120-ABD22CF770B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38310" y="6042911"/>
                <a:ext cx="1296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FE24FBE-1E0B-A97E-F5E7-F5F2ABF19627}"/>
              </a:ext>
            </a:extLst>
          </p:cNvPr>
          <p:cNvGrpSpPr/>
          <p:nvPr/>
        </p:nvGrpSpPr>
        <p:grpSpPr>
          <a:xfrm>
            <a:off x="3053110" y="6011231"/>
            <a:ext cx="1897560" cy="327240"/>
            <a:chOff x="3053110" y="6011231"/>
            <a:chExt cx="18975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3B241E-179F-6211-14CC-9AF374D863FB}"/>
                    </a:ext>
                  </a:extLst>
                </p14:cNvPr>
                <p14:cNvContentPartPr/>
                <p14:nvPr/>
              </p14:nvContentPartPr>
              <p14:xfrm>
                <a:off x="3053110" y="6067751"/>
                <a:ext cx="649440" cy="267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3B241E-179F-6211-14CC-9AF374D863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4110" y="6059111"/>
                  <a:ext cx="667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77F4EB-2B4F-AAAA-2052-3366EC468B58}"/>
                    </a:ext>
                  </a:extLst>
                </p14:cNvPr>
                <p14:cNvContentPartPr/>
                <p14:nvPr/>
              </p14:nvContentPartPr>
              <p14:xfrm>
                <a:off x="3549550" y="6146591"/>
                <a:ext cx="180360" cy="58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77F4EB-2B4F-AAAA-2052-3366EC468B5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40550" y="6137591"/>
                  <a:ext cx="198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E9451B-308B-94D1-ADD6-35B3EBE0FE08}"/>
                    </a:ext>
                  </a:extLst>
                </p14:cNvPr>
                <p14:cNvContentPartPr/>
                <p14:nvPr/>
              </p14:nvContentPartPr>
              <p14:xfrm>
                <a:off x="3867070" y="6011231"/>
                <a:ext cx="1083600" cy="32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E9451B-308B-94D1-ADD6-35B3EBE0FE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58430" y="6002231"/>
                  <a:ext cx="110124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68CC400-0DF5-EE11-3577-23EE15C23F75}"/>
              </a:ext>
            </a:extLst>
          </p:cNvPr>
          <p:cNvGrpSpPr/>
          <p:nvPr/>
        </p:nvGrpSpPr>
        <p:grpSpPr>
          <a:xfrm>
            <a:off x="7333535" y="2649904"/>
            <a:ext cx="1552680" cy="883800"/>
            <a:chOff x="7333535" y="2649904"/>
            <a:chExt cx="1552680" cy="88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16C094-FAF8-7E11-7618-19BE7EA01D1A}"/>
                    </a:ext>
                  </a:extLst>
                </p14:cNvPr>
                <p14:cNvContentPartPr/>
                <p14:nvPr/>
              </p14:nvContentPartPr>
              <p14:xfrm>
                <a:off x="7333535" y="2866984"/>
                <a:ext cx="194400" cy="169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16C094-FAF8-7E11-7618-19BE7EA01D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24535" y="2857984"/>
                  <a:ext cx="212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4374B0-F101-DEBB-40F0-7D14619A48B6}"/>
                    </a:ext>
                  </a:extLst>
                </p14:cNvPr>
                <p14:cNvContentPartPr/>
                <p14:nvPr/>
              </p14:nvContentPartPr>
              <p14:xfrm>
                <a:off x="7510295" y="3135184"/>
                <a:ext cx="163440" cy="111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4374B0-F101-DEBB-40F0-7D14619A48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01655" y="3126184"/>
                  <a:ext cx="181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7EF1164-6BDD-DDE8-48F7-0AB683AF8BFC}"/>
                    </a:ext>
                  </a:extLst>
                </p14:cNvPr>
                <p14:cNvContentPartPr/>
                <p14:nvPr/>
              </p14:nvContentPartPr>
              <p14:xfrm>
                <a:off x="7797215" y="2968144"/>
                <a:ext cx="142920" cy="1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7EF1164-6BDD-DDE8-48F7-0AB683AF8B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88215" y="2959144"/>
                  <a:ext cx="160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414A193-CE31-F0B9-87EA-2F762A7CEECD}"/>
                    </a:ext>
                  </a:extLst>
                </p14:cNvPr>
                <p14:cNvContentPartPr/>
                <p14:nvPr/>
              </p14:nvContentPartPr>
              <p14:xfrm>
                <a:off x="7785335" y="3047344"/>
                <a:ext cx="180720" cy="1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414A193-CE31-F0B9-87EA-2F762A7CEE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76695" y="3038344"/>
                  <a:ext cx="19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B68617C-3435-0797-B784-54E690581676}"/>
                    </a:ext>
                  </a:extLst>
                </p14:cNvPr>
                <p14:cNvContentPartPr/>
                <p14:nvPr/>
              </p14:nvContentPartPr>
              <p14:xfrm>
                <a:off x="8229215" y="2728744"/>
                <a:ext cx="276480" cy="173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B68617C-3435-0797-B784-54E69058167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20575" y="2719744"/>
                  <a:ext cx="294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A70789-56A0-3A4D-E79D-3F06EBF72231}"/>
                    </a:ext>
                  </a:extLst>
                </p14:cNvPr>
                <p14:cNvContentPartPr/>
                <p14:nvPr/>
              </p14:nvContentPartPr>
              <p14:xfrm>
                <a:off x="8467535" y="2901904"/>
                <a:ext cx="116640" cy="11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A70789-56A0-3A4D-E79D-3F06EBF722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58895" y="2893264"/>
                  <a:ext cx="134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EE299A1-C1B0-CFFB-9B16-626693B2B3F7}"/>
                    </a:ext>
                  </a:extLst>
                </p14:cNvPr>
                <p14:cNvContentPartPr/>
                <p14:nvPr/>
              </p14:nvContentPartPr>
              <p14:xfrm>
                <a:off x="8149655" y="3093064"/>
                <a:ext cx="497520" cy="66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EE299A1-C1B0-CFFB-9B16-626693B2B3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40655" y="3084064"/>
                  <a:ext cx="515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CB43ABC-842B-A50A-2537-EACA19F9B21C}"/>
                    </a:ext>
                  </a:extLst>
                </p14:cNvPr>
                <p14:cNvContentPartPr/>
                <p14:nvPr/>
              </p14:nvContentPartPr>
              <p14:xfrm>
                <a:off x="8233895" y="3171904"/>
                <a:ext cx="267480" cy="18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CB43ABC-842B-A50A-2537-EACA19F9B21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25255" y="3162904"/>
                  <a:ext cx="285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2D89B95-0B71-AB66-A93F-AC3F55D09CD3}"/>
                    </a:ext>
                  </a:extLst>
                </p14:cNvPr>
                <p14:cNvContentPartPr/>
                <p14:nvPr/>
              </p14:nvContentPartPr>
              <p14:xfrm>
                <a:off x="8496695" y="3367384"/>
                <a:ext cx="179640" cy="66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2D89B95-0B71-AB66-A93F-AC3F55D09C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87695" y="3358744"/>
                  <a:ext cx="197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BB3F31-85C5-C801-551C-7A87ADDD701E}"/>
                    </a:ext>
                  </a:extLst>
                </p14:cNvPr>
                <p14:cNvContentPartPr/>
                <p14:nvPr/>
              </p14:nvContentPartPr>
              <p14:xfrm>
                <a:off x="7519655" y="2698504"/>
                <a:ext cx="116640" cy="92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BB3F31-85C5-C801-551C-7A87ADDD70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10655" y="2689864"/>
                  <a:ext cx="134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BC03918-4544-E439-690C-93DDBC43554F}"/>
                    </a:ext>
                  </a:extLst>
                </p14:cNvPr>
                <p14:cNvContentPartPr/>
                <p14:nvPr/>
              </p14:nvContentPartPr>
              <p14:xfrm>
                <a:off x="8099975" y="2683024"/>
                <a:ext cx="176400" cy="811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BC03918-4544-E439-690C-93DDBC43554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91335" y="2674384"/>
                  <a:ext cx="19404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00D3D16-7C9D-A82F-A7FE-490C254E6AB1}"/>
                    </a:ext>
                  </a:extLst>
                </p14:cNvPr>
                <p14:cNvContentPartPr/>
                <p14:nvPr/>
              </p14:nvContentPartPr>
              <p14:xfrm>
                <a:off x="8650775" y="2649904"/>
                <a:ext cx="158400" cy="883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00D3D16-7C9D-A82F-A7FE-490C254E6AB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42135" y="2640904"/>
                  <a:ext cx="17604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CA3684-DCE6-7D36-BFE9-D0C1E25837FB}"/>
                    </a:ext>
                  </a:extLst>
                </p14:cNvPr>
                <p14:cNvContentPartPr/>
                <p14:nvPr/>
              </p14:nvContentPartPr>
              <p14:xfrm>
                <a:off x="8764535" y="2704984"/>
                <a:ext cx="121680" cy="10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CA3684-DCE6-7D36-BFE9-D0C1E25837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55535" y="2696344"/>
                  <a:ext cx="1393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2C9865C-4613-27A2-6A84-766E33EF593C}"/>
              </a:ext>
            </a:extLst>
          </p:cNvPr>
          <p:cNvGrpSpPr/>
          <p:nvPr/>
        </p:nvGrpSpPr>
        <p:grpSpPr>
          <a:xfrm>
            <a:off x="9230735" y="2635504"/>
            <a:ext cx="2366280" cy="716040"/>
            <a:chOff x="9230735" y="2635504"/>
            <a:chExt cx="236628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2A67270-2135-46C9-379D-52CF8A983463}"/>
                    </a:ext>
                  </a:extLst>
                </p14:cNvPr>
                <p14:cNvContentPartPr/>
                <p14:nvPr/>
              </p14:nvContentPartPr>
              <p14:xfrm>
                <a:off x="9230735" y="2711464"/>
                <a:ext cx="695520" cy="37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2A67270-2135-46C9-379D-52CF8A98346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22095" y="2702464"/>
                  <a:ext cx="7131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DF9881-587C-B546-2A96-E38146C2B4A8}"/>
                    </a:ext>
                  </a:extLst>
                </p14:cNvPr>
                <p14:cNvContentPartPr/>
                <p14:nvPr/>
              </p14:nvContentPartPr>
              <p14:xfrm>
                <a:off x="9699815" y="2843944"/>
                <a:ext cx="261360" cy="5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DF9881-587C-B546-2A96-E38146C2B4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90815" y="2835304"/>
                  <a:ext cx="279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E241376-5B7E-21B5-45A2-B446612B9541}"/>
                    </a:ext>
                  </a:extLst>
                </p14:cNvPr>
                <p14:cNvContentPartPr/>
                <p14:nvPr/>
              </p14:nvContentPartPr>
              <p14:xfrm>
                <a:off x="10086095" y="2721544"/>
                <a:ext cx="820080" cy="318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E241376-5B7E-21B5-45A2-B446612B95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77095" y="2712904"/>
                  <a:ext cx="837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E7E4FC0-C86B-5E71-5F25-45BBABA7F636}"/>
                    </a:ext>
                  </a:extLst>
                </p14:cNvPr>
                <p14:cNvContentPartPr/>
                <p14:nvPr/>
              </p14:nvContentPartPr>
              <p14:xfrm>
                <a:off x="11064215" y="2863024"/>
                <a:ext cx="231840" cy="144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E7E4FC0-C86B-5E71-5F25-45BBABA7F6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55575" y="2854384"/>
                  <a:ext cx="249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8DB621-C56E-F53F-E9DF-59A8065B6213}"/>
                    </a:ext>
                  </a:extLst>
                </p14:cNvPr>
                <p14:cNvContentPartPr/>
                <p14:nvPr/>
              </p14:nvContentPartPr>
              <p14:xfrm>
                <a:off x="11471735" y="2635504"/>
                <a:ext cx="29160" cy="21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8DB621-C56E-F53F-E9DF-59A8065B62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62735" y="2626504"/>
                  <a:ext cx="46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41534F-1CAB-D488-3A53-000F9A0291E6}"/>
                    </a:ext>
                  </a:extLst>
                </p14:cNvPr>
                <p14:cNvContentPartPr/>
                <p14:nvPr/>
              </p14:nvContentPartPr>
              <p14:xfrm>
                <a:off x="11360495" y="2902264"/>
                <a:ext cx="236520" cy="29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41534F-1CAB-D488-3A53-000F9A0291E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51495" y="2893624"/>
                  <a:ext cx="254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2D0A25D-5E29-0BA4-68D4-E7601F92245E}"/>
                    </a:ext>
                  </a:extLst>
                </p14:cNvPr>
                <p14:cNvContentPartPr/>
                <p14:nvPr/>
              </p14:nvContentPartPr>
              <p14:xfrm>
                <a:off x="11328095" y="3049504"/>
                <a:ext cx="242640" cy="302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2D0A25D-5E29-0BA4-68D4-E7601F9224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19095" y="3040864"/>
                  <a:ext cx="26028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274A22E-6468-4B88-8BB3-4209F5C91410}"/>
              </a:ext>
            </a:extLst>
          </p:cNvPr>
          <p:cNvGrpSpPr/>
          <p:nvPr/>
        </p:nvGrpSpPr>
        <p:grpSpPr>
          <a:xfrm>
            <a:off x="7727015" y="3609664"/>
            <a:ext cx="1328040" cy="870120"/>
            <a:chOff x="7727015" y="3609664"/>
            <a:chExt cx="132804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1BAC4F-9AFB-14C5-1AE6-F879E47538D1}"/>
                    </a:ext>
                  </a:extLst>
                </p14:cNvPr>
                <p14:cNvContentPartPr/>
                <p14:nvPr/>
              </p14:nvContentPartPr>
              <p14:xfrm>
                <a:off x="7769135" y="3890824"/>
                <a:ext cx="137880" cy="32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1BAC4F-9AFB-14C5-1AE6-F879E47538D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60135" y="3881824"/>
                  <a:ext cx="155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CFFF9C1-8350-483E-A556-FB0BE58FAED1}"/>
                    </a:ext>
                  </a:extLst>
                </p14:cNvPr>
                <p14:cNvContentPartPr/>
                <p14:nvPr/>
              </p14:nvContentPartPr>
              <p14:xfrm>
                <a:off x="7727015" y="3963544"/>
                <a:ext cx="240480" cy="78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CFFF9C1-8350-483E-A556-FB0BE58FAE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18015" y="3954904"/>
                  <a:ext cx="258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1B13F7-46F0-24A5-CA7F-9C5528C666C8}"/>
                    </a:ext>
                  </a:extLst>
                </p14:cNvPr>
                <p14:cNvContentPartPr/>
                <p14:nvPr/>
              </p14:nvContentPartPr>
              <p14:xfrm>
                <a:off x="8232095" y="3853384"/>
                <a:ext cx="220680" cy="102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1B13F7-46F0-24A5-CA7F-9C5528C666C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23095" y="3844384"/>
                  <a:ext cx="23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A7039C-E1ED-C3FA-09F8-E333158A9E09}"/>
                    </a:ext>
                  </a:extLst>
                </p14:cNvPr>
                <p14:cNvContentPartPr/>
                <p14:nvPr/>
              </p14:nvContentPartPr>
              <p14:xfrm>
                <a:off x="8197175" y="4043824"/>
                <a:ext cx="380160" cy="64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A7039C-E1ED-C3FA-09F8-E333158A9E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88535" y="4035184"/>
                  <a:ext cx="397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2CD5F3D-0883-9F41-206D-6527F4BFA393}"/>
                    </a:ext>
                  </a:extLst>
                </p14:cNvPr>
                <p14:cNvContentPartPr/>
                <p14:nvPr/>
              </p14:nvContentPartPr>
              <p14:xfrm>
                <a:off x="8233535" y="4226704"/>
                <a:ext cx="43200" cy="19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2CD5F3D-0883-9F41-206D-6527F4BFA3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24535" y="4217704"/>
                  <a:ext cx="60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86EFBA-EAD7-4155-8BCA-743686D87A10}"/>
                    </a:ext>
                  </a:extLst>
                </p14:cNvPr>
                <p14:cNvContentPartPr/>
                <p14:nvPr/>
              </p14:nvContentPartPr>
              <p14:xfrm>
                <a:off x="8381495" y="4234624"/>
                <a:ext cx="115560" cy="245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86EFBA-EAD7-4155-8BCA-743686D87A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72495" y="4225984"/>
                  <a:ext cx="133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D3DCFB0-3D04-8AE5-F1D0-EAC593E063E7}"/>
                    </a:ext>
                  </a:extLst>
                </p14:cNvPr>
                <p14:cNvContentPartPr/>
                <p14:nvPr/>
              </p14:nvContentPartPr>
              <p14:xfrm>
                <a:off x="8535935" y="4165864"/>
                <a:ext cx="51480" cy="233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D3DCFB0-3D04-8AE5-F1D0-EAC593E063E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27295" y="4157224"/>
                  <a:ext cx="6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8EE40EF-E609-11DA-A374-7B1AD8B427B7}"/>
                    </a:ext>
                  </a:extLst>
                </p14:cNvPr>
                <p14:cNvContentPartPr/>
                <p14:nvPr/>
              </p14:nvContentPartPr>
              <p14:xfrm>
                <a:off x="8649695" y="3759784"/>
                <a:ext cx="229680" cy="150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8EE40EF-E609-11DA-A374-7B1AD8B427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40695" y="3750784"/>
                  <a:ext cx="247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F254DAE-26E5-D73C-B9F5-878B9B19002D}"/>
                    </a:ext>
                  </a:extLst>
                </p14:cNvPr>
                <p14:cNvContentPartPr/>
                <p14:nvPr/>
              </p14:nvContentPartPr>
              <p14:xfrm>
                <a:off x="8857775" y="3908824"/>
                <a:ext cx="29160" cy="70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F254DAE-26E5-D73C-B9F5-878B9B1900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49135" y="3900184"/>
                  <a:ext cx="46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78A434-B95F-BCAA-DBF3-1AF51348D003}"/>
                    </a:ext>
                  </a:extLst>
                </p14:cNvPr>
                <p14:cNvContentPartPr/>
                <p14:nvPr/>
              </p14:nvContentPartPr>
              <p14:xfrm>
                <a:off x="8812055" y="3976504"/>
                <a:ext cx="159120" cy="38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78A434-B95F-BCAA-DBF3-1AF51348D0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03415" y="3967504"/>
                  <a:ext cx="176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3E2167-096B-6ED3-9751-A2B81F06764A}"/>
                    </a:ext>
                  </a:extLst>
                </p14:cNvPr>
                <p14:cNvContentPartPr/>
                <p14:nvPr/>
              </p14:nvContentPartPr>
              <p14:xfrm>
                <a:off x="8875415" y="3609664"/>
                <a:ext cx="115560" cy="127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3E2167-096B-6ED3-9751-A2B81F06764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66775" y="3600664"/>
                  <a:ext cx="133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0019FA-7601-A6C4-53C6-E73B2B163DF0}"/>
                    </a:ext>
                  </a:extLst>
                </p14:cNvPr>
                <p14:cNvContentPartPr/>
                <p14:nvPr/>
              </p14:nvContentPartPr>
              <p14:xfrm>
                <a:off x="8649335" y="4058224"/>
                <a:ext cx="344160" cy="69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0019FA-7601-A6C4-53C6-E73B2B163DF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40335" y="4049224"/>
                  <a:ext cx="361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C68033C-BC94-8EF4-0678-640BEBD4E865}"/>
                    </a:ext>
                  </a:extLst>
                </p14:cNvPr>
                <p14:cNvContentPartPr/>
                <p14:nvPr/>
              </p14:nvContentPartPr>
              <p14:xfrm>
                <a:off x="8762375" y="4169824"/>
                <a:ext cx="186120" cy="250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C68033C-BC94-8EF4-0678-640BEBD4E8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53735" y="4161184"/>
                  <a:ext cx="203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BD64CB-10DF-BB51-432C-E6B421905E8B}"/>
                    </a:ext>
                  </a:extLst>
                </p14:cNvPr>
                <p14:cNvContentPartPr/>
                <p14:nvPr/>
              </p14:nvContentPartPr>
              <p14:xfrm>
                <a:off x="8960015" y="4134904"/>
                <a:ext cx="95040" cy="84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BD64CB-10DF-BB51-432C-E6B421905E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51375" y="4125904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960BD41-2041-F64C-E883-CCEFA06E907E}"/>
              </a:ext>
            </a:extLst>
          </p:cNvPr>
          <p:cNvGrpSpPr/>
          <p:nvPr/>
        </p:nvGrpSpPr>
        <p:grpSpPr>
          <a:xfrm>
            <a:off x="9313895" y="3536584"/>
            <a:ext cx="1658520" cy="553680"/>
            <a:chOff x="9313895" y="3536584"/>
            <a:chExt cx="165852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C06106B-EAB0-D21A-6C5D-0598F63CBD68}"/>
                    </a:ext>
                  </a:extLst>
                </p14:cNvPr>
                <p14:cNvContentPartPr/>
                <p14:nvPr/>
              </p14:nvContentPartPr>
              <p14:xfrm>
                <a:off x="9313895" y="3892264"/>
                <a:ext cx="393480" cy="141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C06106B-EAB0-D21A-6C5D-0598F63CBD6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05255" y="3883624"/>
                  <a:ext cx="411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9418610-D8F2-7F7E-7CB1-E96D559BB6C1}"/>
                    </a:ext>
                  </a:extLst>
                </p14:cNvPr>
                <p14:cNvContentPartPr/>
                <p14:nvPr/>
              </p14:nvContentPartPr>
              <p14:xfrm>
                <a:off x="9852455" y="3743944"/>
                <a:ext cx="358200" cy="186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9418610-D8F2-7F7E-7CB1-E96D559BB6C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43815" y="3735304"/>
                  <a:ext cx="375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6F9AF0-8A77-9E65-EAEE-F83D626A9B8E}"/>
                    </a:ext>
                  </a:extLst>
                </p14:cNvPr>
                <p14:cNvContentPartPr/>
                <p14:nvPr/>
              </p14:nvContentPartPr>
              <p14:xfrm>
                <a:off x="10114535" y="3934744"/>
                <a:ext cx="136440" cy="155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6F9AF0-8A77-9E65-EAEE-F83D626A9B8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05535" y="3926104"/>
                  <a:ext cx="15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52BB6DF-824A-7255-2F8D-06F42E8D5AB9}"/>
                    </a:ext>
                  </a:extLst>
                </p14:cNvPr>
                <p14:cNvContentPartPr/>
                <p14:nvPr/>
              </p14:nvContentPartPr>
              <p14:xfrm>
                <a:off x="10224695" y="3536584"/>
                <a:ext cx="123120" cy="135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52BB6DF-824A-7255-2F8D-06F42E8D5AB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16055" y="3527584"/>
                  <a:ext cx="140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65E3833-8A61-3993-1521-22879F756D6C}"/>
                    </a:ext>
                  </a:extLst>
                </p14:cNvPr>
                <p14:cNvContentPartPr/>
                <p14:nvPr/>
              </p14:nvContentPartPr>
              <p14:xfrm>
                <a:off x="10412255" y="3819184"/>
                <a:ext cx="162000" cy="72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65E3833-8A61-3993-1521-22879F756D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03255" y="3810544"/>
                  <a:ext cx="179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1BA4638-7A41-619E-2D17-1C61282FC843}"/>
                    </a:ext>
                  </a:extLst>
                </p14:cNvPr>
                <p14:cNvContentPartPr/>
                <p14:nvPr/>
              </p14:nvContentPartPr>
              <p14:xfrm>
                <a:off x="10760015" y="3692824"/>
                <a:ext cx="212400" cy="325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1BA4638-7A41-619E-2D17-1C61282FC8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51375" y="3683824"/>
                  <a:ext cx="23004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7CFEB27-90E0-3799-6EC5-68B64CF68520}"/>
              </a:ext>
            </a:extLst>
          </p:cNvPr>
          <p:cNvGrpSpPr/>
          <p:nvPr/>
        </p:nvGrpSpPr>
        <p:grpSpPr>
          <a:xfrm>
            <a:off x="4194310" y="4642324"/>
            <a:ext cx="614160" cy="307800"/>
            <a:chOff x="4194310" y="4642324"/>
            <a:chExt cx="6141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281C506-D35F-0D42-F0B2-FACD86C96E63}"/>
                    </a:ext>
                  </a:extLst>
                </p14:cNvPr>
                <p14:cNvContentPartPr/>
                <p14:nvPr/>
              </p14:nvContentPartPr>
              <p14:xfrm>
                <a:off x="4194310" y="4749964"/>
                <a:ext cx="236880" cy="169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281C506-D35F-0D42-F0B2-FACD86C96E6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85670" y="4741324"/>
                  <a:ext cx="254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2604CC2-A040-A2A1-BB28-6FA3049DD397}"/>
                    </a:ext>
                  </a:extLst>
                </p14:cNvPr>
                <p14:cNvContentPartPr/>
                <p14:nvPr/>
              </p14:nvContentPartPr>
              <p14:xfrm>
                <a:off x="4598590" y="4642324"/>
                <a:ext cx="209880" cy="307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2604CC2-A040-A2A1-BB28-6FA3049DD3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89950" y="4633324"/>
                  <a:ext cx="22752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DD55E7E-0976-6E1D-47FA-687DA7A1033E}"/>
                  </a:ext>
                </a:extLst>
              </p14:cNvPr>
              <p14:cNvContentPartPr/>
              <p14:nvPr/>
            </p14:nvContentPartPr>
            <p14:xfrm>
              <a:off x="3697510" y="2678884"/>
              <a:ext cx="486000" cy="1753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DD55E7E-0976-6E1D-47FA-687DA7A1033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88870" y="2670244"/>
                <a:ext cx="5036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F21781F-04DA-328D-063F-CF3B062566A1}"/>
                  </a:ext>
                </a:extLst>
              </p14:cNvPr>
              <p14:cNvContentPartPr/>
              <p14:nvPr/>
            </p14:nvContentPartPr>
            <p14:xfrm>
              <a:off x="5233630" y="3007204"/>
              <a:ext cx="1965960" cy="32011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F21781F-04DA-328D-063F-CF3B062566A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224630" y="2998564"/>
                <a:ext cx="1983600" cy="32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A41A46-0B0A-B677-4D17-67C13BC7FF24}"/>
              </a:ext>
            </a:extLst>
          </p:cNvPr>
          <p:cNvGrpSpPr/>
          <p:nvPr/>
        </p:nvGrpSpPr>
        <p:grpSpPr>
          <a:xfrm>
            <a:off x="6060550" y="4496524"/>
            <a:ext cx="5741640" cy="1408680"/>
            <a:chOff x="6060550" y="4496524"/>
            <a:chExt cx="5741640" cy="14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69CFB23-1776-13B2-98D9-FFE57542B0A4}"/>
                    </a:ext>
                  </a:extLst>
                </p14:cNvPr>
                <p14:cNvContentPartPr/>
                <p14:nvPr/>
              </p14:nvContentPartPr>
              <p14:xfrm>
                <a:off x="6060550" y="4748164"/>
                <a:ext cx="975600" cy="515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69CFB23-1776-13B2-98D9-FFE57542B0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51550" y="4739164"/>
                  <a:ext cx="9932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960468-4510-E33F-4046-1AF3DC5EE230}"/>
                    </a:ext>
                  </a:extLst>
                </p14:cNvPr>
                <p14:cNvContentPartPr/>
                <p14:nvPr/>
              </p14:nvContentPartPr>
              <p14:xfrm>
                <a:off x="7281310" y="4893964"/>
                <a:ext cx="144720" cy="25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960468-4510-E33F-4046-1AF3DC5EE23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72670" y="4885324"/>
                  <a:ext cx="16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A1A0AFF-FE98-A95E-FFDB-E9616ED2392D}"/>
                    </a:ext>
                  </a:extLst>
                </p14:cNvPr>
                <p14:cNvContentPartPr/>
                <p14:nvPr/>
              </p14:nvContentPartPr>
              <p14:xfrm>
                <a:off x="7278070" y="4974244"/>
                <a:ext cx="187200" cy="1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A1A0AFF-FE98-A95E-FFDB-E9616ED2392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69070" y="4965604"/>
                  <a:ext cx="20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DDD70E2-5B04-DC17-5115-17605C146FDE}"/>
                    </a:ext>
                  </a:extLst>
                </p14:cNvPr>
                <p14:cNvContentPartPr/>
                <p14:nvPr/>
              </p14:nvContentPartPr>
              <p14:xfrm>
                <a:off x="7723750" y="4643764"/>
                <a:ext cx="27720" cy="219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DDD70E2-5B04-DC17-5115-17605C146FD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15110" y="4634764"/>
                  <a:ext cx="45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3AB43B2-D95D-F3B8-BE30-AB4B75622CE6}"/>
                    </a:ext>
                  </a:extLst>
                </p14:cNvPr>
                <p14:cNvContentPartPr/>
                <p14:nvPr/>
              </p14:nvContentPartPr>
              <p14:xfrm>
                <a:off x="7575790" y="4941124"/>
                <a:ext cx="332640" cy="19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3AB43B2-D95D-F3B8-BE30-AB4B75622CE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67150" y="4932484"/>
                  <a:ext cx="35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5F72B20-0554-2F0B-63FF-B7D483AD53E0}"/>
                    </a:ext>
                  </a:extLst>
                </p14:cNvPr>
                <p14:cNvContentPartPr/>
                <p14:nvPr/>
              </p14:nvContentPartPr>
              <p14:xfrm>
                <a:off x="7670830" y="5063884"/>
                <a:ext cx="159480" cy="18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5F72B20-0554-2F0B-63FF-B7D483AD53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61830" y="5055244"/>
                  <a:ext cx="17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5D50853-733B-736A-A85F-F0F995CE128C}"/>
                    </a:ext>
                  </a:extLst>
                </p14:cNvPr>
                <p14:cNvContentPartPr/>
                <p14:nvPr/>
              </p14:nvContentPartPr>
              <p14:xfrm>
                <a:off x="8014270" y="4850764"/>
                <a:ext cx="207000" cy="172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5D50853-733B-736A-A85F-F0F995CE128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05630" y="4842124"/>
                  <a:ext cx="224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68DD39E-A907-C4E5-F14E-6D087DD04289}"/>
                    </a:ext>
                  </a:extLst>
                </p14:cNvPr>
                <p14:cNvContentPartPr/>
                <p14:nvPr/>
              </p14:nvContentPartPr>
              <p14:xfrm>
                <a:off x="8376790" y="4667524"/>
                <a:ext cx="150840" cy="434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68DD39E-A907-C4E5-F14E-6D087DD0428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67790" y="4658524"/>
                  <a:ext cx="1684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D6F6BCF-BC37-D981-EF19-AEEC9C59A85B}"/>
                    </a:ext>
                  </a:extLst>
                </p14:cNvPr>
                <p14:cNvContentPartPr/>
                <p14:nvPr/>
              </p14:nvContentPartPr>
              <p14:xfrm>
                <a:off x="8549950" y="4732684"/>
                <a:ext cx="398880" cy="229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D6F6BCF-BC37-D981-EF19-AEEC9C59A85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41310" y="4724044"/>
                  <a:ext cx="416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2352BB0-37BE-C5FB-8BFE-951C87425CBE}"/>
                    </a:ext>
                  </a:extLst>
                </p14:cNvPr>
                <p14:cNvContentPartPr/>
                <p14:nvPr/>
              </p14:nvContentPartPr>
              <p14:xfrm>
                <a:off x="8894470" y="4994044"/>
                <a:ext cx="11880" cy="120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2352BB0-37BE-C5FB-8BFE-951C87425CB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85470" y="4985404"/>
                  <a:ext cx="2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59B0CD1-9E28-3791-350B-39D5BF672566}"/>
                    </a:ext>
                  </a:extLst>
                </p14:cNvPr>
                <p14:cNvContentPartPr/>
                <p14:nvPr/>
              </p14:nvContentPartPr>
              <p14:xfrm>
                <a:off x="8848030" y="5115364"/>
                <a:ext cx="166680" cy="27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59B0CD1-9E28-3791-350B-39D5BF67256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39030" y="5106724"/>
                  <a:ext cx="18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BB6082C-132A-609A-3B63-9449C7F18257}"/>
                    </a:ext>
                  </a:extLst>
                </p14:cNvPr>
                <p14:cNvContentPartPr/>
                <p14:nvPr/>
              </p14:nvContentPartPr>
              <p14:xfrm>
                <a:off x="9013630" y="4652764"/>
                <a:ext cx="101160" cy="140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BB6082C-132A-609A-3B63-9449C7F182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04990" y="4644124"/>
                  <a:ext cx="118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3B668ED-8D2B-6D19-9C3C-5561C9B79BE3}"/>
                    </a:ext>
                  </a:extLst>
                </p14:cNvPr>
                <p14:cNvContentPartPr/>
                <p14:nvPr/>
              </p14:nvContentPartPr>
              <p14:xfrm>
                <a:off x="9428710" y="4784884"/>
                <a:ext cx="25200" cy="20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3B668ED-8D2B-6D19-9C3C-5561C9B79BE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20070" y="4775884"/>
                  <a:ext cx="42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E8A8A50-51DD-D217-A1A1-4500719C013A}"/>
                    </a:ext>
                  </a:extLst>
                </p14:cNvPr>
                <p14:cNvContentPartPr/>
                <p14:nvPr/>
              </p14:nvContentPartPr>
              <p14:xfrm>
                <a:off x="9344830" y="4870564"/>
                <a:ext cx="145080" cy="2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E8A8A50-51DD-D217-A1A1-4500719C013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36190" y="4861924"/>
                  <a:ext cx="162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444F183-A5F7-5316-38C4-8F0A9719BEB3}"/>
                    </a:ext>
                  </a:extLst>
                </p14:cNvPr>
                <p14:cNvContentPartPr/>
                <p14:nvPr/>
              </p14:nvContentPartPr>
              <p14:xfrm>
                <a:off x="9620590" y="4722964"/>
                <a:ext cx="367200" cy="233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444F183-A5F7-5316-38C4-8F0A9719BEB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11590" y="4713964"/>
                  <a:ext cx="384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E626083-8746-9696-1679-7B31FF218443}"/>
                    </a:ext>
                  </a:extLst>
                </p14:cNvPr>
                <p14:cNvContentPartPr/>
                <p14:nvPr/>
              </p14:nvContentPartPr>
              <p14:xfrm>
                <a:off x="9871150" y="4950484"/>
                <a:ext cx="9000" cy="161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E626083-8746-9696-1679-7B31FF21844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62510" y="4941484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9069E3-1D80-0014-46AF-E695E6BCE79E}"/>
                    </a:ext>
                  </a:extLst>
                </p14:cNvPr>
                <p14:cNvContentPartPr/>
                <p14:nvPr/>
              </p14:nvContentPartPr>
              <p14:xfrm>
                <a:off x="9931270" y="4936804"/>
                <a:ext cx="6120" cy="173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9069E3-1D80-0014-46AF-E695E6BCE79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22270" y="4927804"/>
                  <a:ext cx="23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DC47966-50DE-6AB4-EF5C-B717DF04AAE8}"/>
                    </a:ext>
                  </a:extLst>
                </p14:cNvPr>
                <p14:cNvContentPartPr/>
                <p14:nvPr/>
              </p14:nvContentPartPr>
              <p14:xfrm>
                <a:off x="9976270" y="4564924"/>
                <a:ext cx="140040" cy="126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DC47966-50DE-6AB4-EF5C-B717DF04AAE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67270" y="4556284"/>
                  <a:ext cx="157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C752855-D1D9-4A9A-0979-91A754A4749C}"/>
                    </a:ext>
                  </a:extLst>
                </p14:cNvPr>
                <p14:cNvContentPartPr/>
                <p14:nvPr/>
              </p14:nvContentPartPr>
              <p14:xfrm>
                <a:off x="10126750" y="4496524"/>
                <a:ext cx="205200" cy="705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C752855-D1D9-4A9A-0979-91A754A474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18110" y="4487524"/>
                  <a:ext cx="22284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C22BFD2-60B2-BD1B-1898-32E62E61C1C7}"/>
                    </a:ext>
                  </a:extLst>
                </p14:cNvPr>
                <p14:cNvContentPartPr/>
                <p14:nvPr/>
              </p14:nvContentPartPr>
              <p14:xfrm>
                <a:off x="10517710" y="4834924"/>
                <a:ext cx="234720" cy="12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C22BFD2-60B2-BD1B-1898-32E62E61C1C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08710" y="4825924"/>
                  <a:ext cx="252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831FD8F-8993-7F07-822A-B241086DAFAA}"/>
                    </a:ext>
                  </a:extLst>
                </p14:cNvPr>
                <p14:cNvContentPartPr/>
                <p14:nvPr/>
              </p14:nvContentPartPr>
              <p14:xfrm>
                <a:off x="10536790" y="4911964"/>
                <a:ext cx="239400" cy="78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831FD8F-8993-7F07-822A-B241086DAFA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27790" y="4902964"/>
                  <a:ext cx="257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B1707F3-C0CC-7010-B082-7A2AC07EF0D3}"/>
                    </a:ext>
                  </a:extLst>
                </p14:cNvPr>
                <p14:cNvContentPartPr/>
                <p14:nvPr/>
              </p14:nvContentPartPr>
              <p14:xfrm>
                <a:off x="10929550" y="4641244"/>
                <a:ext cx="861840" cy="35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B1707F3-C0CC-7010-B082-7A2AC07EF0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20550" y="4632604"/>
                  <a:ext cx="879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5DD8ED7-1A4C-9D8D-4CB4-A2B585B9728C}"/>
                    </a:ext>
                  </a:extLst>
                </p14:cNvPr>
                <p14:cNvContentPartPr/>
                <p14:nvPr/>
              </p14:nvContentPartPr>
              <p14:xfrm>
                <a:off x="11630110" y="4734844"/>
                <a:ext cx="172080" cy="29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5DD8ED7-1A4C-9D8D-4CB4-A2B585B9728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21470" y="4726204"/>
                  <a:ext cx="189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6BF55FE-AF70-EF5A-7876-E476F18D188B}"/>
                    </a:ext>
                  </a:extLst>
                </p14:cNvPr>
                <p14:cNvContentPartPr/>
                <p14:nvPr/>
              </p14:nvContentPartPr>
              <p14:xfrm>
                <a:off x="7651030" y="5274124"/>
                <a:ext cx="1037880" cy="63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6BF55FE-AF70-EF5A-7876-E476F18D188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42390" y="5265484"/>
                  <a:ext cx="105552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820F7EB-C909-D800-7155-9633685863CA}"/>
                    </a:ext>
                  </a:extLst>
                </p14:cNvPr>
                <p14:cNvContentPartPr/>
                <p14:nvPr/>
              </p14:nvContentPartPr>
              <p14:xfrm>
                <a:off x="8525110" y="5218324"/>
                <a:ext cx="171720" cy="167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820F7EB-C909-D800-7155-9633685863C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16110" y="5209684"/>
                  <a:ext cx="1893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7B48110-66C1-8491-C525-6D5049641630}"/>
              </a:ext>
            </a:extLst>
          </p:cNvPr>
          <p:cNvGrpSpPr/>
          <p:nvPr/>
        </p:nvGrpSpPr>
        <p:grpSpPr>
          <a:xfrm>
            <a:off x="6121030" y="5964964"/>
            <a:ext cx="2473920" cy="495000"/>
            <a:chOff x="6121030" y="5964964"/>
            <a:chExt cx="24739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E15D22E-CFBC-B0C2-9A46-08ACE09914FC}"/>
                    </a:ext>
                  </a:extLst>
                </p14:cNvPr>
                <p14:cNvContentPartPr/>
                <p14:nvPr/>
              </p14:nvContentPartPr>
              <p14:xfrm>
                <a:off x="6121030" y="5989804"/>
                <a:ext cx="38520" cy="304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E15D22E-CFBC-B0C2-9A46-08ACE09914F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12390" y="5980804"/>
                  <a:ext cx="561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763C80C-FBA3-879C-47CE-847E057FF9DA}"/>
                    </a:ext>
                  </a:extLst>
                </p14:cNvPr>
                <p14:cNvContentPartPr/>
                <p14:nvPr/>
              </p14:nvContentPartPr>
              <p14:xfrm>
                <a:off x="6294190" y="5977924"/>
                <a:ext cx="126000" cy="289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763C80C-FBA3-879C-47CE-847E057FF9D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85190" y="5968924"/>
                  <a:ext cx="143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AF4083A-EAA9-C480-5EDA-7B392F99A58B}"/>
                    </a:ext>
                  </a:extLst>
                </p14:cNvPr>
                <p14:cNvContentPartPr/>
                <p14:nvPr/>
              </p14:nvContentPartPr>
              <p14:xfrm>
                <a:off x="6209230" y="6143524"/>
                <a:ext cx="222840" cy="56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AF4083A-EAA9-C480-5EDA-7B392F99A58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00230" y="6134884"/>
                  <a:ext cx="24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430ACB5-3695-B274-9F40-633C9064A073}"/>
                    </a:ext>
                  </a:extLst>
                </p14:cNvPr>
                <p14:cNvContentPartPr/>
                <p14:nvPr/>
              </p14:nvContentPartPr>
              <p14:xfrm>
                <a:off x="6594790" y="6043804"/>
                <a:ext cx="288360" cy="220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430ACB5-3695-B274-9F40-633C9064A07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86150" y="6035164"/>
                  <a:ext cx="306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42A2145-1017-8037-3C99-97464C64A6FD}"/>
                    </a:ext>
                  </a:extLst>
                </p14:cNvPr>
                <p14:cNvContentPartPr/>
                <p14:nvPr/>
              </p14:nvContentPartPr>
              <p14:xfrm>
                <a:off x="6866230" y="6236044"/>
                <a:ext cx="33480" cy="185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42A2145-1017-8037-3C99-97464C64A6F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57590" y="6227404"/>
                  <a:ext cx="5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9A0234A-45AE-12EF-07A2-FFC2DBE95F48}"/>
                    </a:ext>
                  </a:extLst>
                </p14:cNvPr>
                <p14:cNvContentPartPr/>
                <p14:nvPr/>
              </p14:nvContentPartPr>
              <p14:xfrm>
                <a:off x="6808270" y="6403084"/>
                <a:ext cx="244800" cy="56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9A0234A-45AE-12EF-07A2-FFC2DBE95F4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99630" y="6394444"/>
                  <a:ext cx="26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E001CE8-00AF-3C3C-3C55-F912EA6EE8B7}"/>
                    </a:ext>
                  </a:extLst>
                </p14:cNvPr>
                <p14:cNvContentPartPr/>
                <p14:nvPr/>
              </p14:nvContentPartPr>
              <p14:xfrm>
                <a:off x="7239190" y="6139924"/>
                <a:ext cx="406440" cy="149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E001CE8-00AF-3C3C-3C55-F912EA6EE8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30190" y="6130924"/>
                  <a:ext cx="424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AE1A51B-072F-DB06-EB4F-A4B4A37B4F7F}"/>
                    </a:ext>
                  </a:extLst>
                </p14:cNvPr>
                <p14:cNvContentPartPr/>
                <p14:nvPr/>
              </p14:nvContentPartPr>
              <p14:xfrm>
                <a:off x="7663630" y="6142444"/>
                <a:ext cx="931320" cy="176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AE1A51B-072F-DB06-EB4F-A4B4A37B4F7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654990" y="6133444"/>
                  <a:ext cx="948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9DFAB69-ACFE-1A5E-51E8-40D60A264FB1}"/>
                    </a:ext>
                  </a:extLst>
                </p14:cNvPr>
                <p14:cNvContentPartPr/>
                <p14:nvPr/>
              </p14:nvContentPartPr>
              <p14:xfrm>
                <a:off x="7300030" y="5964964"/>
                <a:ext cx="37800" cy="68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9DFAB69-ACFE-1A5E-51E8-40D60A264FB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91390" y="5956324"/>
                  <a:ext cx="5544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40E0A56-424E-19B6-C651-9CAF8F67DE99}"/>
                  </a:ext>
                </a:extLst>
              </p14:cNvPr>
              <p14:cNvContentPartPr/>
              <p14:nvPr/>
            </p14:nvContentPartPr>
            <p14:xfrm>
              <a:off x="6873790" y="5827444"/>
              <a:ext cx="188280" cy="1260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40E0A56-424E-19B6-C651-9CAF8F67DE9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864790" y="5818444"/>
                <a:ext cx="2059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0ED5EB6-8185-D86E-B33E-464D0AD06727}"/>
                  </a:ext>
                </a:extLst>
              </p14:cNvPr>
              <p14:cNvContentPartPr/>
              <p14:nvPr/>
            </p14:nvContentPartPr>
            <p14:xfrm>
              <a:off x="8589910" y="6368884"/>
              <a:ext cx="72720" cy="1497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0ED5EB6-8185-D86E-B33E-464D0AD0672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581270" y="6360244"/>
                <a:ext cx="9036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BAF6CEE-E88F-3B92-42A8-E8DC99C6F117}"/>
              </a:ext>
            </a:extLst>
          </p:cNvPr>
          <p:cNvGrpSpPr/>
          <p:nvPr/>
        </p:nvGrpSpPr>
        <p:grpSpPr>
          <a:xfrm>
            <a:off x="9088510" y="5783884"/>
            <a:ext cx="2917080" cy="636120"/>
            <a:chOff x="9088510" y="5783884"/>
            <a:chExt cx="291708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B62E4E8-EFBD-CCBF-F3CB-411C6A772AEC}"/>
                    </a:ext>
                  </a:extLst>
                </p14:cNvPr>
                <p14:cNvContentPartPr/>
                <p14:nvPr/>
              </p14:nvContentPartPr>
              <p14:xfrm>
                <a:off x="9088510" y="6033724"/>
                <a:ext cx="414000" cy="247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B62E4E8-EFBD-CCBF-F3CB-411C6A772AE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79870" y="6024724"/>
                  <a:ext cx="431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7A30DBA-3212-6825-590C-A00DDA2E5E27}"/>
                    </a:ext>
                  </a:extLst>
                </p14:cNvPr>
                <p14:cNvContentPartPr/>
                <p14:nvPr/>
              </p14:nvContentPartPr>
              <p14:xfrm>
                <a:off x="9381910" y="6272764"/>
                <a:ext cx="14760" cy="147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7A30DBA-3212-6825-590C-A00DDA2E5E2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73270" y="6264124"/>
                  <a:ext cx="32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60E1D32-0567-2E5D-0565-632A7DB5E6AF}"/>
                    </a:ext>
                  </a:extLst>
                </p14:cNvPr>
                <p14:cNvContentPartPr/>
                <p14:nvPr/>
              </p14:nvContentPartPr>
              <p14:xfrm>
                <a:off x="9447070" y="6286444"/>
                <a:ext cx="27720" cy="120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60E1D32-0567-2E5D-0565-632A7DB5E6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38070" y="6277804"/>
                  <a:ext cx="45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2773082-200B-3064-09D6-D7A21981E0E6}"/>
                    </a:ext>
                  </a:extLst>
                </p14:cNvPr>
                <p14:cNvContentPartPr/>
                <p14:nvPr/>
              </p14:nvContentPartPr>
              <p14:xfrm>
                <a:off x="9531670" y="5801524"/>
                <a:ext cx="99720" cy="144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2773082-200B-3064-09D6-D7A21981E0E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23030" y="5792884"/>
                  <a:ext cx="117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4F9DBDB-3CD8-DC59-D002-46C1B3FB2E19}"/>
                    </a:ext>
                  </a:extLst>
                </p14:cNvPr>
                <p14:cNvContentPartPr/>
                <p14:nvPr/>
              </p14:nvContentPartPr>
              <p14:xfrm>
                <a:off x="9847030" y="5786764"/>
                <a:ext cx="747000" cy="427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4F9DBDB-3CD8-DC59-D002-46C1B3FB2E1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38390" y="5777764"/>
                  <a:ext cx="7646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1E5B97F-D93B-FEE6-3F00-926A0FE1DE53}"/>
                    </a:ext>
                  </a:extLst>
                </p14:cNvPr>
                <p14:cNvContentPartPr/>
                <p14:nvPr/>
              </p14:nvContentPartPr>
              <p14:xfrm>
                <a:off x="10410430" y="5943004"/>
                <a:ext cx="260640" cy="43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1E5B97F-D93B-FEE6-3F00-926A0FE1DE5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01790" y="5934004"/>
                  <a:ext cx="27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B65C6EB-F3E1-6A74-C4C7-ED1B80411DE3}"/>
                    </a:ext>
                  </a:extLst>
                </p14:cNvPr>
                <p14:cNvContentPartPr/>
                <p14:nvPr/>
              </p14:nvContentPartPr>
              <p14:xfrm>
                <a:off x="10815430" y="5783884"/>
                <a:ext cx="1190160" cy="466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B65C6EB-F3E1-6A74-C4C7-ED1B80411D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06430" y="5774884"/>
                  <a:ext cx="120780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E7A388C-4711-0F89-B903-61A216E21BBF}"/>
                  </a:ext>
                </a:extLst>
              </p14:cNvPr>
              <p14:cNvContentPartPr/>
              <p14:nvPr/>
            </p14:nvContentPartPr>
            <p14:xfrm>
              <a:off x="10793830" y="6297244"/>
              <a:ext cx="1172520" cy="712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E7A388C-4711-0F89-B903-61A216E21BB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784830" y="6288604"/>
                <a:ext cx="119016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7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8AC15C-CEB4-3C59-A4FE-23C2E7ABEE9B}"/>
              </a:ext>
            </a:extLst>
          </p:cNvPr>
          <p:cNvGrpSpPr/>
          <p:nvPr/>
        </p:nvGrpSpPr>
        <p:grpSpPr>
          <a:xfrm>
            <a:off x="856750" y="344644"/>
            <a:ext cx="288720" cy="310320"/>
            <a:chOff x="856750" y="344644"/>
            <a:chExt cx="2887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285119D-997A-4544-6684-246E2C0D9A00}"/>
                    </a:ext>
                  </a:extLst>
                </p14:cNvPr>
                <p14:cNvContentPartPr/>
                <p14:nvPr/>
              </p14:nvContentPartPr>
              <p14:xfrm>
                <a:off x="856750" y="344644"/>
                <a:ext cx="22680" cy="292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285119D-997A-4544-6684-246E2C0D9A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7750" y="336004"/>
                  <a:ext cx="40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D899AB-F29E-A716-E100-E2A3AE9894CE}"/>
                    </a:ext>
                  </a:extLst>
                </p14:cNvPr>
                <p14:cNvContentPartPr/>
                <p14:nvPr/>
              </p14:nvContentPartPr>
              <p14:xfrm>
                <a:off x="1018390" y="378844"/>
                <a:ext cx="90720" cy="27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D899AB-F29E-A716-E100-E2A3AE9894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9390" y="370204"/>
                  <a:ext cx="108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4BFBB2-1BAD-1D44-5489-010751B9BA20}"/>
                    </a:ext>
                  </a:extLst>
                </p14:cNvPr>
                <p14:cNvContentPartPr/>
                <p14:nvPr/>
              </p14:nvContentPartPr>
              <p14:xfrm>
                <a:off x="1002910" y="492604"/>
                <a:ext cx="142560" cy="60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4BFBB2-1BAD-1D44-5489-010751B9BA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3910" y="483964"/>
                  <a:ext cx="1602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6EB0CC-8FB0-E66F-5290-A6DD042A0B12}"/>
                  </a:ext>
                </a:extLst>
              </p14:cNvPr>
              <p14:cNvContentPartPr/>
              <p14:nvPr/>
            </p14:nvContentPartPr>
            <p14:xfrm>
              <a:off x="1590790" y="346804"/>
              <a:ext cx="213840" cy="26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6EB0CC-8FB0-E66F-5290-A6DD042A0B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2150" y="338164"/>
                <a:ext cx="23148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2F7D6DB-6EE7-8E73-3685-E71F083A9960}"/>
              </a:ext>
            </a:extLst>
          </p:cNvPr>
          <p:cNvGrpSpPr/>
          <p:nvPr/>
        </p:nvGrpSpPr>
        <p:grpSpPr>
          <a:xfrm>
            <a:off x="2116750" y="220804"/>
            <a:ext cx="1842120" cy="551520"/>
            <a:chOff x="2116750" y="220804"/>
            <a:chExt cx="184212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C9D616-DE84-C97C-FAF9-F30226BF74F6}"/>
                    </a:ext>
                  </a:extLst>
                </p14:cNvPr>
                <p14:cNvContentPartPr/>
                <p14:nvPr/>
              </p14:nvContentPartPr>
              <p14:xfrm>
                <a:off x="2116750" y="259684"/>
                <a:ext cx="614520" cy="512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C9D616-DE84-C97C-FAF9-F30226BF74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7750" y="251044"/>
                  <a:ext cx="6321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C21030-6EF1-9346-80F3-3BC85B10CCF3}"/>
                    </a:ext>
                  </a:extLst>
                </p14:cNvPr>
                <p14:cNvContentPartPr/>
                <p14:nvPr/>
              </p14:nvContentPartPr>
              <p14:xfrm>
                <a:off x="2360110" y="308284"/>
                <a:ext cx="311400" cy="36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C21030-6EF1-9346-80F3-3BC85B10CC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1110" y="299644"/>
                  <a:ext cx="329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553261-1628-F384-163D-96423F321276}"/>
                    </a:ext>
                  </a:extLst>
                </p14:cNvPr>
                <p14:cNvContentPartPr/>
                <p14:nvPr/>
              </p14:nvContentPartPr>
              <p14:xfrm>
                <a:off x="3012430" y="220804"/>
                <a:ext cx="946440" cy="50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553261-1628-F384-163D-96423F3212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3790" y="212164"/>
                  <a:ext cx="96408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7ACE82-2509-7AE9-0A1B-2033242C0513}"/>
              </a:ext>
            </a:extLst>
          </p:cNvPr>
          <p:cNvGrpSpPr/>
          <p:nvPr/>
        </p:nvGrpSpPr>
        <p:grpSpPr>
          <a:xfrm>
            <a:off x="4273150" y="64564"/>
            <a:ext cx="4219560" cy="696960"/>
            <a:chOff x="4273150" y="64564"/>
            <a:chExt cx="42195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FF5A64-BA96-CE75-FCA4-3BBE326C4548}"/>
                    </a:ext>
                  </a:extLst>
                </p14:cNvPr>
                <p14:cNvContentPartPr/>
                <p14:nvPr/>
              </p14:nvContentPartPr>
              <p14:xfrm>
                <a:off x="4273150" y="246364"/>
                <a:ext cx="1130760" cy="51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FF5A64-BA96-CE75-FCA4-3BBE326C45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64510" y="237724"/>
                  <a:ext cx="11484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B3E9FB-D6BA-E3F0-E19E-0AFC5750A5AB}"/>
                    </a:ext>
                  </a:extLst>
                </p14:cNvPr>
                <p14:cNvContentPartPr/>
                <p14:nvPr/>
              </p14:nvContentPartPr>
              <p14:xfrm>
                <a:off x="5597590" y="431404"/>
                <a:ext cx="409680" cy="12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B3E9FB-D6BA-E3F0-E19E-0AFC5750A5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8590" y="422404"/>
                  <a:ext cx="42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D2FE0E-7B69-8BCE-0EEF-42C05C9D1D5C}"/>
                    </a:ext>
                  </a:extLst>
                </p14:cNvPr>
                <p14:cNvContentPartPr/>
                <p14:nvPr/>
              </p14:nvContentPartPr>
              <p14:xfrm>
                <a:off x="5743390" y="279484"/>
                <a:ext cx="63000" cy="28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D2FE0E-7B69-8BCE-0EEF-42C05C9D1D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34750" y="270484"/>
                  <a:ext cx="80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AB3E64-D144-8EA4-05A2-8992612E63A1}"/>
                    </a:ext>
                  </a:extLst>
                </p14:cNvPr>
                <p14:cNvContentPartPr/>
                <p14:nvPr/>
              </p14:nvContentPartPr>
              <p14:xfrm>
                <a:off x="6238390" y="115324"/>
                <a:ext cx="518400" cy="42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AB3E64-D144-8EA4-05A2-8992612E63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29750" y="106684"/>
                  <a:ext cx="5360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74760E-ABA7-F43D-787C-333A239D8CBB}"/>
                    </a:ext>
                  </a:extLst>
                </p14:cNvPr>
                <p14:cNvContentPartPr/>
                <p14:nvPr/>
              </p14:nvContentPartPr>
              <p14:xfrm>
                <a:off x="6301750" y="285604"/>
                <a:ext cx="297000" cy="2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74760E-ABA7-F43D-787C-333A239D8C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93110" y="276604"/>
                  <a:ext cx="31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B0DD9A-C921-856C-C56F-599B95254625}"/>
                    </a:ext>
                  </a:extLst>
                </p14:cNvPr>
                <p14:cNvContentPartPr/>
                <p14:nvPr/>
              </p14:nvContentPartPr>
              <p14:xfrm>
                <a:off x="6976750" y="163564"/>
                <a:ext cx="892080" cy="37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B0DD9A-C921-856C-C56F-599B952546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67750" y="154564"/>
                  <a:ext cx="909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6C70C9-AE26-66DC-C775-E5A1068986ED}"/>
                    </a:ext>
                  </a:extLst>
                </p14:cNvPr>
                <p14:cNvContentPartPr/>
                <p14:nvPr/>
              </p14:nvContentPartPr>
              <p14:xfrm>
                <a:off x="8159710" y="209284"/>
                <a:ext cx="333000" cy="55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6C70C9-AE26-66DC-C775-E5A1068986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50710" y="200644"/>
                  <a:ext cx="35064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EAC4A2-6BE8-37D8-92D2-131F43E9E65F}"/>
                    </a:ext>
                  </a:extLst>
                </p14:cNvPr>
                <p14:cNvContentPartPr/>
                <p14:nvPr/>
              </p14:nvContentPartPr>
              <p14:xfrm>
                <a:off x="6881710" y="122524"/>
                <a:ext cx="54360" cy="11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EAC4A2-6BE8-37D8-92D2-131F43E9E6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3070" y="113884"/>
                  <a:ext cx="72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7B656A-DB35-B510-441C-44EF67B4BFD7}"/>
                    </a:ext>
                  </a:extLst>
                </p14:cNvPr>
                <p14:cNvContentPartPr/>
                <p14:nvPr/>
              </p14:nvContentPartPr>
              <p14:xfrm>
                <a:off x="6969190" y="81124"/>
                <a:ext cx="24120" cy="153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7B656A-DB35-B510-441C-44EF67B4BF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60550" y="72124"/>
                  <a:ext cx="41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C5E0F1-ED09-4A5A-1075-E52A261A5B20}"/>
                    </a:ext>
                  </a:extLst>
                </p14:cNvPr>
                <p14:cNvContentPartPr/>
                <p14:nvPr/>
              </p14:nvContentPartPr>
              <p14:xfrm>
                <a:off x="7901230" y="114244"/>
                <a:ext cx="2520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C5E0F1-ED09-4A5A-1075-E52A261A5B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92230" y="105604"/>
                  <a:ext cx="42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2351FF-B5BC-A8F7-74A9-EB086E992647}"/>
                    </a:ext>
                  </a:extLst>
                </p14:cNvPr>
                <p14:cNvContentPartPr/>
                <p14:nvPr/>
              </p14:nvContentPartPr>
              <p14:xfrm>
                <a:off x="7975390" y="64564"/>
                <a:ext cx="27720" cy="21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2351FF-B5BC-A8F7-74A9-EB086E9926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66750" y="55924"/>
                  <a:ext cx="453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EB86F3-55F7-0B51-6BAA-2A8097741911}"/>
              </a:ext>
            </a:extLst>
          </p:cNvPr>
          <p:cNvGrpSpPr/>
          <p:nvPr/>
        </p:nvGrpSpPr>
        <p:grpSpPr>
          <a:xfrm>
            <a:off x="8792950" y="85804"/>
            <a:ext cx="1701000" cy="533160"/>
            <a:chOff x="8792950" y="85804"/>
            <a:chExt cx="170100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8AEB05-4A25-F6A5-8E3C-779B80296B3C}"/>
                    </a:ext>
                  </a:extLst>
                </p14:cNvPr>
                <p14:cNvContentPartPr/>
                <p14:nvPr/>
              </p14:nvContentPartPr>
              <p14:xfrm>
                <a:off x="8792950" y="157444"/>
                <a:ext cx="66600" cy="13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8AEB05-4A25-F6A5-8E3C-779B80296B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83950" y="148444"/>
                  <a:ext cx="8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EC82EA-2E21-DBD9-1293-04F0D95BC88E}"/>
                    </a:ext>
                  </a:extLst>
                </p14:cNvPr>
                <p14:cNvContentPartPr/>
                <p14:nvPr/>
              </p14:nvContentPartPr>
              <p14:xfrm>
                <a:off x="8927230" y="122524"/>
                <a:ext cx="58320" cy="17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EC82EA-2E21-DBD9-1293-04F0D95BC8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18230" y="113884"/>
                  <a:ext cx="75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9FC843-5648-1A8B-9B60-B93437803AFA}"/>
                    </a:ext>
                  </a:extLst>
                </p14:cNvPr>
                <p14:cNvContentPartPr/>
                <p14:nvPr/>
              </p14:nvContentPartPr>
              <p14:xfrm>
                <a:off x="8947030" y="105964"/>
                <a:ext cx="1166040" cy="49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9FC843-5648-1A8B-9B60-B93437803A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38030" y="97324"/>
                  <a:ext cx="11836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504437-92C0-8242-439D-41DD8DE60BD5}"/>
                    </a:ext>
                  </a:extLst>
                </p14:cNvPr>
                <p14:cNvContentPartPr/>
                <p14:nvPr/>
              </p14:nvContentPartPr>
              <p14:xfrm>
                <a:off x="9467590" y="259684"/>
                <a:ext cx="367560" cy="1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504437-92C0-8242-439D-41DD8DE60B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58950" y="250684"/>
                  <a:ext cx="38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83E322-79C3-0B37-F989-C157419C360C}"/>
                    </a:ext>
                  </a:extLst>
                </p14:cNvPr>
                <p14:cNvContentPartPr/>
                <p14:nvPr/>
              </p14:nvContentPartPr>
              <p14:xfrm>
                <a:off x="10209190" y="85804"/>
                <a:ext cx="11160" cy="16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83E322-79C3-0B37-F989-C157419C36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00190" y="76804"/>
                  <a:ext cx="28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0AF015-67A3-B62D-86DA-F34619404F44}"/>
                    </a:ext>
                  </a:extLst>
                </p14:cNvPr>
                <p14:cNvContentPartPr/>
                <p14:nvPr/>
              </p14:nvContentPartPr>
              <p14:xfrm>
                <a:off x="10283710" y="98044"/>
                <a:ext cx="48600" cy="22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0AF015-67A3-B62D-86DA-F34619404F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75070" y="89044"/>
                  <a:ext cx="66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FAEDFE-B8AA-5FC1-94E5-E23D773F84E3}"/>
                    </a:ext>
                  </a:extLst>
                </p14:cNvPr>
                <p14:cNvContentPartPr/>
                <p14:nvPr/>
              </p14:nvContentPartPr>
              <p14:xfrm>
                <a:off x="9978790" y="318724"/>
                <a:ext cx="101160" cy="10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FAEDFE-B8AA-5FC1-94E5-E23D773F84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69790" y="310084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0C79DA-9189-6015-89BC-7FDBEAA82456}"/>
                    </a:ext>
                  </a:extLst>
                </p14:cNvPr>
                <p14:cNvContentPartPr/>
                <p14:nvPr/>
              </p14:nvContentPartPr>
              <p14:xfrm>
                <a:off x="10440670" y="410164"/>
                <a:ext cx="34920" cy="105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0C79DA-9189-6015-89BC-7FDBEAA824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32030" y="40116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7853AA-23D2-F92E-7EB3-2BDDEE07C17B}"/>
                    </a:ext>
                  </a:extLst>
                </p14:cNvPr>
                <p14:cNvContentPartPr/>
                <p14:nvPr/>
              </p14:nvContentPartPr>
              <p14:xfrm>
                <a:off x="10363630" y="477844"/>
                <a:ext cx="130320" cy="14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7853AA-23D2-F92E-7EB3-2BDDEE07C1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54630" y="468844"/>
                  <a:ext cx="1479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63EA1E-3DE8-D328-AB48-E39E4C5F78BC}"/>
              </a:ext>
            </a:extLst>
          </p:cNvPr>
          <p:cNvGrpSpPr/>
          <p:nvPr/>
        </p:nvGrpSpPr>
        <p:grpSpPr>
          <a:xfrm>
            <a:off x="877990" y="1232404"/>
            <a:ext cx="1824120" cy="583920"/>
            <a:chOff x="877990" y="1232404"/>
            <a:chExt cx="182412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1210CA-7A55-84DA-76B7-D19D5C206F1B}"/>
                    </a:ext>
                  </a:extLst>
                </p14:cNvPr>
                <p14:cNvContentPartPr/>
                <p14:nvPr/>
              </p14:nvContentPartPr>
              <p14:xfrm>
                <a:off x="877990" y="1232404"/>
                <a:ext cx="392760" cy="24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1210CA-7A55-84DA-76B7-D19D5C206F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9350" y="1223404"/>
                  <a:ext cx="410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72D062-4731-9276-42B9-A810879BEBF4}"/>
                    </a:ext>
                  </a:extLst>
                </p14:cNvPr>
                <p14:cNvContentPartPr/>
                <p14:nvPr/>
              </p14:nvContentPartPr>
              <p14:xfrm>
                <a:off x="1192990" y="1511044"/>
                <a:ext cx="9720" cy="25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72D062-4731-9276-42B9-A810879BEB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3990" y="1502404"/>
                  <a:ext cx="27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D4C7DA-F0E9-8483-9E04-0E8DA268C597}"/>
                    </a:ext>
                  </a:extLst>
                </p14:cNvPr>
                <p14:cNvContentPartPr/>
                <p14:nvPr/>
              </p14:nvContentPartPr>
              <p14:xfrm>
                <a:off x="1279030" y="1549924"/>
                <a:ext cx="18720" cy="266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D4C7DA-F0E9-8483-9E04-0E8DA268C5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70030" y="1541284"/>
                  <a:ext cx="36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70E78E-0953-26F0-F781-F31068A97091}"/>
                    </a:ext>
                  </a:extLst>
                </p14:cNvPr>
                <p14:cNvContentPartPr/>
                <p14:nvPr/>
              </p14:nvContentPartPr>
              <p14:xfrm>
                <a:off x="1631470" y="1307284"/>
                <a:ext cx="588240" cy="145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70E78E-0953-26F0-F781-F31068A970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22470" y="1298284"/>
                  <a:ext cx="605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4E9423-5D54-0B15-1288-1512ED1E8B8F}"/>
                    </a:ext>
                  </a:extLst>
                </p14:cNvPr>
                <p14:cNvContentPartPr/>
                <p14:nvPr/>
              </p14:nvContentPartPr>
              <p14:xfrm>
                <a:off x="2371990" y="1278124"/>
                <a:ext cx="330120" cy="21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4E9423-5D54-0B15-1288-1512ED1E8B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62990" y="1269124"/>
                  <a:ext cx="34776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1A6565A-8187-B0C4-3B08-9AB50F3430AD}"/>
                  </a:ext>
                </a:extLst>
              </p14:cNvPr>
              <p14:cNvContentPartPr/>
              <p14:nvPr/>
            </p14:nvContentPartPr>
            <p14:xfrm>
              <a:off x="3455590" y="1457404"/>
              <a:ext cx="95760" cy="260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1A6565A-8187-B0C4-3B08-9AB50F3430A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46950" y="1448404"/>
                <a:ext cx="113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C2E139-6DD6-6664-D7CB-C6E2E6677697}"/>
                  </a:ext>
                </a:extLst>
              </p14:cNvPr>
              <p14:cNvContentPartPr/>
              <p14:nvPr/>
            </p14:nvContentPartPr>
            <p14:xfrm>
              <a:off x="4153990" y="1043404"/>
              <a:ext cx="763200" cy="345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C2E139-6DD6-6664-D7CB-C6E2E667769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45350" y="1034764"/>
                <a:ext cx="780840" cy="36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36D2531-4341-CFFA-50AC-A4ECDE781132}"/>
              </a:ext>
            </a:extLst>
          </p:cNvPr>
          <p:cNvGrpSpPr/>
          <p:nvPr/>
        </p:nvGrpSpPr>
        <p:grpSpPr>
          <a:xfrm>
            <a:off x="5256670" y="843604"/>
            <a:ext cx="2657160" cy="779760"/>
            <a:chOff x="5256670" y="843604"/>
            <a:chExt cx="2657160" cy="77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327CE4-7442-C2EA-D7CB-A9784A98C9DE}"/>
                    </a:ext>
                  </a:extLst>
                </p14:cNvPr>
                <p14:cNvContentPartPr/>
                <p14:nvPr/>
              </p14:nvContentPartPr>
              <p14:xfrm>
                <a:off x="5256670" y="843604"/>
                <a:ext cx="1847520" cy="77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327CE4-7442-C2EA-D7CB-A9784A98C9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48030" y="834964"/>
                  <a:ext cx="18651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937A117-2CF0-D13E-D0FA-86E8F9E41FD1}"/>
                    </a:ext>
                  </a:extLst>
                </p14:cNvPr>
                <p14:cNvContentPartPr/>
                <p14:nvPr/>
              </p14:nvContentPartPr>
              <p14:xfrm>
                <a:off x="6499390" y="106896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937A117-2CF0-D13E-D0FA-86E8F9E41F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90750" y="10599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13210F-BEBA-E6FC-6307-962EA392A14D}"/>
                    </a:ext>
                  </a:extLst>
                </p14:cNvPr>
                <p14:cNvContentPartPr/>
                <p14:nvPr/>
              </p14:nvContentPartPr>
              <p14:xfrm>
                <a:off x="6003310" y="1034764"/>
                <a:ext cx="505440" cy="42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13210F-BEBA-E6FC-6307-962EA392A1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94310" y="1025764"/>
                  <a:ext cx="523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3DED1E-0B47-791E-3C82-8FED6850280A}"/>
                    </a:ext>
                  </a:extLst>
                </p14:cNvPr>
                <p14:cNvContentPartPr/>
                <p14:nvPr/>
              </p14:nvContentPartPr>
              <p14:xfrm>
                <a:off x="7419910" y="1138084"/>
                <a:ext cx="493920" cy="22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3DED1E-0B47-791E-3C82-8FED685028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10910" y="1129084"/>
                  <a:ext cx="511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0E979E-DB58-3368-F627-CD08C7CC5E61}"/>
                    </a:ext>
                  </a:extLst>
                </p14:cNvPr>
                <p14:cNvContentPartPr/>
                <p14:nvPr/>
              </p14:nvContentPartPr>
              <p14:xfrm>
                <a:off x="7648150" y="931804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0E979E-DB58-3368-F627-CD08C7CC5E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9510" y="922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3052B7-C620-2AC4-00FA-D397629A5CB2}"/>
              </a:ext>
            </a:extLst>
          </p:cNvPr>
          <p:cNvGrpSpPr/>
          <p:nvPr/>
        </p:nvGrpSpPr>
        <p:grpSpPr>
          <a:xfrm>
            <a:off x="8149270" y="818404"/>
            <a:ext cx="2276640" cy="784440"/>
            <a:chOff x="8149270" y="818404"/>
            <a:chExt cx="227664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B86049-0DFE-D689-CB46-F11C18D82F02}"/>
                    </a:ext>
                  </a:extLst>
                </p14:cNvPr>
                <p14:cNvContentPartPr/>
                <p14:nvPr/>
              </p14:nvContentPartPr>
              <p14:xfrm>
                <a:off x="8149270" y="818404"/>
                <a:ext cx="2066040" cy="784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B86049-0DFE-D689-CB46-F11C18D82F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40270" y="809404"/>
                  <a:ext cx="208368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BCCDB2-F267-001F-4E77-42F4E4132FEB}"/>
                    </a:ext>
                  </a:extLst>
                </p14:cNvPr>
                <p14:cNvContentPartPr/>
                <p14:nvPr/>
              </p14:nvContentPartPr>
              <p14:xfrm>
                <a:off x="9370750" y="1034044"/>
                <a:ext cx="462240" cy="30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BCCDB2-F267-001F-4E77-42F4E4132F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62110" y="1025404"/>
                  <a:ext cx="479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7222C5-707E-7CEE-0D68-0DA02C9BCE30}"/>
                    </a:ext>
                  </a:extLst>
                </p14:cNvPr>
                <p14:cNvContentPartPr/>
                <p14:nvPr/>
              </p14:nvContentPartPr>
              <p14:xfrm>
                <a:off x="10340230" y="1310884"/>
                <a:ext cx="85680" cy="35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7222C5-707E-7CEE-0D68-0DA02C9BCE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590" y="1302244"/>
                  <a:ext cx="1033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D1A969B-60A5-B1F0-C105-C652D22DEE06}"/>
              </a:ext>
            </a:extLst>
          </p:cNvPr>
          <p:cNvGrpSpPr/>
          <p:nvPr/>
        </p:nvGrpSpPr>
        <p:grpSpPr>
          <a:xfrm>
            <a:off x="781510" y="2452444"/>
            <a:ext cx="3157200" cy="960480"/>
            <a:chOff x="1518956" y="3967725"/>
            <a:chExt cx="315720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2FD072-4A6C-5AF9-8CCB-D0F344D5CCE0}"/>
                    </a:ext>
                  </a:extLst>
                </p14:cNvPr>
                <p14:cNvContentPartPr/>
                <p14:nvPr/>
              </p14:nvContentPartPr>
              <p14:xfrm>
                <a:off x="1613276" y="4275885"/>
                <a:ext cx="24480" cy="355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2FD072-4A6C-5AF9-8CCB-D0F344D5CC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04276" y="4266894"/>
                  <a:ext cx="42120" cy="373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442D3BF-AA41-F424-5BE3-DBAD7136F8AE}"/>
                    </a:ext>
                  </a:extLst>
                </p14:cNvPr>
                <p14:cNvContentPartPr/>
                <p14:nvPr/>
              </p14:nvContentPartPr>
              <p14:xfrm>
                <a:off x="1565396" y="4222965"/>
                <a:ext cx="321480" cy="34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442D3BF-AA41-F424-5BE3-DBAD7136F8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56396" y="4213965"/>
                  <a:ext cx="339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9FA66A-66C3-CB64-9B32-81CEF335B764}"/>
                    </a:ext>
                  </a:extLst>
                </p14:cNvPr>
                <p14:cNvContentPartPr/>
                <p14:nvPr/>
              </p14:nvContentPartPr>
              <p14:xfrm>
                <a:off x="1576196" y="4404045"/>
                <a:ext cx="331200" cy="18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9FA66A-66C3-CB64-9B32-81CEF335B7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67206" y="4395045"/>
                  <a:ext cx="348821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F21681-F2EC-C4E8-DFC2-6798B1264446}"/>
                    </a:ext>
                  </a:extLst>
                </p14:cNvPr>
                <p14:cNvContentPartPr/>
                <p14:nvPr/>
              </p14:nvContentPartPr>
              <p14:xfrm>
                <a:off x="1910636" y="4597005"/>
                <a:ext cx="21600" cy="30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F21681-F2EC-C4E8-DFC2-6798B12644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01784" y="4588005"/>
                  <a:ext cx="38951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4E1023A-3255-B824-97E9-DCB6133EAF0C}"/>
                    </a:ext>
                  </a:extLst>
                </p14:cNvPr>
                <p14:cNvContentPartPr/>
                <p14:nvPr/>
              </p14:nvContentPartPr>
              <p14:xfrm>
                <a:off x="1989836" y="4644165"/>
                <a:ext cx="17640" cy="28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4E1023A-3255-B824-97E9-DCB6133EAF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80836" y="4635165"/>
                  <a:ext cx="35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B8BC0B-24CF-BBB7-63C3-03B6B8E584F3}"/>
                    </a:ext>
                  </a:extLst>
                </p14:cNvPr>
                <p14:cNvContentPartPr/>
                <p14:nvPr/>
              </p14:nvContentPartPr>
              <p14:xfrm>
                <a:off x="2560076" y="4333125"/>
                <a:ext cx="293400" cy="55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B8BC0B-24CF-BBB7-63C3-03B6B8E584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51076" y="4324125"/>
                  <a:ext cx="311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49F9400-3A21-D696-B4B2-6F768D9EFDAC}"/>
                    </a:ext>
                  </a:extLst>
                </p14:cNvPr>
                <p14:cNvContentPartPr/>
                <p14:nvPr/>
              </p14:nvContentPartPr>
              <p14:xfrm>
                <a:off x="2592476" y="4459125"/>
                <a:ext cx="304560" cy="11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49F9400-3A21-D696-B4B2-6F768D9EFDA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83476" y="4450125"/>
                  <a:ext cx="32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99DFAF-9C53-E211-A287-089B8EA014FB}"/>
                    </a:ext>
                  </a:extLst>
                </p14:cNvPr>
                <p14:cNvContentPartPr/>
                <p14:nvPr/>
              </p14:nvContentPartPr>
              <p14:xfrm>
                <a:off x="3209876" y="4427805"/>
                <a:ext cx="231120" cy="1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99DFAF-9C53-E211-A287-089B8EA014F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00876" y="4418805"/>
                  <a:ext cx="24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36A9E0-FBA9-3E99-62D8-C6374B293AD8}"/>
                    </a:ext>
                  </a:extLst>
                </p14:cNvPr>
                <p14:cNvContentPartPr/>
                <p14:nvPr/>
              </p14:nvContentPartPr>
              <p14:xfrm>
                <a:off x="3410396" y="4358685"/>
                <a:ext cx="468720" cy="340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36A9E0-FBA9-3E99-62D8-C6374B293A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01396" y="4349685"/>
                  <a:ext cx="486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2FAAAC-DBE8-07AF-428F-ED2A736F73D2}"/>
                    </a:ext>
                  </a:extLst>
                </p14:cNvPr>
                <p14:cNvContentPartPr/>
                <p14:nvPr/>
              </p14:nvContentPartPr>
              <p14:xfrm>
                <a:off x="4056236" y="3970965"/>
                <a:ext cx="192960" cy="34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2FAAAC-DBE8-07AF-428F-ED2A736F73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47253" y="3961965"/>
                  <a:ext cx="210567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8AFE54-F100-780B-94C5-BAE823111B79}"/>
                    </a:ext>
                  </a:extLst>
                </p14:cNvPr>
                <p14:cNvContentPartPr/>
                <p14:nvPr/>
              </p14:nvContentPartPr>
              <p14:xfrm>
                <a:off x="4340276" y="3967725"/>
                <a:ext cx="201600" cy="37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8AFE54-F100-780B-94C5-BAE823111B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31276" y="3958725"/>
                  <a:ext cx="2192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B756A41-517E-2441-713C-9977D567FA2E}"/>
                    </a:ext>
                  </a:extLst>
                </p14:cNvPr>
                <p14:cNvContentPartPr/>
                <p14:nvPr/>
              </p14:nvContentPartPr>
              <p14:xfrm>
                <a:off x="4040756" y="4487565"/>
                <a:ext cx="63540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B756A41-517E-2441-713C-9977D567FA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31756" y="4478565"/>
                  <a:ext cx="65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21FFE7-695F-B8C8-4A3B-B06F904E6D4F}"/>
                    </a:ext>
                  </a:extLst>
                </p14:cNvPr>
                <p14:cNvContentPartPr/>
                <p14:nvPr/>
              </p14:nvContentPartPr>
              <p14:xfrm>
                <a:off x="4085036" y="4566045"/>
                <a:ext cx="164520" cy="349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21FFE7-695F-B8C8-4A3B-B06F904E6D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76036" y="4557036"/>
                  <a:ext cx="182160" cy="366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417BC9-2FCE-8F5C-42DA-D7336DB184A8}"/>
                    </a:ext>
                  </a:extLst>
                </p14:cNvPr>
                <p14:cNvContentPartPr/>
                <p14:nvPr/>
              </p14:nvContentPartPr>
              <p14:xfrm>
                <a:off x="4379156" y="4654965"/>
                <a:ext cx="206280" cy="20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417BC9-2FCE-8F5C-42DA-D7336DB184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70156" y="4645965"/>
                  <a:ext cx="223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4B20347-1A60-4FC8-60E9-03ED94A07F67}"/>
                    </a:ext>
                  </a:extLst>
                </p14:cNvPr>
                <p14:cNvContentPartPr/>
                <p14:nvPr/>
              </p14:nvContentPartPr>
              <p14:xfrm>
                <a:off x="4341356" y="4558845"/>
                <a:ext cx="279000" cy="39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4B20347-1A60-4FC8-60E9-03ED94A07F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32344" y="4549845"/>
                  <a:ext cx="296663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0AD9DA-72A4-53AC-26B1-FF263A58F93C}"/>
                    </a:ext>
                  </a:extLst>
                </p14:cNvPr>
                <p14:cNvContentPartPr/>
                <p14:nvPr/>
              </p14:nvContentPartPr>
              <p14:xfrm>
                <a:off x="1518956" y="4067445"/>
                <a:ext cx="392760" cy="3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0AD9DA-72A4-53AC-26B1-FF263A58F9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09956" y="4058359"/>
                  <a:ext cx="410400" cy="5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A01ACD9-FCBC-FCB2-22D4-B0FB5155478C}"/>
              </a:ext>
            </a:extLst>
          </p:cNvPr>
          <p:cNvGrpSpPr/>
          <p:nvPr/>
        </p:nvGrpSpPr>
        <p:grpSpPr>
          <a:xfrm>
            <a:off x="4813150" y="2065444"/>
            <a:ext cx="4371120" cy="945360"/>
            <a:chOff x="4813150" y="2065444"/>
            <a:chExt cx="437112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282CCCE-2328-90E8-F7F4-ADF9BA4F0980}"/>
                    </a:ext>
                  </a:extLst>
                </p14:cNvPr>
                <p14:cNvContentPartPr/>
                <p14:nvPr/>
              </p14:nvContentPartPr>
              <p14:xfrm>
                <a:off x="4813150" y="2664484"/>
                <a:ext cx="1176120" cy="228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282CCCE-2328-90E8-F7F4-ADF9BA4F09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04150" y="2655844"/>
                  <a:ext cx="1193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3B287C7-0159-24E2-5A9B-4FBDF1D8547B}"/>
                    </a:ext>
                  </a:extLst>
                </p14:cNvPr>
                <p14:cNvContentPartPr/>
                <p14:nvPr/>
              </p14:nvContentPartPr>
              <p14:xfrm>
                <a:off x="6301750" y="2356684"/>
                <a:ext cx="599760" cy="497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3B287C7-0159-24E2-5A9B-4FBDF1D854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93110" y="2348044"/>
                  <a:ext cx="6174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170BC1-CB34-2C1C-CFDC-C0939AD09C79}"/>
                    </a:ext>
                  </a:extLst>
                </p14:cNvPr>
                <p14:cNvContentPartPr/>
                <p14:nvPr/>
              </p14:nvContentPartPr>
              <p14:xfrm>
                <a:off x="6332350" y="2558284"/>
                <a:ext cx="398160" cy="90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170BC1-CB34-2C1C-CFDC-C0939AD09C7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23710" y="2549284"/>
                  <a:ext cx="415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935A41-C337-BC01-68A9-2C75151E473F}"/>
                    </a:ext>
                  </a:extLst>
                </p14:cNvPr>
                <p14:cNvContentPartPr/>
                <p14:nvPr/>
              </p14:nvContentPartPr>
              <p14:xfrm>
                <a:off x="7075390" y="2065444"/>
                <a:ext cx="2108880" cy="94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935A41-C337-BC01-68A9-2C75151E47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66750" y="2056444"/>
                  <a:ext cx="212652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43A57B-96A6-BADE-9086-68E54B77090E}"/>
                    </a:ext>
                  </a:extLst>
                </p14:cNvPr>
                <p14:cNvContentPartPr/>
                <p14:nvPr/>
              </p14:nvContentPartPr>
              <p14:xfrm>
                <a:off x="8670910" y="2281084"/>
                <a:ext cx="26280" cy="31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43A57B-96A6-BADE-9086-68E54B77090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61910" y="2272444"/>
                  <a:ext cx="43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2520F6F-6592-DEDC-5EC9-4FF7FB0B289C}"/>
                    </a:ext>
                  </a:extLst>
                </p14:cNvPr>
                <p14:cNvContentPartPr/>
                <p14:nvPr/>
              </p14:nvContentPartPr>
              <p14:xfrm>
                <a:off x="8220910" y="2160844"/>
                <a:ext cx="492840" cy="67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2520F6F-6592-DEDC-5EC9-4FF7FB0B289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11910" y="2152204"/>
                  <a:ext cx="510480" cy="85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A321AAF8-E34A-3227-B0DB-00906C911D14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2640796" y="3917210"/>
            <a:ext cx="6152154" cy="2329348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9DD0774E-D1BA-C408-B5C4-97D9410271B6}"/>
              </a:ext>
            </a:extLst>
          </p:cNvPr>
          <p:cNvGrpSpPr/>
          <p:nvPr/>
        </p:nvGrpSpPr>
        <p:grpSpPr>
          <a:xfrm>
            <a:off x="4055350" y="6151444"/>
            <a:ext cx="3471840" cy="488520"/>
            <a:chOff x="4055350" y="6151444"/>
            <a:chExt cx="34718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92FED4-0846-395F-761C-7A369C1E48F9}"/>
                    </a:ext>
                  </a:extLst>
                </p14:cNvPr>
                <p14:cNvContentPartPr/>
                <p14:nvPr/>
              </p14:nvContentPartPr>
              <p14:xfrm>
                <a:off x="5279350" y="6286444"/>
                <a:ext cx="743760" cy="353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92FED4-0846-395F-761C-7A369C1E48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70710" y="6277444"/>
                  <a:ext cx="761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DBB07F-D7E9-C2BD-36B3-FDAAA6EDAD9B}"/>
                    </a:ext>
                  </a:extLst>
                </p14:cNvPr>
                <p14:cNvContentPartPr/>
                <p14:nvPr/>
              </p14:nvContentPartPr>
              <p14:xfrm>
                <a:off x="5632870" y="6316684"/>
                <a:ext cx="43920" cy="50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DBB07F-D7E9-C2BD-36B3-FDAAA6EDAD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24230" y="6307684"/>
                  <a:ext cx="6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C4DB863-3C75-E1CD-A738-205C5CA810D3}"/>
                    </a:ext>
                  </a:extLst>
                </p14:cNvPr>
                <p14:cNvContentPartPr/>
                <p14:nvPr/>
              </p14:nvContentPartPr>
              <p14:xfrm>
                <a:off x="6556630" y="6171604"/>
                <a:ext cx="970560" cy="355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C4DB863-3C75-E1CD-A738-205C5CA810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47990" y="6162604"/>
                  <a:ext cx="9882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3B1B4D-BBEF-B4E4-7E9B-29584E46BA24}"/>
                    </a:ext>
                  </a:extLst>
                </p14:cNvPr>
                <p14:cNvContentPartPr/>
                <p14:nvPr/>
              </p14:nvContentPartPr>
              <p14:xfrm>
                <a:off x="4124470" y="6235324"/>
                <a:ext cx="844200" cy="280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3B1B4D-BBEF-B4E4-7E9B-29584E46BA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15470" y="6226684"/>
                  <a:ext cx="861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2CD8DDC-5DE0-7020-CB39-CCFE9A426E80}"/>
                    </a:ext>
                  </a:extLst>
                </p14:cNvPr>
                <p14:cNvContentPartPr/>
                <p14:nvPr/>
              </p14:nvContentPartPr>
              <p14:xfrm>
                <a:off x="4055350" y="6151444"/>
                <a:ext cx="317160" cy="205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2CD8DDC-5DE0-7020-CB39-CCFE9A426E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46710" y="6142804"/>
                  <a:ext cx="33480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2A8F0E1-0233-D7A8-C58C-B6CB856FACB4}"/>
              </a:ext>
            </a:extLst>
          </p:cNvPr>
          <p:cNvGrpSpPr/>
          <p:nvPr/>
        </p:nvGrpSpPr>
        <p:grpSpPr>
          <a:xfrm>
            <a:off x="8316310" y="4942564"/>
            <a:ext cx="615600" cy="344160"/>
            <a:chOff x="8316310" y="4942564"/>
            <a:chExt cx="6156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8AC4CF-5D08-690E-1E05-4FF2370A5572}"/>
                    </a:ext>
                  </a:extLst>
                </p14:cNvPr>
                <p14:cNvContentPartPr/>
                <p14:nvPr/>
              </p14:nvContentPartPr>
              <p14:xfrm>
                <a:off x="8316310" y="4964884"/>
                <a:ext cx="117000" cy="24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8AC4CF-5D08-690E-1E05-4FF2370A55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07670" y="4955884"/>
                  <a:ext cx="134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107A91-C598-4A39-5E8F-3C75F222CC63}"/>
                    </a:ext>
                  </a:extLst>
                </p14:cNvPr>
                <p14:cNvContentPartPr/>
                <p14:nvPr/>
              </p14:nvContentPartPr>
              <p14:xfrm>
                <a:off x="8607550" y="4942564"/>
                <a:ext cx="185760" cy="28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107A91-C598-4A39-5E8F-3C75F222CC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98550" y="4933564"/>
                  <a:ext cx="203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05E4B7-04E7-E148-0B79-220E7079389A}"/>
                    </a:ext>
                  </a:extLst>
                </p14:cNvPr>
                <p14:cNvContentPartPr/>
                <p14:nvPr/>
              </p14:nvContentPartPr>
              <p14:xfrm>
                <a:off x="8823910" y="5180884"/>
                <a:ext cx="108000" cy="10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05E4B7-04E7-E148-0B79-220E707938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14910" y="5171884"/>
                  <a:ext cx="1256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F3C00C6-0AE1-FDA4-0F12-6C07954FE0F1}"/>
                  </a:ext>
                </a:extLst>
              </p14:cNvPr>
              <p14:cNvContentPartPr/>
              <p14:nvPr/>
            </p14:nvContentPartPr>
            <p14:xfrm>
              <a:off x="5069110" y="4888564"/>
              <a:ext cx="177480" cy="351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F3C00C6-0AE1-FDA4-0F12-6C07954FE0F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51470" y="4870924"/>
                <a:ext cx="2131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DB34003-9294-5DBE-CCD7-9403C5174C6A}"/>
                  </a:ext>
                </a:extLst>
              </p14:cNvPr>
              <p14:cNvContentPartPr/>
              <p14:nvPr/>
            </p14:nvContentPartPr>
            <p14:xfrm>
              <a:off x="5230030" y="4864084"/>
              <a:ext cx="1292400" cy="434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DB34003-9294-5DBE-CCD7-9403C5174C6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12390" y="4846444"/>
                <a:ext cx="132804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0DE239F-FCF6-2E9A-991E-BEBC91B91663}"/>
              </a:ext>
            </a:extLst>
          </p:cNvPr>
          <p:cNvGrpSpPr/>
          <p:nvPr/>
        </p:nvGrpSpPr>
        <p:grpSpPr>
          <a:xfrm>
            <a:off x="3528670" y="4923124"/>
            <a:ext cx="356760" cy="303480"/>
            <a:chOff x="3528670" y="4923124"/>
            <a:chExt cx="35676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E7F355-EEE7-241D-A7A6-3886352E4216}"/>
                    </a:ext>
                  </a:extLst>
                </p14:cNvPr>
                <p14:cNvContentPartPr/>
                <p14:nvPr/>
              </p14:nvContentPartPr>
              <p14:xfrm>
                <a:off x="3528670" y="4923124"/>
                <a:ext cx="141480" cy="242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E7F355-EEE7-241D-A7A6-3886352E42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9670" y="4914484"/>
                  <a:ext cx="159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E28C97-2DAF-CDD4-967F-F65EC974F957}"/>
                    </a:ext>
                  </a:extLst>
                </p14:cNvPr>
                <p14:cNvContentPartPr/>
                <p14:nvPr/>
              </p14:nvContentPartPr>
              <p14:xfrm>
                <a:off x="3716230" y="5131204"/>
                <a:ext cx="169200" cy="9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E28C97-2DAF-CDD4-967F-F65EC974F9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07230" y="5122204"/>
                  <a:ext cx="1868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82BAD7B-EF00-DFC5-4924-7E563080834A}"/>
                  </a:ext>
                </a:extLst>
              </p14:cNvPr>
              <p14:cNvContentPartPr/>
              <p14:nvPr/>
            </p14:nvContentPartPr>
            <p14:xfrm>
              <a:off x="6841030" y="4975684"/>
              <a:ext cx="670320" cy="246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82BAD7B-EF00-DFC5-4924-7E563080834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23390" y="4957684"/>
                <a:ext cx="7059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7ECD1C-456D-8697-57C7-D544112AE181}"/>
                  </a:ext>
                </a:extLst>
              </p14:cNvPr>
              <p14:cNvContentPartPr/>
              <p14:nvPr/>
            </p14:nvContentPartPr>
            <p14:xfrm>
              <a:off x="4156510" y="4899724"/>
              <a:ext cx="545760" cy="230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7ECD1C-456D-8697-57C7-D544112AE18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138510" y="4882084"/>
                <a:ext cx="5814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015C12B-BC36-544E-ED6F-5441D6F15E56}"/>
                  </a:ext>
                </a:extLst>
              </p14:cNvPr>
              <p14:cNvContentPartPr/>
              <p14:nvPr/>
            </p14:nvContentPartPr>
            <p14:xfrm>
              <a:off x="3656830" y="4100884"/>
              <a:ext cx="78120" cy="40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015C12B-BC36-544E-ED6F-5441D6F15E5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66830" y="3921244"/>
                <a:ext cx="2577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20191BA-7DE7-4134-4218-883D8967929C}"/>
                  </a:ext>
                </a:extLst>
              </p14:cNvPr>
              <p14:cNvContentPartPr/>
              <p14:nvPr/>
            </p14:nvContentPartPr>
            <p14:xfrm>
              <a:off x="3661150" y="5988724"/>
              <a:ext cx="143280" cy="22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20191BA-7DE7-4134-4218-883D8967929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571510" y="5808724"/>
                <a:ext cx="3229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30BE73D-545E-DF0C-E723-032EBC819A9F}"/>
                  </a:ext>
                </a:extLst>
              </p14:cNvPr>
              <p14:cNvContentPartPr/>
              <p14:nvPr/>
            </p14:nvContentPartPr>
            <p14:xfrm>
              <a:off x="7796830" y="5991604"/>
              <a:ext cx="119880" cy="11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30BE73D-545E-DF0C-E723-032EBC819A9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706830" y="5811604"/>
                <a:ext cx="2995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338232D-8C84-8AD3-6966-AE9A2B752C1A}"/>
                  </a:ext>
                </a:extLst>
              </p14:cNvPr>
              <p14:cNvContentPartPr/>
              <p14:nvPr/>
            </p14:nvContentPartPr>
            <p14:xfrm>
              <a:off x="7777750" y="4116724"/>
              <a:ext cx="98280" cy="17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338232D-8C84-8AD3-6966-AE9A2B752C1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687750" y="3936724"/>
                <a:ext cx="2779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8D0A41C-F00A-012C-5C2C-1DEEF0716905}"/>
                  </a:ext>
                </a:extLst>
              </p14:cNvPr>
              <p14:cNvContentPartPr/>
              <p14:nvPr/>
            </p14:nvContentPartPr>
            <p14:xfrm>
              <a:off x="9467590" y="3822964"/>
              <a:ext cx="673560" cy="464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8D0A41C-F00A-012C-5C2C-1DEEF071690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458950" y="3814324"/>
                <a:ext cx="69120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E83D142-994B-60FB-2F21-1C43969C9E74}"/>
                  </a:ext>
                </a:extLst>
              </p14:cNvPr>
              <p14:cNvContentPartPr/>
              <p14:nvPr/>
            </p14:nvContentPartPr>
            <p14:xfrm>
              <a:off x="9467590" y="3898564"/>
              <a:ext cx="266400" cy="63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E83D142-994B-60FB-2F21-1C43969C9E7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458950" y="3889564"/>
                <a:ext cx="28404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C8CD1EF-5131-9388-399E-777EEE4FABEF}"/>
              </a:ext>
            </a:extLst>
          </p:cNvPr>
          <p:cNvGrpSpPr/>
          <p:nvPr/>
        </p:nvGrpSpPr>
        <p:grpSpPr>
          <a:xfrm>
            <a:off x="10327270" y="3732604"/>
            <a:ext cx="1428840" cy="440640"/>
            <a:chOff x="10327270" y="3732604"/>
            <a:chExt cx="14288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D20EF83-60F2-04C0-C913-6F0AE92C34E7}"/>
                    </a:ext>
                  </a:extLst>
                </p14:cNvPr>
                <p14:cNvContentPartPr/>
                <p14:nvPr/>
              </p14:nvContentPartPr>
              <p14:xfrm>
                <a:off x="10327270" y="3743764"/>
                <a:ext cx="886680" cy="334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D20EF83-60F2-04C0-C913-6F0AE92C34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18630" y="3734764"/>
                  <a:ext cx="904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2427D4-4DB9-C981-5961-0CC97B748576}"/>
                    </a:ext>
                  </a:extLst>
                </p14:cNvPr>
                <p14:cNvContentPartPr/>
                <p14:nvPr/>
              </p14:nvContentPartPr>
              <p14:xfrm>
                <a:off x="11344630" y="3732604"/>
                <a:ext cx="411480" cy="44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2427D4-4DB9-C981-5961-0CC97B7485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35630" y="3723964"/>
                  <a:ext cx="42912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6289D0-C410-20E5-5AB1-3A22389C3834}"/>
              </a:ext>
            </a:extLst>
          </p:cNvPr>
          <p:cNvGrpSpPr/>
          <p:nvPr/>
        </p:nvGrpSpPr>
        <p:grpSpPr>
          <a:xfrm>
            <a:off x="9367510" y="4321204"/>
            <a:ext cx="1827360" cy="464400"/>
            <a:chOff x="9367510" y="4321204"/>
            <a:chExt cx="18273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251149-2CBA-33F5-65C4-8BD1531073CA}"/>
                    </a:ext>
                  </a:extLst>
                </p14:cNvPr>
                <p14:cNvContentPartPr/>
                <p14:nvPr/>
              </p14:nvContentPartPr>
              <p14:xfrm>
                <a:off x="9367510" y="4321204"/>
                <a:ext cx="757800" cy="464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251149-2CBA-33F5-65C4-8BD1531073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58510" y="4312204"/>
                  <a:ext cx="775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CF39E42-EE3C-CBE1-672D-97F9F02222D8}"/>
                    </a:ext>
                  </a:extLst>
                </p14:cNvPr>
                <p14:cNvContentPartPr/>
                <p14:nvPr/>
              </p14:nvContentPartPr>
              <p14:xfrm>
                <a:off x="9625270" y="4458364"/>
                <a:ext cx="257040" cy="43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CF39E42-EE3C-CBE1-672D-97F9F02222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16270" y="4449724"/>
                  <a:ext cx="274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71605F-0B55-E424-0513-604A838C9D73}"/>
                    </a:ext>
                  </a:extLst>
                </p14:cNvPr>
                <p14:cNvContentPartPr/>
                <p14:nvPr/>
              </p14:nvContentPartPr>
              <p14:xfrm>
                <a:off x="10347070" y="4483204"/>
                <a:ext cx="847800" cy="20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71605F-0B55-E424-0513-604A838C9D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38430" y="4474564"/>
                  <a:ext cx="865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5AE181-6E27-28C4-4AD5-9B5C9E2F74E0}"/>
                    </a:ext>
                  </a:extLst>
                </p14:cNvPr>
                <p14:cNvContentPartPr/>
                <p14:nvPr/>
              </p14:nvContentPartPr>
              <p14:xfrm>
                <a:off x="10495030" y="4401484"/>
                <a:ext cx="25560" cy="61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5AE181-6E27-28C4-4AD5-9B5C9E2F74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86390" y="4392844"/>
                  <a:ext cx="432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4A93117-E4C1-2FA7-F2EA-903C6B869A13}"/>
                  </a:ext>
                </a:extLst>
              </p14:cNvPr>
              <p14:cNvContentPartPr/>
              <p14:nvPr/>
            </p14:nvContentPartPr>
            <p14:xfrm>
              <a:off x="9453190" y="4921324"/>
              <a:ext cx="694800" cy="383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4A93117-E4C1-2FA7-F2EA-903C6B869A1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444550" y="4912324"/>
                <a:ext cx="71244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CE4DF81-CA25-0CC0-B875-CDBFEA3C1A87}"/>
              </a:ext>
            </a:extLst>
          </p:cNvPr>
          <p:cNvGrpSpPr/>
          <p:nvPr/>
        </p:nvGrpSpPr>
        <p:grpSpPr>
          <a:xfrm>
            <a:off x="10344910" y="4784524"/>
            <a:ext cx="1575000" cy="495000"/>
            <a:chOff x="10344910" y="4784524"/>
            <a:chExt cx="15750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CA187C-768B-A166-9F6D-577817DACF05}"/>
                    </a:ext>
                  </a:extLst>
                </p14:cNvPr>
                <p14:cNvContentPartPr/>
                <p14:nvPr/>
              </p14:nvContentPartPr>
              <p14:xfrm>
                <a:off x="10344910" y="4784524"/>
                <a:ext cx="1575000" cy="495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CA187C-768B-A166-9F6D-577817DACF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36270" y="4775524"/>
                  <a:ext cx="15926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84CE83D-C981-0AED-D9D0-F28FF406524E}"/>
                    </a:ext>
                  </a:extLst>
                </p14:cNvPr>
                <p14:cNvContentPartPr/>
                <p14:nvPr/>
              </p14:nvContentPartPr>
              <p14:xfrm>
                <a:off x="10939630" y="4888924"/>
                <a:ext cx="420480" cy="95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84CE83D-C981-0AED-D9D0-F28FF406524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30630" y="4880284"/>
                  <a:ext cx="438120" cy="11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672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9CA41B-B0E9-1438-7920-3601D579699A}"/>
                  </a:ext>
                </a:extLst>
              </p14:cNvPr>
              <p14:cNvContentPartPr/>
              <p14:nvPr/>
            </p14:nvContentPartPr>
            <p14:xfrm>
              <a:off x="700870" y="87604"/>
              <a:ext cx="1642320" cy="64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9CA41B-B0E9-1438-7920-3601D57969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870" y="78604"/>
                <a:ext cx="1659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B6D546-1F43-0C12-B913-DD2DAA8739CE}"/>
                  </a:ext>
                </a:extLst>
              </p14:cNvPr>
              <p14:cNvContentPartPr/>
              <p14:nvPr/>
            </p14:nvContentPartPr>
            <p14:xfrm>
              <a:off x="2155630" y="309364"/>
              <a:ext cx="54720" cy="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B6D546-1F43-0C12-B913-DD2DAA8739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6630" y="300364"/>
                <a:ext cx="72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E452A1-386B-9FFE-8E93-7EB514854865}"/>
                  </a:ext>
                </a:extLst>
              </p14:cNvPr>
              <p14:cNvContentPartPr/>
              <p14:nvPr/>
            </p14:nvContentPartPr>
            <p14:xfrm>
              <a:off x="1871950" y="221524"/>
              <a:ext cx="300600" cy="3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E452A1-386B-9FFE-8E93-7EB5148548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3310" y="212524"/>
                <a:ext cx="3182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D30D6-F72D-C880-7780-FD265DAC3DC7}"/>
              </a:ext>
            </a:extLst>
          </p:cNvPr>
          <p:cNvGrpSpPr/>
          <p:nvPr/>
        </p:nvGrpSpPr>
        <p:grpSpPr>
          <a:xfrm>
            <a:off x="2634070" y="75364"/>
            <a:ext cx="3053160" cy="434520"/>
            <a:chOff x="2634070" y="75364"/>
            <a:chExt cx="305316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397649-5803-CF7B-EFC0-4A3495F11E41}"/>
                    </a:ext>
                  </a:extLst>
                </p14:cNvPr>
                <p14:cNvContentPartPr/>
                <p14:nvPr/>
              </p14:nvContentPartPr>
              <p14:xfrm>
                <a:off x="2634070" y="75364"/>
                <a:ext cx="1040040" cy="434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397649-5803-CF7B-EFC0-4A3495F11E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5430" y="66364"/>
                  <a:ext cx="1057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66098A-09C4-A56D-68AB-C65C8A9E312B}"/>
                    </a:ext>
                  </a:extLst>
                </p14:cNvPr>
                <p14:cNvContentPartPr/>
                <p14:nvPr/>
              </p14:nvContentPartPr>
              <p14:xfrm>
                <a:off x="2997310" y="255724"/>
                <a:ext cx="354600" cy="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66098A-09C4-A56D-68AB-C65C8A9E31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8670" y="247084"/>
                  <a:ext cx="372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A200EC-2AF6-53BF-E31B-0E39F81910AC}"/>
                    </a:ext>
                  </a:extLst>
                </p14:cNvPr>
                <p14:cNvContentPartPr/>
                <p14:nvPr/>
              </p14:nvContentPartPr>
              <p14:xfrm>
                <a:off x="3936910" y="283084"/>
                <a:ext cx="38916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A200EC-2AF6-53BF-E31B-0E39F81910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7910" y="274444"/>
                  <a:ext cx="406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D2688C-580A-9098-9AFE-9C7F311EA2E3}"/>
                    </a:ext>
                  </a:extLst>
                </p14:cNvPr>
                <p14:cNvContentPartPr/>
                <p14:nvPr/>
              </p14:nvContentPartPr>
              <p14:xfrm>
                <a:off x="4091710" y="170404"/>
                <a:ext cx="3852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D2688C-580A-9098-9AFE-9C7F311EA2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82710" y="161404"/>
                  <a:ext cx="5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20A12A-51C3-38D2-CD48-B03F8D55F179}"/>
                    </a:ext>
                  </a:extLst>
                </p14:cNvPr>
                <p14:cNvContentPartPr/>
                <p14:nvPr/>
              </p14:nvContentPartPr>
              <p14:xfrm>
                <a:off x="4560070" y="136924"/>
                <a:ext cx="620280" cy="319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20A12A-51C3-38D2-CD48-B03F8D55F1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51070" y="127924"/>
                  <a:ext cx="637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4C89D7-6C75-1E1D-32D4-99B7657CB806}"/>
                    </a:ext>
                  </a:extLst>
                </p14:cNvPr>
                <p14:cNvContentPartPr/>
                <p14:nvPr/>
              </p14:nvContentPartPr>
              <p14:xfrm>
                <a:off x="5037790" y="248164"/>
                <a:ext cx="171000" cy="1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4C89D7-6C75-1E1D-32D4-99B7657CB8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29150" y="239164"/>
                  <a:ext cx="188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AD74FF-7339-A937-70C0-4EF254AD8B13}"/>
                    </a:ext>
                  </a:extLst>
                </p14:cNvPr>
                <p14:cNvContentPartPr/>
                <p14:nvPr/>
              </p14:nvContentPartPr>
              <p14:xfrm>
                <a:off x="5491030" y="343564"/>
                <a:ext cx="196200" cy="85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AD74FF-7339-A937-70C0-4EF254AD8B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2390" y="334564"/>
                  <a:ext cx="2138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E14CE2-8CB4-3483-73FF-9C1C7968A185}"/>
              </a:ext>
            </a:extLst>
          </p:cNvPr>
          <p:cNvGrpSpPr/>
          <p:nvPr/>
        </p:nvGrpSpPr>
        <p:grpSpPr>
          <a:xfrm>
            <a:off x="5993590" y="18484"/>
            <a:ext cx="2466000" cy="578880"/>
            <a:chOff x="5993590" y="18484"/>
            <a:chExt cx="246600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208CB1-AD82-24BB-87F8-48C48039058C}"/>
                    </a:ext>
                  </a:extLst>
                </p14:cNvPr>
                <p14:cNvContentPartPr/>
                <p14:nvPr/>
              </p14:nvContentPartPr>
              <p14:xfrm>
                <a:off x="5993590" y="98764"/>
                <a:ext cx="1110600" cy="49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208CB1-AD82-24BB-87F8-48C4803905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4950" y="90124"/>
                  <a:ext cx="11282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F45BCB-C067-7994-4C7C-F9134D58C059}"/>
                    </a:ext>
                  </a:extLst>
                </p14:cNvPr>
                <p14:cNvContentPartPr/>
                <p14:nvPr/>
              </p14:nvContentPartPr>
              <p14:xfrm>
                <a:off x="6924190" y="174364"/>
                <a:ext cx="230760" cy="1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F45BCB-C067-7994-4C7C-F9134D58C0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15550" y="165724"/>
                  <a:ext cx="248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140C34-9D2E-E8CD-7F0B-500BCBCAF8EA}"/>
                    </a:ext>
                  </a:extLst>
                </p14:cNvPr>
                <p14:cNvContentPartPr/>
                <p14:nvPr/>
              </p14:nvContentPartPr>
              <p14:xfrm>
                <a:off x="7369870" y="18484"/>
                <a:ext cx="898560" cy="54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140C34-9D2E-E8CD-7F0B-500BCBCAF8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1230" y="9484"/>
                  <a:ext cx="9162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090E4-6169-4DC9-94C4-407438254217}"/>
                    </a:ext>
                  </a:extLst>
                </p14:cNvPr>
                <p14:cNvContentPartPr/>
                <p14:nvPr/>
              </p14:nvContentPartPr>
              <p14:xfrm>
                <a:off x="7391110" y="121444"/>
                <a:ext cx="534960" cy="81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090E4-6169-4DC9-94C4-4074382542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2470" y="112804"/>
                  <a:ext cx="55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E2F30B-79F8-B15E-03B5-A6FCA71F5D39}"/>
                    </a:ext>
                  </a:extLst>
                </p14:cNvPr>
                <p14:cNvContentPartPr/>
                <p14:nvPr/>
              </p14:nvContentPartPr>
              <p14:xfrm>
                <a:off x="8414590" y="378844"/>
                <a:ext cx="45000" cy="4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E2F30B-79F8-B15E-03B5-A6FCA71F5D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05950" y="369844"/>
                  <a:ext cx="62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0E528-DA72-AEC2-6125-A5C63CCEEA1F}"/>
              </a:ext>
            </a:extLst>
          </p:cNvPr>
          <p:cNvGrpSpPr/>
          <p:nvPr/>
        </p:nvGrpSpPr>
        <p:grpSpPr>
          <a:xfrm>
            <a:off x="768910" y="669364"/>
            <a:ext cx="3845880" cy="587520"/>
            <a:chOff x="768910" y="669364"/>
            <a:chExt cx="38458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C36702-6A53-D424-45BD-55875579D73E}"/>
                    </a:ext>
                  </a:extLst>
                </p14:cNvPr>
                <p14:cNvContentPartPr/>
                <p14:nvPr/>
              </p14:nvContentPartPr>
              <p14:xfrm>
                <a:off x="861070" y="952324"/>
                <a:ext cx="64440" cy="30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C36702-6A53-D424-45BD-55875579D7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2070" y="943324"/>
                  <a:ext cx="82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BF47B8-50B3-1C5B-F6ED-024307CDA439}"/>
                    </a:ext>
                  </a:extLst>
                </p14:cNvPr>
                <p14:cNvContentPartPr/>
                <p14:nvPr/>
              </p14:nvContentPartPr>
              <p14:xfrm>
                <a:off x="768910" y="971404"/>
                <a:ext cx="292680" cy="2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BF47B8-50B3-1C5B-F6ED-024307CDA4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0270" y="962404"/>
                  <a:ext cx="31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CE76D9-26B1-CE4D-D2BD-A3725A1B7642}"/>
                    </a:ext>
                  </a:extLst>
                </p14:cNvPr>
                <p14:cNvContentPartPr/>
                <p14:nvPr/>
              </p14:nvContentPartPr>
              <p14:xfrm>
                <a:off x="1061590" y="852604"/>
                <a:ext cx="1083240" cy="39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CE76D9-26B1-CE4D-D2BD-A3725A1B76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2950" y="843964"/>
                  <a:ext cx="11008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BAF242-00F2-8BB9-E8D8-87B7AE012DA3}"/>
                    </a:ext>
                  </a:extLst>
                </p14:cNvPr>
                <p14:cNvContentPartPr/>
                <p14:nvPr/>
              </p14:nvContentPartPr>
              <p14:xfrm>
                <a:off x="2481430" y="803644"/>
                <a:ext cx="526680" cy="38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BAF242-00F2-8BB9-E8D8-87B7AE012D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72430" y="794644"/>
                  <a:ext cx="544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98DAD8-F354-C4AF-F8DD-E9C07F041A26}"/>
                    </a:ext>
                  </a:extLst>
                </p14:cNvPr>
                <p14:cNvContentPartPr/>
                <p14:nvPr/>
              </p14:nvContentPartPr>
              <p14:xfrm>
                <a:off x="2824510" y="949444"/>
                <a:ext cx="7200" cy="2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98DAD8-F354-C4AF-F8DD-E9C07F041A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15510" y="940804"/>
                  <a:ext cx="24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8C0546-DF6C-9628-6A62-A04BB8CBBCDE}"/>
                    </a:ext>
                  </a:extLst>
                </p14:cNvPr>
                <p14:cNvContentPartPr/>
                <p14:nvPr/>
              </p14:nvContentPartPr>
              <p14:xfrm>
                <a:off x="2538310" y="1057084"/>
                <a:ext cx="119880" cy="37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8C0546-DF6C-9628-6A62-A04BB8CBBC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29670" y="1048444"/>
                  <a:ext cx="137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C2456F-E3F2-6190-EB5C-79D74FCE798F}"/>
                    </a:ext>
                  </a:extLst>
                </p14:cNvPr>
                <p14:cNvContentPartPr/>
                <p14:nvPr/>
              </p14:nvContentPartPr>
              <p14:xfrm>
                <a:off x="3006310" y="669364"/>
                <a:ext cx="1608480" cy="50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C2456F-E3F2-6190-EB5C-79D74FCE79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7670" y="660724"/>
                  <a:ext cx="16261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73D4F2-7F7C-4C60-DAB0-6648F8826FD0}"/>
                    </a:ext>
                  </a:extLst>
                </p14:cNvPr>
                <p14:cNvContentPartPr/>
                <p14:nvPr/>
              </p14:nvContentPartPr>
              <p14:xfrm>
                <a:off x="4305190" y="834244"/>
                <a:ext cx="4392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73D4F2-7F7C-4C60-DAB0-6648F8826F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6190" y="825604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36860C-C910-7606-C06A-D240F957C090}"/>
                    </a:ext>
                  </a:extLst>
                </p14:cNvPr>
                <p14:cNvContentPartPr/>
                <p14:nvPr/>
              </p14:nvContentPartPr>
              <p14:xfrm>
                <a:off x="4033030" y="826684"/>
                <a:ext cx="266760" cy="4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36860C-C910-7606-C06A-D240F957C0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24030" y="818044"/>
                  <a:ext cx="284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40A1DA-067E-45EF-9AAB-A8280B745F37}"/>
                    </a:ext>
                  </a:extLst>
                </p14:cNvPr>
                <p14:cNvContentPartPr/>
                <p14:nvPr/>
              </p14:nvContentPartPr>
              <p14:xfrm>
                <a:off x="3482230" y="87456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40A1DA-067E-45EF-9AAB-A8280B745F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73230" y="8655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82AEEC-E0BF-D276-B90C-4114DA651765}"/>
                    </a:ext>
                  </a:extLst>
                </p14:cNvPr>
                <p14:cNvContentPartPr/>
                <p14:nvPr/>
              </p14:nvContentPartPr>
              <p14:xfrm>
                <a:off x="3078670" y="863764"/>
                <a:ext cx="349920" cy="9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82AEEC-E0BF-D276-B90C-4114DA6517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69670" y="854764"/>
                  <a:ext cx="3675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E66A18-C5A4-B91B-5B20-F94860306F09}"/>
              </a:ext>
            </a:extLst>
          </p:cNvPr>
          <p:cNvGrpSpPr/>
          <p:nvPr/>
        </p:nvGrpSpPr>
        <p:grpSpPr>
          <a:xfrm>
            <a:off x="4987390" y="675484"/>
            <a:ext cx="2261160" cy="591840"/>
            <a:chOff x="4987390" y="675484"/>
            <a:chExt cx="226116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9DA6DE-1E4C-95CB-239B-7B84AD66B870}"/>
                    </a:ext>
                  </a:extLst>
                </p14:cNvPr>
                <p14:cNvContentPartPr/>
                <p14:nvPr/>
              </p14:nvContentPartPr>
              <p14:xfrm>
                <a:off x="4987390" y="747484"/>
                <a:ext cx="1247040" cy="519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9DA6DE-1E4C-95CB-239B-7B84AD66B8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78390" y="738484"/>
                  <a:ext cx="1264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303866-937A-43CE-C203-D73EE722A3EC}"/>
                    </a:ext>
                  </a:extLst>
                </p14:cNvPr>
                <p14:cNvContentPartPr/>
                <p14:nvPr/>
              </p14:nvContentPartPr>
              <p14:xfrm>
                <a:off x="6614230" y="675484"/>
                <a:ext cx="634320" cy="37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303866-937A-43CE-C203-D73EE722A3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05590" y="666484"/>
                  <a:ext cx="65196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BB9747-A08C-3F6C-A977-C8B1E9C5D110}"/>
              </a:ext>
            </a:extLst>
          </p:cNvPr>
          <p:cNvGrpSpPr/>
          <p:nvPr/>
        </p:nvGrpSpPr>
        <p:grpSpPr>
          <a:xfrm>
            <a:off x="7537990" y="616444"/>
            <a:ext cx="1626840" cy="642240"/>
            <a:chOff x="7537990" y="616444"/>
            <a:chExt cx="16268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A24A05-9723-2F7E-37FD-16BAD1AD2D67}"/>
                    </a:ext>
                  </a:extLst>
                </p14:cNvPr>
                <p14:cNvContentPartPr/>
                <p14:nvPr/>
              </p14:nvContentPartPr>
              <p14:xfrm>
                <a:off x="7537990" y="616444"/>
                <a:ext cx="1626840" cy="64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A24A05-9723-2F7E-37FD-16BAD1AD2D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29350" y="607804"/>
                  <a:ext cx="16444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6A15B6-3AE5-1702-217D-B77F4F92D97E}"/>
                    </a:ext>
                  </a:extLst>
                </p14:cNvPr>
                <p14:cNvContentPartPr/>
                <p14:nvPr/>
              </p14:nvContentPartPr>
              <p14:xfrm>
                <a:off x="8570470" y="843964"/>
                <a:ext cx="53640" cy="2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6A15B6-3AE5-1702-217D-B77F4F92D9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1830" y="834964"/>
                  <a:ext cx="71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FF6DAF-1897-1EA2-1018-AFE31E5AB820}"/>
                    </a:ext>
                  </a:extLst>
                </p14:cNvPr>
                <p14:cNvContentPartPr/>
                <p14:nvPr/>
              </p14:nvContentPartPr>
              <p14:xfrm>
                <a:off x="8155390" y="805444"/>
                <a:ext cx="502920" cy="5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FF6DAF-1897-1EA2-1018-AFE31E5AB8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46390" y="796804"/>
                  <a:ext cx="5205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F1719C-C08B-EE7F-728B-FA9258164C68}"/>
              </a:ext>
            </a:extLst>
          </p:cNvPr>
          <p:cNvGrpSpPr/>
          <p:nvPr/>
        </p:nvGrpSpPr>
        <p:grpSpPr>
          <a:xfrm>
            <a:off x="9404590" y="538684"/>
            <a:ext cx="2490120" cy="689400"/>
            <a:chOff x="9404590" y="538684"/>
            <a:chExt cx="24901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AF196E-2804-1076-84A6-A2A9F97A6D41}"/>
                    </a:ext>
                  </a:extLst>
                </p14:cNvPr>
                <p14:cNvContentPartPr/>
                <p14:nvPr/>
              </p14:nvContentPartPr>
              <p14:xfrm>
                <a:off x="9404590" y="538684"/>
                <a:ext cx="824400" cy="50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AF196E-2804-1076-84A6-A2A9F97A6D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5590" y="530044"/>
                  <a:ext cx="8420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083153-0D3A-DD16-C32F-80B80AF43886}"/>
                    </a:ext>
                  </a:extLst>
                </p14:cNvPr>
                <p14:cNvContentPartPr/>
                <p14:nvPr/>
              </p14:nvContentPartPr>
              <p14:xfrm>
                <a:off x="9768190" y="730564"/>
                <a:ext cx="375120" cy="4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083153-0D3A-DD16-C32F-80B80AF438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59550" y="721924"/>
                  <a:ext cx="392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C6226B-65F5-FD75-5683-EBEFB01FA326}"/>
                    </a:ext>
                  </a:extLst>
                </p14:cNvPr>
                <p14:cNvContentPartPr/>
                <p14:nvPr/>
              </p14:nvContentPartPr>
              <p14:xfrm>
                <a:off x="9731470" y="619684"/>
                <a:ext cx="91080" cy="1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C6226B-65F5-FD75-5683-EBEFB01FA3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22830" y="610684"/>
                  <a:ext cx="10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A67020-8B3E-FBEF-92F1-7B17A9FD4CD7}"/>
                    </a:ext>
                  </a:extLst>
                </p14:cNvPr>
                <p14:cNvContentPartPr/>
                <p14:nvPr/>
              </p14:nvContentPartPr>
              <p14:xfrm>
                <a:off x="10511950" y="761524"/>
                <a:ext cx="41364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A67020-8B3E-FBEF-92F1-7B17A9FD4C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03310" y="752524"/>
                  <a:ext cx="431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BA4A65-E1AA-C2CA-0758-7F69906D022F}"/>
                    </a:ext>
                  </a:extLst>
                </p14:cNvPr>
                <p14:cNvContentPartPr/>
                <p14:nvPr/>
              </p14:nvContentPartPr>
              <p14:xfrm>
                <a:off x="10902550" y="1017484"/>
                <a:ext cx="11160" cy="171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BA4A65-E1AA-C2CA-0758-7F69906D02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93910" y="1008844"/>
                  <a:ext cx="28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9276D3-5E21-8DF4-546E-72875074EA97}"/>
                    </a:ext>
                  </a:extLst>
                </p14:cNvPr>
                <p14:cNvContentPartPr/>
                <p14:nvPr/>
              </p14:nvContentPartPr>
              <p14:xfrm>
                <a:off x="10814710" y="1219084"/>
                <a:ext cx="27756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9276D3-5E21-8DF4-546E-72875074EA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06070" y="1210444"/>
                  <a:ext cx="29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1A09EB-0C65-B645-05D3-4EC43A733030}"/>
                    </a:ext>
                  </a:extLst>
                </p14:cNvPr>
                <p14:cNvContentPartPr/>
                <p14:nvPr/>
              </p14:nvContentPartPr>
              <p14:xfrm>
                <a:off x="11229790" y="832804"/>
                <a:ext cx="23292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1A09EB-0C65-B645-05D3-4EC43A7330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21150" y="824164"/>
                  <a:ext cx="250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327F24-3F3B-F866-C540-29338F00790A}"/>
                    </a:ext>
                  </a:extLst>
                </p14:cNvPr>
                <p14:cNvContentPartPr/>
                <p14:nvPr/>
              </p14:nvContentPartPr>
              <p14:xfrm>
                <a:off x="11231950" y="930364"/>
                <a:ext cx="248040" cy="3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327F24-3F3B-F866-C540-29338F0079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23310" y="921724"/>
                  <a:ext cx="265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D408D5-8A9F-F0B1-B980-F72500A42D7C}"/>
                    </a:ext>
                  </a:extLst>
                </p14:cNvPr>
                <p14:cNvContentPartPr/>
                <p14:nvPr/>
              </p14:nvContentPartPr>
              <p14:xfrm>
                <a:off x="11578990" y="824164"/>
                <a:ext cx="315720" cy="245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D408D5-8A9F-F0B1-B980-F72500A42D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70350" y="815164"/>
                  <a:ext cx="33336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C81E1DE-9BB5-4FDD-2500-CE4D9B614710}"/>
              </a:ext>
            </a:extLst>
          </p:cNvPr>
          <p:cNvGrpSpPr/>
          <p:nvPr/>
        </p:nvGrpSpPr>
        <p:grpSpPr>
          <a:xfrm>
            <a:off x="844510" y="1650364"/>
            <a:ext cx="2352960" cy="466920"/>
            <a:chOff x="844510" y="1650364"/>
            <a:chExt cx="235296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C369230-6570-7271-D004-FED8CDD6272C}"/>
                    </a:ext>
                  </a:extLst>
                </p14:cNvPr>
                <p14:cNvContentPartPr/>
                <p14:nvPr/>
              </p14:nvContentPartPr>
              <p14:xfrm>
                <a:off x="979150" y="1801564"/>
                <a:ext cx="71640" cy="30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C369230-6570-7271-D004-FED8CDD627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0510" y="1792924"/>
                  <a:ext cx="89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EC1B2C-9622-3860-08DA-DEBA188377C1}"/>
                    </a:ext>
                  </a:extLst>
                </p14:cNvPr>
                <p14:cNvContentPartPr/>
                <p14:nvPr/>
              </p14:nvContentPartPr>
              <p14:xfrm>
                <a:off x="844510" y="1756204"/>
                <a:ext cx="318960" cy="9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EC1B2C-9622-3860-08DA-DEBA188377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5870" y="1747204"/>
                  <a:ext cx="336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F4AC24-EEDA-CAFF-3687-6993A0BBFC19}"/>
                    </a:ext>
                  </a:extLst>
                </p14:cNvPr>
                <p14:cNvContentPartPr/>
                <p14:nvPr/>
              </p14:nvContentPartPr>
              <p14:xfrm>
                <a:off x="1193350" y="1650364"/>
                <a:ext cx="711000" cy="46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F4AC24-EEDA-CAFF-3687-6993A0BBFC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4350" y="1641364"/>
                  <a:ext cx="7286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B46B02-7697-E820-DF5D-C6E688F8BF37}"/>
                    </a:ext>
                  </a:extLst>
                </p14:cNvPr>
                <p14:cNvContentPartPr/>
                <p14:nvPr/>
              </p14:nvContentPartPr>
              <p14:xfrm>
                <a:off x="2304670" y="1658284"/>
                <a:ext cx="892800" cy="450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B46B02-7697-E820-DF5D-C6E688F8BF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5670" y="1649644"/>
                  <a:ext cx="910440" cy="46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1B72C90-D606-C7A2-E4B7-B84352D2897D}"/>
                  </a:ext>
                </a:extLst>
              </p14:cNvPr>
              <p14:cNvContentPartPr/>
              <p14:nvPr/>
            </p14:nvContentPartPr>
            <p14:xfrm>
              <a:off x="3615070" y="1823884"/>
              <a:ext cx="914400" cy="325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1B72C90-D606-C7A2-E4B7-B84352D2897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06430" y="1814884"/>
                <a:ext cx="93204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D55B992-AF2A-91FA-5796-6DD280841AC3}"/>
              </a:ext>
            </a:extLst>
          </p:cNvPr>
          <p:cNvGrpSpPr/>
          <p:nvPr/>
        </p:nvGrpSpPr>
        <p:grpSpPr>
          <a:xfrm>
            <a:off x="4735750" y="1400884"/>
            <a:ext cx="5853600" cy="799200"/>
            <a:chOff x="4735750" y="1400884"/>
            <a:chExt cx="585360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97B85D-8689-8B44-A178-2ACB6353C9B9}"/>
                    </a:ext>
                  </a:extLst>
                </p14:cNvPr>
                <p14:cNvContentPartPr/>
                <p14:nvPr/>
              </p14:nvContentPartPr>
              <p14:xfrm>
                <a:off x="4735750" y="1400884"/>
                <a:ext cx="2116440" cy="799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97B85D-8689-8B44-A178-2ACB6353C9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27110" y="1391884"/>
                  <a:ext cx="2134080" cy="81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C9AFD0-E6AF-231C-D4FE-BC008443C853}"/>
                    </a:ext>
                  </a:extLst>
                </p14:cNvPr>
                <p14:cNvContentPartPr/>
                <p14:nvPr/>
              </p14:nvContentPartPr>
              <p14:xfrm>
                <a:off x="6717550" y="1625884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C9AFD0-E6AF-231C-D4FE-BC008443C8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08910" y="16168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C71DBA-CBE1-3A8E-E09B-BDAB38835DC5}"/>
                    </a:ext>
                  </a:extLst>
                </p14:cNvPr>
                <p14:cNvContentPartPr/>
                <p14:nvPr/>
              </p14:nvContentPartPr>
              <p14:xfrm>
                <a:off x="6241630" y="1515004"/>
                <a:ext cx="566280" cy="46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C71DBA-CBE1-3A8E-E09B-BDAB38835D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32990" y="1506004"/>
                  <a:ext cx="58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E89717-0F51-CAB0-9590-465F8B2BAA72}"/>
                    </a:ext>
                  </a:extLst>
                </p14:cNvPr>
                <p14:cNvContentPartPr/>
                <p14:nvPr/>
              </p14:nvContentPartPr>
              <p14:xfrm>
                <a:off x="7044790" y="1402324"/>
                <a:ext cx="1832400" cy="505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E89717-0F51-CAB0-9590-465F8B2BAA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36150" y="1393684"/>
                  <a:ext cx="18500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9B50517-2F87-55AD-AAFB-1304168574A4}"/>
                    </a:ext>
                  </a:extLst>
                </p14:cNvPr>
                <p14:cNvContentPartPr/>
                <p14:nvPr/>
              </p14:nvContentPartPr>
              <p14:xfrm>
                <a:off x="8654350" y="1512484"/>
                <a:ext cx="271800" cy="17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9B50517-2F87-55AD-AAFB-1304168574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45710" y="1503844"/>
                  <a:ext cx="28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F3675D-334B-E6F0-C162-B2E973D40B7A}"/>
                    </a:ext>
                  </a:extLst>
                </p14:cNvPr>
                <p14:cNvContentPartPr/>
                <p14:nvPr/>
              </p14:nvContentPartPr>
              <p14:xfrm>
                <a:off x="9216670" y="1591324"/>
                <a:ext cx="515520" cy="371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F3675D-334B-E6F0-C162-B2E973D40B7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08030" y="1582324"/>
                  <a:ext cx="533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8D3A78-3727-31DC-614D-35F490A348C2}"/>
                    </a:ext>
                  </a:extLst>
                </p14:cNvPr>
                <p14:cNvContentPartPr/>
                <p14:nvPr/>
              </p14:nvContentPartPr>
              <p14:xfrm>
                <a:off x="9881590" y="1618324"/>
                <a:ext cx="20412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8D3A78-3727-31DC-614D-35F490A348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72590" y="1609684"/>
                  <a:ext cx="221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D66117-768E-8C97-6121-2EDCF9387949}"/>
                    </a:ext>
                  </a:extLst>
                </p14:cNvPr>
                <p14:cNvContentPartPr/>
                <p14:nvPr/>
              </p14:nvContentPartPr>
              <p14:xfrm>
                <a:off x="9835150" y="1714444"/>
                <a:ext cx="269640" cy="39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D66117-768E-8C97-6121-2EDCF93879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26510" y="1705804"/>
                  <a:ext cx="287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6F9443-2094-C341-1FE8-1941C1D6F1AD}"/>
                    </a:ext>
                  </a:extLst>
                </p14:cNvPr>
                <p14:cNvContentPartPr/>
                <p14:nvPr/>
              </p14:nvContentPartPr>
              <p14:xfrm>
                <a:off x="10241950" y="1479004"/>
                <a:ext cx="347400" cy="361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6F9443-2094-C341-1FE8-1941C1D6F1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32950" y="1470364"/>
                  <a:ext cx="36504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B9DC353-B5D0-D92F-6A01-F4C1BBDB2F6D}"/>
              </a:ext>
            </a:extLst>
          </p:cNvPr>
          <p:cNvGrpSpPr/>
          <p:nvPr/>
        </p:nvGrpSpPr>
        <p:grpSpPr>
          <a:xfrm>
            <a:off x="2493670" y="2361724"/>
            <a:ext cx="4636080" cy="738360"/>
            <a:chOff x="2493670" y="2361724"/>
            <a:chExt cx="463608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42F9FE-FBC2-7207-4D04-3DB17020EF1E}"/>
                    </a:ext>
                  </a:extLst>
                </p14:cNvPr>
                <p14:cNvContentPartPr/>
                <p14:nvPr/>
              </p14:nvContentPartPr>
              <p14:xfrm>
                <a:off x="2534350" y="2630644"/>
                <a:ext cx="8640" cy="259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42F9FE-FBC2-7207-4D04-3DB17020EF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25710" y="2621644"/>
                  <a:ext cx="26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03A31B-E2D1-8AB4-AD9F-53FE644BDE1E}"/>
                    </a:ext>
                  </a:extLst>
                </p14:cNvPr>
                <p14:cNvContentPartPr/>
                <p14:nvPr/>
              </p14:nvContentPartPr>
              <p14:xfrm>
                <a:off x="2518510" y="2572324"/>
                <a:ext cx="285480" cy="32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03A31B-E2D1-8AB4-AD9F-53FE644BDE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09510" y="2563324"/>
                  <a:ext cx="303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FB771D-959E-0649-D4E7-7EF326ECE0D8}"/>
                    </a:ext>
                  </a:extLst>
                </p14:cNvPr>
                <p14:cNvContentPartPr/>
                <p14:nvPr/>
              </p14:nvContentPartPr>
              <p14:xfrm>
                <a:off x="2493670" y="2716324"/>
                <a:ext cx="26820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FB771D-959E-0649-D4E7-7EF326ECE0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85030" y="2707324"/>
                  <a:ext cx="285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C68B25-B133-04C0-096D-63F390690B08}"/>
                    </a:ext>
                  </a:extLst>
                </p14:cNvPr>
                <p14:cNvContentPartPr/>
                <p14:nvPr/>
              </p14:nvContentPartPr>
              <p14:xfrm>
                <a:off x="2697430" y="2914684"/>
                <a:ext cx="18720" cy="18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C68B25-B133-04C0-096D-63F390690B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88430" y="2906044"/>
                  <a:ext cx="36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CCD336-DB1A-D76B-0338-996BD13A35DE}"/>
                    </a:ext>
                  </a:extLst>
                </p14:cNvPr>
                <p14:cNvContentPartPr/>
                <p14:nvPr/>
              </p14:nvContentPartPr>
              <p14:xfrm>
                <a:off x="2799670" y="2906764"/>
                <a:ext cx="6480" cy="171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CCD336-DB1A-D76B-0338-996BD13A35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91030" y="2897764"/>
                  <a:ext cx="24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88350C-EC8E-A574-7985-3EA9FF2847AF}"/>
                    </a:ext>
                  </a:extLst>
                </p14:cNvPr>
                <p14:cNvContentPartPr/>
                <p14:nvPr/>
              </p14:nvContentPartPr>
              <p14:xfrm>
                <a:off x="2501950" y="2459644"/>
                <a:ext cx="281520" cy="49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88350C-EC8E-A574-7985-3EA9FF2847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92950" y="2450644"/>
                  <a:ext cx="299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AA4354-74A8-A6F7-A682-2EE3EB0C6A62}"/>
                    </a:ext>
                  </a:extLst>
                </p14:cNvPr>
                <p14:cNvContentPartPr/>
                <p14:nvPr/>
              </p14:nvContentPartPr>
              <p14:xfrm>
                <a:off x="3268030" y="2696524"/>
                <a:ext cx="209520" cy="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AA4354-74A8-A6F7-A682-2EE3EB0C6A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59390" y="2687884"/>
                  <a:ext cx="22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5508D7-A503-4974-E79A-399ACE0AFB06}"/>
                    </a:ext>
                  </a:extLst>
                </p14:cNvPr>
                <p14:cNvContentPartPr/>
                <p14:nvPr/>
              </p14:nvContentPartPr>
              <p14:xfrm>
                <a:off x="3234550" y="2808484"/>
                <a:ext cx="288720" cy="3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5508D7-A503-4974-E79A-399ACE0AFB0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25910" y="2799484"/>
                  <a:ext cx="30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C7E43E-FA7E-A1B6-FE03-0DF3727B4FEE}"/>
                    </a:ext>
                  </a:extLst>
                </p14:cNvPr>
                <p14:cNvContentPartPr/>
                <p14:nvPr/>
              </p14:nvContentPartPr>
              <p14:xfrm>
                <a:off x="3746830" y="2739004"/>
                <a:ext cx="311760" cy="3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C7E43E-FA7E-A1B6-FE03-0DF3727B4F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37830" y="2730004"/>
                  <a:ext cx="329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AA43DFD-3236-3383-DE4F-9E303856249E}"/>
                    </a:ext>
                  </a:extLst>
                </p14:cNvPr>
                <p14:cNvContentPartPr/>
                <p14:nvPr/>
              </p14:nvContentPartPr>
              <p14:xfrm>
                <a:off x="4122310" y="2619124"/>
                <a:ext cx="463680" cy="34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AA43DFD-3236-3383-DE4F-9E30385624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13670" y="2610484"/>
                  <a:ext cx="481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45B505-3A7B-AA9C-1B84-A6CD19B7BE63}"/>
                    </a:ext>
                  </a:extLst>
                </p14:cNvPr>
                <p14:cNvContentPartPr/>
                <p14:nvPr/>
              </p14:nvContentPartPr>
              <p14:xfrm>
                <a:off x="4836910" y="2487364"/>
                <a:ext cx="433800" cy="313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45B505-3A7B-AA9C-1B84-A6CD19B7BE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27910" y="2478724"/>
                  <a:ext cx="451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B40FE86-0F05-DD7A-4022-08B921D26D3E}"/>
                    </a:ext>
                  </a:extLst>
                </p14:cNvPr>
                <p14:cNvContentPartPr/>
                <p14:nvPr/>
              </p14:nvContentPartPr>
              <p14:xfrm>
                <a:off x="4852390" y="2361724"/>
                <a:ext cx="381960" cy="3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B40FE86-0F05-DD7A-4022-08B921D26D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43750" y="2353084"/>
                  <a:ext cx="39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311998-30E3-F61B-CE54-0F1040CA9666}"/>
                    </a:ext>
                  </a:extLst>
                </p14:cNvPr>
                <p14:cNvContentPartPr/>
                <p14:nvPr/>
              </p14:nvContentPartPr>
              <p14:xfrm>
                <a:off x="5192590" y="2749804"/>
                <a:ext cx="32760" cy="255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311998-30E3-F61B-CE54-0F1040CA966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83950" y="2741164"/>
                  <a:ext cx="50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E6EC51-893D-0115-817F-BDE14EEB8FAE}"/>
                    </a:ext>
                  </a:extLst>
                </p14:cNvPr>
                <p14:cNvContentPartPr/>
                <p14:nvPr/>
              </p14:nvContentPartPr>
              <p14:xfrm>
                <a:off x="5267110" y="2723884"/>
                <a:ext cx="6480" cy="28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E6EC51-893D-0115-817F-BDE14EEB8FA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58470" y="2715244"/>
                  <a:ext cx="24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6634B4-8161-BB9C-D7E6-4217A4D41565}"/>
                    </a:ext>
                  </a:extLst>
                </p14:cNvPr>
                <p14:cNvContentPartPr/>
                <p14:nvPr/>
              </p14:nvContentPartPr>
              <p14:xfrm>
                <a:off x="5449990" y="2465764"/>
                <a:ext cx="250560" cy="362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6634B4-8161-BB9C-D7E6-4217A4D415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40990" y="2456764"/>
                  <a:ext cx="268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D1AD7C1-058A-857B-D627-F0D9989E562D}"/>
                    </a:ext>
                  </a:extLst>
                </p14:cNvPr>
                <p14:cNvContentPartPr/>
                <p14:nvPr/>
              </p14:nvContentPartPr>
              <p14:xfrm>
                <a:off x="6194470" y="2593204"/>
                <a:ext cx="346320" cy="3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D1AD7C1-058A-857B-D627-F0D9989E562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85830" y="2584204"/>
                  <a:ext cx="363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10146E-5533-5996-19ED-3AFA22658726}"/>
                    </a:ext>
                  </a:extLst>
                </p14:cNvPr>
                <p14:cNvContentPartPr/>
                <p14:nvPr/>
              </p14:nvContentPartPr>
              <p14:xfrm>
                <a:off x="6223270" y="2695444"/>
                <a:ext cx="358920" cy="30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10146E-5533-5996-19ED-3AFA2265872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14630" y="2686804"/>
                  <a:ext cx="376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E8E021-27EB-A979-9B7D-5B1DEEB4A4F2}"/>
                    </a:ext>
                  </a:extLst>
                </p14:cNvPr>
                <p14:cNvContentPartPr/>
                <p14:nvPr/>
              </p14:nvContentPartPr>
              <p14:xfrm>
                <a:off x="6728710" y="2443084"/>
                <a:ext cx="401040" cy="374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E8E021-27EB-A979-9B7D-5B1DEEB4A4F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20070" y="2434084"/>
                  <a:ext cx="41868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57373CF-A9D4-A3B0-B3B7-F123B367D74C}"/>
                  </a:ext>
                </a:extLst>
              </p14:cNvPr>
              <p14:cNvContentPartPr/>
              <p14:nvPr/>
            </p14:nvContentPartPr>
            <p14:xfrm>
              <a:off x="1060870" y="3677524"/>
              <a:ext cx="722160" cy="357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57373CF-A9D4-A3B0-B3B7-F123B367D7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51870" y="3668884"/>
                <a:ext cx="73980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4201B7E-A29B-1F2D-2912-96C894CC94D6}"/>
              </a:ext>
            </a:extLst>
          </p:cNvPr>
          <p:cNvGrpSpPr/>
          <p:nvPr/>
        </p:nvGrpSpPr>
        <p:grpSpPr>
          <a:xfrm>
            <a:off x="2020630" y="3366124"/>
            <a:ext cx="2831760" cy="766800"/>
            <a:chOff x="2020630" y="3366124"/>
            <a:chExt cx="2831760" cy="7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C4D73A-FB0B-7054-4C84-FCDD2D62685A}"/>
                    </a:ext>
                  </a:extLst>
                </p14:cNvPr>
                <p14:cNvContentPartPr/>
                <p14:nvPr/>
              </p14:nvContentPartPr>
              <p14:xfrm>
                <a:off x="2020630" y="3448564"/>
                <a:ext cx="1581120" cy="68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C4D73A-FB0B-7054-4C84-FCDD2D62685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11630" y="3439924"/>
                  <a:ext cx="159876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3DCF9F-1003-0C2F-0727-95F100478454}"/>
                    </a:ext>
                  </a:extLst>
                </p14:cNvPr>
                <p14:cNvContentPartPr/>
                <p14:nvPr/>
              </p14:nvContentPartPr>
              <p14:xfrm>
                <a:off x="2900830" y="3653764"/>
                <a:ext cx="21600" cy="18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3DCF9F-1003-0C2F-0727-95F1004784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91830" y="3645124"/>
                  <a:ext cx="39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4E3635D-C40D-BAD6-93FB-3214970DAFD4}"/>
                    </a:ext>
                  </a:extLst>
                </p14:cNvPr>
                <p14:cNvContentPartPr/>
                <p14:nvPr/>
              </p14:nvContentPartPr>
              <p14:xfrm>
                <a:off x="2630110" y="3627844"/>
                <a:ext cx="430560" cy="82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4E3635D-C40D-BAD6-93FB-3214970DAF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21110" y="3619204"/>
                  <a:ext cx="448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D21B889-73EE-37EF-DEB5-3544F2E7F1C0}"/>
                    </a:ext>
                  </a:extLst>
                </p14:cNvPr>
                <p14:cNvContentPartPr/>
                <p14:nvPr/>
              </p14:nvContentPartPr>
              <p14:xfrm>
                <a:off x="3881470" y="3366124"/>
                <a:ext cx="970920" cy="541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D21B889-73EE-37EF-DEB5-3544F2E7F1C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72830" y="3357124"/>
                  <a:ext cx="9885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D0F4CB-880E-4E6A-47D4-BFBDF5D8BABC}"/>
                    </a:ext>
                  </a:extLst>
                </p14:cNvPr>
                <p14:cNvContentPartPr/>
                <p14:nvPr/>
              </p14:nvContentPartPr>
              <p14:xfrm>
                <a:off x="4313830" y="3572404"/>
                <a:ext cx="358920" cy="57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D0F4CB-880E-4E6A-47D4-BFBDF5D8BA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05190" y="3563404"/>
                  <a:ext cx="376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659CEC-22B5-1B9F-4D06-742DCC83A9A8}"/>
                    </a:ext>
                  </a:extLst>
                </p14:cNvPr>
                <p14:cNvContentPartPr/>
                <p14:nvPr/>
              </p14:nvContentPartPr>
              <p14:xfrm>
                <a:off x="4177030" y="3441724"/>
                <a:ext cx="64440" cy="67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659CEC-22B5-1B9F-4D06-742DCC83A9A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68030" y="3433084"/>
                  <a:ext cx="8208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149B1C2-AEB7-9F15-0B50-2BA0D39B994B}"/>
                  </a:ext>
                </a:extLst>
              </p14:cNvPr>
              <p14:cNvContentPartPr/>
              <p14:nvPr/>
            </p14:nvContentPartPr>
            <p14:xfrm>
              <a:off x="8875390" y="3359644"/>
              <a:ext cx="655200" cy="452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149B1C2-AEB7-9F15-0B50-2BA0D39B994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866750" y="3350644"/>
                <a:ext cx="6728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62F909C-79B2-3FAE-7899-EA8255DD304A}"/>
                  </a:ext>
                </a:extLst>
              </p14:cNvPr>
              <p14:cNvContentPartPr/>
              <p14:nvPr/>
            </p14:nvContentPartPr>
            <p14:xfrm>
              <a:off x="9215590" y="3417964"/>
              <a:ext cx="42480" cy="13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62F909C-79B2-3FAE-7899-EA8255DD304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206590" y="3408964"/>
                <a:ext cx="601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BA78235-1D7B-9B4E-7CFF-B783DCEF7B73}"/>
              </a:ext>
            </a:extLst>
          </p:cNvPr>
          <p:cNvGrpSpPr/>
          <p:nvPr/>
        </p:nvGrpSpPr>
        <p:grpSpPr>
          <a:xfrm>
            <a:off x="9641470" y="3306004"/>
            <a:ext cx="2240640" cy="697680"/>
            <a:chOff x="9641470" y="3306004"/>
            <a:chExt cx="224064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7474A61-E756-1686-7116-4F0B3D5F8FA4}"/>
                    </a:ext>
                  </a:extLst>
                </p14:cNvPr>
                <p14:cNvContentPartPr/>
                <p14:nvPr/>
              </p14:nvContentPartPr>
              <p14:xfrm>
                <a:off x="9641470" y="3306004"/>
                <a:ext cx="1022760" cy="697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474A61-E756-1686-7116-4F0B3D5F8F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32830" y="3297364"/>
                  <a:ext cx="10404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16931B-9FD6-1BB3-FB33-9087E6AA51F9}"/>
                    </a:ext>
                  </a:extLst>
                </p14:cNvPr>
                <p14:cNvContentPartPr/>
                <p14:nvPr/>
              </p14:nvContentPartPr>
              <p14:xfrm>
                <a:off x="10914790" y="3365044"/>
                <a:ext cx="191160" cy="336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16931B-9FD6-1BB3-FB33-9087E6AA51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06150" y="3356404"/>
                  <a:ext cx="208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90946B-3774-C98C-A766-94A31629E9E0}"/>
                    </a:ext>
                  </a:extLst>
                </p14:cNvPr>
                <p14:cNvContentPartPr/>
                <p14:nvPr/>
              </p14:nvContentPartPr>
              <p14:xfrm>
                <a:off x="11170030" y="3488164"/>
                <a:ext cx="183960" cy="22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90946B-3774-C98C-A766-94A31629E9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61030" y="3479164"/>
                  <a:ext cx="20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610ADC-62DA-98B0-768D-E9006505D63F}"/>
                    </a:ext>
                  </a:extLst>
                </p14:cNvPr>
                <p14:cNvContentPartPr/>
                <p14:nvPr/>
              </p14:nvContentPartPr>
              <p14:xfrm>
                <a:off x="11171830" y="3578164"/>
                <a:ext cx="175680" cy="1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610ADC-62DA-98B0-768D-E9006505D63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63190" y="3569164"/>
                  <a:ext cx="193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324CB4E-FD27-D417-E240-EF391057531A}"/>
                    </a:ext>
                  </a:extLst>
                </p14:cNvPr>
                <p14:cNvContentPartPr/>
                <p14:nvPr/>
              </p14:nvContentPartPr>
              <p14:xfrm>
                <a:off x="11398630" y="3360004"/>
                <a:ext cx="248760" cy="346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324CB4E-FD27-D417-E240-EF391057531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89630" y="3351004"/>
                  <a:ext cx="2664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746AF35-CBB3-F237-8730-0B369B044BBD}"/>
                    </a:ext>
                  </a:extLst>
                </p14:cNvPr>
                <p14:cNvContentPartPr/>
                <p14:nvPr/>
              </p14:nvContentPartPr>
              <p14:xfrm>
                <a:off x="11668270" y="3631444"/>
                <a:ext cx="213840" cy="10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746AF35-CBB3-F237-8730-0B369B044B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59630" y="3622804"/>
                  <a:ext cx="23148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75EC5D6-28D2-D900-95A8-35D29B434774}"/>
                  </a:ext>
                </a:extLst>
              </p14:cNvPr>
              <p14:cNvContentPartPr/>
              <p14:nvPr/>
            </p14:nvContentPartPr>
            <p14:xfrm>
              <a:off x="960430" y="4605604"/>
              <a:ext cx="913320" cy="2106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75EC5D6-28D2-D900-95A8-35D29B43477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51790" y="4596604"/>
                <a:ext cx="93096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D690649-04E8-D383-FAD3-E2A2A84CA6C9}"/>
              </a:ext>
            </a:extLst>
          </p:cNvPr>
          <p:cNvGrpSpPr/>
          <p:nvPr/>
        </p:nvGrpSpPr>
        <p:grpSpPr>
          <a:xfrm>
            <a:off x="2254990" y="4247404"/>
            <a:ext cx="2272680" cy="727200"/>
            <a:chOff x="2254990" y="4247404"/>
            <a:chExt cx="227268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BB089B-9BB7-21B4-6505-50D915FFA0EA}"/>
                    </a:ext>
                  </a:extLst>
                </p14:cNvPr>
                <p14:cNvContentPartPr/>
                <p14:nvPr/>
              </p14:nvContentPartPr>
              <p14:xfrm>
                <a:off x="2254990" y="4594804"/>
                <a:ext cx="1584720" cy="379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BB089B-9BB7-21B4-6505-50D915FFA0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46350" y="4586164"/>
                  <a:ext cx="16023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D6999F-EE67-61BC-8F8E-4A6614597222}"/>
                    </a:ext>
                  </a:extLst>
                </p14:cNvPr>
                <p14:cNvContentPartPr/>
                <p14:nvPr/>
              </p14:nvContentPartPr>
              <p14:xfrm>
                <a:off x="4097830" y="4283764"/>
                <a:ext cx="429840" cy="627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D6999F-EE67-61BC-8F8E-4A66145972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88830" y="4275124"/>
                  <a:ext cx="4474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C3237-9320-BD7B-5228-7138E1AAF6BE}"/>
                    </a:ext>
                  </a:extLst>
                </p14:cNvPr>
                <p14:cNvContentPartPr/>
                <p14:nvPr/>
              </p14:nvContentPartPr>
              <p14:xfrm>
                <a:off x="4168750" y="4247404"/>
                <a:ext cx="58320" cy="59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C3237-9320-BD7B-5228-7138E1AAF6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59750" y="4238764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618F6B2-683D-4B1D-9C14-78B6F2BBC17D}"/>
              </a:ext>
            </a:extLst>
          </p:cNvPr>
          <p:cNvGrpSpPr/>
          <p:nvPr/>
        </p:nvGrpSpPr>
        <p:grpSpPr>
          <a:xfrm>
            <a:off x="5163430" y="3362884"/>
            <a:ext cx="3620160" cy="1626480"/>
            <a:chOff x="5163430" y="3362884"/>
            <a:chExt cx="3620160" cy="16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886A3F-1155-B6C2-6C70-A4CC8BB10A6E}"/>
                    </a:ext>
                  </a:extLst>
                </p14:cNvPr>
                <p14:cNvContentPartPr/>
                <p14:nvPr/>
              </p14:nvContentPartPr>
              <p14:xfrm>
                <a:off x="8126950" y="3385564"/>
                <a:ext cx="362880" cy="448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886A3F-1155-B6C2-6C70-A4CC8BB10A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17950" y="3376564"/>
                  <a:ext cx="3805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1FF405-AC38-4889-D3E7-44624A21D11C}"/>
                    </a:ext>
                  </a:extLst>
                </p14:cNvPr>
                <p14:cNvContentPartPr/>
                <p14:nvPr/>
              </p14:nvContentPartPr>
              <p14:xfrm>
                <a:off x="8216590" y="3558364"/>
                <a:ext cx="357840" cy="1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1FF405-AC38-4889-D3E7-44624A21D1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07950" y="3549724"/>
                  <a:ext cx="37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8BC5F0-A338-9625-2CED-9811808BDDD3}"/>
                    </a:ext>
                  </a:extLst>
                </p14:cNvPr>
                <p14:cNvContentPartPr/>
                <p14:nvPr/>
              </p14:nvContentPartPr>
              <p14:xfrm>
                <a:off x="5190430" y="3438484"/>
                <a:ext cx="1176840" cy="46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8BC5F0-A338-9625-2CED-9811808BDDD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181790" y="3429844"/>
                  <a:ext cx="11944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A25796-F522-727A-3C78-A040A9A6BAF1}"/>
                    </a:ext>
                  </a:extLst>
                </p14:cNvPr>
                <p14:cNvContentPartPr/>
                <p14:nvPr/>
              </p14:nvContentPartPr>
              <p14:xfrm>
                <a:off x="5797390" y="3810004"/>
                <a:ext cx="133920" cy="5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A25796-F522-727A-3C78-A040A9A6BA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88390" y="3801004"/>
                  <a:ext cx="151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AFF4455-714E-A3AE-90C2-EDDD8A6ED4F0}"/>
                    </a:ext>
                  </a:extLst>
                </p14:cNvPr>
                <p14:cNvContentPartPr/>
                <p14:nvPr/>
              </p14:nvContentPartPr>
              <p14:xfrm>
                <a:off x="6740230" y="3362884"/>
                <a:ext cx="387360" cy="249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AFF4455-714E-A3AE-90C2-EDDD8A6ED4F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31230" y="3353884"/>
                  <a:ext cx="405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0CD427-CA35-604A-0D72-E7A52A3564CD}"/>
                    </a:ext>
                  </a:extLst>
                </p14:cNvPr>
                <p14:cNvContentPartPr/>
                <p14:nvPr/>
              </p14:nvContentPartPr>
              <p14:xfrm>
                <a:off x="7107430" y="3583564"/>
                <a:ext cx="32760" cy="111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0CD427-CA35-604A-0D72-E7A52A3564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98790" y="3574924"/>
                  <a:ext cx="50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9DAE434-2892-32E1-D2E8-86D0CE34086A}"/>
                    </a:ext>
                  </a:extLst>
                </p14:cNvPr>
                <p14:cNvContentPartPr/>
                <p14:nvPr/>
              </p14:nvContentPartPr>
              <p14:xfrm>
                <a:off x="7028590" y="3664564"/>
                <a:ext cx="288720" cy="9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9DAE434-2892-32E1-D2E8-86D0CE34086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19590" y="3655924"/>
                  <a:ext cx="306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277E6A-DBFD-72E0-D792-C83934A1276C}"/>
                    </a:ext>
                  </a:extLst>
                </p14:cNvPr>
                <p14:cNvContentPartPr/>
                <p14:nvPr/>
              </p14:nvContentPartPr>
              <p14:xfrm>
                <a:off x="6684070" y="3766084"/>
                <a:ext cx="754920" cy="124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277E6A-DBFD-72E0-D792-C83934A1276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75430" y="3757444"/>
                  <a:ext cx="77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31E46E-2A83-C18D-33D7-24F8BEBB48B4}"/>
                    </a:ext>
                  </a:extLst>
                </p14:cNvPr>
                <p14:cNvContentPartPr/>
                <p14:nvPr/>
              </p14:nvContentPartPr>
              <p14:xfrm>
                <a:off x="6780910" y="3923404"/>
                <a:ext cx="455400" cy="31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31E46E-2A83-C18D-33D7-24F8BEBB48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72270" y="3914404"/>
                  <a:ext cx="4730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6207F4-4608-A9C9-982D-490749A0F36F}"/>
                    </a:ext>
                  </a:extLst>
                </p14:cNvPr>
                <p14:cNvContentPartPr/>
                <p14:nvPr/>
              </p14:nvContentPartPr>
              <p14:xfrm>
                <a:off x="7181230" y="4157044"/>
                <a:ext cx="33120" cy="20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6207F4-4608-A9C9-982D-490749A0F36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72230" y="4148044"/>
                  <a:ext cx="50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013A7C-1797-125D-CC08-3D62373998B7}"/>
                    </a:ext>
                  </a:extLst>
                </p14:cNvPr>
                <p14:cNvContentPartPr/>
                <p14:nvPr/>
              </p14:nvContentPartPr>
              <p14:xfrm>
                <a:off x="7277350" y="4152724"/>
                <a:ext cx="22680" cy="22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013A7C-1797-125D-CC08-3D62373998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68350" y="4144084"/>
                  <a:ext cx="40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D9384C7-AFC8-A911-4BFC-54EDBBADF744}"/>
                    </a:ext>
                  </a:extLst>
                </p14:cNvPr>
                <p14:cNvContentPartPr/>
                <p14:nvPr/>
              </p14:nvContentPartPr>
              <p14:xfrm>
                <a:off x="5163430" y="4369804"/>
                <a:ext cx="323280" cy="37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D9384C7-AFC8-A911-4BFC-54EDBBADF74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54430" y="4361164"/>
                  <a:ext cx="3409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2411EC-00F2-363E-1284-21602B9E9D2C}"/>
                    </a:ext>
                  </a:extLst>
                </p14:cNvPr>
                <p14:cNvContentPartPr/>
                <p14:nvPr/>
              </p14:nvContentPartPr>
              <p14:xfrm>
                <a:off x="5503630" y="4741324"/>
                <a:ext cx="357480" cy="248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2411EC-00F2-363E-1284-21602B9E9D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94630" y="4732324"/>
                  <a:ext cx="375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63ABC61-0E11-3C94-4812-2632C65E9F7D}"/>
                    </a:ext>
                  </a:extLst>
                </p14:cNvPr>
                <p14:cNvContentPartPr/>
                <p14:nvPr/>
              </p14:nvContentPartPr>
              <p14:xfrm>
                <a:off x="6119230" y="4579324"/>
                <a:ext cx="460800" cy="244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63ABC61-0E11-3C94-4812-2632C65E9F7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10230" y="4570684"/>
                  <a:ext cx="478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9E9BD6-8E87-5335-0B63-13A1ED63D45D}"/>
                    </a:ext>
                  </a:extLst>
                </p14:cNvPr>
                <p14:cNvContentPartPr/>
                <p14:nvPr/>
              </p14:nvContentPartPr>
              <p14:xfrm>
                <a:off x="6260350" y="4395004"/>
                <a:ext cx="65160" cy="52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9E9BD6-8E87-5335-0B63-13A1ED63D45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51350" y="4386004"/>
                  <a:ext cx="82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96121C6-B174-DEE1-DBBE-3F080E2BA3A0}"/>
                    </a:ext>
                  </a:extLst>
                </p14:cNvPr>
                <p14:cNvContentPartPr/>
                <p14:nvPr/>
              </p14:nvContentPartPr>
              <p14:xfrm>
                <a:off x="6835630" y="4282324"/>
                <a:ext cx="819720" cy="477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96121C6-B174-DEE1-DBBE-3F080E2BA3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26630" y="4273324"/>
                  <a:ext cx="8373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1B33C2-36FA-8D19-5A43-A1E3B4879695}"/>
                    </a:ext>
                  </a:extLst>
                </p14:cNvPr>
                <p14:cNvContentPartPr/>
                <p14:nvPr/>
              </p14:nvContentPartPr>
              <p14:xfrm>
                <a:off x="7452670" y="4443244"/>
                <a:ext cx="299520" cy="27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1B33C2-36FA-8D19-5A43-A1E3B48796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43670" y="4434244"/>
                  <a:ext cx="317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CA3681-6C44-3F4C-CFE0-ABD5C46A0F73}"/>
                    </a:ext>
                  </a:extLst>
                </p14:cNvPr>
                <p14:cNvContentPartPr/>
                <p14:nvPr/>
              </p14:nvContentPartPr>
              <p14:xfrm>
                <a:off x="7984390" y="4265044"/>
                <a:ext cx="799200" cy="695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CA3681-6C44-3F4C-CFE0-ABD5C46A0F7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75390" y="4256044"/>
                  <a:ext cx="81684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8131AB1-4AD7-C81E-05DE-166409B861F2}"/>
                    </a:ext>
                  </a:extLst>
                </p14:cNvPr>
                <p14:cNvContentPartPr/>
                <p14:nvPr/>
              </p14:nvContentPartPr>
              <p14:xfrm>
                <a:off x="8517550" y="4275484"/>
                <a:ext cx="150480" cy="8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8131AB1-4AD7-C81E-05DE-166409B861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08550" y="4266844"/>
                  <a:ext cx="1681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1022C76-50BD-B28E-A754-B293126CE326}"/>
              </a:ext>
            </a:extLst>
          </p:cNvPr>
          <p:cNvGrpSpPr/>
          <p:nvPr/>
        </p:nvGrpSpPr>
        <p:grpSpPr>
          <a:xfrm>
            <a:off x="9089230" y="4260724"/>
            <a:ext cx="1620360" cy="625320"/>
            <a:chOff x="9089230" y="4260724"/>
            <a:chExt cx="162036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65BF09-E6A7-4F44-7E15-DF707A11F0AC}"/>
                    </a:ext>
                  </a:extLst>
                </p14:cNvPr>
                <p14:cNvContentPartPr/>
                <p14:nvPr/>
              </p14:nvContentPartPr>
              <p14:xfrm>
                <a:off x="9089230" y="4260724"/>
                <a:ext cx="1480320" cy="625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65BF09-E6A7-4F44-7E15-DF707A11F0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80590" y="4252084"/>
                  <a:ext cx="149796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3DDAB3-FD21-B91B-BEAE-6217B4F02EDD}"/>
                    </a:ext>
                  </a:extLst>
                </p14:cNvPr>
                <p14:cNvContentPartPr/>
                <p14:nvPr/>
              </p14:nvContentPartPr>
              <p14:xfrm>
                <a:off x="10696990" y="4604884"/>
                <a:ext cx="12600" cy="67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3DDAB3-FD21-B91B-BEAE-6217B4F02ED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7990" y="4595884"/>
                  <a:ext cx="3024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506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1698A5-D1ED-F8E1-4653-D54524D3BF7B}"/>
              </a:ext>
            </a:extLst>
          </p:cNvPr>
          <p:cNvGrpSpPr/>
          <p:nvPr/>
        </p:nvGrpSpPr>
        <p:grpSpPr>
          <a:xfrm>
            <a:off x="626710" y="319444"/>
            <a:ext cx="633240" cy="383400"/>
            <a:chOff x="626710" y="319444"/>
            <a:chExt cx="63324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202537-524C-F124-02CA-334F26D31FFC}"/>
                    </a:ext>
                  </a:extLst>
                </p14:cNvPr>
                <p14:cNvContentPartPr/>
                <p14:nvPr/>
              </p14:nvContentPartPr>
              <p14:xfrm>
                <a:off x="626710" y="319444"/>
                <a:ext cx="317160" cy="93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202537-524C-F124-02CA-334F26D31F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8070" y="310804"/>
                  <a:ext cx="33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757E4A1-7E77-D0CC-1B9A-CF89A5D3F42C}"/>
                    </a:ext>
                  </a:extLst>
                </p14:cNvPr>
                <p14:cNvContentPartPr/>
                <p14:nvPr/>
              </p14:nvContentPartPr>
              <p14:xfrm>
                <a:off x="685750" y="376324"/>
                <a:ext cx="168480" cy="326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757E4A1-7E77-D0CC-1B9A-CF89A5D3F4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750" y="367324"/>
                  <a:ext cx="186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F24D34-0489-18AE-450C-E21E27E8460F}"/>
                    </a:ext>
                  </a:extLst>
                </p14:cNvPr>
                <p14:cNvContentPartPr/>
                <p14:nvPr/>
              </p14:nvContentPartPr>
              <p14:xfrm>
                <a:off x="704830" y="548044"/>
                <a:ext cx="174600" cy="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F24D34-0489-18AE-450C-E21E27E846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6190" y="539044"/>
                  <a:ext cx="19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C79C16-5514-2E11-0622-1F08F90D91FE}"/>
                    </a:ext>
                  </a:extLst>
                </p14:cNvPr>
                <p14:cNvContentPartPr/>
                <p14:nvPr/>
              </p14:nvContentPartPr>
              <p14:xfrm>
                <a:off x="979150" y="554164"/>
                <a:ext cx="280800" cy="14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C79C16-5514-2E11-0622-1F08F90D91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0510" y="545524"/>
                  <a:ext cx="2984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7F2D3F-0F9B-2D83-DB37-D3D932F909D5}"/>
                  </a:ext>
                </a:extLst>
              </p14:cNvPr>
              <p14:cNvContentPartPr/>
              <p14:nvPr/>
            </p14:nvContentPartPr>
            <p14:xfrm>
              <a:off x="1665670" y="490804"/>
              <a:ext cx="844200" cy="29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7F2D3F-0F9B-2D83-DB37-D3D932F909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7030" y="481804"/>
                <a:ext cx="8618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6AAD98-7A80-EBA2-BD95-BDA259C0EF06}"/>
                  </a:ext>
                </a:extLst>
              </p14:cNvPr>
              <p14:cNvContentPartPr/>
              <p14:nvPr/>
            </p14:nvContentPartPr>
            <p14:xfrm>
              <a:off x="1792030" y="291724"/>
              <a:ext cx="35280" cy="46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6AAD98-7A80-EBA2-BD95-BDA259C0EF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3390" y="282724"/>
                <a:ext cx="5292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34AD8C3-BFC2-6898-832C-3D6FFA5AE8DD}"/>
              </a:ext>
            </a:extLst>
          </p:cNvPr>
          <p:cNvGrpSpPr/>
          <p:nvPr/>
        </p:nvGrpSpPr>
        <p:grpSpPr>
          <a:xfrm>
            <a:off x="3059590" y="283084"/>
            <a:ext cx="379080" cy="385200"/>
            <a:chOff x="3059590" y="283084"/>
            <a:chExt cx="37908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8CFEF9-408A-C546-B1E2-9161806D8E48}"/>
                    </a:ext>
                  </a:extLst>
                </p14:cNvPr>
                <p14:cNvContentPartPr/>
                <p14:nvPr/>
              </p14:nvContentPartPr>
              <p14:xfrm>
                <a:off x="3059590" y="283084"/>
                <a:ext cx="230760" cy="290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8CFEF9-408A-C546-B1E2-9161806D8E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0590" y="274084"/>
                  <a:ext cx="2484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A8D5C0-5009-BF5B-C6C9-9E2736283806}"/>
                    </a:ext>
                  </a:extLst>
                </p14:cNvPr>
                <p14:cNvContentPartPr/>
                <p14:nvPr/>
              </p14:nvContentPartPr>
              <p14:xfrm>
                <a:off x="3360190" y="550564"/>
                <a:ext cx="78480" cy="11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A8D5C0-5009-BF5B-C6C9-9E27362838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1550" y="541924"/>
                  <a:ext cx="961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CE294C-EC37-FB9F-21D7-3FA656A3D3D0}"/>
                  </a:ext>
                </a:extLst>
              </p14:cNvPr>
              <p14:cNvContentPartPr/>
              <p14:nvPr/>
            </p14:nvContentPartPr>
            <p14:xfrm>
              <a:off x="3912430" y="260404"/>
              <a:ext cx="592560" cy="329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CE294C-EC37-FB9F-21D7-3FA656A3D3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03430" y="251404"/>
                <a:ext cx="61020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FE9A7D9-9052-5A96-AEC5-703D8FED929B}"/>
              </a:ext>
            </a:extLst>
          </p:cNvPr>
          <p:cNvGrpSpPr/>
          <p:nvPr/>
        </p:nvGrpSpPr>
        <p:grpSpPr>
          <a:xfrm>
            <a:off x="5013670" y="181924"/>
            <a:ext cx="2279520" cy="663840"/>
            <a:chOff x="5013670" y="181924"/>
            <a:chExt cx="227952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6B58E4-26BB-8557-8B3B-BB5CB7A82863}"/>
                    </a:ext>
                  </a:extLst>
                </p14:cNvPr>
                <p14:cNvContentPartPr/>
                <p14:nvPr/>
              </p14:nvContentPartPr>
              <p14:xfrm>
                <a:off x="5013670" y="279844"/>
                <a:ext cx="233640" cy="360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6B58E4-26BB-8557-8B3B-BB5CB7A828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05030" y="270844"/>
                  <a:ext cx="251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264217-5B25-90F8-337D-7A20327CF77D}"/>
                    </a:ext>
                  </a:extLst>
                </p14:cNvPr>
                <p14:cNvContentPartPr/>
                <p14:nvPr/>
              </p14:nvContentPartPr>
              <p14:xfrm>
                <a:off x="5335150" y="496924"/>
                <a:ext cx="236520" cy="162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264217-5B25-90F8-337D-7A20327CF7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26150" y="487924"/>
                  <a:ext cx="254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09B3A9-E155-1190-BE73-1A66C95C72B5}"/>
                    </a:ext>
                  </a:extLst>
                </p14:cNvPr>
                <p14:cNvContentPartPr/>
                <p14:nvPr/>
              </p14:nvContentPartPr>
              <p14:xfrm>
                <a:off x="5861110" y="633724"/>
                <a:ext cx="104760" cy="21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09B3A9-E155-1190-BE73-1A66C95C72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52470" y="625084"/>
                  <a:ext cx="122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766BFC-D2E7-0766-4E14-1FA06712D4EA}"/>
                    </a:ext>
                  </a:extLst>
                </p14:cNvPr>
                <p14:cNvContentPartPr/>
                <p14:nvPr/>
              </p14:nvContentPartPr>
              <p14:xfrm>
                <a:off x="6240550" y="181924"/>
                <a:ext cx="1052640" cy="43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766BFC-D2E7-0766-4E14-1FA06712D4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31910" y="172924"/>
                  <a:ext cx="10702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A1C0B9-36FF-6B07-1A2D-1882121AE348}"/>
                    </a:ext>
                  </a:extLst>
                </p14:cNvPr>
                <p14:cNvContentPartPr/>
                <p14:nvPr/>
              </p14:nvContentPartPr>
              <p14:xfrm>
                <a:off x="6918070" y="230884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A1C0B9-36FF-6B07-1A2D-1882121AE3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09070" y="2222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9E8BBA-4B6D-7772-B230-85B29A37CB96}"/>
              </a:ext>
            </a:extLst>
          </p:cNvPr>
          <p:cNvGrpSpPr/>
          <p:nvPr/>
        </p:nvGrpSpPr>
        <p:grpSpPr>
          <a:xfrm>
            <a:off x="7504510" y="130084"/>
            <a:ext cx="1572480" cy="656280"/>
            <a:chOff x="7504510" y="130084"/>
            <a:chExt cx="157248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F8D69-1D6A-5D2D-2825-BB28D0CB9C7B}"/>
                    </a:ext>
                  </a:extLst>
                </p14:cNvPr>
                <p14:cNvContentPartPr/>
                <p14:nvPr/>
              </p14:nvContentPartPr>
              <p14:xfrm>
                <a:off x="7504510" y="130084"/>
                <a:ext cx="1572480" cy="65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F8D69-1D6A-5D2D-2825-BB28D0CB9C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95510" y="121444"/>
                  <a:ext cx="159012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A31754-BC1D-C895-F3C9-156EA53A6A6F}"/>
                    </a:ext>
                  </a:extLst>
                </p14:cNvPr>
                <p14:cNvContentPartPr/>
                <p14:nvPr/>
              </p14:nvContentPartPr>
              <p14:xfrm>
                <a:off x="8624470" y="252124"/>
                <a:ext cx="3240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A31754-BC1D-C895-F3C9-156EA53A6A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15470" y="243124"/>
                  <a:ext cx="5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C2EB44-1064-C53E-E91D-913197DDD7A4}"/>
                    </a:ext>
                  </a:extLst>
                </p14:cNvPr>
                <p14:cNvContentPartPr/>
                <p14:nvPr/>
              </p14:nvContentPartPr>
              <p14:xfrm>
                <a:off x="8129470" y="251404"/>
                <a:ext cx="458640" cy="5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C2EB44-1064-C53E-E91D-913197DDD7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20830" y="242764"/>
                  <a:ext cx="4762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FEF2433-E3F3-542D-3CF3-6FC887A4770F}"/>
                  </a:ext>
                </a:extLst>
              </p14:cNvPr>
              <p14:cNvContentPartPr/>
              <p14:nvPr/>
            </p14:nvContentPartPr>
            <p14:xfrm>
              <a:off x="9683950" y="17220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FEF2433-E3F3-542D-3CF3-6FC887A477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74950" y="16356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7C08D-2F8B-3D58-E4AB-CE3E2BC5E30D}"/>
              </a:ext>
            </a:extLst>
          </p:cNvPr>
          <p:cNvGrpSpPr/>
          <p:nvPr/>
        </p:nvGrpSpPr>
        <p:grpSpPr>
          <a:xfrm>
            <a:off x="9352750" y="112804"/>
            <a:ext cx="748440" cy="429480"/>
            <a:chOff x="9352750" y="112804"/>
            <a:chExt cx="7484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CFEC1F-144F-CE4E-D71E-428C656C64E6}"/>
                    </a:ext>
                  </a:extLst>
                </p14:cNvPr>
                <p14:cNvContentPartPr/>
                <p14:nvPr/>
              </p14:nvContentPartPr>
              <p14:xfrm>
                <a:off x="9352750" y="112804"/>
                <a:ext cx="748440" cy="42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CFEC1F-144F-CE4E-D71E-428C656C64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43750" y="103804"/>
                  <a:ext cx="7660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171DD0-B2DF-D77B-B4B3-3BFC74CDF687}"/>
                    </a:ext>
                  </a:extLst>
                </p14:cNvPr>
                <p14:cNvContentPartPr/>
                <p14:nvPr/>
              </p14:nvContentPartPr>
              <p14:xfrm>
                <a:off x="9746590" y="249964"/>
                <a:ext cx="5076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171DD0-B2DF-D77B-B4B3-3BFC74CDF6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37590" y="241324"/>
                  <a:ext cx="684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174B48-DA48-2C5B-82F7-056030F38481}"/>
              </a:ext>
            </a:extLst>
          </p:cNvPr>
          <p:cNvGrpSpPr/>
          <p:nvPr/>
        </p:nvGrpSpPr>
        <p:grpSpPr>
          <a:xfrm>
            <a:off x="10238350" y="159604"/>
            <a:ext cx="1435320" cy="617040"/>
            <a:chOff x="10238350" y="159604"/>
            <a:chExt cx="143532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7B3083-E5B8-D964-9B57-0CC0C53B79A6}"/>
                    </a:ext>
                  </a:extLst>
                </p14:cNvPr>
                <p14:cNvContentPartPr/>
                <p14:nvPr/>
              </p14:nvContentPartPr>
              <p14:xfrm>
                <a:off x="10238350" y="329884"/>
                <a:ext cx="1120320" cy="44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7B3083-E5B8-D964-9B57-0CC0C53B79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29710" y="321244"/>
                  <a:ext cx="11379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39E70B-C3C3-1FC6-E7CB-05F2BB27ABB4}"/>
                    </a:ext>
                  </a:extLst>
                </p14:cNvPr>
                <p14:cNvContentPartPr/>
                <p14:nvPr/>
              </p14:nvContentPartPr>
              <p14:xfrm>
                <a:off x="11482870" y="159604"/>
                <a:ext cx="190800" cy="31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39E70B-C3C3-1FC6-E7CB-05F2BB27AB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474230" y="150604"/>
                  <a:ext cx="208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DD2CE4-FBA1-5EE1-C0D1-DC6072B2F805}"/>
                    </a:ext>
                  </a:extLst>
                </p14:cNvPr>
                <p14:cNvContentPartPr/>
                <p14:nvPr/>
              </p14:nvContentPartPr>
              <p14:xfrm>
                <a:off x="11563870" y="603124"/>
                <a:ext cx="52200" cy="6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DD2CE4-FBA1-5EE1-C0D1-DC6072B2F8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55230" y="594484"/>
                  <a:ext cx="698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F9D5D5-611F-D7BB-5A3E-49B16E016219}"/>
              </a:ext>
            </a:extLst>
          </p:cNvPr>
          <p:cNvGrpSpPr/>
          <p:nvPr/>
        </p:nvGrpSpPr>
        <p:grpSpPr>
          <a:xfrm>
            <a:off x="2067070" y="1021444"/>
            <a:ext cx="1724400" cy="635400"/>
            <a:chOff x="2067070" y="1021444"/>
            <a:chExt cx="172440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12C671-D939-22B3-9B4C-6C4F3AEAE6E2}"/>
                    </a:ext>
                  </a:extLst>
                </p14:cNvPr>
                <p14:cNvContentPartPr/>
                <p14:nvPr/>
              </p14:nvContentPartPr>
              <p14:xfrm>
                <a:off x="2067070" y="1021444"/>
                <a:ext cx="1724400" cy="63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12C671-D939-22B3-9B4C-6C4F3AEAE6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58070" y="1012444"/>
                  <a:ext cx="174204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EBAEEC-5742-6CC2-3752-1D8B0435D592}"/>
                    </a:ext>
                  </a:extLst>
                </p14:cNvPr>
                <p14:cNvContentPartPr/>
                <p14:nvPr/>
              </p14:nvContentPartPr>
              <p14:xfrm>
                <a:off x="2366230" y="1134844"/>
                <a:ext cx="20160" cy="3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EBAEEC-5742-6CC2-3752-1D8B0435D5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57230" y="1125844"/>
                  <a:ext cx="378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C72E2-9FF9-4ACC-75B8-938D888DF2B1}"/>
              </a:ext>
            </a:extLst>
          </p:cNvPr>
          <p:cNvGrpSpPr/>
          <p:nvPr/>
        </p:nvGrpSpPr>
        <p:grpSpPr>
          <a:xfrm>
            <a:off x="2276950" y="1833244"/>
            <a:ext cx="1590480" cy="447840"/>
            <a:chOff x="2276950" y="1833244"/>
            <a:chExt cx="15904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7EF73F-A514-1903-C6FA-64C4989743D7}"/>
                    </a:ext>
                  </a:extLst>
                </p14:cNvPr>
                <p14:cNvContentPartPr/>
                <p14:nvPr/>
              </p14:nvContentPartPr>
              <p14:xfrm>
                <a:off x="2276950" y="1871044"/>
                <a:ext cx="362520" cy="215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7EF73F-A514-1903-C6FA-64C4989743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67950" y="1862404"/>
                  <a:ext cx="380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3C4C9E-0408-0235-7C04-D5C8B6ACF87E}"/>
                    </a:ext>
                  </a:extLst>
                </p14:cNvPr>
                <p14:cNvContentPartPr/>
                <p14:nvPr/>
              </p14:nvContentPartPr>
              <p14:xfrm>
                <a:off x="2637310" y="2117284"/>
                <a:ext cx="4320" cy="13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3C4C9E-0408-0235-7C04-D5C8B6ACF8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28670" y="2108284"/>
                  <a:ext cx="21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945F52-B292-6F66-7AA2-D41E8F6950B8}"/>
                    </a:ext>
                  </a:extLst>
                </p14:cNvPr>
                <p14:cNvContentPartPr/>
                <p14:nvPr/>
              </p14:nvContentPartPr>
              <p14:xfrm>
                <a:off x="2561350" y="2241484"/>
                <a:ext cx="19152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945F52-B292-6F66-7AA2-D41E8F6950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52350" y="2232844"/>
                  <a:ext cx="209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07FDE0-F7A1-17C0-096C-0C143FC73CF8}"/>
                    </a:ext>
                  </a:extLst>
                </p14:cNvPr>
                <p14:cNvContentPartPr/>
                <p14:nvPr/>
              </p14:nvContentPartPr>
              <p14:xfrm>
                <a:off x="2923150" y="1938724"/>
                <a:ext cx="189720" cy="2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07FDE0-F7A1-17C0-096C-0C143FC73C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14510" y="1930084"/>
                  <a:ext cx="207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384C23-245D-E2CB-2EF0-7B627FE00FC1}"/>
                    </a:ext>
                  </a:extLst>
                </p14:cNvPr>
                <p14:cNvContentPartPr/>
                <p14:nvPr/>
              </p14:nvContentPartPr>
              <p14:xfrm>
                <a:off x="2919190" y="2044924"/>
                <a:ext cx="205920" cy="2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384C23-245D-E2CB-2EF0-7B627FE00F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10190" y="2036284"/>
                  <a:ext cx="223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DF6475-6385-D46E-38F2-A73D089F0DD5}"/>
                    </a:ext>
                  </a:extLst>
                </p14:cNvPr>
                <p14:cNvContentPartPr/>
                <p14:nvPr/>
              </p14:nvContentPartPr>
              <p14:xfrm>
                <a:off x="3234550" y="1833244"/>
                <a:ext cx="353880" cy="240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DF6475-6385-D46E-38F2-A73D089F0D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25910" y="1824604"/>
                  <a:ext cx="371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A08B91-9120-103E-CDE2-313F71284E2B}"/>
                    </a:ext>
                  </a:extLst>
                </p14:cNvPr>
                <p14:cNvContentPartPr/>
                <p14:nvPr/>
              </p14:nvContentPartPr>
              <p14:xfrm>
                <a:off x="3547030" y="2020444"/>
                <a:ext cx="14040" cy="15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A08B91-9120-103E-CDE2-313F71284E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38030" y="2011804"/>
                  <a:ext cx="31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C11757-D4E5-175B-4316-A896497463D2}"/>
                    </a:ext>
                  </a:extLst>
                </p14:cNvPr>
                <p14:cNvContentPartPr/>
                <p14:nvPr/>
              </p14:nvContentPartPr>
              <p14:xfrm>
                <a:off x="3475390" y="2219164"/>
                <a:ext cx="154800" cy="1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C11757-D4E5-175B-4316-A896497463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66390" y="2210524"/>
                  <a:ext cx="172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578AFD-B339-FB4A-165A-9C2E1D370447}"/>
                    </a:ext>
                  </a:extLst>
                </p14:cNvPr>
                <p14:cNvContentPartPr/>
                <p14:nvPr/>
              </p14:nvContentPartPr>
              <p14:xfrm>
                <a:off x="3747550" y="1991644"/>
                <a:ext cx="119880" cy="252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578AFD-B339-FB4A-165A-9C2E1D3704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38550" y="1983004"/>
                  <a:ext cx="1375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89859D-DBFF-B6B8-077A-4D9FD46FC93D}"/>
              </a:ext>
            </a:extLst>
          </p:cNvPr>
          <p:cNvGrpSpPr/>
          <p:nvPr/>
        </p:nvGrpSpPr>
        <p:grpSpPr>
          <a:xfrm>
            <a:off x="2303590" y="2646844"/>
            <a:ext cx="1633680" cy="622800"/>
            <a:chOff x="2303590" y="2646844"/>
            <a:chExt cx="163368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30C601-6AFB-2E41-C1E5-B8B3222FAFF0}"/>
                    </a:ext>
                  </a:extLst>
                </p14:cNvPr>
                <p14:cNvContentPartPr/>
                <p14:nvPr/>
              </p14:nvContentPartPr>
              <p14:xfrm>
                <a:off x="2303590" y="2740804"/>
                <a:ext cx="387720" cy="31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30C601-6AFB-2E41-C1E5-B8B3222FAF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94590" y="2731804"/>
                  <a:ext cx="405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D04187-0613-30FE-E2CB-5B1E050A0EB7}"/>
                    </a:ext>
                  </a:extLst>
                </p14:cNvPr>
                <p14:cNvContentPartPr/>
                <p14:nvPr/>
              </p14:nvContentPartPr>
              <p14:xfrm>
                <a:off x="2614990" y="3042844"/>
                <a:ext cx="12240" cy="21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D04187-0613-30FE-E2CB-5B1E050A0E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06350" y="3034204"/>
                  <a:ext cx="29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776638-9E71-ABC3-D616-1240408B3D24}"/>
                    </a:ext>
                  </a:extLst>
                </p14:cNvPr>
                <p14:cNvContentPartPr/>
                <p14:nvPr/>
              </p14:nvContentPartPr>
              <p14:xfrm>
                <a:off x="2700310" y="3022684"/>
                <a:ext cx="2880" cy="24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776638-9E71-ABC3-D616-1240408B3D2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91670" y="3013684"/>
                  <a:ext cx="20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61FD9A-712E-D51F-3F12-408EEB28CE73}"/>
                    </a:ext>
                  </a:extLst>
                </p14:cNvPr>
                <p14:cNvContentPartPr/>
                <p14:nvPr/>
              </p14:nvContentPartPr>
              <p14:xfrm>
                <a:off x="2955190" y="2794804"/>
                <a:ext cx="223920" cy="1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61FD9A-712E-D51F-3F12-408EEB28CE7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46550" y="2785804"/>
                  <a:ext cx="24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13F408-F7AE-2F15-B858-928711F2E68E}"/>
                    </a:ext>
                  </a:extLst>
                </p14:cNvPr>
                <p14:cNvContentPartPr/>
                <p14:nvPr/>
              </p14:nvContentPartPr>
              <p14:xfrm>
                <a:off x="2985790" y="2903524"/>
                <a:ext cx="195840" cy="1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13F408-F7AE-2F15-B858-928711F2E6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77150" y="2894524"/>
                  <a:ext cx="213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2BCEBF-9427-C748-C4E4-78DB11CB892F}"/>
                    </a:ext>
                  </a:extLst>
                </p14:cNvPr>
                <p14:cNvContentPartPr/>
                <p14:nvPr/>
              </p14:nvContentPartPr>
              <p14:xfrm>
                <a:off x="3335710" y="2646844"/>
                <a:ext cx="383040" cy="32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2BCEBF-9427-C748-C4E4-78DB11CB89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26710" y="2638204"/>
                  <a:ext cx="400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C0883A-DBBF-A5D6-FD8D-3C2155DBA78B}"/>
                    </a:ext>
                  </a:extLst>
                </p14:cNvPr>
                <p14:cNvContentPartPr/>
                <p14:nvPr/>
              </p14:nvContentPartPr>
              <p14:xfrm>
                <a:off x="3642430" y="2903884"/>
                <a:ext cx="21240" cy="180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C0883A-DBBF-A5D6-FD8D-3C2155DBA7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33430" y="2895244"/>
                  <a:ext cx="38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F32993-7169-39BF-7227-14CA0451DD18}"/>
                    </a:ext>
                  </a:extLst>
                </p14:cNvPr>
                <p14:cNvContentPartPr/>
                <p14:nvPr/>
              </p14:nvContentPartPr>
              <p14:xfrm>
                <a:off x="3709750" y="2845924"/>
                <a:ext cx="14400" cy="261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F32993-7169-39BF-7227-14CA0451DD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01110" y="2837284"/>
                  <a:ext cx="32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C47BE6-2657-937F-229E-14818C887AB5}"/>
                    </a:ext>
                  </a:extLst>
                </p14:cNvPr>
                <p14:cNvContentPartPr/>
                <p14:nvPr/>
              </p14:nvContentPartPr>
              <p14:xfrm>
                <a:off x="3855550" y="2916844"/>
                <a:ext cx="81720" cy="200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C47BE6-2657-937F-229E-14818C887A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46910" y="2908204"/>
                  <a:ext cx="993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4FB7D0-1541-13BC-577F-E1F775E74D8C}"/>
              </a:ext>
            </a:extLst>
          </p:cNvPr>
          <p:cNvGrpSpPr/>
          <p:nvPr/>
        </p:nvGrpSpPr>
        <p:grpSpPr>
          <a:xfrm>
            <a:off x="5918710" y="1095244"/>
            <a:ext cx="1416960" cy="560160"/>
            <a:chOff x="5918710" y="1095244"/>
            <a:chExt cx="141696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71CDDE-84C1-8B13-2703-08B5BA818AF0}"/>
                    </a:ext>
                  </a:extLst>
                </p14:cNvPr>
                <p14:cNvContentPartPr/>
                <p14:nvPr/>
              </p14:nvContentPartPr>
              <p14:xfrm>
                <a:off x="5989630" y="1110364"/>
                <a:ext cx="205920" cy="29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71CDDE-84C1-8B13-2703-08B5BA818A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80630" y="1101724"/>
                  <a:ext cx="223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C00CE3-4100-9CE7-63AE-9C1B632B45DC}"/>
                    </a:ext>
                  </a:extLst>
                </p14:cNvPr>
                <p14:cNvContentPartPr/>
                <p14:nvPr/>
              </p14:nvContentPartPr>
              <p14:xfrm>
                <a:off x="5918710" y="1244644"/>
                <a:ext cx="280080" cy="1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C00CE3-4100-9CE7-63AE-9C1B632B4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9710" y="1235644"/>
                  <a:ext cx="29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816713-D431-1329-8E91-BFEBC3AB867D}"/>
                    </a:ext>
                  </a:extLst>
                </p14:cNvPr>
                <p14:cNvContentPartPr/>
                <p14:nvPr/>
              </p14:nvContentPartPr>
              <p14:xfrm>
                <a:off x="6270070" y="1277404"/>
                <a:ext cx="1065600" cy="37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816713-D431-1329-8E91-BFEBC3AB86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61430" y="1268404"/>
                  <a:ext cx="1083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5FDD56-FA02-2A25-F07B-18803AEF1757}"/>
                    </a:ext>
                  </a:extLst>
                </p14:cNvPr>
                <p14:cNvContentPartPr/>
                <p14:nvPr/>
              </p14:nvContentPartPr>
              <p14:xfrm>
                <a:off x="6874510" y="1095244"/>
                <a:ext cx="80640" cy="1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5FDD56-FA02-2A25-F07B-18803AEF17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65510" y="1086604"/>
                  <a:ext cx="982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AB1625-3706-7051-15B0-795679744AA3}"/>
              </a:ext>
            </a:extLst>
          </p:cNvPr>
          <p:cNvGrpSpPr/>
          <p:nvPr/>
        </p:nvGrpSpPr>
        <p:grpSpPr>
          <a:xfrm>
            <a:off x="7685590" y="973924"/>
            <a:ext cx="965160" cy="565920"/>
            <a:chOff x="7685590" y="973924"/>
            <a:chExt cx="96516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532EA2-C0C4-610C-10E4-148C553DD27A}"/>
                    </a:ext>
                  </a:extLst>
                </p14:cNvPr>
                <p14:cNvContentPartPr/>
                <p14:nvPr/>
              </p14:nvContentPartPr>
              <p14:xfrm>
                <a:off x="7685590" y="1022524"/>
                <a:ext cx="965160" cy="51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532EA2-C0C4-610C-10E4-148C553DD2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76950" y="1013884"/>
                  <a:ext cx="9828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7EBC8F-C59D-8B65-80E9-B56E745679E3}"/>
                    </a:ext>
                  </a:extLst>
                </p14:cNvPr>
                <p14:cNvContentPartPr/>
                <p14:nvPr/>
              </p14:nvContentPartPr>
              <p14:xfrm>
                <a:off x="8436910" y="1106404"/>
                <a:ext cx="191160" cy="30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7EBC8F-C59D-8B65-80E9-B56E745679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28270" y="1097404"/>
                  <a:ext cx="208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67712C7-5B6D-7C49-50CE-9308D50EA821}"/>
                    </a:ext>
                  </a:extLst>
                </p14:cNvPr>
                <p14:cNvContentPartPr/>
                <p14:nvPr/>
              </p14:nvContentPartPr>
              <p14:xfrm>
                <a:off x="8162950" y="973924"/>
                <a:ext cx="37080" cy="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67712C7-5B6D-7C49-50CE-9308D50EA8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53950" y="965284"/>
                  <a:ext cx="5472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A44835-6484-50D7-81CF-4158CB909BD1}"/>
                  </a:ext>
                </a:extLst>
              </p14:cNvPr>
              <p14:cNvContentPartPr/>
              <p14:nvPr/>
            </p14:nvContentPartPr>
            <p14:xfrm>
              <a:off x="6374110" y="1862044"/>
              <a:ext cx="387720" cy="227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A44835-6484-50D7-81CF-4158CB909BD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65110" y="1853404"/>
                <a:ext cx="40536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0B72F01-A19A-5858-A6CB-CA5A4E807886}"/>
              </a:ext>
            </a:extLst>
          </p:cNvPr>
          <p:cNvGrpSpPr/>
          <p:nvPr/>
        </p:nvGrpSpPr>
        <p:grpSpPr>
          <a:xfrm>
            <a:off x="7245310" y="1677724"/>
            <a:ext cx="1015920" cy="382680"/>
            <a:chOff x="7245310" y="1677724"/>
            <a:chExt cx="10159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08CA8A-9F02-0B44-5777-7C07856CDFA1}"/>
                    </a:ext>
                  </a:extLst>
                </p14:cNvPr>
                <p14:cNvContentPartPr/>
                <p14:nvPr/>
              </p14:nvContentPartPr>
              <p14:xfrm>
                <a:off x="7245310" y="1920724"/>
                <a:ext cx="232200" cy="3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08CA8A-9F02-0B44-5777-7C07856CDF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36310" y="1912084"/>
                  <a:ext cx="24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9528C8-D362-0572-0AFE-03941E702535}"/>
                    </a:ext>
                  </a:extLst>
                </p14:cNvPr>
                <p14:cNvContentPartPr/>
                <p14:nvPr/>
              </p14:nvContentPartPr>
              <p14:xfrm>
                <a:off x="7278070" y="2024044"/>
                <a:ext cx="219600" cy="36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9528C8-D362-0572-0AFE-03941E7025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69070" y="2015044"/>
                  <a:ext cx="237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E5313D-7F36-0B85-967A-275AB4AA16C2}"/>
                    </a:ext>
                  </a:extLst>
                </p14:cNvPr>
                <p14:cNvContentPartPr/>
                <p14:nvPr/>
              </p14:nvContentPartPr>
              <p14:xfrm>
                <a:off x="7650310" y="1789324"/>
                <a:ext cx="479520" cy="24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E5313D-7F36-0B85-967A-275AB4AA16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41310" y="1780324"/>
                  <a:ext cx="497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8AA420-08EF-A648-BC58-8ADB7823662E}"/>
                    </a:ext>
                  </a:extLst>
                </p14:cNvPr>
                <p14:cNvContentPartPr/>
                <p14:nvPr/>
              </p14:nvContentPartPr>
              <p14:xfrm>
                <a:off x="8192830" y="1677724"/>
                <a:ext cx="68400" cy="138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8AA420-08EF-A648-BC58-8ADB7823662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83830" y="1668724"/>
                  <a:ext cx="860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84CAAC2-6713-9DDF-A445-7A78D713A189}"/>
              </a:ext>
            </a:extLst>
          </p:cNvPr>
          <p:cNvGrpSpPr/>
          <p:nvPr/>
        </p:nvGrpSpPr>
        <p:grpSpPr>
          <a:xfrm>
            <a:off x="6635830" y="2087404"/>
            <a:ext cx="218880" cy="164880"/>
            <a:chOff x="6635830" y="2087404"/>
            <a:chExt cx="21888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D20A69-5A43-5122-BB81-54DB549612C1}"/>
                    </a:ext>
                  </a:extLst>
                </p14:cNvPr>
                <p14:cNvContentPartPr/>
                <p14:nvPr/>
              </p14:nvContentPartPr>
              <p14:xfrm>
                <a:off x="6725830" y="2087404"/>
                <a:ext cx="31320" cy="12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D20A69-5A43-5122-BB81-54DB549612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16830" y="2078404"/>
                  <a:ext cx="4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7FA57A-C71D-5644-321C-6CAE0E4A6196}"/>
                    </a:ext>
                  </a:extLst>
                </p14:cNvPr>
                <p14:cNvContentPartPr/>
                <p14:nvPr/>
              </p14:nvContentPartPr>
              <p14:xfrm>
                <a:off x="6635830" y="2188204"/>
                <a:ext cx="218880" cy="64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7FA57A-C71D-5644-321C-6CAE0E4A619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27190" y="2179204"/>
                  <a:ext cx="23652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8A625E1-CC13-DCB4-E4EA-0D6B3EE87025}"/>
              </a:ext>
            </a:extLst>
          </p:cNvPr>
          <p:cNvGrpSpPr/>
          <p:nvPr/>
        </p:nvGrpSpPr>
        <p:grpSpPr>
          <a:xfrm>
            <a:off x="7986190" y="2039524"/>
            <a:ext cx="174240" cy="132480"/>
            <a:chOff x="7986190" y="2039524"/>
            <a:chExt cx="1742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B178AA-60FD-6FBF-A09A-2B39D9F20D3D}"/>
                    </a:ext>
                  </a:extLst>
                </p14:cNvPr>
                <p14:cNvContentPartPr/>
                <p14:nvPr/>
              </p14:nvContentPartPr>
              <p14:xfrm>
                <a:off x="8024350" y="2039524"/>
                <a:ext cx="18720" cy="10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B178AA-60FD-6FBF-A09A-2B39D9F20D3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15350" y="2030884"/>
                  <a:ext cx="36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6A3BCF-540A-F64C-E687-2F72F135C93F}"/>
                    </a:ext>
                  </a:extLst>
                </p14:cNvPr>
                <p14:cNvContentPartPr/>
                <p14:nvPr/>
              </p14:nvContentPartPr>
              <p14:xfrm>
                <a:off x="7986190" y="2147164"/>
                <a:ext cx="174240" cy="24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6A3BCF-540A-F64C-E687-2F72F135C93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77550" y="2138524"/>
                  <a:ext cx="191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385D84-CDEE-AFD9-36B4-96159D8D079B}"/>
              </a:ext>
            </a:extLst>
          </p:cNvPr>
          <p:cNvGrpSpPr/>
          <p:nvPr/>
        </p:nvGrpSpPr>
        <p:grpSpPr>
          <a:xfrm>
            <a:off x="6510190" y="2655124"/>
            <a:ext cx="1716840" cy="616320"/>
            <a:chOff x="6510190" y="2655124"/>
            <a:chExt cx="171684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D36E852-2A1B-6058-BC34-1C7427F3F313}"/>
                    </a:ext>
                  </a:extLst>
                </p14:cNvPr>
                <p14:cNvContentPartPr/>
                <p14:nvPr/>
              </p14:nvContentPartPr>
              <p14:xfrm>
                <a:off x="6510190" y="2797684"/>
                <a:ext cx="469440" cy="21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D36E852-2A1B-6058-BC34-1C7427F3F31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01190" y="2789044"/>
                  <a:ext cx="487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16D411-4520-09CE-8BC1-C16EDA4DF8E0}"/>
                    </a:ext>
                  </a:extLst>
                </p14:cNvPr>
                <p14:cNvContentPartPr/>
                <p14:nvPr/>
              </p14:nvContentPartPr>
              <p14:xfrm>
                <a:off x="6882070" y="3050404"/>
                <a:ext cx="15480" cy="19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16D411-4520-09CE-8BC1-C16EDA4DF8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73070" y="3041764"/>
                  <a:ext cx="33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0D8653-ADA8-64AA-FF66-FF08A4CDD2E7}"/>
                    </a:ext>
                  </a:extLst>
                </p14:cNvPr>
                <p14:cNvContentPartPr/>
                <p14:nvPr/>
              </p14:nvContentPartPr>
              <p14:xfrm>
                <a:off x="6947950" y="3064804"/>
                <a:ext cx="54000" cy="20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0D8653-ADA8-64AA-FF66-FF08A4CDD2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39310" y="3056164"/>
                  <a:ext cx="71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365FCF-3EE7-4D17-D848-C76AB62B025C}"/>
                    </a:ext>
                  </a:extLst>
                </p14:cNvPr>
                <p14:cNvContentPartPr/>
                <p14:nvPr/>
              </p14:nvContentPartPr>
              <p14:xfrm>
                <a:off x="7356550" y="2799844"/>
                <a:ext cx="20016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365FCF-3EE7-4D17-D848-C76AB62B02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47550" y="2791204"/>
                  <a:ext cx="217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1D31AF-E986-6F97-C2FC-FD123A4CC60E}"/>
                    </a:ext>
                  </a:extLst>
                </p14:cNvPr>
                <p14:cNvContentPartPr/>
                <p14:nvPr/>
              </p14:nvContentPartPr>
              <p14:xfrm>
                <a:off x="7364470" y="2895964"/>
                <a:ext cx="22536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1D31AF-E986-6F97-C2FC-FD123A4CC6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55830" y="2887324"/>
                  <a:ext cx="24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5D8F14-08FA-7374-757B-B3CF5AA73B4C}"/>
                    </a:ext>
                  </a:extLst>
                </p14:cNvPr>
                <p14:cNvContentPartPr/>
                <p14:nvPr/>
              </p14:nvContentPartPr>
              <p14:xfrm>
                <a:off x="7819870" y="2655124"/>
                <a:ext cx="407160" cy="31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5D8F14-08FA-7374-757B-B3CF5AA73B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10870" y="2646484"/>
                  <a:ext cx="42480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E6AF239-CC4A-29CF-DF7E-FC57FEC3CBE2}"/>
                  </a:ext>
                </a:extLst>
              </p14:cNvPr>
              <p14:cNvContentPartPr/>
              <p14:nvPr/>
            </p14:nvContentPartPr>
            <p14:xfrm>
              <a:off x="2733070" y="3955444"/>
              <a:ext cx="5752080" cy="412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E6AF239-CC4A-29CF-DF7E-FC57FEC3CBE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724070" y="3946804"/>
                <a:ext cx="57697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44AAD58-49FB-0494-8518-DFC6FCB37B94}"/>
                  </a:ext>
                </a:extLst>
              </p14:cNvPr>
              <p14:cNvContentPartPr/>
              <p14:nvPr/>
            </p14:nvContentPartPr>
            <p14:xfrm>
              <a:off x="2911990" y="4460164"/>
              <a:ext cx="5549400" cy="128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44AAD58-49FB-0494-8518-DFC6FCB37B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02990" y="4451524"/>
                <a:ext cx="55670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1830921-945E-D67E-9A38-8A9EE49E3F49}"/>
                  </a:ext>
                </a:extLst>
              </p14:cNvPr>
              <p14:cNvContentPartPr/>
              <p14:nvPr/>
            </p14:nvContentPartPr>
            <p14:xfrm>
              <a:off x="2925310" y="4657444"/>
              <a:ext cx="5612400" cy="513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1830921-945E-D67E-9A38-8A9EE49E3F4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916310" y="4648804"/>
                <a:ext cx="56300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5792869-4802-7C71-2677-1D5B8BC1C501}"/>
                  </a:ext>
                </a:extLst>
              </p14:cNvPr>
              <p14:cNvContentPartPr/>
              <p14:nvPr/>
            </p14:nvContentPartPr>
            <p14:xfrm>
              <a:off x="3183070" y="4133644"/>
              <a:ext cx="1558440" cy="769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5792869-4802-7C71-2677-1D5B8BC1C50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174070" y="4125004"/>
                <a:ext cx="157608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FDF29E0-CFB1-344F-CF23-B47875790ACC}"/>
                  </a:ext>
                </a:extLst>
              </p14:cNvPr>
              <p14:cNvContentPartPr/>
              <p14:nvPr/>
            </p14:nvContentPartPr>
            <p14:xfrm>
              <a:off x="6301390" y="4486084"/>
              <a:ext cx="336240" cy="191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FDF29E0-CFB1-344F-CF23-B47875790A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92390" y="4477444"/>
                <a:ext cx="353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5648A03-25B7-55A7-D946-4F1C10998DF6}"/>
                  </a:ext>
                </a:extLst>
              </p14:cNvPr>
              <p14:cNvContentPartPr/>
              <p14:nvPr/>
            </p14:nvContentPartPr>
            <p14:xfrm>
              <a:off x="6077470" y="4441804"/>
              <a:ext cx="657360" cy="315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5648A03-25B7-55A7-D946-4F1C10998DF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068830" y="4433164"/>
                <a:ext cx="6750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40E61FC-4C17-CCD2-EED7-F0850A97273F}"/>
                  </a:ext>
                </a:extLst>
              </p14:cNvPr>
              <p14:cNvContentPartPr/>
              <p14:nvPr/>
            </p14:nvContentPartPr>
            <p14:xfrm>
              <a:off x="6688390" y="3762124"/>
              <a:ext cx="255960" cy="66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40E61FC-4C17-CCD2-EED7-F0850A97273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679750" y="3753484"/>
                <a:ext cx="273600" cy="68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96C0F5-8DDE-7B7E-5BBA-2E4F4C033503}"/>
              </a:ext>
            </a:extLst>
          </p:cNvPr>
          <p:cNvGrpSpPr/>
          <p:nvPr/>
        </p:nvGrpSpPr>
        <p:grpSpPr>
          <a:xfrm>
            <a:off x="8568670" y="4307524"/>
            <a:ext cx="448560" cy="330480"/>
            <a:chOff x="8568670" y="4307524"/>
            <a:chExt cx="4485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37C209-8CB1-3848-C7A8-118EBF11A80B}"/>
                    </a:ext>
                  </a:extLst>
                </p14:cNvPr>
                <p14:cNvContentPartPr/>
                <p14:nvPr/>
              </p14:nvContentPartPr>
              <p14:xfrm>
                <a:off x="8568670" y="4307524"/>
                <a:ext cx="192240" cy="25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37C209-8CB1-3848-C7A8-118EBF11A80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60030" y="4298524"/>
                  <a:ext cx="209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67B88AF-9A4F-B03E-38D7-C24D61A85DFC}"/>
                    </a:ext>
                  </a:extLst>
                </p14:cNvPr>
                <p14:cNvContentPartPr/>
                <p14:nvPr/>
              </p14:nvContentPartPr>
              <p14:xfrm>
                <a:off x="8797630" y="4510204"/>
                <a:ext cx="219600" cy="127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67B88AF-9A4F-B03E-38D7-C24D61A85D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88630" y="4501204"/>
                  <a:ext cx="2372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58B38AF-BA4E-185D-C728-3EB2B4B76F95}"/>
              </a:ext>
            </a:extLst>
          </p:cNvPr>
          <p:cNvGrpSpPr/>
          <p:nvPr/>
        </p:nvGrpSpPr>
        <p:grpSpPr>
          <a:xfrm>
            <a:off x="2351830" y="4388884"/>
            <a:ext cx="335160" cy="474480"/>
            <a:chOff x="2351830" y="4388884"/>
            <a:chExt cx="3351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D5EB08D-D5A2-B5B2-E8BC-2FF8901D8568}"/>
                    </a:ext>
                  </a:extLst>
                </p14:cNvPr>
                <p14:cNvContentPartPr/>
                <p14:nvPr/>
              </p14:nvContentPartPr>
              <p14:xfrm>
                <a:off x="2351830" y="4388884"/>
                <a:ext cx="228960" cy="33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D5EB08D-D5A2-B5B2-E8BC-2FF8901D85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43190" y="4380244"/>
                  <a:ext cx="2466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586701-C615-924D-065F-19DF47AACEF7}"/>
                    </a:ext>
                  </a:extLst>
                </p14:cNvPr>
                <p14:cNvContentPartPr/>
                <p14:nvPr/>
              </p14:nvContentPartPr>
              <p14:xfrm>
                <a:off x="2565670" y="4703884"/>
                <a:ext cx="121320" cy="159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586701-C615-924D-065F-19DF47AACE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57030" y="4694884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4310BB7-9938-611A-E4F2-1FB05B4173CE}"/>
              </a:ext>
            </a:extLst>
          </p:cNvPr>
          <p:cNvGrpSpPr/>
          <p:nvPr/>
        </p:nvGrpSpPr>
        <p:grpSpPr>
          <a:xfrm>
            <a:off x="6695950" y="4704964"/>
            <a:ext cx="296280" cy="760680"/>
            <a:chOff x="6695950" y="4704964"/>
            <a:chExt cx="29628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044926-6678-7E38-7936-C1B721007082}"/>
                    </a:ext>
                  </a:extLst>
                </p14:cNvPr>
                <p14:cNvContentPartPr/>
                <p14:nvPr/>
              </p14:nvContentPartPr>
              <p14:xfrm>
                <a:off x="6732670" y="4704964"/>
                <a:ext cx="119520" cy="358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044926-6678-7E38-7936-C1B7210070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24030" y="4696324"/>
                  <a:ext cx="137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D827F1-37B9-5931-D7C3-A963DD923719}"/>
                    </a:ext>
                  </a:extLst>
                </p14:cNvPr>
                <p14:cNvContentPartPr/>
                <p14:nvPr/>
              </p14:nvContentPartPr>
              <p14:xfrm>
                <a:off x="6695950" y="5215084"/>
                <a:ext cx="182520" cy="25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D827F1-37B9-5931-D7C3-A963DD9237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86950" y="5206084"/>
                  <a:ext cx="200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05A242-954F-3C0E-2415-2247330879E8}"/>
                    </a:ext>
                  </a:extLst>
                </p14:cNvPr>
                <p14:cNvContentPartPr/>
                <p14:nvPr/>
              </p14:nvContentPartPr>
              <p14:xfrm>
                <a:off x="6895030" y="5083324"/>
                <a:ext cx="97200" cy="141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05A242-954F-3C0E-2415-2247330879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6030" y="5074684"/>
                  <a:ext cx="1148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E74FAB7-2852-E033-ED6C-6F3E3838C6FA}"/>
                  </a:ext>
                </a:extLst>
              </p14:cNvPr>
              <p14:cNvContentPartPr/>
              <p14:nvPr/>
            </p14:nvContentPartPr>
            <p14:xfrm>
              <a:off x="515110" y="5859844"/>
              <a:ext cx="92880" cy="475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E74FAB7-2852-E033-ED6C-6F3E3838C6F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6110" y="5850844"/>
                <a:ext cx="110520" cy="49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112F928-E937-025E-F5E8-89003C388184}"/>
              </a:ext>
            </a:extLst>
          </p:cNvPr>
          <p:cNvGrpSpPr/>
          <p:nvPr/>
        </p:nvGrpSpPr>
        <p:grpSpPr>
          <a:xfrm>
            <a:off x="594310" y="5923924"/>
            <a:ext cx="2221200" cy="521640"/>
            <a:chOff x="594310" y="5923924"/>
            <a:chExt cx="22212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8EC04A8-4A9D-D6FF-0783-E25DD908A19D}"/>
                    </a:ext>
                  </a:extLst>
                </p14:cNvPr>
                <p14:cNvContentPartPr/>
                <p14:nvPr/>
              </p14:nvContentPartPr>
              <p14:xfrm>
                <a:off x="594310" y="6112204"/>
                <a:ext cx="1637640" cy="28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8EC04A8-4A9D-D6FF-0783-E25DD908A19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5670" y="6103564"/>
                  <a:ext cx="1655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6AEBB7-B251-96E8-BE48-17557FE15CF9}"/>
                    </a:ext>
                  </a:extLst>
                </p14:cNvPr>
                <p14:cNvContentPartPr/>
                <p14:nvPr/>
              </p14:nvContentPartPr>
              <p14:xfrm>
                <a:off x="1378390" y="5933284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6AEBB7-B251-96E8-BE48-17557FE15C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69750" y="5924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3A35AD-DA4B-140F-914F-1438A091A0EC}"/>
                    </a:ext>
                  </a:extLst>
                </p14:cNvPr>
                <p14:cNvContentPartPr/>
                <p14:nvPr/>
              </p14:nvContentPartPr>
              <p14:xfrm>
                <a:off x="2490070" y="5923924"/>
                <a:ext cx="325440" cy="521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3A35AD-DA4B-140F-914F-1438A091A0E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81430" y="5915284"/>
                  <a:ext cx="3430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1F8939-67FE-C3E8-6E06-8CC819AC3A04}"/>
                    </a:ext>
                  </a:extLst>
                </p14:cNvPr>
                <p14:cNvContentPartPr/>
                <p14:nvPr/>
              </p14:nvContentPartPr>
              <p14:xfrm>
                <a:off x="2504110" y="6155764"/>
                <a:ext cx="57240" cy="46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1F8939-67FE-C3E8-6E06-8CC819AC3A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95470" y="6146764"/>
                  <a:ext cx="7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CC7CA87-49EA-8E46-0B4E-32D80DAB294D}"/>
                    </a:ext>
                  </a:extLst>
                </p14:cNvPr>
                <p14:cNvContentPartPr/>
                <p14:nvPr/>
              </p14:nvContentPartPr>
              <p14:xfrm>
                <a:off x="2491510" y="6163324"/>
                <a:ext cx="24840" cy="46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CC7CA87-49EA-8E46-0B4E-32D80DAB294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82870" y="6154324"/>
                  <a:ext cx="424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DF8CE13-322F-481D-C54A-BB1609F5E6F1}"/>
                  </a:ext>
                </a:extLst>
              </p14:cNvPr>
              <p14:cNvContentPartPr/>
              <p14:nvPr/>
            </p14:nvContentPartPr>
            <p14:xfrm>
              <a:off x="3723070" y="6051724"/>
              <a:ext cx="25200" cy="255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DF8CE13-322F-481D-C54A-BB1609F5E6F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14430" y="6042724"/>
                <a:ext cx="4284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7B7D315-9C98-49CD-5609-63C19298A9F3}"/>
              </a:ext>
            </a:extLst>
          </p:cNvPr>
          <p:cNvGrpSpPr/>
          <p:nvPr/>
        </p:nvGrpSpPr>
        <p:grpSpPr>
          <a:xfrm>
            <a:off x="3086950" y="6092404"/>
            <a:ext cx="688320" cy="300960"/>
            <a:chOff x="3086950" y="6092404"/>
            <a:chExt cx="6883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70698C-27B8-9C1C-A2B8-4EC25F30CBF6}"/>
                    </a:ext>
                  </a:extLst>
                </p14:cNvPr>
                <p14:cNvContentPartPr/>
                <p14:nvPr/>
              </p14:nvContentPartPr>
              <p14:xfrm>
                <a:off x="3086950" y="6092404"/>
                <a:ext cx="376200" cy="300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70698C-27B8-9C1C-A2B8-4EC25F30CB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77950" y="6083404"/>
                  <a:ext cx="393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D92ABF9-D70B-4F78-73BF-AAD6977A8E50}"/>
                    </a:ext>
                  </a:extLst>
                </p14:cNvPr>
                <p14:cNvContentPartPr/>
                <p14:nvPr/>
              </p14:nvContentPartPr>
              <p14:xfrm>
                <a:off x="3719110" y="6204724"/>
                <a:ext cx="56160" cy="39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D92ABF9-D70B-4F78-73BF-AAD6977A8E5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10110" y="6196084"/>
                  <a:ext cx="738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4D7994B-8616-8E5B-96E7-7A932A4425E5}"/>
              </a:ext>
            </a:extLst>
          </p:cNvPr>
          <p:cNvGrpSpPr/>
          <p:nvPr/>
        </p:nvGrpSpPr>
        <p:grpSpPr>
          <a:xfrm>
            <a:off x="4588510" y="5397964"/>
            <a:ext cx="3424680" cy="1249200"/>
            <a:chOff x="4588510" y="5397964"/>
            <a:chExt cx="3424680" cy="12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9EFCAEB-2C16-BFC2-1909-1585AE296BAA}"/>
                    </a:ext>
                  </a:extLst>
                </p14:cNvPr>
                <p14:cNvContentPartPr/>
                <p14:nvPr/>
              </p14:nvContentPartPr>
              <p14:xfrm>
                <a:off x="4723870" y="5675164"/>
                <a:ext cx="11880" cy="164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9EFCAEB-2C16-BFC2-1909-1585AE296BA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14870" y="5666164"/>
                  <a:ext cx="29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D59554-A1D8-CCF5-5416-9DF165F77C5F}"/>
                    </a:ext>
                  </a:extLst>
                </p14:cNvPr>
                <p14:cNvContentPartPr/>
                <p14:nvPr/>
              </p14:nvContentPartPr>
              <p14:xfrm>
                <a:off x="4588510" y="5870644"/>
                <a:ext cx="288720" cy="35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D59554-A1D8-CCF5-5416-9DF165F77C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79870" y="5861644"/>
                  <a:ext cx="306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27356C-993F-202F-F38A-42F10AFFEA19}"/>
                    </a:ext>
                  </a:extLst>
                </p14:cNvPr>
                <p14:cNvContentPartPr/>
                <p14:nvPr/>
              </p14:nvContentPartPr>
              <p14:xfrm>
                <a:off x="4688230" y="5978284"/>
                <a:ext cx="152640" cy="134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27356C-993F-202F-F38A-42F10AFFEA1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79230" y="5969644"/>
                  <a:ext cx="170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E681182-A848-345A-33CF-E5597F3D6639}"/>
                    </a:ext>
                  </a:extLst>
                </p14:cNvPr>
                <p14:cNvContentPartPr/>
                <p14:nvPr/>
              </p14:nvContentPartPr>
              <p14:xfrm>
                <a:off x="4982710" y="5830684"/>
                <a:ext cx="199800" cy="132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E681182-A848-345A-33CF-E5597F3D66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73710" y="5822044"/>
                  <a:ext cx="217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53CF07-0AAD-FE21-36DC-A369FDC1881E}"/>
                    </a:ext>
                  </a:extLst>
                </p14:cNvPr>
                <p14:cNvContentPartPr/>
                <p14:nvPr/>
              </p14:nvContentPartPr>
              <p14:xfrm>
                <a:off x="5246590" y="5751844"/>
                <a:ext cx="304560" cy="177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53CF07-0AAD-FE21-36DC-A369FDC188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37590" y="5742844"/>
                  <a:ext cx="322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20947B-D1A5-8C91-9C03-736094967574}"/>
                    </a:ext>
                  </a:extLst>
                </p14:cNvPr>
                <p14:cNvContentPartPr/>
                <p14:nvPr/>
              </p14:nvContentPartPr>
              <p14:xfrm>
                <a:off x="5547190" y="5926444"/>
                <a:ext cx="12600" cy="108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20947B-D1A5-8C91-9C03-73609496757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38190" y="5917804"/>
                  <a:ext cx="30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80B4BAE-91A0-EC82-96C4-30D4A70F38CC}"/>
                    </a:ext>
                  </a:extLst>
                </p14:cNvPr>
                <p14:cNvContentPartPr/>
                <p14:nvPr/>
              </p14:nvContentPartPr>
              <p14:xfrm>
                <a:off x="5470870" y="6017884"/>
                <a:ext cx="187560" cy="4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80B4BAE-91A0-EC82-96C4-30D4A70F38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61870" y="6009244"/>
                  <a:ext cx="205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CE87720-4D0D-FC2F-2560-85373434118E}"/>
                    </a:ext>
                  </a:extLst>
                </p14:cNvPr>
                <p14:cNvContentPartPr/>
                <p14:nvPr/>
              </p14:nvContentPartPr>
              <p14:xfrm>
                <a:off x="4717390" y="6134884"/>
                <a:ext cx="953280" cy="11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CE87720-4D0D-FC2F-2560-8537343411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08750" y="6125884"/>
                  <a:ext cx="970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A640ADE-D790-ADA7-E94D-B02CFD685458}"/>
                    </a:ext>
                  </a:extLst>
                </p14:cNvPr>
                <p14:cNvContentPartPr/>
                <p14:nvPr/>
              </p14:nvContentPartPr>
              <p14:xfrm>
                <a:off x="5131390" y="6354844"/>
                <a:ext cx="189720" cy="262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A640ADE-D790-ADA7-E94D-B02CFD6854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22390" y="6345844"/>
                  <a:ext cx="207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D92830-2947-85CD-1574-E516C4CFEFD0}"/>
                    </a:ext>
                  </a:extLst>
                </p14:cNvPr>
                <p14:cNvContentPartPr/>
                <p14:nvPr/>
              </p14:nvContentPartPr>
              <p14:xfrm>
                <a:off x="5416870" y="6530524"/>
                <a:ext cx="121680" cy="116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D92830-2947-85CD-1574-E516C4CFEFD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08230" y="6521524"/>
                  <a:ext cx="139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C23CDE-5AF7-AD1C-645C-0A411BE956AE}"/>
                    </a:ext>
                  </a:extLst>
                </p14:cNvPr>
                <p14:cNvContentPartPr/>
                <p14:nvPr/>
              </p14:nvContentPartPr>
              <p14:xfrm>
                <a:off x="6021670" y="6058924"/>
                <a:ext cx="260640" cy="1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C23CDE-5AF7-AD1C-645C-0A411BE956A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12670" y="6049924"/>
                  <a:ext cx="278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4620C46-E7EE-880B-3C99-785964A64545}"/>
                    </a:ext>
                  </a:extLst>
                </p14:cNvPr>
                <p14:cNvContentPartPr/>
                <p14:nvPr/>
              </p14:nvContentPartPr>
              <p14:xfrm>
                <a:off x="6094390" y="6138124"/>
                <a:ext cx="302040" cy="34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4620C46-E7EE-880B-3C99-785964A645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85750" y="6129484"/>
                  <a:ext cx="319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522A34C-3A9E-D28B-DA87-FABA77858974}"/>
                    </a:ext>
                  </a:extLst>
                </p14:cNvPr>
                <p14:cNvContentPartPr/>
                <p14:nvPr/>
              </p14:nvContentPartPr>
              <p14:xfrm>
                <a:off x="6772630" y="5662924"/>
                <a:ext cx="8640" cy="12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522A34C-3A9E-D28B-DA87-FABA7785897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63990" y="5653924"/>
                  <a:ext cx="26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B1C8D2B-769F-6517-511F-7E9E4C82BD82}"/>
                    </a:ext>
                  </a:extLst>
                </p14:cNvPr>
                <p14:cNvContentPartPr/>
                <p14:nvPr/>
              </p14:nvContentPartPr>
              <p14:xfrm>
                <a:off x="6670750" y="5810164"/>
                <a:ext cx="261360" cy="59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B1C8D2B-769F-6517-511F-7E9E4C82BD8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61750" y="5801524"/>
                  <a:ext cx="279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3649485-EA2C-0A29-E69D-C36B6F3EB81E}"/>
                    </a:ext>
                  </a:extLst>
                </p14:cNvPr>
                <p14:cNvContentPartPr/>
                <p14:nvPr/>
              </p14:nvContentPartPr>
              <p14:xfrm>
                <a:off x="6703870" y="5932564"/>
                <a:ext cx="203760" cy="122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3649485-EA2C-0A29-E69D-C36B6F3EB8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95230" y="5923564"/>
                  <a:ext cx="221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32971A9-DEA1-91A4-77F0-E8AFB7F80702}"/>
                    </a:ext>
                  </a:extLst>
                </p14:cNvPr>
                <p14:cNvContentPartPr/>
                <p14:nvPr/>
              </p14:nvContentPartPr>
              <p14:xfrm>
                <a:off x="7031110" y="5741404"/>
                <a:ext cx="246960" cy="12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32971A9-DEA1-91A4-77F0-E8AFB7F8070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22470" y="5732404"/>
                  <a:ext cx="264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342762-9E59-70CF-A3B7-48116A8C1902}"/>
                    </a:ext>
                  </a:extLst>
                </p14:cNvPr>
                <p14:cNvContentPartPr/>
                <p14:nvPr/>
              </p14:nvContentPartPr>
              <p14:xfrm>
                <a:off x="7376350" y="5622244"/>
                <a:ext cx="343440" cy="19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342762-9E59-70CF-A3B7-48116A8C19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67350" y="5613604"/>
                  <a:ext cx="361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8E62FD1-8510-954F-CDC7-E9DC33289095}"/>
                    </a:ext>
                  </a:extLst>
                </p14:cNvPr>
                <p14:cNvContentPartPr/>
                <p14:nvPr/>
              </p14:nvContentPartPr>
              <p14:xfrm>
                <a:off x="7614670" y="5836084"/>
                <a:ext cx="150480" cy="91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8E62FD1-8510-954F-CDC7-E9DC3328909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06030" y="5827084"/>
                  <a:ext cx="16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2565788-9607-E0BF-6A60-AD64FC6EED44}"/>
                    </a:ext>
                  </a:extLst>
                </p14:cNvPr>
                <p14:cNvContentPartPr/>
                <p14:nvPr/>
              </p14:nvContentPartPr>
              <p14:xfrm>
                <a:off x="7760830" y="5501284"/>
                <a:ext cx="37440" cy="91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2565788-9607-E0BF-6A60-AD64FC6EED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52190" y="5492284"/>
                  <a:ext cx="55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EE9C58E-8A98-F86C-A30B-E4A0C3DAC872}"/>
                    </a:ext>
                  </a:extLst>
                </p14:cNvPr>
                <p14:cNvContentPartPr/>
                <p14:nvPr/>
              </p14:nvContentPartPr>
              <p14:xfrm>
                <a:off x="7864150" y="5397964"/>
                <a:ext cx="149040" cy="145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EE9C58E-8A98-F86C-A30B-E4A0C3DAC87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55510" y="5389324"/>
                  <a:ext cx="166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33565C-AEEC-5838-C83A-DBB5E91FE57D}"/>
                    </a:ext>
                  </a:extLst>
                </p14:cNvPr>
                <p14:cNvContentPartPr/>
                <p14:nvPr/>
              </p14:nvContentPartPr>
              <p14:xfrm>
                <a:off x="5710630" y="5943004"/>
                <a:ext cx="114480" cy="113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33565C-AEEC-5838-C83A-DBB5E91FE5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01990" y="5934004"/>
                  <a:ext cx="13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9DF76A9-F3D8-B9E2-7FAF-6CDCC0CF1BFC}"/>
                    </a:ext>
                  </a:extLst>
                </p14:cNvPr>
                <p14:cNvContentPartPr/>
                <p14:nvPr/>
              </p14:nvContentPartPr>
              <p14:xfrm>
                <a:off x="5626750" y="5507764"/>
                <a:ext cx="187920" cy="160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9DF76A9-F3D8-B9E2-7FAF-6CDCC0CF1BF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618110" y="5498764"/>
                  <a:ext cx="2055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9E59CC0-A7BC-D56E-ABF0-F337F8EA37A0}"/>
              </a:ext>
            </a:extLst>
          </p:cNvPr>
          <p:cNvGrpSpPr/>
          <p:nvPr/>
        </p:nvGrpSpPr>
        <p:grpSpPr>
          <a:xfrm>
            <a:off x="6670030" y="6065764"/>
            <a:ext cx="1207440" cy="536760"/>
            <a:chOff x="6670030" y="6065764"/>
            <a:chExt cx="12074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C0571BD-5FCB-A441-BB74-A26C49ECFA72}"/>
                    </a:ext>
                  </a:extLst>
                </p14:cNvPr>
                <p14:cNvContentPartPr/>
                <p14:nvPr/>
              </p14:nvContentPartPr>
              <p14:xfrm>
                <a:off x="6670030" y="6065764"/>
                <a:ext cx="1207440" cy="10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C0571BD-5FCB-A441-BB74-A26C49ECFA7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61030" y="6057124"/>
                  <a:ext cx="1225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B8D4FAD-F719-2186-969A-D99E51161BEE}"/>
                    </a:ext>
                  </a:extLst>
                </p14:cNvPr>
                <p14:cNvContentPartPr/>
                <p14:nvPr/>
              </p14:nvContentPartPr>
              <p14:xfrm>
                <a:off x="7153870" y="6295084"/>
                <a:ext cx="240120" cy="30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B8D4FAD-F719-2186-969A-D99E51161BE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45230" y="6286084"/>
                  <a:ext cx="257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54E1FD-3C28-4682-5E57-583F43803EDE}"/>
                    </a:ext>
                  </a:extLst>
                </p14:cNvPr>
                <p14:cNvContentPartPr/>
                <p14:nvPr/>
              </p14:nvContentPartPr>
              <p14:xfrm>
                <a:off x="7521070" y="6225244"/>
                <a:ext cx="65520" cy="138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54E1FD-3C28-4682-5E57-583F43803ED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12430" y="6216244"/>
                  <a:ext cx="8316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092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1483ACC-15E2-B3E4-D309-54CF37B3227B}"/>
              </a:ext>
            </a:extLst>
          </p:cNvPr>
          <p:cNvGrpSpPr/>
          <p:nvPr/>
        </p:nvGrpSpPr>
        <p:grpSpPr>
          <a:xfrm>
            <a:off x="278627" y="195343"/>
            <a:ext cx="5136828" cy="855809"/>
            <a:chOff x="515110" y="5397964"/>
            <a:chExt cx="7498080" cy="12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17387D-4769-5C4F-00FA-8E5322CE208A}"/>
                    </a:ext>
                  </a:extLst>
                </p14:cNvPr>
                <p14:cNvContentPartPr/>
                <p14:nvPr/>
              </p14:nvContentPartPr>
              <p14:xfrm>
                <a:off x="515110" y="5859844"/>
                <a:ext cx="92880" cy="47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17387D-4769-5C4F-00FA-8E5322CE20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991" y="5846712"/>
                  <a:ext cx="118593" cy="501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1E560D-E236-0D70-AF26-AF37B3340B08}"/>
                    </a:ext>
                  </a:extLst>
                </p14:cNvPr>
                <p14:cNvContentPartPr/>
                <p14:nvPr/>
              </p14:nvContentPartPr>
              <p14:xfrm>
                <a:off x="594310" y="6112204"/>
                <a:ext cx="1637640" cy="28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1E560D-E236-0D70-AF26-AF37B3340B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1175" y="6099066"/>
                  <a:ext cx="1663384" cy="306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3BC346-CA70-3224-BA7E-77005A9A9D7B}"/>
                    </a:ext>
                  </a:extLst>
                </p14:cNvPr>
                <p14:cNvContentPartPr/>
                <p14:nvPr/>
              </p14:nvContentPartPr>
              <p14:xfrm>
                <a:off x="1378390" y="5933284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3BC346-CA70-3224-BA7E-77005A9A9D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9390" y="5924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7A91B8-5D8D-C67A-4A23-577713663EA2}"/>
                    </a:ext>
                  </a:extLst>
                </p14:cNvPr>
                <p14:cNvContentPartPr/>
                <p14:nvPr/>
              </p14:nvContentPartPr>
              <p14:xfrm>
                <a:off x="2490070" y="5923924"/>
                <a:ext cx="325440" cy="521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7A91B8-5D8D-C67A-4A23-577713663E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77472" y="5910791"/>
                  <a:ext cx="351160" cy="547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60FE02-3964-DD3C-4528-E270D9BDAB92}"/>
                    </a:ext>
                  </a:extLst>
                </p14:cNvPr>
                <p14:cNvContentPartPr/>
                <p14:nvPr/>
              </p14:nvContentPartPr>
              <p14:xfrm>
                <a:off x="2504110" y="6155764"/>
                <a:ext cx="57240" cy="4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60FE02-3964-DD3C-4528-E270D9BDAB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90982" y="6142618"/>
                  <a:ext cx="82972" cy="72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72B6ED-30E0-A260-FA58-493A2026BB5F}"/>
                    </a:ext>
                  </a:extLst>
                </p14:cNvPr>
                <p14:cNvContentPartPr/>
                <p14:nvPr/>
              </p14:nvContentPartPr>
              <p14:xfrm>
                <a:off x="2491510" y="6163324"/>
                <a:ext cx="24840" cy="4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72B6ED-30E0-A260-FA58-493A2026BB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9090" y="6150178"/>
                  <a:ext cx="50198" cy="72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AC876D-6FAE-55BC-1ABC-C38D41D00859}"/>
                    </a:ext>
                  </a:extLst>
                </p14:cNvPr>
                <p14:cNvContentPartPr/>
                <p14:nvPr/>
              </p14:nvContentPartPr>
              <p14:xfrm>
                <a:off x="3723070" y="6051724"/>
                <a:ext cx="25200" cy="2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AC876D-6FAE-55BC-1ABC-C38D41D008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09945" y="6038683"/>
                  <a:ext cx="50925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D47F70-B4BC-EA60-D83A-1C84755A9D84}"/>
                    </a:ext>
                  </a:extLst>
                </p14:cNvPr>
                <p14:cNvContentPartPr/>
                <p14:nvPr/>
              </p14:nvContentPartPr>
              <p14:xfrm>
                <a:off x="3086950" y="6092404"/>
                <a:ext cx="376200" cy="30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D47F70-B4BC-EA60-D83A-1C84755A9D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73815" y="6079273"/>
                  <a:ext cx="401946" cy="326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C5F66E-C895-D6A8-7F43-92AD8DACD307}"/>
                    </a:ext>
                  </a:extLst>
                </p14:cNvPr>
                <p14:cNvContentPartPr/>
                <p14:nvPr/>
              </p14:nvContentPartPr>
              <p14:xfrm>
                <a:off x="3719110" y="6204724"/>
                <a:ext cx="56160" cy="3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C5F66E-C895-D6A8-7F43-92AD8DACD3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06110" y="6191579"/>
                  <a:ext cx="81640" cy="65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AEFE77-2CF6-5587-4624-9E2186F86F45}"/>
                    </a:ext>
                  </a:extLst>
                </p14:cNvPr>
                <p14:cNvContentPartPr/>
                <p14:nvPr/>
              </p14:nvContentPartPr>
              <p14:xfrm>
                <a:off x="4723870" y="5675164"/>
                <a:ext cx="11880" cy="16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AEFE77-2CF6-5587-4624-9E2186F86F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0957" y="5662052"/>
                  <a:ext cx="37190" cy="189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25BA10-009B-B74A-9736-199D2703821F}"/>
                    </a:ext>
                  </a:extLst>
                </p14:cNvPr>
                <p14:cNvContentPartPr/>
                <p14:nvPr/>
              </p14:nvContentPartPr>
              <p14:xfrm>
                <a:off x="4588510" y="5870644"/>
                <a:ext cx="288720" cy="3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25BA10-009B-B74A-9736-199D270382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75911" y="5857673"/>
                  <a:ext cx="314442" cy="60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4D6C1C-96E0-34DC-2D59-2276C0F294DC}"/>
                    </a:ext>
                  </a:extLst>
                </p14:cNvPr>
                <p14:cNvContentPartPr/>
                <p14:nvPr/>
              </p14:nvContentPartPr>
              <p14:xfrm>
                <a:off x="4688230" y="5978284"/>
                <a:ext cx="152640" cy="13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4D6C1C-96E0-34DC-2D59-2276C0F294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75071" y="5965711"/>
                  <a:ext cx="178431" cy="160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FFB2A3-34CD-8BD4-D1A9-EBB0B391AF23}"/>
                    </a:ext>
                  </a:extLst>
                </p14:cNvPr>
                <p14:cNvContentPartPr/>
                <p14:nvPr/>
              </p14:nvContentPartPr>
              <p14:xfrm>
                <a:off x="4982710" y="5830684"/>
                <a:ext cx="199800" cy="13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FFB2A3-34CD-8BD4-D1A9-EBB0B391AF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69565" y="5818083"/>
                  <a:ext cx="225564" cy="158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DD96C2-9C4E-79EC-A240-5096B0C7ABE8}"/>
                    </a:ext>
                  </a:extLst>
                </p14:cNvPr>
                <p14:cNvContentPartPr/>
                <p14:nvPr/>
              </p14:nvContentPartPr>
              <p14:xfrm>
                <a:off x="5246590" y="5751844"/>
                <a:ext cx="304560" cy="177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DD96C2-9C4E-79EC-A240-5096B0C7AB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33462" y="5738729"/>
                  <a:ext cx="330290" cy="203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61644C-2088-3E5E-1690-2EB18745319B}"/>
                    </a:ext>
                  </a:extLst>
                </p14:cNvPr>
                <p14:cNvContentPartPr/>
                <p14:nvPr/>
              </p14:nvContentPartPr>
              <p14:xfrm>
                <a:off x="5547190" y="5926444"/>
                <a:ext cx="12600" cy="10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61644C-2088-3E5E-1690-2EB1874531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34065" y="5913861"/>
                  <a:ext cx="38325" cy="133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F94F12-F2DC-B792-5C72-87C99DA80DB4}"/>
                    </a:ext>
                  </a:extLst>
                </p14:cNvPr>
                <p14:cNvContentPartPr/>
                <p14:nvPr/>
              </p14:nvContentPartPr>
              <p14:xfrm>
                <a:off x="5470870" y="6017884"/>
                <a:ext cx="187560" cy="4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F94F12-F2DC-B792-5C72-87C99DA80D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57772" y="6005392"/>
                  <a:ext cx="213232" cy="6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5D44532-AA1A-3EF8-7DAA-AA732597BF3B}"/>
                    </a:ext>
                  </a:extLst>
                </p14:cNvPr>
                <p14:cNvContentPartPr/>
                <p14:nvPr/>
              </p14:nvContentPartPr>
              <p14:xfrm>
                <a:off x="4717390" y="6134884"/>
                <a:ext cx="953280" cy="11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5D44532-AA1A-3EF8-7DAA-AA732597BF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04252" y="6121793"/>
                  <a:ext cx="979030" cy="140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BCB497-572E-8969-495B-7CA63A178986}"/>
                    </a:ext>
                  </a:extLst>
                </p14:cNvPr>
                <p14:cNvContentPartPr/>
                <p14:nvPr/>
              </p14:nvContentPartPr>
              <p14:xfrm>
                <a:off x="5131390" y="6354844"/>
                <a:ext cx="189720" cy="26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BCB497-572E-8969-495B-7CA63A1789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18251" y="6341704"/>
                  <a:ext cx="215471" cy="288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F47844-4132-2283-70CF-A1E15A188AB7}"/>
                    </a:ext>
                  </a:extLst>
                </p14:cNvPr>
                <p14:cNvContentPartPr/>
                <p14:nvPr/>
              </p14:nvContentPartPr>
              <p14:xfrm>
                <a:off x="5416870" y="6530524"/>
                <a:ext cx="121680" cy="1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F47844-4132-2283-70CF-A1E15A188A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4282" y="6517389"/>
                  <a:ext cx="147380" cy="142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14885C-6543-5F5D-CFAC-C56E9180EF6A}"/>
                    </a:ext>
                  </a:extLst>
                </p14:cNvPr>
                <p14:cNvContentPartPr/>
                <p14:nvPr/>
              </p14:nvContentPartPr>
              <p14:xfrm>
                <a:off x="6021670" y="6058924"/>
                <a:ext cx="26064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14885C-6543-5F5D-CFAC-C56E9180EF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08533" y="6046242"/>
                  <a:ext cx="286389" cy="3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F778EB-3191-5CF9-2FB8-1C654F196B18}"/>
                    </a:ext>
                  </a:extLst>
                </p14:cNvPr>
                <p14:cNvContentPartPr/>
                <p14:nvPr/>
              </p14:nvContentPartPr>
              <p14:xfrm>
                <a:off x="6094390" y="6138124"/>
                <a:ext cx="302040" cy="3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F778EB-3191-5CF9-2FB8-1C654F196B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1783" y="6124970"/>
                  <a:ext cx="327779" cy="59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16CED8-CB94-E747-AA8D-9D61BF2EE9EA}"/>
                    </a:ext>
                  </a:extLst>
                </p14:cNvPr>
                <p14:cNvContentPartPr/>
                <p14:nvPr/>
              </p14:nvContentPartPr>
              <p14:xfrm>
                <a:off x="6772630" y="5662924"/>
                <a:ext cx="8640" cy="123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16CED8-CB94-E747-AA8D-9D61BF2EE9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60432" y="5649805"/>
                  <a:ext cx="33544" cy="14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2F8E35-FB95-7DA6-237B-21BE22EA67E2}"/>
                    </a:ext>
                  </a:extLst>
                </p14:cNvPr>
                <p14:cNvContentPartPr/>
                <p14:nvPr/>
              </p14:nvContentPartPr>
              <p14:xfrm>
                <a:off x="6670750" y="5810164"/>
                <a:ext cx="261360" cy="5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2F8E35-FB95-7DA6-237B-21BE22EA67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7630" y="5797548"/>
                  <a:ext cx="287076" cy="85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29BDEC-BA11-9F27-F5F4-4A2CDB696DC6}"/>
                    </a:ext>
                  </a:extLst>
                </p14:cNvPr>
                <p14:cNvContentPartPr/>
                <p14:nvPr/>
              </p14:nvContentPartPr>
              <p14:xfrm>
                <a:off x="6703870" y="5932564"/>
                <a:ext cx="203760" cy="12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29BDEC-BA11-9F27-F5F4-4A2CDB696D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91266" y="5919449"/>
                  <a:ext cx="229493" cy="148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C63A9A-8797-B152-1290-11B2C18B4998}"/>
                    </a:ext>
                  </a:extLst>
                </p14:cNvPr>
                <p14:cNvContentPartPr/>
                <p14:nvPr/>
              </p14:nvContentPartPr>
              <p14:xfrm>
                <a:off x="7031110" y="5741404"/>
                <a:ext cx="246960" cy="125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C63A9A-8797-B152-1290-11B2C18B49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18499" y="5728299"/>
                  <a:ext cx="272707" cy="150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B3DD3C-185A-E9C2-CD3F-6B9305F802C4}"/>
                    </a:ext>
                  </a:extLst>
                </p14:cNvPr>
                <p14:cNvContentPartPr/>
                <p14:nvPr/>
              </p14:nvContentPartPr>
              <p14:xfrm>
                <a:off x="7376350" y="5622244"/>
                <a:ext cx="343440" cy="19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3B3DD3C-185A-E9C2-CD3F-6B9305F802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3222" y="5609103"/>
                  <a:ext cx="369172" cy="223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F48C13-CD32-1A5D-485C-AD93BD724A84}"/>
                    </a:ext>
                  </a:extLst>
                </p14:cNvPr>
                <p14:cNvContentPartPr/>
                <p14:nvPr/>
              </p14:nvContentPartPr>
              <p14:xfrm>
                <a:off x="7614670" y="5836084"/>
                <a:ext cx="150480" cy="91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F48C13-CD32-1A5D-485C-AD93BD724A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01562" y="5822998"/>
                  <a:ext cx="176172" cy="116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870090-9856-326E-7F7D-B68D76954B66}"/>
                    </a:ext>
                  </a:extLst>
                </p14:cNvPr>
                <p14:cNvContentPartPr/>
                <p14:nvPr/>
              </p14:nvContentPartPr>
              <p14:xfrm>
                <a:off x="7760830" y="5501284"/>
                <a:ext cx="37440" cy="91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870090-9856-326E-7F7D-B68D76954B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48350" y="5488221"/>
                  <a:ext cx="62920" cy="117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CB74CD-1B87-DB0F-54B9-2E041695B02E}"/>
                    </a:ext>
                  </a:extLst>
                </p14:cNvPr>
                <p14:cNvContentPartPr/>
                <p14:nvPr/>
              </p14:nvContentPartPr>
              <p14:xfrm>
                <a:off x="7864150" y="5397964"/>
                <a:ext cx="149040" cy="14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CB74CD-1B87-DB0F-54B9-2E041695B0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51555" y="5384823"/>
                  <a:ext cx="174755" cy="170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2CDFB5-5C4E-4DD4-23BB-8AC60C22B8FE}"/>
                    </a:ext>
                  </a:extLst>
                </p14:cNvPr>
                <p14:cNvContentPartPr/>
                <p14:nvPr/>
              </p14:nvContentPartPr>
              <p14:xfrm>
                <a:off x="5710630" y="5943004"/>
                <a:ext cx="114480" cy="11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2CDFB5-5C4E-4DD4-23BB-8AC60C22B8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97502" y="5929898"/>
                  <a:ext cx="140212" cy="139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ECC54B-6CF7-0557-23FA-15B87BFA4153}"/>
                    </a:ext>
                  </a:extLst>
                </p14:cNvPr>
                <p14:cNvContentPartPr/>
                <p14:nvPr/>
              </p14:nvContentPartPr>
              <p14:xfrm>
                <a:off x="5626750" y="5507764"/>
                <a:ext cx="187920" cy="160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ECC54B-6CF7-0557-23FA-15B87BFA41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4152" y="5494633"/>
                  <a:ext cx="213641" cy="185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942A2D-DF72-57D3-2611-7B7BD1C5A5C0}"/>
                    </a:ext>
                  </a:extLst>
                </p14:cNvPr>
                <p14:cNvContentPartPr/>
                <p14:nvPr/>
              </p14:nvContentPartPr>
              <p14:xfrm>
                <a:off x="6670030" y="6065764"/>
                <a:ext cx="1207440" cy="10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942A2D-DF72-57D3-2611-7B7BD1C5A5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56894" y="6052660"/>
                  <a:ext cx="1233186" cy="126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2B15BD-5FF6-60DB-917E-53C618C2D94B}"/>
                    </a:ext>
                  </a:extLst>
                </p14:cNvPr>
                <p14:cNvContentPartPr/>
                <p14:nvPr/>
              </p14:nvContentPartPr>
              <p14:xfrm>
                <a:off x="7153870" y="6295084"/>
                <a:ext cx="240120" cy="307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2B15BD-5FF6-60DB-917E-53C618C2D9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0763" y="6281946"/>
                  <a:ext cx="265810" cy="333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5298D3-3C62-25CD-9663-8BE893D940EA}"/>
                    </a:ext>
                  </a:extLst>
                </p14:cNvPr>
                <p14:cNvContentPartPr/>
                <p14:nvPr/>
              </p14:nvContentPartPr>
              <p14:xfrm>
                <a:off x="7521070" y="6225244"/>
                <a:ext cx="65520" cy="138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5298D3-3C62-25CD-9663-8BE893D940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07966" y="6212119"/>
                  <a:ext cx="91204" cy="1643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1B5608-EF5D-FF24-42CA-0A4B41B9FF90}"/>
                  </a:ext>
                </a:extLst>
              </p14:cNvPr>
              <p14:cNvContentPartPr/>
              <p14:nvPr/>
            </p14:nvContentPartPr>
            <p14:xfrm>
              <a:off x="195790" y="1295764"/>
              <a:ext cx="706680" cy="433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1B5608-EF5D-FF24-42CA-0A4B41B9FF9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7150" y="1287124"/>
                <a:ext cx="7243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4E8268C-29CE-FEC9-3204-C511E6CF860F}"/>
                  </a:ext>
                </a:extLst>
              </p14:cNvPr>
              <p14:cNvContentPartPr/>
              <p14:nvPr/>
            </p14:nvContentPartPr>
            <p14:xfrm>
              <a:off x="1141870" y="1196404"/>
              <a:ext cx="1376640" cy="31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4E8268C-29CE-FEC9-3204-C511E6CF86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33230" y="1187764"/>
                <a:ext cx="13942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01B940-83B5-3B22-E204-9F236305A0A7}"/>
                  </a:ext>
                </a:extLst>
              </p14:cNvPr>
              <p14:cNvContentPartPr/>
              <p14:nvPr/>
            </p14:nvContentPartPr>
            <p14:xfrm>
              <a:off x="2328790" y="1289644"/>
              <a:ext cx="189720" cy="213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01B940-83B5-3B22-E204-9F236305A0A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19790" y="1281004"/>
                <a:ext cx="2073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4A000E-FB29-EDC6-BBBB-8CA3CCF6BC19}"/>
                  </a:ext>
                </a:extLst>
              </p14:cNvPr>
              <p14:cNvContentPartPr/>
              <p14:nvPr/>
            </p14:nvContentPartPr>
            <p14:xfrm>
              <a:off x="2649910" y="1302964"/>
              <a:ext cx="27720" cy="4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4A000E-FB29-EDC6-BBBB-8CA3CCF6BC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40910" y="1293964"/>
                <a:ext cx="453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BEDD67-39B9-86F0-05F7-C9B060474CB5}"/>
                  </a:ext>
                </a:extLst>
              </p14:cNvPr>
              <p14:cNvContentPartPr/>
              <p14:nvPr/>
            </p14:nvContentPartPr>
            <p14:xfrm>
              <a:off x="2678350" y="1433644"/>
              <a:ext cx="25200" cy="2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BEDD67-39B9-86F0-05F7-C9B060474CB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69710" y="1425004"/>
                <a:ext cx="4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E602020-FCB2-C9A5-1B33-2D6537BE35D1}"/>
                  </a:ext>
                </a:extLst>
              </p14:cNvPr>
              <p14:cNvContentPartPr/>
              <p14:nvPr/>
            </p14:nvContentPartPr>
            <p14:xfrm>
              <a:off x="2098390" y="1280284"/>
              <a:ext cx="220680" cy="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E602020-FCB2-C9A5-1B33-2D6537BE35D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89390" y="1271644"/>
                <a:ext cx="238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A5896-75B2-26AD-AD92-AC1BDB6D9D31}"/>
                  </a:ext>
                </a:extLst>
              </p14:cNvPr>
              <p14:cNvContentPartPr/>
              <p14:nvPr/>
            </p14:nvContentPartPr>
            <p14:xfrm>
              <a:off x="3082630" y="1379644"/>
              <a:ext cx="326880" cy="167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A5896-75B2-26AD-AD92-AC1BDB6D9D3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73990" y="1370644"/>
                <a:ext cx="3445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CBE86BE-D5FD-BE06-5F31-580C34EABA7D}"/>
              </a:ext>
            </a:extLst>
          </p:cNvPr>
          <p:cNvGrpSpPr/>
          <p:nvPr/>
        </p:nvGrpSpPr>
        <p:grpSpPr>
          <a:xfrm>
            <a:off x="6249910" y="1312324"/>
            <a:ext cx="204120" cy="258840"/>
            <a:chOff x="6249910" y="1312324"/>
            <a:chExt cx="2041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9E6C86C-0915-C49F-E4D2-C76D47D1F90C}"/>
                    </a:ext>
                  </a:extLst>
                </p14:cNvPr>
                <p14:cNvContentPartPr/>
                <p14:nvPr/>
              </p14:nvContentPartPr>
              <p14:xfrm>
                <a:off x="6329470" y="1312324"/>
                <a:ext cx="10080" cy="258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9E6C86C-0915-C49F-E4D2-C76D47D1F9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20470" y="1303324"/>
                  <a:ext cx="27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A99BC3-A5B2-E863-C555-B2716146BD70}"/>
                    </a:ext>
                  </a:extLst>
                </p14:cNvPr>
                <p14:cNvContentPartPr/>
                <p14:nvPr/>
              </p14:nvContentPartPr>
              <p14:xfrm>
                <a:off x="6249910" y="1402684"/>
                <a:ext cx="204120" cy="35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A99BC3-A5B2-E863-C555-B2716146BD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1270" y="1393684"/>
                  <a:ext cx="2217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3055630-B11B-3BF3-0580-54B6B610370F}"/>
                  </a:ext>
                </a:extLst>
              </p14:cNvPr>
              <p14:cNvContentPartPr/>
              <p14:nvPr/>
            </p14:nvContentPartPr>
            <p14:xfrm>
              <a:off x="6635110" y="1301164"/>
              <a:ext cx="216720" cy="221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3055630-B11B-3BF3-0580-54B6B610370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626110" y="1292164"/>
                <a:ext cx="234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8A6C33D-BB51-55F1-DFAC-FAE49CF652C8}"/>
                  </a:ext>
                </a:extLst>
              </p14:cNvPr>
              <p14:cNvContentPartPr/>
              <p14:nvPr/>
            </p14:nvContentPartPr>
            <p14:xfrm>
              <a:off x="6873790" y="599164"/>
              <a:ext cx="543600" cy="155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8A6C33D-BB51-55F1-DFAC-FAE49CF652C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64790" y="590164"/>
                <a:ext cx="56124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8F959-298A-DB56-9582-4E3E3B4BC513}"/>
              </a:ext>
            </a:extLst>
          </p:cNvPr>
          <p:cNvGrpSpPr/>
          <p:nvPr/>
        </p:nvGrpSpPr>
        <p:grpSpPr>
          <a:xfrm>
            <a:off x="7969630" y="285244"/>
            <a:ext cx="421920" cy="423720"/>
            <a:chOff x="7969630" y="285244"/>
            <a:chExt cx="4219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3404D7-5094-72C8-AAD7-A0A580DAEA0B}"/>
                    </a:ext>
                  </a:extLst>
                </p14:cNvPr>
                <p14:cNvContentPartPr/>
                <p14:nvPr/>
              </p14:nvContentPartPr>
              <p14:xfrm>
                <a:off x="7969630" y="285244"/>
                <a:ext cx="189360" cy="37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3404D7-5094-72C8-AAD7-A0A580DAEA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60990" y="276604"/>
                  <a:ext cx="2070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368DCC-939D-920F-752D-AB15AD24B2E8}"/>
                    </a:ext>
                  </a:extLst>
                </p14:cNvPr>
                <p14:cNvContentPartPr/>
                <p14:nvPr/>
              </p14:nvContentPartPr>
              <p14:xfrm>
                <a:off x="8266270" y="615364"/>
                <a:ext cx="125280" cy="9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368DCC-939D-920F-752D-AB15AD24B2E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57630" y="606724"/>
                  <a:ext cx="1429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8059D8-CF1E-A819-8406-B0B6DC70B374}"/>
              </a:ext>
            </a:extLst>
          </p:cNvPr>
          <p:cNvGrpSpPr/>
          <p:nvPr/>
        </p:nvGrpSpPr>
        <p:grpSpPr>
          <a:xfrm>
            <a:off x="7841830" y="787804"/>
            <a:ext cx="639360" cy="377640"/>
            <a:chOff x="7841830" y="787804"/>
            <a:chExt cx="6393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2FDDDB-80CB-D017-AF1D-150687F2A64F}"/>
                    </a:ext>
                  </a:extLst>
                </p14:cNvPr>
                <p14:cNvContentPartPr/>
                <p14:nvPr/>
              </p14:nvContentPartPr>
              <p14:xfrm>
                <a:off x="7841830" y="787804"/>
                <a:ext cx="639360" cy="3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2FDDDB-80CB-D017-AF1D-150687F2A6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2830" y="779164"/>
                  <a:ext cx="657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999F3B-FB5B-7377-9053-3E0E7F739F81}"/>
                    </a:ext>
                  </a:extLst>
                </p14:cNvPr>
                <p14:cNvContentPartPr/>
                <p14:nvPr/>
              </p14:nvContentPartPr>
              <p14:xfrm>
                <a:off x="7997350" y="886444"/>
                <a:ext cx="236520" cy="27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999F3B-FB5B-7377-9053-3E0E7F739F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88350" y="877444"/>
                  <a:ext cx="25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D63320-67F6-5C17-028A-169B3505CBF6}"/>
                    </a:ext>
                  </a:extLst>
                </p14:cNvPr>
                <p14:cNvContentPartPr/>
                <p14:nvPr/>
              </p14:nvContentPartPr>
              <p14:xfrm>
                <a:off x="8242870" y="874924"/>
                <a:ext cx="72360" cy="68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D63320-67F6-5C17-028A-169B3505CB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33870" y="866284"/>
                  <a:ext cx="900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04F0CC7-276E-C3DC-78C3-AD85EA7466FA}"/>
              </a:ext>
            </a:extLst>
          </p:cNvPr>
          <p:cNvGrpSpPr/>
          <p:nvPr/>
        </p:nvGrpSpPr>
        <p:grpSpPr>
          <a:xfrm>
            <a:off x="8704030" y="731284"/>
            <a:ext cx="261360" cy="106200"/>
            <a:chOff x="8704030" y="731284"/>
            <a:chExt cx="26136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EE7577A-A236-14A8-AF59-E83B58D125DC}"/>
                    </a:ext>
                  </a:extLst>
                </p14:cNvPr>
                <p14:cNvContentPartPr/>
                <p14:nvPr/>
              </p14:nvContentPartPr>
              <p14:xfrm>
                <a:off x="8704030" y="731284"/>
                <a:ext cx="234720" cy="3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EE7577A-A236-14A8-AF59-E83B58D125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95390" y="722644"/>
                  <a:ext cx="252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759B00-517C-54F2-7FCD-3627A805B1C8}"/>
                    </a:ext>
                  </a:extLst>
                </p14:cNvPr>
                <p14:cNvContentPartPr/>
                <p14:nvPr/>
              </p14:nvContentPartPr>
              <p14:xfrm>
                <a:off x="8735710" y="818404"/>
                <a:ext cx="229680" cy="1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759B00-517C-54F2-7FCD-3627A805B1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26710" y="809404"/>
                  <a:ext cx="2473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7F949B2-CC25-E010-E797-C8E44B0033AF}"/>
                  </a:ext>
                </a:extLst>
              </p14:cNvPr>
              <p14:cNvContentPartPr/>
              <p14:nvPr/>
            </p14:nvContentPartPr>
            <p14:xfrm>
              <a:off x="9992470" y="214324"/>
              <a:ext cx="148320" cy="117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7F949B2-CC25-E010-E797-C8E44B0033A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983830" y="205324"/>
                <a:ext cx="16596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A3367B-F527-470C-3E63-925DB7697FC5}"/>
              </a:ext>
            </a:extLst>
          </p:cNvPr>
          <p:cNvGrpSpPr/>
          <p:nvPr/>
        </p:nvGrpSpPr>
        <p:grpSpPr>
          <a:xfrm>
            <a:off x="9358510" y="337084"/>
            <a:ext cx="793800" cy="420480"/>
            <a:chOff x="9358510" y="337084"/>
            <a:chExt cx="7938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DB385B-EF52-E54F-F9B0-AA2626563BFB}"/>
                    </a:ext>
                  </a:extLst>
                </p14:cNvPr>
                <p14:cNvContentPartPr/>
                <p14:nvPr/>
              </p14:nvContentPartPr>
              <p14:xfrm>
                <a:off x="9418990" y="337084"/>
                <a:ext cx="378000" cy="221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DB385B-EF52-E54F-F9B0-AA2626563B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09990" y="328444"/>
                  <a:ext cx="395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6EC5AAD-29DF-DA65-4D95-B0A1E213F112}"/>
                    </a:ext>
                  </a:extLst>
                </p14:cNvPr>
                <p14:cNvContentPartPr/>
                <p14:nvPr/>
              </p14:nvContentPartPr>
              <p14:xfrm>
                <a:off x="9817510" y="539764"/>
                <a:ext cx="7920" cy="9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6EC5AAD-29DF-DA65-4D95-B0A1E213F1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08510" y="531124"/>
                  <a:ext cx="2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015D091-B1B7-DBDB-304B-A3F397E95AAD}"/>
                    </a:ext>
                  </a:extLst>
                </p14:cNvPr>
                <p14:cNvContentPartPr/>
                <p14:nvPr/>
              </p14:nvContentPartPr>
              <p14:xfrm>
                <a:off x="9722110" y="610324"/>
                <a:ext cx="199080" cy="4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015D091-B1B7-DBDB-304B-A3F397E95A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13110" y="601324"/>
                  <a:ext cx="21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849134-794A-7F42-F777-3F0EB328F528}"/>
                    </a:ext>
                  </a:extLst>
                </p14:cNvPr>
                <p14:cNvContentPartPr/>
                <p14:nvPr/>
              </p14:nvContentPartPr>
              <p14:xfrm>
                <a:off x="9358510" y="738484"/>
                <a:ext cx="793800" cy="1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849134-794A-7F42-F777-3F0EB328F5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49870" y="729484"/>
                  <a:ext cx="811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25BB19F-129E-EF68-862F-A304741679C4}"/>
              </a:ext>
            </a:extLst>
          </p:cNvPr>
          <p:cNvGrpSpPr/>
          <p:nvPr/>
        </p:nvGrpSpPr>
        <p:grpSpPr>
          <a:xfrm>
            <a:off x="9467590" y="859084"/>
            <a:ext cx="700200" cy="415800"/>
            <a:chOff x="9467590" y="859084"/>
            <a:chExt cx="7002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8075E8-186D-8BF6-7637-EA86692EC92C}"/>
                    </a:ext>
                  </a:extLst>
                </p14:cNvPr>
                <p14:cNvContentPartPr/>
                <p14:nvPr/>
              </p14:nvContentPartPr>
              <p14:xfrm>
                <a:off x="9467590" y="928924"/>
                <a:ext cx="282240" cy="20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8075E8-186D-8BF6-7637-EA86692EC9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58950" y="920284"/>
                  <a:ext cx="299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2676DBA-1DB3-EA81-17A4-FB792B2365F6}"/>
                    </a:ext>
                  </a:extLst>
                </p14:cNvPr>
                <p14:cNvContentPartPr/>
                <p14:nvPr/>
              </p14:nvContentPartPr>
              <p14:xfrm>
                <a:off x="9780790" y="1137004"/>
                <a:ext cx="167400" cy="137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2676DBA-1DB3-EA81-17A4-FB792B2365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71790" y="1128004"/>
                  <a:ext cx="185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F33859A-7ADD-6229-611D-4C1968AE408D}"/>
                    </a:ext>
                  </a:extLst>
                </p14:cNvPr>
                <p14:cNvContentPartPr/>
                <p14:nvPr/>
              </p14:nvContentPartPr>
              <p14:xfrm>
                <a:off x="10060510" y="859084"/>
                <a:ext cx="107280" cy="13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F33859A-7ADD-6229-611D-4C1968AE40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51510" y="850084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CF218EB-D5C1-3537-CCE6-6509EFD54905}"/>
                  </a:ext>
                </a:extLst>
              </p14:cNvPr>
              <p14:cNvContentPartPr/>
              <p14:nvPr/>
            </p14:nvContentPartPr>
            <p14:xfrm>
              <a:off x="4920790" y="1417804"/>
              <a:ext cx="16524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CF218EB-D5C1-3537-CCE6-6509EFD5490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911790" y="1409164"/>
                <a:ext cx="182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BE1540-39F4-2150-AD57-B67948FE256D}"/>
                  </a:ext>
                </a:extLst>
              </p14:cNvPr>
              <p14:cNvContentPartPr/>
              <p14:nvPr/>
            </p14:nvContentPartPr>
            <p14:xfrm>
              <a:off x="4916470" y="1509244"/>
              <a:ext cx="185040" cy="15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BE1540-39F4-2150-AD57-B67948FE256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07830" y="1500604"/>
                <a:ext cx="202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F8CBDA0-91C2-23C9-A33C-3FBC7ABCE242}"/>
                  </a:ext>
                </a:extLst>
              </p14:cNvPr>
              <p14:cNvContentPartPr/>
              <p14:nvPr/>
            </p14:nvContentPartPr>
            <p14:xfrm>
              <a:off x="5267110" y="1312324"/>
              <a:ext cx="388800" cy="203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F8CBDA0-91C2-23C9-A33C-3FBC7ABCE2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8110" y="1303324"/>
                <a:ext cx="406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3B00A3-B6B4-AB1F-D795-42FAC6DA9CB7}"/>
                  </a:ext>
                </a:extLst>
              </p14:cNvPr>
              <p14:cNvContentPartPr/>
              <p14:nvPr/>
            </p14:nvContentPartPr>
            <p14:xfrm>
              <a:off x="5613790" y="1512484"/>
              <a:ext cx="16560" cy="123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3B00A3-B6B4-AB1F-D795-42FAC6DA9CB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05150" y="1503844"/>
                <a:ext cx="3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3A59DC4-794C-7A23-A5CE-5C998BE8727C}"/>
                  </a:ext>
                </a:extLst>
              </p14:cNvPr>
              <p14:cNvContentPartPr/>
              <p14:nvPr/>
            </p14:nvContentPartPr>
            <p14:xfrm>
              <a:off x="5556550" y="1612924"/>
              <a:ext cx="169920" cy="20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3A59DC4-794C-7A23-A5CE-5C998BE8727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47910" y="1603924"/>
                <a:ext cx="187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EA8668B-11E3-124E-9E78-23D2F03D06CB}"/>
                  </a:ext>
                </a:extLst>
              </p14:cNvPr>
              <p14:cNvContentPartPr/>
              <p14:nvPr/>
            </p14:nvContentPartPr>
            <p14:xfrm>
              <a:off x="5717830" y="1237804"/>
              <a:ext cx="48960" cy="121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EA8668B-11E3-124E-9E78-23D2F03D06C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08830" y="1229164"/>
                <a:ext cx="66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891D22C-426D-CDB5-9DAB-D2A2A2A4DFE7}"/>
                  </a:ext>
                </a:extLst>
              </p14:cNvPr>
              <p14:cNvContentPartPr/>
              <p14:nvPr/>
            </p14:nvContentPartPr>
            <p14:xfrm>
              <a:off x="5865430" y="1146364"/>
              <a:ext cx="117000" cy="131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891D22C-426D-CDB5-9DAB-D2A2A2A4DF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56790" y="1137724"/>
                <a:ext cx="134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2C3CE9A-0665-0588-76EE-1FFF96A043A7}"/>
                  </a:ext>
                </a:extLst>
              </p14:cNvPr>
              <p14:cNvContentPartPr/>
              <p14:nvPr/>
            </p14:nvContentPartPr>
            <p14:xfrm>
              <a:off x="3551710" y="1602484"/>
              <a:ext cx="74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2C3CE9A-0665-0588-76EE-1FFF96A043A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43070" y="1593844"/>
                <a:ext cx="921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BC8AF9-59F5-AA7D-9321-42C4BCDA1054}"/>
                  </a:ext>
                </a:extLst>
              </p14:cNvPr>
              <p14:cNvContentPartPr/>
              <p14:nvPr/>
            </p14:nvContentPartPr>
            <p14:xfrm>
              <a:off x="3566110" y="1271284"/>
              <a:ext cx="110520" cy="110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BC8AF9-59F5-AA7D-9321-42C4BCDA105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57110" y="1262284"/>
                <a:ext cx="1281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6268587-460A-4AFB-CEB6-BB1309646A4C}"/>
                  </a:ext>
                </a:extLst>
              </p14:cNvPr>
              <p14:cNvContentPartPr/>
              <p14:nvPr/>
            </p14:nvContentPartPr>
            <p14:xfrm>
              <a:off x="4118350" y="1361644"/>
              <a:ext cx="24804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6268587-460A-4AFB-CEB6-BB1309646A4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09350" y="1352644"/>
                <a:ext cx="265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2B04041-6E7B-6106-C081-99FF40CD7D97}"/>
                  </a:ext>
                </a:extLst>
              </p14:cNvPr>
              <p14:cNvContentPartPr/>
              <p14:nvPr/>
            </p14:nvContentPartPr>
            <p14:xfrm>
              <a:off x="4363150" y="1541284"/>
              <a:ext cx="6480" cy="125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2B04041-6E7B-6106-C081-99FF40CD7D9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54150" y="1532284"/>
                <a:ext cx="241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E059C-B60E-8414-6400-0702F535D0DE}"/>
                  </a:ext>
                </a:extLst>
              </p14:cNvPr>
              <p14:cNvContentPartPr/>
              <p14:nvPr/>
            </p14:nvContentPartPr>
            <p14:xfrm>
              <a:off x="4444150" y="1549924"/>
              <a:ext cx="7560" cy="164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E059C-B60E-8414-6400-0702F535D0D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35150" y="1541284"/>
                <a:ext cx="252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677E43-766E-74D7-9F9F-48DAC13981AF}"/>
                  </a:ext>
                </a:extLst>
              </p14:cNvPr>
              <p14:cNvContentPartPr/>
              <p14:nvPr/>
            </p14:nvContentPartPr>
            <p14:xfrm>
              <a:off x="4524430" y="1606804"/>
              <a:ext cx="84960" cy="110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677E43-766E-74D7-9F9F-48DAC13981A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515790" y="1597804"/>
                <a:ext cx="1026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671FFB9-79FB-BB70-2294-341554179DB0}"/>
                  </a:ext>
                </a:extLst>
              </p14:cNvPr>
              <p14:cNvContentPartPr/>
              <p14:nvPr/>
            </p14:nvContentPartPr>
            <p14:xfrm>
              <a:off x="4360990" y="1533004"/>
              <a:ext cx="21960" cy="196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671FFB9-79FB-BB70-2294-341554179DB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51990" y="1524364"/>
                <a:ext cx="39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1D32DF8-5011-0B73-3D46-08C8EEA9BAA2}"/>
                  </a:ext>
                </a:extLst>
              </p14:cNvPr>
              <p14:cNvContentPartPr/>
              <p14:nvPr/>
            </p14:nvContentPartPr>
            <p14:xfrm>
              <a:off x="4454950" y="1522204"/>
              <a:ext cx="10800" cy="221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1D32DF8-5011-0B73-3D46-08C8EEA9BAA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46310" y="1513204"/>
                <a:ext cx="284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7321664-5CA0-EE83-CA03-37628D19F48F}"/>
                  </a:ext>
                </a:extLst>
              </p14:cNvPr>
              <p14:cNvContentPartPr/>
              <p14:nvPr/>
            </p14:nvContentPartPr>
            <p14:xfrm>
              <a:off x="4429390" y="1208284"/>
              <a:ext cx="136080" cy="145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7321664-5CA0-EE83-CA03-37628D19F48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0390" y="1199644"/>
                <a:ext cx="153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613674D-3CD1-AC0B-7AFF-4F2B59D0A741}"/>
                  </a:ext>
                </a:extLst>
              </p14:cNvPr>
              <p14:cNvContentPartPr/>
              <p14:nvPr/>
            </p14:nvContentPartPr>
            <p14:xfrm>
              <a:off x="3430390" y="1612204"/>
              <a:ext cx="18000" cy="15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613674D-3CD1-AC0B-7AFF-4F2B59D0A74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421390" y="1603204"/>
                <a:ext cx="35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E2C8C52-50B2-2A30-ABCA-677E467016A7}"/>
                  </a:ext>
                </a:extLst>
              </p14:cNvPr>
              <p14:cNvContentPartPr/>
              <p14:nvPr/>
            </p14:nvContentPartPr>
            <p14:xfrm>
              <a:off x="3368470" y="1776004"/>
              <a:ext cx="156600" cy="32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E2C8C52-50B2-2A30-ABCA-677E467016A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359470" y="1767004"/>
                <a:ext cx="174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2EA8A5C-52ED-A6C5-EA6D-784D943053F6}"/>
                  </a:ext>
                </a:extLst>
              </p14:cNvPr>
              <p14:cNvContentPartPr/>
              <p14:nvPr/>
            </p14:nvContentPartPr>
            <p14:xfrm>
              <a:off x="3862030" y="1369564"/>
              <a:ext cx="20160" cy="189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2EA8A5C-52ED-A6C5-EA6D-784D943053F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53030" y="1360564"/>
                <a:ext cx="37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3C0024F-693D-85A4-A068-EC559A836156}"/>
                  </a:ext>
                </a:extLst>
              </p14:cNvPr>
              <p14:cNvContentPartPr/>
              <p14:nvPr/>
            </p14:nvContentPartPr>
            <p14:xfrm>
              <a:off x="3755470" y="1449844"/>
              <a:ext cx="223200" cy="15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3C0024F-693D-85A4-A068-EC559A83615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746830" y="1440844"/>
                <a:ext cx="2408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90D6DC-80D9-07A3-F5FE-12C6890E63A0}"/>
              </a:ext>
            </a:extLst>
          </p:cNvPr>
          <p:cNvGrpSpPr/>
          <p:nvPr/>
        </p:nvGrpSpPr>
        <p:grpSpPr>
          <a:xfrm>
            <a:off x="3212230" y="1851604"/>
            <a:ext cx="1528920" cy="709920"/>
            <a:chOff x="3212230" y="1851604"/>
            <a:chExt cx="152892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84071F-7215-D12D-D0A1-19EA8C4E71D2}"/>
                    </a:ext>
                  </a:extLst>
                </p14:cNvPr>
                <p14:cNvContentPartPr/>
                <p14:nvPr/>
              </p14:nvContentPartPr>
              <p14:xfrm>
                <a:off x="3212230" y="1851604"/>
                <a:ext cx="1528920" cy="27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84071F-7215-D12D-D0A1-19EA8C4E71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03230" y="1842604"/>
                  <a:ext cx="1546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4882A9D-4CDB-C06B-F25E-595DD1F6206F}"/>
                    </a:ext>
                  </a:extLst>
                </p14:cNvPr>
                <p14:cNvContentPartPr/>
                <p14:nvPr/>
              </p14:nvContentPartPr>
              <p14:xfrm>
                <a:off x="3482230" y="2308804"/>
                <a:ext cx="234720" cy="41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4882A9D-4CDB-C06B-F25E-595DD1F620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3230" y="2300164"/>
                  <a:ext cx="252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B43179A-0889-6075-2223-7BB16A22D2F4}"/>
                    </a:ext>
                  </a:extLst>
                </p14:cNvPr>
                <p14:cNvContentPartPr/>
                <p14:nvPr/>
              </p14:nvContentPartPr>
              <p14:xfrm>
                <a:off x="3508870" y="2380444"/>
                <a:ext cx="200160" cy="36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B43179A-0889-6075-2223-7BB16A22D2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99870" y="2371444"/>
                  <a:ext cx="21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F821A1D-063D-F368-4E86-CABC71CB1298}"/>
                    </a:ext>
                  </a:extLst>
                </p14:cNvPr>
                <p14:cNvContentPartPr/>
                <p14:nvPr/>
              </p14:nvContentPartPr>
              <p14:xfrm>
                <a:off x="3528670" y="2431924"/>
                <a:ext cx="213840" cy="2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F821A1D-063D-F368-4E86-CABC71CB12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19670" y="2422924"/>
                  <a:ext cx="23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09C6E8-D1B1-B40A-E36F-7CCD231A0016}"/>
                    </a:ext>
                  </a:extLst>
                </p14:cNvPr>
                <p14:cNvContentPartPr/>
                <p14:nvPr/>
              </p14:nvContentPartPr>
              <p14:xfrm>
                <a:off x="3887230" y="2284324"/>
                <a:ext cx="322200" cy="19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09C6E8-D1B1-B40A-E36F-7CCD231A001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78230" y="2275324"/>
                  <a:ext cx="339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D55EE1-924A-BF6D-D51A-726A528FCC43}"/>
                    </a:ext>
                  </a:extLst>
                </p14:cNvPr>
                <p14:cNvContentPartPr/>
                <p14:nvPr/>
              </p14:nvContentPartPr>
              <p14:xfrm>
                <a:off x="4187110" y="2465404"/>
                <a:ext cx="79200" cy="9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D55EE1-924A-BF6D-D51A-726A528FCC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78110" y="2456764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12C84C-F854-EFE1-B68B-5FBA7ED7095C}"/>
                    </a:ext>
                  </a:extLst>
                </p14:cNvPr>
                <p14:cNvContentPartPr/>
                <p14:nvPr/>
              </p14:nvContentPartPr>
              <p14:xfrm>
                <a:off x="4294750" y="2147884"/>
                <a:ext cx="135000" cy="13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12C84C-F854-EFE1-B68B-5FBA7ED709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86110" y="2139244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208066B-77ED-1DB1-543E-4D5ED848A74E}"/>
              </a:ext>
            </a:extLst>
          </p:cNvPr>
          <p:cNvGrpSpPr/>
          <p:nvPr/>
        </p:nvGrpSpPr>
        <p:grpSpPr>
          <a:xfrm>
            <a:off x="8842630" y="1930804"/>
            <a:ext cx="279720" cy="113040"/>
            <a:chOff x="8842630" y="1930804"/>
            <a:chExt cx="27972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CCF191-31DD-6E7A-E00A-1CC0670FA1D3}"/>
                    </a:ext>
                  </a:extLst>
                </p14:cNvPr>
                <p14:cNvContentPartPr/>
                <p14:nvPr/>
              </p14:nvContentPartPr>
              <p14:xfrm>
                <a:off x="8842630" y="1930804"/>
                <a:ext cx="22176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CCF191-31DD-6E7A-E00A-1CC0670FA1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33630" y="1922164"/>
                  <a:ext cx="239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B4CAE51-1F7B-F21F-0CFA-69CB92BD5CD5}"/>
                    </a:ext>
                  </a:extLst>
                </p14:cNvPr>
                <p14:cNvContentPartPr/>
                <p14:nvPr/>
              </p14:nvContentPartPr>
              <p14:xfrm>
                <a:off x="8873230" y="2023684"/>
                <a:ext cx="249120" cy="20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4CAE51-1F7B-F21F-0CFA-69CB92BD5C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64590" y="2015044"/>
                  <a:ext cx="2667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DA0B9E0-207E-79E5-061A-105F13DECF67}"/>
              </a:ext>
            </a:extLst>
          </p:cNvPr>
          <p:cNvGrpSpPr/>
          <p:nvPr/>
        </p:nvGrpSpPr>
        <p:grpSpPr>
          <a:xfrm>
            <a:off x="9546790" y="1618684"/>
            <a:ext cx="595440" cy="271440"/>
            <a:chOff x="9546790" y="1618684"/>
            <a:chExt cx="5954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8C6E2A-148E-BAF9-08FA-1E3C693DBDCA}"/>
                    </a:ext>
                  </a:extLst>
                </p14:cNvPr>
                <p14:cNvContentPartPr/>
                <p14:nvPr/>
              </p14:nvContentPartPr>
              <p14:xfrm>
                <a:off x="9546790" y="1708324"/>
                <a:ext cx="360360" cy="18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8C6E2A-148E-BAF9-08FA-1E3C693DBDC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37790" y="1699684"/>
                  <a:ext cx="378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7635997-8CD5-10C1-6B1C-BF7D9375CFA3}"/>
                    </a:ext>
                  </a:extLst>
                </p14:cNvPr>
                <p14:cNvContentPartPr/>
                <p14:nvPr/>
              </p14:nvContentPartPr>
              <p14:xfrm>
                <a:off x="10017310" y="1618684"/>
                <a:ext cx="124920" cy="123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7635997-8CD5-10C1-6B1C-BF7D9375CF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08310" y="1610044"/>
                  <a:ext cx="1425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DAACAD-092F-8792-AB73-9F27F71D73F4}"/>
              </a:ext>
            </a:extLst>
          </p:cNvPr>
          <p:cNvGrpSpPr/>
          <p:nvPr/>
        </p:nvGrpSpPr>
        <p:grpSpPr>
          <a:xfrm>
            <a:off x="9552910" y="2119444"/>
            <a:ext cx="689400" cy="469080"/>
            <a:chOff x="9552910" y="2119444"/>
            <a:chExt cx="68940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696FC9-18AF-E4A9-7B2C-DF5484DCB63F}"/>
                    </a:ext>
                  </a:extLst>
                </p14:cNvPr>
                <p14:cNvContentPartPr/>
                <p14:nvPr/>
              </p14:nvContentPartPr>
              <p14:xfrm>
                <a:off x="9567310" y="2119444"/>
                <a:ext cx="643680" cy="2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696FC9-18AF-E4A9-7B2C-DF5484DCB6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558310" y="2110444"/>
                  <a:ext cx="66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183B208-F1CE-953F-8B75-9428342165A8}"/>
                    </a:ext>
                  </a:extLst>
                </p14:cNvPr>
                <p14:cNvContentPartPr/>
                <p14:nvPr/>
              </p14:nvContentPartPr>
              <p14:xfrm>
                <a:off x="9552910" y="2315644"/>
                <a:ext cx="378360" cy="272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183B208-F1CE-953F-8B75-9428342165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44270" y="2306644"/>
                  <a:ext cx="396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219139E-5167-49F8-8EF5-06626D4300AC}"/>
                    </a:ext>
                  </a:extLst>
                </p14:cNvPr>
                <p14:cNvContentPartPr/>
                <p14:nvPr/>
              </p14:nvContentPartPr>
              <p14:xfrm>
                <a:off x="10108390" y="2208724"/>
                <a:ext cx="133920" cy="120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219139E-5167-49F8-8EF5-06626D4300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99750" y="2200084"/>
                  <a:ext cx="15156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D3EF077-DA0B-D2EC-6D62-336047CFBBD2}"/>
                  </a:ext>
                </a:extLst>
              </p14:cNvPr>
              <p14:cNvContentPartPr/>
              <p14:nvPr/>
            </p14:nvContentPartPr>
            <p14:xfrm>
              <a:off x="1623190" y="3790204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D3EF077-DA0B-D2EC-6D62-336047CFBBD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614190" y="37812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45A9FBE-F526-656C-790D-7870F9234756}"/>
                  </a:ext>
                </a:extLst>
              </p14:cNvPr>
              <p14:cNvContentPartPr/>
              <p14:nvPr/>
            </p14:nvContentPartPr>
            <p14:xfrm>
              <a:off x="1651630" y="3758884"/>
              <a:ext cx="4032360" cy="1094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45A9FBE-F526-656C-790D-7870F923475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642990" y="3749884"/>
                <a:ext cx="4050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3D44756-FCEF-B8DC-FD8E-4EEEF88A32DC}"/>
                  </a:ext>
                </a:extLst>
              </p14:cNvPr>
              <p14:cNvContentPartPr/>
              <p14:nvPr/>
            </p14:nvContentPartPr>
            <p14:xfrm>
              <a:off x="1654510" y="3205204"/>
              <a:ext cx="3956400" cy="3751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3D44756-FCEF-B8DC-FD8E-4EEEF88A32D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645510" y="3196564"/>
                <a:ext cx="39740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A416F6E-7047-8106-D432-9C7537BEBA4E}"/>
                  </a:ext>
                </a:extLst>
              </p14:cNvPr>
              <p14:cNvContentPartPr/>
              <p14:nvPr/>
            </p14:nvContentPartPr>
            <p14:xfrm>
              <a:off x="1785910" y="3938524"/>
              <a:ext cx="3930840" cy="549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A416F6E-7047-8106-D432-9C7537BEBA4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777270" y="3929884"/>
                <a:ext cx="39484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3258DAE-0B1B-25E1-DB06-0AB6DF697EAF}"/>
                  </a:ext>
                </a:extLst>
              </p14:cNvPr>
              <p14:cNvContentPartPr/>
              <p14:nvPr/>
            </p14:nvContentPartPr>
            <p14:xfrm>
              <a:off x="1811830" y="3489604"/>
              <a:ext cx="1620360" cy="6696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3258DAE-0B1B-25E1-DB06-0AB6DF697EA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03190" y="3480604"/>
                <a:ext cx="163800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AEA6C08-3FF1-3FA6-5D01-AF9FCF5C2E6B}"/>
                  </a:ext>
                </a:extLst>
              </p14:cNvPr>
              <p14:cNvContentPartPr/>
              <p14:nvPr/>
            </p14:nvContentPartPr>
            <p14:xfrm>
              <a:off x="1807870" y="3555484"/>
              <a:ext cx="720" cy="6372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AEA6C08-3FF1-3FA6-5D01-AF9FCF5C2E6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789870" y="3546484"/>
                <a:ext cx="3600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68EF8FC-7A47-1644-C3A1-1256298DC101}"/>
                  </a:ext>
                </a:extLst>
              </p14:cNvPr>
              <p14:cNvContentPartPr/>
              <p14:nvPr/>
            </p14:nvContentPartPr>
            <p14:xfrm>
              <a:off x="1784110" y="3404284"/>
              <a:ext cx="397080" cy="108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68EF8FC-7A47-1644-C3A1-1256298DC10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775110" y="3395644"/>
                <a:ext cx="414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F888F4C-67D9-0F5F-0D23-803496364CD0}"/>
                  </a:ext>
                </a:extLst>
              </p14:cNvPr>
              <p14:cNvContentPartPr/>
              <p14:nvPr/>
            </p14:nvContentPartPr>
            <p14:xfrm>
              <a:off x="1770790" y="3506524"/>
              <a:ext cx="76680" cy="86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F888F4C-67D9-0F5F-0D23-803496364CD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761790" y="3497884"/>
                <a:ext cx="94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D6048C4-3DA2-8127-6A00-9C803C3FB118}"/>
                  </a:ext>
                </a:extLst>
              </p14:cNvPr>
              <p14:cNvContentPartPr/>
              <p14:nvPr/>
            </p14:nvContentPartPr>
            <p14:xfrm>
              <a:off x="1983550" y="3468364"/>
              <a:ext cx="78480" cy="187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D6048C4-3DA2-8127-6A00-9C803C3FB11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974550" y="3459724"/>
                <a:ext cx="9612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A76776B-501D-0872-9A52-3D8E470B4020}"/>
              </a:ext>
            </a:extLst>
          </p:cNvPr>
          <p:cNvGrpSpPr/>
          <p:nvPr/>
        </p:nvGrpSpPr>
        <p:grpSpPr>
          <a:xfrm>
            <a:off x="1320430" y="4636564"/>
            <a:ext cx="1636920" cy="1649880"/>
            <a:chOff x="1320430" y="4636564"/>
            <a:chExt cx="1636920" cy="16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FBC1F12-C7EC-F90A-920F-5EF23C5C12E0}"/>
                    </a:ext>
                  </a:extLst>
                </p14:cNvPr>
                <p14:cNvContentPartPr/>
                <p14:nvPr/>
              </p14:nvContentPartPr>
              <p14:xfrm>
                <a:off x="1960870" y="5112124"/>
                <a:ext cx="75600" cy="117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FBC1F12-C7EC-F90A-920F-5EF23C5C12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52230" y="5103124"/>
                  <a:ext cx="9324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3A75A3-DC35-F5ED-2DC0-22D8BC7327B8}"/>
                    </a:ext>
                  </a:extLst>
                </p14:cNvPr>
                <p14:cNvContentPartPr/>
                <p14:nvPr/>
              </p14:nvContentPartPr>
              <p14:xfrm>
                <a:off x="1956550" y="4981804"/>
                <a:ext cx="852480" cy="199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3A75A3-DC35-F5ED-2DC0-22D8BC7327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47550" y="4972804"/>
                  <a:ext cx="870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24FFF23-054F-B147-B1F0-789814280F4A}"/>
                    </a:ext>
                  </a:extLst>
                </p14:cNvPr>
                <p14:cNvContentPartPr/>
                <p14:nvPr/>
              </p14:nvContentPartPr>
              <p14:xfrm>
                <a:off x="2076790" y="5125084"/>
                <a:ext cx="707400" cy="114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24FFF23-054F-B147-B1F0-789814280F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68150" y="5116084"/>
                  <a:ext cx="725040" cy="11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0B3D90-9A43-D806-E9BA-6E05FF311474}"/>
                    </a:ext>
                  </a:extLst>
                </p14:cNvPr>
                <p14:cNvContentPartPr/>
                <p14:nvPr/>
              </p14:nvContentPartPr>
              <p14:xfrm>
                <a:off x="2573950" y="5092324"/>
                <a:ext cx="218160" cy="216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0B3D90-9A43-D806-E9BA-6E05FF31147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65310" y="5083324"/>
                  <a:ext cx="235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C89DD3E-EF80-005A-D32E-1A0049D064B8}"/>
                    </a:ext>
                  </a:extLst>
                </p14:cNvPr>
                <p14:cNvContentPartPr/>
                <p14:nvPr/>
              </p14:nvContentPartPr>
              <p14:xfrm>
                <a:off x="1858270" y="5103124"/>
                <a:ext cx="145080" cy="171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C89DD3E-EF80-005A-D32E-1A0049D064B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9630" y="5094124"/>
                  <a:ext cx="162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4250A9-AF9F-480C-5A43-B277D719B3C1}"/>
                    </a:ext>
                  </a:extLst>
                </p14:cNvPr>
                <p14:cNvContentPartPr/>
                <p14:nvPr/>
              </p14:nvContentPartPr>
              <p14:xfrm>
                <a:off x="1320430" y="5420284"/>
                <a:ext cx="357840" cy="207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4250A9-AF9F-480C-5A43-B277D719B3C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11790" y="5411284"/>
                  <a:ext cx="375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DA9F744-22D8-69EE-53C9-E158A0AE7467}"/>
                    </a:ext>
                  </a:extLst>
                </p14:cNvPr>
                <p14:cNvContentPartPr/>
                <p14:nvPr/>
              </p14:nvContentPartPr>
              <p14:xfrm>
                <a:off x="1631470" y="5592724"/>
                <a:ext cx="133200" cy="136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DA9F744-22D8-69EE-53C9-E158A0AE74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22830" y="5583724"/>
                  <a:ext cx="150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4AF63BC-84AC-10DE-5E67-078D1738143B}"/>
                    </a:ext>
                  </a:extLst>
                </p14:cNvPr>
                <p14:cNvContentPartPr/>
                <p14:nvPr/>
              </p14:nvContentPartPr>
              <p14:xfrm>
                <a:off x="1753150" y="5563204"/>
                <a:ext cx="112680" cy="102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4AF63BC-84AC-10DE-5E67-078D1738143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44150" y="5554204"/>
                  <a:ext cx="13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9138B2-506E-A690-9EAE-E6D27733B58A}"/>
                    </a:ext>
                  </a:extLst>
                </p14:cNvPr>
                <p14:cNvContentPartPr/>
                <p14:nvPr/>
              </p14:nvContentPartPr>
              <p14:xfrm>
                <a:off x="2010190" y="4636564"/>
                <a:ext cx="359640" cy="188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9138B2-506E-A690-9EAE-E6D27733B5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01550" y="4627924"/>
                  <a:ext cx="377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3F3A53B-8C62-BF70-E8BB-515734D6C8CB}"/>
                    </a:ext>
                  </a:extLst>
                </p14:cNvPr>
                <p14:cNvContentPartPr/>
                <p14:nvPr/>
              </p14:nvContentPartPr>
              <p14:xfrm>
                <a:off x="2299990" y="4820884"/>
                <a:ext cx="35640" cy="129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3F3A53B-8C62-BF70-E8BB-515734D6C8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91350" y="4812244"/>
                  <a:ext cx="53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EB7855-6C54-77FD-0934-A22E116BD8CB}"/>
                    </a:ext>
                  </a:extLst>
                </p14:cNvPr>
                <p14:cNvContentPartPr/>
                <p14:nvPr/>
              </p14:nvContentPartPr>
              <p14:xfrm>
                <a:off x="2351110" y="4832404"/>
                <a:ext cx="35280" cy="106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EB7855-6C54-77FD-0934-A22E116BD8C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42470" y="4823764"/>
                  <a:ext cx="52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E5118D-A6DD-B940-4E33-511CC0EB335C}"/>
                    </a:ext>
                  </a:extLst>
                </p14:cNvPr>
                <p14:cNvContentPartPr/>
                <p14:nvPr/>
              </p14:nvContentPartPr>
              <p14:xfrm>
                <a:off x="2443630" y="4826284"/>
                <a:ext cx="93600" cy="80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E5118D-A6DD-B940-4E33-511CC0EB33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34990" y="4817644"/>
                  <a:ext cx="11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6D720C-3A6C-5B28-EA27-ED1973604D40}"/>
                    </a:ext>
                  </a:extLst>
                </p14:cNvPr>
                <p14:cNvContentPartPr/>
                <p14:nvPr/>
              </p14:nvContentPartPr>
              <p14:xfrm>
                <a:off x="2572150" y="5513164"/>
                <a:ext cx="345240" cy="244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6D720C-3A6C-5B28-EA27-ED1973604D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63150" y="5504164"/>
                  <a:ext cx="362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F2E56A-94C1-C16B-C2FC-207DB8F2771D}"/>
                    </a:ext>
                  </a:extLst>
                </p14:cNvPr>
                <p14:cNvContentPartPr/>
                <p14:nvPr/>
              </p14:nvContentPartPr>
              <p14:xfrm>
                <a:off x="2854030" y="5752204"/>
                <a:ext cx="103320" cy="109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F2E56A-94C1-C16B-C2FC-207DB8F277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45030" y="5743204"/>
                  <a:ext cx="120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04A3F4-428F-65D6-CE5A-DD956EF72462}"/>
                    </a:ext>
                  </a:extLst>
                </p14:cNvPr>
                <p14:cNvContentPartPr/>
                <p14:nvPr/>
              </p14:nvContentPartPr>
              <p14:xfrm>
                <a:off x="2362270" y="5106004"/>
                <a:ext cx="215280" cy="342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04A3F4-428F-65D6-CE5A-DD956EF7246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53270" y="5097004"/>
                  <a:ext cx="232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EEEBCE-021E-24D7-4B5B-1296018E381B}"/>
                    </a:ext>
                  </a:extLst>
                </p14:cNvPr>
                <p14:cNvContentPartPr/>
                <p14:nvPr/>
              </p14:nvContentPartPr>
              <p14:xfrm>
                <a:off x="2229790" y="5254324"/>
                <a:ext cx="128520" cy="260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EEEBCE-021E-24D7-4B5B-1296018E38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20790" y="5245684"/>
                  <a:ext cx="1461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88F7-36C0-EE14-F36A-7FCCE1C264C9}"/>
              </a:ext>
            </a:extLst>
          </p:cNvPr>
          <p:cNvGrpSpPr/>
          <p:nvPr/>
        </p:nvGrpSpPr>
        <p:grpSpPr>
          <a:xfrm>
            <a:off x="4355950" y="4757884"/>
            <a:ext cx="2352600" cy="1017360"/>
            <a:chOff x="4355950" y="4757884"/>
            <a:chExt cx="2352600" cy="10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8351C2-2C15-05D3-713E-404C555FABAE}"/>
                    </a:ext>
                  </a:extLst>
                </p14:cNvPr>
                <p14:cNvContentPartPr/>
                <p14:nvPr/>
              </p14:nvContentPartPr>
              <p14:xfrm>
                <a:off x="4677790" y="4902604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8351C2-2C15-05D3-713E-404C555FAB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68790" y="4893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3D52F95B-491F-CF91-983E-5669952C3D33}"/>
                </a:ext>
              </a:extLst>
            </p:cNvPr>
            <p:cNvGrpSpPr/>
            <p:nvPr/>
          </p:nvGrpSpPr>
          <p:grpSpPr>
            <a:xfrm>
              <a:off x="4355950" y="5075044"/>
              <a:ext cx="579240" cy="255960"/>
              <a:chOff x="4355950" y="5075044"/>
              <a:chExt cx="579240" cy="25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0F1BF9BA-E48B-7C20-5E93-0F8BED40BCA5}"/>
                      </a:ext>
                    </a:extLst>
                  </p14:cNvPr>
                  <p14:cNvContentPartPr/>
                  <p14:nvPr/>
                </p14:nvContentPartPr>
                <p14:xfrm>
                  <a:off x="4355950" y="5075044"/>
                  <a:ext cx="252360" cy="25596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0F1BF9BA-E48B-7C20-5E93-0F8BED40BCA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4346950" y="5066044"/>
                    <a:ext cx="270000" cy="2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5BAD5750-882E-0FDB-09AE-14EF381E3EC2}"/>
                      </a:ext>
                    </a:extLst>
                  </p14:cNvPr>
                  <p14:cNvContentPartPr/>
                  <p14:nvPr/>
                </p14:nvContentPartPr>
                <p14:xfrm>
                  <a:off x="4697590" y="5097004"/>
                  <a:ext cx="9000" cy="18684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5BAD5750-882E-0FDB-09AE-14EF381E3EC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4688590" y="5088004"/>
                    <a:ext cx="26640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2CAF6D5E-09C1-42A5-9129-379CE840F000}"/>
                      </a:ext>
                    </a:extLst>
                  </p14:cNvPr>
                  <p14:cNvContentPartPr/>
                  <p14:nvPr/>
                </p14:nvContentPartPr>
                <p14:xfrm>
                  <a:off x="4805590" y="5091604"/>
                  <a:ext cx="129600" cy="17424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2CAF6D5E-09C1-42A5-9129-379CE840F00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4796590" y="5082604"/>
                    <a:ext cx="147240" cy="19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250ACC9-73D1-5D81-F7A3-183475518A9B}"/>
                </a:ext>
              </a:extLst>
            </p:cNvPr>
            <p:cNvGrpSpPr/>
            <p:nvPr/>
          </p:nvGrpSpPr>
          <p:grpSpPr>
            <a:xfrm>
              <a:off x="5181430" y="4932484"/>
              <a:ext cx="567000" cy="332280"/>
              <a:chOff x="5181430" y="4932484"/>
              <a:chExt cx="567000" cy="33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6D9BEBCC-31D2-D0A5-E22B-1C91A6F71D20}"/>
                      </a:ext>
                    </a:extLst>
                  </p14:cNvPr>
                  <p14:cNvContentPartPr/>
                  <p14:nvPr/>
                </p14:nvContentPartPr>
                <p14:xfrm>
                  <a:off x="5181430" y="4932484"/>
                  <a:ext cx="203400" cy="33228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6D9BEBCC-31D2-D0A5-E22B-1C91A6F71D20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5172790" y="4923844"/>
                    <a:ext cx="221040" cy="34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3A047CBD-D27A-BA9C-1C1E-475C90160FD4}"/>
                      </a:ext>
                    </a:extLst>
                  </p14:cNvPr>
                  <p14:cNvContentPartPr/>
                  <p14:nvPr/>
                </p14:nvContentPartPr>
                <p14:xfrm>
                  <a:off x="5571670" y="5034004"/>
                  <a:ext cx="176760" cy="1152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3A047CBD-D27A-BA9C-1C1E-475C90160FD4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5562670" y="5025364"/>
                    <a:ext cx="19440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CB37BE86-4196-02F9-CEB8-17ADFBFD7094}"/>
                      </a:ext>
                    </a:extLst>
                  </p14:cNvPr>
                  <p14:cNvContentPartPr/>
                  <p14:nvPr/>
                </p14:nvContentPartPr>
                <p14:xfrm>
                  <a:off x="5559430" y="5117524"/>
                  <a:ext cx="143280" cy="3852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CB37BE86-4196-02F9-CEB8-17ADFBFD7094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5550430" y="5108524"/>
                    <a:ext cx="160920" cy="56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2DED772-1901-05E5-37AA-44934062858B}"/>
                    </a:ext>
                  </a:extLst>
                </p14:cNvPr>
                <p14:cNvContentPartPr/>
                <p14:nvPr/>
              </p14:nvContentPartPr>
              <p14:xfrm>
                <a:off x="6036430" y="4757884"/>
                <a:ext cx="317880" cy="29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2DED772-1901-05E5-37AA-44934062858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27430" y="4748884"/>
                  <a:ext cx="3355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3F8BFAB-ACD4-8912-0261-EB27FED679DB}"/>
                    </a:ext>
                  </a:extLst>
                </p14:cNvPr>
                <p14:cNvContentPartPr/>
                <p14:nvPr/>
              </p14:nvContentPartPr>
              <p14:xfrm>
                <a:off x="5977390" y="5282764"/>
                <a:ext cx="731160" cy="25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3F8BFAB-ACD4-8912-0261-EB27FED679D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68390" y="5273764"/>
                  <a:ext cx="74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A8020ED-A33C-FC7A-1237-80896AF0643E}"/>
                    </a:ext>
                  </a:extLst>
                </p14:cNvPr>
                <p14:cNvContentPartPr/>
                <p14:nvPr/>
              </p14:nvContentPartPr>
              <p14:xfrm>
                <a:off x="6014110" y="5465644"/>
                <a:ext cx="414360" cy="280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A8020ED-A33C-FC7A-1237-80896AF0643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05118" y="5456644"/>
                  <a:ext cx="431985" cy="298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915AD5CE-D3CD-FBA8-E5CC-34CCC1B1ADAC}"/>
                </a:ext>
              </a:extLst>
            </p:cNvPr>
            <p:cNvGrpSpPr/>
            <p:nvPr/>
          </p:nvGrpSpPr>
          <p:grpSpPr>
            <a:xfrm>
              <a:off x="6279790" y="5028244"/>
              <a:ext cx="261720" cy="129240"/>
              <a:chOff x="6279790" y="5028244"/>
              <a:chExt cx="261720" cy="12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BB218BF5-F6C4-8CE3-2C73-9C10C3562266}"/>
                      </a:ext>
                    </a:extLst>
                  </p14:cNvPr>
                  <p14:cNvContentPartPr/>
                  <p14:nvPr/>
                </p14:nvContentPartPr>
                <p14:xfrm>
                  <a:off x="6279790" y="5028244"/>
                  <a:ext cx="135000" cy="12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BB218BF5-F6C4-8CE3-2C73-9C10C3562266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6270790" y="5019244"/>
                    <a:ext cx="15264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17F084D2-DFF2-E869-A958-FD89D0968F43}"/>
                      </a:ext>
                    </a:extLst>
                  </p14:cNvPr>
                  <p14:cNvContentPartPr/>
                  <p14:nvPr/>
                </p14:nvContentPartPr>
                <p14:xfrm>
                  <a:off x="6448990" y="5041924"/>
                  <a:ext cx="92520" cy="11268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17F084D2-DFF2-E869-A958-FD89D0968F43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6440350" y="5032924"/>
                    <a:ext cx="110160" cy="130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B9EC4B-68D9-7CF7-5D08-8F113101D7C6}"/>
                    </a:ext>
                  </a:extLst>
                </p14:cNvPr>
                <p14:cNvContentPartPr/>
                <p14:nvPr/>
              </p14:nvContentPartPr>
              <p14:xfrm>
                <a:off x="6479590" y="5686324"/>
                <a:ext cx="106920" cy="88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B9EC4B-68D9-7CF7-5D08-8F113101D7C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470590" y="5677324"/>
                  <a:ext cx="1245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3EBD246-B538-43D6-E8E2-679CFCF3D1E9}"/>
                  </a:ext>
                </a:extLst>
              </p14:cNvPr>
              <p14:cNvContentPartPr/>
              <p14:nvPr/>
            </p14:nvContentPartPr>
            <p14:xfrm>
              <a:off x="9818590" y="852964"/>
              <a:ext cx="76320" cy="990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3EBD246-B538-43D6-E8E2-679CFCF3D1E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809590" y="844324"/>
                <a:ext cx="93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8665D0F-99CB-DD4D-11A1-3249944EF08A}"/>
                  </a:ext>
                </a:extLst>
              </p14:cNvPr>
              <p14:cNvContentPartPr/>
              <p14:nvPr/>
            </p14:nvContentPartPr>
            <p14:xfrm>
              <a:off x="9945310" y="537244"/>
              <a:ext cx="118440" cy="1288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8665D0F-99CB-DD4D-11A1-3249944EF08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936670" y="528604"/>
                <a:ext cx="136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C1E2F60-E036-4CFE-EC32-F05E4BFFC451}"/>
                  </a:ext>
                </a:extLst>
              </p14:cNvPr>
              <p14:cNvContentPartPr/>
              <p14:nvPr/>
            </p14:nvContentPartPr>
            <p14:xfrm>
              <a:off x="9919030" y="2523724"/>
              <a:ext cx="153000" cy="1418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C1E2F60-E036-4CFE-EC32-F05E4BFFC45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910030" y="2514724"/>
                <a:ext cx="1706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765BA17-EF31-8000-E020-56791CAD2BFB}"/>
              </a:ext>
            </a:extLst>
          </p:cNvPr>
          <p:cNvGrpSpPr/>
          <p:nvPr/>
        </p:nvGrpSpPr>
        <p:grpSpPr>
          <a:xfrm>
            <a:off x="9829030" y="1910644"/>
            <a:ext cx="333000" cy="132480"/>
            <a:chOff x="9829030" y="1910644"/>
            <a:chExt cx="33300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39D963-BFB6-9779-DB46-51B0A76CE96B}"/>
                    </a:ext>
                  </a:extLst>
                </p14:cNvPr>
                <p14:cNvContentPartPr/>
                <p14:nvPr/>
              </p14:nvContentPartPr>
              <p14:xfrm>
                <a:off x="9829030" y="1910644"/>
                <a:ext cx="126720" cy="113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39D963-BFB6-9779-DB46-51B0A76CE96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20030" y="1902004"/>
                  <a:ext cx="14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B0C05F1-243E-7822-5FD0-82C0BD551BF3}"/>
                    </a:ext>
                  </a:extLst>
                </p14:cNvPr>
                <p14:cNvContentPartPr/>
                <p14:nvPr/>
              </p14:nvContentPartPr>
              <p14:xfrm>
                <a:off x="9989590" y="1932964"/>
                <a:ext cx="172440" cy="110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B0C05F1-243E-7822-5FD0-82C0BD551BF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80590" y="1923964"/>
                  <a:ext cx="1900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B94DF99-CA16-1883-F017-3DCED6C61B00}"/>
              </a:ext>
            </a:extLst>
          </p:cNvPr>
          <p:cNvGrpSpPr/>
          <p:nvPr/>
        </p:nvGrpSpPr>
        <p:grpSpPr>
          <a:xfrm>
            <a:off x="8971510" y="3061204"/>
            <a:ext cx="1337040" cy="414000"/>
            <a:chOff x="8971510" y="3061204"/>
            <a:chExt cx="13370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25539F0-6BF0-F0C5-0A8A-154362898EAB}"/>
                    </a:ext>
                  </a:extLst>
                </p14:cNvPr>
                <p14:cNvContentPartPr/>
                <p14:nvPr/>
              </p14:nvContentPartPr>
              <p14:xfrm>
                <a:off x="8973310" y="3267124"/>
                <a:ext cx="297720" cy="30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25539F0-6BF0-F0C5-0A8A-154362898EA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64310" y="3258484"/>
                  <a:ext cx="31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2C2702D-07CD-9AD3-3558-F869FE02EC9B}"/>
                    </a:ext>
                  </a:extLst>
                </p14:cNvPr>
                <p14:cNvContentPartPr/>
                <p14:nvPr/>
              </p14:nvContentPartPr>
              <p14:xfrm>
                <a:off x="8971510" y="3398164"/>
                <a:ext cx="276120" cy="7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2C2702D-07CD-9AD3-3558-F869FE02EC9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62510" y="3389164"/>
                  <a:ext cx="29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6E1ACDC-953F-FC5E-E82E-F729EF3C4799}"/>
                    </a:ext>
                  </a:extLst>
                </p14:cNvPr>
                <p14:cNvContentPartPr/>
                <p14:nvPr/>
              </p14:nvContentPartPr>
              <p14:xfrm>
                <a:off x="9457870" y="3210604"/>
                <a:ext cx="139680" cy="232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6E1ACDC-953F-FC5E-E82E-F729EF3C47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49230" y="3201604"/>
                  <a:ext cx="157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1DB6D3-4C4C-FF31-971E-94E51277BEAD}"/>
                    </a:ext>
                  </a:extLst>
                </p14:cNvPr>
                <p14:cNvContentPartPr/>
                <p14:nvPr/>
              </p14:nvContentPartPr>
              <p14:xfrm>
                <a:off x="9699070" y="3246244"/>
                <a:ext cx="72360" cy="174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1DB6D3-4C4C-FF31-971E-94E51277BE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90070" y="3237604"/>
                  <a:ext cx="90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EC6BA41-797D-649F-DCE2-9B4E4DC4DB52}"/>
                    </a:ext>
                  </a:extLst>
                </p14:cNvPr>
                <p14:cNvContentPartPr/>
                <p14:nvPr/>
              </p14:nvContentPartPr>
              <p14:xfrm>
                <a:off x="9744430" y="3129604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EC6BA41-797D-649F-DCE2-9B4E4DC4DB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35790" y="3120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534B3A6-8379-84F1-087C-6AAD32AACFB5}"/>
                    </a:ext>
                  </a:extLst>
                </p14:cNvPr>
                <p14:cNvContentPartPr/>
                <p14:nvPr/>
              </p14:nvContentPartPr>
              <p14:xfrm>
                <a:off x="9784750" y="3275404"/>
                <a:ext cx="105120" cy="149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534B3A6-8379-84F1-087C-6AAD32AACFB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75750" y="3266764"/>
                  <a:ext cx="12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2BAE45A-801A-C0B4-2907-00E616556616}"/>
                    </a:ext>
                  </a:extLst>
                </p14:cNvPr>
                <p14:cNvContentPartPr/>
                <p14:nvPr/>
              </p14:nvContentPartPr>
              <p14:xfrm>
                <a:off x="9901750" y="3061204"/>
                <a:ext cx="66960" cy="143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2BAE45A-801A-C0B4-2907-00E61655661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92750" y="3052204"/>
                  <a:ext cx="84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3A35F34-1D3A-F675-70AD-9CD57444ED85}"/>
                    </a:ext>
                  </a:extLst>
                </p14:cNvPr>
                <p14:cNvContentPartPr/>
                <p14:nvPr/>
              </p14:nvContentPartPr>
              <p14:xfrm>
                <a:off x="10127470" y="3118804"/>
                <a:ext cx="181080" cy="356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3A35F34-1D3A-F675-70AD-9CD57444ED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118470" y="3109804"/>
                  <a:ext cx="198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70A65BF-1389-06B2-FE3C-EB55AB025DA1}"/>
                    </a:ext>
                  </a:extLst>
                </p14:cNvPr>
                <p14:cNvContentPartPr/>
                <p14:nvPr/>
              </p14:nvContentPartPr>
              <p14:xfrm>
                <a:off x="10082110" y="3269284"/>
                <a:ext cx="186120" cy="55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70A65BF-1389-06B2-FE3C-EB55AB025D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73110" y="3260644"/>
                  <a:ext cx="2037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1CDD461-54BA-3DFE-7077-ED954A562399}"/>
              </a:ext>
            </a:extLst>
          </p:cNvPr>
          <p:cNvGrpSpPr/>
          <p:nvPr/>
        </p:nvGrpSpPr>
        <p:grpSpPr>
          <a:xfrm>
            <a:off x="10068430" y="3638284"/>
            <a:ext cx="156960" cy="594720"/>
            <a:chOff x="10068430" y="3638284"/>
            <a:chExt cx="15696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5FBEF61-E6E0-26DA-40A1-D17427391CC4}"/>
                    </a:ext>
                  </a:extLst>
                </p14:cNvPr>
                <p14:cNvContentPartPr/>
                <p14:nvPr/>
              </p14:nvContentPartPr>
              <p14:xfrm>
                <a:off x="10110190" y="3645844"/>
                <a:ext cx="97200" cy="587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5FBEF61-E6E0-26DA-40A1-D17427391CC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01190" y="3637204"/>
                  <a:ext cx="11484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0C91728-7949-FA25-C597-53FF1A5A5B39}"/>
                    </a:ext>
                  </a:extLst>
                </p14:cNvPr>
                <p14:cNvContentPartPr/>
                <p14:nvPr/>
              </p14:nvContentPartPr>
              <p14:xfrm>
                <a:off x="10068430" y="3638284"/>
                <a:ext cx="156960" cy="11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0C91728-7949-FA25-C597-53FF1A5A5B3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59790" y="3629284"/>
                  <a:ext cx="1746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92583A6-DF0C-E7BE-DBC1-57806A583D29}"/>
                  </a:ext>
                </a:extLst>
              </p14:cNvPr>
              <p14:cNvContentPartPr/>
              <p14:nvPr/>
            </p14:nvContentPartPr>
            <p14:xfrm>
              <a:off x="10131070" y="4201324"/>
              <a:ext cx="990000" cy="5151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92583A6-DF0C-E7BE-DBC1-57806A583D2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122070" y="4192684"/>
                <a:ext cx="1007640" cy="53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C7509E7-A541-FD95-DDDE-A0846A2BBC84}"/>
              </a:ext>
            </a:extLst>
          </p:cNvPr>
          <p:cNvGrpSpPr/>
          <p:nvPr/>
        </p:nvGrpSpPr>
        <p:grpSpPr>
          <a:xfrm>
            <a:off x="8981590" y="4215364"/>
            <a:ext cx="876960" cy="544320"/>
            <a:chOff x="8981590" y="4215364"/>
            <a:chExt cx="87696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FF3011E-F336-87C1-F066-67BC758884FD}"/>
                    </a:ext>
                  </a:extLst>
                </p14:cNvPr>
                <p14:cNvContentPartPr/>
                <p14:nvPr/>
              </p14:nvContentPartPr>
              <p14:xfrm>
                <a:off x="8981590" y="4215364"/>
                <a:ext cx="876960" cy="544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FF3011E-F336-87C1-F066-67BC758884F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72950" y="4206724"/>
                  <a:ext cx="8946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C4E3AAD-E0FB-71A1-3825-86106EB8A57F}"/>
                    </a:ext>
                  </a:extLst>
                </p14:cNvPr>
                <p14:cNvContentPartPr/>
                <p14:nvPr/>
              </p14:nvContentPartPr>
              <p14:xfrm>
                <a:off x="9263830" y="4313644"/>
                <a:ext cx="231480" cy="3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C4E3AAD-E0FB-71A1-3825-86106EB8A5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55190" y="4305004"/>
                  <a:ext cx="249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E5CAF85-F3DD-51A8-637A-496F9AC32E70}"/>
                    </a:ext>
                  </a:extLst>
                </p14:cNvPr>
                <p14:cNvContentPartPr/>
                <p14:nvPr/>
              </p14:nvContentPartPr>
              <p14:xfrm>
                <a:off x="9184990" y="4328044"/>
                <a:ext cx="16200" cy="27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E5CAF85-F3DD-51A8-637A-496F9AC32E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76350" y="4319044"/>
                  <a:ext cx="338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81156A7-DB89-CF57-596A-9D441FB956CD}"/>
                  </a:ext>
                </a:extLst>
              </p14:cNvPr>
              <p14:cNvContentPartPr/>
              <p14:nvPr/>
            </p14:nvContentPartPr>
            <p14:xfrm>
              <a:off x="9019750" y="4859404"/>
              <a:ext cx="299880" cy="495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81156A7-DB89-CF57-596A-9D441FB956C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011110" y="4850404"/>
                <a:ext cx="31752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507705B-E2D6-64C4-30A2-BCCAE57C209D}"/>
              </a:ext>
            </a:extLst>
          </p:cNvPr>
          <p:cNvGrpSpPr/>
          <p:nvPr/>
        </p:nvGrpSpPr>
        <p:grpSpPr>
          <a:xfrm>
            <a:off x="9028390" y="4761484"/>
            <a:ext cx="2063520" cy="1092240"/>
            <a:chOff x="9028390" y="4761484"/>
            <a:chExt cx="2063520" cy="10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635DA9C-3B95-6DA6-0D34-BD2B43B1FB7A}"/>
                    </a:ext>
                  </a:extLst>
                </p14:cNvPr>
                <p14:cNvContentPartPr/>
                <p14:nvPr/>
              </p14:nvContentPartPr>
              <p14:xfrm>
                <a:off x="9516550" y="4762204"/>
                <a:ext cx="793080" cy="441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635DA9C-3B95-6DA6-0D34-BD2B43B1FB7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07550" y="4753564"/>
                  <a:ext cx="8107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7DF25EE-26CA-64B7-8340-3C6A4A859B90}"/>
                    </a:ext>
                  </a:extLst>
                </p14:cNvPr>
                <p14:cNvContentPartPr/>
                <p14:nvPr/>
              </p14:nvContentPartPr>
              <p14:xfrm>
                <a:off x="10056190" y="4889284"/>
                <a:ext cx="200520" cy="35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7DF25EE-26CA-64B7-8340-3C6A4A859B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47190" y="4880644"/>
                  <a:ext cx="21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A4766C8-0A89-223F-19CF-EA8812863FD3}"/>
                    </a:ext>
                  </a:extLst>
                </p14:cNvPr>
                <p14:cNvContentPartPr/>
                <p14:nvPr/>
              </p14:nvContentPartPr>
              <p14:xfrm>
                <a:off x="10047190" y="4761484"/>
                <a:ext cx="16200" cy="21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A4766C8-0A89-223F-19CF-EA8812863FD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38190" y="4752844"/>
                  <a:ext cx="3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6D7EE7B-DBA7-F0C0-05DF-F6820344E146}"/>
                    </a:ext>
                  </a:extLst>
                </p14:cNvPr>
                <p14:cNvContentPartPr/>
                <p14:nvPr/>
              </p14:nvContentPartPr>
              <p14:xfrm>
                <a:off x="10548310" y="5034364"/>
                <a:ext cx="471960" cy="152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6D7EE7B-DBA7-F0C0-05DF-F6820344E1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39310" y="5025364"/>
                  <a:ext cx="489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54D86E6-1992-3AD0-6276-C7825696A259}"/>
                    </a:ext>
                  </a:extLst>
                </p14:cNvPr>
                <p14:cNvContentPartPr/>
                <p14:nvPr/>
              </p14:nvContentPartPr>
              <p14:xfrm>
                <a:off x="10580350" y="4873444"/>
                <a:ext cx="45360" cy="1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54D86E6-1992-3AD0-6276-C7825696A25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71350" y="4864444"/>
                  <a:ext cx="63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E870989-2D6C-0113-D1B3-0D25AA7CF554}"/>
                    </a:ext>
                  </a:extLst>
                </p14:cNvPr>
                <p14:cNvContentPartPr/>
                <p14:nvPr/>
              </p14:nvContentPartPr>
              <p14:xfrm>
                <a:off x="9028390" y="5378884"/>
                <a:ext cx="918360" cy="427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E870989-2D6C-0113-D1B3-0D25AA7CF55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19390" y="5370244"/>
                  <a:ext cx="9360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E7DEB14-2D00-D97C-9B4C-8570BCEFFCFA}"/>
                    </a:ext>
                  </a:extLst>
                </p14:cNvPr>
                <p14:cNvContentPartPr/>
                <p14:nvPr/>
              </p14:nvContentPartPr>
              <p14:xfrm>
                <a:off x="10179310" y="5268724"/>
                <a:ext cx="912600" cy="585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E7DEB14-2D00-D97C-9B4C-8570BCEFFCF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170670" y="5260084"/>
                  <a:ext cx="9302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1BDEE78-5642-E5FE-F637-1B517EBCF600}"/>
                    </a:ext>
                  </a:extLst>
                </p14:cNvPr>
                <p14:cNvContentPartPr/>
                <p14:nvPr/>
              </p14:nvContentPartPr>
              <p14:xfrm>
                <a:off x="10479550" y="5336404"/>
                <a:ext cx="16200" cy="42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1BDEE78-5642-E5FE-F637-1B517EBCF60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70550" y="5327404"/>
                  <a:ext cx="33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DA8EDB1-9FDC-00FE-BE5A-B37C5B2187F8}"/>
              </a:ext>
            </a:extLst>
          </p:cNvPr>
          <p:cNvGrpSpPr/>
          <p:nvPr/>
        </p:nvGrpSpPr>
        <p:grpSpPr>
          <a:xfrm>
            <a:off x="9053950" y="5985484"/>
            <a:ext cx="1450440" cy="542880"/>
            <a:chOff x="9053950" y="5985484"/>
            <a:chExt cx="145044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95AD6D1-16BE-1C41-BFB8-A175313B16D9}"/>
                    </a:ext>
                  </a:extLst>
                </p14:cNvPr>
                <p14:cNvContentPartPr/>
                <p14:nvPr/>
              </p14:nvContentPartPr>
              <p14:xfrm>
                <a:off x="9053950" y="6126604"/>
                <a:ext cx="1450440" cy="401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95AD6D1-16BE-1C41-BFB8-A175313B16D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44950" y="6117964"/>
                  <a:ext cx="14680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CCB49D-BA56-7BEF-B5D4-693A2B72AEDB}"/>
                    </a:ext>
                  </a:extLst>
                </p14:cNvPr>
                <p14:cNvContentPartPr/>
                <p14:nvPr/>
              </p14:nvContentPartPr>
              <p14:xfrm>
                <a:off x="9928030" y="5985484"/>
                <a:ext cx="54720" cy="51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CCB49D-BA56-7BEF-B5D4-693A2B72AED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19030" y="5976844"/>
                  <a:ext cx="72360" cy="6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9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4B4BB1-A780-4A53-DDCF-9D744A0E3D6E}"/>
              </a:ext>
            </a:extLst>
          </p:cNvPr>
          <p:cNvGrpSpPr/>
          <p:nvPr/>
        </p:nvGrpSpPr>
        <p:grpSpPr>
          <a:xfrm>
            <a:off x="651550" y="337084"/>
            <a:ext cx="633600" cy="1054800"/>
            <a:chOff x="651550" y="337084"/>
            <a:chExt cx="633600" cy="10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FC6B87-BE81-33C3-F243-1CFB883F9D7F}"/>
                    </a:ext>
                  </a:extLst>
                </p14:cNvPr>
                <p14:cNvContentPartPr/>
                <p14:nvPr/>
              </p14:nvContentPartPr>
              <p14:xfrm>
                <a:off x="782590" y="337084"/>
                <a:ext cx="228960" cy="373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FC6B87-BE81-33C3-F243-1CFB883F9D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3590" y="328444"/>
                  <a:ext cx="246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01BB63A-C9EE-1D9F-5159-D00D44272617}"/>
                    </a:ext>
                  </a:extLst>
                </p14:cNvPr>
                <p14:cNvContentPartPr/>
                <p14:nvPr/>
              </p14:nvContentPartPr>
              <p14:xfrm>
                <a:off x="1107670" y="584764"/>
                <a:ext cx="101160" cy="111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01BB63A-C9EE-1D9F-5159-D00D442726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8670" y="575764"/>
                  <a:ext cx="11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83B9C10-70C8-9B3D-E97F-6755CBA008B0}"/>
                    </a:ext>
                  </a:extLst>
                </p14:cNvPr>
                <p14:cNvContentPartPr/>
                <p14:nvPr/>
              </p14:nvContentPartPr>
              <p14:xfrm>
                <a:off x="651550" y="826324"/>
                <a:ext cx="633600" cy="44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83B9C10-70C8-9B3D-E97F-6755CBA008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2910" y="817324"/>
                  <a:ext cx="651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017B7A-2A5D-85D3-BC7B-FDBAD8032D2B}"/>
                    </a:ext>
                  </a:extLst>
                </p14:cNvPr>
                <p14:cNvContentPartPr/>
                <p14:nvPr/>
              </p14:nvContentPartPr>
              <p14:xfrm>
                <a:off x="853870" y="1031164"/>
                <a:ext cx="235800" cy="360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017B7A-2A5D-85D3-BC7B-FDBAD8032D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5230" y="1022524"/>
                  <a:ext cx="253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5649C7-82C8-8344-8A84-203B0C6566CD}"/>
                    </a:ext>
                  </a:extLst>
                </p14:cNvPr>
                <p14:cNvContentPartPr/>
                <p14:nvPr/>
              </p14:nvContentPartPr>
              <p14:xfrm>
                <a:off x="1176430" y="950164"/>
                <a:ext cx="55800" cy="13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5649C7-82C8-8344-8A84-203B0C6566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7430" y="941524"/>
                  <a:ext cx="734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6805A-DC40-A4D9-39A9-C002A2A1745A}"/>
              </a:ext>
            </a:extLst>
          </p:cNvPr>
          <p:cNvGrpSpPr/>
          <p:nvPr/>
        </p:nvGrpSpPr>
        <p:grpSpPr>
          <a:xfrm>
            <a:off x="1674310" y="421324"/>
            <a:ext cx="1128240" cy="414000"/>
            <a:chOff x="1674310" y="421324"/>
            <a:chExt cx="11282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76BD35-1204-092A-567B-AE686A18BAB0}"/>
                    </a:ext>
                  </a:extLst>
                </p14:cNvPr>
                <p14:cNvContentPartPr/>
                <p14:nvPr/>
              </p14:nvContentPartPr>
              <p14:xfrm>
                <a:off x="1674310" y="739564"/>
                <a:ext cx="219240" cy="1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76BD35-1204-092A-567B-AE686A18BA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5310" y="730564"/>
                  <a:ext cx="236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EB6E50-2A50-8C63-C619-F21F8463F92D}"/>
                    </a:ext>
                  </a:extLst>
                </p14:cNvPr>
                <p14:cNvContentPartPr/>
                <p14:nvPr/>
              </p14:nvContentPartPr>
              <p14:xfrm>
                <a:off x="1711030" y="829204"/>
                <a:ext cx="16020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EB6E50-2A50-8C63-C619-F21F8463F9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02390" y="820204"/>
                  <a:ext cx="177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28C867-07A9-708E-F8F7-0A998F829C19}"/>
                    </a:ext>
                  </a:extLst>
                </p14:cNvPr>
                <p14:cNvContentPartPr/>
                <p14:nvPr/>
              </p14:nvContentPartPr>
              <p14:xfrm>
                <a:off x="2083630" y="659644"/>
                <a:ext cx="155160" cy="174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28C867-07A9-708E-F8F7-0A998F829C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4630" y="651004"/>
                  <a:ext cx="172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408D46-5858-1E71-4099-3AA3F747E150}"/>
                    </a:ext>
                  </a:extLst>
                </p14:cNvPr>
                <p14:cNvContentPartPr/>
                <p14:nvPr/>
              </p14:nvContentPartPr>
              <p14:xfrm>
                <a:off x="2388190" y="670804"/>
                <a:ext cx="648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408D46-5858-1E71-4099-3AA3F747E1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79190" y="661804"/>
                  <a:ext cx="2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981190-2415-47CF-C035-13615DDB4877}"/>
                    </a:ext>
                  </a:extLst>
                </p14:cNvPr>
                <p14:cNvContentPartPr/>
                <p14:nvPr/>
              </p14:nvContentPartPr>
              <p14:xfrm>
                <a:off x="2347150" y="59700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981190-2415-47CF-C035-13615DDB48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8150" y="5883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721BCF-477B-341D-F34E-558626E659D1}"/>
                    </a:ext>
                  </a:extLst>
                </p14:cNvPr>
                <p14:cNvContentPartPr/>
                <p14:nvPr/>
              </p14:nvContentPartPr>
              <p14:xfrm>
                <a:off x="2495110" y="654244"/>
                <a:ext cx="121680" cy="142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721BCF-477B-341D-F34E-558626E659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6110" y="645604"/>
                  <a:ext cx="139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D9E0A8-7FC5-5D01-C1A2-37C07B41B8B1}"/>
                    </a:ext>
                  </a:extLst>
                </p14:cNvPr>
                <p14:cNvContentPartPr/>
                <p14:nvPr/>
              </p14:nvContentPartPr>
              <p14:xfrm>
                <a:off x="2639470" y="421324"/>
                <a:ext cx="163080" cy="13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D9E0A8-7FC5-5D01-C1A2-37C07B41B8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0830" y="412684"/>
                  <a:ext cx="1807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718E4-E7DC-4788-6A78-142A2497501E}"/>
              </a:ext>
            </a:extLst>
          </p:cNvPr>
          <p:cNvGrpSpPr/>
          <p:nvPr/>
        </p:nvGrpSpPr>
        <p:grpSpPr>
          <a:xfrm>
            <a:off x="3018550" y="422764"/>
            <a:ext cx="236520" cy="365400"/>
            <a:chOff x="3018550" y="422764"/>
            <a:chExt cx="23652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E86277-7B5D-A7E4-8D57-D7364EF3A0D0}"/>
                    </a:ext>
                  </a:extLst>
                </p14:cNvPr>
                <p14:cNvContentPartPr/>
                <p14:nvPr/>
              </p14:nvContentPartPr>
              <p14:xfrm>
                <a:off x="3021790" y="422764"/>
                <a:ext cx="233280" cy="36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E86277-7B5D-A7E4-8D57-D7364EF3A0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12790" y="413764"/>
                  <a:ext cx="250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555AD9-7E88-52B3-1714-03AD9A106D53}"/>
                    </a:ext>
                  </a:extLst>
                </p14:cNvPr>
                <p14:cNvContentPartPr/>
                <p14:nvPr/>
              </p14:nvContentPartPr>
              <p14:xfrm>
                <a:off x="3018550" y="570724"/>
                <a:ext cx="181080" cy="2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555AD9-7E88-52B3-1714-03AD9A106D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09910" y="562084"/>
                  <a:ext cx="1987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00A34B-F07D-B282-1122-038E749A55C0}"/>
                  </a:ext>
                </a:extLst>
              </p14:cNvPr>
              <p14:cNvContentPartPr/>
              <p14:nvPr/>
            </p14:nvContentPartPr>
            <p14:xfrm>
              <a:off x="4007470" y="452644"/>
              <a:ext cx="201600" cy="266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00A34B-F07D-B282-1122-038E749A55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8830" y="443644"/>
                <a:ext cx="219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E42640-6062-D0AB-F075-6E641A8695A2}"/>
                  </a:ext>
                </a:extLst>
              </p14:cNvPr>
              <p14:cNvContentPartPr/>
              <p14:nvPr/>
            </p14:nvContentPartPr>
            <p14:xfrm>
              <a:off x="4432630" y="326644"/>
              <a:ext cx="187920" cy="38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E42640-6062-D0AB-F075-6E641A8695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23630" y="318004"/>
                <a:ext cx="2055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7E9727-F86D-AD29-D804-5C54EEFBEC59}"/>
                  </a:ext>
                </a:extLst>
              </p14:cNvPr>
              <p14:cNvContentPartPr/>
              <p14:nvPr/>
            </p14:nvContentPartPr>
            <p14:xfrm>
              <a:off x="5480230" y="472444"/>
              <a:ext cx="577080" cy="18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7E9727-F86D-AD29-D804-5C54EEFBEC5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71590" y="463444"/>
                <a:ext cx="59472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6326DC4-E210-24D4-3E94-E2A6917D8E8B}"/>
              </a:ext>
            </a:extLst>
          </p:cNvPr>
          <p:cNvGrpSpPr/>
          <p:nvPr/>
        </p:nvGrpSpPr>
        <p:grpSpPr>
          <a:xfrm>
            <a:off x="6606670" y="200284"/>
            <a:ext cx="371160" cy="478440"/>
            <a:chOff x="6606670" y="200284"/>
            <a:chExt cx="37116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31BB97-6A8F-7A03-4F7F-43C7665D250E}"/>
                    </a:ext>
                  </a:extLst>
                </p14:cNvPr>
                <p14:cNvContentPartPr/>
                <p14:nvPr/>
              </p14:nvContentPartPr>
              <p14:xfrm>
                <a:off x="6606670" y="361204"/>
                <a:ext cx="239040" cy="317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31BB97-6A8F-7A03-4F7F-43C7665D25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97670" y="352204"/>
                  <a:ext cx="256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884D3B-A7C7-1C1A-F8AE-E212709A5CFB}"/>
                    </a:ext>
                  </a:extLst>
                </p14:cNvPr>
                <p14:cNvContentPartPr/>
                <p14:nvPr/>
              </p14:nvContentPartPr>
              <p14:xfrm>
                <a:off x="6954430" y="200284"/>
                <a:ext cx="23400" cy="13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884D3B-A7C7-1C1A-F8AE-E212709A5C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45430" y="191644"/>
                  <a:ext cx="410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C647EB-50F4-C6A4-07C2-9059B1A7E164}"/>
                  </a:ext>
                </a:extLst>
              </p14:cNvPr>
              <p14:cNvContentPartPr/>
              <p14:nvPr/>
            </p14:nvContentPartPr>
            <p14:xfrm>
              <a:off x="7325230" y="352924"/>
              <a:ext cx="218160" cy="239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C647EB-50F4-C6A4-07C2-9059B1A7E1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6590" y="344284"/>
                <a:ext cx="23580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744C503-91DF-7022-78E0-07A5CDABB7B1}"/>
              </a:ext>
            </a:extLst>
          </p:cNvPr>
          <p:cNvGrpSpPr/>
          <p:nvPr/>
        </p:nvGrpSpPr>
        <p:grpSpPr>
          <a:xfrm>
            <a:off x="7969630" y="282004"/>
            <a:ext cx="459000" cy="415800"/>
            <a:chOff x="7969630" y="282004"/>
            <a:chExt cx="4590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CBF033-E0D4-C0EC-90A6-5A4B1C0575A5}"/>
                    </a:ext>
                  </a:extLst>
                </p14:cNvPr>
                <p14:cNvContentPartPr/>
                <p14:nvPr/>
              </p14:nvContentPartPr>
              <p14:xfrm>
                <a:off x="7969630" y="282004"/>
                <a:ext cx="220320" cy="38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CBF033-E0D4-C0EC-90A6-5A4B1C0575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60990" y="273004"/>
                  <a:ext cx="237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883B46-32A0-4634-492D-C3322A759CF5}"/>
                    </a:ext>
                  </a:extLst>
                </p14:cNvPr>
                <p14:cNvContentPartPr/>
                <p14:nvPr/>
              </p14:nvContentPartPr>
              <p14:xfrm>
                <a:off x="8329630" y="589444"/>
                <a:ext cx="99000" cy="10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883B46-32A0-4634-492D-C3322A759C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20990" y="580804"/>
                  <a:ext cx="1166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2D86BB7-E5A5-2B62-BB4A-DD040940413C}"/>
              </a:ext>
            </a:extLst>
          </p:cNvPr>
          <p:cNvGrpSpPr/>
          <p:nvPr/>
        </p:nvGrpSpPr>
        <p:grpSpPr>
          <a:xfrm>
            <a:off x="9164830" y="145924"/>
            <a:ext cx="1888560" cy="631800"/>
            <a:chOff x="9164830" y="145924"/>
            <a:chExt cx="188856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49F50B-1436-AEA4-25AE-80B46133AC2A}"/>
                    </a:ext>
                  </a:extLst>
                </p14:cNvPr>
                <p14:cNvContentPartPr/>
                <p14:nvPr/>
              </p14:nvContentPartPr>
              <p14:xfrm>
                <a:off x="9164830" y="265084"/>
                <a:ext cx="129960" cy="43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49F50B-1436-AEA4-25AE-80B46133AC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56190" y="256084"/>
                  <a:ext cx="1476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E0C4F7-92A8-FA02-4043-E48911F4543D}"/>
                    </a:ext>
                  </a:extLst>
                </p14:cNvPr>
                <p14:cNvContentPartPr/>
                <p14:nvPr/>
              </p14:nvContentPartPr>
              <p14:xfrm>
                <a:off x="9414310" y="504844"/>
                <a:ext cx="303120" cy="11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E0C4F7-92A8-FA02-4043-E48911F454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05310" y="496204"/>
                  <a:ext cx="32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C51526-4474-FB34-94EA-9423E6FE655E}"/>
                    </a:ext>
                  </a:extLst>
                </p14:cNvPr>
                <p14:cNvContentPartPr/>
                <p14:nvPr/>
              </p14:nvContentPartPr>
              <p14:xfrm>
                <a:off x="9597190" y="516004"/>
                <a:ext cx="1490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C51526-4474-FB34-94EA-9423E6FE65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88550" y="507004"/>
                  <a:ext cx="166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6D3026-D1AE-B59B-87CA-AF4DEF5F4CAD}"/>
                    </a:ext>
                  </a:extLst>
                </p14:cNvPr>
                <p14:cNvContentPartPr/>
                <p14:nvPr/>
              </p14:nvContentPartPr>
              <p14:xfrm>
                <a:off x="9750910" y="502684"/>
                <a:ext cx="159120" cy="27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6D3026-D1AE-B59B-87CA-AF4DEF5F4C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41910" y="493684"/>
                  <a:ext cx="176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37D9594-AFD4-11BE-2524-8B459D4EFDC8}"/>
                    </a:ext>
                  </a:extLst>
                </p14:cNvPr>
                <p14:cNvContentPartPr/>
                <p14:nvPr/>
              </p14:nvContentPartPr>
              <p14:xfrm>
                <a:off x="9950350" y="234844"/>
                <a:ext cx="467280" cy="41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37D9594-AFD4-11BE-2524-8B459D4EFD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41710" y="225844"/>
                  <a:ext cx="4849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2EF883-0A65-BF46-AAD0-7C2448C21A5F}"/>
                    </a:ext>
                  </a:extLst>
                </p14:cNvPr>
                <p14:cNvContentPartPr/>
                <p14:nvPr/>
              </p14:nvContentPartPr>
              <p14:xfrm>
                <a:off x="10234030" y="428524"/>
                <a:ext cx="197280" cy="3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2EF883-0A65-BF46-AAD0-7C2448C21A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25030" y="419524"/>
                  <a:ext cx="214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FE04C8-1C0D-131C-BEFE-EA7386B53DD5}"/>
                    </a:ext>
                  </a:extLst>
                </p14:cNvPr>
                <p14:cNvContentPartPr/>
                <p14:nvPr/>
              </p14:nvContentPartPr>
              <p14:xfrm>
                <a:off x="10446790" y="279484"/>
                <a:ext cx="412200" cy="36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FE04C8-1C0D-131C-BEFE-EA7386B53D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37790" y="270844"/>
                  <a:ext cx="429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DE06CB-BDDD-A201-7E6F-6DDD34E42CD0}"/>
                    </a:ext>
                  </a:extLst>
                </p14:cNvPr>
                <p14:cNvContentPartPr/>
                <p14:nvPr/>
              </p14:nvContentPartPr>
              <p14:xfrm>
                <a:off x="10920190" y="145924"/>
                <a:ext cx="133200" cy="628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DE06CB-BDDD-A201-7E6F-6DDD34E42C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11190" y="136924"/>
                  <a:ext cx="150840" cy="64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191104B-735C-3723-A83D-889DC32C932D}"/>
                  </a:ext>
                </a:extLst>
              </p14:cNvPr>
              <p14:cNvContentPartPr/>
              <p14:nvPr/>
            </p14:nvContentPartPr>
            <p14:xfrm>
              <a:off x="354413" y="2058507"/>
              <a:ext cx="251082" cy="183846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191104B-735C-3723-A83D-889DC32C932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5780" y="2049872"/>
                <a:ext cx="268708" cy="201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D9473FE-ECF1-A36E-190F-6B52B81E2EB2}"/>
                  </a:ext>
                </a:extLst>
              </p14:cNvPr>
              <p14:cNvContentPartPr/>
              <p14:nvPr/>
            </p14:nvContentPartPr>
            <p14:xfrm>
              <a:off x="807855" y="1871088"/>
              <a:ext cx="974771" cy="364443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D9473FE-ECF1-A36E-190F-6B52B81E2E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8856" y="1862445"/>
                <a:ext cx="992409" cy="382089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A2A81E4-1935-E726-743C-5AF1528B0A2F}"/>
              </a:ext>
            </a:extLst>
          </p:cNvPr>
          <p:cNvGrpSpPr/>
          <p:nvPr/>
        </p:nvGrpSpPr>
        <p:grpSpPr>
          <a:xfrm>
            <a:off x="2050924" y="1736290"/>
            <a:ext cx="934169" cy="613576"/>
            <a:chOff x="2050924" y="1736290"/>
            <a:chExt cx="934169" cy="6135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B7AED8-98F6-3781-6DA6-36306725844A}"/>
                    </a:ext>
                  </a:extLst>
                </p14:cNvPr>
                <p14:cNvContentPartPr/>
                <p14:nvPr/>
              </p14:nvContentPartPr>
              <p14:xfrm>
                <a:off x="2050924" y="1736290"/>
                <a:ext cx="934169" cy="61357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B7AED8-98F6-3781-6DA6-3630672584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41924" y="1727653"/>
                  <a:ext cx="951808" cy="631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652931-8D9D-C6E0-F995-BBD18DC2E52F}"/>
                    </a:ext>
                  </a:extLst>
                </p14:cNvPr>
                <p14:cNvContentPartPr/>
                <p14:nvPr/>
              </p14:nvContentPartPr>
              <p14:xfrm>
                <a:off x="2338711" y="1842829"/>
                <a:ext cx="295257" cy="6009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652931-8D9D-C6E0-F995-BBD18DC2E5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29709" y="1833833"/>
                  <a:ext cx="312900" cy="7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24277D-0261-E96C-0370-F61FB5E394B1}"/>
                    </a:ext>
                  </a:extLst>
                </p14:cNvPr>
                <p14:cNvContentPartPr/>
                <p14:nvPr/>
              </p14:nvContentPartPr>
              <p14:xfrm>
                <a:off x="2269200" y="1814570"/>
                <a:ext cx="32806" cy="1494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24277D-0261-E96C-0370-F61FB5E394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60285" y="1806032"/>
                  <a:ext cx="50279" cy="323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AD2462-91A9-FDD0-B89B-ACAEE1330B22}"/>
              </a:ext>
            </a:extLst>
          </p:cNvPr>
          <p:cNvGrpSpPr/>
          <p:nvPr/>
        </p:nvGrpSpPr>
        <p:grpSpPr>
          <a:xfrm>
            <a:off x="3199147" y="1834384"/>
            <a:ext cx="800671" cy="316370"/>
            <a:chOff x="3199147" y="1834384"/>
            <a:chExt cx="800671" cy="3163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AA46E9-AFB7-898D-9EAA-60685895246C}"/>
                    </a:ext>
                  </a:extLst>
                </p14:cNvPr>
                <p14:cNvContentPartPr/>
                <p14:nvPr/>
              </p14:nvContentPartPr>
              <p14:xfrm>
                <a:off x="3199147" y="1952941"/>
                <a:ext cx="708747" cy="197813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AA46E9-AFB7-898D-9EAA-6068589524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90508" y="1943933"/>
                  <a:ext cx="726385" cy="215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11E106-5787-1A70-4188-D7465878D5F3}"/>
                    </a:ext>
                  </a:extLst>
                </p14:cNvPr>
                <p14:cNvContentPartPr/>
                <p14:nvPr/>
              </p14:nvContentPartPr>
              <p14:xfrm>
                <a:off x="3749710" y="1834384"/>
                <a:ext cx="250108" cy="209181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11E106-5787-1A70-4188-D7465878D5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40713" y="1825383"/>
                  <a:ext cx="267742" cy="2268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D23295-AA3B-F2EA-8CA0-6AEEB52968C5}"/>
                  </a:ext>
                </a:extLst>
              </p14:cNvPr>
              <p14:cNvContentPartPr/>
              <p14:nvPr/>
            </p14:nvContentPartPr>
            <p14:xfrm>
              <a:off x="4298323" y="1856471"/>
              <a:ext cx="1240470" cy="183196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D23295-AA3B-F2EA-8CA0-6AEEB52968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89684" y="1847473"/>
                <a:ext cx="1258109" cy="200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1848BA-71BD-6FA4-BEF6-E15723ADAE3A}"/>
                  </a:ext>
                </a:extLst>
              </p14:cNvPr>
              <p14:cNvContentPartPr/>
              <p14:nvPr/>
            </p14:nvContentPartPr>
            <p14:xfrm>
              <a:off x="8152584" y="1769746"/>
              <a:ext cx="325" cy="325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1848BA-71BD-6FA4-BEF6-E15723ADAE3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44459" y="1761946"/>
                <a:ext cx="16250" cy="1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4F25F7C-89DC-AB64-6B2F-1D1893B783FF}"/>
                  </a:ext>
                </a:extLst>
              </p14:cNvPr>
              <p14:cNvContentPartPr/>
              <p14:nvPr/>
            </p14:nvContentPartPr>
            <p14:xfrm>
              <a:off x="10340182" y="1281731"/>
              <a:ext cx="847800" cy="700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4F25F7C-89DC-AB64-6B2F-1D1893B783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331542" y="1273091"/>
                <a:ext cx="865440" cy="71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5922021-B1AF-B677-9197-701943ACBEC0}"/>
              </a:ext>
            </a:extLst>
          </p:cNvPr>
          <p:cNvGrpSpPr/>
          <p:nvPr/>
        </p:nvGrpSpPr>
        <p:grpSpPr>
          <a:xfrm>
            <a:off x="664462" y="2364611"/>
            <a:ext cx="2710440" cy="872280"/>
            <a:chOff x="664462" y="2364611"/>
            <a:chExt cx="271044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DFAF4B-69C4-8667-C06D-2CAFF50D59BE}"/>
                    </a:ext>
                  </a:extLst>
                </p14:cNvPr>
                <p14:cNvContentPartPr/>
                <p14:nvPr/>
              </p14:nvContentPartPr>
              <p14:xfrm>
                <a:off x="2335942" y="2364611"/>
                <a:ext cx="262080" cy="20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DFAF4B-69C4-8667-C06D-2CAFF50D59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27302" y="2355611"/>
                  <a:ext cx="279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B33A2F-1356-B072-B59D-57939A00ED71}"/>
                    </a:ext>
                  </a:extLst>
                </p14:cNvPr>
                <p14:cNvContentPartPr/>
                <p14:nvPr/>
              </p14:nvContentPartPr>
              <p14:xfrm>
                <a:off x="2528902" y="2535251"/>
                <a:ext cx="114840" cy="132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B33A2F-1356-B072-B59D-57939A00ED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19902" y="2526251"/>
                  <a:ext cx="132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5DC6EE-1054-3B15-5511-D15CE0D6DA8A}"/>
                    </a:ext>
                  </a:extLst>
                </p14:cNvPr>
                <p14:cNvContentPartPr/>
                <p14:nvPr/>
              </p14:nvContentPartPr>
              <p14:xfrm>
                <a:off x="2729422" y="2501771"/>
                <a:ext cx="11160" cy="161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5DC6EE-1054-3B15-5511-D15CE0D6DA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20422" y="2492771"/>
                  <a:ext cx="28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043FE2-35C4-88A5-19FD-29BEE0BFC6E9}"/>
                    </a:ext>
                  </a:extLst>
                </p14:cNvPr>
                <p14:cNvContentPartPr/>
                <p14:nvPr/>
              </p14:nvContentPartPr>
              <p14:xfrm>
                <a:off x="2782702" y="2522651"/>
                <a:ext cx="46800" cy="17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043FE2-35C4-88A5-19FD-29BEE0BFC6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4062" y="2513651"/>
                  <a:ext cx="64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C7FEF8-FE39-497A-85DB-1F599B6A9747}"/>
                    </a:ext>
                  </a:extLst>
                </p14:cNvPr>
                <p14:cNvContentPartPr/>
                <p14:nvPr/>
              </p14:nvContentPartPr>
              <p14:xfrm>
                <a:off x="664462" y="2881571"/>
                <a:ext cx="271800" cy="237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C7FEF8-FE39-497A-85DB-1F599B6A97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5822" y="2872571"/>
                  <a:ext cx="289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BD98A7-70F0-D235-39B1-432F47FD99AF}"/>
                    </a:ext>
                  </a:extLst>
                </p14:cNvPr>
                <p14:cNvContentPartPr/>
                <p14:nvPr/>
              </p14:nvContentPartPr>
              <p14:xfrm>
                <a:off x="863542" y="3091091"/>
                <a:ext cx="105840" cy="95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BD98A7-70F0-D235-39B1-432F47FD99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4902" y="3082451"/>
                  <a:ext cx="123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FDB9F79-8338-31AD-E1CA-83AE372BB475}"/>
                    </a:ext>
                  </a:extLst>
                </p14:cNvPr>
                <p14:cNvContentPartPr/>
                <p14:nvPr/>
              </p14:nvContentPartPr>
              <p14:xfrm>
                <a:off x="1338022" y="2770331"/>
                <a:ext cx="2036880" cy="46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FDB9F79-8338-31AD-E1CA-83AE372BB4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9382" y="2761331"/>
                  <a:ext cx="20545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9576D1-F9CF-085F-1133-A62BD6125475}"/>
                    </a:ext>
                  </a:extLst>
                </p14:cNvPr>
                <p14:cNvContentPartPr/>
                <p14:nvPr/>
              </p14:nvContentPartPr>
              <p14:xfrm>
                <a:off x="2372662" y="2751251"/>
                <a:ext cx="81720" cy="244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9576D1-F9CF-085F-1133-A62BD6125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63662" y="2742251"/>
                  <a:ext cx="99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2AAF92-72D2-577B-AA13-F9B3198CA4D8}"/>
                    </a:ext>
                  </a:extLst>
                </p14:cNvPr>
                <p14:cNvContentPartPr/>
                <p14:nvPr/>
              </p14:nvContentPartPr>
              <p14:xfrm>
                <a:off x="1985662" y="2773931"/>
                <a:ext cx="178560" cy="21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2AAF92-72D2-577B-AA13-F9B3198CA4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77022" y="2765291"/>
                  <a:ext cx="196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03AF8D3-119F-AFC6-A225-ED4657EDDA04}"/>
                    </a:ext>
                  </a:extLst>
                </p14:cNvPr>
                <p14:cNvContentPartPr/>
                <p14:nvPr/>
              </p14:nvContentPartPr>
              <p14:xfrm>
                <a:off x="1975942" y="2874371"/>
                <a:ext cx="159840" cy="51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03AF8D3-119F-AFC6-A225-ED4657EDDA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66942" y="2865371"/>
                  <a:ext cx="1774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796AE11-B4E2-1D02-6BE0-2C798C72E85F}"/>
              </a:ext>
            </a:extLst>
          </p:cNvPr>
          <p:cNvGrpSpPr/>
          <p:nvPr/>
        </p:nvGrpSpPr>
        <p:grpSpPr>
          <a:xfrm>
            <a:off x="5557222" y="1425731"/>
            <a:ext cx="4610520" cy="865019"/>
            <a:chOff x="5557222" y="1425731"/>
            <a:chExt cx="4610520" cy="8650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1EA90A-227F-EEC5-9E79-786A71CED5FC}"/>
                    </a:ext>
                  </a:extLst>
                </p14:cNvPr>
                <p14:cNvContentPartPr/>
                <p14:nvPr/>
              </p14:nvContentPartPr>
              <p14:xfrm>
                <a:off x="7347366" y="1568685"/>
                <a:ext cx="1191423" cy="722065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1EA90A-227F-EEC5-9E79-786A71CED5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8725" y="1560046"/>
                  <a:ext cx="1209066" cy="739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5A0F09-EEC5-0380-972C-4A7267A7F872}"/>
                    </a:ext>
                  </a:extLst>
                </p14:cNvPr>
                <p14:cNvContentPartPr/>
                <p14:nvPr/>
              </p14:nvContentPartPr>
              <p14:xfrm>
                <a:off x="7236604" y="1586550"/>
                <a:ext cx="670744" cy="56193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5A0F09-EEC5-0380-972C-4A7267A7F8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27963" y="1577545"/>
                  <a:ext cx="688386" cy="73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BC56A56-224B-D72E-A600-AAF43048010C}"/>
                    </a:ext>
                  </a:extLst>
                </p14:cNvPr>
                <p14:cNvContentPartPr/>
                <p14:nvPr/>
              </p14:nvContentPartPr>
              <p14:xfrm>
                <a:off x="8559253" y="1803526"/>
                <a:ext cx="18514" cy="86726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BC56A56-224B-D72E-A600-AAF4304801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50708" y="1794889"/>
                  <a:ext cx="35960" cy="104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5BCAA8-563B-5AD3-3010-BF45DEC93E97}"/>
                    </a:ext>
                  </a:extLst>
                </p14:cNvPr>
                <p14:cNvContentPartPr/>
                <p14:nvPr/>
              </p14:nvContentPartPr>
              <p14:xfrm>
                <a:off x="8876273" y="1552444"/>
                <a:ext cx="769163" cy="475205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5BCAA8-563B-5AD3-3010-BF45DEC93E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67631" y="1543804"/>
                  <a:ext cx="786808" cy="492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C1EBBD-C3F3-5B58-F3FE-9CDE18BB59A7}"/>
                    </a:ext>
                  </a:extLst>
                </p14:cNvPr>
                <p14:cNvContentPartPr/>
                <p14:nvPr/>
              </p14:nvContentPartPr>
              <p14:xfrm>
                <a:off x="9496995" y="1667753"/>
                <a:ext cx="206258" cy="24686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C1EBBD-C3F3-5B58-F3FE-9CDE18BB59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88356" y="1659167"/>
                  <a:ext cx="223896" cy="42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08D2FC-77A2-23AC-8D75-9A1DE99F1241}"/>
                    </a:ext>
                  </a:extLst>
                </p14:cNvPr>
                <p14:cNvContentPartPr/>
                <p14:nvPr/>
              </p14:nvContentPartPr>
              <p14:xfrm>
                <a:off x="9264752" y="1568685"/>
                <a:ext cx="83478" cy="26635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08D2FC-77A2-23AC-8D75-9A1DE99F12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55757" y="1559687"/>
                  <a:ext cx="101109" cy="4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582C0CB-4AED-04C0-60F4-47DA7FBD6F23}"/>
                    </a:ext>
                  </a:extLst>
                </p14:cNvPr>
                <p14:cNvContentPartPr/>
                <p14:nvPr/>
              </p14:nvContentPartPr>
              <p14:xfrm>
                <a:off x="9847342" y="1683491"/>
                <a:ext cx="128160" cy="152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582C0CB-4AED-04C0-60F4-47DA7FBD6F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38342" y="1674851"/>
                  <a:ext cx="145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090C89-0FA1-820D-6372-4C4423819DF2}"/>
                    </a:ext>
                  </a:extLst>
                </p14:cNvPr>
                <p14:cNvContentPartPr/>
                <p14:nvPr/>
              </p14:nvContentPartPr>
              <p14:xfrm>
                <a:off x="9859942" y="1652891"/>
                <a:ext cx="307800" cy="157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090C89-0FA1-820D-6372-4C4423819D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1302" y="1644251"/>
                  <a:ext cx="325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4541C3-298C-75E0-B1ED-C8A1990F9FD3}"/>
                    </a:ext>
                  </a:extLst>
                </p14:cNvPr>
                <p14:cNvContentPartPr/>
                <p14:nvPr/>
              </p14:nvContentPartPr>
              <p14:xfrm>
                <a:off x="10003942" y="1425731"/>
                <a:ext cx="11160" cy="28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4541C3-298C-75E0-B1ED-C8A1990F9F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94942" y="1416731"/>
                  <a:ext cx="2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F1D76C-D9D4-DDA3-8D7E-30AAA8DA1549}"/>
                    </a:ext>
                  </a:extLst>
                </p14:cNvPr>
                <p14:cNvContentPartPr/>
                <p14:nvPr/>
              </p14:nvContentPartPr>
              <p14:xfrm>
                <a:off x="5557222" y="1567571"/>
                <a:ext cx="679680" cy="68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F1D76C-D9D4-DDA3-8D7E-30AAA8DA15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48582" y="1558571"/>
                  <a:ext cx="6973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81AF85-059C-1862-BB9C-B091AD35876C}"/>
                    </a:ext>
                  </a:extLst>
                </p14:cNvPr>
                <p14:cNvContentPartPr/>
                <p14:nvPr/>
              </p14:nvContentPartPr>
              <p14:xfrm>
                <a:off x="5816422" y="1697891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81AF85-059C-1862-BB9C-B091AD3587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07422" y="16892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CF9DC5-6304-3C97-A2C7-64D53D29C48C}"/>
                    </a:ext>
                  </a:extLst>
                </p14:cNvPr>
                <p14:cNvContentPartPr/>
                <p14:nvPr/>
              </p14:nvContentPartPr>
              <p14:xfrm>
                <a:off x="6420862" y="1667291"/>
                <a:ext cx="245160" cy="353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CF9DC5-6304-3C97-A2C7-64D53D29C4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12222" y="1658291"/>
                  <a:ext cx="262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5C3049-2740-3658-69FE-F41FC91EA2D1}"/>
                    </a:ext>
                  </a:extLst>
                </p14:cNvPr>
                <p14:cNvContentPartPr/>
                <p14:nvPr/>
              </p14:nvContentPartPr>
              <p14:xfrm>
                <a:off x="6654142" y="1428611"/>
                <a:ext cx="78480" cy="11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5C3049-2740-3658-69FE-F41FC91EA2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5502" y="1419611"/>
                  <a:ext cx="96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0F4207-66B3-9DC1-AF5B-BB2418BC267A}"/>
                    </a:ext>
                  </a:extLst>
                </p14:cNvPr>
                <p14:cNvContentPartPr/>
                <p14:nvPr/>
              </p14:nvContentPartPr>
              <p14:xfrm>
                <a:off x="6836662" y="1517891"/>
                <a:ext cx="266760" cy="46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0F4207-66B3-9DC1-AF5B-BB2418BC26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27662" y="1509251"/>
                  <a:ext cx="2844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4D837D-29E0-7BA5-13AD-8380B4831699}"/>
                    </a:ext>
                  </a:extLst>
                </p14:cNvPr>
                <p14:cNvContentPartPr/>
                <p14:nvPr/>
              </p14:nvContentPartPr>
              <p14:xfrm>
                <a:off x="6927022" y="1681331"/>
                <a:ext cx="205200" cy="50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4D837D-29E0-7BA5-13AD-8380B48316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18022" y="1672691"/>
                  <a:ext cx="2228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29BD7C-78CE-6E82-00B7-827DB5D5F4DB}"/>
              </a:ext>
            </a:extLst>
          </p:cNvPr>
          <p:cNvGrpSpPr/>
          <p:nvPr/>
        </p:nvGrpSpPr>
        <p:grpSpPr>
          <a:xfrm>
            <a:off x="4635982" y="2631011"/>
            <a:ext cx="1627920" cy="917280"/>
            <a:chOff x="4635982" y="2631011"/>
            <a:chExt cx="162792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9EC803-2185-4FD9-5204-372C0A1B62C8}"/>
                    </a:ext>
                  </a:extLst>
                </p14:cNvPr>
                <p14:cNvContentPartPr/>
                <p14:nvPr/>
              </p14:nvContentPartPr>
              <p14:xfrm>
                <a:off x="4635982" y="2631011"/>
                <a:ext cx="1627920" cy="917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9EC803-2185-4FD9-5204-372C0A1B62C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26982" y="2622371"/>
                  <a:ext cx="164556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B5D4DC-0E04-11E7-EB74-D33DAD7AFFDE}"/>
                    </a:ext>
                  </a:extLst>
                </p14:cNvPr>
                <p14:cNvContentPartPr/>
                <p14:nvPr/>
              </p14:nvContentPartPr>
              <p14:xfrm>
                <a:off x="5853502" y="2823251"/>
                <a:ext cx="32040" cy="5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B5D4DC-0E04-11E7-EB74-D33DAD7AFF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44862" y="2814251"/>
                  <a:ext cx="49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2A4FBE-55C6-4961-9240-13C166B0560E}"/>
                    </a:ext>
                  </a:extLst>
                </p14:cNvPr>
                <p14:cNvContentPartPr/>
                <p14:nvPr/>
              </p14:nvContentPartPr>
              <p14:xfrm>
                <a:off x="4742182" y="2672051"/>
                <a:ext cx="528480" cy="3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2A4FBE-55C6-4961-9240-13C166B056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33542" y="2663411"/>
                  <a:ext cx="5461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D0C1458-0695-F90D-358D-BDC2A2CFD3E0}"/>
              </a:ext>
            </a:extLst>
          </p:cNvPr>
          <p:cNvGrpSpPr/>
          <p:nvPr/>
        </p:nvGrpSpPr>
        <p:grpSpPr>
          <a:xfrm>
            <a:off x="6671062" y="2404211"/>
            <a:ext cx="4559400" cy="902880"/>
            <a:chOff x="6671062" y="2404211"/>
            <a:chExt cx="455940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855391-2B6B-DF9F-B44F-21B013556E9D}"/>
                    </a:ext>
                  </a:extLst>
                </p14:cNvPr>
                <p14:cNvContentPartPr/>
                <p14:nvPr/>
              </p14:nvContentPartPr>
              <p14:xfrm>
                <a:off x="6671062" y="2538851"/>
                <a:ext cx="1245960" cy="768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855391-2B6B-DF9F-B44F-21B013556E9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62062" y="2530211"/>
                  <a:ext cx="126360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AB9AAD5-7CF8-D087-A6C9-D8D2F675319C}"/>
                    </a:ext>
                  </a:extLst>
                </p14:cNvPr>
                <p14:cNvContentPartPr/>
                <p14:nvPr/>
              </p14:nvContentPartPr>
              <p14:xfrm>
                <a:off x="7713622" y="2720651"/>
                <a:ext cx="254880" cy="2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AB9AAD5-7CF8-D087-A6C9-D8D2F67531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04622" y="2711651"/>
                  <a:ext cx="272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BC2D62-074F-E978-F8E6-1046E66CCF66}"/>
                    </a:ext>
                  </a:extLst>
                </p14:cNvPr>
                <p14:cNvContentPartPr/>
                <p14:nvPr/>
              </p14:nvContentPartPr>
              <p14:xfrm>
                <a:off x="7359742" y="2519051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BC2D62-074F-E978-F8E6-1046E66CCF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51102" y="2510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9DA48C-DD49-F23E-954D-3EB045539808}"/>
                    </a:ext>
                  </a:extLst>
                </p14:cNvPr>
                <p14:cNvContentPartPr/>
                <p14:nvPr/>
              </p14:nvContentPartPr>
              <p14:xfrm>
                <a:off x="8163622" y="2828651"/>
                <a:ext cx="331200" cy="201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9DA48C-DD49-F23E-954D-3EB0455398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54622" y="2820011"/>
                  <a:ext cx="34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31C13D-5357-92CD-8FCD-1E220D27664F}"/>
                    </a:ext>
                  </a:extLst>
                </p14:cNvPr>
                <p14:cNvContentPartPr/>
                <p14:nvPr/>
              </p14:nvContentPartPr>
              <p14:xfrm>
                <a:off x="8228062" y="2632451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31C13D-5357-92CD-8FCD-1E220D2766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19422" y="2623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9FE299-2B6C-DE1B-2F12-B3B0638CC54F}"/>
                    </a:ext>
                  </a:extLst>
                </p14:cNvPr>
                <p14:cNvContentPartPr/>
                <p14:nvPr/>
              </p14:nvContentPartPr>
              <p14:xfrm>
                <a:off x="8723422" y="2452811"/>
                <a:ext cx="920160" cy="540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9FE299-2B6C-DE1B-2F12-B3B0638CC5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14782" y="2444171"/>
                  <a:ext cx="9378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5F5BC34-B547-29C6-A9C7-090EF5ADB585}"/>
                    </a:ext>
                  </a:extLst>
                </p14:cNvPr>
                <p14:cNvContentPartPr/>
                <p14:nvPr/>
              </p14:nvContentPartPr>
              <p14:xfrm>
                <a:off x="8643142" y="2638571"/>
                <a:ext cx="559440" cy="74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5F5BC34-B547-29C6-A9C7-090EF5ADB5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34142" y="2629931"/>
                  <a:ext cx="577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0C13C2-BE96-A1A1-6A17-4FD1CCB06869}"/>
                    </a:ext>
                  </a:extLst>
                </p14:cNvPr>
                <p14:cNvContentPartPr/>
                <p14:nvPr/>
              </p14:nvContentPartPr>
              <p14:xfrm>
                <a:off x="9821062" y="2404211"/>
                <a:ext cx="1409400" cy="61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0C13C2-BE96-A1A1-6A17-4FD1CCB0686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12062" y="2395211"/>
                  <a:ext cx="1427040" cy="62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D43C7A5-9C6D-5EB1-A370-E722536AD7B2}"/>
              </a:ext>
            </a:extLst>
          </p:cNvPr>
          <p:cNvGrpSpPr/>
          <p:nvPr/>
        </p:nvGrpSpPr>
        <p:grpSpPr>
          <a:xfrm>
            <a:off x="4639582" y="3322571"/>
            <a:ext cx="4172400" cy="747360"/>
            <a:chOff x="4639582" y="3322571"/>
            <a:chExt cx="417240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C0ACB9C-1A66-FEBC-8567-0231078F5EB9}"/>
                    </a:ext>
                  </a:extLst>
                </p14:cNvPr>
                <p14:cNvContentPartPr/>
                <p14:nvPr/>
              </p14:nvContentPartPr>
              <p14:xfrm>
                <a:off x="4639582" y="3496091"/>
                <a:ext cx="611280" cy="483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C0ACB9C-1A66-FEBC-8567-0231078F5E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30582" y="3487091"/>
                  <a:ext cx="6289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1304FA-B698-B3E9-1661-600E26C5D62A}"/>
                    </a:ext>
                  </a:extLst>
                </p14:cNvPr>
                <p14:cNvContentPartPr/>
                <p14:nvPr/>
              </p14:nvContentPartPr>
              <p14:xfrm>
                <a:off x="4684582" y="3605171"/>
                <a:ext cx="366840" cy="14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1304FA-B698-B3E9-1661-600E26C5D62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75942" y="3596531"/>
                  <a:ext cx="38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4106BA-B114-B513-8790-86940FED81F3}"/>
                    </a:ext>
                  </a:extLst>
                </p14:cNvPr>
                <p14:cNvContentPartPr/>
                <p14:nvPr/>
              </p14:nvContentPartPr>
              <p14:xfrm>
                <a:off x="5474782" y="3479891"/>
                <a:ext cx="626040" cy="483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4106BA-B114-B513-8790-86940FED81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65782" y="3471251"/>
                  <a:ext cx="6436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7CB774-9252-17F0-E7B4-90063AA66DAB}"/>
                    </a:ext>
                  </a:extLst>
                </p14:cNvPr>
                <p14:cNvContentPartPr/>
                <p14:nvPr/>
              </p14:nvContentPartPr>
              <p14:xfrm>
                <a:off x="5466142" y="3556931"/>
                <a:ext cx="491400" cy="8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7CB774-9252-17F0-E7B4-90063AA66DA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57502" y="3548291"/>
                  <a:ext cx="509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C389BC2-EDD8-22E8-13B6-E051BC7DDC0F}"/>
                    </a:ext>
                  </a:extLst>
                </p14:cNvPr>
                <p14:cNvContentPartPr/>
                <p14:nvPr/>
              </p14:nvContentPartPr>
              <p14:xfrm>
                <a:off x="6443902" y="3689411"/>
                <a:ext cx="963360" cy="25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C389BC2-EDD8-22E8-13B6-E051BC7DDC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34902" y="3680411"/>
                  <a:ext cx="981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E778A4-4442-C91C-2A04-0728762BEB85}"/>
                    </a:ext>
                  </a:extLst>
                </p14:cNvPr>
                <p14:cNvContentPartPr/>
                <p14:nvPr/>
              </p14:nvContentPartPr>
              <p14:xfrm>
                <a:off x="7171102" y="3808571"/>
                <a:ext cx="279720" cy="178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E778A4-4442-C91C-2A04-0728762BEB8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62102" y="3799931"/>
                  <a:ext cx="297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4C0C53-6D90-548C-89DC-D00C5E59CC7D}"/>
                    </a:ext>
                  </a:extLst>
                </p14:cNvPr>
                <p14:cNvContentPartPr/>
                <p14:nvPr/>
              </p14:nvContentPartPr>
              <p14:xfrm>
                <a:off x="7703182" y="3322571"/>
                <a:ext cx="1108800" cy="74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4C0C53-6D90-548C-89DC-D00C5E59CC7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94182" y="3313571"/>
                  <a:ext cx="112644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2C3AE1-61C2-A137-82C0-9BE726465571}"/>
                    </a:ext>
                  </a:extLst>
                </p14:cNvPr>
                <p14:cNvContentPartPr/>
                <p14:nvPr/>
              </p14:nvContentPartPr>
              <p14:xfrm>
                <a:off x="8110702" y="3498251"/>
                <a:ext cx="46080" cy="38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22C3AE1-61C2-A137-82C0-9BE72646557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01702" y="3489251"/>
                  <a:ext cx="637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8EBE32D-CA33-7C52-A58C-083ACFF4976E}"/>
                  </a:ext>
                </a:extLst>
              </p14:cNvPr>
              <p14:cNvContentPartPr/>
              <p14:nvPr/>
            </p14:nvContentPartPr>
            <p14:xfrm>
              <a:off x="9079462" y="3391691"/>
              <a:ext cx="361440" cy="461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8EBE32D-CA33-7C52-A58C-083ACFF4976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070822" y="3382691"/>
                <a:ext cx="3790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9E99AB4-70F1-EAD5-500C-1E8A763372B2}"/>
                  </a:ext>
                </a:extLst>
              </p14:cNvPr>
              <p14:cNvContentPartPr/>
              <p14:nvPr/>
            </p14:nvContentPartPr>
            <p14:xfrm>
              <a:off x="1430902" y="4239131"/>
              <a:ext cx="3490560" cy="457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9E99AB4-70F1-EAD5-500C-1E8A763372B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22262" y="4230491"/>
                <a:ext cx="35082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D4A8A49-3EDC-5007-900C-129494B87FC3}"/>
                  </a:ext>
                </a:extLst>
              </p14:cNvPr>
              <p14:cNvContentPartPr/>
              <p14:nvPr/>
            </p14:nvContentPartPr>
            <p14:xfrm>
              <a:off x="1504342" y="4770491"/>
              <a:ext cx="3240360" cy="61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D4A8A49-3EDC-5007-900C-129494B87FC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495342" y="4761491"/>
                <a:ext cx="3258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225B28B-AF24-6667-B29D-0B1E8F114683}"/>
                  </a:ext>
                </a:extLst>
              </p14:cNvPr>
              <p14:cNvContentPartPr/>
              <p14:nvPr/>
            </p14:nvContentPartPr>
            <p14:xfrm>
              <a:off x="1645822" y="4908011"/>
              <a:ext cx="3256200" cy="423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225B28B-AF24-6667-B29D-0B1E8F11468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637182" y="4899011"/>
                <a:ext cx="3273840" cy="44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7CF4B07-E599-B3D7-7B65-DE0614DE0FD6}"/>
              </a:ext>
            </a:extLst>
          </p:cNvPr>
          <p:cNvGrpSpPr/>
          <p:nvPr/>
        </p:nvGrpSpPr>
        <p:grpSpPr>
          <a:xfrm>
            <a:off x="1645822" y="5648171"/>
            <a:ext cx="481320" cy="471960"/>
            <a:chOff x="1645822" y="5648171"/>
            <a:chExt cx="4813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5429F54-1674-DE86-DC30-B8A3B153F502}"/>
                    </a:ext>
                  </a:extLst>
                </p14:cNvPr>
                <p14:cNvContentPartPr/>
                <p14:nvPr/>
              </p14:nvContentPartPr>
              <p14:xfrm>
                <a:off x="1645822" y="5648171"/>
                <a:ext cx="234000" cy="340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5429F54-1674-DE86-DC30-B8A3B153F5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37182" y="5639171"/>
                  <a:ext cx="2516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72646E1-038E-3114-FF0B-0CFB06F5AF9E}"/>
                    </a:ext>
                  </a:extLst>
                </p14:cNvPr>
                <p14:cNvContentPartPr/>
                <p14:nvPr/>
              </p14:nvContentPartPr>
              <p14:xfrm>
                <a:off x="1937062" y="5974691"/>
                <a:ext cx="190080" cy="145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72646E1-038E-3114-FF0B-0CFB06F5AF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28062" y="5966051"/>
                  <a:ext cx="2077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E413D3-B12D-A6DC-84C8-25AC0E17A2C7}"/>
              </a:ext>
            </a:extLst>
          </p:cNvPr>
          <p:cNvGrpSpPr/>
          <p:nvPr/>
        </p:nvGrpSpPr>
        <p:grpSpPr>
          <a:xfrm>
            <a:off x="3015622" y="5258651"/>
            <a:ext cx="357840" cy="662400"/>
            <a:chOff x="3015622" y="5258651"/>
            <a:chExt cx="35784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6B2AF19-9600-9664-0327-7C9F69B112EA}"/>
                    </a:ext>
                  </a:extLst>
                </p14:cNvPr>
                <p14:cNvContentPartPr/>
                <p14:nvPr/>
              </p14:nvContentPartPr>
              <p14:xfrm>
                <a:off x="3015622" y="5463491"/>
                <a:ext cx="268560" cy="45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6B2AF19-9600-9664-0327-7C9F69B112E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06622" y="5454491"/>
                  <a:ext cx="2862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F3FDC9-4B97-0932-DFDF-6B5927C9EC0A}"/>
                    </a:ext>
                  </a:extLst>
                </p14:cNvPr>
                <p14:cNvContentPartPr/>
                <p14:nvPr/>
              </p14:nvContentPartPr>
              <p14:xfrm>
                <a:off x="3238822" y="5258651"/>
                <a:ext cx="134640" cy="18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F3FDC9-4B97-0932-DFDF-6B5927C9EC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30182" y="5250011"/>
                  <a:ext cx="152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CB16080-6B72-73DD-5A7F-E182AFF4AC75}"/>
              </a:ext>
            </a:extLst>
          </p:cNvPr>
          <p:cNvGrpSpPr/>
          <p:nvPr/>
        </p:nvGrpSpPr>
        <p:grpSpPr>
          <a:xfrm>
            <a:off x="4116502" y="5437211"/>
            <a:ext cx="612000" cy="618840"/>
            <a:chOff x="4116502" y="5437211"/>
            <a:chExt cx="61200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E3CB087-50C9-F453-BBAB-6BB61DA284F0}"/>
                    </a:ext>
                  </a:extLst>
                </p14:cNvPr>
                <p14:cNvContentPartPr/>
                <p14:nvPr/>
              </p14:nvContentPartPr>
              <p14:xfrm>
                <a:off x="4116502" y="5437211"/>
                <a:ext cx="293760" cy="513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E3CB087-50C9-F453-BBAB-6BB61DA284F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07502" y="5428211"/>
                  <a:ext cx="3114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4D4DE98-1710-4401-CF7B-815FED4B881C}"/>
                    </a:ext>
                  </a:extLst>
                </p14:cNvPr>
                <p14:cNvContentPartPr/>
                <p14:nvPr/>
              </p14:nvContentPartPr>
              <p14:xfrm>
                <a:off x="4471822" y="5858051"/>
                <a:ext cx="256680" cy="19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4D4DE98-1710-4401-CF7B-815FED4B88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63182" y="5849411"/>
                  <a:ext cx="27432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7C1B098-1D3F-D10C-E952-0964B449EAAD}"/>
                  </a:ext>
                </a:extLst>
              </p14:cNvPr>
              <p14:cNvContentPartPr/>
              <p14:nvPr/>
            </p14:nvContentPartPr>
            <p14:xfrm>
              <a:off x="9483022" y="3777611"/>
              <a:ext cx="258840" cy="228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7C1B098-1D3F-D10C-E952-0964B449EAA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474382" y="3768971"/>
                <a:ext cx="27648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581C8CA-D179-5BF5-43F0-BD4D5948812A}"/>
              </a:ext>
            </a:extLst>
          </p:cNvPr>
          <p:cNvGrpSpPr/>
          <p:nvPr/>
        </p:nvGrpSpPr>
        <p:grpSpPr>
          <a:xfrm>
            <a:off x="6469102" y="4380251"/>
            <a:ext cx="2912400" cy="659880"/>
            <a:chOff x="6469102" y="4380251"/>
            <a:chExt cx="291240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2025CB-CB03-B19B-FF37-58E13B426EC2}"/>
                    </a:ext>
                  </a:extLst>
                </p14:cNvPr>
                <p14:cNvContentPartPr/>
                <p14:nvPr/>
              </p14:nvContentPartPr>
              <p14:xfrm>
                <a:off x="6469102" y="4536851"/>
                <a:ext cx="5760" cy="447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2025CB-CB03-B19B-FF37-58E13B426EC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60102" y="4528211"/>
                  <a:ext cx="234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05C452-EFA5-F532-9705-2E943A15C52B}"/>
                    </a:ext>
                  </a:extLst>
                </p14:cNvPr>
                <p14:cNvContentPartPr/>
                <p14:nvPr/>
              </p14:nvContentPartPr>
              <p14:xfrm>
                <a:off x="6630742" y="4555211"/>
                <a:ext cx="187920" cy="48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05C452-EFA5-F532-9705-2E943A15C52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21742" y="4546571"/>
                  <a:ext cx="2055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2712C67-678C-EE2A-616C-6780CD0B0FB1}"/>
                    </a:ext>
                  </a:extLst>
                </p14:cNvPr>
                <p14:cNvContentPartPr/>
                <p14:nvPr/>
              </p14:nvContentPartPr>
              <p14:xfrm>
                <a:off x="6592582" y="4755731"/>
                <a:ext cx="267480" cy="47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2712C67-678C-EE2A-616C-6780CD0B0FB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83942" y="4747091"/>
                  <a:ext cx="28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77F7FC7-56FC-1C99-91DF-BF63E3C7CD70}"/>
                    </a:ext>
                  </a:extLst>
                </p14:cNvPr>
                <p14:cNvContentPartPr/>
                <p14:nvPr/>
              </p14:nvContentPartPr>
              <p14:xfrm>
                <a:off x="7204582" y="4584371"/>
                <a:ext cx="253080" cy="43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77F7FC7-56FC-1C99-91DF-BF63E3C7CD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95582" y="4575731"/>
                  <a:ext cx="2707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6CDC95E-1011-6404-5735-8435B831E0E8}"/>
                    </a:ext>
                  </a:extLst>
                </p14:cNvPr>
                <p14:cNvContentPartPr/>
                <p14:nvPr/>
              </p14:nvContentPartPr>
              <p14:xfrm>
                <a:off x="7255342" y="4776251"/>
                <a:ext cx="134640" cy="39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6CDC95E-1011-6404-5735-8435B831E0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46702" y="4767611"/>
                  <a:ext cx="15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8BB986-ED32-231C-4EEF-33614679A529}"/>
                    </a:ext>
                  </a:extLst>
                </p14:cNvPr>
                <p14:cNvContentPartPr/>
                <p14:nvPr/>
              </p14:nvContentPartPr>
              <p14:xfrm>
                <a:off x="7661062" y="4789571"/>
                <a:ext cx="385200" cy="19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8BB986-ED32-231C-4EEF-33614679A52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52062" y="4780571"/>
                  <a:ext cx="402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572F24-95A2-04FD-ECEF-A3989D2A5690}"/>
                    </a:ext>
                  </a:extLst>
                </p14:cNvPr>
                <p14:cNvContentPartPr/>
                <p14:nvPr/>
              </p14:nvContentPartPr>
              <p14:xfrm>
                <a:off x="7791742" y="4657091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572F24-95A2-04FD-ECEF-A3989D2A56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83102" y="46480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E24D4A-82A7-9EF0-928E-7FFB3D1B9A16}"/>
                    </a:ext>
                  </a:extLst>
                </p14:cNvPr>
                <p14:cNvContentPartPr/>
                <p14:nvPr/>
              </p14:nvContentPartPr>
              <p14:xfrm>
                <a:off x="7911262" y="4744211"/>
                <a:ext cx="349560" cy="21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E24D4A-82A7-9EF0-928E-7FFB3D1B9A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02262" y="4735571"/>
                  <a:ext cx="367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BB5E23-5960-79CF-F94E-469568FF12C4}"/>
                    </a:ext>
                  </a:extLst>
                </p14:cNvPr>
                <p14:cNvContentPartPr/>
                <p14:nvPr/>
              </p14:nvContentPartPr>
              <p14:xfrm>
                <a:off x="8521462" y="4380251"/>
                <a:ext cx="860040" cy="568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BB5E23-5960-79CF-F94E-469568FF12C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12822" y="4371251"/>
                  <a:ext cx="8776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4F492DC-F1F0-8576-CE80-5971BFFD8975}"/>
                    </a:ext>
                  </a:extLst>
                </p14:cNvPr>
                <p14:cNvContentPartPr/>
                <p14:nvPr/>
              </p14:nvContentPartPr>
              <p14:xfrm>
                <a:off x="8494822" y="4567451"/>
                <a:ext cx="439560" cy="1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4F492DC-F1F0-8576-CE80-5971BFFD89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86182" y="4558811"/>
                  <a:ext cx="457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B3EDFF6-5A0A-75A2-14FA-E01F490AEFBD}"/>
              </a:ext>
            </a:extLst>
          </p:cNvPr>
          <p:cNvGrpSpPr/>
          <p:nvPr/>
        </p:nvGrpSpPr>
        <p:grpSpPr>
          <a:xfrm>
            <a:off x="9608662" y="4445771"/>
            <a:ext cx="1478160" cy="643680"/>
            <a:chOff x="9608662" y="4445771"/>
            <a:chExt cx="14781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5A4213D-BF40-08EF-2207-3C6F9B1BAEB8}"/>
                    </a:ext>
                  </a:extLst>
                </p14:cNvPr>
                <p14:cNvContentPartPr/>
                <p14:nvPr/>
              </p14:nvContentPartPr>
              <p14:xfrm>
                <a:off x="9608662" y="4445771"/>
                <a:ext cx="1330560" cy="482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5A4213D-BF40-08EF-2207-3C6F9B1BAE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99662" y="4437131"/>
                  <a:ext cx="13482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9DCDC3-35F3-2F03-29F0-4BC377DA9B2F}"/>
                    </a:ext>
                  </a:extLst>
                </p14:cNvPr>
                <p14:cNvContentPartPr/>
                <p14:nvPr/>
              </p14:nvContentPartPr>
              <p14:xfrm>
                <a:off x="10848502" y="4883531"/>
                <a:ext cx="238320" cy="205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9DCDC3-35F3-2F03-29F0-4BC377DA9B2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39862" y="4874531"/>
                  <a:ext cx="25596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1A3DB2D-60ED-8576-4F88-E524D4FC6C03}"/>
                  </a:ext>
                </a:extLst>
              </p14:cNvPr>
              <p14:cNvContentPartPr/>
              <p14:nvPr/>
            </p14:nvContentPartPr>
            <p14:xfrm>
              <a:off x="8833582" y="5795051"/>
              <a:ext cx="206280" cy="284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1A3DB2D-60ED-8576-4F88-E524D4FC6C0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824942" y="5786051"/>
                <a:ext cx="22392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6DFCE81-D7E2-E6BB-F53C-D72AF59E54CA}"/>
              </a:ext>
            </a:extLst>
          </p:cNvPr>
          <p:cNvGrpSpPr/>
          <p:nvPr/>
        </p:nvGrpSpPr>
        <p:grpSpPr>
          <a:xfrm>
            <a:off x="5888062" y="5273771"/>
            <a:ext cx="6104160" cy="1430280"/>
            <a:chOff x="5888062" y="5273771"/>
            <a:chExt cx="6104160" cy="14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B9B9F8-4018-8A65-FFC4-E799D2123D46}"/>
                    </a:ext>
                  </a:extLst>
                </p14:cNvPr>
                <p14:cNvContentPartPr/>
                <p14:nvPr/>
              </p14:nvContentPartPr>
              <p14:xfrm>
                <a:off x="6702022" y="5414531"/>
                <a:ext cx="309960" cy="377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B9B9F8-4018-8A65-FFC4-E799D2123D4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93022" y="5405531"/>
                  <a:ext cx="327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CA24F5-B104-B545-BC7E-E4713AF094B8}"/>
                    </a:ext>
                  </a:extLst>
                </p14:cNvPr>
                <p14:cNvContentPartPr/>
                <p14:nvPr/>
              </p14:nvContentPartPr>
              <p14:xfrm>
                <a:off x="7073182" y="5273771"/>
                <a:ext cx="59040" cy="118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CA24F5-B104-B545-BC7E-E4713AF094B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64182" y="5265131"/>
                  <a:ext cx="7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EEA45BD-9B47-71FF-5D1A-38E02D801780}"/>
                    </a:ext>
                  </a:extLst>
                </p14:cNvPr>
                <p14:cNvContentPartPr/>
                <p14:nvPr/>
              </p14:nvContentPartPr>
              <p14:xfrm>
                <a:off x="7558822" y="5453411"/>
                <a:ext cx="232560" cy="273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EEA45BD-9B47-71FF-5D1A-38E02D80178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50182" y="5444771"/>
                  <a:ext cx="250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EF0F077-D5CD-73CC-1B7A-EE9AC61C6D77}"/>
                    </a:ext>
                  </a:extLst>
                </p14:cNvPr>
                <p14:cNvContentPartPr/>
                <p14:nvPr/>
              </p14:nvContentPartPr>
              <p14:xfrm>
                <a:off x="8142382" y="5336771"/>
                <a:ext cx="287280" cy="45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EF0F077-D5CD-73CC-1B7A-EE9AC61C6D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33382" y="5327771"/>
                  <a:ext cx="3049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8E596F2-0D03-1F61-8DBF-668C74D06F40}"/>
                    </a:ext>
                  </a:extLst>
                </p14:cNvPr>
                <p14:cNvContentPartPr/>
                <p14:nvPr/>
              </p14:nvContentPartPr>
              <p14:xfrm>
                <a:off x="8531182" y="5741051"/>
                <a:ext cx="192600" cy="147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8E596F2-0D03-1F61-8DBF-668C74D06F4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22182" y="5732411"/>
                  <a:ext cx="210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ABE3A0-1192-7139-F5AE-026AD517DD45}"/>
                    </a:ext>
                  </a:extLst>
                </p14:cNvPr>
                <p14:cNvContentPartPr/>
                <p14:nvPr/>
              </p14:nvContentPartPr>
              <p14:xfrm>
                <a:off x="9333262" y="5314091"/>
                <a:ext cx="687600" cy="412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ABE3A0-1192-7139-F5AE-026AD517DD4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24262" y="5305091"/>
                  <a:ext cx="7052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0DBE2A-3E62-3FB5-FD18-DD6E523EFCC9}"/>
                    </a:ext>
                  </a:extLst>
                </p14:cNvPr>
                <p14:cNvContentPartPr/>
                <p14:nvPr/>
              </p14:nvContentPartPr>
              <p14:xfrm>
                <a:off x="10275742" y="5279891"/>
                <a:ext cx="605520" cy="414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0DBE2A-3E62-3FB5-FD18-DD6E523EFC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66742" y="5270891"/>
                  <a:ext cx="6231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A8DD92D-B03D-0BBF-D566-A30DCD5FDD0D}"/>
                    </a:ext>
                  </a:extLst>
                </p14:cNvPr>
                <p14:cNvContentPartPr/>
                <p14:nvPr/>
              </p14:nvContentPartPr>
              <p14:xfrm>
                <a:off x="10293022" y="5418851"/>
                <a:ext cx="337320" cy="45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A8DD92D-B03D-0BBF-D566-A30DCD5FDD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84022" y="5409851"/>
                  <a:ext cx="354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B6F2F9C-6373-BBE9-0A5C-7401E73FCD69}"/>
                    </a:ext>
                  </a:extLst>
                </p14:cNvPr>
                <p14:cNvContentPartPr/>
                <p14:nvPr/>
              </p14:nvContentPartPr>
              <p14:xfrm>
                <a:off x="11135782" y="5485091"/>
                <a:ext cx="613080" cy="204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B6F2F9C-6373-BBE9-0A5C-7401E73FCD6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27142" y="5476451"/>
                  <a:ext cx="630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6DB59E-00B9-5CFF-7B4B-61BC1C84E187}"/>
                    </a:ext>
                  </a:extLst>
                </p14:cNvPr>
                <p14:cNvContentPartPr/>
                <p14:nvPr/>
              </p14:nvContentPartPr>
              <p14:xfrm>
                <a:off x="11495422" y="5513891"/>
                <a:ext cx="262800" cy="201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6DB59E-00B9-5CFF-7B4B-61BC1C84E18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86782" y="5504891"/>
                  <a:ext cx="280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2DB61D1-2D4C-5C16-BEE9-BBFCC8002715}"/>
                    </a:ext>
                  </a:extLst>
                </p14:cNvPr>
                <p14:cNvContentPartPr/>
                <p14:nvPr/>
              </p14:nvContentPartPr>
              <p14:xfrm>
                <a:off x="5888062" y="5966051"/>
                <a:ext cx="968400" cy="585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2DB61D1-2D4C-5C16-BEE9-BBFCC800271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79422" y="5957051"/>
                  <a:ext cx="9860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AB978B-BC66-43DD-0335-7BD95BCCB017}"/>
                    </a:ext>
                  </a:extLst>
                </p14:cNvPr>
                <p14:cNvContentPartPr/>
                <p14:nvPr/>
              </p14:nvContentPartPr>
              <p14:xfrm>
                <a:off x="6204502" y="6051011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AB978B-BC66-43DD-0335-7BD95BCCB01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95502" y="604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BDBF6E-8BA3-6DFC-2D62-A2284A9FBAFA}"/>
                    </a:ext>
                  </a:extLst>
                </p14:cNvPr>
                <p14:cNvContentPartPr/>
                <p14:nvPr/>
              </p14:nvContentPartPr>
              <p14:xfrm>
                <a:off x="6992542" y="6254771"/>
                <a:ext cx="389160" cy="214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BDBF6E-8BA3-6DFC-2D62-A2284A9FBA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83542" y="6245771"/>
                  <a:ext cx="406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4F89A6-A72C-4981-DC5B-14A132A625A8}"/>
                    </a:ext>
                  </a:extLst>
                </p14:cNvPr>
                <p14:cNvContentPartPr/>
                <p14:nvPr/>
              </p14:nvContentPartPr>
              <p14:xfrm>
                <a:off x="7077862" y="6133451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4F89A6-A72C-4981-DC5B-14A132A625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69222" y="6124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19518B-ADEE-6104-FE46-B67EF309017E}"/>
                    </a:ext>
                  </a:extLst>
                </p14:cNvPr>
                <p14:cNvContentPartPr/>
                <p14:nvPr/>
              </p14:nvContentPartPr>
              <p14:xfrm>
                <a:off x="7606702" y="6091691"/>
                <a:ext cx="568080" cy="450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19518B-ADEE-6104-FE46-B67EF309017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97702" y="6083051"/>
                  <a:ext cx="585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F2C115C-D0E1-2900-FC50-5C2D52BAC6C7}"/>
                    </a:ext>
                  </a:extLst>
                </p14:cNvPr>
                <p14:cNvContentPartPr/>
                <p14:nvPr/>
              </p14:nvContentPartPr>
              <p14:xfrm>
                <a:off x="7935742" y="6203651"/>
                <a:ext cx="320400" cy="62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F2C115C-D0E1-2900-FC50-5C2D52BAC6C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26742" y="6195011"/>
                  <a:ext cx="338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A01E75-ACB9-0C23-2148-37103B5B3613}"/>
                    </a:ext>
                  </a:extLst>
                </p14:cNvPr>
                <p14:cNvContentPartPr/>
                <p14:nvPr/>
              </p14:nvContentPartPr>
              <p14:xfrm>
                <a:off x="8383582" y="6066491"/>
                <a:ext cx="1449720" cy="60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A01E75-ACB9-0C23-2148-37103B5B361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74582" y="6057851"/>
                  <a:ext cx="14673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355AB03-47DE-733E-F9B2-7CE1BF4F64F2}"/>
                    </a:ext>
                  </a:extLst>
                </p14:cNvPr>
                <p14:cNvContentPartPr/>
                <p14:nvPr/>
              </p14:nvContentPartPr>
              <p14:xfrm>
                <a:off x="9363502" y="6266291"/>
                <a:ext cx="129240" cy="177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355AB03-47DE-733E-F9B2-7CE1BF4F64F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54502" y="6257651"/>
                  <a:ext cx="146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7AA05A-87CF-0C32-B454-94E8373ED032}"/>
                    </a:ext>
                  </a:extLst>
                </p14:cNvPr>
                <p14:cNvContentPartPr/>
                <p14:nvPr/>
              </p14:nvContentPartPr>
              <p14:xfrm>
                <a:off x="9457462" y="6252251"/>
                <a:ext cx="83160" cy="63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7AA05A-87CF-0C32-B454-94E8373ED03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448822" y="6243251"/>
                  <a:ext cx="10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9790A9D-3305-C1BE-67C9-62D32E4794D9}"/>
                    </a:ext>
                  </a:extLst>
                </p14:cNvPr>
                <p14:cNvContentPartPr/>
                <p14:nvPr/>
              </p14:nvContentPartPr>
              <p14:xfrm>
                <a:off x="10032022" y="5969291"/>
                <a:ext cx="453240" cy="527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9790A9D-3305-C1BE-67C9-62D32E4794D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23022" y="5960651"/>
                  <a:ext cx="4708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284421F-8DEC-0BCD-4416-795D60CB4F46}"/>
                    </a:ext>
                  </a:extLst>
                </p14:cNvPr>
                <p14:cNvContentPartPr/>
                <p14:nvPr/>
              </p14:nvContentPartPr>
              <p14:xfrm>
                <a:off x="9936262" y="5997011"/>
                <a:ext cx="445320" cy="86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284421F-8DEC-0BCD-4416-795D60CB4F4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27622" y="5988011"/>
                  <a:ext cx="462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1DC1B90-83C4-FD21-5FA3-6E681A5CCB31}"/>
                    </a:ext>
                  </a:extLst>
                </p14:cNvPr>
                <p14:cNvContentPartPr/>
                <p14:nvPr/>
              </p14:nvContentPartPr>
              <p14:xfrm>
                <a:off x="10609102" y="5876771"/>
                <a:ext cx="1371240" cy="82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1DC1B90-83C4-FD21-5FA3-6E681A5CCB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00462" y="5867771"/>
                  <a:ext cx="138888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34BA4B3-671E-68F1-C8A7-ACEC6CC3B5AA}"/>
                    </a:ext>
                  </a:extLst>
                </p14:cNvPr>
                <p14:cNvContentPartPr/>
                <p14:nvPr/>
              </p14:nvContentPartPr>
              <p14:xfrm>
                <a:off x="11730142" y="6099611"/>
                <a:ext cx="262080" cy="113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34BA4B3-671E-68F1-C8A7-ACEC6CC3B5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721142" y="6090971"/>
                  <a:ext cx="2797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A9FBC6-468B-883B-D8A7-B1B654125BDA}"/>
                  </a:ext>
                </a:extLst>
              </p14:cNvPr>
              <p14:cNvContentPartPr/>
              <p14:nvPr/>
            </p14:nvContentPartPr>
            <p14:xfrm>
              <a:off x="1038550" y="3101524"/>
              <a:ext cx="132480" cy="15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A9FBC6-468B-883B-D8A7-B1B654125BD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29550" y="3092884"/>
                <a:ext cx="15012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FB03D67-7922-0D5C-D99E-FE29A6817C78}"/>
              </a:ext>
            </a:extLst>
          </p:cNvPr>
          <p:cNvGrpSpPr/>
          <p:nvPr/>
        </p:nvGrpSpPr>
        <p:grpSpPr>
          <a:xfrm>
            <a:off x="1314310" y="2685004"/>
            <a:ext cx="1986840" cy="527040"/>
            <a:chOff x="1314310" y="2685004"/>
            <a:chExt cx="19868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4EB535-9188-D671-78DA-9205AA8BC48B}"/>
                    </a:ext>
                  </a:extLst>
                </p14:cNvPr>
                <p14:cNvContentPartPr/>
                <p14:nvPr/>
              </p14:nvContentPartPr>
              <p14:xfrm>
                <a:off x="1314310" y="2685004"/>
                <a:ext cx="1986840" cy="52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4EB535-9188-D671-78DA-9205AA8BC48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05670" y="2676004"/>
                  <a:ext cx="20044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07CA3A-923B-7552-9C49-72BF855794EC}"/>
                    </a:ext>
                  </a:extLst>
                </p14:cNvPr>
                <p14:cNvContentPartPr/>
                <p14:nvPr/>
              </p14:nvContentPartPr>
              <p14:xfrm>
                <a:off x="1337710" y="2728204"/>
                <a:ext cx="126360" cy="9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07CA3A-923B-7552-9C49-72BF855794E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28710" y="2719204"/>
                  <a:ext cx="14400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37EBF6-7FA4-A429-D198-AF87FB2F7238}"/>
                  </a:ext>
                </a:extLst>
              </p14:cNvPr>
              <p14:cNvContentPartPr/>
              <p14:nvPr/>
            </p14:nvContentPartPr>
            <p14:xfrm>
              <a:off x="1632550" y="4625044"/>
              <a:ext cx="3635640" cy="433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37EBF6-7FA4-A429-D198-AF87FB2F723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623910" y="4616404"/>
                <a:ext cx="36532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993BB4-6C06-C099-8E7C-F7B66FD4EC3D}"/>
                  </a:ext>
                </a:extLst>
              </p14:cNvPr>
              <p14:cNvContentPartPr/>
              <p14:nvPr/>
            </p14:nvContentPartPr>
            <p14:xfrm>
              <a:off x="5157310" y="4770844"/>
              <a:ext cx="200880" cy="19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993BB4-6C06-C099-8E7C-F7B66FD4EC3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148310" y="4761844"/>
                <a:ext cx="21852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4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BE4FD2-3BD7-606C-738A-88C7FC101AB4}"/>
                  </a:ext>
                </a:extLst>
              </p14:cNvPr>
              <p14:cNvContentPartPr/>
              <p14:nvPr/>
            </p14:nvContentPartPr>
            <p14:xfrm>
              <a:off x="533830" y="200644"/>
              <a:ext cx="307440" cy="58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BE4FD2-3BD7-606C-738A-88C7FC101A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30" y="192004"/>
                <a:ext cx="325080" cy="59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0E0019B-46B8-4FB3-7DCE-246623F5D4B7}"/>
              </a:ext>
            </a:extLst>
          </p:cNvPr>
          <p:cNvGrpSpPr/>
          <p:nvPr/>
        </p:nvGrpSpPr>
        <p:grpSpPr>
          <a:xfrm>
            <a:off x="1106230" y="127564"/>
            <a:ext cx="1772640" cy="568440"/>
            <a:chOff x="1106230" y="127564"/>
            <a:chExt cx="17726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1A023B-C1B5-8635-073E-5B39C030DC6B}"/>
                    </a:ext>
                  </a:extLst>
                </p14:cNvPr>
                <p14:cNvContentPartPr/>
                <p14:nvPr/>
              </p14:nvContentPartPr>
              <p14:xfrm>
                <a:off x="1106230" y="127564"/>
                <a:ext cx="1772640" cy="56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1A023B-C1B5-8635-073E-5B39C030DC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7590" y="118564"/>
                  <a:ext cx="17902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6F8E15-8FE3-85AD-66A8-CB63CF2E8255}"/>
                    </a:ext>
                  </a:extLst>
                </p14:cNvPr>
                <p14:cNvContentPartPr/>
                <p14:nvPr/>
              </p14:nvContentPartPr>
              <p14:xfrm>
                <a:off x="2096230" y="284884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6F8E15-8FE3-85AD-66A8-CB63CF2E82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7590" y="2758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ED1902-C8CA-A4A5-4D33-1CA13467FF2B}"/>
                    </a:ext>
                  </a:extLst>
                </p14:cNvPr>
                <p14:cNvContentPartPr/>
                <p14:nvPr/>
              </p14:nvContentPartPr>
              <p14:xfrm>
                <a:off x="1676470" y="231244"/>
                <a:ext cx="400320" cy="73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ED1902-C8CA-A4A5-4D33-1CA13467FF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7470" y="222604"/>
                  <a:ext cx="4179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99C384-B4B9-76A0-F7B1-DC77E944DD84}"/>
              </a:ext>
            </a:extLst>
          </p:cNvPr>
          <p:cNvGrpSpPr/>
          <p:nvPr/>
        </p:nvGrpSpPr>
        <p:grpSpPr>
          <a:xfrm>
            <a:off x="3113230" y="116764"/>
            <a:ext cx="3996360" cy="578520"/>
            <a:chOff x="3113230" y="116764"/>
            <a:chExt cx="399636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BB9B9A-A36D-979E-992A-03AE3F9A642D}"/>
                    </a:ext>
                  </a:extLst>
                </p14:cNvPr>
                <p14:cNvContentPartPr/>
                <p14:nvPr/>
              </p14:nvContentPartPr>
              <p14:xfrm>
                <a:off x="3113230" y="379204"/>
                <a:ext cx="639360" cy="169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BB9B9A-A36D-979E-992A-03AE3F9A64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4230" y="370564"/>
                  <a:ext cx="657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A72CD7-798A-43FF-F8F7-01876F6DEE5E}"/>
                    </a:ext>
                  </a:extLst>
                </p14:cNvPr>
                <p14:cNvContentPartPr/>
                <p14:nvPr/>
              </p14:nvContentPartPr>
              <p14:xfrm>
                <a:off x="3906670" y="141244"/>
                <a:ext cx="843120" cy="55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A72CD7-798A-43FF-F8F7-01876F6DEE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97670" y="132244"/>
                  <a:ext cx="8607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4F9D31-8BEA-D495-CCBE-70A8326BD125}"/>
                    </a:ext>
                  </a:extLst>
                </p14:cNvPr>
                <p14:cNvContentPartPr/>
                <p14:nvPr/>
              </p14:nvContentPartPr>
              <p14:xfrm>
                <a:off x="4493830" y="316564"/>
                <a:ext cx="262440" cy="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4F9D31-8BEA-D495-CCBE-70A8326BD1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85190" y="307924"/>
                  <a:ext cx="28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669AB7-8A38-7718-F765-D71FCA95EBE7}"/>
                    </a:ext>
                  </a:extLst>
                </p14:cNvPr>
                <p14:cNvContentPartPr/>
                <p14:nvPr/>
              </p14:nvContentPartPr>
              <p14:xfrm>
                <a:off x="4081270" y="208924"/>
                <a:ext cx="63720" cy="6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669AB7-8A38-7718-F765-D71FCA95EB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72630" y="199924"/>
                  <a:ext cx="81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ED5577-B2B3-2F6F-B948-F66653C3954B}"/>
                    </a:ext>
                  </a:extLst>
                </p14:cNvPr>
                <p14:cNvContentPartPr/>
                <p14:nvPr/>
              </p14:nvContentPartPr>
              <p14:xfrm>
                <a:off x="5054710" y="121084"/>
                <a:ext cx="738000" cy="45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ED5577-B2B3-2F6F-B948-F66653C395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5710" y="112084"/>
                  <a:ext cx="755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091898-718D-F82B-2AE2-900174583705}"/>
                    </a:ext>
                  </a:extLst>
                </p14:cNvPr>
                <p14:cNvContentPartPr/>
                <p14:nvPr/>
              </p14:nvContentPartPr>
              <p14:xfrm>
                <a:off x="6033910" y="116764"/>
                <a:ext cx="448200" cy="404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091898-718D-F82B-2AE2-9001745837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24910" y="108124"/>
                  <a:ext cx="4658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D02DC4-A86F-4510-E641-9BA1DA80D3D0}"/>
                    </a:ext>
                  </a:extLst>
                </p14:cNvPr>
                <p14:cNvContentPartPr/>
                <p14:nvPr/>
              </p14:nvContentPartPr>
              <p14:xfrm>
                <a:off x="6094030" y="239884"/>
                <a:ext cx="404640" cy="5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D02DC4-A86F-4510-E641-9BA1DA80D3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85030" y="231244"/>
                  <a:ext cx="422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72BA89-4B8F-CC65-6480-337A9B7671A2}"/>
                    </a:ext>
                  </a:extLst>
                </p14:cNvPr>
                <p14:cNvContentPartPr/>
                <p14:nvPr/>
              </p14:nvContentPartPr>
              <p14:xfrm>
                <a:off x="6759310" y="166804"/>
                <a:ext cx="350280" cy="36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72BA89-4B8F-CC65-6480-337A9B7671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50310" y="158164"/>
                  <a:ext cx="36792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164717-8549-DD42-066D-018B0F0FA9F3}"/>
                  </a:ext>
                </a:extLst>
              </p14:cNvPr>
              <p14:cNvContentPartPr/>
              <p14:nvPr/>
            </p14:nvContentPartPr>
            <p14:xfrm>
              <a:off x="9196510" y="535804"/>
              <a:ext cx="45000" cy="37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164717-8549-DD42-066D-018B0F0FA9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87870" y="526804"/>
                <a:ext cx="62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7581A7-A010-5430-46A0-D2CCDD0BCD45}"/>
                  </a:ext>
                </a:extLst>
              </p14:cNvPr>
              <p14:cNvContentPartPr/>
              <p14:nvPr/>
            </p14:nvContentPartPr>
            <p14:xfrm>
              <a:off x="7284190" y="83284"/>
              <a:ext cx="1799640" cy="57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7581A7-A010-5430-46A0-D2CCDD0BCD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5190" y="74284"/>
                <a:ext cx="181728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B580392-45E7-7DD9-E73C-4AF17BD2B16F}"/>
                  </a:ext>
                </a:extLst>
              </p14:cNvPr>
              <p14:cNvContentPartPr/>
              <p14:nvPr/>
            </p14:nvContentPartPr>
            <p14:xfrm>
              <a:off x="8391190" y="262924"/>
              <a:ext cx="378360" cy="42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B580392-45E7-7DD9-E73C-4AF17BD2B1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82550" y="254284"/>
                <a:ext cx="3960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6224EB-7D45-5091-0B7E-A44193AF8B3A}"/>
                  </a:ext>
                </a:extLst>
              </p14:cNvPr>
              <p14:cNvContentPartPr/>
              <p14:nvPr/>
            </p14:nvContentPartPr>
            <p14:xfrm>
              <a:off x="9113350" y="560284"/>
              <a:ext cx="120960" cy="178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6224EB-7D45-5091-0B7E-A44193AF8B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04710" y="551284"/>
                <a:ext cx="13860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92F3F77-6A3B-3C6F-6CD0-CB9CA1153769}"/>
              </a:ext>
            </a:extLst>
          </p:cNvPr>
          <p:cNvGrpSpPr/>
          <p:nvPr/>
        </p:nvGrpSpPr>
        <p:grpSpPr>
          <a:xfrm>
            <a:off x="9606190" y="118564"/>
            <a:ext cx="1735920" cy="614520"/>
            <a:chOff x="9606190" y="118564"/>
            <a:chExt cx="173592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5C6DB5-863C-7489-6AD4-8D5D231A3DF8}"/>
                    </a:ext>
                  </a:extLst>
                </p14:cNvPr>
                <p14:cNvContentPartPr/>
                <p14:nvPr/>
              </p14:nvContentPartPr>
              <p14:xfrm>
                <a:off x="9606190" y="261484"/>
                <a:ext cx="225360" cy="27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5C6DB5-863C-7489-6AD4-8D5D231A3D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97550" y="252484"/>
                  <a:ext cx="243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B3743E-6EA0-400C-36FE-BAB3CB6BD99C}"/>
                    </a:ext>
                  </a:extLst>
                </p14:cNvPr>
                <p14:cNvContentPartPr/>
                <p14:nvPr/>
              </p14:nvContentPartPr>
              <p14:xfrm>
                <a:off x="9907870" y="118564"/>
                <a:ext cx="64440" cy="11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B3743E-6EA0-400C-36FE-BAB3CB6BD9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99230" y="109564"/>
                  <a:ext cx="82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26025F-9305-FD19-DA84-85F3ED743F54}"/>
                    </a:ext>
                  </a:extLst>
                </p14:cNvPr>
                <p14:cNvContentPartPr/>
                <p14:nvPr/>
              </p14:nvContentPartPr>
              <p14:xfrm>
                <a:off x="10163470" y="345724"/>
                <a:ext cx="24516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26025F-9305-FD19-DA84-85F3ED743F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54830" y="337084"/>
                  <a:ext cx="26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EBCAA5-DD3F-B4AE-2886-1344C5272D88}"/>
                    </a:ext>
                  </a:extLst>
                </p14:cNvPr>
                <p14:cNvContentPartPr/>
                <p14:nvPr/>
              </p14:nvContentPartPr>
              <p14:xfrm>
                <a:off x="10131070" y="453724"/>
                <a:ext cx="22068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EBCAA5-DD3F-B4AE-2886-1344C5272D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2070" y="445084"/>
                  <a:ext cx="238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801DDE-B40A-1F03-1858-D564A9B579E7}"/>
                    </a:ext>
                  </a:extLst>
                </p14:cNvPr>
                <p14:cNvContentPartPr/>
                <p14:nvPr/>
              </p14:nvContentPartPr>
              <p14:xfrm>
                <a:off x="10644790" y="228364"/>
                <a:ext cx="209880" cy="32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801DDE-B40A-1F03-1858-D564A9B579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6150" y="219364"/>
                  <a:ext cx="227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1001E8-0F55-4086-9B56-7DAD4427D53C}"/>
                    </a:ext>
                  </a:extLst>
                </p14:cNvPr>
                <p14:cNvContentPartPr/>
                <p14:nvPr/>
              </p14:nvContentPartPr>
              <p14:xfrm>
                <a:off x="10887070" y="552364"/>
                <a:ext cx="231480" cy="18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1001E8-0F55-4086-9B56-7DAD4427D5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78070" y="543724"/>
                  <a:ext cx="249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A9A769-7D00-5B1B-E962-90E46ECFF45D}"/>
                    </a:ext>
                  </a:extLst>
                </p14:cNvPr>
                <p14:cNvContentPartPr/>
                <p14:nvPr/>
              </p14:nvContentPartPr>
              <p14:xfrm>
                <a:off x="11301430" y="684124"/>
                <a:ext cx="40680" cy="1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A9A769-7D00-5B1B-E962-90E46ECFF4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92790" y="675484"/>
                  <a:ext cx="58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3FB558-9D48-4203-574E-553778E1BA94}"/>
              </a:ext>
            </a:extLst>
          </p:cNvPr>
          <p:cNvGrpSpPr/>
          <p:nvPr/>
        </p:nvGrpSpPr>
        <p:grpSpPr>
          <a:xfrm>
            <a:off x="9498910" y="1166884"/>
            <a:ext cx="1604160" cy="593280"/>
            <a:chOff x="9498910" y="1166884"/>
            <a:chExt cx="160416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7CCC5E-38B1-42C1-8B43-510959EA6F86}"/>
                    </a:ext>
                  </a:extLst>
                </p14:cNvPr>
                <p14:cNvContentPartPr/>
                <p14:nvPr/>
              </p14:nvContentPartPr>
              <p14:xfrm>
                <a:off x="9498910" y="1166884"/>
                <a:ext cx="1604160" cy="59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7CCC5E-38B1-42C1-8B43-510959EA6F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89910" y="1157884"/>
                  <a:ext cx="16218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2F5529-CA30-CDB5-DC12-A2A8FEE33FE9}"/>
                    </a:ext>
                  </a:extLst>
                </p14:cNvPr>
                <p14:cNvContentPartPr/>
                <p14:nvPr/>
              </p14:nvContentPartPr>
              <p14:xfrm>
                <a:off x="10499710" y="1232404"/>
                <a:ext cx="92520" cy="5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2F5529-CA30-CDB5-DC12-A2A8FEE33F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91070" y="1223404"/>
                  <a:ext cx="11016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F02394-6F8B-F4B9-4772-2AA9450DD48C}"/>
                  </a:ext>
                </a:extLst>
              </p14:cNvPr>
              <p14:cNvContentPartPr/>
              <p14:nvPr/>
            </p14:nvContentPartPr>
            <p14:xfrm>
              <a:off x="714910" y="1093804"/>
              <a:ext cx="420840" cy="13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F02394-6F8B-F4B9-4772-2AA9450DD4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6270" y="1084804"/>
                <a:ext cx="438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0361DE9-7F18-603C-A765-E111481DEC9B}"/>
                  </a:ext>
                </a:extLst>
              </p14:cNvPr>
              <p14:cNvContentPartPr/>
              <p14:nvPr/>
            </p14:nvContentPartPr>
            <p14:xfrm>
              <a:off x="856750" y="1168324"/>
              <a:ext cx="128880" cy="319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0361DE9-7F18-603C-A765-E111481DEC9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8110" y="1159324"/>
                <a:ext cx="1465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F230BED-671B-602D-EBB2-3D457282E1DA}"/>
                  </a:ext>
                </a:extLst>
              </p14:cNvPr>
              <p14:cNvContentPartPr/>
              <p14:nvPr/>
            </p14:nvContentPartPr>
            <p14:xfrm>
              <a:off x="1079230" y="1039444"/>
              <a:ext cx="480960" cy="46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F230BED-671B-602D-EBB2-3D457282E1D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0230" y="1030804"/>
                <a:ext cx="4986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F3678C-D901-A95A-7D52-3AD5C96B4BE8}"/>
                  </a:ext>
                </a:extLst>
              </p14:cNvPr>
              <p14:cNvContentPartPr/>
              <p14:nvPr/>
            </p14:nvContentPartPr>
            <p14:xfrm>
              <a:off x="1413310" y="1257604"/>
              <a:ext cx="27000" cy="28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F3678C-D901-A95A-7D52-3AD5C96B4B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04310" y="1248964"/>
                <a:ext cx="44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907915C-317E-0063-1317-65008EF99755}"/>
                  </a:ext>
                </a:extLst>
              </p14:cNvPr>
              <p14:cNvContentPartPr/>
              <p14:nvPr/>
            </p14:nvContentPartPr>
            <p14:xfrm>
              <a:off x="1832710" y="1387924"/>
              <a:ext cx="770400" cy="307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907915C-317E-0063-1317-65008EF9975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23710" y="1378924"/>
                <a:ext cx="7880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4BADD62-7FD8-C629-B2BB-3325C0E2BBEA}"/>
                  </a:ext>
                </a:extLst>
              </p14:cNvPr>
              <p14:cNvContentPartPr/>
              <p14:nvPr/>
            </p14:nvContentPartPr>
            <p14:xfrm>
              <a:off x="2139070" y="1235644"/>
              <a:ext cx="86760" cy="65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4BADD62-7FD8-C629-B2BB-3325C0E2BBE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30430" y="1227004"/>
                <a:ext cx="104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970AFF6-3B45-033D-FA83-99F58E439C99}"/>
                  </a:ext>
                </a:extLst>
              </p14:cNvPr>
              <p14:cNvContentPartPr/>
              <p14:nvPr/>
            </p14:nvContentPartPr>
            <p14:xfrm>
              <a:off x="2805790" y="1020004"/>
              <a:ext cx="616680" cy="526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970AFF6-3B45-033D-FA83-99F58E439C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97150" y="1011004"/>
                <a:ext cx="6343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ACC0C0-6444-2C40-B3F2-F90A2ED1E840}"/>
                  </a:ext>
                </a:extLst>
              </p14:cNvPr>
              <p14:cNvContentPartPr/>
              <p14:nvPr/>
            </p14:nvContentPartPr>
            <p14:xfrm>
              <a:off x="2816950" y="1279204"/>
              <a:ext cx="334800" cy="22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ACC0C0-6444-2C40-B3F2-F90A2ED1E84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07950" y="1270204"/>
                <a:ext cx="352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2F91D6-3F2D-939B-8C38-77F1EA93DC47}"/>
                  </a:ext>
                </a:extLst>
              </p14:cNvPr>
              <p14:cNvContentPartPr/>
              <p14:nvPr/>
            </p14:nvContentPartPr>
            <p14:xfrm>
              <a:off x="3554950" y="1083004"/>
              <a:ext cx="1503360" cy="443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2F91D6-3F2D-939B-8C38-77F1EA93DC4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46310" y="1074364"/>
                <a:ext cx="15210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7F8657-46B4-2201-4BFB-CA001FC3266C}"/>
                  </a:ext>
                </a:extLst>
              </p14:cNvPr>
              <p14:cNvContentPartPr/>
              <p14:nvPr/>
            </p14:nvContentPartPr>
            <p14:xfrm>
              <a:off x="4792630" y="129792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7F8657-46B4-2201-4BFB-CA001FC326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3630" y="12889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9CFFDDC-08D2-1017-68CD-B075102FC103}"/>
                  </a:ext>
                </a:extLst>
              </p14:cNvPr>
              <p14:cNvContentPartPr/>
              <p14:nvPr/>
            </p14:nvContentPartPr>
            <p14:xfrm>
              <a:off x="4574830" y="1246084"/>
              <a:ext cx="3168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9CFFDDC-08D2-1017-68CD-B075102FC10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66190" y="1237084"/>
                <a:ext cx="334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7EC2EBC-CB7E-D654-C9A7-1FCFA7B281EE}"/>
                  </a:ext>
                </a:extLst>
              </p14:cNvPr>
              <p14:cNvContentPartPr/>
              <p14:nvPr/>
            </p14:nvContentPartPr>
            <p14:xfrm>
              <a:off x="4429030" y="1244644"/>
              <a:ext cx="43200" cy="1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7EC2EBC-CB7E-D654-C9A7-1FCFA7B281E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20390" y="1236004"/>
                <a:ext cx="60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BE9905-D474-A1D2-7E99-B66995E5EA93}"/>
                  </a:ext>
                </a:extLst>
              </p14:cNvPr>
              <p14:cNvContentPartPr/>
              <p14:nvPr/>
            </p14:nvContentPartPr>
            <p14:xfrm>
              <a:off x="5328670" y="1092724"/>
              <a:ext cx="645120" cy="579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BE9905-D474-A1D2-7E99-B66995E5EA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20030" y="1084084"/>
                <a:ext cx="66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917B46-72DB-1AA2-6EFC-6FEA311A098D}"/>
                  </a:ext>
                </a:extLst>
              </p14:cNvPr>
              <p14:cNvContentPartPr/>
              <p14:nvPr/>
            </p14:nvContentPartPr>
            <p14:xfrm>
              <a:off x="6175030" y="1017844"/>
              <a:ext cx="721800" cy="529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917B46-72DB-1AA2-6EFC-6FEA311A09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66030" y="1008844"/>
                <a:ext cx="7394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F5426D-6453-81BD-DB20-EA3FE2838EF8}"/>
                  </a:ext>
                </a:extLst>
              </p14:cNvPr>
              <p14:cNvContentPartPr/>
              <p14:nvPr/>
            </p14:nvContentPartPr>
            <p14:xfrm>
              <a:off x="6291670" y="1325284"/>
              <a:ext cx="404640" cy="33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F5426D-6453-81BD-DB20-EA3FE2838EF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82670" y="1316284"/>
                <a:ext cx="422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5A56253-FA94-84B3-A187-9E2706C958C8}"/>
                  </a:ext>
                </a:extLst>
              </p14:cNvPr>
              <p14:cNvContentPartPr/>
              <p14:nvPr/>
            </p14:nvContentPartPr>
            <p14:xfrm>
              <a:off x="7143070" y="1263004"/>
              <a:ext cx="2112840" cy="268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5A56253-FA94-84B3-A187-9E2706C958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34430" y="1254364"/>
                <a:ext cx="2130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20E7711-837D-EB1D-751F-115C24331B22}"/>
                  </a:ext>
                </a:extLst>
              </p14:cNvPr>
              <p14:cNvContentPartPr/>
              <p14:nvPr/>
            </p14:nvContentPartPr>
            <p14:xfrm>
              <a:off x="8476510" y="1166164"/>
              <a:ext cx="33120" cy="32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20E7711-837D-EB1D-751F-115C24331B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67510" y="1157524"/>
                <a:ext cx="50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6E1ECF-9C2E-4948-CDD8-C0C0A084A309}"/>
                  </a:ext>
                </a:extLst>
              </p14:cNvPr>
              <p14:cNvContentPartPr/>
              <p14:nvPr/>
            </p14:nvContentPartPr>
            <p14:xfrm>
              <a:off x="7784590" y="1085164"/>
              <a:ext cx="119520" cy="37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6E1ECF-9C2E-4948-CDD8-C0C0A084A3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75590" y="1076164"/>
                <a:ext cx="137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D97846-FC14-C72E-0548-0FA550863426}"/>
                  </a:ext>
                </a:extLst>
              </p14:cNvPr>
              <p14:cNvContentPartPr/>
              <p14:nvPr/>
            </p14:nvContentPartPr>
            <p14:xfrm>
              <a:off x="697990" y="1744684"/>
              <a:ext cx="1254600" cy="711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D97846-FC14-C72E-0548-0FA55086342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9350" y="1735684"/>
                <a:ext cx="12722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3AA7EEE-16B0-ED49-CFB7-4FEE1E876025}"/>
                  </a:ext>
                </a:extLst>
              </p14:cNvPr>
              <p14:cNvContentPartPr/>
              <p14:nvPr/>
            </p14:nvContentPartPr>
            <p14:xfrm>
              <a:off x="1368310" y="1884004"/>
              <a:ext cx="299520" cy="33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3AA7EEE-16B0-ED49-CFB7-4FEE1E87602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59310" y="1875364"/>
                <a:ext cx="317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485765B-71C4-6206-A71E-3964322D7926}"/>
                  </a:ext>
                </a:extLst>
              </p14:cNvPr>
              <p14:cNvContentPartPr/>
              <p14:nvPr/>
            </p14:nvContentPartPr>
            <p14:xfrm>
              <a:off x="1158070" y="1873204"/>
              <a:ext cx="94320" cy="2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485765B-71C4-6206-A71E-3964322D792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49430" y="1864204"/>
                <a:ext cx="111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689CF4-D9E1-5B0B-B9B3-5BF14E0B7AA3}"/>
                  </a:ext>
                </a:extLst>
              </p14:cNvPr>
              <p14:cNvContentPartPr/>
              <p14:nvPr/>
            </p14:nvContentPartPr>
            <p14:xfrm>
              <a:off x="2238070" y="1809484"/>
              <a:ext cx="1251720" cy="629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689CF4-D9E1-5B0B-B9B3-5BF14E0B7AA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29070" y="1800484"/>
                <a:ext cx="12693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DA2F83F-EE67-C59E-1DB8-A7453C7C78AA}"/>
                  </a:ext>
                </a:extLst>
              </p14:cNvPr>
              <p14:cNvContentPartPr/>
              <p14:nvPr/>
            </p14:nvContentPartPr>
            <p14:xfrm>
              <a:off x="3858430" y="1680964"/>
              <a:ext cx="914040" cy="516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DA2F83F-EE67-C59E-1DB8-A7453C7C78A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49790" y="1671964"/>
                <a:ext cx="9316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F468CF4-4F09-D171-F4F4-D9CC5BCC621E}"/>
                  </a:ext>
                </a:extLst>
              </p14:cNvPr>
              <p14:cNvContentPartPr/>
              <p14:nvPr/>
            </p14:nvContentPartPr>
            <p14:xfrm>
              <a:off x="4626670" y="1916764"/>
              <a:ext cx="157680" cy="18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F468CF4-4F09-D171-F4F4-D9CC5BCC621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18030" y="1908124"/>
                <a:ext cx="175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B724D4B-49A6-B534-E9BF-E2D317DDA12F}"/>
                  </a:ext>
                </a:extLst>
              </p14:cNvPr>
              <p14:cNvContentPartPr/>
              <p14:nvPr/>
            </p14:nvContentPartPr>
            <p14:xfrm>
              <a:off x="3968950" y="1912084"/>
              <a:ext cx="491040" cy="32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B724D4B-49A6-B534-E9BF-E2D317DDA12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59950" y="1903084"/>
                <a:ext cx="508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433F18D-7C1C-C8C2-2C14-01970E62D3A8}"/>
                  </a:ext>
                </a:extLst>
              </p14:cNvPr>
              <p14:cNvContentPartPr/>
              <p14:nvPr/>
            </p14:nvContentPartPr>
            <p14:xfrm>
              <a:off x="4969750" y="1764844"/>
              <a:ext cx="1002600" cy="449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433F18D-7C1C-C8C2-2C14-01970E62D3A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60750" y="1755844"/>
                <a:ext cx="10202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A3CA5B1-FBE0-3CBB-7B98-C6538FDC92C2}"/>
                  </a:ext>
                </a:extLst>
              </p14:cNvPr>
              <p14:cNvContentPartPr/>
              <p14:nvPr/>
            </p14:nvContentPartPr>
            <p14:xfrm>
              <a:off x="5664550" y="1958524"/>
              <a:ext cx="37080" cy="3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A3CA5B1-FBE0-3CBB-7B98-C6538FDC92C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55550" y="1949524"/>
                <a:ext cx="547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EBA638-1F67-29C2-94F4-43121421D7FA}"/>
                  </a:ext>
                </a:extLst>
              </p14:cNvPr>
              <p14:cNvContentPartPr/>
              <p14:nvPr/>
            </p14:nvContentPartPr>
            <p14:xfrm>
              <a:off x="5274310" y="1930444"/>
              <a:ext cx="471960" cy="14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EBA638-1F67-29C2-94F4-43121421D7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65670" y="1921804"/>
                <a:ext cx="489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C8CB664-C650-7CF7-4D66-A4791AEEEA41}"/>
                  </a:ext>
                </a:extLst>
              </p14:cNvPr>
              <p14:cNvContentPartPr/>
              <p14:nvPr/>
            </p14:nvContentPartPr>
            <p14:xfrm>
              <a:off x="6110950" y="1964644"/>
              <a:ext cx="969840" cy="413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C8CB664-C650-7CF7-4D66-A4791AEEEA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02310" y="1955644"/>
                <a:ext cx="987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94D73F-AE4E-5967-94A6-62DD7BEADD22}"/>
                  </a:ext>
                </a:extLst>
              </p14:cNvPr>
              <p14:cNvContentPartPr/>
              <p14:nvPr/>
            </p14:nvContentPartPr>
            <p14:xfrm>
              <a:off x="6619630" y="1827484"/>
              <a:ext cx="119160" cy="18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94D73F-AE4E-5967-94A6-62DD7BEADD2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610630" y="1818844"/>
                <a:ext cx="136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38D6765-A3E7-FF0F-F102-A74B45BBF345}"/>
                  </a:ext>
                </a:extLst>
              </p14:cNvPr>
              <p14:cNvContentPartPr/>
              <p14:nvPr/>
            </p14:nvContentPartPr>
            <p14:xfrm>
              <a:off x="7285630" y="1931524"/>
              <a:ext cx="368280" cy="256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38D6765-A3E7-FF0F-F102-A74B45BBF34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76630" y="1922524"/>
                <a:ext cx="38592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EB85603A-A666-6508-E2BF-130DACE12891}"/>
              </a:ext>
            </a:extLst>
          </p:cNvPr>
          <p:cNvGrpSpPr/>
          <p:nvPr/>
        </p:nvGrpSpPr>
        <p:grpSpPr>
          <a:xfrm>
            <a:off x="7632670" y="1696804"/>
            <a:ext cx="2044080" cy="669960"/>
            <a:chOff x="7632670" y="1696804"/>
            <a:chExt cx="204408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BD486DE-8909-1C66-B52C-D58148AA9590}"/>
                    </a:ext>
                  </a:extLst>
                </p14:cNvPr>
                <p14:cNvContentPartPr/>
                <p14:nvPr/>
              </p14:nvContentPartPr>
              <p14:xfrm>
                <a:off x="7632670" y="1696804"/>
                <a:ext cx="1632960" cy="669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BD486DE-8909-1C66-B52C-D58148AA95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23670" y="1688164"/>
                  <a:ext cx="16506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6AB6F66-7EB0-7A4C-D360-A0D8324F3E5C}"/>
                    </a:ext>
                  </a:extLst>
                </p14:cNvPr>
                <p14:cNvContentPartPr/>
                <p14:nvPr/>
              </p14:nvContentPartPr>
              <p14:xfrm>
                <a:off x="9047830" y="1964644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6AB6F66-7EB0-7A4C-D360-A0D8324F3E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38830" y="1955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FF3A27-D03F-D480-90E3-2CE682D78DD9}"/>
                    </a:ext>
                  </a:extLst>
                </p14:cNvPr>
                <p14:cNvContentPartPr/>
                <p14:nvPr/>
              </p14:nvContentPartPr>
              <p14:xfrm>
                <a:off x="8661190" y="1902364"/>
                <a:ext cx="529200" cy="2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FF3A27-D03F-D480-90E3-2CE682D78D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52550" y="1893724"/>
                  <a:ext cx="546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9DDF08C-73A5-1137-C4B6-686DC89CAA28}"/>
                    </a:ext>
                  </a:extLst>
                </p14:cNvPr>
                <p14:cNvContentPartPr/>
                <p14:nvPr/>
              </p14:nvContentPartPr>
              <p14:xfrm>
                <a:off x="9419350" y="1822444"/>
                <a:ext cx="257400" cy="380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9DDF08C-73A5-1137-C4B6-686DC89CAA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10710" y="1813804"/>
                  <a:ext cx="27504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8C13AF-C3C2-30E7-D1CB-B9C063C82B3F}"/>
              </a:ext>
            </a:extLst>
          </p:cNvPr>
          <p:cNvGrpSpPr/>
          <p:nvPr/>
        </p:nvGrpSpPr>
        <p:grpSpPr>
          <a:xfrm>
            <a:off x="9841270" y="1823164"/>
            <a:ext cx="1921680" cy="588960"/>
            <a:chOff x="9841270" y="1823164"/>
            <a:chExt cx="19216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B7E4AAA-2F08-4AAE-59BA-59AF01F5267E}"/>
                    </a:ext>
                  </a:extLst>
                </p14:cNvPr>
                <p14:cNvContentPartPr/>
                <p14:nvPr/>
              </p14:nvContentPartPr>
              <p14:xfrm>
                <a:off x="9841270" y="1823164"/>
                <a:ext cx="1921680" cy="588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B7E4AAA-2F08-4AAE-59BA-59AF01F526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270" y="1814164"/>
                  <a:ext cx="19393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34B3A3-F74F-BAE0-E198-8E9422E0B048}"/>
                    </a:ext>
                  </a:extLst>
                </p14:cNvPr>
                <p14:cNvContentPartPr/>
                <p14:nvPr/>
              </p14:nvContentPartPr>
              <p14:xfrm>
                <a:off x="11468470" y="2014324"/>
                <a:ext cx="266400" cy="1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34B3A3-F74F-BAE0-E198-8E9422E0B04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59830" y="2005324"/>
                  <a:ext cx="284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4F8D56-6834-E769-5963-B037E63EA210}"/>
                    </a:ext>
                  </a:extLst>
                </p14:cNvPr>
                <p14:cNvContentPartPr/>
                <p14:nvPr/>
              </p14:nvContentPartPr>
              <p14:xfrm>
                <a:off x="10756030" y="1839004"/>
                <a:ext cx="93600" cy="7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4F8D56-6834-E769-5963-B037E63EA2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7390" y="1830364"/>
                  <a:ext cx="11124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F7A8D33-2246-C0DC-F233-1A000BE1F598}"/>
                  </a:ext>
                </a:extLst>
              </p14:cNvPr>
              <p14:cNvContentPartPr/>
              <p14:nvPr/>
            </p14:nvContentPartPr>
            <p14:xfrm>
              <a:off x="5190430" y="2655844"/>
              <a:ext cx="207360" cy="297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F7A8D33-2246-C0DC-F233-1A000BE1F59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81790" y="2646844"/>
                <a:ext cx="2250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5C6F949-2A78-331D-AC46-BD951C3035EE}"/>
                  </a:ext>
                </a:extLst>
              </p14:cNvPr>
              <p14:cNvContentPartPr/>
              <p14:nvPr/>
            </p14:nvContentPartPr>
            <p14:xfrm>
              <a:off x="5466550" y="2899564"/>
              <a:ext cx="113760" cy="82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5C6F949-2A78-331D-AC46-BD951C3035E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457910" y="2890564"/>
                <a:ext cx="131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8C93864-99A2-80D5-2E18-DB6007DD753E}"/>
                  </a:ext>
                </a:extLst>
              </p14:cNvPr>
              <p14:cNvContentPartPr/>
              <p14:nvPr/>
            </p14:nvContentPartPr>
            <p14:xfrm>
              <a:off x="5043910" y="3065164"/>
              <a:ext cx="627480" cy="50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8C93864-99A2-80D5-2E18-DB6007DD753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035270" y="3056164"/>
                <a:ext cx="645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DDD9E1E-F659-6C40-C0C2-E7F7A9819CE7}"/>
                  </a:ext>
                </a:extLst>
              </p14:cNvPr>
              <p14:cNvContentPartPr/>
              <p14:nvPr/>
            </p14:nvContentPartPr>
            <p14:xfrm>
              <a:off x="5200870" y="3183244"/>
              <a:ext cx="197280" cy="311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DDD9E1E-F659-6C40-C0C2-E7F7A9819CE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191870" y="3174604"/>
                <a:ext cx="2149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D9DEEFA-45AC-FA4F-4B48-AA8020802E66}"/>
                  </a:ext>
                </a:extLst>
              </p14:cNvPr>
              <p14:cNvContentPartPr/>
              <p14:nvPr/>
            </p14:nvContentPartPr>
            <p14:xfrm>
              <a:off x="5478070" y="3466564"/>
              <a:ext cx="483840" cy="126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D9DEEFA-45AC-FA4F-4B48-AA8020802E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69430" y="3457564"/>
                <a:ext cx="501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4BC5B20-3D7F-BAD9-5FC0-F5302D1EAC96}"/>
                  </a:ext>
                </a:extLst>
              </p14:cNvPr>
              <p14:cNvContentPartPr/>
              <p14:nvPr/>
            </p14:nvContentPartPr>
            <p14:xfrm>
              <a:off x="5785150" y="3470524"/>
              <a:ext cx="235440" cy="167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4BC5B20-3D7F-BAD9-5FC0-F5302D1EAC9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76510" y="3461524"/>
                <a:ext cx="25308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5E9AE1A-9264-FA75-DAB1-A6AE0D9A661A}"/>
              </a:ext>
            </a:extLst>
          </p:cNvPr>
          <p:cNvGrpSpPr/>
          <p:nvPr/>
        </p:nvGrpSpPr>
        <p:grpSpPr>
          <a:xfrm>
            <a:off x="2584750" y="2702284"/>
            <a:ext cx="2147040" cy="505800"/>
            <a:chOff x="2584750" y="2702284"/>
            <a:chExt cx="214704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79D5C6-55DA-8F12-0AE2-B2012AD4A433}"/>
                    </a:ext>
                  </a:extLst>
                </p14:cNvPr>
                <p14:cNvContentPartPr/>
                <p14:nvPr/>
              </p14:nvContentPartPr>
              <p14:xfrm>
                <a:off x="2584750" y="2894164"/>
                <a:ext cx="207720" cy="195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79D5C6-55DA-8F12-0AE2-B2012AD4A4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76110" y="2885524"/>
                  <a:ext cx="22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35BDD5-426B-3895-EC74-F7455CE5BFE1}"/>
                    </a:ext>
                  </a:extLst>
                </p14:cNvPr>
                <p14:cNvContentPartPr/>
                <p14:nvPr/>
              </p14:nvContentPartPr>
              <p14:xfrm>
                <a:off x="2917750" y="2938804"/>
                <a:ext cx="33840" cy="143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35BDD5-426B-3895-EC74-F7455CE5BF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08750" y="2929804"/>
                  <a:ext cx="51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81B203-0204-DF87-CB71-C2BDA0789AC2}"/>
                    </a:ext>
                  </a:extLst>
                </p14:cNvPr>
                <p14:cNvContentPartPr/>
                <p14:nvPr/>
              </p14:nvContentPartPr>
              <p14:xfrm>
                <a:off x="2919190" y="2854204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81B203-0204-DF87-CB71-C2BDA0789A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0190" y="2845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D1620B-D251-4DD0-81CE-F8C5ED457714}"/>
                    </a:ext>
                  </a:extLst>
                </p14:cNvPr>
                <p14:cNvContentPartPr/>
                <p14:nvPr/>
              </p14:nvContentPartPr>
              <p14:xfrm>
                <a:off x="3041950" y="2942764"/>
                <a:ext cx="126000" cy="17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D1620B-D251-4DD0-81CE-F8C5ED45771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32950" y="2934124"/>
                  <a:ext cx="143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BC467E-3981-AAA0-EA0A-22A42147E020}"/>
                    </a:ext>
                  </a:extLst>
                </p14:cNvPr>
                <p14:cNvContentPartPr/>
                <p14:nvPr/>
              </p14:nvContentPartPr>
              <p14:xfrm>
                <a:off x="3514990" y="2736484"/>
                <a:ext cx="273600" cy="353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BC467E-3981-AAA0-EA0A-22A42147E0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05990" y="2727844"/>
                  <a:ext cx="2912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9768B3-9C88-B5FC-6893-6D15E1FA19CE}"/>
                    </a:ext>
                  </a:extLst>
                </p14:cNvPr>
                <p14:cNvContentPartPr/>
                <p14:nvPr/>
              </p14:nvContentPartPr>
              <p14:xfrm>
                <a:off x="3716590" y="3100444"/>
                <a:ext cx="182880" cy="10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9768B3-9C88-B5FC-6893-6D15E1FA19C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7950" y="3091444"/>
                  <a:ext cx="200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45DE13-F6A0-BAE2-9F26-F8F3B527F630}"/>
                    </a:ext>
                  </a:extLst>
                </p14:cNvPr>
                <p14:cNvContentPartPr/>
                <p14:nvPr/>
              </p14:nvContentPartPr>
              <p14:xfrm>
                <a:off x="3966790" y="3105844"/>
                <a:ext cx="34560" cy="90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45DE13-F6A0-BAE2-9F26-F8F3B527F63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57790" y="3096844"/>
                  <a:ext cx="52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33ADCC-DEFB-6AE4-93E8-E69DE75DE85C}"/>
                    </a:ext>
                  </a:extLst>
                </p14:cNvPr>
                <p14:cNvContentPartPr/>
                <p14:nvPr/>
              </p14:nvContentPartPr>
              <p14:xfrm>
                <a:off x="4022950" y="3040324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33ADCC-DEFB-6AE4-93E8-E69DE75DE8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13950" y="30313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2E087F8-3F2B-0B72-BFC7-962F0AC4CE79}"/>
                    </a:ext>
                  </a:extLst>
                </p14:cNvPr>
                <p14:cNvContentPartPr/>
                <p14:nvPr/>
              </p14:nvContentPartPr>
              <p14:xfrm>
                <a:off x="4098190" y="3141844"/>
                <a:ext cx="86400" cy="66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2E087F8-3F2B-0B72-BFC7-962F0AC4CE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9550" y="3133204"/>
                  <a:ext cx="104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1AD82A-F0DA-6F6D-F67F-5554508BC853}"/>
                    </a:ext>
                  </a:extLst>
                </p14:cNvPr>
                <p14:cNvContentPartPr/>
                <p14:nvPr/>
              </p14:nvContentPartPr>
              <p14:xfrm>
                <a:off x="4508950" y="2935204"/>
                <a:ext cx="222840" cy="1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51AD82A-F0DA-6F6D-F67F-5554508BC8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99950" y="2926564"/>
                  <a:ext cx="240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400E2C-6ABB-ADA4-3187-960197C808CC}"/>
                    </a:ext>
                  </a:extLst>
                </p14:cNvPr>
                <p14:cNvContentPartPr/>
                <p14:nvPr/>
              </p14:nvContentPartPr>
              <p14:xfrm>
                <a:off x="4490590" y="3045724"/>
                <a:ext cx="230400" cy="19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400E2C-6ABB-ADA4-3187-960197C808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81950" y="3036724"/>
                  <a:ext cx="248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483F14-476E-DC23-C7D3-C3F1BFAE9082}"/>
                    </a:ext>
                  </a:extLst>
                </p14:cNvPr>
                <p14:cNvContentPartPr/>
                <p14:nvPr/>
              </p14:nvContentPartPr>
              <p14:xfrm>
                <a:off x="3300070" y="2702284"/>
                <a:ext cx="134640" cy="133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483F14-476E-DC23-C7D3-C3F1BFAE908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91430" y="2693284"/>
                  <a:ext cx="1522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197A8E3-43AE-E6ED-5797-C86D943307EA}"/>
                  </a:ext>
                </a:extLst>
              </p14:cNvPr>
              <p14:cNvContentPartPr/>
              <p14:nvPr/>
            </p14:nvContentPartPr>
            <p14:xfrm>
              <a:off x="3680888" y="4320957"/>
              <a:ext cx="123120" cy="79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197A8E3-43AE-E6ED-5797-C86D943307E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671888" y="4311957"/>
                <a:ext cx="140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1E33031-EEFF-4090-6EC2-4FEE2D649673}"/>
                  </a:ext>
                </a:extLst>
              </p14:cNvPr>
              <p14:cNvContentPartPr/>
              <p14:nvPr/>
            </p14:nvContentPartPr>
            <p14:xfrm>
              <a:off x="3368768" y="4421037"/>
              <a:ext cx="663840" cy="96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1E33031-EEFF-4090-6EC2-4FEE2D64967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60128" y="4412037"/>
                <a:ext cx="6814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6BBD3B5-46C9-E017-2055-8EA5C9F6307B}"/>
                  </a:ext>
                </a:extLst>
              </p14:cNvPr>
              <p14:cNvContentPartPr/>
              <p14:nvPr/>
            </p14:nvContentPartPr>
            <p14:xfrm>
              <a:off x="3384248" y="4052397"/>
              <a:ext cx="194760" cy="291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6BBD3B5-46C9-E017-2055-8EA5C9F6307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375248" y="4043757"/>
                <a:ext cx="2124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A97F49F-9A35-458A-0D76-F2C467C883CC}"/>
                  </a:ext>
                </a:extLst>
              </p14:cNvPr>
              <p14:cNvContentPartPr/>
              <p14:nvPr/>
            </p14:nvContentPartPr>
            <p14:xfrm>
              <a:off x="3448688" y="4586997"/>
              <a:ext cx="217800" cy="372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A97F49F-9A35-458A-0D76-F2C467C883C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40048" y="4577997"/>
                <a:ext cx="23544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75999F-4FE3-4C5D-17C2-0A8FF2BC6F40}"/>
              </a:ext>
            </a:extLst>
          </p:cNvPr>
          <p:cNvGrpSpPr/>
          <p:nvPr/>
        </p:nvGrpSpPr>
        <p:grpSpPr>
          <a:xfrm>
            <a:off x="964688" y="4166157"/>
            <a:ext cx="2084760" cy="523800"/>
            <a:chOff x="964688" y="4166157"/>
            <a:chExt cx="20847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58FB40-9FEA-8C4B-5835-0ADAB39EBF39}"/>
                    </a:ext>
                  </a:extLst>
                </p14:cNvPr>
                <p14:cNvContentPartPr/>
                <p14:nvPr/>
              </p14:nvContentPartPr>
              <p14:xfrm>
                <a:off x="964688" y="4309437"/>
                <a:ext cx="580680" cy="232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58FB40-9FEA-8C4B-5835-0ADAB39EBF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6048" y="4300437"/>
                  <a:ext cx="598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FAC8D5-A0CB-9F07-FCF7-3C28BBADF8F5}"/>
                    </a:ext>
                  </a:extLst>
                </p14:cNvPr>
                <p14:cNvContentPartPr/>
                <p14:nvPr/>
              </p14:nvContentPartPr>
              <p14:xfrm>
                <a:off x="1253408" y="4166157"/>
                <a:ext cx="37080" cy="40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FAC8D5-A0CB-9F07-FCF7-3C28BBADF8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44768" y="4157157"/>
                  <a:ext cx="54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B6B08B-DC14-2B3A-5444-3ED11A404030}"/>
                    </a:ext>
                  </a:extLst>
                </p14:cNvPr>
                <p14:cNvContentPartPr/>
                <p14:nvPr/>
              </p14:nvContentPartPr>
              <p14:xfrm>
                <a:off x="1580648" y="4175517"/>
                <a:ext cx="136080" cy="158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B6B08B-DC14-2B3A-5444-3ED11A40403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572008" y="4166877"/>
                  <a:ext cx="153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E0F832C-2318-B404-58EC-ADEB06CD038E}"/>
                    </a:ext>
                  </a:extLst>
                </p14:cNvPr>
                <p14:cNvContentPartPr/>
                <p14:nvPr/>
              </p14:nvContentPartPr>
              <p14:xfrm>
                <a:off x="1928408" y="4170117"/>
                <a:ext cx="268560" cy="330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E0F832C-2318-B404-58EC-ADEB06CD03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19768" y="4161477"/>
                  <a:ext cx="286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8FCB82-AF95-2E44-BA04-7AC3FBFB8691}"/>
                    </a:ext>
                  </a:extLst>
                </p14:cNvPr>
                <p14:cNvContentPartPr/>
                <p14:nvPr/>
              </p14:nvContentPartPr>
              <p14:xfrm>
                <a:off x="2225048" y="4526877"/>
                <a:ext cx="218520" cy="163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8FCB82-AF95-2E44-BA04-7AC3FBFB869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16048" y="4517877"/>
                  <a:ext cx="236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613658-7DA9-6EAD-0999-73FAFC910D98}"/>
                    </a:ext>
                  </a:extLst>
                </p14:cNvPr>
                <p14:cNvContentPartPr/>
                <p14:nvPr/>
              </p14:nvContentPartPr>
              <p14:xfrm>
                <a:off x="2695928" y="4553157"/>
                <a:ext cx="353520" cy="2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613658-7DA9-6EAD-0999-73FAFC910D9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87288" y="4544517"/>
                  <a:ext cx="371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919A51F-6637-A28A-58AF-8BED71A2B43D}"/>
                    </a:ext>
                  </a:extLst>
                </p14:cNvPr>
                <p14:cNvContentPartPr/>
                <p14:nvPr/>
              </p14:nvContentPartPr>
              <p14:xfrm>
                <a:off x="2007968" y="4313037"/>
                <a:ext cx="182160" cy="3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919A51F-6637-A28A-58AF-8BED71A2B4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98968" y="4304037"/>
                  <a:ext cx="199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42625B-347B-89E6-EC58-50E39FE26018}"/>
              </a:ext>
            </a:extLst>
          </p:cNvPr>
          <p:cNvGrpSpPr/>
          <p:nvPr/>
        </p:nvGrpSpPr>
        <p:grpSpPr>
          <a:xfrm>
            <a:off x="2664248" y="4418877"/>
            <a:ext cx="376560" cy="24120"/>
            <a:chOff x="2664248" y="4418877"/>
            <a:chExt cx="376560" cy="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0350283-73FD-E06C-19EE-5BFB72EE5474}"/>
                    </a:ext>
                  </a:extLst>
                </p14:cNvPr>
                <p14:cNvContentPartPr/>
                <p14:nvPr/>
              </p14:nvContentPartPr>
              <p14:xfrm>
                <a:off x="2719328" y="4436157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0350283-73FD-E06C-19EE-5BFB72EE54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10328" y="44271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FD88A9-162D-0AD3-8A00-A908456811EA}"/>
                    </a:ext>
                  </a:extLst>
                </p14:cNvPr>
                <p14:cNvContentPartPr/>
                <p14:nvPr/>
              </p14:nvContentPartPr>
              <p14:xfrm>
                <a:off x="2664248" y="4418877"/>
                <a:ext cx="376560" cy="24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FD88A9-162D-0AD3-8A00-A908456811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55248" y="4410237"/>
                  <a:ext cx="3942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C503DD1-432B-3E32-C4ED-27159CFAAB77}"/>
                  </a:ext>
                </a:extLst>
              </p14:cNvPr>
              <p14:cNvContentPartPr/>
              <p14:nvPr/>
            </p14:nvContentPartPr>
            <p14:xfrm>
              <a:off x="3732368" y="4891917"/>
              <a:ext cx="180360" cy="113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C503DD1-432B-3E32-C4ED-27159CFAAB7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23368" y="4882917"/>
                <a:ext cx="1980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2FAD84-64C1-5AD0-3730-17CCC0038484}"/>
              </a:ext>
            </a:extLst>
          </p:cNvPr>
          <p:cNvGrpSpPr/>
          <p:nvPr/>
        </p:nvGrpSpPr>
        <p:grpSpPr>
          <a:xfrm>
            <a:off x="10525630" y="3030604"/>
            <a:ext cx="1193760" cy="284760"/>
            <a:chOff x="10525630" y="3030604"/>
            <a:chExt cx="119376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B80B11D-D69F-6F70-12D3-ABA175E9C90B}"/>
                    </a:ext>
                  </a:extLst>
                </p14:cNvPr>
                <p14:cNvContentPartPr/>
                <p14:nvPr/>
              </p14:nvContentPartPr>
              <p14:xfrm>
                <a:off x="10525630" y="3059404"/>
                <a:ext cx="618120" cy="255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B80B11D-D69F-6F70-12D3-ABA175E9C9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16630" y="3050764"/>
                  <a:ext cx="635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7B038D-C395-EFE4-6143-8CE1CADB20F7}"/>
                    </a:ext>
                  </a:extLst>
                </p14:cNvPr>
                <p14:cNvContentPartPr/>
                <p14:nvPr/>
              </p14:nvContentPartPr>
              <p14:xfrm>
                <a:off x="11300710" y="3030604"/>
                <a:ext cx="394920" cy="28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7B038D-C395-EFE4-6143-8CE1CADB20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92070" y="3021604"/>
                  <a:ext cx="412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2628BDB-3788-7B29-4A18-475572897231}"/>
                    </a:ext>
                  </a:extLst>
                </p14:cNvPr>
                <p14:cNvContentPartPr/>
                <p14:nvPr/>
              </p14:nvContentPartPr>
              <p14:xfrm>
                <a:off x="11228710" y="3195844"/>
                <a:ext cx="490680" cy="25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2628BDB-3788-7B29-4A18-4755728972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19710" y="3186844"/>
                  <a:ext cx="5083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16F1A16-0BB2-65E6-FD55-87F281C9E451}"/>
                  </a:ext>
                </a:extLst>
              </p14:cNvPr>
              <p14:cNvContentPartPr/>
              <p14:nvPr/>
            </p14:nvContentPartPr>
            <p14:xfrm>
              <a:off x="7419910" y="2846284"/>
              <a:ext cx="1521720" cy="597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16F1A16-0BB2-65E6-FD55-87F281C9E45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410910" y="2837644"/>
                <a:ext cx="153936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CF969CB-5C16-810D-3A89-0454AF671419}"/>
                  </a:ext>
                </a:extLst>
              </p14:cNvPr>
              <p14:cNvContentPartPr/>
              <p14:nvPr/>
            </p14:nvContentPartPr>
            <p14:xfrm>
              <a:off x="7648150" y="2990644"/>
              <a:ext cx="339480" cy="41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CF969CB-5C16-810D-3A89-0454AF6714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639510" y="2981644"/>
                <a:ext cx="357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FD5528D-FE05-CBC2-5064-BBEF96556FDD}"/>
                  </a:ext>
                </a:extLst>
              </p14:cNvPr>
              <p14:cNvContentPartPr/>
              <p14:nvPr/>
            </p14:nvContentPartPr>
            <p14:xfrm>
              <a:off x="9227830" y="3002884"/>
              <a:ext cx="48600" cy="820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FD5528D-FE05-CBC2-5064-BBEF96556FD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218830" y="2993884"/>
                <a:ext cx="66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7D3E866-ED35-27D3-E799-0F635237DE4C}"/>
                  </a:ext>
                </a:extLst>
              </p14:cNvPr>
              <p14:cNvContentPartPr/>
              <p14:nvPr/>
            </p14:nvContentPartPr>
            <p14:xfrm>
              <a:off x="9318550" y="2971564"/>
              <a:ext cx="44640" cy="117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7D3E866-ED35-27D3-E799-0F635237DE4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309910" y="2962564"/>
                <a:ext cx="62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FFE83E3-D51F-9FC1-C6A7-D829ABB16028}"/>
                  </a:ext>
                </a:extLst>
              </p14:cNvPr>
              <p14:cNvContentPartPr/>
              <p14:nvPr/>
            </p14:nvContentPartPr>
            <p14:xfrm>
              <a:off x="9375070" y="3177124"/>
              <a:ext cx="222480" cy="153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FFE83E3-D51F-9FC1-C6A7-D829ABB1602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366070" y="3168484"/>
                <a:ext cx="2401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55FDC6F-D501-BB4E-896B-B2A773F7C6BB}"/>
                  </a:ext>
                </a:extLst>
              </p14:cNvPr>
              <p14:cNvContentPartPr/>
              <p14:nvPr/>
            </p14:nvContentPartPr>
            <p14:xfrm>
              <a:off x="9624550" y="2958604"/>
              <a:ext cx="8640" cy="96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55FDC6F-D501-BB4E-896B-B2A773F7C6B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615910" y="2949604"/>
                <a:ext cx="262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A27FC91-0547-5B78-7E03-460BAA1E4822}"/>
                  </a:ext>
                </a:extLst>
              </p14:cNvPr>
              <p14:cNvContentPartPr/>
              <p14:nvPr/>
            </p14:nvContentPartPr>
            <p14:xfrm>
              <a:off x="9682510" y="2938804"/>
              <a:ext cx="24840" cy="161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A27FC91-0547-5B78-7E03-460BAA1E482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673510" y="2929804"/>
                <a:ext cx="42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2BC8BF5-660E-89D9-857E-5BC24DE8AE4F}"/>
                  </a:ext>
                </a:extLst>
              </p14:cNvPr>
              <p14:cNvContentPartPr/>
              <p14:nvPr/>
            </p14:nvContentPartPr>
            <p14:xfrm>
              <a:off x="9899950" y="3209524"/>
              <a:ext cx="425160" cy="180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2BC8BF5-660E-89D9-857E-5BC24DE8AE4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890950" y="3200524"/>
                <a:ext cx="442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7BC19F2-AA9E-713C-EEEE-DF7DB065DBD3}"/>
                  </a:ext>
                </a:extLst>
              </p14:cNvPr>
              <p14:cNvContentPartPr/>
              <p14:nvPr/>
            </p14:nvContentPartPr>
            <p14:xfrm>
              <a:off x="10073110" y="3163804"/>
              <a:ext cx="37080" cy="12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7BC19F2-AA9E-713C-EEEE-DF7DB065DBD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064110" y="3154804"/>
                <a:ext cx="54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D24A54D-A1B4-538D-6FD4-169D3250208E}"/>
                  </a:ext>
                </a:extLst>
              </p14:cNvPr>
              <p14:cNvContentPartPr/>
              <p14:nvPr/>
            </p14:nvContentPartPr>
            <p14:xfrm>
              <a:off x="7334950" y="3433444"/>
              <a:ext cx="925920" cy="36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D24A54D-A1B4-538D-6FD4-169D3250208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325950" y="3424444"/>
                <a:ext cx="9435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9F1695D-C5DF-94B1-3EBD-A78B3229C8C3}"/>
                  </a:ext>
                </a:extLst>
              </p14:cNvPr>
              <p14:cNvContentPartPr/>
              <p14:nvPr/>
            </p14:nvContentPartPr>
            <p14:xfrm>
              <a:off x="8124070" y="3532444"/>
              <a:ext cx="283680" cy="80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9F1695D-C5DF-94B1-3EBD-A78B3229C8C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115070" y="3523804"/>
                <a:ext cx="301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95BCB79-0481-6A2C-7FBF-76D9CCA197EA}"/>
                  </a:ext>
                </a:extLst>
              </p14:cNvPr>
              <p14:cNvContentPartPr/>
              <p14:nvPr/>
            </p14:nvContentPartPr>
            <p14:xfrm>
              <a:off x="8280310" y="3655564"/>
              <a:ext cx="249120" cy="148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95BCB79-0481-6A2C-7FBF-76D9CCA197E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271310" y="3646564"/>
                <a:ext cx="26676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14B0E24-AC14-ED7E-02EB-5D53F1B4B680}"/>
              </a:ext>
            </a:extLst>
          </p:cNvPr>
          <p:cNvGrpSpPr/>
          <p:nvPr/>
        </p:nvGrpSpPr>
        <p:grpSpPr>
          <a:xfrm>
            <a:off x="8782510" y="3471244"/>
            <a:ext cx="3197160" cy="545040"/>
            <a:chOff x="8782510" y="3471244"/>
            <a:chExt cx="319716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72D66B4-E2BF-BCD1-A38A-CC6BA64CE2A3}"/>
                    </a:ext>
                  </a:extLst>
                </p14:cNvPr>
                <p14:cNvContentPartPr/>
                <p14:nvPr/>
              </p14:nvContentPartPr>
              <p14:xfrm>
                <a:off x="8782510" y="3471244"/>
                <a:ext cx="778680" cy="349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72D66B4-E2BF-BCD1-A38A-CC6BA64CE2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73870" y="3462604"/>
                  <a:ext cx="796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BCDAF2-3C8A-2ED2-C9FD-B27B9AEEF4E9}"/>
                    </a:ext>
                  </a:extLst>
                </p14:cNvPr>
                <p14:cNvContentPartPr/>
                <p14:nvPr/>
              </p14:nvContentPartPr>
              <p14:xfrm>
                <a:off x="9058630" y="3606244"/>
                <a:ext cx="396000" cy="1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BCDAF2-3C8A-2ED2-C9FD-B27B9AEEF4E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49990" y="3597244"/>
                  <a:ext cx="41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9F0C65-9CA9-E0EF-DB1D-BB5B6F2FBA4B}"/>
                    </a:ext>
                  </a:extLst>
                </p14:cNvPr>
                <p14:cNvContentPartPr/>
                <p14:nvPr/>
              </p14:nvContentPartPr>
              <p14:xfrm>
                <a:off x="9797350" y="3750604"/>
                <a:ext cx="222120" cy="123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9F0C65-9CA9-E0EF-DB1D-BB5B6F2FBA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88350" y="3741964"/>
                  <a:ext cx="239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749A2A-9BE6-B259-0CDC-09D537BE6F96}"/>
                    </a:ext>
                  </a:extLst>
                </p14:cNvPr>
                <p14:cNvContentPartPr/>
                <p14:nvPr/>
              </p14:nvContentPartPr>
              <p14:xfrm>
                <a:off x="9829030" y="3766444"/>
                <a:ext cx="39240" cy="72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749A2A-9BE6-B259-0CDC-09D537BE6F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20390" y="3757444"/>
                  <a:ext cx="56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54D5E5-36A4-5DB4-4DCE-E828AD234D6A}"/>
                    </a:ext>
                  </a:extLst>
                </p14:cNvPr>
                <p14:cNvContentPartPr/>
                <p14:nvPr/>
              </p14:nvContentPartPr>
              <p14:xfrm>
                <a:off x="10181830" y="3685084"/>
                <a:ext cx="217080" cy="154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54D5E5-36A4-5DB4-4DCE-E828AD234D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72830" y="3676444"/>
                  <a:ext cx="234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026304-3899-464D-8AF9-AB8233933CD3}"/>
                    </a:ext>
                  </a:extLst>
                </p14:cNvPr>
                <p14:cNvContentPartPr/>
                <p14:nvPr/>
              </p14:nvContentPartPr>
              <p14:xfrm>
                <a:off x="10489990" y="3729364"/>
                <a:ext cx="52920" cy="115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026304-3899-464D-8AF9-AB8233933C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80990" y="3720724"/>
                  <a:ext cx="70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B85CA38-E599-5A72-3B2D-5677F590B275}"/>
                    </a:ext>
                  </a:extLst>
                </p14:cNvPr>
                <p14:cNvContentPartPr/>
                <p14:nvPr/>
              </p14:nvContentPartPr>
              <p14:xfrm>
                <a:off x="10563070" y="3655204"/>
                <a:ext cx="36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B85CA38-E599-5A72-3B2D-5677F590B27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54430" y="3646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B008698-247D-D8F0-9CB7-55FCE81DEF0D}"/>
                    </a:ext>
                  </a:extLst>
                </p14:cNvPr>
                <p14:cNvContentPartPr/>
                <p14:nvPr/>
              </p14:nvContentPartPr>
              <p14:xfrm>
                <a:off x="10611310" y="3735124"/>
                <a:ext cx="135360" cy="116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B008698-247D-D8F0-9CB7-55FCE81DEF0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02310" y="3726124"/>
                  <a:ext cx="153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888AA3-A7E2-7C82-E31A-3C834303AB5B}"/>
                    </a:ext>
                  </a:extLst>
                </p14:cNvPr>
                <p14:cNvContentPartPr/>
                <p14:nvPr/>
              </p14:nvContentPartPr>
              <p14:xfrm>
                <a:off x="10822270" y="3476284"/>
                <a:ext cx="212040" cy="422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888AA3-A7E2-7C82-E31A-3C834303AB5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13630" y="3467644"/>
                  <a:ext cx="2296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183285-A4CE-315B-2663-EF7D78EECF91}"/>
                    </a:ext>
                  </a:extLst>
                </p14:cNvPr>
                <p14:cNvContentPartPr/>
                <p14:nvPr/>
              </p14:nvContentPartPr>
              <p14:xfrm>
                <a:off x="11145550" y="3775084"/>
                <a:ext cx="120240" cy="135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183285-A4CE-315B-2663-EF7D78EECF9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36910" y="3766444"/>
                  <a:ext cx="137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67CB161-5D72-8887-8331-5BCFE8150F45}"/>
                    </a:ext>
                  </a:extLst>
                </p14:cNvPr>
                <p14:cNvContentPartPr/>
                <p14:nvPr/>
              </p14:nvContentPartPr>
              <p14:xfrm>
                <a:off x="11435710" y="3746644"/>
                <a:ext cx="459720" cy="168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67CB161-5D72-8887-8331-5BCFE8150F4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27070" y="3737644"/>
                  <a:ext cx="477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81DE1C6-F2AA-7EDC-3606-B5E0D524EBCD}"/>
                    </a:ext>
                  </a:extLst>
                </p14:cNvPr>
                <p14:cNvContentPartPr/>
                <p14:nvPr/>
              </p14:nvContentPartPr>
              <p14:xfrm>
                <a:off x="11722270" y="3745204"/>
                <a:ext cx="202680" cy="181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81DE1C6-F2AA-7EDC-3606-B5E0D524EB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713270" y="3736204"/>
                  <a:ext cx="220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AF92EB-EC15-5EC1-FB0A-F0BBA3CB767B}"/>
                    </a:ext>
                  </a:extLst>
                </p14:cNvPr>
                <p14:cNvContentPartPr/>
                <p14:nvPr/>
              </p14:nvContentPartPr>
              <p14:xfrm>
                <a:off x="11965990" y="3983884"/>
                <a:ext cx="13680" cy="32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AF92EB-EC15-5EC1-FB0A-F0BBA3CB76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956990" y="3974884"/>
                  <a:ext cx="313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6E14D3A-E513-E499-37BF-ED45A3302E1F}"/>
              </a:ext>
            </a:extLst>
          </p:cNvPr>
          <p:cNvGrpSpPr/>
          <p:nvPr/>
        </p:nvGrpSpPr>
        <p:grpSpPr>
          <a:xfrm>
            <a:off x="7305790" y="4065244"/>
            <a:ext cx="4174560" cy="1608120"/>
            <a:chOff x="7305790" y="4065244"/>
            <a:chExt cx="4174560" cy="16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41966F-49D2-2285-DEF7-98D9A3146483}"/>
                    </a:ext>
                  </a:extLst>
                </p14:cNvPr>
                <p14:cNvContentPartPr/>
                <p14:nvPr/>
              </p14:nvContentPartPr>
              <p14:xfrm>
                <a:off x="7305790" y="4184044"/>
                <a:ext cx="350280" cy="259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41966F-49D2-2285-DEF7-98D9A314648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97150" y="4175404"/>
                  <a:ext cx="367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7BF9A43-6B47-D09B-7F1D-62EDF880657C}"/>
                    </a:ext>
                  </a:extLst>
                </p14:cNvPr>
                <p14:cNvContentPartPr/>
                <p14:nvPr/>
              </p14:nvContentPartPr>
              <p14:xfrm>
                <a:off x="7670830" y="4312204"/>
                <a:ext cx="439200" cy="346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7BF9A43-6B47-D09B-7F1D-62EDF88065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62190" y="4303204"/>
                  <a:ext cx="456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F7D4879-221D-09A4-BE6B-1F6D9956FF3E}"/>
                    </a:ext>
                  </a:extLst>
                </p14:cNvPr>
                <p14:cNvContentPartPr/>
                <p14:nvPr/>
              </p14:nvContentPartPr>
              <p14:xfrm>
                <a:off x="8329990" y="4089724"/>
                <a:ext cx="438480" cy="353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F7D4879-221D-09A4-BE6B-1F6D9956FF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20990" y="4080724"/>
                  <a:ext cx="456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5872DF9-5D04-25F4-A48D-C426E0B7914C}"/>
                    </a:ext>
                  </a:extLst>
                </p14:cNvPr>
                <p14:cNvContentPartPr/>
                <p14:nvPr/>
              </p14:nvContentPartPr>
              <p14:xfrm>
                <a:off x="8317030" y="4231924"/>
                <a:ext cx="326160" cy="4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5872DF9-5D04-25F4-A48D-C426E0B7914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08030" y="4222924"/>
                  <a:ext cx="343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029173-E877-0E3D-487A-4AA07EB2665F}"/>
                    </a:ext>
                  </a:extLst>
                </p14:cNvPr>
                <p14:cNvContentPartPr/>
                <p14:nvPr/>
              </p14:nvContentPartPr>
              <p14:xfrm>
                <a:off x="8967190" y="4065244"/>
                <a:ext cx="957240" cy="387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029173-E877-0E3D-487A-4AA07EB266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58550" y="4056604"/>
                  <a:ext cx="974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FF248C4-56F1-7E1B-2C13-B2E7138BFC68}"/>
                    </a:ext>
                  </a:extLst>
                </p14:cNvPr>
                <p14:cNvContentPartPr/>
                <p14:nvPr/>
              </p14:nvContentPartPr>
              <p14:xfrm>
                <a:off x="9595750" y="4260364"/>
                <a:ext cx="24840" cy="56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FF248C4-56F1-7E1B-2C13-B2E7138BFC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87110" y="4251724"/>
                  <a:ext cx="42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FB770D-8B4A-9428-A745-E9037490C46B}"/>
                    </a:ext>
                  </a:extLst>
                </p14:cNvPr>
                <p14:cNvContentPartPr/>
                <p14:nvPr/>
              </p14:nvContentPartPr>
              <p14:xfrm>
                <a:off x="8928310" y="4245604"/>
                <a:ext cx="570240" cy="2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FB770D-8B4A-9428-A745-E9037490C4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19670" y="4236604"/>
                  <a:ext cx="58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C3E9FF9-B4A8-5A67-19A9-299B75DD806D}"/>
                    </a:ext>
                  </a:extLst>
                </p14:cNvPr>
                <p14:cNvContentPartPr/>
                <p14:nvPr/>
              </p14:nvContentPartPr>
              <p14:xfrm>
                <a:off x="7354030" y="4724044"/>
                <a:ext cx="320760" cy="387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C3E9FF9-B4A8-5A67-19A9-299B75DD806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45030" y="4715404"/>
                  <a:ext cx="338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B92CC2F-380A-33C5-ED76-189C758D0A32}"/>
                    </a:ext>
                  </a:extLst>
                </p14:cNvPr>
                <p14:cNvContentPartPr/>
                <p14:nvPr/>
              </p14:nvContentPartPr>
              <p14:xfrm>
                <a:off x="7711870" y="5028244"/>
                <a:ext cx="220680" cy="129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B92CC2F-380A-33C5-ED76-189C758D0A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02870" y="5019244"/>
                  <a:ext cx="238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20CCF4E-6FED-4CE8-FC13-D9F5085B72D0}"/>
                    </a:ext>
                  </a:extLst>
                </p14:cNvPr>
                <p14:cNvContentPartPr/>
                <p14:nvPr/>
              </p14:nvContentPartPr>
              <p14:xfrm>
                <a:off x="8103550" y="4908724"/>
                <a:ext cx="430200" cy="163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20CCF4E-6FED-4CE8-FC13-D9F5085B72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94910" y="4900084"/>
                  <a:ext cx="447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1C044F5-53FA-50BB-FC9B-BE0E846261FF}"/>
                    </a:ext>
                  </a:extLst>
                </p14:cNvPr>
                <p14:cNvContentPartPr/>
                <p14:nvPr/>
              </p14:nvContentPartPr>
              <p14:xfrm>
                <a:off x="8323150" y="4765804"/>
                <a:ext cx="86760" cy="31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1C044F5-53FA-50BB-FC9B-BE0E846261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14150" y="4756804"/>
                  <a:ext cx="104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820264-0A48-B03B-ABF1-79535AD88F28}"/>
                    </a:ext>
                  </a:extLst>
                </p14:cNvPr>
                <p14:cNvContentPartPr/>
                <p14:nvPr/>
              </p14:nvContentPartPr>
              <p14:xfrm>
                <a:off x="8629870" y="4632604"/>
                <a:ext cx="553680" cy="397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820264-0A48-B03B-ABF1-79535AD88F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20870" y="4623964"/>
                  <a:ext cx="5713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60AF3B7-462E-5038-A931-388A5472502F}"/>
                    </a:ext>
                  </a:extLst>
                </p14:cNvPr>
                <p14:cNvContentPartPr/>
                <p14:nvPr/>
              </p14:nvContentPartPr>
              <p14:xfrm>
                <a:off x="8614030" y="4846804"/>
                <a:ext cx="394920" cy="36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60AF3B7-462E-5038-A931-388A5472502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05390" y="4837804"/>
                  <a:ext cx="412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1E4CD19-BE6E-816C-683D-DB5A730E832A}"/>
                    </a:ext>
                  </a:extLst>
                </p14:cNvPr>
                <p14:cNvContentPartPr/>
                <p14:nvPr/>
              </p14:nvContentPartPr>
              <p14:xfrm>
                <a:off x="9284710" y="4582924"/>
                <a:ext cx="1043640" cy="605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1E4CD19-BE6E-816C-683D-DB5A730E832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76070" y="4574284"/>
                  <a:ext cx="106128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3B3DF9-DF1E-D4C6-520B-B2CDF5A8BFB2}"/>
                    </a:ext>
                  </a:extLst>
                </p14:cNvPr>
                <p14:cNvContentPartPr/>
                <p14:nvPr/>
              </p14:nvContentPartPr>
              <p14:xfrm>
                <a:off x="9638950" y="4760404"/>
                <a:ext cx="369360" cy="17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3B3DF9-DF1E-D4C6-520B-B2CDF5A8BFB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29950" y="4751764"/>
                  <a:ext cx="38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8CCCE9-0548-AF95-D82B-DAE301AA3CD0}"/>
                    </a:ext>
                  </a:extLst>
                </p14:cNvPr>
                <p14:cNvContentPartPr/>
                <p14:nvPr/>
              </p14:nvContentPartPr>
              <p14:xfrm>
                <a:off x="9561190" y="4659964"/>
                <a:ext cx="157320" cy="11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8CCCE9-0548-AF95-D82B-DAE301AA3CD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52190" y="4651324"/>
                  <a:ext cx="17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BFBC647-8E13-E322-256E-6D975BD2A6D7}"/>
                    </a:ext>
                  </a:extLst>
                </p14:cNvPr>
                <p14:cNvContentPartPr/>
                <p14:nvPr/>
              </p14:nvContentPartPr>
              <p14:xfrm>
                <a:off x="10525990" y="4621804"/>
                <a:ext cx="954360" cy="564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BFBC647-8E13-E322-256E-6D975BD2A6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16990" y="4612804"/>
                  <a:ext cx="9720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A67EA0B-F1DA-6AB2-F87F-18F328E75A12}"/>
                    </a:ext>
                  </a:extLst>
                </p14:cNvPr>
                <p14:cNvContentPartPr/>
                <p14:nvPr/>
              </p14:nvContentPartPr>
              <p14:xfrm>
                <a:off x="7335310" y="5307244"/>
                <a:ext cx="971280" cy="36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A67EA0B-F1DA-6AB2-F87F-18F328E75A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26670" y="5298604"/>
                  <a:ext cx="988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561A870-FE93-6125-49D5-520482E15C5F}"/>
                    </a:ext>
                  </a:extLst>
                </p14:cNvPr>
                <p14:cNvContentPartPr/>
                <p14:nvPr/>
              </p14:nvContentPartPr>
              <p14:xfrm>
                <a:off x="8555350" y="5299684"/>
                <a:ext cx="255600" cy="367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561A870-FE93-6125-49D5-520482E15C5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46710" y="5290684"/>
                  <a:ext cx="273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2DD8BB8-9EF0-BF2F-C1D0-B7F73F4E0671}"/>
                    </a:ext>
                  </a:extLst>
                </p14:cNvPr>
                <p14:cNvContentPartPr/>
                <p14:nvPr/>
              </p14:nvContentPartPr>
              <p14:xfrm>
                <a:off x="8957110" y="5187724"/>
                <a:ext cx="91080" cy="152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2DD8BB8-9EF0-BF2F-C1D0-B7F73F4E06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48110" y="5178724"/>
                  <a:ext cx="108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DD5C446-70B3-6A49-C6F2-90E163F46FEE}"/>
                    </a:ext>
                  </a:extLst>
                </p14:cNvPr>
                <p14:cNvContentPartPr/>
                <p14:nvPr/>
              </p14:nvContentPartPr>
              <p14:xfrm>
                <a:off x="9177430" y="5394724"/>
                <a:ext cx="241200" cy="20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DD5C446-70B3-6A49-C6F2-90E163F46F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68430" y="5385724"/>
                  <a:ext cx="258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532589-A90B-6173-D4E3-ACE2C9EF5626}"/>
                    </a:ext>
                  </a:extLst>
                </p14:cNvPr>
                <p14:cNvContentPartPr/>
                <p14:nvPr/>
              </p14:nvContentPartPr>
              <p14:xfrm>
                <a:off x="9117670" y="5495884"/>
                <a:ext cx="193320" cy="31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532589-A90B-6173-D4E3-ACE2C9EF56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09030" y="5486884"/>
                  <a:ext cx="21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10028A-F435-A46A-FC74-3742A339FA5A}"/>
                    </a:ext>
                  </a:extLst>
                </p14:cNvPr>
                <p14:cNvContentPartPr/>
                <p14:nvPr/>
              </p14:nvContentPartPr>
              <p14:xfrm>
                <a:off x="9530950" y="5235604"/>
                <a:ext cx="248400" cy="367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10028A-F435-A46A-FC74-3742A339FA5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22310" y="5226964"/>
                  <a:ext cx="266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210023-504E-5116-2EB2-E22078CED1C6}"/>
                    </a:ext>
                  </a:extLst>
                </p14:cNvPr>
                <p14:cNvContentPartPr/>
                <p14:nvPr/>
              </p14:nvContentPartPr>
              <p14:xfrm>
                <a:off x="9786910" y="5549524"/>
                <a:ext cx="220320" cy="123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210023-504E-5116-2EB2-E22078CED1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77910" y="5540524"/>
                  <a:ext cx="237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B2782D-6C64-125A-FE0F-A2B21EB1BE7D}"/>
                    </a:ext>
                  </a:extLst>
                </p14:cNvPr>
                <p14:cNvContentPartPr/>
                <p14:nvPr/>
              </p14:nvContentPartPr>
              <p14:xfrm>
                <a:off x="9984550" y="4260004"/>
                <a:ext cx="72000" cy="37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B2782D-6C64-125A-FE0F-A2B21EB1BE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75910" y="4251004"/>
                  <a:ext cx="89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0AD25AF-C531-2341-C8D7-EFCC66C75155}"/>
                    </a:ext>
                  </a:extLst>
                </p14:cNvPr>
                <p14:cNvContentPartPr/>
                <p14:nvPr/>
              </p14:nvContentPartPr>
              <p14:xfrm>
                <a:off x="9997150" y="4409764"/>
                <a:ext cx="30600" cy="20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0AD25AF-C531-2341-C8D7-EFCC66C7515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88510" y="4400764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98133C7-0B69-0643-9658-23A0A593D911}"/>
              </a:ext>
            </a:extLst>
          </p:cNvPr>
          <p:cNvGrpSpPr/>
          <p:nvPr/>
        </p:nvGrpSpPr>
        <p:grpSpPr>
          <a:xfrm>
            <a:off x="7197790" y="4618564"/>
            <a:ext cx="116640" cy="201240"/>
            <a:chOff x="7197790" y="4618564"/>
            <a:chExt cx="1166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1A0CFFD-1D73-AC9A-22E3-1A36DF703693}"/>
                    </a:ext>
                  </a:extLst>
                </p14:cNvPr>
                <p14:cNvContentPartPr/>
                <p14:nvPr/>
              </p14:nvContentPartPr>
              <p14:xfrm>
                <a:off x="7197790" y="4618564"/>
                <a:ext cx="37440" cy="131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1A0CFFD-1D73-AC9A-22E3-1A36DF70369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89150" y="4609564"/>
                  <a:ext cx="55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B2DC6D-0A1E-0A3B-6840-78248B34ABCB}"/>
                    </a:ext>
                  </a:extLst>
                </p14:cNvPr>
                <p14:cNvContentPartPr/>
                <p14:nvPr/>
              </p14:nvContentPartPr>
              <p14:xfrm>
                <a:off x="7242430" y="4633324"/>
                <a:ext cx="72000" cy="186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B2DC6D-0A1E-0A3B-6840-78248B34ABC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33790" y="4624684"/>
                  <a:ext cx="896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8B9132A-7494-F0B7-868A-7BC5C98C56CC}"/>
              </a:ext>
            </a:extLst>
          </p:cNvPr>
          <p:cNvGrpSpPr/>
          <p:nvPr/>
        </p:nvGrpSpPr>
        <p:grpSpPr>
          <a:xfrm>
            <a:off x="9993190" y="5172604"/>
            <a:ext cx="129240" cy="144360"/>
            <a:chOff x="9993190" y="5172604"/>
            <a:chExt cx="12924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F5AD657-AFC0-2B8D-1EED-6E6E3B390FFE}"/>
                    </a:ext>
                  </a:extLst>
                </p14:cNvPr>
                <p14:cNvContentPartPr/>
                <p14:nvPr/>
              </p14:nvContentPartPr>
              <p14:xfrm>
                <a:off x="9993190" y="5181604"/>
                <a:ext cx="65880" cy="132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F5AD657-AFC0-2B8D-1EED-6E6E3B390F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84550" y="5172604"/>
                  <a:ext cx="83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9BACE1C-6566-F82F-FC14-4170939E3164}"/>
                    </a:ext>
                  </a:extLst>
                </p14:cNvPr>
                <p14:cNvContentPartPr/>
                <p14:nvPr/>
              </p14:nvContentPartPr>
              <p14:xfrm>
                <a:off x="10109830" y="5172604"/>
                <a:ext cx="12600" cy="144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9BACE1C-6566-F82F-FC14-4170939E316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01190" y="5163964"/>
                  <a:ext cx="302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65BC174-A585-9684-C3D4-73C356E73660}"/>
              </a:ext>
            </a:extLst>
          </p:cNvPr>
          <p:cNvGrpSpPr/>
          <p:nvPr/>
        </p:nvGrpSpPr>
        <p:grpSpPr>
          <a:xfrm>
            <a:off x="4283950" y="3995404"/>
            <a:ext cx="1221480" cy="559440"/>
            <a:chOff x="4283950" y="3995404"/>
            <a:chExt cx="12214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C5841F-0589-CFED-CD6D-870F78D4E6C3}"/>
                    </a:ext>
                  </a:extLst>
                </p14:cNvPr>
                <p14:cNvContentPartPr/>
                <p14:nvPr/>
              </p14:nvContentPartPr>
              <p14:xfrm>
                <a:off x="4285390" y="4339564"/>
                <a:ext cx="376200" cy="3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C5841F-0589-CFED-CD6D-870F78D4E6C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76750" y="4330924"/>
                  <a:ext cx="393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088FE5A-4B68-A7BA-0328-3A39E43C682E}"/>
                    </a:ext>
                  </a:extLst>
                </p14:cNvPr>
                <p14:cNvContentPartPr/>
                <p14:nvPr/>
              </p14:nvContentPartPr>
              <p14:xfrm>
                <a:off x="4305550" y="4428844"/>
                <a:ext cx="367560" cy="32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088FE5A-4B68-A7BA-0328-3A39E43C682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96910" y="4420204"/>
                  <a:ext cx="385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39FAD43-136E-7E60-F37B-5FBC214DB90C}"/>
                    </a:ext>
                  </a:extLst>
                </p14:cNvPr>
                <p14:cNvContentPartPr/>
                <p14:nvPr/>
              </p14:nvContentPartPr>
              <p14:xfrm>
                <a:off x="4283950" y="4528924"/>
                <a:ext cx="386280" cy="25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39FAD43-136E-7E60-F37B-5FBC214DB90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74950" y="4519924"/>
                  <a:ext cx="40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7D8D4CA-0B5C-2326-AC42-A7D63099D902}"/>
                    </a:ext>
                  </a:extLst>
                </p14:cNvPr>
                <p14:cNvContentPartPr/>
                <p14:nvPr/>
              </p14:nvContentPartPr>
              <p14:xfrm>
                <a:off x="5151550" y="3995404"/>
                <a:ext cx="10080" cy="233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7D8D4CA-0B5C-2326-AC42-A7D63099D90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42910" y="3986404"/>
                  <a:ext cx="27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E6E6F26-D9F9-14F1-36CC-FA261F03D049}"/>
                    </a:ext>
                  </a:extLst>
                </p14:cNvPr>
                <p14:cNvContentPartPr/>
                <p14:nvPr/>
              </p14:nvContentPartPr>
              <p14:xfrm>
                <a:off x="4913950" y="4314004"/>
                <a:ext cx="591480" cy="32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E6E6F26-D9F9-14F1-36CC-FA261F03D04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04950" y="4305004"/>
                  <a:ext cx="6091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60AAEE3-58B0-A891-326B-E1311C69ABF6}"/>
              </a:ext>
            </a:extLst>
          </p:cNvPr>
          <p:cNvGrpSpPr/>
          <p:nvPr/>
        </p:nvGrpSpPr>
        <p:grpSpPr>
          <a:xfrm>
            <a:off x="5085670" y="4457644"/>
            <a:ext cx="438480" cy="365760"/>
            <a:chOff x="5085670" y="4457644"/>
            <a:chExt cx="4384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A22860-5F64-A812-6929-76319D0F46F8}"/>
                    </a:ext>
                  </a:extLst>
                </p14:cNvPr>
                <p14:cNvContentPartPr/>
                <p14:nvPr/>
              </p14:nvContentPartPr>
              <p14:xfrm>
                <a:off x="5085670" y="4457644"/>
                <a:ext cx="188640" cy="347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A22860-5F64-A812-6929-76319D0F46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76670" y="4449004"/>
                  <a:ext cx="2062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422449A-45F2-3B29-91EC-A8B01F6BC46E}"/>
                    </a:ext>
                  </a:extLst>
                </p14:cNvPr>
                <p14:cNvContentPartPr/>
                <p14:nvPr/>
              </p14:nvContentPartPr>
              <p14:xfrm>
                <a:off x="5350630" y="4705684"/>
                <a:ext cx="173520" cy="117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422449A-45F2-3B29-91EC-A8B01F6BC46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41990" y="4697044"/>
                  <a:ext cx="1911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D0EF687-EBC6-41AD-419B-73A453A54A48}"/>
              </a:ext>
            </a:extLst>
          </p:cNvPr>
          <p:cNvGrpSpPr/>
          <p:nvPr/>
        </p:nvGrpSpPr>
        <p:grpSpPr>
          <a:xfrm>
            <a:off x="924430" y="5645284"/>
            <a:ext cx="489960" cy="463680"/>
            <a:chOff x="924430" y="5645284"/>
            <a:chExt cx="4899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CA8FC35-09D7-889B-E883-2BDCDEFCDFE6}"/>
                    </a:ext>
                  </a:extLst>
                </p14:cNvPr>
                <p14:cNvContentPartPr/>
                <p14:nvPr/>
              </p14:nvContentPartPr>
              <p14:xfrm>
                <a:off x="924430" y="5645284"/>
                <a:ext cx="195480" cy="364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CA8FC35-09D7-889B-E883-2BDCDEFCDF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5430" y="5636644"/>
                  <a:ext cx="213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631BC17-7A90-D622-84F0-94ACE66E11C3}"/>
                    </a:ext>
                  </a:extLst>
                </p14:cNvPr>
                <p14:cNvContentPartPr/>
                <p14:nvPr/>
              </p14:nvContentPartPr>
              <p14:xfrm>
                <a:off x="1189030" y="5979724"/>
                <a:ext cx="225360" cy="129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631BC17-7A90-D622-84F0-94ACE66E11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80030" y="5970724"/>
                  <a:ext cx="2430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C2C957B-0721-8214-AD38-623B6AD183E3}"/>
              </a:ext>
            </a:extLst>
          </p:cNvPr>
          <p:cNvGrpSpPr/>
          <p:nvPr/>
        </p:nvGrpSpPr>
        <p:grpSpPr>
          <a:xfrm>
            <a:off x="1690510" y="5710804"/>
            <a:ext cx="316080" cy="198000"/>
            <a:chOff x="1690510" y="5710804"/>
            <a:chExt cx="3160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5D4B561-9875-ABB2-DFA9-921B9466E51A}"/>
                    </a:ext>
                  </a:extLst>
                </p14:cNvPr>
                <p14:cNvContentPartPr/>
                <p14:nvPr/>
              </p14:nvContentPartPr>
              <p14:xfrm>
                <a:off x="1690510" y="5783524"/>
                <a:ext cx="268200" cy="36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5D4B561-9875-ABB2-DFA9-921B9466E51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81870" y="5774884"/>
                  <a:ext cx="285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2678235-F727-6D25-FA70-3C167E412856}"/>
                    </a:ext>
                  </a:extLst>
                </p14:cNvPr>
                <p14:cNvContentPartPr/>
                <p14:nvPr/>
              </p14:nvContentPartPr>
              <p14:xfrm>
                <a:off x="1756030" y="5881084"/>
                <a:ext cx="250560" cy="27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2678235-F727-6D25-FA70-3C167E41285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747390" y="5872084"/>
                  <a:ext cx="26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CA7519C-6087-84D2-941E-AE5F2A495D4F}"/>
                    </a:ext>
                  </a:extLst>
                </p14:cNvPr>
                <p14:cNvContentPartPr/>
                <p14:nvPr/>
              </p14:nvContentPartPr>
              <p14:xfrm>
                <a:off x="1703470" y="5710804"/>
                <a:ext cx="221400" cy="30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CA7519C-6087-84D2-941E-AE5F2A495D4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94830" y="5701804"/>
                  <a:ext cx="2390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0497732-EA56-15F7-71EB-A5DBB24CBA9E}"/>
              </a:ext>
            </a:extLst>
          </p:cNvPr>
          <p:cNvGrpSpPr/>
          <p:nvPr/>
        </p:nvGrpSpPr>
        <p:grpSpPr>
          <a:xfrm>
            <a:off x="2269390" y="5466004"/>
            <a:ext cx="586800" cy="817920"/>
            <a:chOff x="2269390" y="5466004"/>
            <a:chExt cx="58680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082B2E7-08EA-D64F-3045-83F0AF17C992}"/>
                    </a:ext>
                  </a:extLst>
                </p14:cNvPr>
                <p14:cNvContentPartPr/>
                <p14:nvPr/>
              </p14:nvContentPartPr>
              <p14:xfrm>
                <a:off x="2355430" y="5466004"/>
                <a:ext cx="201960" cy="28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082B2E7-08EA-D64F-3045-83F0AF17C99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46790" y="5457364"/>
                  <a:ext cx="219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4FDB604-6E3C-8C1D-2AAC-90701F34446E}"/>
                    </a:ext>
                  </a:extLst>
                </p14:cNvPr>
                <p14:cNvContentPartPr/>
                <p14:nvPr/>
              </p14:nvContentPartPr>
              <p14:xfrm>
                <a:off x="2631550" y="5638804"/>
                <a:ext cx="183240" cy="108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4FDB604-6E3C-8C1D-2AAC-90701F34446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22550" y="5629804"/>
                  <a:ext cx="200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9186068-6E76-1693-836C-C2262B2597E3}"/>
                    </a:ext>
                  </a:extLst>
                </p14:cNvPr>
                <p14:cNvContentPartPr/>
                <p14:nvPr/>
              </p14:nvContentPartPr>
              <p14:xfrm>
                <a:off x="2269390" y="5818444"/>
                <a:ext cx="586800" cy="41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9186068-6E76-1693-836C-C2262B2597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60750" y="5809804"/>
                  <a:ext cx="604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C8EF429-5B16-3183-71B6-B9154ED4341E}"/>
                    </a:ext>
                  </a:extLst>
                </p14:cNvPr>
                <p14:cNvContentPartPr/>
                <p14:nvPr/>
              </p14:nvContentPartPr>
              <p14:xfrm>
                <a:off x="2430310" y="5907004"/>
                <a:ext cx="199440" cy="354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C8EF429-5B16-3183-71B6-B9154ED4341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21310" y="5898364"/>
                  <a:ext cx="2170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F6C6AD5-0924-414B-43AB-08DD6E69C565}"/>
                    </a:ext>
                  </a:extLst>
                </p14:cNvPr>
                <p14:cNvContentPartPr/>
                <p14:nvPr/>
              </p14:nvContentPartPr>
              <p14:xfrm>
                <a:off x="2643430" y="6181684"/>
                <a:ext cx="102600" cy="102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F6C6AD5-0924-414B-43AB-08DD6E69C5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34430" y="6172684"/>
                  <a:ext cx="1202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7A1E1F8-C113-CF6C-0592-857C63CA9041}"/>
              </a:ext>
            </a:extLst>
          </p:cNvPr>
          <p:cNvGrpSpPr/>
          <p:nvPr/>
        </p:nvGrpSpPr>
        <p:grpSpPr>
          <a:xfrm>
            <a:off x="3244990" y="5700364"/>
            <a:ext cx="423000" cy="296640"/>
            <a:chOff x="3244990" y="5700364"/>
            <a:chExt cx="4230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2B2FFFB-7D72-AF95-72DE-3091F8F4372A}"/>
                    </a:ext>
                  </a:extLst>
                </p14:cNvPr>
                <p14:cNvContentPartPr/>
                <p14:nvPr/>
              </p14:nvContentPartPr>
              <p14:xfrm>
                <a:off x="3244990" y="5718004"/>
                <a:ext cx="213120" cy="241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2B2FFFB-7D72-AF95-72DE-3091F8F437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35990" y="5709364"/>
                  <a:ext cx="230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16D054A-BB24-303E-BF01-4E65A291539C}"/>
                    </a:ext>
                  </a:extLst>
                </p14:cNvPr>
                <p14:cNvContentPartPr/>
                <p14:nvPr/>
              </p14:nvContentPartPr>
              <p14:xfrm>
                <a:off x="3656110" y="5700364"/>
                <a:ext cx="11880" cy="296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16D054A-BB24-303E-BF01-4E65A291539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47110" y="5691364"/>
                  <a:ext cx="2952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28CA275-C29C-99B3-2637-EA0717118734}"/>
              </a:ext>
            </a:extLst>
          </p:cNvPr>
          <p:cNvGrpSpPr/>
          <p:nvPr/>
        </p:nvGrpSpPr>
        <p:grpSpPr>
          <a:xfrm>
            <a:off x="4294750" y="5435764"/>
            <a:ext cx="1717200" cy="775080"/>
            <a:chOff x="4294750" y="5435764"/>
            <a:chExt cx="171720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18BED32-20F7-50B1-10D6-4E73914ED8EC}"/>
                    </a:ext>
                  </a:extLst>
                </p14:cNvPr>
                <p14:cNvContentPartPr/>
                <p14:nvPr/>
              </p14:nvContentPartPr>
              <p14:xfrm>
                <a:off x="4294750" y="5435764"/>
                <a:ext cx="105840" cy="160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18BED32-20F7-50B1-10D6-4E73914ED8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86110" y="5427124"/>
                  <a:ext cx="123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EF26260-98E2-B1F3-79B4-BF3CEFDC59AF}"/>
                    </a:ext>
                  </a:extLst>
                </p14:cNvPr>
                <p14:cNvContentPartPr/>
                <p14:nvPr/>
              </p14:nvContentPartPr>
              <p14:xfrm>
                <a:off x="4436590" y="5459524"/>
                <a:ext cx="26640" cy="153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EF26260-98E2-B1F3-79B4-BF3CEFDC59A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27950" y="5450884"/>
                  <a:ext cx="44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F48F4FF-DE1F-95DC-3F9E-1400F82EE87A}"/>
                    </a:ext>
                  </a:extLst>
                </p14:cNvPr>
                <p14:cNvContentPartPr/>
                <p14:nvPr/>
              </p14:nvContentPartPr>
              <p14:xfrm>
                <a:off x="4658710" y="5532604"/>
                <a:ext cx="214920" cy="194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F48F4FF-DE1F-95DC-3F9E-1400F82EE8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50070" y="5523604"/>
                  <a:ext cx="232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A3ED8D4-2BBF-2BD2-EFAB-C63166A62003}"/>
                    </a:ext>
                  </a:extLst>
                </p14:cNvPr>
                <p14:cNvContentPartPr/>
                <p14:nvPr/>
              </p14:nvContentPartPr>
              <p14:xfrm>
                <a:off x="4941670" y="5557084"/>
                <a:ext cx="34920" cy="117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A3ED8D4-2BBF-2BD2-EFAB-C63166A6200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33030" y="5548444"/>
                  <a:ext cx="52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79E6355-80A1-A79F-CEC2-67781BBDF134}"/>
                    </a:ext>
                  </a:extLst>
                </p14:cNvPr>
                <p14:cNvContentPartPr/>
                <p14:nvPr/>
              </p14:nvContentPartPr>
              <p14:xfrm>
                <a:off x="4968310" y="5485444"/>
                <a:ext cx="36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79E6355-80A1-A79F-CEC2-67781BBDF1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59670" y="5476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FB2D19B-086E-5B39-4063-784BDA72C8C0}"/>
                    </a:ext>
                  </a:extLst>
                </p14:cNvPr>
                <p14:cNvContentPartPr/>
                <p14:nvPr/>
              </p14:nvContentPartPr>
              <p14:xfrm>
                <a:off x="5057950" y="5498044"/>
                <a:ext cx="110520" cy="146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FB2D19B-086E-5B39-4063-784BDA72C8C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49310" y="5489044"/>
                  <a:ext cx="128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1AF89F6-C2AE-D446-C34A-2B775D6480D6}"/>
                    </a:ext>
                  </a:extLst>
                </p14:cNvPr>
                <p14:cNvContentPartPr/>
                <p14:nvPr/>
              </p14:nvContentPartPr>
              <p14:xfrm>
                <a:off x="5191870" y="5517484"/>
                <a:ext cx="127440" cy="144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1AF89F6-C2AE-D446-C34A-2B775D6480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83230" y="5508844"/>
                  <a:ext cx="145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3701FFE-3A5F-0CFF-6D42-EB035D74F60E}"/>
                    </a:ext>
                  </a:extLst>
                </p14:cNvPr>
                <p14:cNvContentPartPr/>
                <p14:nvPr/>
              </p14:nvContentPartPr>
              <p14:xfrm>
                <a:off x="5332630" y="5549524"/>
                <a:ext cx="119160" cy="123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3701FFE-3A5F-0CFF-6D42-EB035D74F60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23630" y="5540884"/>
                  <a:ext cx="13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E83F2B8-5146-8D54-87AE-F8ED49E37653}"/>
                    </a:ext>
                  </a:extLst>
                </p14:cNvPr>
                <p14:cNvContentPartPr/>
                <p14:nvPr/>
              </p14:nvContentPartPr>
              <p14:xfrm>
                <a:off x="5538190" y="5459164"/>
                <a:ext cx="210600" cy="164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E83F2B8-5146-8D54-87AE-F8ED49E376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29550" y="5450164"/>
                  <a:ext cx="228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62335E2-67A4-6FDA-F695-EA1074E25335}"/>
                    </a:ext>
                  </a:extLst>
                </p14:cNvPr>
                <p14:cNvContentPartPr/>
                <p14:nvPr/>
              </p14:nvContentPartPr>
              <p14:xfrm>
                <a:off x="5004670" y="6002404"/>
                <a:ext cx="149400" cy="197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62335E2-67A4-6FDA-F695-EA1074E2533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95670" y="5993764"/>
                  <a:ext cx="16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460D007-352E-FEA5-9B44-41CCD01C14FA}"/>
                    </a:ext>
                  </a:extLst>
                </p14:cNvPr>
                <p14:cNvContentPartPr/>
                <p14:nvPr/>
              </p14:nvContentPartPr>
              <p14:xfrm>
                <a:off x="5177830" y="6028324"/>
                <a:ext cx="175320" cy="182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460D007-352E-FEA5-9B44-41CCD01C14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68830" y="6019324"/>
                  <a:ext cx="192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47A2F23-3E2F-6538-802F-2B085BDBB36C}"/>
                    </a:ext>
                  </a:extLst>
                </p14:cNvPr>
                <p14:cNvContentPartPr/>
                <p14:nvPr/>
              </p14:nvContentPartPr>
              <p14:xfrm>
                <a:off x="5446390" y="5779924"/>
                <a:ext cx="207000" cy="375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47A2F23-3E2F-6538-802F-2B085BDBB36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37390" y="5771284"/>
                  <a:ext cx="224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1D4FBDF-FDC3-0227-447B-96516E984E54}"/>
                    </a:ext>
                  </a:extLst>
                </p14:cNvPr>
                <p14:cNvContentPartPr/>
                <p14:nvPr/>
              </p14:nvContentPartPr>
              <p14:xfrm>
                <a:off x="5307070" y="5933284"/>
                <a:ext cx="287280" cy="29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1D4FBDF-FDC3-0227-447B-96516E984E5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98430" y="5924644"/>
                  <a:ext cx="304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0D3E055-DFDB-D585-97B8-A17EE28B2187}"/>
                    </a:ext>
                  </a:extLst>
                </p14:cNvPr>
                <p14:cNvContentPartPr/>
                <p14:nvPr/>
              </p14:nvContentPartPr>
              <p14:xfrm>
                <a:off x="5688310" y="6000244"/>
                <a:ext cx="10440" cy="139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0D3E055-DFDB-D585-97B8-A17EE28B218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679670" y="5991604"/>
                  <a:ext cx="28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8B6E8BD-59D4-8267-59C1-9EF849852900}"/>
                    </a:ext>
                  </a:extLst>
                </p14:cNvPr>
                <p14:cNvContentPartPr/>
                <p14:nvPr/>
              </p14:nvContentPartPr>
              <p14:xfrm>
                <a:off x="5715670" y="5940844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8B6E8BD-59D4-8267-59C1-9EF8498529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06670" y="5932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6A716F5-BFAB-A1E9-3A90-AB4B2D5457A0}"/>
                    </a:ext>
                  </a:extLst>
                </p14:cNvPr>
                <p14:cNvContentPartPr/>
                <p14:nvPr/>
              </p14:nvContentPartPr>
              <p14:xfrm>
                <a:off x="5779030" y="6009244"/>
                <a:ext cx="105840" cy="119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6A716F5-BFAB-A1E9-3A90-AB4B2D5457A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770390" y="6000244"/>
                  <a:ext cx="12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DDB0924-6F65-55A6-5B0A-424C7570EE43}"/>
                    </a:ext>
                  </a:extLst>
                </p14:cNvPr>
                <p14:cNvContentPartPr/>
                <p14:nvPr/>
              </p14:nvContentPartPr>
              <p14:xfrm>
                <a:off x="5883790" y="5752204"/>
                <a:ext cx="80280" cy="149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DDB0924-6F65-55A6-5B0A-424C7570EE4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75150" y="5743204"/>
                  <a:ext cx="97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43A6501-67D1-3127-2258-ACA501767249}"/>
                    </a:ext>
                  </a:extLst>
                </p14:cNvPr>
                <p14:cNvContentPartPr/>
                <p14:nvPr/>
              </p14:nvContentPartPr>
              <p14:xfrm>
                <a:off x="6001870" y="5734204"/>
                <a:ext cx="10080" cy="194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43A6501-67D1-3127-2258-ACA50176724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992870" y="5725564"/>
                  <a:ext cx="27720" cy="21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850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0267A85-D61C-0B0D-D1A4-63D8E99D0508}"/>
              </a:ext>
            </a:extLst>
          </p:cNvPr>
          <p:cNvGrpSpPr/>
          <p:nvPr/>
        </p:nvGrpSpPr>
        <p:grpSpPr>
          <a:xfrm>
            <a:off x="436543" y="456046"/>
            <a:ext cx="4559462" cy="1009913"/>
            <a:chOff x="964688" y="3995404"/>
            <a:chExt cx="4559462" cy="10099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7827A58-AA1D-9AFF-9DEB-9B19B4D1ED0D}"/>
                    </a:ext>
                  </a:extLst>
                </p14:cNvPr>
                <p14:cNvContentPartPr/>
                <p14:nvPr/>
              </p14:nvContentPartPr>
              <p14:xfrm>
                <a:off x="3680888" y="4320957"/>
                <a:ext cx="123120" cy="79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7827A58-AA1D-9AFF-9DEB-9B19B4D1ED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1888" y="4311957"/>
                  <a:ext cx="140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FF1A20-6AFA-DD16-3DA0-28A2A1AB0499}"/>
                    </a:ext>
                  </a:extLst>
                </p14:cNvPr>
                <p14:cNvContentPartPr/>
                <p14:nvPr/>
              </p14:nvContentPartPr>
              <p14:xfrm>
                <a:off x="3368768" y="4421037"/>
                <a:ext cx="663840" cy="9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FF1A20-6AFA-DD16-3DA0-28A2A1AB04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0128" y="4412037"/>
                  <a:ext cx="681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5C4418-3590-9557-7BFD-AEE15C9C1020}"/>
                    </a:ext>
                  </a:extLst>
                </p14:cNvPr>
                <p14:cNvContentPartPr/>
                <p14:nvPr/>
              </p14:nvContentPartPr>
              <p14:xfrm>
                <a:off x="3384248" y="4052397"/>
                <a:ext cx="194760" cy="291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5C4418-3590-9557-7BFD-AEE15C9C10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75248" y="4043757"/>
                  <a:ext cx="212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8CF7FA-9A86-7529-05C0-67573EC99F86}"/>
                    </a:ext>
                  </a:extLst>
                </p14:cNvPr>
                <p14:cNvContentPartPr/>
                <p14:nvPr/>
              </p14:nvContentPartPr>
              <p14:xfrm>
                <a:off x="3448688" y="4586997"/>
                <a:ext cx="217800" cy="37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8CF7FA-9A86-7529-05C0-67573EC99F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40048" y="4577997"/>
                  <a:ext cx="235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0A0644-1228-E388-DADA-426D632DF840}"/>
                    </a:ext>
                  </a:extLst>
                </p14:cNvPr>
                <p14:cNvContentPartPr/>
                <p14:nvPr/>
              </p14:nvContentPartPr>
              <p14:xfrm>
                <a:off x="964688" y="4309437"/>
                <a:ext cx="580680" cy="23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0A0644-1228-E388-DADA-426D632DF8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6048" y="4300437"/>
                  <a:ext cx="598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35597A-F665-C7BC-049D-9412D3D2748C}"/>
                    </a:ext>
                  </a:extLst>
                </p14:cNvPr>
                <p14:cNvContentPartPr/>
                <p14:nvPr/>
              </p14:nvContentPartPr>
              <p14:xfrm>
                <a:off x="1253408" y="4166157"/>
                <a:ext cx="37080" cy="4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35597A-F665-C7BC-049D-9412D3D274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4768" y="4157157"/>
                  <a:ext cx="54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241FC5-8883-2CF3-B16C-CC1503F14D82}"/>
                    </a:ext>
                  </a:extLst>
                </p14:cNvPr>
                <p14:cNvContentPartPr/>
                <p14:nvPr/>
              </p14:nvContentPartPr>
              <p14:xfrm>
                <a:off x="1580648" y="4175517"/>
                <a:ext cx="136080" cy="158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241FC5-8883-2CF3-B16C-CC1503F14D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2008" y="4166877"/>
                  <a:ext cx="153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794D83-AD58-5B0F-70EA-D20FFE129372}"/>
                    </a:ext>
                  </a:extLst>
                </p14:cNvPr>
                <p14:cNvContentPartPr/>
                <p14:nvPr/>
              </p14:nvContentPartPr>
              <p14:xfrm>
                <a:off x="1928408" y="4170117"/>
                <a:ext cx="268560" cy="33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794D83-AD58-5B0F-70EA-D20FFE1293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9768" y="4161477"/>
                  <a:ext cx="286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D947AD-0B94-D655-B9BC-1BD87CFC6D80}"/>
                    </a:ext>
                  </a:extLst>
                </p14:cNvPr>
                <p14:cNvContentPartPr/>
                <p14:nvPr/>
              </p14:nvContentPartPr>
              <p14:xfrm>
                <a:off x="2225048" y="4526877"/>
                <a:ext cx="218520" cy="16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D947AD-0B94-D655-B9BC-1BD87CFC6D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16048" y="4517877"/>
                  <a:ext cx="236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A3CF72-93BC-6A90-F81F-D4753D28D0BE}"/>
                    </a:ext>
                  </a:extLst>
                </p14:cNvPr>
                <p14:cNvContentPartPr/>
                <p14:nvPr/>
              </p14:nvContentPartPr>
              <p14:xfrm>
                <a:off x="2695928" y="4553157"/>
                <a:ext cx="353520" cy="2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A3CF72-93BC-6A90-F81F-D4753D28D0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7288" y="4544517"/>
                  <a:ext cx="371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ED4B87-D81B-8F63-6700-69CCAA85E1AF}"/>
                    </a:ext>
                  </a:extLst>
                </p14:cNvPr>
                <p14:cNvContentPartPr/>
                <p14:nvPr/>
              </p14:nvContentPartPr>
              <p14:xfrm>
                <a:off x="2007968" y="4313037"/>
                <a:ext cx="182160" cy="3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ED4B87-D81B-8F63-6700-69CCAA85E1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8968" y="4304037"/>
                  <a:ext cx="199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A964AA-D853-9CA6-20F0-367E180194F2}"/>
                    </a:ext>
                  </a:extLst>
                </p14:cNvPr>
                <p14:cNvContentPartPr/>
                <p14:nvPr/>
              </p14:nvContentPartPr>
              <p14:xfrm>
                <a:off x="2719328" y="4436157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A964AA-D853-9CA6-20F0-367E180194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10328" y="44271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6D98DB-6965-BCA1-8D7E-C2E3F505440A}"/>
                    </a:ext>
                  </a:extLst>
                </p14:cNvPr>
                <p14:cNvContentPartPr/>
                <p14:nvPr/>
              </p14:nvContentPartPr>
              <p14:xfrm>
                <a:off x="2664248" y="4418877"/>
                <a:ext cx="37656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6D98DB-6965-BCA1-8D7E-C2E3F50544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55248" y="4410237"/>
                  <a:ext cx="39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69B507-94D4-F396-20AE-208A8C790DB8}"/>
                    </a:ext>
                  </a:extLst>
                </p14:cNvPr>
                <p14:cNvContentPartPr/>
                <p14:nvPr/>
              </p14:nvContentPartPr>
              <p14:xfrm>
                <a:off x="3732368" y="4891917"/>
                <a:ext cx="180360" cy="11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69B507-94D4-F396-20AE-208A8C790D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23368" y="4882917"/>
                  <a:ext cx="198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26786B8-C7F9-F64C-EB80-E485DE65153F}"/>
                    </a:ext>
                  </a:extLst>
                </p14:cNvPr>
                <p14:cNvContentPartPr/>
                <p14:nvPr/>
              </p14:nvContentPartPr>
              <p14:xfrm>
                <a:off x="4285390" y="4339564"/>
                <a:ext cx="376200" cy="3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26786B8-C7F9-F64C-EB80-E485DE6515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6750" y="4330924"/>
                  <a:ext cx="393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25E122-3760-AE24-C433-7358C11A2CC9}"/>
                    </a:ext>
                  </a:extLst>
                </p14:cNvPr>
                <p14:cNvContentPartPr/>
                <p14:nvPr/>
              </p14:nvContentPartPr>
              <p14:xfrm>
                <a:off x="4305550" y="4428844"/>
                <a:ext cx="367560" cy="3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25E122-3760-AE24-C433-7358C11A2C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6910" y="4420204"/>
                  <a:ext cx="385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29E406-595A-9AFE-59FE-D3BF4E238189}"/>
                    </a:ext>
                  </a:extLst>
                </p14:cNvPr>
                <p14:cNvContentPartPr/>
                <p14:nvPr/>
              </p14:nvContentPartPr>
              <p14:xfrm>
                <a:off x="4283950" y="4528924"/>
                <a:ext cx="386280" cy="2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29E406-595A-9AFE-59FE-D3BF4E2381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74950" y="4519924"/>
                  <a:ext cx="40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542C2D-ABF4-DAB0-5F4F-02F769544692}"/>
                    </a:ext>
                  </a:extLst>
                </p14:cNvPr>
                <p14:cNvContentPartPr/>
                <p14:nvPr/>
              </p14:nvContentPartPr>
              <p14:xfrm>
                <a:off x="5151550" y="3995404"/>
                <a:ext cx="1008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542C2D-ABF4-DAB0-5F4F-02F7695446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2910" y="3986404"/>
                  <a:ext cx="27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98D0B4-2CAA-F2EC-804F-06892B2D4534}"/>
                    </a:ext>
                  </a:extLst>
                </p14:cNvPr>
                <p14:cNvContentPartPr/>
                <p14:nvPr/>
              </p14:nvContentPartPr>
              <p14:xfrm>
                <a:off x="4913950" y="4314004"/>
                <a:ext cx="591480" cy="32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98D0B4-2CAA-F2EC-804F-06892B2D45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04950" y="4305004"/>
                  <a:ext cx="609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99D873-9295-2242-B4D7-2D6BF47A74CC}"/>
                    </a:ext>
                  </a:extLst>
                </p14:cNvPr>
                <p14:cNvContentPartPr/>
                <p14:nvPr/>
              </p14:nvContentPartPr>
              <p14:xfrm>
                <a:off x="5085670" y="4457644"/>
                <a:ext cx="188640" cy="34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99D873-9295-2242-B4D7-2D6BF47A74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76670" y="4449004"/>
                  <a:ext cx="2062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02651F-8034-1B10-2810-D9E570E28432}"/>
                    </a:ext>
                  </a:extLst>
                </p14:cNvPr>
                <p14:cNvContentPartPr/>
                <p14:nvPr/>
              </p14:nvContentPartPr>
              <p14:xfrm>
                <a:off x="5350630" y="4705684"/>
                <a:ext cx="173520" cy="11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02651F-8034-1B10-2810-D9E570E284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41990" y="4697044"/>
                  <a:ext cx="19116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57CCA1D-D195-CD80-E96D-A111E0CAF7A4}"/>
                  </a:ext>
                </a:extLst>
              </p14:cNvPr>
              <p14:cNvContentPartPr/>
              <p14:nvPr/>
            </p14:nvContentPartPr>
            <p14:xfrm>
              <a:off x="6110230" y="517084"/>
              <a:ext cx="225360" cy="417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57CCA1D-D195-CD80-E96D-A111E0CAF7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01590" y="508084"/>
                <a:ext cx="243000" cy="4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A77BF45-2595-1B98-E11E-0C0D984BC0E6}"/>
              </a:ext>
            </a:extLst>
          </p:cNvPr>
          <p:cNvGrpSpPr/>
          <p:nvPr/>
        </p:nvGrpSpPr>
        <p:grpSpPr>
          <a:xfrm>
            <a:off x="6367270" y="321964"/>
            <a:ext cx="5300640" cy="812160"/>
            <a:chOff x="6367270" y="321964"/>
            <a:chExt cx="5300640" cy="8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646FB7-9863-8C16-C967-1A37E50F1277}"/>
                    </a:ext>
                  </a:extLst>
                </p14:cNvPr>
                <p14:cNvContentPartPr/>
                <p14:nvPr/>
              </p14:nvContentPartPr>
              <p14:xfrm>
                <a:off x="6367270" y="415564"/>
                <a:ext cx="1055520" cy="67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646FB7-9863-8C16-C967-1A37E50F12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8270" y="406564"/>
                  <a:ext cx="10731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5C898C-845E-6D43-8749-7F27DB59A8EE}"/>
                    </a:ext>
                  </a:extLst>
                </p14:cNvPr>
                <p14:cNvContentPartPr/>
                <p14:nvPr/>
              </p14:nvContentPartPr>
              <p14:xfrm>
                <a:off x="7012030" y="505564"/>
                <a:ext cx="24840" cy="5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5C898C-845E-6D43-8749-7F27DB59A8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03390" y="496924"/>
                  <a:ext cx="42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29CFFB-ADDA-FDD9-4EAC-39B507D4ED40}"/>
                    </a:ext>
                  </a:extLst>
                </p14:cNvPr>
                <p14:cNvContentPartPr/>
                <p14:nvPr/>
              </p14:nvContentPartPr>
              <p14:xfrm>
                <a:off x="7726630" y="350044"/>
                <a:ext cx="547200" cy="51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29CFFB-ADDA-FDD9-4EAC-39B507D4ED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7630" y="341404"/>
                  <a:ext cx="5648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E0F4CB-4122-565F-1377-39C19CBB2745}"/>
                    </a:ext>
                  </a:extLst>
                </p14:cNvPr>
                <p14:cNvContentPartPr/>
                <p14:nvPr/>
              </p14:nvContentPartPr>
              <p14:xfrm>
                <a:off x="7806910" y="594484"/>
                <a:ext cx="268200" cy="28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E0F4CB-4122-565F-1377-39C19CBB27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8270" y="585844"/>
                  <a:ext cx="285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2FD750-F2BB-C272-6C0A-D0974906CB52}"/>
                    </a:ext>
                  </a:extLst>
                </p14:cNvPr>
                <p14:cNvContentPartPr/>
                <p14:nvPr/>
              </p14:nvContentPartPr>
              <p14:xfrm>
                <a:off x="8626630" y="435364"/>
                <a:ext cx="1528920" cy="69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2FD750-F2BB-C272-6C0A-D0974906CB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17630" y="426724"/>
                  <a:ext cx="15465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171854-39B1-CF81-5441-0A548FE4716A}"/>
                    </a:ext>
                  </a:extLst>
                </p14:cNvPr>
                <p14:cNvContentPartPr/>
                <p14:nvPr/>
              </p14:nvContentPartPr>
              <p14:xfrm>
                <a:off x="10549750" y="420244"/>
                <a:ext cx="347040" cy="65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171854-39B1-CF81-5441-0A548FE471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40750" y="411604"/>
                  <a:ext cx="36468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4908BF-B096-F221-0F79-E4F552B0E372}"/>
                    </a:ext>
                  </a:extLst>
                </p14:cNvPr>
                <p14:cNvContentPartPr/>
                <p14:nvPr/>
              </p14:nvContentPartPr>
              <p14:xfrm>
                <a:off x="11063470" y="321964"/>
                <a:ext cx="604440" cy="49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4908BF-B096-F221-0F79-E4F552B0E3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54830" y="313324"/>
                  <a:ext cx="6220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B58009-4476-BD90-6729-1A9D28742155}"/>
                    </a:ext>
                  </a:extLst>
                </p14:cNvPr>
                <p14:cNvContentPartPr/>
                <p14:nvPr/>
              </p14:nvContentPartPr>
              <p14:xfrm>
                <a:off x="11131150" y="591604"/>
                <a:ext cx="375840" cy="48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B58009-4476-BD90-6729-1A9D287421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22150" y="582604"/>
                  <a:ext cx="39348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5A82C9-A9FE-027A-67C8-99F1E436F91E}"/>
              </a:ext>
            </a:extLst>
          </p:cNvPr>
          <p:cNvGrpSpPr/>
          <p:nvPr/>
        </p:nvGrpSpPr>
        <p:grpSpPr>
          <a:xfrm>
            <a:off x="6173950" y="1255444"/>
            <a:ext cx="2300040" cy="605160"/>
            <a:chOff x="6173950" y="1255444"/>
            <a:chExt cx="230004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55CD4A-467A-7CB0-5767-5824F5DAF5BF}"/>
                    </a:ext>
                  </a:extLst>
                </p14:cNvPr>
                <p14:cNvContentPartPr/>
                <p14:nvPr/>
              </p14:nvContentPartPr>
              <p14:xfrm>
                <a:off x="6173950" y="1273804"/>
                <a:ext cx="90000" cy="15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55CD4A-467A-7CB0-5767-5824F5DAF5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65310" y="1265164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654B3E-490B-CE45-8D36-C43F45CB6DBA}"/>
                    </a:ext>
                  </a:extLst>
                </p14:cNvPr>
                <p14:cNvContentPartPr/>
                <p14:nvPr/>
              </p14:nvContentPartPr>
              <p14:xfrm>
                <a:off x="6308590" y="1285684"/>
                <a:ext cx="76680" cy="213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654B3E-490B-CE45-8D36-C43F45CB6D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99950" y="1276684"/>
                  <a:ext cx="9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EC4774-F8F1-9EA5-CDED-5885EF85C964}"/>
                    </a:ext>
                  </a:extLst>
                </p14:cNvPr>
                <p14:cNvContentPartPr/>
                <p14:nvPr/>
              </p14:nvContentPartPr>
              <p14:xfrm>
                <a:off x="6273670" y="1277044"/>
                <a:ext cx="1047960" cy="58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EC4774-F8F1-9EA5-CDED-5885EF85C9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5030" y="1268404"/>
                  <a:ext cx="10656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D1CC4E-70DA-E36F-879C-EB4515EB3FE0}"/>
                    </a:ext>
                  </a:extLst>
                </p14:cNvPr>
                <p14:cNvContentPartPr/>
                <p14:nvPr/>
              </p14:nvContentPartPr>
              <p14:xfrm>
                <a:off x="7508830" y="1579804"/>
                <a:ext cx="918000" cy="220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D1CC4E-70DA-E36F-879C-EB4515EB3F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00190" y="1570804"/>
                  <a:ext cx="935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8FE13C-829F-2052-D8DF-9150DD1E59AE}"/>
                    </a:ext>
                  </a:extLst>
                </p14:cNvPr>
                <p14:cNvContentPartPr/>
                <p14:nvPr/>
              </p14:nvContentPartPr>
              <p14:xfrm>
                <a:off x="8366710" y="1311604"/>
                <a:ext cx="25200" cy="144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8FE13C-829F-2052-D8DF-9150DD1E59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58070" y="1302604"/>
                  <a:ext cx="42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0E337A-A90E-C141-AE3E-5F1F34F0F78A}"/>
                    </a:ext>
                  </a:extLst>
                </p14:cNvPr>
                <p14:cNvContentPartPr/>
                <p14:nvPr/>
              </p14:nvContentPartPr>
              <p14:xfrm>
                <a:off x="8455270" y="1255444"/>
                <a:ext cx="18720" cy="20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0E337A-A90E-C141-AE3E-5F1F34F0F7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6630" y="1246804"/>
                  <a:ext cx="363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6E57B6-25F2-0B63-2EAC-11CD83F0A517}"/>
              </a:ext>
            </a:extLst>
          </p:cNvPr>
          <p:cNvGrpSpPr/>
          <p:nvPr/>
        </p:nvGrpSpPr>
        <p:grpSpPr>
          <a:xfrm>
            <a:off x="6339190" y="2033404"/>
            <a:ext cx="3789360" cy="608760"/>
            <a:chOff x="6339190" y="2033404"/>
            <a:chExt cx="378936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51B330-DF84-0648-EB0D-69566808C609}"/>
                    </a:ext>
                  </a:extLst>
                </p14:cNvPr>
                <p14:cNvContentPartPr/>
                <p14:nvPr/>
              </p14:nvContentPartPr>
              <p14:xfrm>
                <a:off x="6339190" y="2318524"/>
                <a:ext cx="448200" cy="174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51B330-DF84-0648-EB0D-69566808C6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30550" y="2309884"/>
                  <a:ext cx="46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12EB9B-60FB-4934-CFCB-63E88781BADF}"/>
                    </a:ext>
                  </a:extLst>
                </p14:cNvPr>
                <p14:cNvContentPartPr/>
                <p14:nvPr/>
              </p14:nvContentPartPr>
              <p14:xfrm>
                <a:off x="6535030" y="2164804"/>
                <a:ext cx="20160" cy="2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12EB9B-60FB-4934-CFCB-63E88781BA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26030" y="2156164"/>
                  <a:ext cx="3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283945-F273-ABD0-DBB1-F6CBD24BBF09}"/>
                    </a:ext>
                  </a:extLst>
                </p14:cNvPr>
                <p14:cNvContentPartPr/>
                <p14:nvPr/>
              </p14:nvContentPartPr>
              <p14:xfrm>
                <a:off x="7053790" y="2044564"/>
                <a:ext cx="1555920" cy="56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283945-F273-ABD0-DBB1-F6CBD24BBF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4790" y="2035564"/>
                  <a:ext cx="157356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2A414E-ED9F-7FF2-6DA9-C583B64C8A23}"/>
                    </a:ext>
                  </a:extLst>
                </p14:cNvPr>
                <p14:cNvContentPartPr/>
                <p14:nvPr/>
              </p14:nvContentPartPr>
              <p14:xfrm>
                <a:off x="8211910" y="2188204"/>
                <a:ext cx="273240" cy="1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2A414E-ED9F-7FF2-6DA9-C583B64C8A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03270" y="2179564"/>
                  <a:ext cx="29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F68E140-7B00-4BA8-826F-F0AB25C72AD7}"/>
                    </a:ext>
                  </a:extLst>
                </p14:cNvPr>
                <p14:cNvContentPartPr/>
                <p14:nvPr/>
              </p14:nvContentPartPr>
              <p14:xfrm>
                <a:off x="8095270" y="2033404"/>
                <a:ext cx="114840" cy="54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F68E140-7B00-4BA8-826F-F0AB25C72A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86630" y="2024404"/>
                  <a:ext cx="132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8686F28-20CA-676D-808E-54E1F7177CA9}"/>
                    </a:ext>
                  </a:extLst>
                </p14:cNvPr>
                <p14:cNvContentPartPr/>
                <p14:nvPr/>
              </p14:nvContentPartPr>
              <p14:xfrm>
                <a:off x="8860270" y="2156884"/>
                <a:ext cx="1268280" cy="48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8686F28-20CA-676D-808E-54E1F7177C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51630" y="2148244"/>
                  <a:ext cx="1285920" cy="502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424306F3-82CF-66C3-CAAE-7015756C2890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12813" y="2358178"/>
            <a:ext cx="4844155" cy="39867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BCC14F2-E6F9-A038-068E-A0A8C03ECFC0}"/>
                  </a:ext>
                </a:extLst>
              </p14:cNvPr>
              <p14:cNvContentPartPr/>
              <p14:nvPr/>
            </p14:nvContentPartPr>
            <p14:xfrm>
              <a:off x="5520910" y="3055804"/>
              <a:ext cx="606240" cy="479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BCC14F2-E6F9-A038-068E-A0A8C03ECFC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11910" y="3047164"/>
                <a:ext cx="62388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8CEE665-4CAA-D0EA-E526-A8C1FE9E7929}"/>
              </a:ext>
            </a:extLst>
          </p:cNvPr>
          <p:cNvGrpSpPr/>
          <p:nvPr/>
        </p:nvGrpSpPr>
        <p:grpSpPr>
          <a:xfrm>
            <a:off x="6387070" y="2841604"/>
            <a:ext cx="1382040" cy="563400"/>
            <a:chOff x="6387070" y="2841604"/>
            <a:chExt cx="13820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D520C3-A89A-E499-94A1-4478EB28A747}"/>
                    </a:ext>
                  </a:extLst>
                </p14:cNvPr>
                <p14:cNvContentPartPr/>
                <p14:nvPr/>
              </p14:nvContentPartPr>
              <p14:xfrm>
                <a:off x="6387070" y="2841604"/>
                <a:ext cx="1382040" cy="56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D520C3-A89A-E499-94A1-4478EB28A74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78070" y="2832964"/>
                  <a:ext cx="13996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725C7C-B550-2E05-D85B-69F864D4B04F}"/>
                    </a:ext>
                  </a:extLst>
                </p14:cNvPr>
                <p14:cNvContentPartPr/>
                <p14:nvPr/>
              </p14:nvContentPartPr>
              <p14:xfrm>
                <a:off x="7203190" y="3082444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725C7C-B550-2E05-D85B-69F864D4B0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94190" y="3073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8061D2-875E-A5A8-CBD6-AA090C864E5E}"/>
                    </a:ext>
                  </a:extLst>
                </p14:cNvPr>
                <p14:cNvContentPartPr/>
                <p14:nvPr/>
              </p14:nvContentPartPr>
              <p14:xfrm>
                <a:off x="6884590" y="2960404"/>
                <a:ext cx="481680" cy="11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8061D2-875E-A5A8-CBD6-AA090C864E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75950" y="2951764"/>
                  <a:ext cx="4993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0BFB583-53D7-E412-9BC9-1A72A03D21C4}"/>
              </a:ext>
            </a:extLst>
          </p:cNvPr>
          <p:cNvGrpSpPr/>
          <p:nvPr/>
        </p:nvGrpSpPr>
        <p:grpSpPr>
          <a:xfrm>
            <a:off x="8048830" y="2699764"/>
            <a:ext cx="2812680" cy="512280"/>
            <a:chOff x="8048830" y="2699764"/>
            <a:chExt cx="281268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11CFBF-23F3-F928-F1C6-4CEEA15EED1E}"/>
                    </a:ext>
                  </a:extLst>
                </p14:cNvPr>
                <p14:cNvContentPartPr/>
                <p14:nvPr/>
              </p14:nvContentPartPr>
              <p14:xfrm>
                <a:off x="8048830" y="2699764"/>
                <a:ext cx="842760" cy="512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11CFBF-23F3-F928-F1C6-4CEEA15EED1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40190" y="2691124"/>
                  <a:ext cx="8604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833751-25BC-65E8-6D0D-7AAA2AD57037}"/>
                    </a:ext>
                  </a:extLst>
                </p14:cNvPr>
                <p14:cNvContentPartPr/>
                <p14:nvPr/>
              </p14:nvContentPartPr>
              <p14:xfrm>
                <a:off x="8508550" y="2887324"/>
                <a:ext cx="271800" cy="2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833751-25BC-65E8-6D0D-7AAA2AD5703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99550" y="2878684"/>
                  <a:ext cx="289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6FB702-AD97-C992-10CB-D12BBED7D3A7}"/>
                    </a:ext>
                  </a:extLst>
                </p14:cNvPr>
                <p14:cNvContentPartPr/>
                <p14:nvPr/>
              </p14:nvContentPartPr>
              <p14:xfrm>
                <a:off x="8366710" y="2798404"/>
                <a:ext cx="74160" cy="6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6FB702-AD97-C992-10CB-D12BBED7D3A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58070" y="2789404"/>
                  <a:ext cx="91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D7DFE7-2578-7E61-D294-D1D7EA7C9A12}"/>
                    </a:ext>
                  </a:extLst>
                </p14:cNvPr>
                <p14:cNvContentPartPr/>
                <p14:nvPr/>
              </p14:nvContentPartPr>
              <p14:xfrm>
                <a:off x="9171670" y="2988124"/>
                <a:ext cx="354240" cy="182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D7DFE7-2578-7E61-D294-D1D7EA7C9A1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63030" y="2979484"/>
                  <a:ext cx="371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BE4323-39EB-4638-4DAB-E0C1153CB8E8}"/>
                    </a:ext>
                  </a:extLst>
                </p14:cNvPr>
                <p14:cNvContentPartPr/>
                <p14:nvPr/>
              </p14:nvContentPartPr>
              <p14:xfrm>
                <a:off x="9177430" y="2895244"/>
                <a:ext cx="356760" cy="1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BE4323-39EB-4638-4DAB-E0C1153CB8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68430" y="2886604"/>
                  <a:ext cx="374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D3B949-2F16-F262-F309-874364696112}"/>
                    </a:ext>
                  </a:extLst>
                </p14:cNvPr>
                <p14:cNvContentPartPr/>
                <p14:nvPr/>
              </p14:nvContentPartPr>
              <p14:xfrm>
                <a:off x="9669550" y="2749444"/>
                <a:ext cx="1191960" cy="448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D3B949-2F16-F262-F309-87436469611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60550" y="2740444"/>
                  <a:ext cx="12096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675442-9FCE-5A2C-C22C-D5FDE03E16E3}"/>
                    </a:ext>
                  </a:extLst>
                </p14:cNvPr>
                <p14:cNvContentPartPr/>
                <p14:nvPr/>
              </p14:nvContentPartPr>
              <p14:xfrm>
                <a:off x="10383790" y="2879404"/>
                <a:ext cx="84960" cy="26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675442-9FCE-5A2C-C22C-D5FDE03E16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75150" y="2870404"/>
                  <a:ext cx="10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5F7738-C1B7-B281-AD41-4E30C8681537}"/>
                    </a:ext>
                  </a:extLst>
                </p14:cNvPr>
                <p14:cNvContentPartPr/>
                <p14:nvPr/>
              </p14:nvContentPartPr>
              <p14:xfrm>
                <a:off x="9910030" y="2845204"/>
                <a:ext cx="80640" cy="8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5F7738-C1B7-B281-AD41-4E30C86815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01390" y="2836564"/>
                  <a:ext cx="98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A1EF2CC-4AD2-0937-5CE2-EBBE6BB52A37}"/>
              </a:ext>
            </a:extLst>
          </p:cNvPr>
          <p:cNvGrpSpPr/>
          <p:nvPr/>
        </p:nvGrpSpPr>
        <p:grpSpPr>
          <a:xfrm>
            <a:off x="5447470" y="3483124"/>
            <a:ext cx="2851560" cy="515520"/>
            <a:chOff x="5447470" y="3483124"/>
            <a:chExt cx="285156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15FEDB-82D7-A267-9C29-78D4595F2CBA}"/>
                    </a:ext>
                  </a:extLst>
                </p14:cNvPr>
                <p14:cNvContentPartPr/>
                <p14:nvPr/>
              </p14:nvContentPartPr>
              <p14:xfrm>
                <a:off x="5447470" y="3545764"/>
                <a:ext cx="594720" cy="452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15FEDB-82D7-A267-9C29-78D4595F2C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38830" y="3536764"/>
                  <a:ext cx="6123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C04007C-CE4A-6133-1168-C73BB839B867}"/>
                    </a:ext>
                  </a:extLst>
                </p14:cNvPr>
                <p14:cNvContentPartPr/>
                <p14:nvPr/>
              </p14:nvContentPartPr>
              <p14:xfrm>
                <a:off x="5606590" y="3745204"/>
                <a:ext cx="339840" cy="1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C04007C-CE4A-6133-1168-C73BB839B8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97590" y="3736204"/>
                  <a:ext cx="357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12F40A-F87B-1DA9-B183-FB3B230E8223}"/>
                    </a:ext>
                  </a:extLst>
                </p14:cNvPr>
                <p14:cNvContentPartPr/>
                <p14:nvPr/>
              </p14:nvContentPartPr>
              <p14:xfrm>
                <a:off x="6331270" y="3798844"/>
                <a:ext cx="822600" cy="18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12F40A-F87B-1DA9-B183-FB3B230E82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22270" y="3790204"/>
                  <a:ext cx="84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81D9B8-F587-2B62-6CD8-9BA5FB9F0A6D}"/>
                    </a:ext>
                  </a:extLst>
                </p14:cNvPr>
                <p14:cNvContentPartPr/>
                <p14:nvPr/>
              </p14:nvContentPartPr>
              <p14:xfrm>
                <a:off x="7456270" y="3483124"/>
                <a:ext cx="842760" cy="441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81D9B8-F587-2B62-6CD8-9BA5FB9F0A6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47270" y="3474484"/>
                  <a:ext cx="8604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0EE1F2-0F5C-5621-0796-4499F2781B8B}"/>
                    </a:ext>
                  </a:extLst>
                </p14:cNvPr>
                <p14:cNvContentPartPr/>
                <p14:nvPr/>
              </p14:nvContentPartPr>
              <p14:xfrm>
                <a:off x="7839670" y="3591124"/>
                <a:ext cx="53640" cy="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0EE1F2-0F5C-5621-0796-4499F2781B8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31030" y="3582124"/>
                  <a:ext cx="712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63DB64A-0070-3C2A-CCD7-71B94565C346}"/>
              </a:ext>
            </a:extLst>
          </p:cNvPr>
          <p:cNvGrpSpPr/>
          <p:nvPr/>
        </p:nvGrpSpPr>
        <p:grpSpPr>
          <a:xfrm>
            <a:off x="8477230" y="3592564"/>
            <a:ext cx="2238480" cy="548280"/>
            <a:chOff x="8477230" y="3592564"/>
            <a:chExt cx="223848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0496C3-60E4-0267-42B7-0D3670D29ABE}"/>
                    </a:ext>
                  </a:extLst>
                </p14:cNvPr>
                <p14:cNvContentPartPr/>
                <p14:nvPr/>
              </p14:nvContentPartPr>
              <p14:xfrm>
                <a:off x="8477230" y="3731524"/>
                <a:ext cx="1223640" cy="409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0496C3-60E4-0267-42B7-0D3670D29A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68590" y="3722884"/>
                  <a:ext cx="12412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15C8C4-E14B-5C99-11B2-EC188D115D23}"/>
                    </a:ext>
                  </a:extLst>
                </p14:cNvPr>
                <p14:cNvContentPartPr/>
                <p14:nvPr/>
              </p14:nvContentPartPr>
              <p14:xfrm>
                <a:off x="9953950" y="3592564"/>
                <a:ext cx="761760" cy="318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15C8C4-E14B-5C99-11B2-EC188D115D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45310" y="3583924"/>
                  <a:ext cx="77940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0D360A6-5181-3E72-F0C4-E80219B707E3}"/>
              </a:ext>
            </a:extLst>
          </p:cNvPr>
          <p:cNvGrpSpPr/>
          <p:nvPr/>
        </p:nvGrpSpPr>
        <p:grpSpPr>
          <a:xfrm>
            <a:off x="5574910" y="4184044"/>
            <a:ext cx="2239560" cy="533520"/>
            <a:chOff x="5574910" y="4184044"/>
            <a:chExt cx="22395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787C739-592D-DB1B-1D9F-F819182BE6DF}"/>
                    </a:ext>
                  </a:extLst>
                </p14:cNvPr>
                <p14:cNvContentPartPr/>
                <p14:nvPr/>
              </p14:nvContentPartPr>
              <p14:xfrm>
                <a:off x="5574910" y="4293124"/>
                <a:ext cx="555840" cy="418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787C739-592D-DB1B-1D9F-F819182BE6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66270" y="4284484"/>
                  <a:ext cx="573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C59EC9F-F63B-C1CB-52DD-F85B2A8A14E2}"/>
                    </a:ext>
                  </a:extLst>
                </p14:cNvPr>
                <p14:cNvContentPartPr/>
                <p14:nvPr/>
              </p14:nvContentPartPr>
              <p14:xfrm>
                <a:off x="6502270" y="4229764"/>
                <a:ext cx="44280" cy="14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C59EC9F-F63B-C1CB-52DD-F85B2A8A14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93630" y="4221124"/>
                  <a:ext cx="61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91196E-3D27-974B-F3A1-AF95A9B3DA6B}"/>
                    </a:ext>
                  </a:extLst>
                </p14:cNvPr>
                <p14:cNvContentPartPr/>
                <p14:nvPr/>
              </p14:nvContentPartPr>
              <p14:xfrm>
                <a:off x="6614590" y="4196284"/>
                <a:ext cx="69840" cy="17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91196E-3D27-974B-F3A1-AF95A9B3DA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5950" y="4187644"/>
                  <a:ext cx="87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D23654-4C99-A9FC-CC79-590C1141C116}"/>
                    </a:ext>
                  </a:extLst>
                </p14:cNvPr>
                <p14:cNvContentPartPr/>
                <p14:nvPr/>
              </p14:nvContentPartPr>
              <p14:xfrm>
                <a:off x="6607030" y="4263964"/>
                <a:ext cx="964800" cy="45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D23654-4C99-A9FC-CC79-590C1141C11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98390" y="4255324"/>
                  <a:ext cx="982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DF3204-0EB6-7E85-5607-02E842567C20}"/>
                    </a:ext>
                  </a:extLst>
                </p14:cNvPr>
                <p14:cNvContentPartPr/>
                <p14:nvPr/>
              </p14:nvContentPartPr>
              <p14:xfrm>
                <a:off x="7252870" y="4361524"/>
                <a:ext cx="284400" cy="63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DF3204-0EB6-7E85-5607-02E842567C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43870" y="4352524"/>
                  <a:ext cx="30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827BA1F-0135-5D54-9889-BB8F616A782B}"/>
                    </a:ext>
                  </a:extLst>
                </p14:cNvPr>
                <p14:cNvContentPartPr/>
                <p14:nvPr/>
              </p14:nvContentPartPr>
              <p14:xfrm>
                <a:off x="7522870" y="4219684"/>
                <a:ext cx="86400" cy="9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827BA1F-0135-5D54-9889-BB8F616A782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13870" y="4210684"/>
                  <a:ext cx="104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DDFFC3-2428-8138-42A2-F4E094E521A8}"/>
                    </a:ext>
                  </a:extLst>
                </p14:cNvPr>
                <p14:cNvContentPartPr/>
                <p14:nvPr/>
              </p14:nvContentPartPr>
              <p14:xfrm>
                <a:off x="7620790" y="4184044"/>
                <a:ext cx="66240" cy="164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DDFFC3-2428-8138-42A2-F4E094E521A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12150" y="4175404"/>
                  <a:ext cx="8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5AB7FB-8032-FAA2-ABB3-E6D68DD33B5C}"/>
                    </a:ext>
                  </a:extLst>
                </p14:cNvPr>
                <p14:cNvContentPartPr/>
                <p14:nvPr/>
              </p14:nvContentPartPr>
              <p14:xfrm>
                <a:off x="7753630" y="4639804"/>
                <a:ext cx="60840" cy="37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5AB7FB-8032-FAA2-ABB3-E6D68DD33B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44990" y="4630804"/>
                  <a:ext cx="784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5A626C6-66C3-A097-649F-D84A7101C130}"/>
              </a:ext>
            </a:extLst>
          </p:cNvPr>
          <p:cNvGrpSpPr/>
          <p:nvPr/>
        </p:nvGrpSpPr>
        <p:grpSpPr>
          <a:xfrm>
            <a:off x="185350" y="1663684"/>
            <a:ext cx="1828800" cy="560880"/>
            <a:chOff x="185350" y="1663684"/>
            <a:chExt cx="182880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776345-5F3C-78D6-0FE0-5F378F625319}"/>
                    </a:ext>
                  </a:extLst>
                </p14:cNvPr>
                <p14:cNvContentPartPr/>
                <p14:nvPr/>
              </p14:nvContentPartPr>
              <p14:xfrm>
                <a:off x="185350" y="1724524"/>
                <a:ext cx="772200" cy="44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776345-5F3C-78D6-0FE0-5F378F6253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6710" y="1715884"/>
                  <a:ext cx="7898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EE87F8-F8BC-EBB9-F4E9-D18BD1B69FB3}"/>
                    </a:ext>
                  </a:extLst>
                </p14:cNvPr>
                <p14:cNvContentPartPr/>
                <p14:nvPr/>
              </p14:nvContentPartPr>
              <p14:xfrm>
                <a:off x="282190" y="1760164"/>
                <a:ext cx="76680" cy="20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EE87F8-F8BC-EBB9-F4E9-D18BD1B69FB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3550" y="1751164"/>
                  <a:ext cx="94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60C752-5C5A-310F-8B38-C19B505E78E8}"/>
                    </a:ext>
                  </a:extLst>
                </p14:cNvPr>
                <p14:cNvContentPartPr/>
                <p14:nvPr/>
              </p14:nvContentPartPr>
              <p14:xfrm>
                <a:off x="985270" y="2082724"/>
                <a:ext cx="70200" cy="55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60C752-5C5A-310F-8B38-C19B505E78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6630" y="2074084"/>
                  <a:ext cx="87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18C82B-8F76-A829-F6AF-F842069559C5}"/>
                    </a:ext>
                  </a:extLst>
                </p14:cNvPr>
                <p14:cNvContentPartPr/>
                <p14:nvPr/>
              </p14:nvContentPartPr>
              <p14:xfrm>
                <a:off x="1339870" y="1663684"/>
                <a:ext cx="323640" cy="56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18C82B-8F76-A829-F6AF-F842069559C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31230" y="1654684"/>
                  <a:ext cx="3412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C88B38-A91E-694C-87E8-78988F02F1AE}"/>
                    </a:ext>
                  </a:extLst>
                </p14:cNvPr>
                <p14:cNvContentPartPr/>
                <p14:nvPr/>
              </p14:nvContentPartPr>
              <p14:xfrm>
                <a:off x="1870150" y="1860964"/>
                <a:ext cx="144000" cy="317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C88B38-A91E-694C-87E8-78988F02F1A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61150" y="1852324"/>
                  <a:ext cx="16164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EECAF0-B99C-A799-691A-3A191C56703C}"/>
              </a:ext>
            </a:extLst>
          </p:cNvPr>
          <p:cNvGrpSpPr/>
          <p:nvPr/>
        </p:nvGrpSpPr>
        <p:grpSpPr>
          <a:xfrm>
            <a:off x="2330230" y="1890124"/>
            <a:ext cx="1014480" cy="223560"/>
            <a:chOff x="2330230" y="1890124"/>
            <a:chExt cx="101448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8BF6C2-2E45-1B11-7F4D-D97B5B6C2FD3}"/>
                    </a:ext>
                  </a:extLst>
                </p14:cNvPr>
                <p14:cNvContentPartPr/>
                <p14:nvPr/>
              </p14:nvContentPartPr>
              <p14:xfrm>
                <a:off x="2330230" y="1890124"/>
                <a:ext cx="379080" cy="16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8BF6C2-2E45-1B11-7F4D-D97B5B6C2FD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21590" y="1881484"/>
                  <a:ext cx="396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6FA312-01BB-045C-1D87-5E52766D71EE}"/>
                    </a:ext>
                  </a:extLst>
                </p14:cNvPr>
                <p14:cNvContentPartPr/>
                <p14:nvPr/>
              </p14:nvContentPartPr>
              <p14:xfrm>
                <a:off x="2935750" y="1899124"/>
                <a:ext cx="26064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6FA312-01BB-045C-1D87-5E52766D71E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26750" y="1890484"/>
                  <a:ext cx="278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F3600C-8FC9-47F5-6A9E-2BAD102E6E1A}"/>
                    </a:ext>
                  </a:extLst>
                </p14:cNvPr>
                <p14:cNvContentPartPr/>
                <p14:nvPr/>
              </p14:nvContentPartPr>
              <p14:xfrm>
                <a:off x="3302950" y="2066164"/>
                <a:ext cx="41760" cy="4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F3600C-8FC9-47F5-6A9E-2BAD102E6E1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93950" y="2057164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B7E04B6-03F6-54F7-9805-0BFA0FA64508}"/>
                  </a:ext>
                </a:extLst>
              </p14:cNvPr>
              <p14:cNvContentPartPr/>
              <p14:nvPr/>
            </p14:nvContentPartPr>
            <p14:xfrm>
              <a:off x="4776070" y="5266924"/>
              <a:ext cx="215280" cy="348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B7E04B6-03F6-54F7-9805-0BFA0FA6450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767070" y="5257924"/>
                <a:ext cx="2329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7873827-F6E4-1274-C7D7-8955358D88E7}"/>
                  </a:ext>
                </a:extLst>
              </p14:cNvPr>
              <p14:cNvContentPartPr/>
              <p14:nvPr/>
            </p14:nvContentPartPr>
            <p14:xfrm>
              <a:off x="4895230" y="5226604"/>
              <a:ext cx="1335600" cy="404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7873827-F6E4-1274-C7D7-8955358D88E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886590" y="5217604"/>
                <a:ext cx="135324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DB32100-6015-F3F3-C0F4-D2E47310E532}"/>
              </a:ext>
            </a:extLst>
          </p:cNvPr>
          <p:cNvGrpSpPr/>
          <p:nvPr/>
        </p:nvGrpSpPr>
        <p:grpSpPr>
          <a:xfrm>
            <a:off x="6472750" y="5067124"/>
            <a:ext cx="5274360" cy="677880"/>
            <a:chOff x="6472750" y="5067124"/>
            <a:chExt cx="527436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6A83D8-0ECE-1D05-42B2-8EEE34968835}"/>
                    </a:ext>
                  </a:extLst>
                </p14:cNvPr>
                <p14:cNvContentPartPr/>
                <p14:nvPr/>
              </p14:nvContentPartPr>
              <p14:xfrm>
                <a:off x="6472750" y="5218324"/>
                <a:ext cx="1236600" cy="479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6A83D8-0ECE-1D05-42B2-8EEE3496883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64110" y="5209684"/>
                  <a:ext cx="12542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95156C6-E86F-80B8-5D8A-C514084B8BEA}"/>
                    </a:ext>
                  </a:extLst>
                </p14:cNvPr>
                <p14:cNvContentPartPr/>
                <p14:nvPr/>
              </p14:nvContentPartPr>
              <p14:xfrm>
                <a:off x="7343590" y="5246404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95156C6-E86F-80B8-5D8A-C514084B8B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34590" y="52374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4841F5-1052-2035-3A28-D605B6FA9B65}"/>
                    </a:ext>
                  </a:extLst>
                </p14:cNvPr>
                <p14:cNvContentPartPr/>
                <p14:nvPr/>
              </p14:nvContentPartPr>
              <p14:xfrm>
                <a:off x="7775590" y="5442244"/>
                <a:ext cx="398880" cy="14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4841F5-1052-2035-3A28-D605B6FA9B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66950" y="5433244"/>
                  <a:ext cx="416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A1BE12-59F0-BA61-FE64-6EA44A2F2591}"/>
                    </a:ext>
                  </a:extLst>
                </p14:cNvPr>
                <p14:cNvContentPartPr/>
                <p14:nvPr/>
              </p14:nvContentPartPr>
              <p14:xfrm>
                <a:off x="7969990" y="5278444"/>
                <a:ext cx="38520" cy="1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A1BE12-59F0-BA61-FE64-6EA44A2F25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60990" y="5269444"/>
                  <a:ext cx="56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410B60F-C1E2-6D5F-5A81-838AEFAADAE4}"/>
                    </a:ext>
                  </a:extLst>
                </p14:cNvPr>
                <p14:cNvContentPartPr/>
                <p14:nvPr/>
              </p14:nvContentPartPr>
              <p14:xfrm>
                <a:off x="8436190" y="5158204"/>
                <a:ext cx="660960" cy="395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410B60F-C1E2-6D5F-5A81-838AEFAADA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27550" y="5149204"/>
                  <a:ext cx="678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BE82094-3F85-4750-866F-AAB035A0385A}"/>
                    </a:ext>
                  </a:extLst>
                </p14:cNvPr>
                <p14:cNvContentPartPr/>
                <p14:nvPr/>
              </p14:nvContentPartPr>
              <p14:xfrm>
                <a:off x="8967190" y="5360164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BE82094-3F85-4750-866F-AAB035A038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8550" y="53511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7969307-9935-2D19-E219-6E99B86EB433}"/>
                    </a:ext>
                  </a:extLst>
                </p14:cNvPr>
                <p14:cNvContentPartPr/>
                <p14:nvPr/>
              </p14:nvContentPartPr>
              <p14:xfrm>
                <a:off x="8421790" y="5348644"/>
                <a:ext cx="488520" cy="42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7969307-9935-2D19-E219-6E99B86EB43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13150" y="5339644"/>
                  <a:ext cx="506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A87FB24-D646-D0F0-D56F-6B3148E54DFA}"/>
                    </a:ext>
                  </a:extLst>
                </p14:cNvPr>
                <p14:cNvContentPartPr/>
                <p14:nvPr/>
              </p14:nvContentPartPr>
              <p14:xfrm>
                <a:off x="9276070" y="5143444"/>
                <a:ext cx="1433160" cy="601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A87FB24-D646-D0F0-D56F-6B3148E54DF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67430" y="5134804"/>
                  <a:ext cx="145080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86D7CE-C2C2-18CA-66A8-B4622645C997}"/>
                    </a:ext>
                  </a:extLst>
                </p14:cNvPr>
                <p14:cNvContentPartPr/>
                <p14:nvPr/>
              </p14:nvContentPartPr>
              <p14:xfrm>
                <a:off x="10594030" y="5302924"/>
                <a:ext cx="25560" cy="2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86D7CE-C2C2-18CA-66A8-B4622645C9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85030" y="5293924"/>
                  <a:ext cx="43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264A6FE-E726-E69E-8BA1-449CC511F431}"/>
                    </a:ext>
                  </a:extLst>
                </p14:cNvPr>
                <p14:cNvContentPartPr/>
                <p14:nvPr/>
              </p14:nvContentPartPr>
              <p14:xfrm>
                <a:off x="10317910" y="5210764"/>
                <a:ext cx="380160" cy="50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264A6FE-E726-E69E-8BA1-449CC511F43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08910" y="5202124"/>
                  <a:ext cx="397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792CE74-7FE1-FF26-12D1-B39E9CD2F997}"/>
                    </a:ext>
                  </a:extLst>
                </p14:cNvPr>
                <p14:cNvContentPartPr/>
                <p14:nvPr/>
              </p14:nvContentPartPr>
              <p14:xfrm>
                <a:off x="10857190" y="5067124"/>
                <a:ext cx="889920" cy="413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792CE74-7FE1-FF26-12D1-B39E9CD2F99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48190" y="5058484"/>
                  <a:ext cx="907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6368669-BFB0-583C-1107-197DA27B1A4A}"/>
                    </a:ext>
                  </a:extLst>
                </p14:cNvPr>
                <p14:cNvContentPartPr/>
                <p14:nvPr/>
              </p14:nvContentPartPr>
              <p14:xfrm>
                <a:off x="11158510" y="5268004"/>
                <a:ext cx="283680" cy="46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6368669-BFB0-583C-1107-197DA27B1A4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49510" y="5259364"/>
                  <a:ext cx="30132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5E61DFF-679B-5922-F083-C36D13580714}"/>
                  </a:ext>
                </a:extLst>
              </p14:cNvPr>
              <p14:cNvContentPartPr/>
              <p14:nvPr/>
            </p14:nvContentPartPr>
            <p14:xfrm>
              <a:off x="10088230" y="5784964"/>
              <a:ext cx="1426680" cy="465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5E61DFF-679B-5922-F083-C36D1358071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079230" y="5775964"/>
                <a:ext cx="14443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AEE301E-2468-CA07-A88B-3FFBE61F916E}"/>
                  </a:ext>
                </a:extLst>
              </p14:cNvPr>
              <p14:cNvContentPartPr/>
              <p14:nvPr/>
            </p14:nvContentPartPr>
            <p14:xfrm>
              <a:off x="11106670" y="5953084"/>
              <a:ext cx="330120" cy="36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AEE301E-2468-CA07-A88B-3FFBE61F916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097670" y="5944444"/>
                <a:ext cx="347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D03553E-CD5A-3FD0-6CF3-90F316D9E9C5}"/>
                  </a:ext>
                </a:extLst>
              </p14:cNvPr>
              <p14:cNvContentPartPr/>
              <p14:nvPr/>
            </p14:nvContentPartPr>
            <p14:xfrm>
              <a:off x="11060950" y="5846884"/>
              <a:ext cx="61200" cy="61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D03553E-CD5A-3FD0-6CF3-90F316D9E9C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051950" y="5837884"/>
                <a:ext cx="7884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AC9D31-E5D6-A4A6-957F-3D026B3120B2}"/>
              </a:ext>
            </a:extLst>
          </p:cNvPr>
          <p:cNvGrpSpPr/>
          <p:nvPr/>
        </p:nvGrpSpPr>
        <p:grpSpPr>
          <a:xfrm>
            <a:off x="3533350" y="5791804"/>
            <a:ext cx="6486840" cy="985320"/>
            <a:chOff x="3533350" y="5791804"/>
            <a:chExt cx="6486840" cy="9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E30A2DF-B49D-D7C3-2B43-723F681A9BCA}"/>
                    </a:ext>
                  </a:extLst>
                </p14:cNvPr>
                <p14:cNvContentPartPr/>
                <p14:nvPr/>
              </p14:nvContentPartPr>
              <p14:xfrm>
                <a:off x="6489670" y="5791804"/>
                <a:ext cx="789480" cy="29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E30A2DF-B49D-D7C3-2B43-723F681A9B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80670" y="5782804"/>
                  <a:ext cx="807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244BB8-7052-0F99-C122-240ACB77A482}"/>
                    </a:ext>
                  </a:extLst>
                </p14:cNvPr>
                <p14:cNvContentPartPr/>
                <p14:nvPr/>
              </p14:nvContentPartPr>
              <p14:xfrm>
                <a:off x="7553110" y="5972164"/>
                <a:ext cx="489240" cy="139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244BB8-7052-0F99-C122-240ACB77A48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44470" y="5963524"/>
                  <a:ext cx="506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07DA33-5543-A659-DC8F-F03354B91483}"/>
                    </a:ext>
                  </a:extLst>
                </p14:cNvPr>
                <p14:cNvContentPartPr/>
                <p14:nvPr/>
              </p14:nvContentPartPr>
              <p14:xfrm>
                <a:off x="8260510" y="5817724"/>
                <a:ext cx="1608480" cy="440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07DA33-5543-A659-DC8F-F03354B914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51510" y="5808724"/>
                  <a:ext cx="16261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D53344-DD31-8398-1C45-138AA539EB49}"/>
                    </a:ext>
                  </a:extLst>
                </p14:cNvPr>
                <p14:cNvContentPartPr/>
                <p14:nvPr/>
              </p14:nvContentPartPr>
              <p14:xfrm>
                <a:off x="9548950" y="5883604"/>
                <a:ext cx="50760" cy="2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D53344-DD31-8398-1C45-138AA539EB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39950" y="5874964"/>
                  <a:ext cx="68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972DB4-33BE-59F9-8B21-FE4BA048778A}"/>
                    </a:ext>
                  </a:extLst>
                </p14:cNvPr>
                <p14:cNvContentPartPr/>
                <p14:nvPr/>
              </p14:nvContentPartPr>
              <p14:xfrm>
                <a:off x="8860990" y="5905564"/>
                <a:ext cx="449640" cy="1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972DB4-33BE-59F9-8B21-FE4BA048778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51990" y="5896564"/>
                  <a:ext cx="46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51AA58-89E3-3E97-40B1-98E3792A908A}"/>
                    </a:ext>
                  </a:extLst>
                </p14:cNvPr>
                <p14:cNvContentPartPr/>
                <p14:nvPr/>
              </p14:nvContentPartPr>
              <p14:xfrm>
                <a:off x="8371390" y="5801164"/>
                <a:ext cx="166680" cy="2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51AA58-89E3-3E97-40B1-98E3792A908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62750" y="5792524"/>
                  <a:ext cx="184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ED5DE5D-7F37-50DA-3D12-A72CB27245E6}"/>
                    </a:ext>
                  </a:extLst>
                </p14:cNvPr>
                <p14:cNvContentPartPr/>
                <p14:nvPr/>
              </p14:nvContentPartPr>
              <p14:xfrm>
                <a:off x="4792270" y="5804764"/>
                <a:ext cx="571680" cy="36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ED5DE5D-7F37-50DA-3D12-A72CB27245E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83630" y="5795764"/>
                  <a:ext cx="589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15738E-59A0-964E-35A1-EF547892833B}"/>
                    </a:ext>
                  </a:extLst>
                </p14:cNvPr>
                <p14:cNvContentPartPr/>
                <p14:nvPr/>
              </p14:nvContentPartPr>
              <p14:xfrm>
                <a:off x="5515150" y="5827444"/>
                <a:ext cx="647640" cy="361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15738E-59A0-964E-35A1-EF54789283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06150" y="5818804"/>
                  <a:ext cx="665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B0CE09-9CFE-02FA-DCEA-F3E44CBF83B3}"/>
                    </a:ext>
                  </a:extLst>
                </p14:cNvPr>
                <p14:cNvContentPartPr/>
                <p14:nvPr/>
              </p14:nvContentPartPr>
              <p14:xfrm>
                <a:off x="5947150" y="5939404"/>
                <a:ext cx="286560" cy="14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B0CE09-9CFE-02FA-DCEA-F3E44CBF83B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38510" y="5930764"/>
                  <a:ext cx="30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3A5123-3FD1-BE60-AB04-E31D0628D123}"/>
                    </a:ext>
                  </a:extLst>
                </p14:cNvPr>
                <p14:cNvContentPartPr/>
                <p14:nvPr/>
              </p14:nvContentPartPr>
              <p14:xfrm>
                <a:off x="3533350" y="6203284"/>
                <a:ext cx="1962720" cy="53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3A5123-3FD1-BE60-AB04-E31D0628D1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24350" y="6194644"/>
                  <a:ext cx="198036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2AE164F-B220-6060-CAB3-027EE1BD3C17}"/>
                    </a:ext>
                  </a:extLst>
                </p14:cNvPr>
                <p14:cNvContentPartPr/>
                <p14:nvPr/>
              </p14:nvContentPartPr>
              <p14:xfrm>
                <a:off x="5221390" y="6444124"/>
                <a:ext cx="16560" cy="27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2AE164F-B220-6060-CAB3-027EE1BD3C1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12390" y="6435124"/>
                  <a:ext cx="3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41D0C8D-F365-9B00-40C7-7D7B7C5C713A}"/>
                    </a:ext>
                  </a:extLst>
                </p14:cNvPr>
                <p14:cNvContentPartPr/>
                <p14:nvPr/>
              </p14:nvContentPartPr>
              <p14:xfrm>
                <a:off x="5065150" y="6396964"/>
                <a:ext cx="24444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41D0C8D-F365-9B00-40C7-7D7B7C5C713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56150" y="6388324"/>
                  <a:ext cx="262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5E4833-1852-6FAD-18AB-842F873205E6}"/>
                    </a:ext>
                  </a:extLst>
                </p14:cNvPr>
                <p14:cNvContentPartPr/>
                <p14:nvPr/>
              </p14:nvContentPartPr>
              <p14:xfrm>
                <a:off x="3919990" y="6373204"/>
                <a:ext cx="42120" cy="5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5E4833-1852-6FAD-18AB-842F873205E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10990" y="6364204"/>
                  <a:ext cx="59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6730A8E-FCCA-8FDC-D2B6-4023F5AF23DD}"/>
                    </a:ext>
                  </a:extLst>
                </p14:cNvPr>
                <p14:cNvContentPartPr/>
                <p14:nvPr/>
              </p14:nvContentPartPr>
              <p14:xfrm>
                <a:off x="4219150" y="6379324"/>
                <a:ext cx="292680" cy="18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6730A8E-FCCA-8FDC-D2B6-4023F5AF23D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10150" y="6370324"/>
                  <a:ext cx="310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A2E6CE-AF8F-DF16-4F04-7831F7AE4A70}"/>
                    </a:ext>
                  </a:extLst>
                </p14:cNvPr>
                <p14:cNvContentPartPr/>
                <p14:nvPr/>
              </p14:nvContentPartPr>
              <p14:xfrm>
                <a:off x="5635390" y="6502804"/>
                <a:ext cx="31320" cy="2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A2E6CE-AF8F-DF16-4F04-7831F7AE4A7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26750" y="6493804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547C6B1-8801-98B1-ED76-5E8A818315BD}"/>
                    </a:ext>
                  </a:extLst>
                </p14:cNvPr>
                <p14:cNvContentPartPr/>
                <p14:nvPr/>
              </p14:nvContentPartPr>
              <p14:xfrm>
                <a:off x="5618830" y="6635644"/>
                <a:ext cx="43920" cy="56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547C6B1-8801-98B1-ED76-5E8A818315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610190" y="6626644"/>
                  <a:ext cx="61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D0C5DB-1585-2FB6-DCE0-DBAA3DCC9A5D}"/>
                    </a:ext>
                  </a:extLst>
                </p14:cNvPr>
                <p14:cNvContentPartPr/>
                <p14:nvPr/>
              </p14:nvContentPartPr>
              <p14:xfrm>
                <a:off x="6053350" y="6396964"/>
                <a:ext cx="181800" cy="28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D0C5DB-1585-2FB6-DCE0-DBAA3DCC9A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44350" y="6388324"/>
                  <a:ext cx="199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9CDBB9-FDB1-5AE1-8488-2FEB2A343526}"/>
                    </a:ext>
                  </a:extLst>
                </p14:cNvPr>
                <p14:cNvContentPartPr/>
                <p14:nvPr/>
              </p14:nvContentPartPr>
              <p14:xfrm>
                <a:off x="6236590" y="6539164"/>
                <a:ext cx="258840" cy="147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9CDBB9-FDB1-5AE1-8488-2FEB2A34352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27590" y="6530164"/>
                  <a:ext cx="27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3517C92-541A-28D0-D374-E07334196964}"/>
                    </a:ext>
                  </a:extLst>
                </p14:cNvPr>
                <p14:cNvContentPartPr/>
                <p14:nvPr/>
              </p14:nvContentPartPr>
              <p14:xfrm>
                <a:off x="6680830" y="6515764"/>
                <a:ext cx="335880" cy="17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3517C92-541A-28D0-D374-E0733419696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71830" y="6506764"/>
                  <a:ext cx="353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0B8D423-45FB-4989-A46A-B3133A715AD5}"/>
                    </a:ext>
                  </a:extLst>
                </p14:cNvPr>
                <p14:cNvContentPartPr/>
                <p14:nvPr/>
              </p14:nvContentPartPr>
              <p14:xfrm>
                <a:off x="6722590" y="6416764"/>
                <a:ext cx="218880" cy="24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0B8D423-45FB-4989-A46A-B3133A715A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13590" y="6408124"/>
                  <a:ext cx="236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A94DD9B-8A1E-0DB9-3C4C-CCF55DB54E1B}"/>
                    </a:ext>
                  </a:extLst>
                </p14:cNvPr>
                <p14:cNvContentPartPr/>
                <p14:nvPr/>
              </p14:nvContentPartPr>
              <p14:xfrm>
                <a:off x="7252510" y="6239644"/>
                <a:ext cx="805680" cy="45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A94DD9B-8A1E-0DB9-3C4C-CCF55DB54E1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43870" y="6231004"/>
                  <a:ext cx="8233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5F3863-1D9F-BDDD-EB71-7007C404971B}"/>
                    </a:ext>
                  </a:extLst>
                </p14:cNvPr>
                <p14:cNvContentPartPr/>
                <p14:nvPr/>
              </p14:nvContentPartPr>
              <p14:xfrm>
                <a:off x="7680910" y="6436564"/>
                <a:ext cx="263160" cy="30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5F3863-1D9F-BDDD-EB71-7007C404971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72270" y="6427564"/>
                  <a:ext cx="28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F801B3-6155-28D7-28C9-AC21A5056F07}"/>
                    </a:ext>
                  </a:extLst>
                </p14:cNvPr>
                <p14:cNvContentPartPr/>
                <p14:nvPr/>
              </p14:nvContentPartPr>
              <p14:xfrm>
                <a:off x="7533670" y="6348724"/>
                <a:ext cx="89640" cy="1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F801B3-6155-28D7-28C9-AC21A5056F0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24670" y="6339724"/>
                  <a:ext cx="10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A63876D-C383-79B9-834B-725A41A79E89}"/>
                    </a:ext>
                  </a:extLst>
                </p14:cNvPr>
                <p14:cNvContentPartPr/>
                <p14:nvPr/>
              </p14:nvContentPartPr>
              <p14:xfrm>
                <a:off x="8337550" y="6381844"/>
                <a:ext cx="297360" cy="357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A63876D-C383-79B9-834B-725A41A79E8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8550" y="6372844"/>
                  <a:ext cx="315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C53B22-236D-7E97-BFB0-CCA6AFDCC324}"/>
                    </a:ext>
                  </a:extLst>
                </p14:cNvPr>
                <p14:cNvContentPartPr/>
                <p14:nvPr/>
              </p14:nvContentPartPr>
              <p14:xfrm>
                <a:off x="8342230" y="6560044"/>
                <a:ext cx="302400" cy="32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C53B22-236D-7E97-BFB0-CCA6AFDCC32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3230" y="6551044"/>
                  <a:ext cx="32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1578792-BC7E-86BC-BB3D-2709D6BDB5FC}"/>
                    </a:ext>
                  </a:extLst>
                </p14:cNvPr>
                <p14:cNvContentPartPr/>
                <p14:nvPr/>
              </p14:nvContentPartPr>
              <p14:xfrm>
                <a:off x="8798350" y="6422884"/>
                <a:ext cx="234000" cy="25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1578792-BC7E-86BC-BB3D-2709D6BDB5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89710" y="6414244"/>
                  <a:ext cx="251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5890E5-5160-3A15-706A-E9F6B728FA53}"/>
                    </a:ext>
                  </a:extLst>
                </p14:cNvPr>
                <p14:cNvContentPartPr/>
                <p14:nvPr/>
              </p14:nvContentPartPr>
              <p14:xfrm>
                <a:off x="9227470" y="6402364"/>
                <a:ext cx="265320" cy="37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5890E5-5160-3A15-706A-E9F6B728FA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18830" y="6393724"/>
                  <a:ext cx="282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3326E5C-26D9-79B7-5ACB-97FE06CCB212}"/>
                    </a:ext>
                  </a:extLst>
                </p14:cNvPr>
                <p14:cNvContentPartPr/>
                <p14:nvPr/>
              </p14:nvContentPartPr>
              <p14:xfrm>
                <a:off x="9248350" y="6581644"/>
                <a:ext cx="237240" cy="29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3326E5C-26D9-79B7-5ACB-97FE06CCB21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39350" y="6573004"/>
                  <a:ext cx="254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09C68B-1E80-D25E-B174-A35EDE55CAA9}"/>
                    </a:ext>
                  </a:extLst>
                </p14:cNvPr>
                <p14:cNvContentPartPr/>
                <p14:nvPr/>
              </p14:nvContentPartPr>
              <p14:xfrm>
                <a:off x="9528790" y="6619084"/>
                <a:ext cx="193680" cy="129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09C68B-1E80-D25E-B174-A35EDE55CA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19790" y="6610084"/>
                  <a:ext cx="21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E8ED40-BBED-389F-A14F-0B40ABEA7EA6}"/>
                    </a:ext>
                  </a:extLst>
                </p14:cNvPr>
                <p14:cNvContentPartPr/>
                <p14:nvPr/>
              </p14:nvContentPartPr>
              <p14:xfrm>
                <a:off x="9967990" y="6666964"/>
                <a:ext cx="52200" cy="64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E8ED40-BBED-389F-A14F-0B40ABEA7E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58990" y="6657964"/>
                  <a:ext cx="69840" cy="8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91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577E77-0AEE-6B24-7AB0-83093F835A60}"/>
              </a:ext>
            </a:extLst>
          </p:cNvPr>
          <p:cNvGrpSpPr/>
          <p:nvPr/>
        </p:nvGrpSpPr>
        <p:grpSpPr>
          <a:xfrm>
            <a:off x="474236" y="345405"/>
            <a:ext cx="761040" cy="372240"/>
            <a:chOff x="474236" y="345405"/>
            <a:chExt cx="7610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26B63D-1877-C2D2-3179-793C6D7BB686}"/>
                    </a:ext>
                  </a:extLst>
                </p14:cNvPr>
                <p14:cNvContentPartPr/>
                <p14:nvPr/>
              </p14:nvContentPartPr>
              <p14:xfrm>
                <a:off x="474236" y="345405"/>
                <a:ext cx="18216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26B63D-1877-C2D2-3179-793C6D7BB6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5596" y="336765"/>
                  <a:ext cx="1998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2ED605-EA32-D2EB-850E-32059DC8B3C4}"/>
                    </a:ext>
                  </a:extLst>
                </p14:cNvPr>
                <p14:cNvContentPartPr/>
                <p14:nvPr/>
              </p14:nvContentPartPr>
              <p14:xfrm>
                <a:off x="784556" y="602085"/>
                <a:ext cx="4680" cy="5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2ED605-EA32-D2EB-850E-32059DC8B3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5916" y="593445"/>
                  <a:ext cx="2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579656-FB31-27A7-1103-1A7FAEEDFC45}"/>
                    </a:ext>
                  </a:extLst>
                </p14:cNvPr>
                <p14:cNvContentPartPr/>
                <p14:nvPr/>
              </p14:nvContentPartPr>
              <p14:xfrm>
                <a:off x="883196" y="374925"/>
                <a:ext cx="195840" cy="342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579656-FB31-27A7-1103-1A7FAEEDFC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4556" y="365925"/>
                  <a:ext cx="213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E24A08-2D3E-C993-0387-82D299D9B35F}"/>
                    </a:ext>
                  </a:extLst>
                </p14:cNvPr>
                <p14:cNvContentPartPr/>
                <p14:nvPr/>
              </p14:nvContentPartPr>
              <p14:xfrm>
                <a:off x="1220876" y="658965"/>
                <a:ext cx="14400" cy="28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E24A08-2D3E-C993-0387-82D299D9B3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11876" y="649965"/>
                  <a:ext cx="3204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42C278-F76C-B048-DB53-D0D52EB2B3D1}"/>
                  </a:ext>
                </a:extLst>
              </p14:cNvPr>
              <p14:cNvContentPartPr/>
              <p14:nvPr/>
            </p14:nvContentPartPr>
            <p14:xfrm>
              <a:off x="1399076" y="364845"/>
              <a:ext cx="227160" cy="33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42C278-F76C-B048-DB53-D0D52EB2B3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0436" y="355845"/>
                <a:ext cx="24480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4BE8C34-BD19-6F6E-D127-5B131FE6E77C}"/>
              </a:ext>
            </a:extLst>
          </p:cNvPr>
          <p:cNvGrpSpPr/>
          <p:nvPr/>
        </p:nvGrpSpPr>
        <p:grpSpPr>
          <a:xfrm>
            <a:off x="2188196" y="193845"/>
            <a:ext cx="4078080" cy="707400"/>
            <a:chOff x="2188196" y="193845"/>
            <a:chExt cx="407808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14D2C9-2960-4EAF-BE42-879E725C789B}"/>
                    </a:ext>
                  </a:extLst>
                </p14:cNvPr>
                <p14:cNvContentPartPr/>
                <p14:nvPr/>
              </p14:nvContentPartPr>
              <p14:xfrm>
                <a:off x="2188196" y="193845"/>
                <a:ext cx="1990440" cy="707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14D2C9-2960-4EAF-BE42-879E725C78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9556" y="185205"/>
                  <a:ext cx="20080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7A733B-E2A7-2C1A-BE0C-F2F156FBBB0A}"/>
                    </a:ext>
                  </a:extLst>
                </p14:cNvPr>
                <p14:cNvContentPartPr/>
                <p14:nvPr/>
              </p14:nvContentPartPr>
              <p14:xfrm>
                <a:off x="4029236" y="40048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7A733B-E2A7-2C1A-BE0C-F2F156FBBB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20236" y="391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7AFF42-A469-047B-EBE1-F85C8FE97663}"/>
                    </a:ext>
                  </a:extLst>
                </p14:cNvPr>
                <p14:cNvContentPartPr/>
                <p14:nvPr/>
              </p14:nvContentPartPr>
              <p14:xfrm>
                <a:off x="3576356" y="301485"/>
                <a:ext cx="47520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7AFF42-A469-047B-EBE1-F85C8FE976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67356" y="292845"/>
                  <a:ext cx="49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9CABDD0-9BEA-0AF9-A8E8-C2443E779E0B}"/>
                    </a:ext>
                  </a:extLst>
                </p14:cNvPr>
                <p14:cNvContentPartPr/>
                <p14:nvPr/>
              </p14:nvContentPartPr>
              <p14:xfrm>
                <a:off x="4443236" y="450885"/>
                <a:ext cx="1823040" cy="29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9CABDD0-9BEA-0AF9-A8E8-C2443E779E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34596" y="441885"/>
                  <a:ext cx="1840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FC4043-5D0F-4386-7BF9-C0E5F68B3ECC}"/>
                    </a:ext>
                  </a:extLst>
                </p14:cNvPr>
                <p14:cNvContentPartPr/>
                <p14:nvPr/>
              </p14:nvContentPartPr>
              <p14:xfrm>
                <a:off x="5022116" y="357645"/>
                <a:ext cx="75240" cy="3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FC4043-5D0F-4386-7BF9-C0E5F68B3E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13476" y="349005"/>
                  <a:ext cx="928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DE7EDB-EAC5-8707-C5F5-B97971027810}"/>
              </a:ext>
            </a:extLst>
          </p:cNvPr>
          <p:cNvGrpSpPr/>
          <p:nvPr/>
        </p:nvGrpSpPr>
        <p:grpSpPr>
          <a:xfrm>
            <a:off x="6729236" y="259005"/>
            <a:ext cx="1574280" cy="573840"/>
            <a:chOff x="6729236" y="259005"/>
            <a:chExt cx="157428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5539C5-E4E1-2925-6277-2A48E5BBE808}"/>
                    </a:ext>
                  </a:extLst>
                </p14:cNvPr>
                <p14:cNvContentPartPr/>
                <p14:nvPr/>
              </p14:nvContentPartPr>
              <p14:xfrm>
                <a:off x="6782516" y="396885"/>
                <a:ext cx="290520" cy="353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5539C5-E4E1-2925-6277-2A48E5BBE8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73516" y="388245"/>
                  <a:ext cx="308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189A3A-52F9-BFAF-B6C8-9B4528B6AF86}"/>
                    </a:ext>
                  </a:extLst>
                </p14:cNvPr>
                <p14:cNvContentPartPr/>
                <p14:nvPr/>
              </p14:nvContentPartPr>
              <p14:xfrm>
                <a:off x="6729236" y="311205"/>
                <a:ext cx="343440" cy="3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189A3A-52F9-BFAF-B6C8-9B4528B6AF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0596" y="302565"/>
                  <a:ext cx="361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47E112-C48B-97F3-A243-97BC32207B0E}"/>
                    </a:ext>
                  </a:extLst>
                </p14:cNvPr>
                <p14:cNvContentPartPr/>
                <p14:nvPr/>
              </p14:nvContentPartPr>
              <p14:xfrm>
                <a:off x="7187876" y="400485"/>
                <a:ext cx="209160" cy="36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47E112-C48B-97F3-A243-97BC32207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9236" y="391845"/>
                  <a:ext cx="226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0345B3-A7C3-A4A9-B262-0355DD8E744A}"/>
                    </a:ext>
                  </a:extLst>
                </p14:cNvPr>
                <p14:cNvContentPartPr/>
                <p14:nvPr/>
              </p14:nvContentPartPr>
              <p14:xfrm>
                <a:off x="7650836" y="259005"/>
                <a:ext cx="31320" cy="55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0345B3-A7C3-A4A9-B262-0355DD8E74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42196" y="250365"/>
                  <a:ext cx="489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6B00D7-1D54-CBE3-815B-670EA68C5610}"/>
                    </a:ext>
                  </a:extLst>
                </p14:cNvPr>
                <p14:cNvContentPartPr/>
                <p14:nvPr/>
              </p14:nvContentPartPr>
              <p14:xfrm>
                <a:off x="7754516" y="305445"/>
                <a:ext cx="89280" cy="48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6B00D7-1D54-CBE3-815B-670EA68C56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45876" y="296805"/>
                  <a:ext cx="1069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AFCC7A-E8A8-6E99-2F39-D05292BC5156}"/>
                    </a:ext>
                  </a:extLst>
                </p14:cNvPr>
                <p14:cNvContentPartPr/>
                <p14:nvPr/>
              </p14:nvContentPartPr>
              <p14:xfrm>
                <a:off x="8051516" y="401205"/>
                <a:ext cx="252000" cy="43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AFCC7A-E8A8-6E99-2F39-D05292BC51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42516" y="392565"/>
                  <a:ext cx="269640" cy="449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F0D10CC-D068-D02B-5B0B-4DB419ECD6F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62251" y="1593909"/>
            <a:ext cx="6506787" cy="222786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9173BCE-8E1F-C303-91F2-8B7A753ABCAB}"/>
              </a:ext>
            </a:extLst>
          </p:cNvPr>
          <p:cNvGrpSpPr/>
          <p:nvPr/>
        </p:nvGrpSpPr>
        <p:grpSpPr>
          <a:xfrm>
            <a:off x="857276" y="4067445"/>
            <a:ext cx="2999520" cy="659520"/>
            <a:chOff x="857276" y="4067445"/>
            <a:chExt cx="299952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1313B0-BB07-2CEB-0A2C-A69FF6A15F15}"/>
                    </a:ext>
                  </a:extLst>
                </p14:cNvPr>
                <p14:cNvContentPartPr/>
                <p14:nvPr/>
              </p14:nvContentPartPr>
              <p14:xfrm>
                <a:off x="857276" y="4145565"/>
                <a:ext cx="455400" cy="33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1313B0-BB07-2CEB-0A2C-A69FF6A15F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9276" y="4127565"/>
                  <a:ext cx="491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0BF8C2-EB69-38AB-0BDB-B0D898DAF15C}"/>
                    </a:ext>
                  </a:extLst>
                </p14:cNvPr>
                <p14:cNvContentPartPr/>
                <p14:nvPr/>
              </p14:nvContentPartPr>
              <p14:xfrm>
                <a:off x="1193156" y="4315125"/>
                <a:ext cx="152640" cy="16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0BF8C2-EB69-38AB-0BDB-B0D898DAF1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5156" y="4297485"/>
                  <a:ext cx="18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3C620D-C1DB-175C-BBF3-FF11D2533643}"/>
                    </a:ext>
                  </a:extLst>
                </p14:cNvPr>
                <p14:cNvContentPartPr/>
                <p14:nvPr/>
              </p14:nvContentPartPr>
              <p14:xfrm>
                <a:off x="1331036" y="4067445"/>
                <a:ext cx="2070720" cy="65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3C620D-C1DB-175C-BBF3-FF11D25336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13036" y="4049445"/>
                  <a:ext cx="210636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976457-2FBE-742D-915C-7F0C36265BF4}"/>
                    </a:ext>
                  </a:extLst>
                </p14:cNvPr>
                <p14:cNvContentPartPr/>
                <p14:nvPr/>
              </p14:nvContentPartPr>
              <p14:xfrm>
                <a:off x="3214916" y="425644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976457-2FBE-742D-915C-7F0C36265B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97276" y="42388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470E7E9-FF44-27BF-6083-A443DAD3C0F7}"/>
                    </a:ext>
                  </a:extLst>
                </p14:cNvPr>
                <p14:cNvContentPartPr/>
                <p14:nvPr/>
              </p14:nvContentPartPr>
              <p14:xfrm>
                <a:off x="2743316" y="4239165"/>
                <a:ext cx="26820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470E7E9-FF44-27BF-6083-A443DAD3C0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5676" y="4221165"/>
                  <a:ext cx="303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73DE3E-1192-EFE6-E43F-83E3C958EC5D}"/>
                    </a:ext>
                  </a:extLst>
                </p14:cNvPr>
                <p14:cNvContentPartPr/>
                <p14:nvPr/>
              </p14:nvContentPartPr>
              <p14:xfrm>
                <a:off x="1494836" y="415060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73DE3E-1192-EFE6-E43F-83E3C958EC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77196" y="41326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C3D73D-DAB1-F8E7-71D9-D8BCAB8080B4}"/>
                    </a:ext>
                  </a:extLst>
                </p14:cNvPr>
                <p14:cNvContentPartPr/>
                <p14:nvPr/>
              </p14:nvContentPartPr>
              <p14:xfrm>
                <a:off x="3781556" y="4257165"/>
                <a:ext cx="60480" cy="3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C3D73D-DAB1-F8E7-71D9-D8BCAB8080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63556" y="4239525"/>
                  <a:ext cx="96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7959B0-D51C-2F86-6998-CAE50B6353FB}"/>
                    </a:ext>
                  </a:extLst>
                </p14:cNvPr>
                <p14:cNvContentPartPr/>
                <p14:nvPr/>
              </p14:nvContentPartPr>
              <p14:xfrm>
                <a:off x="3807836" y="4447965"/>
                <a:ext cx="48960" cy="70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7959B0-D51C-2F86-6998-CAE50B6353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89836" y="4430325"/>
                  <a:ext cx="8460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6F49294-95E5-A343-D7C2-1D251A5BB7E2}"/>
                  </a:ext>
                </a:extLst>
              </p14:cNvPr>
              <p14:cNvContentPartPr/>
              <p14:nvPr/>
            </p14:nvContentPartPr>
            <p14:xfrm>
              <a:off x="4486796" y="407644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6F49294-95E5-A343-D7C2-1D251A5BB7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9156" y="405880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82855-955C-B140-ABA3-52AE8FD0A6B9}"/>
              </a:ext>
            </a:extLst>
          </p:cNvPr>
          <p:cNvGrpSpPr/>
          <p:nvPr/>
        </p:nvGrpSpPr>
        <p:grpSpPr>
          <a:xfrm>
            <a:off x="4434596" y="4188405"/>
            <a:ext cx="1105200" cy="527760"/>
            <a:chOff x="4434596" y="4188405"/>
            <a:chExt cx="110520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69412F-98E0-0C9A-A613-5AD5A17638CA}"/>
                    </a:ext>
                  </a:extLst>
                </p14:cNvPr>
                <p14:cNvContentPartPr/>
                <p14:nvPr/>
              </p14:nvContentPartPr>
              <p14:xfrm>
                <a:off x="4434596" y="4188405"/>
                <a:ext cx="207000" cy="38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69412F-98E0-0C9A-A613-5AD5A17638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6956" y="4170405"/>
                  <a:ext cx="242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510DBA-C22A-479A-CA11-4662B6DDEBC4}"/>
                    </a:ext>
                  </a:extLst>
                </p14:cNvPr>
                <p14:cNvContentPartPr/>
                <p14:nvPr/>
              </p14:nvContentPartPr>
              <p14:xfrm>
                <a:off x="4705676" y="4522845"/>
                <a:ext cx="131400" cy="19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510DBA-C22A-479A-CA11-4662B6DDEB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88036" y="4504845"/>
                  <a:ext cx="167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8A1B3E-BBA5-C1D6-9713-838AEF59893F}"/>
                    </a:ext>
                  </a:extLst>
                </p14:cNvPr>
                <p14:cNvContentPartPr/>
                <p14:nvPr/>
              </p14:nvContentPartPr>
              <p14:xfrm>
                <a:off x="4706756" y="4619325"/>
                <a:ext cx="160560" cy="25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8A1B3E-BBA5-C1D6-9713-838AEF5989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88756" y="4601325"/>
                  <a:ext cx="196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3B3FD5-9BB3-8FD7-9787-350F9A04DC7D}"/>
                    </a:ext>
                  </a:extLst>
                </p14:cNvPr>
                <p14:cNvContentPartPr/>
                <p14:nvPr/>
              </p14:nvContentPartPr>
              <p14:xfrm>
                <a:off x="5054156" y="4308645"/>
                <a:ext cx="16560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3B3FD5-9BB3-8FD7-9787-350F9A04DC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6516" y="4291005"/>
                  <a:ext cx="201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8FE3B6D-4618-0F12-672C-4E6FDA77A355}"/>
                    </a:ext>
                  </a:extLst>
                </p14:cNvPr>
                <p14:cNvContentPartPr/>
                <p14:nvPr/>
              </p14:nvContentPartPr>
              <p14:xfrm>
                <a:off x="5057036" y="4427805"/>
                <a:ext cx="16092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8FE3B6D-4618-0F12-672C-4E6FDA77A3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39396" y="4409805"/>
                  <a:ext cx="19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C482B5-A75F-CBFB-801B-63609607A142}"/>
                    </a:ext>
                  </a:extLst>
                </p14:cNvPr>
                <p14:cNvContentPartPr/>
                <p14:nvPr/>
              </p14:nvContentPartPr>
              <p14:xfrm>
                <a:off x="5271236" y="4302165"/>
                <a:ext cx="268560" cy="26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C482B5-A75F-CBFB-801B-63609607A1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53596" y="4284525"/>
                  <a:ext cx="30420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3AFA0E-ACCD-6DE3-762B-EC7725C74882}"/>
                  </a:ext>
                </a:extLst>
              </p14:cNvPr>
              <p14:cNvContentPartPr/>
              <p14:nvPr/>
            </p14:nvContentPartPr>
            <p14:xfrm>
              <a:off x="6604316" y="4542285"/>
              <a:ext cx="164880" cy="186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3AFA0E-ACCD-6DE3-762B-EC7725C748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86316" y="4524645"/>
                <a:ext cx="20052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9EE7DF5-4FB1-703B-20D7-C8AC927A3B28}"/>
              </a:ext>
            </a:extLst>
          </p:cNvPr>
          <p:cNvGrpSpPr/>
          <p:nvPr/>
        </p:nvGrpSpPr>
        <p:grpSpPr>
          <a:xfrm>
            <a:off x="7214156" y="3917685"/>
            <a:ext cx="1366920" cy="861120"/>
            <a:chOff x="7214156" y="3917685"/>
            <a:chExt cx="1366920" cy="86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E7D84F3-B4FB-4A04-2CBA-D287F12CC2C1}"/>
                    </a:ext>
                  </a:extLst>
                </p14:cNvPr>
                <p14:cNvContentPartPr/>
                <p14:nvPr/>
              </p14:nvContentPartPr>
              <p14:xfrm>
                <a:off x="7363916" y="3965565"/>
                <a:ext cx="162000" cy="308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E7D84F3-B4FB-4A04-2CBA-D287F12CC2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46276" y="3947925"/>
                  <a:ext cx="197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B33F91-B004-1F69-C47D-A7D05FF16BF7}"/>
                    </a:ext>
                  </a:extLst>
                </p14:cNvPr>
                <p14:cNvContentPartPr/>
                <p14:nvPr/>
              </p14:nvContentPartPr>
              <p14:xfrm>
                <a:off x="7253756" y="4339605"/>
                <a:ext cx="389160" cy="39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B33F91-B004-1F69-C47D-A7D05FF16B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36116" y="4321965"/>
                  <a:ext cx="42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08B7BB-34ED-2256-57A3-6DB6848D445C}"/>
                    </a:ext>
                  </a:extLst>
                </p14:cNvPr>
                <p14:cNvContentPartPr/>
                <p14:nvPr/>
              </p14:nvContentPartPr>
              <p14:xfrm>
                <a:off x="7214156" y="4498365"/>
                <a:ext cx="200520" cy="28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08B7BB-34ED-2256-57A3-6DB6848D44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96156" y="4480365"/>
                  <a:ext cx="236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59C618-41BE-3354-1B2C-EBEAFAB5A52C}"/>
                    </a:ext>
                  </a:extLst>
                </p14:cNvPr>
                <p14:cNvContentPartPr/>
                <p14:nvPr/>
              </p14:nvContentPartPr>
              <p14:xfrm>
                <a:off x="7471196" y="4481445"/>
                <a:ext cx="204120" cy="29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59C618-41BE-3354-1B2C-EBEAFAB5A5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53196" y="4463445"/>
                  <a:ext cx="239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13096C-903C-9AAE-33DF-3006DC2410C5}"/>
                    </a:ext>
                  </a:extLst>
                </p14:cNvPr>
                <p14:cNvContentPartPr/>
                <p14:nvPr/>
              </p14:nvContentPartPr>
              <p14:xfrm>
                <a:off x="7473716" y="4631205"/>
                <a:ext cx="158040" cy="34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13096C-903C-9AAE-33DF-3006DC2410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56076" y="4613205"/>
                  <a:ext cx="193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CB37FE-805B-46F0-B442-FDAF26D2E584}"/>
                    </a:ext>
                  </a:extLst>
                </p14:cNvPr>
                <p14:cNvContentPartPr/>
                <p14:nvPr/>
              </p14:nvContentPartPr>
              <p14:xfrm>
                <a:off x="7597916" y="3917685"/>
                <a:ext cx="159120" cy="328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CB37FE-805B-46F0-B442-FDAF26D2E5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79916" y="3900045"/>
                  <a:ext cx="1947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037828F-42D1-7543-E274-B94D55B9E727}"/>
                    </a:ext>
                  </a:extLst>
                </p14:cNvPr>
                <p14:cNvContentPartPr/>
                <p14:nvPr/>
              </p14:nvContentPartPr>
              <p14:xfrm>
                <a:off x="7988156" y="4307925"/>
                <a:ext cx="216000" cy="43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037828F-42D1-7543-E274-B94D55B9E7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70156" y="4289925"/>
                  <a:ext cx="251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160839-8224-8F80-73BA-0B581D97DFAD}"/>
                    </a:ext>
                  </a:extLst>
                </p14:cNvPr>
                <p14:cNvContentPartPr/>
                <p14:nvPr/>
              </p14:nvContentPartPr>
              <p14:xfrm>
                <a:off x="7962596" y="4431405"/>
                <a:ext cx="209880" cy="2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160839-8224-8F80-73BA-0B581D97DF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44956" y="4413405"/>
                  <a:ext cx="245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0F739F-57D7-C3FE-9427-B05CC3B8AD65}"/>
                    </a:ext>
                  </a:extLst>
                </p14:cNvPr>
                <p14:cNvContentPartPr/>
                <p14:nvPr/>
              </p14:nvContentPartPr>
              <p14:xfrm>
                <a:off x="8291276" y="4232325"/>
                <a:ext cx="289800" cy="30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0F739F-57D7-C3FE-9427-B05CC3B8AD6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73636" y="4214325"/>
                  <a:ext cx="32544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B0DD1C-1592-A4C0-387C-C7B54A50EBF8}"/>
              </a:ext>
            </a:extLst>
          </p:cNvPr>
          <p:cNvGrpSpPr/>
          <p:nvPr/>
        </p:nvGrpSpPr>
        <p:grpSpPr>
          <a:xfrm>
            <a:off x="4602716" y="5239245"/>
            <a:ext cx="379800" cy="619560"/>
            <a:chOff x="4602716" y="5239245"/>
            <a:chExt cx="37980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A097DA-DE35-B2CC-41FB-3A2597BF23D1}"/>
                    </a:ext>
                  </a:extLst>
                </p14:cNvPr>
                <p14:cNvContentPartPr/>
                <p14:nvPr/>
              </p14:nvContentPartPr>
              <p14:xfrm>
                <a:off x="4602716" y="5239245"/>
                <a:ext cx="173520" cy="480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A097DA-DE35-B2CC-41FB-3A2597BF23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84716" y="5221245"/>
                  <a:ext cx="2091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C81903-2ED7-AAB9-AC4B-1FF37ED863A3}"/>
                    </a:ext>
                  </a:extLst>
                </p14:cNvPr>
                <p14:cNvContentPartPr/>
                <p14:nvPr/>
              </p14:nvContentPartPr>
              <p14:xfrm>
                <a:off x="4873436" y="5701125"/>
                <a:ext cx="10908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C81903-2ED7-AAB9-AC4B-1FF37ED863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55796" y="5683125"/>
                  <a:ext cx="1447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7133D1-44C6-565B-D570-9CAA0F14C5C6}"/>
              </a:ext>
            </a:extLst>
          </p:cNvPr>
          <p:cNvGrpSpPr/>
          <p:nvPr/>
        </p:nvGrpSpPr>
        <p:grpSpPr>
          <a:xfrm>
            <a:off x="5263316" y="5255805"/>
            <a:ext cx="256320" cy="429480"/>
            <a:chOff x="5263316" y="5255805"/>
            <a:chExt cx="2563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AD5FF3-6676-E9EB-8A95-732F2C484C66}"/>
                    </a:ext>
                  </a:extLst>
                </p14:cNvPr>
                <p14:cNvContentPartPr/>
                <p14:nvPr/>
              </p14:nvContentPartPr>
              <p14:xfrm>
                <a:off x="5263316" y="5374965"/>
                <a:ext cx="256320" cy="3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AD5FF3-6676-E9EB-8A95-732F2C484C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45316" y="5357325"/>
                  <a:ext cx="291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850900-D515-41CF-D975-18C02A551804}"/>
                    </a:ext>
                  </a:extLst>
                </p14:cNvPr>
                <p14:cNvContentPartPr/>
                <p14:nvPr/>
              </p14:nvContentPartPr>
              <p14:xfrm>
                <a:off x="5285636" y="5520765"/>
                <a:ext cx="22752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850900-D515-41CF-D975-18C02A5518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7996" y="5502765"/>
                  <a:ext cx="263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3D2089-73D4-93A3-FD4B-CC6A68A40A7F}"/>
                    </a:ext>
                  </a:extLst>
                </p14:cNvPr>
                <p14:cNvContentPartPr/>
                <p14:nvPr/>
              </p14:nvContentPartPr>
              <p14:xfrm>
                <a:off x="5380676" y="5255805"/>
                <a:ext cx="68400" cy="429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3D2089-73D4-93A3-FD4B-CC6A68A40A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63036" y="5238165"/>
                  <a:ext cx="10404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4F1109E-F51A-A65A-390C-588D8F564898}"/>
                  </a:ext>
                </a:extLst>
              </p14:cNvPr>
              <p14:cNvContentPartPr/>
              <p14:nvPr/>
            </p14:nvContentPartPr>
            <p14:xfrm>
              <a:off x="5801156" y="5283525"/>
              <a:ext cx="257760" cy="389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4F1109E-F51A-A65A-390C-588D8F5648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83516" y="5265525"/>
                <a:ext cx="29340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049F1917-2426-AF83-51F3-A557227FB165}"/>
              </a:ext>
            </a:extLst>
          </p:cNvPr>
          <p:cNvGrpSpPr/>
          <p:nvPr/>
        </p:nvGrpSpPr>
        <p:grpSpPr>
          <a:xfrm>
            <a:off x="6785756" y="5182725"/>
            <a:ext cx="1335960" cy="468360"/>
            <a:chOff x="6785756" y="5182725"/>
            <a:chExt cx="133596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52EC3E7-0BC4-9CA9-B6BF-20E64B8D70E2}"/>
                    </a:ext>
                  </a:extLst>
                </p14:cNvPr>
                <p14:cNvContentPartPr/>
                <p14:nvPr/>
              </p14:nvContentPartPr>
              <p14:xfrm>
                <a:off x="6785756" y="5182725"/>
                <a:ext cx="621360" cy="468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52EC3E7-0BC4-9CA9-B6BF-20E64B8D70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67756" y="5165085"/>
                  <a:ext cx="6570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38458E-715D-8D39-A6D5-89B1865E0792}"/>
                    </a:ext>
                  </a:extLst>
                </p14:cNvPr>
                <p14:cNvContentPartPr/>
                <p14:nvPr/>
              </p14:nvContentPartPr>
              <p14:xfrm>
                <a:off x="7723196" y="5211885"/>
                <a:ext cx="398520" cy="42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38458E-715D-8D39-A6D5-89B1865E07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05556" y="5193885"/>
                  <a:ext cx="4341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0D1901-222C-D797-D609-AD4A8FA12235}"/>
                    </a:ext>
                  </a:extLst>
                </p14:cNvPr>
                <p14:cNvContentPartPr/>
                <p14:nvPr/>
              </p14:nvContentPartPr>
              <p14:xfrm>
                <a:off x="7758836" y="5358765"/>
                <a:ext cx="227520" cy="2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0D1901-222C-D797-D609-AD4A8FA1223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1196" y="5340765"/>
                  <a:ext cx="2631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D4F8CA-4C84-CF2F-BF41-E2FCD9792909}"/>
                  </a:ext>
                </a:extLst>
              </p14:cNvPr>
              <p14:cNvContentPartPr/>
              <p14:nvPr/>
            </p14:nvContentPartPr>
            <p14:xfrm>
              <a:off x="8447516" y="5462085"/>
              <a:ext cx="1993680" cy="473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D4F8CA-4C84-CF2F-BF41-E2FCD979290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429516" y="5444445"/>
                <a:ext cx="20293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E151E46-EA06-CC4E-0E4A-34CD72D86E8E}"/>
                  </a:ext>
                </a:extLst>
              </p14:cNvPr>
              <p14:cNvContentPartPr/>
              <p14:nvPr/>
            </p14:nvContentPartPr>
            <p14:xfrm>
              <a:off x="3018356" y="2140365"/>
              <a:ext cx="126360" cy="600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E151E46-EA06-CC4E-0E4A-34CD72D86E8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00356" y="2122725"/>
                <a:ext cx="162000" cy="6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A483044-D5BD-CCAF-37E0-8EC3721063A6}"/>
              </a:ext>
            </a:extLst>
          </p:cNvPr>
          <p:cNvGrpSpPr/>
          <p:nvPr/>
        </p:nvGrpSpPr>
        <p:grpSpPr>
          <a:xfrm>
            <a:off x="2810996" y="1575525"/>
            <a:ext cx="220320" cy="410760"/>
            <a:chOff x="2810996" y="1575525"/>
            <a:chExt cx="2203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24C8743-5769-7FBC-DC4F-0B9F0C4178FA}"/>
                    </a:ext>
                  </a:extLst>
                </p14:cNvPr>
                <p14:cNvContentPartPr/>
                <p14:nvPr/>
              </p14:nvContentPartPr>
              <p14:xfrm>
                <a:off x="2810996" y="1805205"/>
                <a:ext cx="22032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24C8743-5769-7FBC-DC4F-0B9F0C417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92996" y="1787565"/>
                  <a:ext cx="255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38BC55-4BD9-688B-A053-093B7AB15800}"/>
                    </a:ext>
                  </a:extLst>
                </p14:cNvPr>
                <p14:cNvContentPartPr/>
                <p14:nvPr/>
              </p14:nvContentPartPr>
              <p14:xfrm>
                <a:off x="2844476" y="1575525"/>
                <a:ext cx="132840" cy="12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38BC55-4BD9-688B-A053-093B7AB158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26476" y="1557885"/>
                  <a:ext cx="168480" cy="16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674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79B6915-DB79-E1AA-7BC9-62AC39F7DD82}"/>
              </a:ext>
            </a:extLst>
          </p:cNvPr>
          <p:cNvGrpSpPr/>
          <p:nvPr/>
        </p:nvGrpSpPr>
        <p:grpSpPr>
          <a:xfrm>
            <a:off x="5409670" y="95884"/>
            <a:ext cx="5501520" cy="527400"/>
            <a:chOff x="5409670" y="95884"/>
            <a:chExt cx="550152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96EA98-C87D-DF4D-24C4-75A62170E6CE}"/>
                    </a:ext>
                  </a:extLst>
                </p14:cNvPr>
                <p14:cNvContentPartPr/>
                <p14:nvPr/>
              </p14:nvContentPartPr>
              <p14:xfrm>
                <a:off x="5409670" y="143404"/>
                <a:ext cx="1734480" cy="47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96EA98-C87D-DF4D-24C4-75A62170E6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1030" y="134764"/>
                  <a:ext cx="17521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26B37A-F213-761A-16A1-B34EF6C1F950}"/>
                    </a:ext>
                  </a:extLst>
                </p14:cNvPr>
                <p14:cNvContentPartPr/>
                <p14:nvPr/>
              </p14:nvContentPartPr>
              <p14:xfrm>
                <a:off x="7471030" y="176164"/>
                <a:ext cx="388080" cy="258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26B37A-F213-761A-16A1-B34EF6C1F9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62030" y="167164"/>
                  <a:ext cx="405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EA1894-B530-2620-0609-DC9AC69E067E}"/>
                    </a:ext>
                  </a:extLst>
                </p14:cNvPr>
                <p14:cNvContentPartPr/>
                <p14:nvPr/>
              </p14:nvContentPartPr>
              <p14:xfrm>
                <a:off x="7466710" y="287404"/>
                <a:ext cx="32148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EA1894-B530-2620-0609-DC9AC69E06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8070" y="278764"/>
                  <a:ext cx="339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B4D024-4D82-671F-13DF-68F158E6B0AA}"/>
                    </a:ext>
                  </a:extLst>
                </p14:cNvPr>
                <p14:cNvContentPartPr/>
                <p14:nvPr/>
              </p14:nvContentPartPr>
              <p14:xfrm>
                <a:off x="8108950" y="95884"/>
                <a:ext cx="524880" cy="39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B4D024-4D82-671F-13DF-68F158E6B0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00310" y="87244"/>
                  <a:ext cx="542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F36A4D-2268-9D38-8495-F738CD0CC2F2}"/>
                    </a:ext>
                  </a:extLst>
                </p14:cNvPr>
                <p14:cNvContentPartPr/>
                <p14:nvPr/>
              </p14:nvContentPartPr>
              <p14:xfrm>
                <a:off x="8209750" y="294964"/>
                <a:ext cx="361800" cy="7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F36A4D-2268-9D38-8495-F738CD0CC2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01110" y="286324"/>
                  <a:ext cx="379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442592-E89F-9701-432C-F917E43FB2F8}"/>
                    </a:ext>
                  </a:extLst>
                </p14:cNvPr>
                <p14:cNvContentPartPr/>
                <p14:nvPr/>
              </p14:nvContentPartPr>
              <p14:xfrm>
                <a:off x="8922910" y="96964"/>
                <a:ext cx="697320" cy="407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442592-E89F-9701-432C-F917E43FB2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14270" y="87964"/>
                  <a:ext cx="7149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92EAA1-73CB-F7D7-3C37-577400FF0AC4}"/>
                    </a:ext>
                  </a:extLst>
                </p14:cNvPr>
                <p14:cNvContentPartPr/>
                <p14:nvPr/>
              </p14:nvContentPartPr>
              <p14:xfrm>
                <a:off x="9910750" y="282364"/>
                <a:ext cx="852480" cy="15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92EAA1-73CB-F7D7-3C37-577400FF0A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01750" y="273364"/>
                  <a:ext cx="87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BEE4A2-3F6E-6DFD-8862-8AF19C0F52C1}"/>
                    </a:ext>
                  </a:extLst>
                </p14:cNvPr>
                <p14:cNvContentPartPr/>
                <p14:nvPr/>
              </p14:nvContentPartPr>
              <p14:xfrm>
                <a:off x="10680430" y="464884"/>
                <a:ext cx="230760" cy="158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BEE4A2-3F6E-6DFD-8862-8AF19C0F52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71790" y="455884"/>
                  <a:ext cx="2484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F5AE66-93ED-27C1-1BA3-ACFEB6F7EBA5}"/>
              </a:ext>
            </a:extLst>
          </p:cNvPr>
          <p:cNvGrpSpPr/>
          <p:nvPr/>
        </p:nvGrpSpPr>
        <p:grpSpPr>
          <a:xfrm>
            <a:off x="373630" y="122524"/>
            <a:ext cx="5988240" cy="1050120"/>
            <a:chOff x="373630" y="122524"/>
            <a:chExt cx="5988240" cy="10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C4101C2-0A91-60B1-926E-A8D1FE8123F6}"/>
                    </a:ext>
                  </a:extLst>
                </p14:cNvPr>
                <p14:cNvContentPartPr/>
                <p14:nvPr/>
              </p14:nvContentPartPr>
              <p14:xfrm>
                <a:off x="373630" y="199564"/>
                <a:ext cx="101088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C4101C2-0A91-60B1-926E-A8D1FE8123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630" y="190924"/>
                  <a:ext cx="1028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B2AB11-14C0-77C6-0EC7-5E57B6EF0226}"/>
                    </a:ext>
                  </a:extLst>
                </p14:cNvPr>
                <p14:cNvContentPartPr/>
                <p14:nvPr/>
              </p14:nvContentPartPr>
              <p14:xfrm>
                <a:off x="758110" y="235204"/>
                <a:ext cx="74160" cy="5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B2AB11-14C0-77C6-0EC7-5E57B6EF02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110" y="226204"/>
                  <a:ext cx="91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85BA37-B451-7A70-7CD3-98E91854B5EE}"/>
                    </a:ext>
                  </a:extLst>
                </p14:cNvPr>
                <p14:cNvContentPartPr/>
                <p14:nvPr/>
              </p14:nvContentPartPr>
              <p14:xfrm>
                <a:off x="1604110" y="122524"/>
                <a:ext cx="751320" cy="40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85BA37-B451-7A70-7CD3-98E91854B5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5110" y="113884"/>
                  <a:ext cx="7689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5E6ADD-E748-AD3D-0BCE-1BE52946F9BD}"/>
                    </a:ext>
                  </a:extLst>
                </p14:cNvPr>
                <p14:cNvContentPartPr/>
                <p14:nvPr/>
              </p14:nvContentPartPr>
              <p14:xfrm>
                <a:off x="2411230" y="245284"/>
                <a:ext cx="7200" cy="8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5E6ADD-E748-AD3D-0BCE-1BE52946F9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2230" y="236284"/>
                  <a:ext cx="2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B280EA-0C80-6D83-BF73-7EA1F529E6D9}"/>
                    </a:ext>
                  </a:extLst>
                </p14:cNvPr>
                <p14:cNvContentPartPr/>
                <p14:nvPr/>
              </p14:nvContentPartPr>
              <p14:xfrm>
                <a:off x="2426350" y="339604"/>
                <a:ext cx="264240" cy="21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B280EA-0C80-6D83-BF73-7EA1F529E6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7350" y="330964"/>
                  <a:ext cx="281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4E0804-5D43-F1EF-4C66-F4C2B828D224}"/>
                    </a:ext>
                  </a:extLst>
                </p14:cNvPr>
                <p14:cNvContentPartPr/>
                <p14:nvPr/>
              </p14:nvContentPartPr>
              <p14:xfrm>
                <a:off x="1606270" y="315124"/>
                <a:ext cx="389160" cy="4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4E0804-5D43-F1EF-4C66-F4C2B828D2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97270" y="306484"/>
                  <a:ext cx="406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BCE67A-B18D-1992-F666-E8927EB11E23}"/>
                    </a:ext>
                  </a:extLst>
                </p14:cNvPr>
                <p14:cNvContentPartPr/>
                <p14:nvPr/>
              </p14:nvContentPartPr>
              <p14:xfrm>
                <a:off x="2899390" y="333124"/>
                <a:ext cx="557640" cy="257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BCE67A-B18D-1992-F666-E8927EB11E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90390" y="324484"/>
                  <a:ext cx="575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CFC464-935A-6C7E-54C0-7631EFD4EAD1}"/>
                    </a:ext>
                  </a:extLst>
                </p14:cNvPr>
                <p14:cNvContentPartPr/>
                <p14:nvPr/>
              </p14:nvContentPartPr>
              <p14:xfrm>
                <a:off x="3694630" y="379564"/>
                <a:ext cx="138960" cy="38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CFC464-935A-6C7E-54C0-7631EFD4EA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5630" y="370924"/>
                  <a:ext cx="156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756C35-0F3F-4822-E467-4621AEEB799A}"/>
                    </a:ext>
                  </a:extLst>
                </p14:cNvPr>
                <p14:cNvContentPartPr/>
                <p14:nvPr/>
              </p14:nvContentPartPr>
              <p14:xfrm>
                <a:off x="4154350" y="356164"/>
                <a:ext cx="308160" cy="15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756C35-0F3F-4822-E467-4621AEEB79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5710" y="347524"/>
                  <a:ext cx="32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28CCA8-1A2E-1B33-FCE5-E3BE4E1FD880}"/>
                    </a:ext>
                  </a:extLst>
                </p14:cNvPr>
                <p14:cNvContentPartPr/>
                <p14:nvPr/>
              </p14:nvContentPartPr>
              <p14:xfrm>
                <a:off x="4775710" y="342844"/>
                <a:ext cx="251280" cy="18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28CCA8-1A2E-1B33-FCE5-E3BE4E1FD8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6710" y="333844"/>
                  <a:ext cx="268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C2D824-602F-63B2-68D5-979DD867C8D7}"/>
                    </a:ext>
                  </a:extLst>
                </p14:cNvPr>
                <p14:cNvContentPartPr/>
                <p14:nvPr/>
              </p14:nvContentPartPr>
              <p14:xfrm>
                <a:off x="421870" y="726604"/>
                <a:ext cx="879840" cy="412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C2D824-602F-63B2-68D5-979DD867C8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230" y="717604"/>
                  <a:ext cx="8974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F77973-DB40-2B3E-1A93-A9AAC3B43A8F}"/>
                    </a:ext>
                  </a:extLst>
                </p14:cNvPr>
                <p14:cNvContentPartPr/>
                <p14:nvPr/>
              </p14:nvContentPartPr>
              <p14:xfrm>
                <a:off x="834430" y="858004"/>
                <a:ext cx="30204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F77973-DB40-2B3E-1A93-A9AAC3B43A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5430" y="849364"/>
                  <a:ext cx="319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6D9A33-AAA4-A6A3-C129-8B30540A573F}"/>
                    </a:ext>
                  </a:extLst>
                </p14:cNvPr>
                <p14:cNvContentPartPr/>
                <p14:nvPr/>
              </p14:nvContentPartPr>
              <p14:xfrm>
                <a:off x="1612750" y="666844"/>
                <a:ext cx="1748160" cy="46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6D9A33-AAA4-A6A3-C129-8B30540A57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04110" y="657844"/>
                  <a:ext cx="17658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3FBDC7-13FB-2B82-28C3-3DD55139FF0F}"/>
                    </a:ext>
                  </a:extLst>
                </p14:cNvPr>
                <p14:cNvContentPartPr/>
                <p14:nvPr/>
              </p14:nvContentPartPr>
              <p14:xfrm>
                <a:off x="2319070" y="890044"/>
                <a:ext cx="477360" cy="54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3FBDC7-13FB-2B82-28C3-3DD55139FF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10430" y="881404"/>
                  <a:ext cx="495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2E3666-E89B-EBB8-B474-5B1466925CBD}"/>
                    </a:ext>
                  </a:extLst>
                </p14:cNvPr>
                <p14:cNvContentPartPr/>
                <p14:nvPr/>
              </p14:nvContentPartPr>
              <p14:xfrm>
                <a:off x="3664750" y="824524"/>
                <a:ext cx="723240" cy="34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2E3666-E89B-EBB8-B474-5B1466925C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56110" y="815524"/>
                  <a:ext cx="740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23CB92-3DCC-44C0-909F-30C356FEA5FF}"/>
                    </a:ext>
                  </a:extLst>
                </p14:cNvPr>
                <p14:cNvContentPartPr/>
                <p14:nvPr/>
              </p14:nvContentPartPr>
              <p14:xfrm>
                <a:off x="4545670" y="983644"/>
                <a:ext cx="861120" cy="18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23CB92-3DCC-44C0-909F-30C356FEA5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37030" y="975004"/>
                  <a:ext cx="878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462FD4-9BAC-61F5-BAC0-F0BCBDF68744}"/>
                    </a:ext>
                  </a:extLst>
                </p14:cNvPr>
                <p14:cNvContentPartPr/>
                <p14:nvPr/>
              </p14:nvContentPartPr>
              <p14:xfrm>
                <a:off x="4891270" y="742804"/>
                <a:ext cx="89640" cy="60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462FD4-9BAC-61F5-BAC0-F0BCBDF687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2630" y="734164"/>
                  <a:ext cx="10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A0F4E5-D23B-9786-3401-75413167EE2B}"/>
                    </a:ext>
                  </a:extLst>
                </p14:cNvPr>
                <p14:cNvContentPartPr/>
                <p14:nvPr/>
              </p14:nvContentPartPr>
              <p14:xfrm>
                <a:off x="5768230" y="985084"/>
                <a:ext cx="593640" cy="15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A0F4E5-D23B-9786-3401-75413167EE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59230" y="976084"/>
                  <a:ext cx="6112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3AD01E-5740-338D-2ADC-A85B36DAAAA3}"/>
              </a:ext>
            </a:extLst>
          </p:cNvPr>
          <p:cNvGrpSpPr/>
          <p:nvPr/>
        </p:nvGrpSpPr>
        <p:grpSpPr>
          <a:xfrm>
            <a:off x="6644110" y="710764"/>
            <a:ext cx="2624400" cy="700920"/>
            <a:chOff x="6644110" y="710764"/>
            <a:chExt cx="262440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FB6459-A414-AEFD-0A04-B8C0E33FD3E9}"/>
                    </a:ext>
                  </a:extLst>
                </p14:cNvPr>
                <p14:cNvContentPartPr/>
                <p14:nvPr/>
              </p14:nvContentPartPr>
              <p14:xfrm>
                <a:off x="6644110" y="710764"/>
                <a:ext cx="1413360" cy="700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FB6459-A414-AEFD-0A04-B8C0E33FD3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35110" y="701764"/>
                  <a:ext cx="143100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3FE60C-4F75-5155-6D0F-C080C5E6761C}"/>
                    </a:ext>
                  </a:extLst>
                </p14:cNvPr>
                <p14:cNvContentPartPr/>
                <p14:nvPr/>
              </p14:nvContentPartPr>
              <p14:xfrm>
                <a:off x="8350510" y="717964"/>
                <a:ext cx="918000" cy="37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3FE60C-4F75-5155-6D0F-C080C5E676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41510" y="708964"/>
                  <a:ext cx="93564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9474B6-EB3E-900D-B9B0-036869ACD9C1}"/>
              </a:ext>
            </a:extLst>
          </p:cNvPr>
          <p:cNvGrpSpPr/>
          <p:nvPr/>
        </p:nvGrpSpPr>
        <p:grpSpPr>
          <a:xfrm>
            <a:off x="9523750" y="743164"/>
            <a:ext cx="1871280" cy="588600"/>
            <a:chOff x="9523750" y="743164"/>
            <a:chExt cx="18712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83FC12-B291-8099-CB81-6C425A212CBF}"/>
                    </a:ext>
                  </a:extLst>
                </p14:cNvPr>
                <p14:cNvContentPartPr/>
                <p14:nvPr/>
              </p14:nvContentPartPr>
              <p14:xfrm>
                <a:off x="9523750" y="743164"/>
                <a:ext cx="1693800" cy="58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83FC12-B291-8099-CB81-6C425A212C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14750" y="734524"/>
                  <a:ext cx="17114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243528-5C44-F0C4-8CB9-4F49EFF03289}"/>
                    </a:ext>
                  </a:extLst>
                </p14:cNvPr>
                <p14:cNvContentPartPr/>
                <p14:nvPr/>
              </p14:nvContentPartPr>
              <p14:xfrm>
                <a:off x="10534630" y="822364"/>
                <a:ext cx="56160" cy="4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243528-5C44-F0C4-8CB9-4F49EFF032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25630" y="813364"/>
                  <a:ext cx="73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ED858B-F577-AB69-FF74-00E7800A403B}"/>
                    </a:ext>
                  </a:extLst>
                </p14:cNvPr>
                <p14:cNvContentPartPr/>
                <p14:nvPr/>
              </p14:nvContentPartPr>
              <p14:xfrm>
                <a:off x="11365510" y="1125484"/>
                <a:ext cx="29520" cy="2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ED858B-F577-AB69-FF74-00E7800A40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56870" y="1116844"/>
                  <a:ext cx="471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593AEC-18AC-E5AC-5CDB-A3AC095D4DC3}"/>
              </a:ext>
            </a:extLst>
          </p:cNvPr>
          <p:cNvGrpSpPr/>
          <p:nvPr/>
        </p:nvGrpSpPr>
        <p:grpSpPr>
          <a:xfrm>
            <a:off x="4046710" y="1402684"/>
            <a:ext cx="5488920" cy="617400"/>
            <a:chOff x="4046710" y="1402684"/>
            <a:chExt cx="548892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3B5203-50AB-8F4B-7FDC-229A02ED51F2}"/>
                    </a:ext>
                  </a:extLst>
                </p14:cNvPr>
                <p14:cNvContentPartPr/>
                <p14:nvPr/>
              </p14:nvContentPartPr>
              <p14:xfrm>
                <a:off x="4046710" y="1444804"/>
                <a:ext cx="1171800" cy="438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3B5203-50AB-8F4B-7FDC-229A02ED51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37710" y="1436164"/>
                  <a:ext cx="11894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531FA8-8CCB-0DB6-EEFE-E28700BDDE3B}"/>
                    </a:ext>
                  </a:extLst>
                </p14:cNvPr>
                <p14:cNvContentPartPr/>
                <p14:nvPr/>
              </p14:nvContentPartPr>
              <p14:xfrm>
                <a:off x="5488510" y="1451644"/>
                <a:ext cx="963720" cy="43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531FA8-8CCB-0DB6-EEFE-E28700BDDE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79510" y="1442644"/>
                  <a:ext cx="9813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73D7E3-4B4C-A57D-E861-372BD5B966C8}"/>
                    </a:ext>
                  </a:extLst>
                </p14:cNvPr>
                <p14:cNvContentPartPr/>
                <p14:nvPr/>
              </p14:nvContentPartPr>
              <p14:xfrm>
                <a:off x="5583190" y="1672324"/>
                <a:ext cx="384480" cy="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73D7E3-4B4C-A57D-E861-372BD5B966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4550" y="1663324"/>
                  <a:ext cx="40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C962A2-94F7-508F-0A11-987A55393F69}"/>
                    </a:ext>
                  </a:extLst>
                </p14:cNvPr>
                <p14:cNvContentPartPr/>
                <p14:nvPr/>
              </p14:nvContentPartPr>
              <p14:xfrm>
                <a:off x="6817630" y="1773844"/>
                <a:ext cx="703080" cy="15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C962A2-94F7-508F-0A11-987A55393F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08990" y="1764844"/>
                  <a:ext cx="720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153A7B-DDDB-B8D7-F9C0-8025411146E1}"/>
                    </a:ext>
                  </a:extLst>
                </p14:cNvPr>
                <p14:cNvContentPartPr/>
                <p14:nvPr/>
              </p14:nvContentPartPr>
              <p14:xfrm>
                <a:off x="7839670" y="1402684"/>
                <a:ext cx="1695960" cy="52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153A7B-DDDB-B8D7-F9C0-8025411146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30670" y="1393684"/>
                  <a:ext cx="17136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E49526-22E4-383C-8D79-729ED7455788}"/>
                    </a:ext>
                  </a:extLst>
                </p14:cNvPr>
                <p14:cNvContentPartPr/>
                <p14:nvPr/>
              </p14:nvContentPartPr>
              <p14:xfrm>
                <a:off x="9102190" y="1638124"/>
                <a:ext cx="35280" cy="1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E49526-22E4-383C-8D79-729ED74557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93550" y="1629124"/>
                  <a:ext cx="52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433171-CE3B-391D-3526-9643A22C06FA}"/>
                    </a:ext>
                  </a:extLst>
                </p14:cNvPr>
                <p14:cNvContentPartPr/>
                <p14:nvPr/>
              </p14:nvContentPartPr>
              <p14:xfrm>
                <a:off x="8854150" y="1632004"/>
                <a:ext cx="52200" cy="16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433171-CE3B-391D-3526-9643A22C06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45510" y="1623004"/>
                  <a:ext cx="69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B94B7AE-0E53-DB9A-2B25-10611C774AF1}"/>
                    </a:ext>
                  </a:extLst>
                </p14:cNvPr>
                <p14:cNvContentPartPr/>
                <p14:nvPr/>
              </p14:nvContentPartPr>
              <p14:xfrm>
                <a:off x="4099990" y="1998484"/>
                <a:ext cx="862200" cy="2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B94B7AE-0E53-DB9A-2B25-10611C774AF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90990" y="1989844"/>
                  <a:ext cx="8798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4CA6BB1-9F93-0814-1590-348BFE10C625}"/>
                  </a:ext>
                </a:extLst>
              </p14:cNvPr>
              <p14:cNvContentPartPr/>
              <p14:nvPr/>
            </p14:nvContentPartPr>
            <p14:xfrm>
              <a:off x="696910" y="2294044"/>
              <a:ext cx="659520" cy="498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4CA6BB1-9F93-0814-1590-348BFE10C6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8270" y="2285404"/>
                <a:ext cx="67716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EC9E576-8BF6-ACD3-3CCC-37414A481490}"/>
              </a:ext>
            </a:extLst>
          </p:cNvPr>
          <p:cNvGrpSpPr/>
          <p:nvPr/>
        </p:nvGrpSpPr>
        <p:grpSpPr>
          <a:xfrm>
            <a:off x="1721830" y="2168404"/>
            <a:ext cx="1535760" cy="563760"/>
            <a:chOff x="1721830" y="2168404"/>
            <a:chExt cx="153576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D0A565-16C7-9337-74B1-971487B76D7A}"/>
                    </a:ext>
                  </a:extLst>
                </p14:cNvPr>
                <p14:cNvContentPartPr/>
                <p14:nvPr/>
              </p14:nvContentPartPr>
              <p14:xfrm>
                <a:off x="1721830" y="2168404"/>
                <a:ext cx="1535760" cy="56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D0A565-16C7-9337-74B1-971487B76D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13190" y="2159764"/>
                  <a:ext cx="15534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629DE8-0537-5A0B-7B65-641DB4582FD8}"/>
                    </a:ext>
                  </a:extLst>
                </p14:cNvPr>
                <p14:cNvContentPartPr/>
                <p14:nvPr/>
              </p14:nvContentPartPr>
              <p14:xfrm>
                <a:off x="2570710" y="2338324"/>
                <a:ext cx="21960" cy="5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629DE8-0537-5A0B-7B65-641DB4582F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62070" y="2329684"/>
                  <a:ext cx="39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A4EC67-0DA9-BBE3-257D-0097E0DD7744}"/>
                    </a:ext>
                  </a:extLst>
                </p14:cNvPr>
                <p14:cNvContentPartPr/>
                <p14:nvPr/>
              </p14:nvContentPartPr>
              <p14:xfrm>
                <a:off x="2229790" y="2316364"/>
                <a:ext cx="318240" cy="3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A4EC67-0DA9-BBE3-257D-0097E0DD77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20790" y="2307364"/>
                  <a:ext cx="335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CF3242-9C77-9416-7A74-E48B42A323B1}"/>
              </a:ext>
            </a:extLst>
          </p:cNvPr>
          <p:cNvGrpSpPr/>
          <p:nvPr/>
        </p:nvGrpSpPr>
        <p:grpSpPr>
          <a:xfrm>
            <a:off x="3549550" y="2091364"/>
            <a:ext cx="7789320" cy="564120"/>
            <a:chOff x="3549550" y="2091364"/>
            <a:chExt cx="778932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71C5D2-CEBD-0CB8-5E35-09D00628E253}"/>
                    </a:ext>
                  </a:extLst>
                </p14:cNvPr>
                <p14:cNvContentPartPr/>
                <p14:nvPr/>
              </p14:nvContentPartPr>
              <p14:xfrm>
                <a:off x="3549550" y="2119444"/>
                <a:ext cx="1690560" cy="536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71C5D2-CEBD-0CB8-5E35-09D00628E2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0910" y="2110804"/>
                  <a:ext cx="17082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2AD5538-A204-83AF-C9E2-00BFD2C6AD06}"/>
                    </a:ext>
                  </a:extLst>
                </p14:cNvPr>
                <p14:cNvContentPartPr/>
                <p14:nvPr/>
              </p14:nvContentPartPr>
              <p14:xfrm>
                <a:off x="4200790" y="2290444"/>
                <a:ext cx="628200" cy="3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2AD5538-A204-83AF-C9E2-00BFD2C6AD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91790" y="2281444"/>
                  <a:ext cx="645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E343C3-E531-23DC-372F-765DD7851F01}"/>
                    </a:ext>
                  </a:extLst>
                </p14:cNvPr>
                <p14:cNvContentPartPr/>
                <p14:nvPr/>
              </p14:nvContentPartPr>
              <p14:xfrm>
                <a:off x="5397790" y="2146084"/>
                <a:ext cx="955080" cy="47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E343C3-E531-23DC-372F-765DD7851F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89150" y="2137084"/>
                  <a:ext cx="9727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4105521-6C37-1ADB-4781-5243DBF266A5}"/>
                    </a:ext>
                  </a:extLst>
                </p14:cNvPr>
                <p14:cNvContentPartPr/>
                <p14:nvPr/>
              </p14:nvContentPartPr>
              <p14:xfrm>
                <a:off x="5949310" y="2319244"/>
                <a:ext cx="434880" cy="1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4105521-6C37-1ADB-4781-5243DBF266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40670" y="2310244"/>
                  <a:ext cx="45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6C2260-5AE2-16B4-DD23-E68B1557204D}"/>
                    </a:ext>
                  </a:extLst>
                </p14:cNvPr>
                <p14:cNvContentPartPr/>
                <p14:nvPr/>
              </p14:nvContentPartPr>
              <p14:xfrm>
                <a:off x="5728990" y="2244724"/>
                <a:ext cx="157680" cy="4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6C2260-5AE2-16B4-DD23-E68B155720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20350" y="2236084"/>
                  <a:ext cx="17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C50989-1C27-3236-EF28-D19943A4703A}"/>
                    </a:ext>
                  </a:extLst>
                </p14:cNvPr>
                <p14:cNvContentPartPr/>
                <p14:nvPr/>
              </p14:nvContentPartPr>
              <p14:xfrm>
                <a:off x="6551230" y="2111524"/>
                <a:ext cx="722520" cy="53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C50989-1C27-3236-EF28-D19943A470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42590" y="2102884"/>
                  <a:ext cx="7401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EE8D2E-5DED-9EDA-2132-0E70F4627966}"/>
                    </a:ext>
                  </a:extLst>
                </p14:cNvPr>
                <p14:cNvContentPartPr/>
                <p14:nvPr/>
              </p14:nvContentPartPr>
              <p14:xfrm>
                <a:off x="6762550" y="2310964"/>
                <a:ext cx="424440" cy="2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EE8D2E-5DED-9EDA-2132-0E70F46279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53910" y="2301964"/>
                  <a:ext cx="442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3041C59-CE27-1C00-6D9F-5CFDF5181F41}"/>
                    </a:ext>
                  </a:extLst>
                </p14:cNvPr>
                <p14:cNvContentPartPr/>
                <p14:nvPr/>
              </p14:nvContentPartPr>
              <p14:xfrm>
                <a:off x="7563550" y="2125564"/>
                <a:ext cx="811080" cy="442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3041C59-CE27-1C00-6D9F-5CFDF5181F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54910" y="2116564"/>
                  <a:ext cx="828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3CF427-EB09-451D-FF5D-B5D958F981B8}"/>
                    </a:ext>
                  </a:extLst>
                </p14:cNvPr>
                <p14:cNvContentPartPr/>
                <p14:nvPr/>
              </p14:nvContentPartPr>
              <p14:xfrm>
                <a:off x="8611870" y="2351644"/>
                <a:ext cx="703080" cy="161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3CF427-EB09-451D-FF5D-B5D958F981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03230" y="2343004"/>
                  <a:ext cx="72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7EC2F6-EC25-B1D2-CD5F-5C584152D554}"/>
                    </a:ext>
                  </a:extLst>
                </p14:cNvPr>
                <p14:cNvContentPartPr/>
                <p14:nvPr/>
              </p14:nvContentPartPr>
              <p14:xfrm>
                <a:off x="9674230" y="2356324"/>
                <a:ext cx="556560" cy="132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7EC2F6-EC25-B1D2-CD5F-5C584152D5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65230" y="2347684"/>
                  <a:ext cx="574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B25F98-ED5F-2479-B70F-C3AA9458E34D}"/>
                    </a:ext>
                  </a:extLst>
                </p14:cNvPr>
                <p14:cNvContentPartPr/>
                <p14:nvPr/>
              </p14:nvContentPartPr>
              <p14:xfrm>
                <a:off x="10324030" y="2091364"/>
                <a:ext cx="874080" cy="37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B25F98-ED5F-2479-B70F-C3AA9458E3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15030" y="2082724"/>
                  <a:ext cx="891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E21F3B-D91E-D121-0C4A-CC152A3FB5DE}"/>
                    </a:ext>
                  </a:extLst>
                </p14:cNvPr>
                <p14:cNvContentPartPr/>
                <p14:nvPr/>
              </p14:nvContentPartPr>
              <p14:xfrm>
                <a:off x="10731550" y="2146804"/>
                <a:ext cx="462960" cy="81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E21F3B-D91E-D121-0C4A-CC152A3FB5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22910" y="2137804"/>
                  <a:ext cx="480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5E269F-AAF4-4ADD-B3C0-F2BF191AF03A}"/>
                    </a:ext>
                  </a:extLst>
                </p14:cNvPr>
                <p14:cNvContentPartPr/>
                <p14:nvPr/>
              </p14:nvContentPartPr>
              <p14:xfrm>
                <a:off x="11245270" y="2439484"/>
                <a:ext cx="93600" cy="46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5E269F-AAF4-4ADD-B3C0-F2BF191AF0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36630" y="2430844"/>
                  <a:ext cx="1112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7354B90-CB38-85BA-8E72-DC381557C278}"/>
              </a:ext>
            </a:extLst>
          </p:cNvPr>
          <p:cNvGrpSpPr/>
          <p:nvPr/>
        </p:nvGrpSpPr>
        <p:grpSpPr>
          <a:xfrm>
            <a:off x="1397470" y="3103684"/>
            <a:ext cx="1629000" cy="531360"/>
            <a:chOff x="1397470" y="3103684"/>
            <a:chExt cx="16290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F13B36D-0BDB-931C-FFA5-9208E7C41956}"/>
                    </a:ext>
                  </a:extLst>
                </p14:cNvPr>
                <p14:cNvContentPartPr/>
                <p14:nvPr/>
              </p14:nvContentPartPr>
              <p14:xfrm>
                <a:off x="1397470" y="3103684"/>
                <a:ext cx="1629000" cy="53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F13B36D-0BDB-931C-FFA5-9208E7C419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88830" y="3094684"/>
                  <a:ext cx="16466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4CD8473-4028-2957-9C41-6C8188710A52}"/>
                    </a:ext>
                  </a:extLst>
                </p14:cNvPr>
                <p14:cNvContentPartPr/>
                <p14:nvPr/>
              </p14:nvContentPartPr>
              <p14:xfrm>
                <a:off x="1993270" y="3243364"/>
                <a:ext cx="507240" cy="59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4CD8473-4028-2957-9C41-6C8188710A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84630" y="3234364"/>
                  <a:ext cx="52488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E044862-E956-361E-CE07-4A72724CC91F}"/>
                  </a:ext>
                </a:extLst>
              </p14:cNvPr>
              <p14:cNvContentPartPr/>
              <p14:nvPr/>
            </p14:nvContentPartPr>
            <p14:xfrm>
              <a:off x="3481510" y="3414724"/>
              <a:ext cx="514080" cy="134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E044862-E956-361E-CE07-4A72724CC91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472870" y="3405724"/>
                <a:ext cx="53172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D19B2CB-F64A-C516-6377-2CF736DCC86A}"/>
              </a:ext>
            </a:extLst>
          </p:cNvPr>
          <p:cNvGrpSpPr/>
          <p:nvPr/>
        </p:nvGrpSpPr>
        <p:grpSpPr>
          <a:xfrm>
            <a:off x="4157950" y="2812084"/>
            <a:ext cx="7120440" cy="1055880"/>
            <a:chOff x="4157950" y="2812084"/>
            <a:chExt cx="712044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8599659-8734-5F85-F79D-768E9B6C6AF0}"/>
                    </a:ext>
                  </a:extLst>
                </p14:cNvPr>
                <p14:cNvContentPartPr/>
                <p14:nvPr/>
              </p14:nvContentPartPr>
              <p14:xfrm>
                <a:off x="4157950" y="3184684"/>
                <a:ext cx="975600" cy="491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8599659-8734-5F85-F79D-768E9B6C6A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8950" y="3175684"/>
                  <a:ext cx="9932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41FD61-CE30-0FFB-68D0-9293CD44D949}"/>
                    </a:ext>
                  </a:extLst>
                </p14:cNvPr>
                <p14:cNvContentPartPr/>
                <p14:nvPr/>
              </p14:nvContentPartPr>
              <p14:xfrm>
                <a:off x="4531990" y="3295204"/>
                <a:ext cx="353880" cy="30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41FD61-CE30-0FFB-68D0-9293CD44D94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3350" y="3286564"/>
                  <a:ext cx="371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63C6B7C-4C5C-AFD3-6D3D-89214A0BC034}"/>
                    </a:ext>
                  </a:extLst>
                </p14:cNvPr>
                <p14:cNvContentPartPr/>
                <p14:nvPr/>
              </p14:nvContentPartPr>
              <p14:xfrm>
                <a:off x="5426590" y="3249484"/>
                <a:ext cx="462240" cy="415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63C6B7C-4C5C-AFD3-6D3D-89214A0BC0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17950" y="3240484"/>
                  <a:ext cx="4798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FEC702-4088-AB48-912D-10C4679BAE33}"/>
                    </a:ext>
                  </a:extLst>
                </p14:cNvPr>
                <p14:cNvContentPartPr/>
                <p14:nvPr/>
              </p14:nvContentPartPr>
              <p14:xfrm>
                <a:off x="6166390" y="3259924"/>
                <a:ext cx="50400" cy="25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FEC702-4088-AB48-912D-10C4679BAE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57750" y="3250924"/>
                  <a:ext cx="68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97C016-BF29-B3C0-2AAE-1899BF5C9E31}"/>
                    </a:ext>
                  </a:extLst>
                </p14:cNvPr>
                <p14:cNvContentPartPr/>
                <p14:nvPr/>
              </p14:nvContentPartPr>
              <p14:xfrm>
                <a:off x="6106990" y="3229324"/>
                <a:ext cx="201960" cy="43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97C016-BF29-B3C0-2AAE-1899BF5C9E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97990" y="3220324"/>
                  <a:ext cx="219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A6D2EB-E868-F4E4-4D0D-FA3E14FA7327}"/>
                    </a:ext>
                  </a:extLst>
                </p14:cNvPr>
                <p14:cNvContentPartPr/>
                <p14:nvPr/>
              </p14:nvContentPartPr>
              <p14:xfrm>
                <a:off x="6477070" y="3331204"/>
                <a:ext cx="130680" cy="3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A6D2EB-E868-F4E4-4D0D-FA3E14FA73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68070" y="3322204"/>
                  <a:ext cx="148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4B09CD-7BB7-4CA1-B938-51D64A702FA5}"/>
                    </a:ext>
                  </a:extLst>
                </p14:cNvPr>
                <p14:cNvContentPartPr/>
                <p14:nvPr/>
              </p14:nvContentPartPr>
              <p14:xfrm>
                <a:off x="6425230" y="3402484"/>
                <a:ext cx="165960" cy="2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4B09CD-7BB7-4CA1-B938-51D64A702F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16230" y="3393484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D38619-25F5-ABB8-61C3-27650246C562}"/>
                    </a:ext>
                  </a:extLst>
                </p14:cNvPr>
                <p14:cNvContentPartPr/>
                <p14:nvPr/>
              </p14:nvContentPartPr>
              <p14:xfrm>
                <a:off x="6769750" y="3237964"/>
                <a:ext cx="6120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D38619-25F5-ABB8-61C3-27650246C5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1110" y="3229324"/>
                  <a:ext cx="78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C9CA32-3228-4FBB-FD7E-FEC4BA371601}"/>
                    </a:ext>
                  </a:extLst>
                </p14:cNvPr>
                <p14:cNvContentPartPr/>
                <p14:nvPr/>
              </p14:nvContentPartPr>
              <p14:xfrm>
                <a:off x="6657790" y="3221764"/>
                <a:ext cx="275400" cy="1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C9CA32-3228-4FBB-FD7E-FEC4BA3716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48790" y="3213124"/>
                  <a:ext cx="29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6F2754-FEDD-4351-A2E1-936E5F91F864}"/>
                    </a:ext>
                  </a:extLst>
                </p14:cNvPr>
                <p14:cNvContentPartPr/>
                <p14:nvPr/>
              </p14:nvContentPartPr>
              <p14:xfrm>
                <a:off x="6859030" y="3560524"/>
                <a:ext cx="74520" cy="91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6F2754-FEDD-4351-A2E1-936E5F91F8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0030" y="3551524"/>
                  <a:ext cx="92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3603F4-8C7B-5763-A19B-15E79E2EF4B8}"/>
                    </a:ext>
                  </a:extLst>
                </p14:cNvPr>
                <p14:cNvContentPartPr/>
                <p14:nvPr/>
              </p14:nvContentPartPr>
              <p14:xfrm>
                <a:off x="6932470" y="3438484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3603F4-8C7B-5763-A19B-15E79E2EF4B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23470" y="34294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39C48E-B078-C9A8-38E5-2685234CF578}"/>
                    </a:ext>
                  </a:extLst>
                </p14:cNvPr>
                <p14:cNvContentPartPr/>
                <p14:nvPr/>
              </p14:nvContentPartPr>
              <p14:xfrm>
                <a:off x="5314270" y="3068764"/>
                <a:ext cx="379080" cy="79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39C48E-B078-C9A8-38E5-2685234CF5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05270" y="3060124"/>
                  <a:ext cx="396720" cy="81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0C5A4E-CDF0-DCA3-B1CC-8BC8C60BF31C}"/>
                    </a:ext>
                  </a:extLst>
                </p14:cNvPr>
                <p14:cNvContentPartPr/>
                <p14:nvPr/>
              </p14:nvContentPartPr>
              <p14:xfrm>
                <a:off x="6996550" y="2990644"/>
                <a:ext cx="272520" cy="81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0C5A4E-CDF0-DCA3-B1CC-8BC8C60BF3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87910" y="2981644"/>
                  <a:ext cx="29016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C58F54-5FD7-CB60-16BA-9A225D5CD265}"/>
                    </a:ext>
                  </a:extLst>
                </p14:cNvPr>
                <p14:cNvContentPartPr/>
                <p14:nvPr/>
              </p14:nvContentPartPr>
              <p14:xfrm>
                <a:off x="7594870" y="3327604"/>
                <a:ext cx="1047600" cy="242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C58F54-5FD7-CB60-16BA-9A225D5CD2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86230" y="3318604"/>
                  <a:ext cx="1065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940A1DB-9BC6-E00C-7A2F-382C6FC098EB}"/>
                    </a:ext>
                  </a:extLst>
                </p14:cNvPr>
                <p14:cNvContentPartPr/>
                <p14:nvPr/>
              </p14:nvContentPartPr>
              <p14:xfrm>
                <a:off x="8043430" y="3207364"/>
                <a:ext cx="27720" cy="8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940A1DB-9BC6-E00C-7A2F-382C6FC098E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34790" y="3198364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692CB6-8C91-F5A9-607E-FC0361969854}"/>
                    </a:ext>
                  </a:extLst>
                </p14:cNvPr>
                <p14:cNvContentPartPr/>
                <p14:nvPr/>
              </p14:nvContentPartPr>
              <p14:xfrm>
                <a:off x="9004990" y="3296644"/>
                <a:ext cx="411480" cy="24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692CB6-8C91-F5A9-607E-FC03619698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95990" y="3287644"/>
                  <a:ext cx="429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1D21062-73C3-CD04-5A54-A1B0BEE512E9}"/>
                    </a:ext>
                  </a:extLst>
                </p14:cNvPr>
                <p14:cNvContentPartPr/>
                <p14:nvPr/>
              </p14:nvContentPartPr>
              <p14:xfrm>
                <a:off x="9273550" y="3579244"/>
                <a:ext cx="223920" cy="12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D21062-73C3-CD04-5A54-A1B0BEE512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64550" y="3570244"/>
                  <a:ext cx="241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82772E-99C6-51CA-3EEB-47AE0DAB4B42}"/>
                    </a:ext>
                  </a:extLst>
                </p14:cNvPr>
                <p14:cNvContentPartPr/>
                <p14:nvPr/>
              </p14:nvContentPartPr>
              <p14:xfrm>
                <a:off x="9562630" y="3371164"/>
                <a:ext cx="224280" cy="19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82772E-99C6-51CA-3EEB-47AE0DAB4B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53630" y="3362164"/>
                  <a:ext cx="241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DF06EF2-5B05-140C-5B6A-C7701EB8B95D}"/>
                    </a:ext>
                  </a:extLst>
                </p14:cNvPr>
                <p14:cNvContentPartPr/>
                <p14:nvPr/>
              </p14:nvContentPartPr>
              <p14:xfrm>
                <a:off x="9548950" y="3467644"/>
                <a:ext cx="223920" cy="24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DF06EF2-5B05-140C-5B6A-C7701EB8B95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39950" y="3459004"/>
                  <a:ext cx="24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0FB3BE4-F3B0-D51C-A290-C0BE98E119EA}"/>
                    </a:ext>
                  </a:extLst>
                </p14:cNvPr>
                <p14:cNvContentPartPr/>
                <p14:nvPr/>
              </p14:nvContentPartPr>
              <p14:xfrm>
                <a:off x="9889510" y="2812084"/>
                <a:ext cx="1348920" cy="97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0FB3BE4-F3B0-D51C-A290-C0BE98E119E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80870" y="2803444"/>
                  <a:ext cx="1366560" cy="9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6F863B-4B39-9778-695D-95016602B075}"/>
                    </a:ext>
                  </a:extLst>
                </p14:cNvPr>
                <p14:cNvContentPartPr/>
                <p14:nvPr/>
              </p14:nvContentPartPr>
              <p14:xfrm>
                <a:off x="10247350" y="3054004"/>
                <a:ext cx="303840" cy="27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6F863B-4B39-9778-695D-95016602B0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38710" y="3045364"/>
                  <a:ext cx="321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AF8872-8872-01AA-7130-371148F54A23}"/>
                    </a:ext>
                  </a:extLst>
                </p14:cNvPr>
                <p14:cNvContentPartPr/>
                <p14:nvPr/>
              </p14:nvContentPartPr>
              <p14:xfrm>
                <a:off x="10674310" y="2990644"/>
                <a:ext cx="39960" cy="28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AF8872-8872-01AA-7130-371148F54A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5670" y="2981644"/>
                  <a:ext cx="57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E4AE4CF-FD5C-481A-9B4B-684B2473D16E}"/>
                    </a:ext>
                  </a:extLst>
                </p14:cNvPr>
                <p14:cNvContentPartPr/>
                <p14:nvPr/>
              </p14:nvContentPartPr>
              <p14:xfrm>
                <a:off x="10698790" y="3036724"/>
                <a:ext cx="128520" cy="248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E4AE4CF-FD5C-481A-9B4B-684B2473D1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90150" y="3028084"/>
                  <a:ext cx="146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DAC3BF-B617-56B9-C6BE-4B3265704B5C}"/>
                    </a:ext>
                  </a:extLst>
                </p14:cNvPr>
                <p14:cNvContentPartPr/>
                <p14:nvPr/>
              </p14:nvContentPartPr>
              <p14:xfrm>
                <a:off x="10162390" y="3405364"/>
                <a:ext cx="910800" cy="84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DAC3BF-B617-56B9-C6BE-4B3265704B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53390" y="3396724"/>
                  <a:ext cx="92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CE8D4D-9E5A-1FCE-8FA6-29A398533B8B}"/>
                    </a:ext>
                  </a:extLst>
                </p14:cNvPr>
                <p14:cNvContentPartPr/>
                <p14:nvPr/>
              </p14:nvContentPartPr>
              <p14:xfrm>
                <a:off x="10476670" y="3551524"/>
                <a:ext cx="278640" cy="18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CE8D4D-9E5A-1FCE-8FA6-29A398533B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68030" y="3542884"/>
                  <a:ext cx="296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1165ED3-AD9C-D46F-FD2D-6FCA7AF8E92C}"/>
                    </a:ext>
                  </a:extLst>
                </p14:cNvPr>
                <p14:cNvContentPartPr/>
                <p14:nvPr/>
              </p14:nvContentPartPr>
              <p14:xfrm>
                <a:off x="10979590" y="2998924"/>
                <a:ext cx="40680" cy="305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1165ED3-AD9C-D46F-FD2D-6FCA7AF8E9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70950" y="2989924"/>
                  <a:ext cx="58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407086-71A8-9EFA-182B-E3156C69ADEE}"/>
                    </a:ext>
                  </a:extLst>
                </p14:cNvPr>
                <p14:cNvContentPartPr/>
                <p14:nvPr/>
              </p14:nvContentPartPr>
              <p14:xfrm>
                <a:off x="10806430" y="2980924"/>
                <a:ext cx="313560" cy="1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407086-71A8-9EFA-182B-E3156C69ADE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97790" y="2972284"/>
                  <a:ext cx="331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EF6940-2B2C-43C5-95A2-1EAB8EA8B007}"/>
                    </a:ext>
                  </a:extLst>
                </p14:cNvPr>
                <p14:cNvContentPartPr/>
                <p14:nvPr/>
              </p14:nvContentPartPr>
              <p14:xfrm>
                <a:off x="11116750" y="3248404"/>
                <a:ext cx="161640" cy="11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EF6940-2B2C-43C5-95A2-1EAB8EA8B0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08110" y="3239764"/>
                  <a:ext cx="17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CBDA6A-921E-45C4-4BBB-9590D35420E1}"/>
                    </a:ext>
                  </a:extLst>
                </p14:cNvPr>
                <p14:cNvContentPartPr/>
                <p14:nvPr/>
              </p14:nvContentPartPr>
              <p14:xfrm>
                <a:off x="6211390" y="3568084"/>
                <a:ext cx="113040" cy="12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CBDA6A-921E-45C4-4BBB-9590D35420E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02390" y="3559444"/>
                  <a:ext cx="1306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55FD0DD-FF1E-1F95-0BFC-9655AA48348C}"/>
              </a:ext>
            </a:extLst>
          </p:cNvPr>
          <p:cNvGrpSpPr/>
          <p:nvPr/>
        </p:nvGrpSpPr>
        <p:grpSpPr>
          <a:xfrm>
            <a:off x="1441750" y="3980644"/>
            <a:ext cx="5133960" cy="594360"/>
            <a:chOff x="1441750" y="3980644"/>
            <a:chExt cx="51339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AEC32B-0E20-A482-245C-DC926D9763B9}"/>
                    </a:ext>
                  </a:extLst>
                </p14:cNvPr>
                <p14:cNvContentPartPr/>
                <p14:nvPr/>
              </p14:nvContentPartPr>
              <p14:xfrm>
                <a:off x="1441750" y="3980644"/>
                <a:ext cx="1293480" cy="362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AEC32B-0E20-A482-245C-DC926D9763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33110" y="3971644"/>
                  <a:ext cx="1311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3478F5-B232-2900-8993-51C752F99877}"/>
                    </a:ext>
                  </a:extLst>
                </p14:cNvPr>
                <p14:cNvContentPartPr/>
                <p14:nvPr/>
              </p14:nvContentPartPr>
              <p14:xfrm>
                <a:off x="2442550" y="4115284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3478F5-B232-2900-8993-51C752F998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33910" y="4106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48A130-0564-BEA7-EB43-4E4B84817621}"/>
                    </a:ext>
                  </a:extLst>
                </p14:cNvPr>
                <p14:cNvContentPartPr/>
                <p14:nvPr/>
              </p14:nvContentPartPr>
              <p14:xfrm>
                <a:off x="2229790" y="4085404"/>
                <a:ext cx="6480" cy="20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48A130-0564-BEA7-EB43-4E4B8481762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21150" y="4076404"/>
                  <a:ext cx="24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491BB5-BF3D-E0AD-41FF-402FD3CCDE41}"/>
                    </a:ext>
                  </a:extLst>
                </p14:cNvPr>
                <p14:cNvContentPartPr/>
                <p14:nvPr/>
              </p14:nvContentPartPr>
              <p14:xfrm>
                <a:off x="3028990" y="3999364"/>
                <a:ext cx="1469880" cy="541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491BB5-BF3D-E0AD-41FF-402FD3CCDE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20350" y="3990724"/>
                  <a:ext cx="148752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50F5A8-A7BC-8F3E-0D79-481763CBFDF8}"/>
                    </a:ext>
                  </a:extLst>
                </p14:cNvPr>
                <p14:cNvContentPartPr/>
                <p14:nvPr/>
              </p14:nvContentPartPr>
              <p14:xfrm>
                <a:off x="4773910" y="4200244"/>
                <a:ext cx="417600" cy="152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50F5A8-A7BC-8F3E-0D79-481763CBFD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65270" y="4191604"/>
                  <a:ext cx="435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5A07831-B0EB-5837-0659-BE5D355A9B9C}"/>
                    </a:ext>
                  </a:extLst>
                </p14:cNvPr>
                <p14:cNvContentPartPr/>
                <p14:nvPr/>
              </p14:nvContentPartPr>
              <p14:xfrm>
                <a:off x="4917190" y="4124284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5A07831-B0EB-5837-0659-BE5D355A9B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08550" y="41152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EC232E-594C-BC87-CBCB-091BE880A538}"/>
                    </a:ext>
                  </a:extLst>
                </p14:cNvPr>
                <p14:cNvContentPartPr/>
                <p14:nvPr/>
              </p14:nvContentPartPr>
              <p14:xfrm>
                <a:off x="5506150" y="4023124"/>
                <a:ext cx="1069560" cy="551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EC232E-594C-BC87-CBCB-091BE880A5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7150" y="4014484"/>
                  <a:ext cx="108720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A494176-1169-8A7B-3CEA-40D21F80A826}"/>
                    </a:ext>
                  </a:extLst>
                </p14:cNvPr>
                <p14:cNvContentPartPr/>
                <p14:nvPr/>
              </p14:nvContentPartPr>
              <p14:xfrm>
                <a:off x="5773630" y="4170364"/>
                <a:ext cx="45360" cy="3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A494176-1169-8A7B-3CEA-40D21F80A8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64630" y="4161364"/>
                  <a:ext cx="630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F144B4-1E3D-28A5-7BB6-61D0EB2A1B3A}"/>
              </a:ext>
            </a:extLst>
          </p:cNvPr>
          <p:cNvGrpSpPr/>
          <p:nvPr/>
        </p:nvGrpSpPr>
        <p:grpSpPr>
          <a:xfrm>
            <a:off x="1543990" y="4580404"/>
            <a:ext cx="7068240" cy="610920"/>
            <a:chOff x="1543990" y="4580404"/>
            <a:chExt cx="706824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DC4C2B-7AB5-DBD1-E01C-BECA227C1150}"/>
                    </a:ext>
                  </a:extLst>
                </p14:cNvPr>
                <p14:cNvContentPartPr/>
                <p14:nvPr/>
              </p14:nvContentPartPr>
              <p14:xfrm>
                <a:off x="1543990" y="4696324"/>
                <a:ext cx="725040" cy="368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DC4C2B-7AB5-DBD1-E01C-BECA227C115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35350" y="4687684"/>
                  <a:ext cx="742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2035A91-1B82-0BE4-24F9-7DCD659EFD2D}"/>
                    </a:ext>
                  </a:extLst>
                </p14:cNvPr>
                <p14:cNvContentPartPr/>
                <p14:nvPr/>
              </p14:nvContentPartPr>
              <p14:xfrm>
                <a:off x="2055190" y="4799644"/>
                <a:ext cx="295920" cy="2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2035A91-1B82-0BE4-24F9-7DCD659EFD2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46550" y="4790644"/>
                  <a:ext cx="313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F32725-0C51-F715-26A6-3A912D1A1C43}"/>
                    </a:ext>
                  </a:extLst>
                </p14:cNvPr>
                <p14:cNvContentPartPr/>
                <p14:nvPr/>
              </p14:nvContentPartPr>
              <p14:xfrm>
                <a:off x="2590150" y="4670044"/>
                <a:ext cx="371160" cy="37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F32725-0C51-F715-26A6-3A912D1A1C4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81510" y="4661044"/>
                  <a:ext cx="388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5BD892-F6BA-28F4-B19D-1DB7A4D16935}"/>
                    </a:ext>
                  </a:extLst>
                </p14:cNvPr>
                <p14:cNvContentPartPr/>
                <p14:nvPr/>
              </p14:nvContentPartPr>
              <p14:xfrm>
                <a:off x="2740990" y="4810444"/>
                <a:ext cx="26028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5BD892-F6BA-28F4-B19D-1DB7A4D169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32350" y="4801444"/>
                  <a:ext cx="27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F4DDA17-D5E4-1C71-598C-81663FA27AFA}"/>
                    </a:ext>
                  </a:extLst>
                </p14:cNvPr>
                <p14:cNvContentPartPr/>
                <p14:nvPr/>
              </p14:nvContentPartPr>
              <p14:xfrm>
                <a:off x="3345430" y="4884604"/>
                <a:ext cx="266760" cy="129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F4DDA17-D5E4-1C71-598C-81663FA27A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36430" y="4875604"/>
                  <a:ext cx="284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B2E3F0-AC93-ED0D-FC70-C690812DC025}"/>
                    </a:ext>
                  </a:extLst>
                </p14:cNvPr>
                <p14:cNvContentPartPr/>
                <p14:nvPr/>
              </p14:nvContentPartPr>
              <p14:xfrm>
                <a:off x="3891910" y="4642324"/>
                <a:ext cx="1002600" cy="54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B2E3F0-AC93-ED0D-FC70-C690812DC0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83270" y="4633324"/>
                  <a:ext cx="10202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2E68FE0-02A1-9578-E34D-4AD38D5D909E}"/>
                    </a:ext>
                  </a:extLst>
                </p14:cNvPr>
                <p14:cNvContentPartPr/>
                <p14:nvPr/>
              </p14:nvContentPartPr>
              <p14:xfrm>
                <a:off x="4081270" y="4666084"/>
                <a:ext cx="74160" cy="49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2E68FE0-02A1-9578-E34D-4AD38D5D90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72630" y="4657444"/>
                  <a:ext cx="91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9544E7-2CBB-E0AA-C4D3-C22E24B1EC3D}"/>
                    </a:ext>
                  </a:extLst>
                </p14:cNvPr>
                <p14:cNvContentPartPr/>
                <p14:nvPr/>
              </p14:nvContentPartPr>
              <p14:xfrm>
                <a:off x="5111590" y="4647004"/>
                <a:ext cx="1014120" cy="46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9544E7-2CBB-E0AA-C4D3-C22E24B1EC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02590" y="4638004"/>
                  <a:ext cx="10317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86EA7FB-B827-EC96-C29C-864A3F411C01}"/>
                    </a:ext>
                  </a:extLst>
                </p14:cNvPr>
                <p14:cNvContentPartPr/>
                <p14:nvPr/>
              </p14:nvContentPartPr>
              <p14:xfrm>
                <a:off x="5741590" y="4757524"/>
                <a:ext cx="386280" cy="30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86EA7FB-B827-EC96-C29C-864A3F411C0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32590" y="4748524"/>
                  <a:ext cx="40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99419C-4BCB-C3EF-1567-1BFD6C07FC93}"/>
                    </a:ext>
                  </a:extLst>
                </p14:cNvPr>
                <p14:cNvContentPartPr/>
                <p14:nvPr/>
              </p14:nvContentPartPr>
              <p14:xfrm>
                <a:off x="6367270" y="4580404"/>
                <a:ext cx="1116000" cy="464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99419C-4BCB-C3EF-1567-1BFD6C07FC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8270" y="4571404"/>
                  <a:ext cx="11336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1BC1FC-2065-576B-F74C-8D5088EF0F8D}"/>
                    </a:ext>
                  </a:extLst>
                </p14:cNvPr>
                <p14:cNvContentPartPr/>
                <p14:nvPr/>
              </p14:nvContentPartPr>
              <p14:xfrm>
                <a:off x="6371230" y="4771204"/>
                <a:ext cx="630360" cy="57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1BC1FC-2065-576B-F74C-8D5088EF0F8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62590" y="4762204"/>
                  <a:ext cx="648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8ACA73E-EA0F-7916-083C-554112591D02}"/>
                    </a:ext>
                  </a:extLst>
                </p14:cNvPr>
                <p14:cNvContentPartPr/>
                <p14:nvPr/>
              </p14:nvContentPartPr>
              <p14:xfrm>
                <a:off x="7629790" y="4828804"/>
                <a:ext cx="982440" cy="219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8ACA73E-EA0F-7916-083C-554112591D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20790" y="4820164"/>
                  <a:ext cx="1000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30906F-687F-06EA-1604-844D5249B450}"/>
                    </a:ext>
                  </a:extLst>
                </p14:cNvPr>
                <p14:cNvContentPartPr/>
                <p14:nvPr/>
              </p14:nvContentPartPr>
              <p14:xfrm>
                <a:off x="7944790" y="4681924"/>
                <a:ext cx="82800" cy="2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30906F-687F-06EA-1604-844D5249B45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35790" y="4672924"/>
                  <a:ext cx="1004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3FA8E48-7520-3AC4-6D3D-3D78376648B7}"/>
                  </a:ext>
                </a:extLst>
              </p14:cNvPr>
              <p14:cNvContentPartPr/>
              <p14:nvPr/>
            </p14:nvContentPartPr>
            <p14:xfrm>
              <a:off x="1279750" y="3733324"/>
              <a:ext cx="1719360" cy="58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3FA8E48-7520-3AC4-6D3D-3D78376648B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271110" y="3724684"/>
                <a:ext cx="173700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99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0BE6CC-FC7A-701C-E171-279931C80E6B}"/>
                  </a:ext>
                </a:extLst>
              </p14:cNvPr>
              <p14:cNvContentPartPr/>
              <p14:nvPr/>
            </p14:nvContentPartPr>
            <p14:xfrm>
              <a:off x="1183270" y="297124"/>
              <a:ext cx="298800" cy="20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0BE6CC-FC7A-701C-E171-279931C80E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270" y="288124"/>
                <a:ext cx="31644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EC0D60D-DB04-21FD-B75B-9684222228B3}"/>
              </a:ext>
            </a:extLst>
          </p:cNvPr>
          <p:cNvGrpSpPr/>
          <p:nvPr/>
        </p:nvGrpSpPr>
        <p:grpSpPr>
          <a:xfrm>
            <a:off x="1872310" y="102004"/>
            <a:ext cx="5474880" cy="707040"/>
            <a:chOff x="1872310" y="102004"/>
            <a:chExt cx="547488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E4232D-401E-C6B2-58FC-B2F96C8C1128}"/>
                    </a:ext>
                  </a:extLst>
                </p14:cNvPr>
                <p14:cNvContentPartPr/>
                <p14:nvPr/>
              </p14:nvContentPartPr>
              <p14:xfrm>
                <a:off x="1872310" y="118564"/>
                <a:ext cx="1212120" cy="690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E4232D-401E-C6B2-58FC-B2F96C8C11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63310" y="109564"/>
                  <a:ext cx="12297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7BF9CA-5B19-A7E3-31F8-F1BA5486BB93}"/>
                    </a:ext>
                  </a:extLst>
                </p14:cNvPr>
                <p14:cNvContentPartPr/>
                <p14:nvPr/>
              </p14:nvContentPartPr>
              <p14:xfrm>
                <a:off x="2721910" y="299284"/>
                <a:ext cx="20880" cy="2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7BF9CA-5B19-A7E3-31F8-F1BA5486BB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13270" y="290284"/>
                  <a:ext cx="3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50D9D9-FA48-CEBC-00C6-41C424CC42AB}"/>
                    </a:ext>
                  </a:extLst>
                </p14:cNvPr>
                <p14:cNvContentPartPr/>
                <p14:nvPr/>
              </p14:nvContentPartPr>
              <p14:xfrm>
                <a:off x="3405910" y="198484"/>
                <a:ext cx="1504080" cy="60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50D9D9-FA48-CEBC-00C6-41C424CC42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96910" y="189844"/>
                  <a:ext cx="15217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7C4ADA-5584-068A-7CC9-C83009F0E0CA}"/>
                    </a:ext>
                  </a:extLst>
                </p14:cNvPr>
                <p14:cNvContentPartPr/>
                <p14:nvPr/>
              </p14:nvContentPartPr>
              <p14:xfrm>
                <a:off x="4831870" y="293524"/>
                <a:ext cx="20880" cy="2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7C4ADA-5584-068A-7CC9-C83009F0E0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3230" y="284884"/>
                  <a:ext cx="38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36DE40-BDDA-3FEB-2107-559A08009FD7}"/>
                    </a:ext>
                  </a:extLst>
                </p14:cNvPr>
                <p14:cNvContentPartPr/>
                <p14:nvPr/>
              </p14:nvContentPartPr>
              <p14:xfrm>
                <a:off x="4404550" y="309364"/>
                <a:ext cx="442080" cy="5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36DE40-BDDA-3FEB-2107-559A08009F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95910" y="300364"/>
                  <a:ext cx="459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97AEBB-90B8-0B83-F443-FF8C67116CBE}"/>
                    </a:ext>
                  </a:extLst>
                </p14:cNvPr>
                <p14:cNvContentPartPr/>
                <p14:nvPr/>
              </p14:nvContentPartPr>
              <p14:xfrm>
                <a:off x="5293390" y="102004"/>
                <a:ext cx="1011240" cy="42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97AEBB-90B8-0B83-F443-FF8C67116C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84750" y="93364"/>
                  <a:ext cx="10288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9EB644-A749-DD9C-24F9-A0F03FBA1B19}"/>
                    </a:ext>
                  </a:extLst>
                </p14:cNvPr>
                <p14:cNvContentPartPr/>
                <p14:nvPr/>
              </p14:nvContentPartPr>
              <p14:xfrm>
                <a:off x="5673910" y="301804"/>
                <a:ext cx="420840" cy="3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9EB644-A749-DD9C-24F9-A0F03FBA1B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65270" y="293164"/>
                  <a:ext cx="438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0491B7-95F8-0B33-817D-911E08528CC4}"/>
                    </a:ext>
                  </a:extLst>
                </p14:cNvPr>
                <p14:cNvContentPartPr/>
                <p14:nvPr/>
              </p14:nvContentPartPr>
              <p14:xfrm>
                <a:off x="6629350" y="379924"/>
                <a:ext cx="717840" cy="16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0491B7-95F8-0B33-817D-911E08528C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20710" y="371284"/>
                  <a:ext cx="7354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C93D38-D4BF-30B2-3E1C-6A5052DA8495}"/>
              </a:ext>
            </a:extLst>
          </p:cNvPr>
          <p:cNvGrpSpPr/>
          <p:nvPr/>
        </p:nvGrpSpPr>
        <p:grpSpPr>
          <a:xfrm>
            <a:off x="7594150" y="171124"/>
            <a:ext cx="2424960" cy="581400"/>
            <a:chOff x="7594150" y="171124"/>
            <a:chExt cx="242496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624418-79B2-B233-49FD-FF556B122C54}"/>
                    </a:ext>
                  </a:extLst>
                </p14:cNvPr>
                <p14:cNvContentPartPr/>
                <p14:nvPr/>
              </p14:nvContentPartPr>
              <p14:xfrm>
                <a:off x="7594150" y="258964"/>
                <a:ext cx="1593720" cy="450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624418-79B2-B233-49FD-FF556B122C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85150" y="250324"/>
                  <a:ext cx="16113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4B021E-17A6-AB14-C676-E99A5BB274D2}"/>
                    </a:ext>
                  </a:extLst>
                </p14:cNvPr>
                <p14:cNvContentPartPr/>
                <p14:nvPr/>
              </p14:nvContentPartPr>
              <p14:xfrm>
                <a:off x="9417190" y="171124"/>
                <a:ext cx="601920" cy="58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4B021E-17A6-AB14-C676-E99A5BB274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08550" y="162484"/>
                  <a:ext cx="619560" cy="59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9149B0-1594-E47E-98AE-3A9EB42DDCAD}"/>
              </a:ext>
            </a:extLst>
          </p:cNvPr>
          <p:cNvGrpSpPr/>
          <p:nvPr/>
        </p:nvGrpSpPr>
        <p:grpSpPr>
          <a:xfrm>
            <a:off x="488470" y="772684"/>
            <a:ext cx="6955560" cy="721800"/>
            <a:chOff x="488470" y="772684"/>
            <a:chExt cx="695556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BE0568-E515-FC40-DE61-F7636B27C8E7}"/>
                    </a:ext>
                  </a:extLst>
                </p14:cNvPr>
                <p14:cNvContentPartPr/>
                <p14:nvPr/>
              </p14:nvContentPartPr>
              <p14:xfrm>
                <a:off x="488470" y="967804"/>
                <a:ext cx="8172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BE0568-E515-FC40-DE61-F7636B27C8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830" y="958804"/>
                  <a:ext cx="99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D0232C-CD81-8ECE-01B1-4D7E81E2FA85}"/>
                    </a:ext>
                  </a:extLst>
                </p14:cNvPr>
                <p14:cNvContentPartPr/>
                <p14:nvPr/>
              </p14:nvContentPartPr>
              <p14:xfrm>
                <a:off x="519430" y="890044"/>
                <a:ext cx="313560" cy="9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D0232C-CD81-8ECE-01B1-4D7E81E2FA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430" y="881044"/>
                  <a:ext cx="331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122CEE-32D2-AAB8-71CC-527AA8375364}"/>
                    </a:ext>
                  </a:extLst>
                </p14:cNvPr>
                <p14:cNvContentPartPr/>
                <p14:nvPr/>
              </p14:nvContentPartPr>
              <p14:xfrm>
                <a:off x="517270" y="1081564"/>
                <a:ext cx="241920" cy="5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122CEE-32D2-AAB8-71CC-527AA83753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630" y="1072564"/>
                  <a:ext cx="25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0E0212-8BA1-2A77-E573-5A98A1717730}"/>
                    </a:ext>
                  </a:extLst>
                </p14:cNvPr>
                <p14:cNvContentPartPr/>
                <p14:nvPr/>
              </p14:nvContentPartPr>
              <p14:xfrm>
                <a:off x="721390" y="1124044"/>
                <a:ext cx="931680" cy="18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0E0212-8BA1-2A77-E573-5A98A17177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2390" y="1115404"/>
                  <a:ext cx="949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223F4C-39F7-7875-D2F4-27E7114D79FA}"/>
                    </a:ext>
                  </a:extLst>
                </p14:cNvPr>
                <p14:cNvContentPartPr/>
                <p14:nvPr/>
              </p14:nvContentPartPr>
              <p14:xfrm>
                <a:off x="1514110" y="1066804"/>
                <a:ext cx="18720" cy="2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223F4C-39F7-7875-D2F4-27E7114D79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05110" y="1057804"/>
                  <a:ext cx="36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4534B-9B91-EE68-23EC-1EAA5F486F8F}"/>
                    </a:ext>
                  </a:extLst>
                </p14:cNvPr>
                <p14:cNvContentPartPr/>
                <p14:nvPr/>
              </p14:nvContentPartPr>
              <p14:xfrm>
                <a:off x="1978150" y="868444"/>
                <a:ext cx="478800" cy="47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4534B-9B91-EE68-23EC-1EAA5F486F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69510" y="859444"/>
                  <a:ext cx="4964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5E7A14-A1C7-740F-03D7-40DE40BAAC00}"/>
                    </a:ext>
                  </a:extLst>
                </p14:cNvPr>
                <p14:cNvContentPartPr/>
                <p14:nvPr/>
              </p14:nvContentPartPr>
              <p14:xfrm>
                <a:off x="2083990" y="1002004"/>
                <a:ext cx="325440" cy="5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5E7A14-A1C7-740F-03D7-40DE40BAAC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4990" y="993004"/>
                  <a:ext cx="343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80F65C-BBD0-94F6-7072-0200F03B0CCF}"/>
                    </a:ext>
                  </a:extLst>
                </p14:cNvPr>
                <p14:cNvContentPartPr/>
                <p14:nvPr/>
              </p14:nvContentPartPr>
              <p14:xfrm>
                <a:off x="2746750" y="1142044"/>
                <a:ext cx="426240" cy="15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80F65C-BBD0-94F6-7072-0200F03B0C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37750" y="1133044"/>
                  <a:ext cx="443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A6941A-5E5B-4C5E-85DF-6D122982D3C9}"/>
                    </a:ext>
                  </a:extLst>
                </p14:cNvPr>
                <p14:cNvContentPartPr/>
                <p14:nvPr/>
              </p14:nvContentPartPr>
              <p14:xfrm>
                <a:off x="2975350" y="1156804"/>
                <a:ext cx="210960" cy="19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A6941A-5E5B-4C5E-85DF-6D122982D3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6350" y="1147804"/>
                  <a:ext cx="228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55BADC-77B0-2504-B094-25D2AFF2FA7E}"/>
                    </a:ext>
                  </a:extLst>
                </p14:cNvPr>
                <p14:cNvContentPartPr/>
                <p14:nvPr/>
              </p14:nvContentPartPr>
              <p14:xfrm>
                <a:off x="3202870" y="833164"/>
                <a:ext cx="962280" cy="66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55BADC-77B0-2504-B094-25D2AFF2FA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93870" y="824164"/>
                  <a:ext cx="9799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755151-86F5-0408-52FE-659AB4E3D9EC}"/>
                    </a:ext>
                  </a:extLst>
                </p14:cNvPr>
                <p14:cNvContentPartPr/>
                <p14:nvPr/>
              </p14:nvContentPartPr>
              <p14:xfrm>
                <a:off x="3846190" y="107544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755151-86F5-0408-52FE-659AB4E3D9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37550" y="1066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9D420A-F1C1-A0CD-9C1B-CE631CF6CEFD}"/>
                    </a:ext>
                  </a:extLst>
                </p14:cNvPr>
                <p14:cNvContentPartPr/>
                <p14:nvPr/>
              </p14:nvContentPartPr>
              <p14:xfrm>
                <a:off x="4506070" y="772684"/>
                <a:ext cx="2297160" cy="46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9D420A-F1C1-A0CD-9C1B-CE631CF6CE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97070" y="763684"/>
                  <a:ext cx="23148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0B2A4D-5349-7C01-9F5D-94A5897675ED}"/>
                    </a:ext>
                  </a:extLst>
                </p14:cNvPr>
                <p14:cNvContentPartPr/>
                <p14:nvPr/>
              </p14:nvContentPartPr>
              <p14:xfrm>
                <a:off x="6546550" y="1017484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50B2A4D-5349-7C01-9F5D-94A5897675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37550" y="10088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30F508-60F2-0C0A-3CDF-E5D2A56E8B3A}"/>
                    </a:ext>
                  </a:extLst>
                </p14:cNvPr>
                <p14:cNvContentPartPr/>
                <p14:nvPr/>
              </p14:nvContentPartPr>
              <p14:xfrm>
                <a:off x="6142990" y="915244"/>
                <a:ext cx="453600" cy="1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30F508-60F2-0C0A-3CDF-E5D2A56E8B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33990" y="906604"/>
                  <a:ext cx="471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7A0842-9001-F500-060F-111212AC758F}"/>
                    </a:ext>
                  </a:extLst>
                </p14:cNvPr>
                <p14:cNvContentPartPr/>
                <p14:nvPr/>
              </p14:nvContentPartPr>
              <p14:xfrm>
                <a:off x="7093390" y="855484"/>
                <a:ext cx="350640" cy="47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7A0842-9001-F500-060F-111212AC75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84750" y="846484"/>
                  <a:ext cx="36828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A76CFA-C281-0695-13B3-E2CB301FB740}"/>
              </a:ext>
            </a:extLst>
          </p:cNvPr>
          <p:cNvGrpSpPr/>
          <p:nvPr/>
        </p:nvGrpSpPr>
        <p:grpSpPr>
          <a:xfrm>
            <a:off x="7680190" y="871684"/>
            <a:ext cx="2167920" cy="602640"/>
            <a:chOff x="7680190" y="871684"/>
            <a:chExt cx="21679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DC9708-DBB4-E7B5-FC6B-353CE73BECC8}"/>
                    </a:ext>
                  </a:extLst>
                </p14:cNvPr>
                <p14:cNvContentPartPr/>
                <p14:nvPr/>
              </p14:nvContentPartPr>
              <p14:xfrm>
                <a:off x="7680190" y="998404"/>
                <a:ext cx="1249560" cy="20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DC9708-DBB4-E7B5-FC6B-353CE73BEC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71550" y="989764"/>
                  <a:ext cx="1267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5C68419-C6DA-C298-06F7-FA33AEFA11F7}"/>
                    </a:ext>
                  </a:extLst>
                </p14:cNvPr>
                <p14:cNvContentPartPr/>
                <p14:nvPr/>
              </p14:nvContentPartPr>
              <p14:xfrm>
                <a:off x="8778550" y="871684"/>
                <a:ext cx="29160" cy="7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5C68419-C6DA-C298-06F7-FA33AEFA11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9550" y="863044"/>
                  <a:ext cx="4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D0FC17-4957-A4CE-9264-38AECCF3064F}"/>
                    </a:ext>
                  </a:extLst>
                </p14:cNvPr>
                <p14:cNvContentPartPr/>
                <p14:nvPr/>
              </p14:nvContentPartPr>
              <p14:xfrm>
                <a:off x="9010390" y="1111084"/>
                <a:ext cx="108360" cy="1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D0FC17-4957-A4CE-9264-38AECCF306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01390" y="1102084"/>
                  <a:ext cx="12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70259C-9723-CE36-0826-D5C6C1A11E1D}"/>
                    </a:ext>
                  </a:extLst>
                </p14:cNvPr>
                <p14:cNvContentPartPr/>
                <p14:nvPr/>
              </p14:nvContentPartPr>
              <p14:xfrm>
                <a:off x="9189670" y="1027924"/>
                <a:ext cx="658440" cy="44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70259C-9723-CE36-0826-D5C6C1A11E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80670" y="1018924"/>
                  <a:ext cx="67608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E74DD5-8F56-B09F-6D3C-F8E18EFEE74F}"/>
              </a:ext>
            </a:extLst>
          </p:cNvPr>
          <p:cNvGrpSpPr/>
          <p:nvPr/>
        </p:nvGrpSpPr>
        <p:grpSpPr>
          <a:xfrm>
            <a:off x="10120990" y="727684"/>
            <a:ext cx="1442880" cy="691920"/>
            <a:chOff x="10120990" y="727684"/>
            <a:chExt cx="144288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333946-66F6-D716-F92D-C2AA1A22C7A3}"/>
                    </a:ext>
                  </a:extLst>
                </p14:cNvPr>
                <p14:cNvContentPartPr/>
                <p14:nvPr/>
              </p14:nvContentPartPr>
              <p14:xfrm>
                <a:off x="10120990" y="727684"/>
                <a:ext cx="1442880" cy="69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333946-66F6-D716-F92D-C2AA1A22C7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12350" y="719044"/>
                  <a:ext cx="146052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E8F93E-1261-0512-3964-2B3D8DE8410E}"/>
                    </a:ext>
                  </a:extLst>
                </p14:cNvPr>
                <p14:cNvContentPartPr/>
                <p14:nvPr/>
              </p14:nvContentPartPr>
              <p14:xfrm>
                <a:off x="10793830" y="925684"/>
                <a:ext cx="573120" cy="26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E8F93E-1261-0512-3964-2B3D8DE841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84830" y="916684"/>
                  <a:ext cx="590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9EA1BC0-6D56-E8AA-F804-1159C7D6D4AC}"/>
              </a:ext>
            </a:extLst>
          </p:cNvPr>
          <p:cNvGrpSpPr/>
          <p:nvPr/>
        </p:nvGrpSpPr>
        <p:grpSpPr>
          <a:xfrm>
            <a:off x="364630" y="1513924"/>
            <a:ext cx="3119400" cy="627480"/>
            <a:chOff x="364630" y="1513924"/>
            <a:chExt cx="311940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09FACF-04CB-DF72-7CE3-0DB8B40F630A}"/>
                    </a:ext>
                  </a:extLst>
                </p14:cNvPr>
                <p14:cNvContentPartPr/>
                <p14:nvPr/>
              </p14:nvContentPartPr>
              <p14:xfrm>
                <a:off x="364630" y="1607524"/>
                <a:ext cx="570600" cy="445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09FACF-04CB-DF72-7CE3-0DB8B40F63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5990" y="1598884"/>
                  <a:ext cx="5882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615B69-04BF-9CAD-BA39-6F28A87B0682}"/>
                    </a:ext>
                  </a:extLst>
                </p14:cNvPr>
                <p14:cNvContentPartPr/>
                <p14:nvPr/>
              </p14:nvContentPartPr>
              <p14:xfrm>
                <a:off x="431590" y="1723804"/>
                <a:ext cx="504000" cy="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615B69-04BF-9CAD-BA39-6F28A87B06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2590" y="1715164"/>
                  <a:ext cx="521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A1482C-7ED3-9F22-D58A-DDA9F39B037F}"/>
                    </a:ext>
                  </a:extLst>
                </p14:cNvPr>
                <p14:cNvContentPartPr/>
                <p14:nvPr/>
              </p14:nvContentPartPr>
              <p14:xfrm>
                <a:off x="1240150" y="1743244"/>
                <a:ext cx="1061640" cy="39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A1482C-7ED3-9F22-D58A-DDA9F39B03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31150" y="1734604"/>
                  <a:ext cx="10792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807A4B-3567-C365-CA6E-801CDE965EBF}"/>
                    </a:ext>
                  </a:extLst>
                </p14:cNvPr>
                <p14:cNvContentPartPr/>
                <p14:nvPr/>
              </p14:nvContentPartPr>
              <p14:xfrm>
                <a:off x="2659990" y="1513924"/>
                <a:ext cx="824040" cy="59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807A4B-3567-C365-CA6E-801CDE965EB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51350" y="1505284"/>
                  <a:ext cx="84168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CFAF4E-27DA-24EF-96C3-89D016D046B4}"/>
                    </a:ext>
                  </a:extLst>
                </p14:cNvPr>
                <p14:cNvContentPartPr/>
                <p14:nvPr/>
              </p14:nvContentPartPr>
              <p14:xfrm>
                <a:off x="3054190" y="1650364"/>
                <a:ext cx="63000" cy="3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CFAF4E-27DA-24EF-96C3-89D016D046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45190" y="1641364"/>
                  <a:ext cx="80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0F350B4-AFC1-50CA-BF9E-9D8AD50A0EB0}"/>
              </a:ext>
            </a:extLst>
          </p:cNvPr>
          <p:cNvGrpSpPr/>
          <p:nvPr/>
        </p:nvGrpSpPr>
        <p:grpSpPr>
          <a:xfrm>
            <a:off x="3739270" y="1626244"/>
            <a:ext cx="1494720" cy="494640"/>
            <a:chOff x="3739270" y="1626244"/>
            <a:chExt cx="14947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A2859E-CF7B-E44C-026D-872F141672A4}"/>
                    </a:ext>
                  </a:extLst>
                </p14:cNvPr>
                <p14:cNvContentPartPr/>
                <p14:nvPr/>
              </p14:nvContentPartPr>
              <p14:xfrm>
                <a:off x="3739270" y="1704364"/>
                <a:ext cx="1413720" cy="41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A2859E-CF7B-E44C-026D-872F141672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30270" y="1695724"/>
                  <a:ext cx="14313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B471AA-CEEA-178E-381C-458EE726A05A}"/>
                    </a:ext>
                  </a:extLst>
                </p14:cNvPr>
                <p14:cNvContentPartPr/>
                <p14:nvPr/>
              </p14:nvContentPartPr>
              <p14:xfrm>
                <a:off x="4790470" y="1626244"/>
                <a:ext cx="6660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B471AA-CEEA-178E-381C-458EE726A0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81470" y="1617604"/>
                  <a:ext cx="84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06C8FC-D229-4771-83B3-67CA39F57090}"/>
                    </a:ext>
                  </a:extLst>
                </p14:cNvPr>
                <p14:cNvContentPartPr/>
                <p14:nvPr/>
              </p14:nvContentPartPr>
              <p14:xfrm>
                <a:off x="5200870" y="2000644"/>
                <a:ext cx="33120" cy="4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06C8FC-D229-4771-83B3-67CA39F570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91870" y="1992004"/>
                  <a:ext cx="507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845570-AF5D-A033-700E-297E1A75C95C}"/>
              </a:ext>
            </a:extLst>
          </p:cNvPr>
          <p:cNvGrpSpPr/>
          <p:nvPr/>
        </p:nvGrpSpPr>
        <p:grpSpPr>
          <a:xfrm>
            <a:off x="6056590" y="1439044"/>
            <a:ext cx="3071880" cy="668160"/>
            <a:chOff x="6056590" y="1439044"/>
            <a:chExt cx="307188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5D4A5F-5994-2AAA-CE41-06F4518F6B74}"/>
                    </a:ext>
                  </a:extLst>
                </p14:cNvPr>
                <p14:cNvContentPartPr/>
                <p14:nvPr/>
              </p14:nvContentPartPr>
              <p14:xfrm>
                <a:off x="6056590" y="1439044"/>
                <a:ext cx="202680" cy="574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5D4A5F-5994-2AAA-CE41-06F4518F6B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47590" y="1430044"/>
                  <a:ext cx="22032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2E4654-6D70-65E5-AFAD-CC258FD8E7E6}"/>
                    </a:ext>
                  </a:extLst>
                </p14:cNvPr>
                <p14:cNvContentPartPr/>
                <p14:nvPr/>
              </p14:nvContentPartPr>
              <p14:xfrm>
                <a:off x="6365470" y="1563244"/>
                <a:ext cx="181080" cy="439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2E4654-6D70-65E5-AFAD-CC258FD8E7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56830" y="1554604"/>
                  <a:ext cx="1987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A797F1-8054-9685-6B54-13AE5CE4ACBC}"/>
                    </a:ext>
                  </a:extLst>
                </p14:cNvPr>
                <p14:cNvContentPartPr/>
                <p14:nvPr/>
              </p14:nvContentPartPr>
              <p14:xfrm>
                <a:off x="6487150" y="1490884"/>
                <a:ext cx="1278000" cy="47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A797F1-8054-9685-6B54-13AE5CE4AC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78510" y="1482244"/>
                  <a:ext cx="12956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8873F1-62B7-D5E7-5695-9D2B4EA68250}"/>
                    </a:ext>
                  </a:extLst>
                </p14:cNvPr>
                <p14:cNvContentPartPr/>
                <p14:nvPr/>
              </p14:nvContentPartPr>
              <p14:xfrm>
                <a:off x="8012830" y="1540924"/>
                <a:ext cx="248040" cy="33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8873F1-62B7-D5E7-5695-9D2B4EA6825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04190" y="1532284"/>
                  <a:ext cx="265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694031-CC5B-9E16-D806-47010B76F976}"/>
                    </a:ext>
                  </a:extLst>
                </p14:cNvPr>
                <p14:cNvContentPartPr/>
                <p14:nvPr/>
              </p14:nvContentPartPr>
              <p14:xfrm>
                <a:off x="8358430" y="1818844"/>
                <a:ext cx="33120" cy="3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694031-CC5B-9E16-D806-47010B76F9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49430" y="1809844"/>
                  <a:ext cx="50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B9CB9B-30F0-69B2-E793-286BD8D8FC5A}"/>
                    </a:ext>
                  </a:extLst>
                </p14:cNvPr>
                <p14:cNvContentPartPr/>
                <p14:nvPr/>
              </p14:nvContentPartPr>
              <p14:xfrm>
                <a:off x="8609350" y="1549924"/>
                <a:ext cx="26280" cy="30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B9CB9B-30F0-69B2-E793-286BD8D8FC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00710" y="1541284"/>
                  <a:ext cx="43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E6D5DB-061D-F635-88A2-9EA7A8B96386}"/>
                    </a:ext>
                  </a:extLst>
                </p14:cNvPr>
                <p14:cNvContentPartPr/>
                <p14:nvPr/>
              </p14:nvContentPartPr>
              <p14:xfrm>
                <a:off x="8719870" y="1565764"/>
                <a:ext cx="219240" cy="308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E6D5DB-061D-F635-88A2-9EA7A8B963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10870" y="1556764"/>
                  <a:ext cx="236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820794-AB00-C72E-0785-D311FCE5541B}"/>
                    </a:ext>
                  </a:extLst>
                </p14:cNvPr>
                <p14:cNvContentPartPr/>
                <p14:nvPr/>
              </p14:nvContentPartPr>
              <p14:xfrm>
                <a:off x="8985910" y="1490884"/>
                <a:ext cx="142560" cy="616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820794-AB00-C72E-0785-D311FCE554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77270" y="1481884"/>
                  <a:ext cx="160200" cy="63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C48C5A8-E0AB-C9B9-3B9F-75D7318EF01C}"/>
              </a:ext>
            </a:extLst>
          </p:cNvPr>
          <p:cNvGrpSpPr/>
          <p:nvPr/>
        </p:nvGrpSpPr>
        <p:grpSpPr>
          <a:xfrm>
            <a:off x="1200910" y="3015124"/>
            <a:ext cx="2859840" cy="573120"/>
            <a:chOff x="1200910" y="3015124"/>
            <a:chExt cx="28598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360D598-C4A9-903C-7F84-ADD5BAA19740}"/>
                    </a:ext>
                  </a:extLst>
                </p14:cNvPr>
                <p14:cNvContentPartPr/>
                <p14:nvPr/>
              </p14:nvContentPartPr>
              <p14:xfrm>
                <a:off x="1200910" y="3033484"/>
                <a:ext cx="918360" cy="46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360D598-C4A9-903C-7F84-ADD5BAA197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2270" y="3024844"/>
                  <a:ext cx="936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A1D18E-F356-E70D-F40B-3412A1A0FA5A}"/>
                    </a:ext>
                  </a:extLst>
                </p14:cNvPr>
                <p14:cNvContentPartPr/>
                <p14:nvPr/>
              </p14:nvContentPartPr>
              <p14:xfrm>
                <a:off x="2131870" y="3188284"/>
                <a:ext cx="7200" cy="5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DA1D18E-F356-E70D-F40B-3412A1A0FA5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23230" y="3179284"/>
                  <a:ext cx="24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7CC3B8-398D-5C2C-0801-8E65FB8E857D}"/>
                    </a:ext>
                  </a:extLst>
                </p14:cNvPr>
                <p14:cNvContentPartPr/>
                <p14:nvPr/>
              </p14:nvContentPartPr>
              <p14:xfrm>
                <a:off x="2145190" y="3326884"/>
                <a:ext cx="214200" cy="151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7CC3B8-398D-5C2C-0801-8E65FB8E857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36550" y="3317884"/>
                  <a:ext cx="231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E95868-EB90-6C56-25D4-649CE471F05F}"/>
                    </a:ext>
                  </a:extLst>
                </p14:cNvPr>
                <p14:cNvContentPartPr/>
                <p14:nvPr/>
              </p14:nvContentPartPr>
              <p14:xfrm>
                <a:off x="1688710" y="3267124"/>
                <a:ext cx="387720" cy="7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E95868-EB90-6C56-25D4-649CE471F0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79710" y="3258484"/>
                  <a:ext cx="405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3875B5-01CC-4F3F-E33B-A9A16405C324}"/>
                    </a:ext>
                  </a:extLst>
                </p14:cNvPr>
                <p14:cNvContentPartPr/>
                <p14:nvPr/>
              </p14:nvContentPartPr>
              <p14:xfrm>
                <a:off x="2701030" y="3128884"/>
                <a:ext cx="208440" cy="33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3875B5-01CC-4F3F-E33B-A9A16405C32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2390" y="3119884"/>
                  <a:ext cx="226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1D3B35-D4CB-3946-33DA-19AB1F5CF14C}"/>
                    </a:ext>
                  </a:extLst>
                </p14:cNvPr>
                <p14:cNvContentPartPr/>
                <p14:nvPr/>
              </p14:nvContentPartPr>
              <p14:xfrm>
                <a:off x="2998030" y="3344884"/>
                <a:ext cx="139680" cy="6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1D3B35-D4CB-3946-33DA-19AB1F5CF1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89390" y="3335884"/>
                  <a:ext cx="157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FB5A19-313B-3C63-0F33-BDA8A27D89EC}"/>
                    </a:ext>
                  </a:extLst>
                </p14:cNvPr>
                <p14:cNvContentPartPr/>
                <p14:nvPr/>
              </p14:nvContentPartPr>
              <p14:xfrm>
                <a:off x="3240310" y="3015124"/>
                <a:ext cx="820440" cy="57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FB5A19-313B-3C63-0F33-BDA8A27D89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1310" y="3006124"/>
                  <a:ext cx="8380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32A66E-A217-9D93-99C5-E904C04BC90E}"/>
                    </a:ext>
                  </a:extLst>
                </p14:cNvPr>
                <p14:cNvContentPartPr/>
                <p14:nvPr/>
              </p14:nvContentPartPr>
              <p14:xfrm>
                <a:off x="3629470" y="3171724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32A66E-A217-9D93-99C5-E904C04BC9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20470" y="31630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16302A5-A5E7-A339-A838-2B2111E6DFC5}"/>
                    </a:ext>
                  </a:extLst>
                </p14:cNvPr>
                <p14:cNvContentPartPr/>
                <p14:nvPr/>
              </p14:nvContentPartPr>
              <p14:xfrm>
                <a:off x="3574750" y="3134284"/>
                <a:ext cx="3672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16302A5-A5E7-A339-A838-2B2111E6DF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66110" y="3125644"/>
                  <a:ext cx="543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3641530-B023-1AC7-1C6C-4578CEFAF22A}"/>
              </a:ext>
            </a:extLst>
          </p:cNvPr>
          <p:cNvGrpSpPr/>
          <p:nvPr/>
        </p:nvGrpSpPr>
        <p:grpSpPr>
          <a:xfrm>
            <a:off x="4286830" y="3031324"/>
            <a:ext cx="1439640" cy="442800"/>
            <a:chOff x="4286830" y="3031324"/>
            <a:chExt cx="14396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ACAA492-67AE-6D12-C545-3FE9045C1F2A}"/>
                    </a:ext>
                  </a:extLst>
                </p14:cNvPr>
                <p14:cNvContentPartPr/>
                <p14:nvPr/>
              </p14:nvContentPartPr>
              <p14:xfrm>
                <a:off x="4286830" y="3031324"/>
                <a:ext cx="928080" cy="44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ACAA492-67AE-6D12-C545-3FE9045C1F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77830" y="3022684"/>
                  <a:ext cx="945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3EAF50-96E6-F374-1CF9-3F5B2DAEB024}"/>
                    </a:ext>
                  </a:extLst>
                </p14:cNvPr>
                <p14:cNvContentPartPr/>
                <p14:nvPr/>
              </p14:nvContentPartPr>
              <p14:xfrm>
                <a:off x="5462230" y="3218164"/>
                <a:ext cx="264240" cy="13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3EAF50-96E6-F374-1CF9-3F5B2DAEB0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53230" y="3209524"/>
                  <a:ext cx="2818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71DFA38-4FC1-3B62-4A16-1F44210EC420}"/>
              </a:ext>
            </a:extLst>
          </p:cNvPr>
          <p:cNvGrpSpPr/>
          <p:nvPr/>
        </p:nvGrpSpPr>
        <p:grpSpPr>
          <a:xfrm>
            <a:off x="5901070" y="2848084"/>
            <a:ext cx="1476000" cy="501120"/>
            <a:chOff x="5901070" y="2848084"/>
            <a:chExt cx="14760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C1308F8-5F68-CD57-6289-1A8C0C9D1F6D}"/>
                    </a:ext>
                  </a:extLst>
                </p14:cNvPr>
                <p14:cNvContentPartPr/>
                <p14:nvPr/>
              </p14:nvContentPartPr>
              <p14:xfrm>
                <a:off x="5901070" y="2848084"/>
                <a:ext cx="1476000" cy="501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C1308F8-5F68-CD57-6289-1A8C0C9D1F6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2070" y="2839444"/>
                  <a:ext cx="14936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EC6318-33CB-D54E-622D-61258561B062}"/>
                    </a:ext>
                  </a:extLst>
                </p14:cNvPr>
                <p14:cNvContentPartPr/>
                <p14:nvPr/>
              </p14:nvContentPartPr>
              <p14:xfrm>
                <a:off x="6407590" y="3008284"/>
                <a:ext cx="362520" cy="1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EC6318-33CB-D54E-622D-61258561B06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98590" y="2999284"/>
                  <a:ext cx="3801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DF40B-C991-F8A8-7749-EB46F0D95631}"/>
              </a:ext>
            </a:extLst>
          </p:cNvPr>
          <p:cNvGrpSpPr/>
          <p:nvPr/>
        </p:nvGrpSpPr>
        <p:grpSpPr>
          <a:xfrm>
            <a:off x="7599190" y="2600764"/>
            <a:ext cx="3153600" cy="871920"/>
            <a:chOff x="7599190" y="2600764"/>
            <a:chExt cx="315360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719D8D-C57F-4DCB-D7BD-37F545C7B669}"/>
                    </a:ext>
                  </a:extLst>
                </p14:cNvPr>
                <p14:cNvContentPartPr/>
                <p14:nvPr/>
              </p14:nvContentPartPr>
              <p14:xfrm>
                <a:off x="7599190" y="2789764"/>
                <a:ext cx="1783080" cy="68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719D8D-C57F-4DCB-D7BD-37F545C7B6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90190" y="2780764"/>
                  <a:ext cx="180072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73B702-A987-D830-822B-378ECE74377F}"/>
                    </a:ext>
                  </a:extLst>
                </p14:cNvPr>
                <p14:cNvContentPartPr/>
                <p14:nvPr/>
              </p14:nvContentPartPr>
              <p14:xfrm>
                <a:off x="9293350" y="2980924"/>
                <a:ext cx="2340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73B702-A987-D830-822B-378ECE7437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84350" y="2972284"/>
                  <a:ext cx="41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80BA11-4062-C0CD-2094-ADB1A4D4ADE4}"/>
                    </a:ext>
                  </a:extLst>
                </p14:cNvPr>
                <p14:cNvContentPartPr/>
                <p14:nvPr/>
              </p14:nvContentPartPr>
              <p14:xfrm>
                <a:off x="8922190" y="2884804"/>
                <a:ext cx="384120" cy="41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80BA11-4062-C0CD-2094-ADB1A4D4AD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13550" y="2876164"/>
                  <a:ext cx="401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9EDCE6C-9712-0FEE-928B-82CAD03108D6}"/>
                    </a:ext>
                  </a:extLst>
                </p14:cNvPr>
                <p14:cNvContentPartPr/>
                <p14:nvPr/>
              </p14:nvContentPartPr>
              <p14:xfrm>
                <a:off x="9659830" y="2600764"/>
                <a:ext cx="1092960" cy="54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9EDCE6C-9712-0FEE-928B-82CAD03108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51190" y="2591764"/>
                  <a:ext cx="11106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8EF29E-7D69-1151-964F-1422ABF283D9}"/>
                    </a:ext>
                  </a:extLst>
                </p14:cNvPr>
                <p14:cNvContentPartPr/>
                <p14:nvPr/>
              </p14:nvContentPartPr>
              <p14:xfrm>
                <a:off x="10056550" y="2877964"/>
                <a:ext cx="558720" cy="1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8EF29E-7D69-1151-964F-1422ABF283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47910" y="2869324"/>
                  <a:ext cx="5763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5F652C2-80F8-C6A4-E0C5-514000B47295}"/>
                  </a:ext>
                </a:extLst>
              </p14:cNvPr>
              <p14:cNvContentPartPr/>
              <p14:nvPr/>
            </p14:nvContentPartPr>
            <p14:xfrm>
              <a:off x="880870" y="3833404"/>
              <a:ext cx="588240" cy="578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5F652C2-80F8-C6A4-E0C5-514000B4729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71870" y="3824404"/>
                <a:ext cx="605880" cy="59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FA0B9E2-AAAB-2207-1DBB-85378FAA38A5}"/>
              </a:ext>
            </a:extLst>
          </p:cNvPr>
          <p:cNvGrpSpPr/>
          <p:nvPr/>
        </p:nvGrpSpPr>
        <p:grpSpPr>
          <a:xfrm>
            <a:off x="1841350" y="3791284"/>
            <a:ext cx="1632600" cy="707400"/>
            <a:chOff x="1841350" y="3791284"/>
            <a:chExt cx="163260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0F485B-F4FE-ECD6-606C-8051BF8FE100}"/>
                    </a:ext>
                  </a:extLst>
                </p14:cNvPr>
                <p14:cNvContentPartPr/>
                <p14:nvPr/>
              </p14:nvContentPartPr>
              <p14:xfrm>
                <a:off x="1841350" y="3791284"/>
                <a:ext cx="1632600" cy="707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0F485B-F4FE-ECD6-606C-8051BF8FE1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32710" y="3782644"/>
                  <a:ext cx="1650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B4209A-A99D-C2CA-68C0-A1F6C574B343}"/>
                    </a:ext>
                  </a:extLst>
                </p14:cNvPr>
                <p14:cNvContentPartPr/>
                <p14:nvPr/>
              </p14:nvContentPartPr>
              <p14:xfrm>
                <a:off x="2945110" y="3993964"/>
                <a:ext cx="40680" cy="22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B4209A-A99D-C2CA-68C0-A1F6C574B3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36110" y="3985324"/>
                  <a:ext cx="58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BAAE8C-FC71-1030-4816-3989F65ED7A2}"/>
                    </a:ext>
                  </a:extLst>
                </p14:cNvPr>
                <p14:cNvContentPartPr/>
                <p14:nvPr/>
              </p14:nvContentPartPr>
              <p14:xfrm>
                <a:off x="2533270" y="3957244"/>
                <a:ext cx="471600" cy="2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BAAE8C-FC71-1030-4816-3989F65ED7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24270" y="3948244"/>
                  <a:ext cx="4892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2D58554-DF21-6EE7-E28D-5564D7666F2E}"/>
              </a:ext>
            </a:extLst>
          </p:cNvPr>
          <p:cNvGrpSpPr/>
          <p:nvPr/>
        </p:nvGrpSpPr>
        <p:grpSpPr>
          <a:xfrm>
            <a:off x="3755470" y="3565564"/>
            <a:ext cx="6639480" cy="895320"/>
            <a:chOff x="3755470" y="3565564"/>
            <a:chExt cx="663948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775DB1-1F9A-B549-DE2E-EEF08AC364C9}"/>
                    </a:ext>
                  </a:extLst>
                </p14:cNvPr>
                <p14:cNvContentPartPr/>
                <p14:nvPr/>
              </p14:nvContentPartPr>
              <p14:xfrm>
                <a:off x="3755470" y="3723964"/>
                <a:ext cx="1439280" cy="73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775DB1-1F9A-B549-DE2E-EEF08AC364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46830" y="3715324"/>
                  <a:ext cx="145692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556E9A9-C2D9-4EAA-3E0C-8346A36E9CB0}"/>
                    </a:ext>
                  </a:extLst>
                </p14:cNvPr>
                <p14:cNvContentPartPr/>
                <p14:nvPr/>
              </p14:nvContentPartPr>
              <p14:xfrm>
                <a:off x="3831790" y="3937444"/>
                <a:ext cx="470160" cy="3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556E9A9-C2D9-4EAA-3E0C-8346A36E9C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23150" y="3928444"/>
                  <a:ext cx="48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ED854B-3251-87AE-8F59-CA4E2DF7C41C}"/>
                    </a:ext>
                  </a:extLst>
                </p14:cNvPr>
                <p14:cNvContentPartPr/>
                <p14:nvPr/>
              </p14:nvContentPartPr>
              <p14:xfrm>
                <a:off x="5392390" y="3963004"/>
                <a:ext cx="438840" cy="219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ED854B-3251-87AE-8F59-CA4E2DF7C4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83390" y="3954004"/>
                  <a:ext cx="456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3DE0AD-F02E-7FE3-798C-E15CA1B729DD}"/>
                    </a:ext>
                  </a:extLst>
                </p14:cNvPr>
                <p14:cNvContentPartPr/>
                <p14:nvPr/>
              </p14:nvContentPartPr>
              <p14:xfrm>
                <a:off x="5666350" y="3798484"/>
                <a:ext cx="14040" cy="2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3DE0AD-F02E-7FE3-798C-E15CA1B729D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57710" y="3789484"/>
                  <a:ext cx="3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A2B3B6-2048-A6F9-908F-610C3ED667E4}"/>
                    </a:ext>
                  </a:extLst>
                </p14:cNvPr>
                <p14:cNvContentPartPr/>
                <p14:nvPr/>
              </p14:nvContentPartPr>
              <p14:xfrm>
                <a:off x="6108070" y="3635044"/>
                <a:ext cx="603360" cy="51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A2B3B6-2048-A6F9-908F-610C3ED667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99430" y="3626044"/>
                  <a:ext cx="621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3112D8-6394-8BBE-5E0C-B485A9B620DE}"/>
                    </a:ext>
                  </a:extLst>
                </p14:cNvPr>
                <p14:cNvContentPartPr/>
                <p14:nvPr/>
              </p14:nvContentPartPr>
              <p14:xfrm>
                <a:off x="6128590" y="3842764"/>
                <a:ext cx="521280" cy="6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3112D8-6394-8BBE-5E0C-B485A9B620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19950" y="3833764"/>
                  <a:ext cx="538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A02D9D-0624-82E5-D24F-3B7D855D058B}"/>
                    </a:ext>
                  </a:extLst>
                </p14:cNvPr>
                <p14:cNvContentPartPr/>
                <p14:nvPr/>
              </p14:nvContentPartPr>
              <p14:xfrm>
                <a:off x="6997270" y="3912604"/>
                <a:ext cx="808920" cy="235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A02D9D-0624-82E5-D24F-3B7D855D058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88270" y="3903604"/>
                  <a:ext cx="826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BB73C5-55EA-AF9B-03F7-4515EE3D687A}"/>
                    </a:ext>
                  </a:extLst>
                </p14:cNvPr>
                <p14:cNvContentPartPr/>
                <p14:nvPr/>
              </p14:nvContentPartPr>
              <p14:xfrm>
                <a:off x="8068630" y="3660964"/>
                <a:ext cx="927720" cy="416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BB73C5-55EA-AF9B-03F7-4515EE3D68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59630" y="3651964"/>
                  <a:ext cx="9453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9A65BB-CBBC-054E-F3B0-3C0C307CC99E}"/>
                    </a:ext>
                  </a:extLst>
                </p14:cNvPr>
                <p14:cNvContentPartPr/>
                <p14:nvPr/>
              </p14:nvContentPartPr>
              <p14:xfrm>
                <a:off x="9219550" y="3565564"/>
                <a:ext cx="1103040" cy="469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9A65BB-CBBC-054E-F3B0-3C0C307CC9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10910" y="3556924"/>
                  <a:ext cx="11206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DEA5B9-6E0D-A695-1651-235FE2F3706A}"/>
                    </a:ext>
                  </a:extLst>
                </p14:cNvPr>
                <p14:cNvContentPartPr/>
                <p14:nvPr/>
              </p14:nvContentPartPr>
              <p14:xfrm>
                <a:off x="9883390" y="3754564"/>
                <a:ext cx="406080" cy="34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DEA5B9-6E0D-A695-1651-235FE2F370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74750" y="3745924"/>
                  <a:ext cx="42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9F9C1EB-78FB-B5F9-1206-D1D6441CD7A1}"/>
                    </a:ext>
                  </a:extLst>
                </p14:cNvPr>
                <p14:cNvContentPartPr/>
                <p14:nvPr/>
              </p14:nvContentPartPr>
              <p14:xfrm>
                <a:off x="10371550" y="3984964"/>
                <a:ext cx="23400" cy="93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9F9C1EB-78FB-B5F9-1206-D1D6441CD7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62910" y="3976324"/>
                  <a:ext cx="410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58DC088-0BE0-5393-1D4C-07485EE2067D}"/>
                  </a:ext>
                </a:extLst>
              </p14:cNvPr>
              <p14:cNvContentPartPr/>
              <p14:nvPr/>
            </p14:nvContentPartPr>
            <p14:xfrm>
              <a:off x="7090150" y="4833844"/>
              <a:ext cx="1378440" cy="1237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58DC088-0BE0-5393-1D4C-07485EE2067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81150" y="4825204"/>
                <a:ext cx="139608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B95A5C-0C60-F506-C964-A4BAC7213956}"/>
                  </a:ext>
                </a:extLst>
              </p14:cNvPr>
              <p14:cNvContentPartPr/>
              <p14:nvPr/>
            </p14:nvContentPartPr>
            <p14:xfrm>
              <a:off x="6766510" y="4650604"/>
              <a:ext cx="1068480" cy="1657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B95A5C-0C60-F506-C964-A4BAC721395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57870" y="4641604"/>
                <a:ext cx="1086120" cy="16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7E4163D-FCEE-7122-A417-5C77E3C99594}"/>
                  </a:ext>
                </a:extLst>
              </p14:cNvPr>
              <p14:cNvContentPartPr/>
              <p14:nvPr/>
            </p14:nvContentPartPr>
            <p14:xfrm>
              <a:off x="6133270" y="4423084"/>
              <a:ext cx="1771200" cy="2018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7E4163D-FCEE-7122-A417-5C77E3C9959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124630" y="4414444"/>
                <a:ext cx="1788840" cy="20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27B74AF-6445-BC67-4488-3A3EA25CC710}"/>
                  </a:ext>
                </a:extLst>
              </p14:cNvPr>
              <p14:cNvContentPartPr/>
              <p14:nvPr/>
            </p14:nvContentPartPr>
            <p14:xfrm>
              <a:off x="7753270" y="4641604"/>
              <a:ext cx="936000" cy="1488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27B74AF-6445-BC67-4488-3A3EA25CC71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744270" y="4632964"/>
                <a:ext cx="953640" cy="15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42B07B9-53D7-BDE7-0661-59100DCCD795}"/>
                  </a:ext>
                </a:extLst>
              </p14:cNvPr>
              <p14:cNvContentPartPr/>
              <p14:nvPr/>
            </p14:nvContentPartPr>
            <p14:xfrm>
              <a:off x="7689910" y="4501204"/>
              <a:ext cx="1529640" cy="18601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42B07B9-53D7-BDE7-0661-59100DCCD79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680910" y="4492204"/>
                <a:ext cx="1547280" cy="18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8A2BADC-2ACE-0256-2410-31F0B412669D}"/>
              </a:ext>
            </a:extLst>
          </p:cNvPr>
          <p:cNvGrpSpPr/>
          <p:nvPr/>
        </p:nvGrpSpPr>
        <p:grpSpPr>
          <a:xfrm>
            <a:off x="6313630" y="4500124"/>
            <a:ext cx="938520" cy="1797840"/>
            <a:chOff x="6313630" y="4500124"/>
            <a:chExt cx="938520" cy="17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87FFA9-35BA-7DA0-F92E-55930FA8FE45}"/>
                    </a:ext>
                  </a:extLst>
                </p14:cNvPr>
                <p14:cNvContentPartPr/>
                <p14:nvPr/>
              </p14:nvContentPartPr>
              <p14:xfrm>
                <a:off x="6313630" y="4500124"/>
                <a:ext cx="900720" cy="1784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87FFA9-35BA-7DA0-F92E-55930FA8FE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04630" y="4491124"/>
                  <a:ext cx="918360" cy="18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730720-4FE6-45A1-3802-22388FFF960D}"/>
                    </a:ext>
                  </a:extLst>
                </p14:cNvPr>
                <p14:cNvContentPartPr/>
                <p14:nvPr/>
              </p14:nvContentPartPr>
              <p14:xfrm>
                <a:off x="7131550" y="4504084"/>
                <a:ext cx="120600" cy="10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730720-4FE6-45A1-3802-22388FFF96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22910" y="4495084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5DBCD7-E9BB-5752-AB1E-601420647B2A}"/>
                    </a:ext>
                  </a:extLst>
                </p14:cNvPr>
                <p14:cNvContentPartPr/>
                <p14:nvPr/>
              </p14:nvContentPartPr>
              <p14:xfrm>
                <a:off x="6863350" y="6155404"/>
                <a:ext cx="162000" cy="142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5DBCD7-E9BB-5752-AB1E-601420647B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54710" y="6146404"/>
                  <a:ext cx="17964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E3F18C3-B180-0605-1651-456568957543}"/>
                  </a:ext>
                </a:extLst>
              </p14:cNvPr>
              <p14:cNvContentPartPr/>
              <p14:nvPr/>
            </p14:nvContentPartPr>
            <p14:xfrm>
              <a:off x="7138390" y="4470244"/>
              <a:ext cx="143640" cy="14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E3F18C3-B180-0605-1651-45656895754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129390" y="4461244"/>
                <a:ext cx="161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B772219-5919-45E5-03D6-AC177743B128}"/>
                  </a:ext>
                </a:extLst>
              </p14:cNvPr>
              <p14:cNvContentPartPr/>
              <p14:nvPr/>
            </p14:nvContentPartPr>
            <p14:xfrm>
              <a:off x="7753270" y="5194204"/>
              <a:ext cx="189000" cy="583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B772219-5919-45E5-03D6-AC177743B12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663270" y="5014564"/>
                <a:ext cx="36864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E9D908D-526A-9E91-141A-7AD197E9F1F0}"/>
                  </a:ext>
                </a:extLst>
              </p14:cNvPr>
              <p14:cNvContentPartPr/>
              <p14:nvPr/>
            </p14:nvContentPartPr>
            <p14:xfrm>
              <a:off x="7183750" y="4977844"/>
              <a:ext cx="1189800" cy="985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E9D908D-526A-9E91-141A-7AD197E9F1F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129750" y="4869844"/>
                <a:ext cx="1297440" cy="12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0FA4A48-DAFF-867A-EABF-788EBC777004}"/>
              </a:ext>
            </a:extLst>
          </p:cNvPr>
          <p:cNvGrpSpPr/>
          <p:nvPr/>
        </p:nvGrpSpPr>
        <p:grpSpPr>
          <a:xfrm>
            <a:off x="1279030" y="4924204"/>
            <a:ext cx="3087720" cy="1073520"/>
            <a:chOff x="1279030" y="4924204"/>
            <a:chExt cx="3087720" cy="10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B399F3-04EF-BA61-53BD-F6B7C13438F0}"/>
                    </a:ext>
                  </a:extLst>
                </p14:cNvPr>
                <p14:cNvContentPartPr/>
                <p14:nvPr/>
              </p14:nvContentPartPr>
              <p14:xfrm>
                <a:off x="1279030" y="5032204"/>
                <a:ext cx="1094040" cy="696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B399F3-04EF-BA61-53BD-F6B7C13438F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70030" y="5023564"/>
                  <a:ext cx="111168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DC4BB1-805E-F68F-8D89-5593B51CF5A0}"/>
                    </a:ext>
                  </a:extLst>
                </p14:cNvPr>
                <p14:cNvContentPartPr/>
                <p14:nvPr/>
              </p14:nvContentPartPr>
              <p14:xfrm>
                <a:off x="2625430" y="5065324"/>
                <a:ext cx="286920" cy="467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DC4BB1-805E-F68F-8D89-5593B51CF5A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16790" y="5056324"/>
                  <a:ext cx="3045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06F415F-AADE-37A2-502C-B2282BD709F1}"/>
                    </a:ext>
                  </a:extLst>
                </p14:cNvPr>
                <p14:cNvContentPartPr/>
                <p14:nvPr/>
              </p14:nvContentPartPr>
              <p14:xfrm>
                <a:off x="2908750" y="5478964"/>
                <a:ext cx="242280" cy="124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06F415F-AADE-37A2-502C-B2282BD709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00110" y="5470324"/>
                  <a:ext cx="259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4EB968D-E9DF-87D1-2E79-8297220B9660}"/>
                    </a:ext>
                  </a:extLst>
                </p14:cNvPr>
                <p14:cNvContentPartPr/>
                <p14:nvPr/>
              </p14:nvContentPartPr>
              <p14:xfrm>
                <a:off x="3255070" y="5251444"/>
                <a:ext cx="297360" cy="1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4EB968D-E9DF-87D1-2E79-8297220B96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46430" y="5242444"/>
                  <a:ext cx="315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227EEA-743E-7B58-E955-F92AF942E42D}"/>
                    </a:ext>
                  </a:extLst>
                </p14:cNvPr>
                <p14:cNvContentPartPr/>
                <p14:nvPr/>
              </p14:nvContentPartPr>
              <p14:xfrm>
                <a:off x="3302950" y="5358004"/>
                <a:ext cx="244440" cy="20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227EEA-743E-7B58-E955-F92AF942E4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93950" y="5349364"/>
                  <a:ext cx="262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20C477A-5EDE-0D47-021E-D722BD21A9B4}"/>
                    </a:ext>
                  </a:extLst>
                </p14:cNvPr>
                <p14:cNvContentPartPr/>
                <p14:nvPr/>
              </p14:nvContentPartPr>
              <p14:xfrm>
                <a:off x="3869950" y="4924204"/>
                <a:ext cx="274320" cy="42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20C477A-5EDE-0D47-021E-D722BD21A9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61310" y="4915204"/>
                  <a:ext cx="2919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CBB86E-1FBD-0D5D-89D2-8DB3A4BCE8EB}"/>
                    </a:ext>
                  </a:extLst>
                </p14:cNvPr>
                <p14:cNvContentPartPr/>
                <p14:nvPr/>
              </p14:nvContentPartPr>
              <p14:xfrm>
                <a:off x="4157230" y="5248204"/>
                <a:ext cx="209520" cy="14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CBB86E-1FBD-0D5D-89D2-8DB3A4BCE8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48230" y="5239564"/>
                  <a:ext cx="227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99D510-D50A-8733-EB62-8F624329AB3E}"/>
                    </a:ext>
                  </a:extLst>
                </p14:cNvPr>
                <p14:cNvContentPartPr/>
                <p14:nvPr/>
              </p14:nvContentPartPr>
              <p14:xfrm>
                <a:off x="3749350" y="5442244"/>
                <a:ext cx="529920" cy="1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99D510-D50A-8733-EB62-8F624329AB3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40710" y="5433244"/>
                  <a:ext cx="547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CBD09B5-24F2-0133-03BD-CF04BC1106E7}"/>
                    </a:ext>
                  </a:extLst>
                </p14:cNvPr>
                <p14:cNvContentPartPr/>
                <p14:nvPr/>
              </p14:nvContentPartPr>
              <p14:xfrm>
                <a:off x="3889030" y="5580484"/>
                <a:ext cx="250200" cy="387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CBD09B5-24F2-0133-03BD-CF04BC1106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80030" y="5571484"/>
                  <a:ext cx="267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C98E4F-E1B9-A865-0F3E-7FAE2FBA0CBE}"/>
                    </a:ext>
                  </a:extLst>
                </p14:cNvPr>
                <p14:cNvContentPartPr/>
                <p14:nvPr/>
              </p14:nvContentPartPr>
              <p14:xfrm>
                <a:off x="4104310" y="5841484"/>
                <a:ext cx="176400" cy="156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C98E4F-E1B9-A865-0F3E-7FAE2FBA0CB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95670" y="5832844"/>
                  <a:ext cx="1940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2A4F288-1DBF-12B3-FC57-86060535B2E6}"/>
              </a:ext>
            </a:extLst>
          </p:cNvPr>
          <p:cNvGrpSpPr/>
          <p:nvPr/>
        </p:nvGrpSpPr>
        <p:grpSpPr>
          <a:xfrm>
            <a:off x="9448510" y="5028964"/>
            <a:ext cx="422280" cy="465840"/>
            <a:chOff x="9448510" y="5028964"/>
            <a:chExt cx="4222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222215-E09D-D3F7-0FA1-BC6A2DE44F08}"/>
                    </a:ext>
                  </a:extLst>
                </p14:cNvPr>
                <p14:cNvContentPartPr/>
                <p14:nvPr/>
              </p14:nvContentPartPr>
              <p14:xfrm>
                <a:off x="9448510" y="5028964"/>
                <a:ext cx="271440" cy="33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222215-E09D-D3F7-0FA1-BC6A2DE44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39870" y="5019964"/>
                  <a:ext cx="289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9559A3-58ED-2374-1D71-CEAC52071FE3}"/>
                    </a:ext>
                  </a:extLst>
                </p14:cNvPr>
                <p14:cNvContentPartPr/>
                <p14:nvPr/>
              </p14:nvContentPartPr>
              <p14:xfrm>
                <a:off x="9705910" y="5352244"/>
                <a:ext cx="164880" cy="142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9559A3-58ED-2374-1D71-CEAC52071F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96910" y="5343244"/>
                  <a:ext cx="1825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0B8D323-9D70-FE32-55CE-BCB51C9AC19B}"/>
              </a:ext>
            </a:extLst>
          </p:cNvPr>
          <p:cNvGrpSpPr/>
          <p:nvPr/>
        </p:nvGrpSpPr>
        <p:grpSpPr>
          <a:xfrm>
            <a:off x="7915990" y="4286284"/>
            <a:ext cx="455040" cy="390600"/>
            <a:chOff x="7915990" y="4286284"/>
            <a:chExt cx="4550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23A9A31-D1EC-E7A1-C3DC-74DE9F031F3B}"/>
                    </a:ext>
                  </a:extLst>
                </p14:cNvPr>
                <p14:cNvContentPartPr/>
                <p14:nvPr/>
              </p14:nvContentPartPr>
              <p14:xfrm>
                <a:off x="7915990" y="4286284"/>
                <a:ext cx="249480" cy="338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23A9A31-D1EC-E7A1-C3DC-74DE9F031F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07350" y="4277644"/>
                  <a:ext cx="267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37F6AA-FC14-2535-3A8E-A17274B3930B}"/>
                    </a:ext>
                  </a:extLst>
                </p14:cNvPr>
                <p14:cNvContentPartPr/>
                <p14:nvPr/>
              </p14:nvContentPartPr>
              <p14:xfrm>
                <a:off x="8187430" y="4584364"/>
                <a:ext cx="183600" cy="92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37F6AA-FC14-2535-3A8E-A17274B393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78790" y="4575364"/>
                  <a:ext cx="2012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158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76C0D80-2EFE-6E13-D5E4-4BF73016401F}"/>
              </a:ext>
            </a:extLst>
          </p:cNvPr>
          <p:cNvGrpSpPr/>
          <p:nvPr/>
        </p:nvGrpSpPr>
        <p:grpSpPr>
          <a:xfrm>
            <a:off x="833156" y="205005"/>
            <a:ext cx="6404040" cy="727920"/>
            <a:chOff x="833156" y="205005"/>
            <a:chExt cx="640404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57119D-C3B4-7FF5-E81E-B5D6E643660C}"/>
                    </a:ext>
                  </a:extLst>
                </p14:cNvPr>
                <p14:cNvContentPartPr/>
                <p14:nvPr/>
              </p14:nvContentPartPr>
              <p14:xfrm>
                <a:off x="833156" y="374205"/>
                <a:ext cx="326880" cy="37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57119D-C3B4-7FF5-E81E-B5D6E64366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4516" y="365205"/>
                  <a:ext cx="344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469DC6-D987-4743-263A-27E5D194F763}"/>
                    </a:ext>
                  </a:extLst>
                </p14:cNvPr>
                <p14:cNvContentPartPr/>
                <p14:nvPr/>
              </p14:nvContentPartPr>
              <p14:xfrm>
                <a:off x="875276" y="347925"/>
                <a:ext cx="292320" cy="1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469DC6-D987-4743-263A-27E5D194F76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6636" y="339285"/>
                  <a:ext cx="30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115E29-504B-F5FF-5DA4-7041C78AEDDB}"/>
                    </a:ext>
                  </a:extLst>
                </p14:cNvPr>
                <p14:cNvContentPartPr/>
                <p14:nvPr/>
              </p14:nvContentPartPr>
              <p14:xfrm>
                <a:off x="1349036" y="604245"/>
                <a:ext cx="45360" cy="23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115E29-504B-F5FF-5DA4-7041C78AED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0036" y="595605"/>
                  <a:ext cx="6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854F0E-F5CC-4093-8C65-6DCFF3A2A99E}"/>
                    </a:ext>
                  </a:extLst>
                </p14:cNvPr>
                <p14:cNvContentPartPr/>
                <p14:nvPr/>
              </p14:nvContentPartPr>
              <p14:xfrm>
                <a:off x="1581956" y="411285"/>
                <a:ext cx="250200" cy="33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854F0E-F5CC-4093-8C65-6DCFF3A2A9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2956" y="402645"/>
                  <a:ext cx="267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E1CA79-41D2-0FB9-0475-282AC7721540}"/>
                    </a:ext>
                  </a:extLst>
                </p14:cNvPr>
                <p14:cNvContentPartPr/>
                <p14:nvPr/>
              </p14:nvContentPartPr>
              <p14:xfrm>
                <a:off x="1562516" y="307245"/>
                <a:ext cx="18828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E1CA79-41D2-0FB9-0475-282AC77215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3516" y="298245"/>
                  <a:ext cx="20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0E1933-0F2D-A098-C52F-EFA4BCAD1F61}"/>
                    </a:ext>
                  </a:extLst>
                </p14:cNvPr>
                <p14:cNvContentPartPr/>
                <p14:nvPr/>
              </p14:nvContentPartPr>
              <p14:xfrm>
                <a:off x="2132036" y="490125"/>
                <a:ext cx="200160" cy="2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0E1933-0F2D-A098-C52F-EFA4BCAD1F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3036" y="481125"/>
                  <a:ext cx="21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76D600-FDE2-E55C-C109-3D46469CFBDF}"/>
                    </a:ext>
                  </a:extLst>
                </p14:cNvPr>
                <p14:cNvContentPartPr/>
                <p14:nvPr/>
              </p14:nvContentPartPr>
              <p14:xfrm>
                <a:off x="2127356" y="633045"/>
                <a:ext cx="252000" cy="1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76D600-FDE2-E55C-C109-3D46469CFB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8716" y="624405"/>
                  <a:ext cx="26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4CFCF2-2C0F-AD91-DAD9-DF615B2E39D1}"/>
                    </a:ext>
                  </a:extLst>
                </p14:cNvPr>
                <p14:cNvContentPartPr/>
                <p14:nvPr/>
              </p14:nvContentPartPr>
              <p14:xfrm>
                <a:off x="2529116" y="464565"/>
                <a:ext cx="311040" cy="25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4CFCF2-2C0F-AD91-DAD9-DF615B2E39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20476" y="455925"/>
                  <a:ext cx="328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E97424-4CED-8748-DCE5-E5771BB49D39}"/>
                    </a:ext>
                  </a:extLst>
                </p14:cNvPr>
                <p14:cNvContentPartPr/>
                <p14:nvPr/>
              </p14:nvContentPartPr>
              <p14:xfrm>
                <a:off x="3097196" y="738165"/>
                <a:ext cx="170280" cy="19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E97424-4CED-8748-DCE5-E5771BB49D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88196" y="729525"/>
                  <a:ext cx="187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405A51-4FBE-F4FD-7E52-573A26B6AB1C}"/>
                    </a:ext>
                  </a:extLst>
                </p14:cNvPr>
                <p14:cNvContentPartPr/>
                <p14:nvPr/>
              </p14:nvContentPartPr>
              <p14:xfrm>
                <a:off x="3563036" y="553845"/>
                <a:ext cx="660600" cy="161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405A51-4FBE-F4FD-7E52-573A26B6AB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4396" y="544845"/>
                  <a:ext cx="67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2A149F-9778-32B4-5D1F-C3A39E1C1334}"/>
                    </a:ext>
                  </a:extLst>
                </p14:cNvPr>
                <p14:cNvContentPartPr/>
                <p14:nvPr/>
              </p14:nvContentPartPr>
              <p14:xfrm>
                <a:off x="4533596" y="378525"/>
                <a:ext cx="388440" cy="51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2A149F-9778-32B4-5D1F-C3A39E1C13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4596" y="369525"/>
                  <a:ext cx="4060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28E5FE-A3FF-B0FE-D0CB-7268052469E6}"/>
                    </a:ext>
                  </a:extLst>
                </p14:cNvPr>
                <p14:cNvContentPartPr/>
                <p14:nvPr/>
              </p14:nvContentPartPr>
              <p14:xfrm>
                <a:off x="5194196" y="349005"/>
                <a:ext cx="874800" cy="316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28E5FE-A3FF-B0FE-D0CB-7268052469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85556" y="340005"/>
                  <a:ext cx="892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66E2E5-0F13-E141-BACF-11E2E59983D9}"/>
                    </a:ext>
                  </a:extLst>
                </p14:cNvPr>
                <p14:cNvContentPartPr/>
                <p14:nvPr/>
              </p14:nvContentPartPr>
              <p14:xfrm>
                <a:off x="5919956" y="517845"/>
                <a:ext cx="222120" cy="19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66E2E5-0F13-E141-BACF-11E2E59983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10956" y="508845"/>
                  <a:ext cx="239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01829A-7EFD-B574-6060-E7932B28AE0C}"/>
                    </a:ext>
                  </a:extLst>
                </p14:cNvPr>
                <p14:cNvContentPartPr/>
                <p14:nvPr/>
              </p14:nvContentPartPr>
              <p14:xfrm>
                <a:off x="6268076" y="205005"/>
                <a:ext cx="969120" cy="50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01829A-7EFD-B574-6060-E7932B28AE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59436" y="196005"/>
                  <a:ext cx="98676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A3F604-1735-4CFC-052E-E623264A71C4}"/>
              </a:ext>
            </a:extLst>
          </p:cNvPr>
          <p:cNvGrpSpPr/>
          <p:nvPr/>
        </p:nvGrpSpPr>
        <p:grpSpPr>
          <a:xfrm>
            <a:off x="7664516" y="343605"/>
            <a:ext cx="1869840" cy="693360"/>
            <a:chOff x="7664516" y="343605"/>
            <a:chExt cx="186984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37D4F1-3F77-B566-1AA7-E0A28766392F}"/>
                    </a:ext>
                  </a:extLst>
                </p14:cNvPr>
                <p14:cNvContentPartPr/>
                <p14:nvPr/>
              </p14:nvContentPartPr>
              <p14:xfrm>
                <a:off x="7664516" y="343605"/>
                <a:ext cx="1869840" cy="693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37D4F1-3F77-B566-1AA7-E0A2876639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55876" y="334605"/>
                  <a:ext cx="188748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35C52F-529B-B482-1C77-F3A22468D990}"/>
                    </a:ext>
                  </a:extLst>
                </p14:cNvPr>
                <p14:cNvContentPartPr/>
                <p14:nvPr/>
              </p14:nvContentPartPr>
              <p14:xfrm>
                <a:off x="8989316" y="507045"/>
                <a:ext cx="112680" cy="2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35C52F-529B-B482-1C77-F3A22468D9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80676" y="498045"/>
                  <a:ext cx="130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F1D65D-D7C7-C82D-12BE-5598584E37F9}"/>
                    </a:ext>
                  </a:extLst>
                </p14:cNvPr>
                <p14:cNvContentPartPr/>
                <p14:nvPr/>
              </p14:nvContentPartPr>
              <p14:xfrm>
                <a:off x="8634716" y="490125"/>
                <a:ext cx="456840" cy="7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F1D65D-D7C7-C82D-12BE-5598584E3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25716" y="481485"/>
                  <a:ext cx="4744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4E387A-91BC-191D-A1BB-DB7CA16EDF04}"/>
                  </a:ext>
                </a:extLst>
              </p14:cNvPr>
              <p14:cNvContentPartPr/>
              <p14:nvPr/>
            </p14:nvContentPartPr>
            <p14:xfrm>
              <a:off x="3659156" y="969285"/>
              <a:ext cx="1515960" cy="69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4E387A-91BC-191D-A1BB-DB7CA16EDF0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50516" y="960645"/>
                <a:ext cx="153360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F1C840F-961F-4F9C-6080-0F6F010B57AC}"/>
              </a:ext>
            </a:extLst>
          </p:cNvPr>
          <p:cNvGrpSpPr/>
          <p:nvPr/>
        </p:nvGrpSpPr>
        <p:grpSpPr>
          <a:xfrm>
            <a:off x="5526476" y="958125"/>
            <a:ext cx="990720" cy="483480"/>
            <a:chOff x="5526476" y="958125"/>
            <a:chExt cx="99072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ECF3AD-81BF-E018-CFE7-6A2408C804D1}"/>
                    </a:ext>
                  </a:extLst>
                </p14:cNvPr>
                <p14:cNvContentPartPr/>
                <p14:nvPr/>
              </p14:nvContentPartPr>
              <p14:xfrm>
                <a:off x="5550596" y="958125"/>
                <a:ext cx="966600" cy="483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ECF3AD-81BF-E018-CFE7-6A2408C804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1596" y="949125"/>
                  <a:ext cx="9842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7E9156-7746-ABCF-F84C-5186883AE694}"/>
                    </a:ext>
                  </a:extLst>
                </p14:cNvPr>
                <p14:cNvContentPartPr/>
                <p14:nvPr/>
              </p14:nvContentPartPr>
              <p14:xfrm>
                <a:off x="5526476" y="1156125"/>
                <a:ext cx="609840" cy="2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7E9156-7746-ABCF-F84C-5186883AE6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17836" y="1147125"/>
                  <a:ext cx="6274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1E73A4-E767-6FBD-564B-7D39E3DB48DB}"/>
              </a:ext>
            </a:extLst>
          </p:cNvPr>
          <p:cNvGrpSpPr/>
          <p:nvPr/>
        </p:nvGrpSpPr>
        <p:grpSpPr>
          <a:xfrm>
            <a:off x="986156" y="1996365"/>
            <a:ext cx="754560" cy="446400"/>
            <a:chOff x="986156" y="1996365"/>
            <a:chExt cx="75456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BD4ACA-6F6E-A595-545A-063A217E07A7}"/>
                    </a:ext>
                  </a:extLst>
                </p14:cNvPr>
                <p14:cNvContentPartPr/>
                <p14:nvPr/>
              </p14:nvContentPartPr>
              <p14:xfrm>
                <a:off x="1109996" y="2036325"/>
                <a:ext cx="109800" cy="30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BD4ACA-6F6E-A595-545A-063A217E07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0996" y="2027325"/>
                  <a:ext cx="127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16F217-7EB4-3679-6D2C-6FA5AB9E6942}"/>
                    </a:ext>
                  </a:extLst>
                </p14:cNvPr>
                <p14:cNvContentPartPr/>
                <p14:nvPr/>
              </p14:nvContentPartPr>
              <p14:xfrm>
                <a:off x="986156" y="2311365"/>
                <a:ext cx="329760" cy="3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16F217-7EB4-3679-6D2C-6FA5AB9E69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7516" y="2302725"/>
                  <a:ext cx="347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F49C5C-6E48-28FF-CD76-9507AD3CB696}"/>
                    </a:ext>
                  </a:extLst>
                </p14:cNvPr>
                <p14:cNvContentPartPr/>
                <p14:nvPr/>
              </p14:nvContentPartPr>
              <p14:xfrm>
                <a:off x="1104596" y="1996365"/>
                <a:ext cx="306720" cy="9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F49C5C-6E48-28FF-CD76-9507AD3CB6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5596" y="1987365"/>
                  <a:ext cx="324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0A4F23-F0B9-47DA-C6CF-F25B0A7B53EF}"/>
                    </a:ext>
                  </a:extLst>
                </p14:cNvPr>
                <p14:cNvContentPartPr/>
                <p14:nvPr/>
              </p14:nvContentPartPr>
              <p14:xfrm>
                <a:off x="1339676" y="2217765"/>
                <a:ext cx="401040" cy="225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0A4F23-F0B9-47DA-C6CF-F25B0A7B53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30676" y="2208765"/>
                  <a:ext cx="4186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0AC808-ECB2-F8F7-1713-77EBE99A08FD}"/>
              </a:ext>
            </a:extLst>
          </p:cNvPr>
          <p:cNvGrpSpPr/>
          <p:nvPr/>
        </p:nvGrpSpPr>
        <p:grpSpPr>
          <a:xfrm>
            <a:off x="2031956" y="1927245"/>
            <a:ext cx="2119680" cy="658440"/>
            <a:chOff x="2031956" y="1927245"/>
            <a:chExt cx="211968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5AF720-2294-A69A-13E7-688BF27CB06E}"/>
                    </a:ext>
                  </a:extLst>
                </p14:cNvPr>
                <p14:cNvContentPartPr/>
                <p14:nvPr/>
              </p14:nvContentPartPr>
              <p14:xfrm>
                <a:off x="2031956" y="1927245"/>
                <a:ext cx="2119680" cy="65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5AF720-2294-A69A-13E7-688BF27CB0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22956" y="1918605"/>
                  <a:ext cx="213732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31B6E0B-88A6-5621-A26B-068EEF0CA47C}"/>
                    </a:ext>
                  </a:extLst>
                </p14:cNvPr>
                <p14:cNvContentPartPr/>
                <p14:nvPr/>
              </p14:nvContentPartPr>
              <p14:xfrm>
                <a:off x="3475556" y="2149365"/>
                <a:ext cx="10440" cy="24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31B6E0B-88A6-5621-A26B-068EEF0CA4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66556" y="2140725"/>
                  <a:ext cx="28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5C3607-A880-8DAB-A69B-64203179E917}"/>
                    </a:ext>
                  </a:extLst>
                </p14:cNvPr>
                <p14:cNvContentPartPr/>
                <p14:nvPr/>
              </p14:nvContentPartPr>
              <p14:xfrm>
                <a:off x="2684636" y="2205165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5C3607-A880-8DAB-A69B-64203179E9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5996" y="219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21330B-9A7E-8CD9-3705-D654C66F17BB}"/>
              </a:ext>
            </a:extLst>
          </p:cNvPr>
          <p:cNvGrpSpPr/>
          <p:nvPr/>
        </p:nvGrpSpPr>
        <p:grpSpPr>
          <a:xfrm>
            <a:off x="4427756" y="1770285"/>
            <a:ext cx="5066280" cy="667440"/>
            <a:chOff x="4427756" y="1770285"/>
            <a:chExt cx="506628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A9CE77-772B-6A5C-A697-EB7695917B68}"/>
                    </a:ext>
                  </a:extLst>
                </p14:cNvPr>
                <p14:cNvContentPartPr/>
                <p14:nvPr/>
              </p14:nvContentPartPr>
              <p14:xfrm>
                <a:off x="4427756" y="1819245"/>
                <a:ext cx="2147760" cy="53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A9CE77-772B-6A5C-A697-EB7695917B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19116" y="1810245"/>
                  <a:ext cx="2165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407D26-EEB8-0322-1D9D-C8A0D15EBBC8}"/>
                    </a:ext>
                  </a:extLst>
                </p14:cNvPr>
                <p14:cNvContentPartPr/>
                <p14:nvPr/>
              </p14:nvContentPartPr>
              <p14:xfrm>
                <a:off x="5943716" y="2010045"/>
                <a:ext cx="483480" cy="13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407D26-EEB8-0322-1D9D-C8A0D15EBB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34716" y="2001405"/>
                  <a:ext cx="50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991774-43D3-9C7A-6E91-D3F359A5251D}"/>
                    </a:ext>
                  </a:extLst>
                </p14:cNvPr>
                <p14:cNvContentPartPr/>
                <p14:nvPr/>
              </p14:nvContentPartPr>
              <p14:xfrm>
                <a:off x="5591636" y="2089245"/>
                <a:ext cx="26640" cy="1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991774-43D3-9C7A-6E91-D3F359A525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82996" y="2080245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DC8506C-D71C-90B3-8F30-E4DC7CE1D0FC}"/>
                    </a:ext>
                  </a:extLst>
                </p14:cNvPr>
                <p14:cNvContentPartPr/>
                <p14:nvPr/>
              </p14:nvContentPartPr>
              <p14:xfrm>
                <a:off x="6770636" y="1770285"/>
                <a:ext cx="1117080" cy="55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DC8506C-D71C-90B3-8F30-E4DC7CE1D0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61996" y="1761645"/>
                  <a:ext cx="11347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FA1C31-B75F-5FCA-B33C-AC7C1E6C7176}"/>
                    </a:ext>
                  </a:extLst>
                </p14:cNvPr>
                <p14:cNvContentPartPr/>
                <p14:nvPr/>
              </p14:nvContentPartPr>
              <p14:xfrm>
                <a:off x="7364276" y="1998525"/>
                <a:ext cx="331200" cy="4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FA1C31-B75F-5FCA-B33C-AC7C1E6C71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55276" y="1989525"/>
                  <a:ext cx="348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1EDB4D-CD85-0ADB-E33F-52F8EBFCF049}"/>
                    </a:ext>
                  </a:extLst>
                </p14:cNvPr>
                <p14:cNvContentPartPr/>
                <p14:nvPr/>
              </p14:nvContentPartPr>
              <p14:xfrm>
                <a:off x="7208396" y="1955685"/>
                <a:ext cx="5544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1EDB4D-CD85-0ADB-E33F-52F8EBFCF0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99396" y="1947045"/>
                  <a:ext cx="73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296597-56D6-B037-98F9-1639B6C8BC04}"/>
                    </a:ext>
                  </a:extLst>
                </p14:cNvPr>
                <p14:cNvContentPartPr/>
                <p14:nvPr/>
              </p14:nvContentPartPr>
              <p14:xfrm>
                <a:off x="8201996" y="1916445"/>
                <a:ext cx="255960" cy="38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296597-56D6-B037-98F9-1639B6C8BC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93356" y="1907805"/>
                  <a:ext cx="2736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130C3C1-3A8F-A45D-9274-E3266BA0F882}"/>
                    </a:ext>
                  </a:extLst>
                </p14:cNvPr>
                <p14:cNvContentPartPr/>
                <p14:nvPr/>
              </p14:nvContentPartPr>
              <p14:xfrm>
                <a:off x="8506556" y="2238645"/>
                <a:ext cx="173520" cy="199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130C3C1-3A8F-A45D-9274-E3266BA0F8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7916" y="2229645"/>
                  <a:ext cx="191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760857-4488-65FA-1EED-13D13010A7F5}"/>
                    </a:ext>
                  </a:extLst>
                </p14:cNvPr>
                <p14:cNvContentPartPr/>
                <p14:nvPr/>
              </p14:nvContentPartPr>
              <p14:xfrm>
                <a:off x="8470556" y="2326845"/>
                <a:ext cx="187920" cy="3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760857-4488-65FA-1EED-13D13010A7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61916" y="2318205"/>
                  <a:ext cx="205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E40E9C-9FC1-B18D-71F3-4317CB1B89DD}"/>
                    </a:ext>
                  </a:extLst>
                </p14:cNvPr>
                <p14:cNvContentPartPr/>
                <p14:nvPr/>
              </p14:nvContentPartPr>
              <p14:xfrm>
                <a:off x="8816516" y="2045325"/>
                <a:ext cx="236160" cy="41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E40E9C-9FC1-B18D-71F3-4317CB1B89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07876" y="2036685"/>
                  <a:ext cx="25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EB8010E-7E15-78C9-8F0E-EE134B7BF6C6}"/>
                    </a:ext>
                  </a:extLst>
                </p14:cNvPr>
                <p14:cNvContentPartPr/>
                <p14:nvPr/>
              </p14:nvContentPartPr>
              <p14:xfrm>
                <a:off x="8837036" y="2165925"/>
                <a:ext cx="223920" cy="4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EB8010E-7E15-78C9-8F0E-EE134B7BF6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28036" y="2156925"/>
                  <a:ext cx="241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F9C890-0EB7-A17C-16FE-8ECBCA5A3B9E}"/>
                    </a:ext>
                  </a:extLst>
                </p14:cNvPr>
                <p14:cNvContentPartPr/>
                <p14:nvPr/>
              </p14:nvContentPartPr>
              <p14:xfrm>
                <a:off x="9130076" y="1958205"/>
                <a:ext cx="363960" cy="331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F9C890-0EB7-A17C-16FE-8ECBCA5A3B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21076" y="1949205"/>
                  <a:ext cx="38160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CA8CBD-663E-F348-F1BA-037E613F99EB}"/>
                  </a:ext>
                </a:extLst>
              </p14:cNvPr>
              <p14:cNvContentPartPr/>
              <p14:nvPr/>
            </p14:nvContentPartPr>
            <p14:xfrm>
              <a:off x="1919276" y="2961165"/>
              <a:ext cx="429480" cy="423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CA8CBD-663E-F348-F1BA-037E613F99E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0636" y="2952525"/>
                <a:ext cx="447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177E6B7-E9A3-6728-1990-607BA068B54D}"/>
                  </a:ext>
                </a:extLst>
              </p14:cNvPr>
              <p14:cNvContentPartPr/>
              <p14:nvPr/>
            </p14:nvContentPartPr>
            <p14:xfrm>
              <a:off x="1946276" y="2846325"/>
              <a:ext cx="368640" cy="29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177E6B7-E9A3-6728-1990-607BA068B5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37276" y="2837685"/>
                <a:ext cx="386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647923A-A367-0E0B-7FD3-658AB1B7E232}"/>
                  </a:ext>
                </a:extLst>
              </p14:cNvPr>
              <p14:cNvContentPartPr/>
              <p14:nvPr/>
            </p14:nvContentPartPr>
            <p14:xfrm>
              <a:off x="2576636" y="3169965"/>
              <a:ext cx="68400" cy="43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647923A-A367-0E0B-7FD3-658AB1B7E23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67636" y="3160965"/>
                <a:ext cx="860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6BAAA13-05F7-731C-4ADE-1583C03B2D6C}"/>
                  </a:ext>
                </a:extLst>
              </p14:cNvPr>
              <p14:cNvContentPartPr/>
              <p14:nvPr/>
            </p14:nvContentPartPr>
            <p14:xfrm>
              <a:off x="2964716" y="2982405"/>
              <a:ext cx="241560" cy="37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6BAAA13-05F7-731C-4ADE-1583C03B2D6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56076" y="2973405"/>
                <a:ext cx="2592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8AE8AF7-C5EB-BD81-5F06-D7220F2729CE}"/>
                  </a:ext>
                </a:extLst>
              </p14:cNvPr>
              <p14:cNvContentPartPr/>
              <p14:nvPr/>
            </p14:nvContentPartPr>
            <p14:xfrm>
              <a:off x="2948156" y="2863245"/>
              <a:ext cx="245880" cy="18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8AE8AF7-C5EB-BD81-5F06-D7220F2729C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39156" y="2854605"/>
                <a:ext cx="2635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34A27AE-B0AD-5143-87D9-FA6F5437B122}"/>
              </a:ext>
            </a:extLst>
          </p:cNvPr>
          <p:cNvGrpSpPr/>
          <p:nvPr/>
        </p:nvGrpSpPr>
        <p:grpSpPr>
          <a:xfrm>
            <a:off x="3685796" y="2849565"/>
            <a:ext cx="4258080" cy="961920"/>
            <a:chOff x="3685796" y="2849565"/>
            <a:chExt cx="425808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8BA9A5-0F90-41B6-8C81-DE0B8F9F3048}"/>
                    </a:ext>
                  </a:extLst>
                </p14:cNvPr>
                <p14:cNvContentPartPr/>
                <p14:nvPr/>
              </p14:nvContentPartPr>
              <p14:xfrm>
                <a:off x="3685796" y="3153405"/>
                <a:ext cx="25308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8BA9A5-0F90-41B6-8C81-DE0B8F9F30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77156" y="3144765"/>
                  <a:ext cx="270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0D47B2-ADAE-3A19-FB1A-21BC58555AAC}"/>
                    </a:ext>
                  </a:extLst>
                </p14:cNvPr>
                <p14:cNvContentPartPr/>
                <p14:nvPr/>
              </p14:nvContentPartPr>
              <p14:xfrm>
                <a:off x="3707036" y="3267165"/>
                <a:ext cx="244800" cy="1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0D47B2-ADAE-3A19-FB1A-21BC58555A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98036" y="3258165"/>
                  <a:ext cx="262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676A5B-D816-EBE1-7D96-1075D7F8A05D}"/>
                    </a:ext>
                  </a:extLst>
                </p14:cNvPr>
                <p14:cNvContentPartPr/>
                <p14:nvPr/>
              </p14:nvContentPartPr>
              <p14:xfrm>
                <a:off x="4425956" y="2877645"/>
                <a:ext cx="14040" cy="22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676A5B-D816-EBE1-7D96-1075D7F8A0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16956" y="2869005"/>
                  <a:ext cx="31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E2D14C2-8DB1-9F18-B6BD-A55BDD889EC9}"/>
                    </a:ext>
                  </a:extLst>
                </p14:cNvPr>
                <p14:cNvContentPartPr/>
                <p14:nvPr/>
              </p14:nvContentPartPr>
              <p14:xfrm>
                <a:off x="4284476" y="3219645"/>
                <a:ext cx="282600" cy="1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E2D14C2-8DB1-9F18-B6BD-A55BDD889E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75476" y="3211005"/>
                  <a:ext cx="30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8E9D28-6F28-8564-BBA1-BB1CAB18A10D}"/>
                    </a:ext>
                  </a:extLst>
                </p14:cNvPr>
                <p14:cNvContentPartPr/>
                <p14:nvPr/>
              </p14:nvContentPartPr>
              <p14:xfrm>
                <a:off x="4386716" y="3407205"/>
                <a:ext cx="146520" cy="215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8E9D28-6F28-8564-BBA1-BB1CAB18A1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78076" y="3398565"/>
                  <a:ext cx="164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EC40EB-3C70-DC96-CB22-DDB7190EE79E}"/>
                    </a:ext>
                  </a:extLst>
                </p14:cNvPr>
                <p14:cNvContentPartPr/>
                <p14:nvPr/>
              </p14:nvContentPartPr>
              <p14:xfrm>
                <a:off x="4904036" y="2866485"/>
                <a:ext cx="145440" cy="29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EC40EB-3C70-DC96-CB22-DDB7190EE7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95036" y="2857845"/>
                  <a:ext cx="163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8AEB90E-DC52-A824-7202-C04546172BFE}"/>
                    </a:ext>
                  </a:extLst>
                </p14:cNvPr>
                <p14:cNvContentPartPr/>
                <p14:nvPr/>
              </p14:nvContentPartPr>
              <p14:xfrm>
                <a:off x="4835276" y="3227925"/>
                <a:ext cx="388080" cy="29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8AEB90E-DC52-A824-7202-C04546172B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26276" y="3219285"/>
                  <a:ext cx="40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2301EC-D7C4-7E7C-77FC-E2B5CDC769D7}"/>
                    </a:ext>
                  </a:extLst>
                </p14:cNvPr>
                <p14:cNvContentPartPr/>
                <p14:nvPr/>
              </p14:nvContentPartPr>
              <p14:xfrm>
                <a:off x="4829516" y="3333765"/>
                <a:ext cx="131400" cy="28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2301EC-D7C4-7E7C-77FC-E2B5CDC769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20516" y="3324765"/>
                  <a:ext cx="149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226060-2941-B95F-5C1D-C0B2C42FDAC7}"/>
                    </a:ext>
                  </a:extLst>
                </p14:cNvPr>
                <p14:cNvContentPartPr/>
                <p14:nvPr/>
              </p14:nvContentPartPr>
              <p14:xfrm>
                <a:off x="5039036" y="3416565"/>
                <a:ext cx="161280" cy="205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226060-2941-B95F-5C1D-C0B2C42FDA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30036" y="3407925"/>
                  <a:ext cx="178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EB0AA74-F1CD-F41F-0A9D-4112A728A16C}"/>
                    </a:ext>
                  </a:extLst>
                </p14:cNvPr>
                <p14:cNvContentPartPr/>
                <p14:nvPr/>
              </p14:nvContentPartPr>
              <p14:xfrm>
                <a:off x="5301836" y="2867565"/>
                <a:ext cx="171360" cy="751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EB0AA74-F1CD-F41F-0A9D-4112A728A1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93196" y="2858925"/>
                  <a:ext cx="18900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D85A2EF-DA45-E3D7-B657-5B76CF2167CD}"/>
                    </a:ext>
                  </a:extLst>
                </p14:cNvPr>
                <p14:cNvContentPartPr/>
                <p14:nvPr/>
              </p14:nvContentPartPr>
              <p14:xfrm>
                <a:off x="5495156" y="3163125"/>
                <a:ext cx="216720" cy="243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D85A2EF-DA45-E3D7-B657-5B76CF2167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86516" y="3154485"/>
                  <a:ext cx="234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D192E9-7885-F2F9-C7B7-C6550B54F919}"/>
                    </a:ext>
                  </a:extLst>
                </p14:cNvPr>
                <p14:cNvContentPartPr/>
                <p14:nvPr/>
              </p14:nvContentPartPr>
              <p14:xfrm>
                <a:off x="5821676" y="3005445"/>
                <a:ext cx="215640" cy="42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D192E9-7885-F2F9-C7B7-C6550B54F9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13036" y="2996805"/>
                  <a:ext cx="2332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C5B67D-46F8-8C82-FB71-BAA5A699B731}"/>
                    </a:ext>
                  </a:extLst>
                </p14:cNvPr>
                <p14:cNvContentPartPr/>
                <p14:nvPr/>
              </p14:nvContentPartPr>
              <p14:xfrm>
                <a:off x="6080156" y="3377685"/>
                <a:ext cx="157320" cy="155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C5B67D-46F8-8C82-FB71-BAA5A699B7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71156" y="3369045"/>
                  <a:ext cx="174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3B7A4CB-F77B-7B50-596B-C26E48915376}"/>
                    </a:ext>
                  </a:extLst>
                </p14:cNvPr>
                <p14:cNvContentPartPr/>
                <p14:nvPr/>
              </p14:nvContentPartPr>
              <p14:xfrm>
                <a:off x="6180956" y="2924085"/>
                <a:ext cx="246600" cy="783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3B7A4CB-F77B-7B50-596B-C26E489153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1956" y="2915445"/>
                  <a:ext cx="26424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DB8BA0-5331-D2ED-A0BF-CFD04FC08FD7}"/>
                    </a:ext>
                  </a:extLst>
                </p14:cNvPr>
                <p14:cNvContentPartPr/>
                <p14:nvPr/>
              </p14:nvContentPartPr>
              <p14:xfrm>
                <a:off x="6738596" y="3113445"/>
                <a:ext cx="21600" cy="255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DB8BA0-5331-D2ED-A0BF-CFD04FC08F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29956" y="3104805"/>
                  <a:ext cx="39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5CAB436-99E0-6C1D-B5C3-1536FEA60304}"/>
                    </a:ext>
                  </a:extLst>
                </p14:cNvPr>
                <p14:cNvContentPartPr/>
                <p14:nvPr/>
              </p14:nvContentPartPr>
              <p14:xfrm>
                <a:off x="6610436" y="3220365"/>
                <a:ext cx="299880" cy="49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5CAB436-99E0-6C1D-B5C3-1536FEA603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01436" y="3211365"/>
                  <a:ext cx="317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B019D8-F85A-3A1E-C801-E1CF0EDBFE14}"/>
                    </a:ext>
                  </a:extLst>
                </p14:cNvPr>
                <p14:cNvContentPartPr/>
                <p14:nvPr/>
              </p14:nvContentPartPr>
              <p14:xfrm>
                <a:off x="7154036" y="2850645"/>
                <a:ext cx="197280" cy="323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B019D8-F85A-3A1E-C801-E1CF0EDBFE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45396" y="2841645"/>
                  <a:ext cx="214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9B5E56-F6D6-57B8-DC15-CE839D945086}"/>
                    </a:ext>
                  </a:extLst>
                </p14:cNvPr>
                <p14:cNvContentPartPr/>
                <p14:nvPr/>
              </p14:nvContentPartPr>
              <p14:xfrm>
                <a:off x="7469396" y="2849565"/>
                <a:ext cx="207360" cy="342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9B5E56-F6D6-57B8-DC15-CE839D9450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60396" y="2840565"/>
                  <a:ext cx="225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2F2C1F-281E-5797-FC30-AC6F6EAAC38C}"/>
                    </a:ext>
                  </a:extLst>
                </p14:cNvPr>
                <p14:cNvContentPartPr/>
                <p14:nvPr/>
              </p14:nvContentPartPr>
              <p14:xfrm>
                <a:off x="7773236" y="3114885"/>
                <a:ext cx="147600" cy="155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2F2C1F-281E-5797-FC30-AC6F6EAAC3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64596" y="3106245"/>
                  <a:ext cx="165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160D5E-38C4-7FC5-16E9-D711D9074B36}"/>
                    </a:ext>
                  </a:extLst>
                </p14:cNvPr>
                <p14:cNvContentPartPr/>
                <p14:nvPr/>
              </p14:nvContentPartPr>
              <p14:xfrm>
                <a:off x="7749476" y="3182565"/>
                <a:ext cx="194400" cy="29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160D5E-38C4-7FC5-16E9-D711D9074B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0476" y="3173565"/>
                  <a:ext cx="21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6F205A-34CE-5491-27AA-2FE69787D45D}"/>
                    </a:ext>
                  </a:extLst>
                </p14:cNvPr>
                <p14:cNvContentPartPr/>
                <p14:nvPr/>
              </p14:nvContentPartPr>
              <p14:xfrm>
                <a:off x="7210556" y="3371925"/>
                <a:ext cx="717120" cy="3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6F205A-34CE-5491-27AA-2FE69787D4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01556" y="3362925"/>
                  <a:ext cx="734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70A681-3DEF-97B1-3A08-DC9BCFDC5FC1}"/>
                    </a:ext>
                  </a:extLst>
                </p14:cNvPr>
                <p14:cNvContentPartPr/>
                <p14:nvPr/>
              </p14:nvContentPartPr>
              <p14:xfrm>
                <a:off x="7254476" y="3509445"/>
                <a:ext cx="155520" cy="302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70A681-3DEF-97B1-3A08-DC9BCFDC5F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45836" y="3500805"/>
                  <a:ext cx="17316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696DD1-EAC7-A252-2130-0E3C0CA1E80E}"/>
              </a:ext>
            </a:extLst>
          </p:cNvPr>
          <p:cNvGrpSpPr/>
          <p:nvPr/>
        </p:nvGrpSpPr>
        <p:grpSpPr>
          <a:xfrm>
            <a:off x="7598636" y="3609165"/>
            <a:ext cx="237600" cy="198720"/>
            <a:chOff x="7598636" y="3609165"/>
            <a:chExt cx="2376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9E6B493-D5EB-3BA0-4786-13AED00C8BCA}"/>
                    </a:ext>
                  </a:extLst>
                </p14:cNvPr>
                <p14:cNvContentPartPr/>
                <p14:nvPr/>
              </p14:nvContentPartPr>
              <p14:xfrm>
                <a:off x="7598636" y="3609165"/>
                <a:ext cx="227160" cy="19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9E6B493-D5EB-3BA0-4786-13AED00C8B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89996" y="3600165"/>
                  <a:ext cx="244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336C60-68C5-8AEB-33EF-868C5827E949}"/>
                    </a:ext>
                  </a:extLst>
                </p14:cNvPr>
                <p14:cNvContentPartPr/>
                <p14:nvPr/>
              </p14:nvContentPartPr>
              <p14:xfrm>
                <a:off x="7624556" y="3709605"/>
                <a:ext cx="211680" cy="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336C60-68C5-8AEB-33EF-868C5827E9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5916" y="3700965"/>
                  <a:ext cx="2293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0A4884-0254-6261-9235-709966E64D14}"/>
              </a:ext>
            </a:extLst>
          </p:cNvPr>
          <p:cNvGrpSpPr/>
          <p:nvPr/>
        </p:nvGrpSpPr>
        <p:grpSpPr>
          <a:xfrm>
            <a:off x="8472356" y="3155925"/>
            <a:ext cx="820800" cy="307080"/>
            <a:chOff x="8472356" y="3155925"/>
            <a:chExt cx="8208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A64D0B3-4C5C-22E9-A84D-03B563E37E09}"/>
                    </a:ext>
                  </a:extLst>
                </p14:cNvPr>
                <p14:cNvContentPartPr/>
                <p14:nvPr/>
              </p14:nvContentPartPr>
              <p14:xfrm>
                <a:off x="8472356" y="3267525"/>
                <a:ext cx="321480" cy="2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A64D0B3-4C5C-22E9-A84D-03B563E37E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63716" y="3258525"/>
                  <a:ext cx="33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D187DD3-B97C-8D6F-7A17-BC2535376F95}"/>
                    </a:ext>
                  </a:extLst>
                </p14:cNvPr>
                <p14:cNvContentPartPr/>
                <p14:nvPr/>
              </p14:nvContentPartPr>
              <p14:xfrm>
                <a:off x="8489276" y="3382005"/>
                <a:ext cx="262440" cy="32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D187DD3-B97C-8D6F-7A17-BC2535376F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80636" y="3373005"/>
                  <a:ext cx="280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09BBB24-3DE3-D65E-06D8-E00503906759}"/>
                    </a:ext>
                  </a:extLst>
                </p14:cNvPr>
                <p14:cNvContentPartPr/>
                <p14:nvPr/>
              </p14:nvContentPartPr>
              <p14:xfrm>
                <a:off x="8957636" y="3155925"/>
                <a:ext cx="335520" cy="30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09BBB24-3DE3-D65E-06D8-E005039067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48636" y="3147285"/>
                  <a:ext cx="353160" cy="324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8F6842A-805E-059B-367D-BE1EF1B59FEB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213947" y="3986455"/>
            <a:ext cx="3376242" cy="1155996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2E5C90F-645C-42BF-7A39-41E412C64A2F}"/>
              </a:ext>
            </a:extLst>
          </p:cNvPr>
          <p:cNvGrpSpPr/>
          <p:nvPr/>
        </p:nvGrpSpPr>
        <p:grpSpPr>
          <a:xfrm>
            <a:off x="6457076" y="4167885"/>
            <a:ext cx="3697920" cy="596160"/>
            <a:chOff x="6457076" y="4167885"/>
            <a:chExt cx="369792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50656B-3F7D-153F-C706-EAA2F3013E21}"/>
                    </a:ext>
                  </a:extLst>
                </p14:cNvPr>
                <p14:cNvContentPartPr/>
                <p14:nvPr/>
              </p14:nvContentPartPr>
              <p14:xfrm>
                <a:off x="6457076" y="4249965"/>
                <a:ext cx="670680" cy="450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50656B-3F7D-153F-C706-EAA2F3013E2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8076" y="4241325"/>
                  <a:ext cx="6883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27120F-FF3C-3528-3126-662E4E0F6DE5}"/>
                    </a:ext>
                  </a:extLst>
                </p14:cNvPr>
                <p14:cNvContentPartPr/>
                <p14:nvPr/>
              </p14:nvContentPartPr>
              <p14:xfrm>
                <a:off x="7348076" y="4167885"/>
                <a:ext cx="462600" cy="483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27120F-FF3C-3528-3126-662E4E0F6DE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39436" y="4159245"/>
                  <a:ext cx="4802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7FBCDFF-61F2-88A9-A6BC-EEF1BCE3B408}"/>
                    </a:ext>
                  </a:extLst>
                </p14:cNvPr>
                <p14:cNvContentPartPr/>
                <p14:nvPr/>
              </p14:nvContentPartPr>
              <p14:xfrm>
                <a:off x="7357796" y="4330605"/>
                <a:ext cx="423000" cy="47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7FBCDFF-61F2-88A9-A6BC-EEF1BCE3B40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48796" y="4321605"/>
                  <a:ext cx="440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AC72DF-A0E5-6303-F580-94ACEC9E9430}"/>
                    </a:ext>
                  </a:extLst>
                </p14:cNvPr>
                <p14:cNvContentPartPr/>
                <p14:nvPr/>
              </p14:nvContentPartPr>
              <p14:xfrm>
                <a:off x="8069876" y="4352925"/>
                <a:ext cx="2085120" cy="41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AC72DF-A0E5-6303-F580-94ACEC9E943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61236" y="4344285"/>
                  <a:ext cx="2102760" cy="42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332F1FB-6B7F-451F-4996-980186A034A9}"/>
                  </a:ext>
                </a:extLst>
              </p14:cNvPr>
              <p14:cNvContentPartPr/>
              <p14:nvPr/>
            </p14:nvContentPartPr>
            <p14:xfrm>
              <a:off x="10295396" y="4024245"/>
              <a:ext cx="1289160" cy="459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332F1FB-6B7F-451F-4996-980186A034A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86396" y="4015605"/>
                <a:ext cx="130680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E09D1CC-BBAC-675E-64ED-4FC74B244723}"/>
                  </a:ext>
                </a:extLst>
              </p14:cNvPr>
              <p14:cNvContentPartPr/>
              <p14:nvPr/>
            </p14:nvContentPartPr>
            <p14:xfrm>
              <a:off x="627236" y="5419245"/>
              <a:ext cx="1878480" cy="628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E09D1CC-BBAC-675E-64ED-4FC74B2447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18236" y="5410605"/>
                <a:ext cx="189612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770AAF-4948-477B-D681-BA0FD0381556}"/>
              </a:ext>
            </a:extLst>
          </p:cNvPr>
          <p:cNvGrpSpPr/>
          <p:nvPr/>
        </p:nvGrpSpPr>
        <p:grpSpPr>
          <a:xfrm>
            <a:off x="2821076" y="5141325"/>
            <a:ext cx="858600" cy="941760"/>
            <a:chOff x="2821076" y="5141325"/>
            <a:chExt cx="85860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178C9A-26C4-B0DB-5B09-ED7AD6F259ED}"/>
                    </a:ext>
                  </a:extLst>
                </p14:cNvPr>
                <p14:cNvContentPartPr/>
                <p14:nvPr/>
              </p14:nvContentPartPr>
              <p14:xfrm>
                <a:off x="2821076" y="5141325"/>
                <a:ext cx="236160" cy="307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178C9A-26C4-B0DB-5B09-ED7AD6F259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12076" y="5132325"/>
                  <a:ext cx="253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3A18B32-E6EE-A731-ACD2-B29C1058C9B0}"/>
                    </a:ext>
                  </a:extLst>
                </p14:cNvPr>
                <p14:cNvContentPartPr/>
                <p14:nvPr/>
              </p14:nvContentPartPr>
              <p14:xfrm>
                <a:off x="3194036" y="5142045"/>
                <a:ext cx="205560" cy="357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3A18B32-E6EE-A731-ACD2-B29C1058C9B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85036" y="5133045"/>
                  <a:ext cx="223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C6B852-C168-90EA-D667-2DDA728F051D}"/>
                    </a:ext>
                  </a:extLst>
                </p14:cNvPr>
                <p14:cNvContentPartPr/>
                <p14:nvPr/>
              </p14:nvContentPartPr>
              <p14:xfrm>
                <a:off x="3516596" y="5390805"/>
                <a:ext cx="151560" cy="166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C6B852-C168-90EA-D667-2DDA728F05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07596" y="5381805"/>
                  <a:ext cx="169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52A15E-B78B-0B8C-B8CB-C3FB38B7A24C}"/>
                    </a:ext>
                  </a:extLst>
                </p14:cNvPr>
                <p14:cNvContentPartPr/>
                <p14:nvPr/>
              </p14:nvContentPartPr>
              <p14:xfrm>
                <a:off x="3527756" y="5469285"/>
                <a:ext cx="151920" cy="2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52A15E-B78B-0B8C-B8CB-C3FB38B7A2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18756" y="5460645"/>
                  <a:ext cx="169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61FD49-01D2-D90E-E778-2C35F34B1276}"/>
                    </a:ext>
                  </a:extLst>
                </p14:cNvPr>
                <p14:cNvContentPartPr/>
                <p14:nvPr/>
              </p14:nvContentPartPr>
              <p14:xfrm>
                <a:off x="2896676" y="5615085"/>
                <a:ext cx="740160" cy="62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61FD49-01D2-D90E-E778-2C35F34B12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87676" y="5606445"/>
                  <a:ext cx="757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C6AE96-1575-7FAA-3118-429D7F51B1E0}"/>
                    </a:ext>
                  </a:extLst>
                </p14:cNvPr>
                <p14:cNvContentPartPr/>
                <p14:nvPr/>
              </p14:nvContentPartPr>
              <p14:xfrm>
                <a:off x="3038156" y="5668365"/>
                <a:ext cx="143280" cy="37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C6AE96-1575-7FAA-3118-429D7F51B1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29156" y="5659365"/>
                  <a:ext cx="160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D5616B-B832-16DC-57B6-721814FEF22A}"/>
                    </a:ext>
                  </a:extLst>
                </p14:cNvPr>
                <p14:cNvContentPartPr/>
                <p14:nvPr/>
              </p14:nvContentPartPr>
              <p14:xfrm>
                <a:off x="3315716" y="5820645"/>
                <a:ext cx="254880" cy="262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D5616B-B832-16DC-57B6-721814FEF22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06716" y="5811645"/>
                  <a:ext cx="272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CEBFA0C-ECD8-D9D6-2134-34BFFCE5B131}"/>
                    </a:ext>
                  </a:extLst>
                </p14:cNvPr>
                <p14:cNvContentPartPr/>
                <p14:nvPr/>
              </p14:nvContentPartPr>
              <p14:xfrm>
                <a:off x="3311396" y="5893005"/>
                <a:ext cx="217080" cy="44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CEBFA0C-ECD8-D9D6-2134-34BFFCE5B13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302756" y="5884365"/>
                  <a:ext cx="2347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673F609-0311-1FD2-3C79-08389DE8825F}"/>
                  </a:ext>
                </a:extLst>
              </p14:cNvPr>
              <p14:cNvContentPartPr/>
              <p14:nvPr/>
            </p14:nvContentPartPr>
            <p14:xfrm>
              <a:off x="4248836" y="4187685"/>
              <a:ext cx="173160" cy="28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673F609-0311-1FD2-3C79-08389DE8825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240196" y="4178685"/>
                <a:ext cx="190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8C1E13C-7EDC-07CC-F2DA-08D956A5958F}"/>
                  </a:ext>
                </a:extLst>
              </p14:cNvPr>
              <p14:cNvContentPartPr/>
              <p14:nvPr/>
            </p14:nvContentPartPr>
            <p14:xfrm>
              <a:off x="4523516" y="4202445"/>
              <a:ext cx="198000" cy="288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8C1E13C-7EDC-07CC-F2DA-08D956A5958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14876" y="4193805"/>
                <a:ext cx="215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1F674DB-C960-75EA-DE9D-635C4761941B}"/>
                  </a:ext>
                </a:extLst>
              </p14:cNvPr>
              <p14:cNvContentPartPr/>
              <p14:nvPr/>
            </p14:nvContentPartPr>
            <p14:xfrm>
              <a:off x="4840676" y="4420245"/>
              <a:ext cx="144720" cy="134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1F674DB-C960-75EA-DE9D-635C4761941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831676" y="4411605"/>
                <a:ext cx="162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28DEC2C-E3B6-4DA2-806C-E30F858F8350}"/>
                  </a:ext>
                </a:extLst>
              </p14:cNvPr>
              <p14:cNvContentPartPr/>
              <p14:nvPr/>
            </p14:nvContentPartPr>
            <p14:xfrm>
              <a:off x="4857596" y="4471725"/>
              <a:ext cx="132120" cy="162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28DEC2C-E3B6-4DA2-806C-E30F858F835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48596" y="4462725"/>
                <a:ext cx="149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9DABD92-43EE-1381-3518-8C69A37700EA}"/>
                  </a:ext>
                </a:extLst>
              </p14:cNvPr>
              <p14:cNvContentPartPr/>
              <p14:nvPr/>
            </p14:nvContentPartPr>
            <p14:xfrm>
              <a:off x="4315076" y="4633725"/>
              <a:ext cx="656640" cy="54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9DABD92-43EE-1381-3518-8C69A37700E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306076" y="4624725"/>
                <a:ext cx="6742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C833A72-959F-EDED-12B0-BEF0486B3F26}"/>
                  </a:ext>
                </a:extLst>
              </p14:cNvPr>
              <p14:cNvContentPartPr/>
              <p14:nvPr/>
            </p14:nvContentPartPr>
            <p14:xfrm>
              <a:off x="4449356" y="4734525"/>
              <a:ext cx="200160" cy="288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C833A72-959F-EDED-12B0-BEF0486B3F2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440356" y="4725525"/>
                <a:ext cx="217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0EACEDB-5CDE-2260-692A-52D2C371D4D3}"/>
                  </a:ext>
                </a:extLst>
              </p14:cNvPr>
              <p14:cNvContentPartPr/>
              <p14:nvPr/>
            </p14:nvContentPartPr>
            <p14:xfrm>
              <a:off x="4814036" y="4789605"/>
              <a:ext cx="158400" cy="22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0EACEDB-5CDE-2260-692A-52D2C371D4D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805396" y="4780605"/>
                <a:ext cx="1760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A83FFFC-45AC-B945-BD18-4831DF86C723}"/>
                  </a:ext>
                </a:extLst>
              </p14:cNvPr>
              <p14:cNvContentPartPr/>
              <p14:nvPr/>
            </p14:nvContentPartPr>
            <p14:xfrm>
              <a:off x="4824836" y="4922805"/>
              <a:ext cx="148320" cy="11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A83FFFC-45AC-B945-BD18-4831DF86C72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816196" y="4913805"/>
                <a:ext cx="165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FE124FC-2C1A-2DEC-7C5C-FC15C9FA9CCF}"/>
                  </a:ext>
                </a:extLst>
              </p14:cNvPr>
              <p14:cNvContentPartPr/>
              <p14:nvPr/>
            </p14:nvContentPartPr>
            <p14:xfrm>
              <a:off x="5344316" y="4433925"/>
              <a:ext cx="258480" cy="34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FE124FC-2C1A-2DEC-7C5C-FC15C9FA9CC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335676" y="4425285"/>
                <a:ext cx="2761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2D715CD-A047-358B-78B3-AF54C4F873F2}"/>
                  </a:ext>
                </a:extLst>
              </p14:cNvPr>
              <p14:cNvContentPartPr/>
              <p14:nvPr/>
            </p14:nvContentPartPr>
            <p14:xfrm>
              <a:off x="5744996" y="4429965"/>
              <a:ext cx="273960" cy="287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2D715CD-A047-358B-78B3-AF54C4F873F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735996" y="4421325"/>
                <a:ext cx="2916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EA91DA2-BB01-B1F9-6D98-F9AD47D561E2}"/>
                  </a:ext>
                </a:extLst>
              </p14:cNvPr>
              <p14:cNvContentPartPr/>
              <p14:nvPr/>
            </p14:nvContentPartPr>
            <p14:xfrm>
              <a:off x="4132196" y="5528685"/>
              <a:ext cx="482760" cy="212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EA91DA2-BB01-B1F9-6D98-F9AD47D561E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23196" y="5520045"/>
                <a:ext cx="5004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C51EE87-2B98-B386-0DFC-9F5545B847F1}"/>
                  </a:ext>
                </a:extLst>
              </p14:cNvPr>
              <p14:cNvContentPartPr/>
              <p14:nvPr/>
            </p14:nvContentPartPr>
            <p14:xfrm>
              <a:off x="4263956" y="5401605"/>
              <a:ext cx="24480" cy="15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C51EE87-2B98-B386-0DFC-9F5545B847F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55316" y="5392965"/>
                <a:ext cx="42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AE0F4B4-CB76-E1F6-0916-50FBF2491366}"/>
                  </a:ext>
                </a:extLst>
              </p14:cNvPr>
              <p14:cNvContentPartPr/>
              <p14:nvPr/>
            </p14:nvContentPartPr>
            <p14:xfrm>
              <a:off x="4894676" y="5125845"/>
              <a:ext cx="684000" cy="572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AE0F4B4-CB76-E1F6-0916-50FBF249136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885676" y="5117205"/>
                <a:ext cx="70164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1FEE624-DF4E-A26D-070E-F93494131DB9}"/>
                  </a:ext>
                </a:extLst>
              </p14:cNvPr>
              <p14:cNvContentPartPr/>
              <p14:nvPr/>
            </p14:nvContentPartPr>
            <p14:xfrm>
              <a:off x="4914836" y="5365605"/>
              <a:ext cx="322560" cy="61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1FEE624-DF4E-A26D-070E-F93494131DB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906196" y="5356605"/>
                <a:ext cx="3402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253A7C6-38CF-11E4-E3BF-2FFDFA965B6F}"/>
              </a:ext>
            </a:extLst>
          </p:cNvPr>
          <p:cNvGrpSpPr/>
          <p:nvPr/>
        </p:nvGrpSpPr>
        <p:grpSpPr>
          <a:xfrm>
            <a:off x="5787116" y="5229885"/>
            <a:ext cx="5161680" cy="538200"/>
            <a:chOff x="5787116" y="5229885"/>
            <a:chExt cx="516168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C937F4-8B49-2AD7-A194-16EAC1EBA05B}"/>
                    </a:ext>
                  </a:extLst>
                </p14:cNvPr>
                <p14:cNvContentPartPr/>
                <p14:nvPr/>
              </p14:nvContentPartPr>
              <p14:xfrm>
                <a:off x="5787116" y="5417445"/>
                <a:ext cx="1137960" cy="24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C937F4-8B49-2AD7-A194-16EAC1EBA05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78116" y="5408805"/>
                  <a:ext cx="1155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FDD66CB-F52E-0D6A-2DB0-971106AE1566}"/>
                    </a:ext>
                  </a:extLst>
                </p14:cNvPr>
                <p14:cNvContentPartPr/>
                <p14:nvPr/>
              </p14:nvContentPartPr>
              <p14:xfrm>
                <a:off x="7111556" y="5469285"/>
                <a:ext cx="530640" cy="164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FDD66CB-F52E-0D6A-2DB0-971106AE156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2556" y="5460285"/>
                  <a:ext cx="54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5AECD47-6CBB-77B2-28A7-56564BE2A5C1}"/>
                    </a:ext>
                  </a:extLst>
                </p14:cNvPr>
                <p14:cNvContentPartPr/>
                <p14:nvPr/>
              </p14:nvContentPartPr>
              <p14:xfrm>
                <a:off x="7890596" y="5470005"/>
                <a:ext cx="601920" cy="183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5AECD47-6CBB-77B2-28A7-56564BE2A5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81956" y="5461005"/>
                  <a:ext cx="619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88D703B-662F-ECCD-B2DD-651E829A9EE2}"/>
                    </a:ext>
                  </a:extLst>
                </p14:cNvPr>
                <p14:cNvContentPartPr/>
                <p14:nvPr/>
              </p14:nvContentPartPr>
              <p14:xfrm>
                <a:off x="8190836" y="5427885"/>
                <a:ext cx="274680" cy="26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88D703B-662F-ECCD-B2DD-651E829A9E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82196" y="5418885"/>
                  <a:ext cx="292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471C619-6022-4ACA-9BE2-CDFF3D267870}"/>
                    </a:ext>
                  </a:extLst>
                </p14:cNvPr>
                <p14:cNvContentPartPr/>
                <p14:nvPr/>
              </p14:nvContentPartPr>
              <p14:xfrm>
                <a:off x="8426276" y="5411685"/>
                <a:ext cx="428400" cy="198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471C619-6022-4ACA-9BE2-CDFF3D26787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17636" y="5403045"/>
                  <a:ext cx="446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AD5022-587C-B312-1FA2-040EF03E30F1}"/>
                    </a:ext>
                  </a:extLst>
                </p14:cNvPr>
                <p14:cNvContentPartPr/>
                <p14:nvPr/>
              </p14:nvContentPartPr>
              <p14:xfrm>
                <a:off x="8579276" y="5229885"/>
                <a:ext cx="21960" cy="47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AD5022-587C-B312-1FA2-040EF03E30F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70636" y="5220885"/>
                  <a:ext cx="39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031986C-90D3-1A70-D719-E56F93C20070}"/>
                    </a:ext>
                  </a:extLst>
                </p14:cNvPr>
                <p14:cNvContentPartPr/>
                <p14:nvPr/>
              </p14:nvContentPartPr>
              <p14:xfrm>
                <a:off x="9163916" y="5417805"/>
                <a:ext cx="178920" cy="172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031986C-90D3-1A70-D719-E56F93C2007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54916" y="5409165"/>
                  <a:ext cx="196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3E4C92-E699-5AB3-5F6F-DA27878E6EE5}"/>
                    </a:ext>
                  </a:extLst>
                </p14:cNvPr>
                <p14:cNvContentPartPr/>
                <p14:nvPr/>
              </p14:nvContentPartPr>
              <p14:xfrm>
                <a:off x="9443636" y="5427165"/>
                <a:ext cx="185400" cy="44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3E4C92-E699-5AB3-5F6F-DA27878E6EE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34636" y="5418525"/>
                  <a:ext cx="203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7CF09D3-6448-452F-4BA9-308291B5676A}"/>
                    </a:ext>
                  </a:extLst>
                </p14:cNvPr>
                <p14:cNvContentPartPr/>
                <p14:nvPr/>
              </p14:nvContentPartPr>
              <p14:xfrm>
                <a:off x="9438236" y="5518605"/>
                <a:ext cx="208080" cy="23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7CF09D3-6448-452F-4BA9-308291B5676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29596" y="5509965"/>
                  <a:ext cx="22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7ED78C-67C8-0AE4-2A77-171DCF6606E6}"/>
                    </a:ext>
                  </a:extLst>
                </p14:cNvPr>
                <p14:cNvContentPartPr/>
                <p14:nvPr/>
              </p14:nvContentPartPr>
              <p14:xfrm>
                <a:off x="9712556" y="5392965"/>
                <a:ext cx="221400" cy="195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7ED78C-67C8-0AE4-2A77-171DCF6606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03556" y="5383965"/>
                  <a:ext cx="239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0608DA2-FC0B-FCE5-3C0E-76F128535F98}"/>
                    </a:ext>
                  </a:extLst>
                </p14:cNvPr>
                <p14:cNvContentPartPr/>
                <p14:nvPr/>
              </p14:nvContentPartPr>
              <p14:xfrm>
                <a:off x="8964476" y="5310165"/>
                <a:ext cx="196560" cy="399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0608DA2-FC0B-FCE5-3C0E-76F128535F9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55476" y="5301525"/>
                  <a:ext cx="214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FAD48E8-1F9F-5DF6-6CA7-B003D10DAA59}"/>
                    </a:ext>
                  </a:extLst>
                </p14:cNvPr>
                <p14:cNvContentPartPr/>
                <p14:nvPr/>
              </p14:nvContentPartPr>
              <p14:xfrm>
                <a:off x="9938276" y="5257245"/>
                <a:ext cx="225360" cy="510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FAD48E8-1F9F-5DF6-6CA7-B003D10DAA5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29636" y="5248605"/>
                  <a:ext cx="2430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BF9D2C-CAC3-A324-04A6-77FCFFB067B1}"/>
                    </a:ext>
                  </a:extLst>
                </p14:cNvPr>
                <p14:cNvContentPartPr/>
                <p14:nvPr/>
              </p14:nvContentPartPr>
              <p14:xfrm>
                <a:off x="10422116" y="5471445"/>
                <a:ext cx="526680" cy="218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BF9D2C-CAC3-A324-04A6-77FCFFB067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13116" y="5462445"/>
                  <a:ext cx="544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192D4A1-EF5A-D022-BD6B-D5326731A30A}"/>
              </a:ext>
            </a:extLst>
          </p:cNvPr>
          <p:cNvGrpSpPr/>
          <p:nvPr/>
        </p:nvGrpSpPr>
        <p:grpSpPr>
          <a:xfrm>
            <a:off x="4089356" y="5935125"/>
            <a:ext cx="4598640" cy="740520"/>
            <a:chOff x="4089356" y="5935125"/>
            <a:chExt cx="459864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07FFE0C-F4C4-5DB7-54C0-641FD9AB0A94}"/>
                    </a:ext>
                  </a:extLst>
                </p14:cNvPr>
                <p14:cNvContentPartPr/>
                <p14:nvPr/>
              </p14:nvContentPartPr>
              <p14:xfrm>
                <a:off x="4089356" y="6019365"/>
                <a:ext cx="444960" cy="45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07FFE0C-F4C4-5DB7-54C0-641FD9AB0A9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80356" y="6010365"/>
                  <a:ext cx="4626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B8346FF-518C-283D-A854-CB54FC496732}"/>
                    </a:ext>
                  </a:extLst>
                </p14:cNvPr>
                <p14:cNvContentPartPr/>
                <p14:nvPr/>
              </p14:nvContentPartPr>
              <p14:xfrm>
                <a:off x="4338836" y="6183165"/>
                <a:ext cx="244080" cy="29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B8346FF-518C-283D-A854-CB54FC49673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30196" y="6174165"/>
                  <a:ext cx="261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2D8879-2AA8-E41E-7573-F5D0A6791C8B}"/>
                    </a:ext>
                  </a:extLst>
                </p14:cNvPr>
                <p14:cNvContentPartPr/>
                <p14:nvPr/>
              </p14:nvContentPartPr>
              <p14:xfrm>
                <a:off x="4216076" y="6104685"/>
                <a:ext cx="67680" cy="21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2D8879-2AA8-E41E-7573-F5D0A6791C8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07436" y="6096045"/>
                  <a:ext cx="8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E17F0EE-6079-3820-A61B-E52CFE2953C8}"/>
                    </a:ext>
                  </a:extLst>
                </p14:cNvPr>
                <p14:cNvContentPartPr/>
                <p14:nvPr/>
              </p14:nvContentPartPr>
              <p14:xfrm>
                <a:off x="4729076" y="6224565"/>
                <a:ext cx="408600" cy="20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E17F0EE-6079-3820-A61B-E52CFE2953C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20436" y="6215565"/>
                  <a:ext cx="42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F343297-14EB-B243-0BCD-A38A35DF260B}"/>
                    </a:ext>
                  </a:extLst>
                </p14:cNvPr>
                <p14:cNvContentPartPr/>
                <p14:nvPr/>
              </p14:nvContentPartPr>
              <p14:xfrm>
                <a:off x="4897556" y="6141045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F343297-14EB-B243-0BCD-A38A35DF26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88556" y="6132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09C52D-DEB1-F1B6-4AC0-30D8D93DD217}"/>
                    </a:ext>
                  </a:extLst>
                </p14:cNvPr>
                <p14:cNvContentPartPr/>
                <p14:nvPr/>
              </p14:nvContentPartPr>
              <p14:xfrm>
                <a:off x="5386796" y="5935125"/>
                <a:ext cx="550800" cy="74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09C52D-DEB1-F1B6-4AC0-30D8D93DD2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77796" y="5926125"/>
                  <a:ext cx="56844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88B4731-8441-FA4D-1F6E-6C7B43E965EF}"/>
                    </a:ext>
                  </a:extLst>
                </p14:cNvPr>
                <p14:cNvContentPartPr/>
                <p14:nvPr/>
              </p14:nvContentPartPr>
              <p14:xfrm>
                <a:off x="6146036" y="6244725"/>
                <a:ext cx="520200" cy="177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88B4731-8441-FA4D-1F6E-6C7B43E965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37036" y="6236085"/>
                  <a:ext cx="537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78B80C-7E1F-1579-897E-ABF7F87FD038}"/>
                    </a:ext>
                  </a:extLst>
                </p14:cNvPr>
                <p14:cNvContentPartPr/>
                <p14:nvPr/>
              </p14:nvContentPartPr>
              <p14:xfrm>
                <a:off x="6450236" y="6220965"/>
                <a:ext cx="292680" cy="260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78B80C-7E1F-1579-897E-ABF7F87FD03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41236" y="6211965"/>
                  <a:ext cx="310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EEE9AC9-DE20-2A85-D0C1-4D595C51C1FD}"/>
                    </a:ext>
                  </a:extLst>
                </p14:cNvPr>
                <p14:cNvContentPartPr/>
                <p14:nvPr/>
              </p14:nvContentPartPr>
              <p14:xfrm>
                <a:off x="6634196" y="6213045"/>
                <a:ext cx="463680" cy="258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EEE9AC9-DE20-2A85-D0C1-4D595C51C1F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25556" y="6204045"/>
                  <a:ext cx="481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8B5D0B-9E6D-EA0A-4765-7078826BB2FF}"/>
                    </a:ext>
                  </a:extLst>
                </p14:cNvPr>
                <p14:cNvContentPartPr/>
                <p14:nvPr/>
              </p14:nvContentPartPr>
              <p14:xfrm>
                <a:off x="6894836" y="6090285"/>
                <a:ext cx="37440" cy="29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8B5D0B-9E6D-EA0A-4765-7078826BB2F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85836" y="6081285"/>
                  <a:ext cx="5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6653E5-1E2E-6DA4-1298-110F516B29C6}"/>
                    </a:ext>
                  </a:extLst>
                </p14:cNvPr>
                <p14:cNvContentPartPr/>
                <p14:nvPr/>
              </p14:nvContentPartPr>
              <p14:xfrm>
                <a:off x="7371116" y="5957085"/>
                <a:ext cx="223200" cy="49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6653E5-1E2E-6DA4-1298-110F516B29C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62476" y="5948445"/>
                  <a:ext cx="2408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D980FE-660F-89B1-E215-DBF7C375235A}"/>
                    </a:ext>
                  </a:extLst>
                </p14:cNvPr>
                <p14:cNvContentPartPr/>
                <p14:nvPr/>
              </p14:nvContentPartPr>
              <p14:xfrm>
                <a:off x="7626716" y="6172365"/>
                <a:ext cx="129960" cy="207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D980FE-660F-89B1-E215-DBF7C375235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18076" y="6163365"/>
                  <a:ext cx="14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4B941E4-F01A-B097-13BC-385B98E93630}"/>
                    </a:ext>
                  </a:extLst>
                </p14:cNvPr>
                <p14:cNvContentPartPr/>
                <p14:nvPr/>
              </p14:nvContentPartPr>
              <p14:xfrm>
                <a:off x="7935236" y="6227445"/>
                <a:ext cx="251280" cy="161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4B941E4-F01A-B097-13BC-385B98E9363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26236" y="6218445"/>
                  <a:ext cx="268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16664B-0498-49CF-A35D-1CD4730F384D}"/>
                    </a:ext>
                  </a:extLst>
                </p14:cNvPr>
                <p14:cNvContentPartPr/>
                <p14:nvPr/>
              </p14:nvContentPartPr>
              <p14:xfrm>
                <a:off x="8235476" y="6193965"/>
                <a:ext cx="221040" cy="230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16664B-0498-49CF-A35D-1CD4730F38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26836" y="6185325"/>
                  <a:ext cx="238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1D2A96E-82D2-9830-64D8-C7AE43141BEE}"/>
                    </a:ext>
                  </a:extLst>
                </p14:cNvPr>
                <p14:cNvContentPartPr/>
                <p14:nvPr/>
              </p14:nvContentPartPr>
              <p14:xfrm>
                <a:off x="8406836" y="6053925"/>
                <a:ext cx="281160" cy="447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1D2A96E-82D2-9830-64D8-C7AE43141BE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97836" y="6045285"/>
                  <a:ext cx="298800" cy="4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497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509524D-5A52-5CF0-3E74-4AEEF502F743}"/>
              </a:ext>
            </a:extLst>
          </p:cNvPr>
          <p:cNvGrpSpPr/>
          <p:nvPr/>
        </p:nvGrpSpPr>
        <p:grpSpPr>
          <a:xfrm>
            <a:off x="481468" y="207033"/>
            <a:ext cx="2477050" cy="475719"/>
            <a:chOff x="4284476" y="2849565"/>
            <a:chExt cx="500868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D8B7E0D-BBBB-36FC-A9AC-107246EFBAFA}"/>
                    </a:ext>
                  </a:extLst>
                </p14:cNvPr>
                <p14:cNvContentPartPr/>
                <p14:nvPr/>
              </p14:nvContentPartPr>
              <p14:xfrm>
                <a:off x="4425956" y="2877645"/>
                <a:ext cx="14040" cy="226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D8B7E0D-BBBB-36FC-A9AC-107246EFBA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08406" y="2860227"/>
                  <a:ext cx="48438" cy="262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205AE3-694A-6294-D8E2-FD0E98536836}"/>
                    </a:ext>
                  </a:extLst>
                </p14:cNvPr>
                <p14:cNvContentPartPr/>
                <p14:nvPr/>
              </p14:nvContentPartPr>
              <p14:xfrm>
                <a:off x="4284476" y="3219645"/>
                <a:ext cx="28260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205AE3-694A-6294-D8E2-FD0E985368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66314" y="3202074"/>
                  <a:ext cx="318197" cy="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AD51BA-8527-26F9-11DF-A686CD096948}"/>
                    </a:ext>
                  </a:extLst>
                </p14:cNvPr>
                <p14:cNvContentPartPr/>
                <p14:nvPr/>
              </p14:nvContentPartPr>
              <p14:xfrm>
                <a:off x="4386716" y="3407205"/>
                <a:ext cx="146520" cy="21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AD51BA-8527-26F9-11DF-A686CD0969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68582" y="3389053"/>
                  <a:ext cx="182062" cy="251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4694FE-451D-79A8-12C8-B9EFD2C330AD}"/>
                    </a:ext>
                  </a:extLst>
                </p14:cNvPr>
                <p14:cNvContentPartPr/>
                <p14:nvPr/>
              </p14:nvContentPartPr>
              <p14:xfrm>
                <a:off x="4904036" y="2866485"/>
                <a:ext cx="145440" cy="29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4694FE-451D-79A8-12C8-B9EFD2C330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5856" y="2848329"/>
                  <a:ext cx="181073" cy="328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8E92B7-E92C-53A6-4D29-DC4C727C17D2}"/>
                    </a:ext>
                  </a:extLst>
                </p14:cNvPr>
                <p14:cNvContentPartPr/>
                <p14:nvPr/>
              </p14:nvContentPartPr>
              <p14:xfrm>
                <a:off x="4835276" y="3227925"/>
                <a:ext cx="388080" cy="29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8E92B7-E92C-53A6-4D29-DC4C727C17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17107" y="3209925"/>
                  <a:ext cx="42369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D5ABEF-079A-B269-C7F1-531D8205605B}"/>
                    </a:ext>
                  </a:extLst>
                </p14:cNvPr>
                <p14:cNvContentPartPr/>
                <p14:nvPr/>
              </p14:nvContentPartPr>
              <p14:xfrm>
                <a:off x="4829516" y="3333765"/>
                <a:ext cx="131400" cy="28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D5ABEF-079A-B269-C7F1-531D820560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11367" y="3315580"/>
                  <a:ext cx="166972" cy="319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CA4BAC-096A-B14C-8866-E8FCE9F7D7C6}"/>
                    </a:ext>
                  </a:extLst>
                </p14:cNvPr>
                <p14:cNvContentPartPr/>
                <p14:nvPr/>
              </p14:nvContentPartPr>
              <p14:xfrm>
                <a:off x="5039036" y="3416565"/>
                <a:ext cx="161280" cy="20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CA4BAC-096A-B14C-8866-E8FCE9F7D7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20874" y="3398374"/>
                  <a:ext cx="196878" cy="240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3855D4-C795-222A-6123-C88A4A3A151B}"/>
                    </a:ext>
                  </a:extLst>
                </p14:cNvPr>
                <p14:cNvContentPartPr/>
                <p14:nvPr/>
              </p14:nvContentPartPr>
              <p14:xfrm>
                <a:off x="5301836" y="2867565"/>
                <a:ext cx="171360" cy="75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3855D4-C795-222A-6123-C88A4A3A15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83683" y="2849373"/>
                  <a:ext cx="206939" cy="787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624C23-8AE8-B032-A171-B9FB4E2BD370}"/>
                    </a:ext>
                  </a:extLst>
                </p14:cNvPr>
                <p14:cNvContentPartPr/>
                <p14:nvPr/>
              </p14:nvContentPartPr>
              <p14:xfrm>
                <a:off x="5495156" y="3163125"/>
                <a:ext cx="216720" cy="24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624C23-8AE8-B032-A171-B9FB4E2BD3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76975" y="3144936"/>
                  <a:ext cx="252355" cy="27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AF8203-D5A7-2D20-CD9D-5C64762A9107}"/>
                    </a:ext>
                  </a:extLst>
                </p14:cNvPr>
                <p14:cNvContentPartPr/>
                <p14:nvPr/>
              </p14:nvContentPartPr>
              <p14:xfrm>
                <a:off x="5821676" y="3005445"/>
                <a:ext cx="215640" cy="423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AF8203-D5A7-2D20-CD9D-5C64762A91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03524" y="2987259"/>
                  <a:ext cx="251217" cy="459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5D6D95-7266-BBBB-034B-8E4B8A01576B}"/>
                    </a:ext>
                  </a:extLst>
                </p14:cNvPr>
                <p14:cNvContentPartPr/>
                <p14:nvPr/>
              </p14:nvContentPartPr>
              <p14:xfrm>
                <a:off x="6080156" y="3377685"/>
                <a:ext cx="157320" cy="15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5D6D95-7266-BBBB-034B-8E4B8A0157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62032" y="3359475"/>
                  <a:ext cx="192844" cy="191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9EB44E-6A48-9224-E701-557D6554FAFE}"/>
                    </a:ext>
                  </a:extLst>
                </p14:cNvPr>
                <p14:cNvContentPartPr/>
                <p14:nvPr/>
              </p14:nvContentPartPr>
              <p14:xfrm>
                <a:off x="6180956" y="2924085"/>
                <a:ext cx="246600" cy="783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9EB44E-6A48-9224-E701-557D6554FA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62770" y="2905893"/>
                  <a:ext cx="282244" cy="819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73E7E3-6DD4-E5EB-A07B-E72BE2C5B372}"/>
                    </a:ext>
                  </a:extLst>
                </p14:cNvPr>
                <p14:cNvContentPartPr/>
                <p14:nvPr/>
              </p14:nvContentPartPr>
              <p14:xfrm>
                <a:off x="6738596" y="3113445"/>
                <a:ext cx="21600" cy="25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73E7E3-6DD4-E5EB-A07B-E72BE2C5B3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0596" y="3095292"/>
                  <a:ext cx="56880" cy="291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3E5031-AA47-2964-6B77-477A329B2A8E}"/>
                    </a:ext>
                  </a:extLst>
                </p14:cNvPr>
                <p14:cNvContentPartPr/>
                <p14:nvPr/>
              </p14:nvContentPartPr>
              <p14:xfrm>
                <a:off x="6610436" y="3220365"/>
                <a:ext cx="299880" cy="49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3E5031-AA47-2964-6B77-477A329B2A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92239" y="3202365"/>
                  <a:ext cx="335545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B4F19C-34FD-2D5B-2682-E0067B54D61B}"/>
                    </a:ext>
                  </a:extLst>
                </p14:cNvPr>
                <p14:cNvContentPartPr/>
                <p14:nvPr/>
              </p14:nvContentPartPr>
              <p14:xfrm>
                <a:off x="7154036" y="2850645"/>
                <a:ext cx="197280" cy="32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B4F19C-34FD-2D5B-2682-E0067B54D6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35904" y="2832463"/>
                  <a:ext cx="232819" cy="359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1A895C-7794-B3FC-4930-FE95868CEE40}"/>
                    </a:ext>
                  </a:extLst>
                </p14:cNvPr>
                <p14:cNvContentPartPr/>
                <p14:nvPr/>
              </p14:nvContentPartPr>
              <p14:xfrm>
                <a:off x="7469396" y="2849565"/>
                <a:ext cx="207360" cy="34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1A895C-7794-B3FC-4930-FE95868CEE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1207" y="2831374"/>
                  <a:ext cx="243011" cy="377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BB37CB-8E1E-C908-F5AD-22213E2A348A}"/>
                    </a:ext>
                  </a:extLst>
                </p14:cNvPr>
                <p14:cNvContentPartPr/>
                <p14:nvPr/>
              </p14:nvContentPartPr>
              <p14:xfrm>
                <a:off x="7773236" y="3114885"/>
                <a:ext cx="147600" cy="155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BB37CB-8E1E-C908-F5AD-22213E2A34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55059" y="3097444"/>
                  <a:ext cx="183228" cy="191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A3743A-E192-ACC3-B565-E5328E9CD23C}"/>
                    </a:ext>
                  </a:extLst>
                </p14:cNvPr>
                <p14:cNvContentPartPr/>
                <p14:nvPr/>
              </p14:nvContentPartPr>
              <p14:xfrm>
                <a:off x="7749476" y="3182565"/>
                <a:ext cx="194400" cy="2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A3743A-E192-ACC3-B565-E5328E9CD23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31342" y="3164565"/>
                  <a:ext cx="229943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05668A-0708-DAFA-E74B-AFC8F7C1E1B9}"/>
                    </a:ext>
                  </a:extLst>
                </p14:cNvPr>
                <p14:cNvContentPartPr/>
                <p14:nvPr/>
              </p14:nvContentPartPr>
              <p14:xfrm>
                <a:off x="7210556" y="3371925"/>
                <a:ext cx="717120" cy="3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05668A-0708-DAFA-E74B-AFC8F7C1E1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92373" y="3354092"/>
                  <a:ext cx="752758" cy="73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E8E2B5-5A0A-896C-63C9-3364CF24A34E}"/>
                    </a:ext>
                  </a:extLst>
                </p14:cNvPr>
                <p14:cNvContentPartPr/>
                <p14:nvPr/>
              </p14:nvContentPartPr>
              <p14:xfrm>
                <a:off x="7254476" y="3509445"/>
                <a:ext cx="155520" cy="3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E8E2B5-5A0A-896C-63C9-3364CF24A3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36308" y="3491250"/>
                  <a:ext cx="191130" cy="337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9C5C63-23EC-7F31-99DE-C49672FEF7BF}"/>
                    </a:ext>
                  </a:extLst>
                </p14:cNvPr>
                <p14:cNvContentPartPr/>
                <p14:nvPr/>
              </p14:nvContentPartPr>
              <p14:xfrm>
                <a:off x="7598636" y="3609165"/>
                <a:ext cx="227160" cy="19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9C5C63-23EC-7F31-99DE-C49672FEF7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80492" y="3591034"/>
                  <a:ext cx="262722" cy="234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A017EE-9053-248E-A2A9-2D34A3823EF7}"/>
                    </a:ext>
                  </a:extLst>
                </p14:cNvPr>
                <p14:cNvContentPartPr/>
                <p14:nvPr/>
              </p14:nvContentPartPr>
              <p14:xfrm>
                <a:off x="7624556" y="3709605"/>
                <a:ext cx="211680" cy="2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A017EE-9053-248E-A2A9-2D34A3823E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06370" y="3693855"/>
                  <a:ext cx="247324" cy="33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886E48-AD07-6963-E2F0-EBC0E822A59B}"/>
                    </a:ext>
                  </a:extLst>
                </p14:cNvPr>
                <p14:cNvContentPartPr/>
                <p14:nvPr/>
              </p14:nvContentPartPr>
              <p14:xfrm>
                <a:off x="8472356" y="3267525"/>
                <a:ext cx="321480" cy="2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886E48-AD07-6963-E2F0-EBC0E822A5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54173" y="3249815"/>
                  <a:ext cx="357119" cy="56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2BE54B-CF5E-9DAB-3406-D58932354F82}"/>
                    </a:ext>
                  </a:extLst>
                </p14:cNvPr>
                <p14:cNvContentPartPr/>
                <p14:nvPr/>
              </p14:nvContentPartPr>
              <p14:xfrm>
                <a:off x="8489276" y="3382005"/>
                <a:ext cx="262440" cy="32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2BE54B-CF5E-9DAB-3406-D58932354F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71101" y="3364005"/>
                  <a:ext cx="298062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EE7A70-DAA7-B9E0-B4B1-AD143A5D5C6A}"/>
                    </a:ext>
                  </a:extLst>
                </p14:cNvPr>
                <p14:cNvContentPartPr/>
                <p14:nvPr/>
              </p14:nvContentPartPr>
              <p14:xfrm>
                <a:off x="8957636" y="3155925"/>
                <a:ext cx="335520" cy="30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EE7A70-DAA7-B9E0-B4B1-AD143A5D5C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9441" y="3137733"/>
                  <a:ext cx="371183" cy="3427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60B9CD-DC56-8ADE-860F-F827637B1470}"/>
              </a:ext>
            </a:extLst>
          </p:cNvPr>
          <p:cNvGrpSpPr/>
          <p:nvPr/>
        </p:nvGrpSpPr>
        <p:grpSpPr>
          <a:xfrm>
            <a:off x="1976516" y="1033725"/>
            <a:ext cx="519840" cy="382680"/>
            <a:chOff x="1976516" y="1033725"/>
            <a:chExt cx="51984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93242B-0F44-62BA-D5F0-97F6A6851FEA}"/>
                    </a:ext>
                  </a:extLst>
                </p14:cNvPr>
                <p14:cNvContentPartPr/>
                <p14:nvPr/>
              </p14:nvContentPartPr>
              <p14:xfrm>
                <a:off x="1976516" y="1146405"/>
                <a:ext cx="95040" cy="148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93242B-0F44-62BA-D5F0-97F6A6851F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67516" y="1137765"/>
                  <a:ext cx="112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F59D32-4FC3-FA4E-BAB2-85CE5E96276F}"/>
                    </a:ext>
                  </a:extLst>
                </p14:cNvPr>
                <p14:cNvContentPartPr/>
                <p14:nvPr/>
              </p14:nvContentPartPr>
              <p14:xfrm>
                <a:off x="2151836" y="1033725"/>
                <a:ext cx="194040" cy="33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F59D32-4FC3-FA4E-BAB2-85CE5E9627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2836" y="1024725"/>
                  <a:ext cx="211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A20775-344B-6688-73D3-319785790774}"/>
                    </a:ext>
                  </a:extLst>
                </p14:cNvPr>
                <p14:cNvContentPartPr/>
                <p14:nvPr/>
              </p14:nvContentPartPr>
              <p14:xfrm>
                <a:off x="2436596" y="1286805"/>
                <a:ext cx="59760" cy="12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A20775-344B-6688-73D3-3197857907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7596" y="1277805"/>
                  <a:ext cx="7740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CAE9D41-6345-750E-7461-750E19623123}"/>
                  </a:ext>
                </a:extLst>
              </p14:cNvPr>
              <p14:cNvContentPartPr/>
              <p14:nvPr/>
            </p14:nvContentPartPr>
            <p14:xfrm>
              <a:off x="3436316" y="1066485"/>
              <a:ext cx="89640" cy="145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CAE9D41-6345-750E-7461-750E1962312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27676" y="1057845"/>
                <a:ext cx="1072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27EB8AB-B21B-2900-1F10-4876365B4885}"/>
              </a:ext>
            </a:extLst>
          </p:cNvPr>
          <p:cNvGrpSpPr/>
          <p:nvPr/>
        </p:nvGrpSpPr>
        <p:grpSpPr>
          <a:xfrm>
            <a:off x="2703716" y="826725"/>
            <a:ext cx="550440" cy="679320"/>
            <a:chOff x="2703716" y="826725"/>
            <a:chExt cx="55044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E50591-CE83-446E-BAC8-F5435D6F75B5}"/>
                    </a:ext>
                  </a:extLst>
                </p14:cNvPr>
                <p14:cNvContentPartPr/>
                <p14:nvPr/>
              </p14:nvContentPartPr>
              <p14:xfrm>
                <a:off x="2703716" y="1113285"/>
                <a:ext cx="17172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E50591-CE83-446E-BAC8-F5435D6F75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94716" y="1104645"/>
                  <a:ext cx="189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0950EE-625A-F638-EFDD-77BF62C62FF1}"/>
                    </a:ext>
                  </a:extLst>
                </p14:cNvPr>
                <p14:cNvContentPartPr/>
                <p14:nvPr/>
              </p14:nvContentPartPr>
              <p14:xfrm>
                <a:off x="2739716" y="1188165"/>
                <a:ext cx="169920" cy="9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0950EE-625A-F638-EFDD-77BF62C62F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31076" y="1179165"/>
                  <a:ext cx="187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8CF37F-C974-D89C-ECF0-20FD901F9458}"/>
                    </a:ext>
                  </a:extLst>
                </p14:cNvPr>
                <p14:cNvContentPartPr/>
                <p14:nvPr/>
              </p14:nvContentPartPr>
              <p14:xfrm>
                <a:off x="3100436" y="826725"/>
                <a:ext cx="153720" cy="679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8CF37F-C974-D89C-ECF0-20FD901F94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1436" y="818085"/>
                  <a:ext cx="17136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E501FE-1038-ABDD-BCDE-F855AA84050B}"/>
                    </a:ext>
                  </a:extLst>
                </p14:cNvPr>
                <p14:cNvContentPartPr/>
                <p14:nvPr/>
              </p14:nvContentPartPr>
              <p14:xfrm>
                <a:off x="2993156" y="1166925"/>
                <a:ext cx="204480" cy="46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E501FE-1038-ABDD-BCDE-F855AA8405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4156" y="1158285"/>
                  <a:ext cx="2221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222263-2962-392B-25A0-6602FFB5CDCD}"/>
              </a:ext>
            </a:extLst>
          </p:cNvPr>
          <p:cNvGrpSpPr/>
          <p:nvPr/>
        </p:nvGrpSpPr>
        <p:grpSpPr>
          <a:xfrm>
            <a:off x="3637196" y="845445"/>
            <a:ext cx="976320" cy="604080"/>
            <a:chOff x="3637196" y="845445"/>
            <a:chExt cx="97632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F7E1698-AF82-3B62-6758-5D73763F7A9C}"/>
                    </a:ext>
                  </a:extLst>
                </p14:cNvPr>
                <p14:cNvContentPartPr/>
                <p14:nvPr/>
              </p14:nvContentPartPr>
              <p14:xfrm>
                <a:off x="3667796" y="871365"/>
                <a:ext cx="143280" cy="233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F7E1698-AF82-3B62-6758-5D73763F7A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59156" y="862365"/>
                  <a:ext cx="160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58A744-5AE6-9357-E866-87BF3F07C092}"/>
                    </a:ext>
                  </a:extLst>
                </p14:cNvPr>
                <p14:cNvContentPartPr/>
                <p14:nvPr/>
              </p14:nvContentPartPr>
              <p14:xfrm>
                <a:off x="3637196" y="1173045"/>
                <a:ext cx="324360" cy="1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58A744-5AE6-9357-E866-87BF3F07C0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28556" y="1164045"/>
                  <a:ext cx="342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1E92D6-53C8-BA8A-A298-E87B96D0396F}"/>
                    </a:ext>
                  </a:extLst>
                </p14:cNvPr>
                <p14:cNvContentPartPr/>
                <p14:nvPr/>
              </p14:nvContentPartPr>
              <p14:xfrm>
                <a:off x="3666716" y="1219845"/>
                <a:ext cx="147600" cy="229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1E92D6-53C8-BA8A-A298-E87B96D039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58076" y="1211205"/>
                  <a:ext cx="165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CF6866-C139-29FE-7307-DEE0D654AFA2}"/>
                    </a:ext>
                  </a:extLst>
                </p14:cNvPr>
                <p14:cNvContentPartPr/>
                <p14:nvPr/>
              </p14:nvContentPartPr>
              <p14:xfrm>
                <a:off x="3902156" y="1275285"/>
                <a:ext cx="129240" cy="15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CF6866-C139-29FE-7307-DEE0D654AF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93156" y="1266285"/>
                  <a:ext cx="146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03A0AF-F87B-0D1E-9A29-E613ADF02997}"/>
                    </a:ext>
                  </a:extLst>
                </p14:cNvPr>
                <p14:cNvContentPartPr/>
                <p14:nvPr/>
              </p14:nvContentPartPr>
              <p14:xfrm>
                <a:off x="3880196" y="1336845"/>
                <a:ext cx="188280" cy="28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03A0AF-F87B-0D1E-9A29-E613ADF029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71556" y="1328205"/>
                  <a:ext cx="205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87CAC3-B8CF-0384-572C-3DD1D478A45E}"/>
                    </a:ext>
                  </a:extLst>
                </p14:cNvPr>
                <p14:cNvContentPartPr/>
                <p14:nvPr/>
              </p14:nvContentPartPr>
              <p14:xfrm>
                <a:off x="3858596" y="845445"/>
                <a:ext cx="188640" cy="22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87CAC3-B8CF-0384-572C-3DD1D478A4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49596" y="836805"/>
                  <a:ext cx="20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24CD2C-AFB2-1AF9-699A-51963B491233}"/>
                    </a:ext>
                  </a:extLst>
                </p14:cNvPr>
                <p14:cNvContentPartPr/>
                <p14:nvPr/>
              </p14:nvContentPartPr>
              <p14:xfrm>
                <a:off x="4069556" y="1070445"/>
                <a:ext cx="80640" cy="97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24CD2C-AFB2-1AF9-699A-51963B4912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60916" y="1061805"/>
                  <a:ext cx="98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BFDCC2-52FC-E805-A932-46C1167385EB}"/>
                    </a:ext>
                  </a:extLst>
                </p14:cNvPr>
                <p14:cNvContentPartPr/>
                <p14:nvPr/>
              </p14:nvContentPartPr>
              <p14:xfrm>
                <a:off x="4062356" y="1100685"/>
                <a:ext cx="105120" cy="2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BFDCC2-52FC-E805-A932-46C1167385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3716" y="1091685"/>
                  <a:ext cx="122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AE346B-AB4B-A569-DCB6-EDF3593E2591}"/>
                    </a:ext>
                  </a:extLst>
                </p14:cNvPr>
                <p14:cNvContentPartPr/>
                <p14:nvPr/>
              </p14:nvContentPartPr>
              <p14:xfrm>
                <a:off x="4311476" y="886125"/>
                <a:ext cx="98280" cy="32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AE346B-AB4B-A569-DCB6-EDF3593E25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02476" y="877125"/>
                  <a:ext cx="115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2146B6-E84E-7B95-6CCB-3DE74FF75AA5}"/>
                    </a:ext>
                  </a:extLst>
                </p14:cNvPr>
                <p14:cNvContentPartPr/>
                <p14:nvPr/>
              </p14:nvContentPartPr>
              <p14:xfrm>
                <a:off x="4461596" y="1049925"/>
                <a:ext cx="151920" cy="156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2146B6-E84E-7B95-6CCB-3DE74FF75A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52596" y="1040925"/>
                  <a:ext cx="16956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95F1CAF-4DF6-5FE6-5E97-5F52156639A1}"/>
                  </a:ext>
                </a:extLst>
              </p14:cNvPr>
              <p14:cNvContentPartPr/>
              <p14:nvPr/>
            </p14:nvContentPartPr>
            <p14:xfrm>
              <a:off x="3246956" y="1522965"/>
              <a:ext cx="99720" cy="99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95F1CAF-4DF6-5FE6-5E97-5F52156639A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38316" y="1513965"/>
                <a:ext cx="117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332D7D-E26F-B869-F744-F6015C7C888D}"/>
                  </a:ext>
                </a:extLst>
              </p14:cNvPr>
              <p14:cNvContentPartPr/>
              <p14:nvPr/>
            </p14:nvContentPartPr>
            <p14:xfrm>
              <a:off x="3238316" y="630885"/>
              <a:ext cx="99720" cy="142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332D7D-E26F-B869-F744-F6015C7C888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29316" y="622245"/>
                <a:ext cx="117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708A24F-B9D3-A5E2-DCE8-CC1A075C4D9E}"/>
                  </a:ext>
                </a:extLst>
              </p14:cNvPr>
              <p14:cNvContentPartPr/>
              <p14:nvPr/>
            </p14:nvContentPartPr>
            <p14:xfrm>
              <a:off x="3578156" y="921765"/>
              <a:ext cx="51480" cy="106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708A24F-B9D3-A5E2-DCE8-CC1A075C4D9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69156" y="913125"/>
                <a:ext cx="691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592F736-9E0F-DA51-605E-4021AE824DAD}"/>
                  </a:ext>
                </a:extLst>
              </p14:cNvPr>
              <p14:cNvContentPartPr/>
              <p14:nvPr/>
            </p14:nvContentPartPr>
            <p14:xfrm>
              <a:off x="4636916" y="885765"/>
              <a:ext cx="60480" cy="117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592F736-9E0F-DA51-605E-4021AE824DA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28276" y="876765"/>
                <a:ext cx="7812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2F6BD6D-E66A-4378-5D52-DA3707EE7E0B}"/>
              </a:ext>
            </a:extLst>
          </p:cNvPr>
          <p:cNvGrpSpPr/>
          <p:nvPr/>
        </p:nvGrpSpPr>
        <p:grpSpPr>
          <a:xfrm>
            <a:off x="5077556" y="1681365"/>
            <a:ext cx="298440" cy="1004040"/>
            <a:chOff x="5077556" y="1681365"/>
            <a:chExt cx="29844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021542-101A-B20A-6E65-8586BA807CFC}"/>
                    </a:ext>
                  </a:extLst>
                </p14:cNvPr>
                <p14:cNvContentPartPr/>
                <p14:nvPr/>
              </p14:nvContentPartPr>
              <p14:xfrm>
                <a:off x="5077556" y="1681365"/>
                <a:ext cx="169920" cy="986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021542-101A-B20A-6E65-8586BA807C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68556" y="1672725"/>
                  <a:ext cx="18756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5F22E1-0119-1082-113F-005BF0A7128E}"/>
                    </a:ext>
                  </a:extLst>
                </p14:cNvPr>
                <p14:cNvContentPartPr/>
                <p14:nvPr/>
              </p14:nvContentPartPr>
              <p14:xfrm>
                <a:off x="5264036" y="2573085"/>
                <a:ext cx="111960" cy="112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5F22E1-0119-1082-113F-005BF0A7128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55036" y="2564445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FA8461-7B16-713A-980E-B4D1AF28D874}"/>
                  </a:ext>
                </a:extLst>
              </p14:cNvPr>
              <p14:cNvContentPartPr/>
              <p14:nvPr/>
            </p14:nvContentPartPr>
            <p14:xfrm>
              <a:off x="5253596" y="1603245"/>
              <a:ext cx="108000" cy="137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FA8461-7B16-713A-980E-B4D1AF28D87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44956" y="1594245"/>
                <a:ext cx="1256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D3540D1-48FA-8CB9-9685-772943838E60}"/>
              </a:ext>
            </a:extLst>
          </p:cNvPr>
          <p:cNvGrpSpPr/>
          <p:nvPr/>
        </p:nvGrpSpPr>
        <p:grpSpPr>
          <a:xfrm>
            <a:off x="5470676" y="1749765"/>
            <a:ext cx="737280" cy="404280"/>
            <a:chOff x="5470676" y="1749765"/>
            <a:chExt cx="7372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DF5AC81-4232-AC12-AA9E-47D6CA7C89D6}"/>
                    </a:ext>
                  </a:extLst>
                </p14:cNvPr>
                <p14:cNvContentPartPr/>
                <p14:nvPr/>
              </p14:nvContentPartPr>
              <p14:xfrm>
                <a:off x="5470676" y="1995285"/>
                <a:ext cx="82440" cy="15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DF5AC81-4232-AC12-AA9E-47D6CA7C89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61676" y="1986645"/>
                  <a:ext cx="100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F9F77A-903F-C207-35B5-84326F09CC8F}"/>
                    </a:ext>
                  </a:extLst>
                </p14:cNvPr>
                <p14:cNvContentPartPr/>
                <p14:nvPr/>
              </p14:nvContentPartPr>
              <p14:xfrm>
                <a:off x="5629436" y="1827885"/>
                <a:ext cx="49680" cy="9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F9F77A-903F-C207-35B5-84326F09CC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20796" y="1819245"/>
                  <a:ext cx="6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F7A334-A91D-3D10-A568-E5B9C45B8DB2}"/>
                    </a:ext>
                  </a:extLst>
                </p14:cNvPr>
                <p14:cNvContentPartPr/>
                <p14:nvPr/>
              </p14:nvContentPartPr>
              <p14:xfrm>
                <a:off x="5770916" y="1841205"/>
                <a:ext cx="149760" cy="306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F7A334-A91D-3D10-A568-E5B9C45B8D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61916" y="1832565"/>
                  <a:ext cx="167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FDA4B2-DD37-6CC4-BA99-60E942BFA164}"/>
                    </a:ext>
                  </a:extLst>
                </p14:cNvPr>
                <p14:cNvContentPartPr/>
                <p14:nvPr/>
              </p14:nvContentPartPr>
              <p14:xfrm>
                <a:off x="5973236" y="2008245"/>
                <a:ext cx="83880" cy="145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FDA4B2-DD37-6CC4-BA99-60E942BFA1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4596" y="1999245"/>
                  <a:ext cx="101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2F880B-32BF-AE6D-D468-25B49B080858}"/>
                    </a:ext>
                  </a:extLst>
                </p14:cNvPr>
                <p14:cNvContentPartPr/>
                <p14:nvPr/>
              </p14:nvContentPartPr>
              <p14:xfrm>
                <a:off x="6146036" y="1749765"/>
                <a:ext cx="61920" cy="146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2F880B-32BF-AE6D-D468-25B49B0808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37396" y="1740765"/>
                  <a:ext cx="795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8F24FF1-90D1-F032-1E20-162AEC49BD65}"/>
              </a:ext>
            </a:extLst>
          </p:cNvPr>
          <p:cNvGrpSpPr/>
          <p:nvPr/>
        </p:nvGrpSpPr>
        <p:grpSpPr>
          <a:xfrm>
            <a:off x="2853836" y="3337725"/>
            <a:ext cx="244800" cy="109800"/>
            <a:chOff x="2853836" y="3337725"/>
            <a:chExt cx="24480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75C13B-7A0A-212D-BF66-F522D2A09715}"/>
                    </a:ext>
                  </a:extLst>
                </p14:cNvPr>
                <p14:cNvContentPartPr/>
                <p14:nvPr/>
              </p14:nvContentPartPr>
              <p14:xfrm>
                <a:off x="2853836" y="3337725"/>
                <a:ext cx="244800" cy="21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75C13B-7A0A-212D-BF66-F522D2A097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44836" y="3329085"/>
                  <a:ext cx="262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DE839E-2243-4039-6F36-9F1E0CDDBF96}"/>
                    </a:ext>
                  </a:extLst>
                </p14:cNvPr>
                <p14:cNvContentPartPr/>
                <p14:nvPr/>
              </p14:nvContentPartPr>
              <p14:xfrm>
                <a:off x="2879036" y="3429525"/>
                <a:ext cx="18612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DE839E-2243-4039-6F36-9F1E0CDDBF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0396" y="3420885"/>
                  <a:ext cx="2037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B061700-A4C7-A639-1FE5-460D04CC692B}"/>
              </a:ext>
            </a:extLst>
          </p:cNvPr>
          <p:cNvGrpSpPr/>
          <p:nvPr/>
        </p:nvGrpSpPr>
        <p:grpSpPr>
          <a:xfrm>
            <a:off x="2774636" y="1817085"/>
            <a:ext cx="2063160" cy="919440"/>
            <a:chOff x="2774636" y="1817085"/>
            <a:chExt cx="2063160" cy="9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C7BB3D-246A-E673-323D-CC3855F87AC3}"/>
                    </a:ext>
                  </a:extLst>
                </p14:cNvPr>
                <p14:cNvContentPartPr/>
                <p14:nvPr/>
              </p14:nvContentPartPr>
              <p14:xfrm>
                <a:off x="2778956" y="2153685"/>
                <a:ext cx="225360" cy="8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C7BB3D-246A-E673-323D-CC3855F87A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70316" y="2145045"/>
                  <a:ext cx="243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816B2E-DD1D-85EE-4F14-D398477DAA68}"/>
                    </a:ext>
                  </a:extLst>
                </p14:cNvPr>
                <p14:cNvContentPartPr/>
                <p14:nvPr/>
              </p14:nvContentPartPr>
              <p14:xfrm>
                <a:off x="2774636" y="2300925"/>
                <a:ext cx="220320" cy="68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816B2E-DD1D-85EE-4F14-D398477DAA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65996" y="2292285"/>
                  <a:ext cx="237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A97CB7-2A81-AD33-CE59-6AE0A7F1237A}"/>
                    </a:ext>
                  </a:extLst>
                </p14:cNvPr>
                <p14:cNvContentPartPr/>
                <p14:nvPr/>
              </p14:nvContentPartPr>
              <p14:xfrm>
                <a:off x="3168476" y="2234325"/>
                <a:ext cx="211680" cy="1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A97CB7-2A81-AD33-CE59-6AE0A7F123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59836" y="2225325"/>
                  <a:ext cx="229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AB7D1D-D47C-3A18-75C8-86F06A25890A}"/>
                    </a:ext>
                  </a:extLst>
                </p14:cNvPr>
                <p14:cNvContentPartPr/>
                <p14:nvPr/>
              </p14:nvContentPartPr>
              <p14:xfrm>
                <a:off x="3553676" y="1921845"/>
                <a:ext cx="163080" cy="297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AB7D1D-D47C-3A18-75C8-86F06A2589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45036" y="1912845"/>
                  <a:ext cx="180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F2D9E6-53F1-C588-DDBD-78C615E77EC6}"/>
                    </a:ext>
                  </a:extLst>
                </p14:cNvPr>
                <p14:cNvContentPartPr/>
                <p14:nvPr/>
              </p14:nvContentPartPr>
              <p14:xfrm>
                <a:off x="3786956" y="1904205"/>
                <a:ext cx="152280" cy="268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F2D9E6-53F1-C588-DDBD-78C615E77E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78316" y="1895565"/>
                  <a:ext cx="169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9FCD32-A819-DDBE-2EFE-C3FB77C29550}"/>
                    </a:ext>
                  </a:extLst>
                </p14:cNvPr>
                <p14:cNvContentPartPr/>
                <p14:nvPr/>
              </p14:nvContentPartPr>
              <p14:xfrm>
                <a:off x="4006196" y="2125605"/>
                <a:ext cx="114840" cy="10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9FCD32-A819-DDBE-2EFE-C3FB77C295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97196" y="2116605"/>
                  <a:ext cx="132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4C475B-3C30-2159-B7D0-0967D6A6A964}"/>
                    </a:ext>
                  </a:extLst>
                </p14:cNvPr>
                <p14:cNvContentPartPr/>
                <p14:nvPr/>
              </p14:nvContentPartPr>
              <p14:xfrm>
                <a:off x="3539276" y="2285445"/>
                <a:ext cx="624960" cy="48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4C475B-3C30-2159-B7D0-0967D6A6A9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30636" y="2276445"/>
                  <a:ext cx="642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491B5E-0E59-3569-8B61-8B3CDD9C85F4}"/>
                    </a:ext>
                  </a:extLst>
                </p14:cNvPr>
                <p14:cNvContentPartPr/>
                <p14:nvPr/>
              </p14:nvContentPartPr>
              <p14:xfrm>
                <a:off x="3646556" y="2325045"/>
                <a:ext cx="144000" cy="29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491B5E-0E59-3569-8B61-8B3CDD9C85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37556" y="2316045"/>
                  <a:ext cx="161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1A8340-FC5D-4982-5735-8F234C2F1D7D}"/>
                    </a:ext>
                  </a:extLst>
                </p14:cNvPr>
                <p14:cNvContentPartPr/>
                <p14:nvPr/>
              </p14:nvContentPartPr>
              <p14:xfrm>
                <a:off x="3905756" y="2374365"/>
                <a:ext cx="186120" cy="14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1A8340-FC5D-4982-5735-8F234C2F1D7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97116" y="2365365"/>
                  <a:ext cx="203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3D56D3-7ACF-0EA0-2862-FD30AB1A25CA}"/>
                    </a:ext>
                  </a:extLst>
                </p14:cNvPr>
                <p14:cNvContentPartPr/>
                <p14:nvPr/>
              </p14:nvContentPartPr>
              <p14:xfrm>
                <a:off x="3934916" y="2425845"/>
                <a:ext cx="12672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3D56D3-7ACF-0EA0-2862-FD30AB1A25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25916" y="2416845"/>
                  <a:ext cx="14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8179BF6-E049-6A6F-11B9-0164D642BBDF}"/>
                    </a:ext>
                  </a:extLst>
                </p14:cNvPr>
                <p14:cNvContentPartPr/>
                <p14:nvPr/>
              </p14:nvContentPartPr>
              <p14:xfrm>
                <a:off x="4037516" y="2156565"/>
                <a:ext cx="74880" cy="1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8179BF6-E049-6A6F-11B9-0164D642BB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28876" y="2147925"/>
                  <a:ext cx="9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A67935-E797-9B8F-95AB-B8D87CE31F5E}"/>
                    </a:ext>
                  </a:extLst>
                </p14:cNvPr>
                <p14:cNvContentPartPr/>
                <p14:nvPr/>
              </p14:nvContentPartPr>
              <p14:xfrm>
                <a:off x="4180796" y="1853445"/>
                <a:ext cx="98640" cy="84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A67935-E797-9B8F-95AB-B8D87CE31F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1796" y="1844445"/>
                  <a:ext cx="116280" cy="8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993118C-5FE3-F597-3E7F-DF20D893611D}"/>
                    </a:ext>
                  </a:extLst>
                </p14:cNvPr>
                <p14:cNvContentPartPr/>
                <p14:nvPr/>
              </p14:nvContentPartPr>
              <p14:xfrm>
                <a:off x="4367996" y="2562285"/>
                <a:ext cx="51480" cy="12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993118C-5FE3-F597-3E7F-DF20D89361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59356" y="2553285"/>
                  <a:ext cx="69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B4BF2A-55C6-F243-49AB-62825A1CD8B3}"/>
                    </a:ext>
                  </a:extLst>
                </p14:cNvPr>
                <p14:cNvContentPartPr/>
                <p14:nvPr/>
              </p14:nvContentPartPr>
              <p14:xfrm>
                <a:off x="4493276" y="2554365"/>
                <a:ext cx="116280" cy="29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B4BF2A-55C6-F243-49AB-62825A1CD8B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84636" y="2545365"/>
                  <a:ext cx="13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DF239B-64C7-F67D-005D-8EC269C9E9F1}"/>
                    </a:ext>
                  </a:extLst>
                </p14:cNvPr>
                <p14:cNvContentPartPr/>
                <p14:nvPr/>
              </p14:nvContentPartPr>
              <p14:xfrm>
                <a:off x="4520276" y="2609085"/>
                <a:ext cx="109800" cy="1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DF239B-64C7-F67D-005D-8EC269C9E9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11276" y="2600085"/>
                  <a:ext cx="12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AD371E-3B13-3764-2F22-E45A2F6AAFD8}"/>
                    </a:ext>
                  </a:extLst>
                </p14:cNvPr>
                <p14:cNvContentPartPr/>
                <p14:nvPr/>
              </p14:nvContentPartPr>
              <p14:xfrm>
                <a:off x="4715756" y="2558685"/>
                <a:ext cx="122040" cy="156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AD371E-3B13-3764-2F22-E45A2F6AAF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06756" y="2549685"/>
                  <a:ext cx="139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0ABC22-F100-ECB9-1E84-12536A3A893E}"/>
                    </a:ext>
                  </a:extLst>
                </p14:cNvPr>
                <p14:cNvContentPartPr/>
                <p14:nvPr/>
              </p14:nvContentPartPr>
              <p14:xfrm>
                <a:off x="3453956" y="1817085"/>
                <a:ext cx="155520" cy="919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0ABC22-F100-ECB9-1E84-12536A3A89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44956" y="1808445"/>
                  <a:ext cx="17316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53A624B-9D14-2215-DDED-A182ABB8217D}"/>
                    </a:ext>
                  </a:extLst>
                </p14:cNvPr>
                <p14:cNvContentPartPr/>
                <p14:nvPr/>
              </p14:nvContentPartPr>
              <p14:xfrm>
                <a:off x="4109516" y="1839045"/>
                <a:ext cx="97560" cy="22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53A624B-9D14-2215-DDED-A182ABB821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00516" y="1830045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3E91BE-DAC0-AE83-74C8-E766884008D5}"/>
                    </a:ext>
                  </a:extLst>
                </p14:cNvPr>
                <p14:cNvContentPartPr/>
                <p14:nvPr/>
              </p14:nvContentPartPr>
              <p14:xfrm>
                <a:off x="4236956" y="2672445"/>
                <a:ext cx="8316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3E91BE-DAC0-AE83-74C8-E766884008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28316" y="2663805"/>
                  <a:ext cx="1008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C803A1E-5641-5376-A3E5-C8CB88E8E710}"/>
              </a:ext>
            </a:extLst>
          </p:cNvPr>
          <p:cNvGrpSpPr/>
          <p:nvPr/>
        </p:nvGrpSpPr>
        <p:grpSpPr>
          <a:xfrm>
            <a:off x="3257756" y="2886645"/>
            <a:ext cx="2800800" cy="924840"/>
            <a:chOff x="3257756" y="2886645"/>
            <a:chExt cx="280080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5C8E96-D265-F33F-8F04-B4771AC0F5C3}"/>
                    </a:ext>
                  </a:extLst>
                </p14:cNvPr>
                <p14:cNvContentPartPr/>
                <p14:nvPr/>
              </p14:nvContentPartPr>
              <p14:xfrm>
                <a:off x="3857156" y="3320445"/>
                <a:ext cx="107280" cy="177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5C8E96-D265-F33F-8F04-B4771AC0F5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48156" y="3311445"/>
                  <a:ext cx="124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0E2A77-315B-4A22-45D4-BAD09151A25D}"/>
                    </a:ext>
                  </a:extLst>
                </p14:cNvPr>
                <p14:cNvContentPartPr/>
                <p14:nvPr/>
              </p14:nvContentPartPr>
              <p14:xfrm>
                <a:off x="4045436" y="3182565"/>
                <a:ext cx="119520" cy="147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0E2A77-315B-4A22-45D4-BAD09151A25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36436" y="3173925"/>
                  <a:ext cx="137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748561-DDB7-DA07-DF30-E57F935C35D3}"/>
                    </a:ext>
                  </a:extLst>
                </p14:cNvPr>
                <p14:cNvContentPartPr/>
                <p14:nvPr/>
              </p14:nvContentPartPr>
              <p14:xfrm>
                <a:off x="4305716" y="2961165"/>
                <a:ext cx="206280" cy="801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748561-DDB7-DA07-DF30-E57F935C35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96716" y="2952525"/>
                  <a:ext cx="22392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6D0987-9F43-7DA9-513E-24ADA224D8A2}"/>
                    </a:ext>
                  </a:extLst>
                </p14:cNvPr>
                <p14:cNvContentPartPr/>
                <p14:nvPr/>
              </p14:nvContentPartPr>
              <p14:xfrm>
                <a:off x="4558796" y="2983845"/>
                <a:ext cx="133200" cy="195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6D0987-9F43-7DA9-513E-24ADA224D8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49796" y="2974845"/>
                  <a:ext cx="150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9F25EE-A53E-C3FB-6B55-D16694116FE0}"/>
                    </a:ext>
                  </a:extLst>
                </p14:cNvPr>
                <p14:cNvContentPartPr/>
                <p14:nvPr/>
              </p14:nvContentPartPr>
              <p14:xfrm>
                <a:off x="3431996" y="3211725"/>
                <a:ext cx="102960" cy="169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9F25EE-A53E-C3FB-6B55-D16694116F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22996" y="3202725"/>
                  <a:ext cx="120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8BBF220-D0C4-16EE-165F-AA60E222CE05}"/>
                    </a:ext>
                  </a:extLst>
                </p14:cNvPr>
                <p14:cNvContentPartPr/>
                <p14:nvPr/>
              </p14:nvContentPartPr>
              <p14:xfrm>
                <a:off x="3442796" y="3422685"/>
                <a:ext cx="234000" cy="2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8BBF220-D0C4-16EE-165F-AA60E222CE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34156" y="3414045"/>
                  <a:ext cx="251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2517F9-8AFD-3830-48F5-BBA76889FCA2}"/>
                    </a:ext>
                  </a:extLst>
                </p14:cNvPr>
                <p14:cNvContentPartPr/>
                <p14:nvPr/>
              </p14:nvContentPartPr>
              <p14:xfrm>
                <a:off x="3513356" y="3517725"/>
                <a:ext cx="163800" cy="180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2517F9-8AFD-3830-48F5-BBA76889FC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04356" y="3508725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6B3C35-F52B-D023-9DD6-06837196B80C}"/>
                    </a:ext>
                  </a:extLst>
                </p14:cNvPr>
                <p14:cNvContentPartPr/>
                <p14:nvPr/>
              </p14:nvContentPartPr>
              <p14:xfrm>
                <a:off x="3257756" y="3333405"/>
                <a:ext cx="16056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6B3C35-F52B-D023-9DD6-06837196B8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49116" y="3324405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21F49F-6455-47C3-0615-AEA90D9187C6}"/>
                    </a:ext>
                  </a:extLst>
                </p14:cNvPr>
                <p14:cNvContentPartPr/>
                <p14:nvPr/>
              </p14:nvContentPartPr>
              <p14:xfrm>
                <a:off x="4829876" y="2959365"/>
                <a:ext cx="170640" cy="257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21F49F-6455-47C3-0615-AEA90D9187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20876" y="2950365"/>
                  <a:ext cx="188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155927-D8BC-A930-7F52-498316E2F5CE}"/>
                    </a:ext>
                  </a:extLst>
                </p14:cNvPr>
                <p14:cNvContentPartPr/>
                <p14:nvPr/>
              </p14:nvContentPartPr>
              <p14:xfrm>
                <a:off x="5066756" y="3148005"/>
                <a:ext cx="134280" cy="147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155927-D8BC-A930-7F52-498316E2F5C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57756" y="3139005"/>
                  <a:ext cx="151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F4EFA6-B8E9-B7C3-83C6-07967FC4F4CA}"/>
                    </a:ext>
                  </a:extLst>
                </p14:cNvPr>
                <p14:cNvContentPartPr/>
                <p14:nvPr/>
              </p14:nvContentPartPr>
              <p14:xfrm>
                <a:off x="5044076" y="3213885"/>
                <a:ext cx="115200" cy="19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F4EFA6-B8E9-B7C3-83C6-07967FC4F4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35076" y="3205245"/>
                  <a:ext cx="132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188BF3E-9886-CE3D-0E34-276DDF51CBA9}"/>
                    </a:ext>
                  </a:extLst>
                </p14:cNvPr>
                <p14:cNvContentPartPr/>
                <p14:nvPr/>
              </p14:nvContentPartPr>
              <p14:xfrm>
                <a:off x="4553036" y="3391005"/>
                <a:ext cx="715320" cy="1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188BF3E-9886-CE3D-0E34-276DDF51CB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44036" y="3382005"/>
                  <a:ext cx="73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B9FF5E-CB0F-8E5C-9F15-4C6569F6211A}"/>
                    </a:ext>
                  </a:extLst>
                </p14:cNvPr>
                <p14:cNvContentPartPr/>
                <p14:nvPr/>
              </p14:nvContentPartPr>
              <p14:xfrm>
                <a:off x="4715396" y="3497565"/>
                <a:ext cx="90360" cy="244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B9FF5E-CB0F-8E5C-9F15-4C6569F621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06756" y="3488565"/>
                  <a:ext cx="108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3ACB9B-5EA1-AFA5-B96A-9B268B21BBD8}"/>
                    </a:ext>
                  </a:extLst>
                </p14:cNvPr>
                <p14:cNvContentPartPr/>
                <p14:nvPr/>
              </p14:nvContentPartPr>
              <p14:xfrm>
                <a:off x="5006996" y="3563805"/>
                <a:ext cx="152640" cy="15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3ACB9B-5EA1-AFA5-B96A-9B268B21BB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98356" y="3555165"/>
                  <a:ext cx="170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0A93C72-6C6C-2B63-693E-9134E6C87CCC}"/>
                    </a:ext>
                  </a:extLst>
                </p14:cNvPr>
                <p14:cNvContentPartPr/>
                <p14:nvPr/>
              </p14:nvContentPartPr>
              <p14:xfrm>
                <a:off x="4976396" y="3629685"/>
                <a:ext cx="23292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0A93C72-6C6C-2B63-693E-9134E6C87C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67756" y="3621045"/>
                  <a:ext cx="25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4954B6F-FAE9-3BDC-1ED9-4720BEEB1950}"/>
                    </a:ext>
                  </a:extLst>
                </p14:cNvPr>
                <p14:cNvContentPartPr/>
                <p14:nvPr/>
              </p14:nvContentPartPr>
              <p14:xfrm>
                <a:off x="5194916" y="2886645"/>
                <a:ext cx="261720" cy="84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4954B6F-FAE9-3BDC-1ED9-4720BEEB19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6276" y="2877645"/>
                  <a:ext cx="27936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E524B95-5CAF-3C44-1B42-E40981F61248}"/>
                    </a:ext>
                  </a:extLst>
                </p14:cNvPr>
                <p14:cNvContentPartPr/>
                <p14:nvPr/>
              </p14:nvContentPartPr>
              <p14:xfrm>
                <a:off x="5567156" y="3661365"/>
                <a:ext cx="92160" cy="144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E524B95-5CAF-3C44-1B42-E40981F612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58516" y="3652725"/>
                  <a:ext cx="10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E2A9FE4-0C62-0D29-5497-ABDC1724AAEF}"/>
                    </a:ext>
                  </a:extLst>
                </p14:cNvPr>
                <p14:cNvContentPartPr/>
                <p14:nvPr/>
              </p14:nvContentPartPr>
              <p14:xfrm>
                <a:off x="5735996" y="3705645"/>
                <a:ext cx="117000" cy="1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E2A9FE4-0C62-0D29-5497-ABDC1724AAE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7356" y="3696645"/>
                  <a:ext cx="134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96DD54-B405-5250-65CC-CD7F99120D0E}"/>
                    </a:ext>
                  </a:extLst>
                </p14:cNvPr>
                <p14:cNvContentPartPr/>
                <p14:nvPr/>
              </p14:nvContentPartPr>
              <p14:xfrm>
                <a:off x="5760836" y="3767205"/>
                <a:ext cx="83160" cy="17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96DD54-B405-5250-65CC-CD7F99120D0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52196" y="3758565"/>
                  <a:ext cx="100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8FA4E83-62E0-F920-C985-709D096CCA25}"/>
                    </a:ext>
                  </a:extLst>
                </p14:cNvPr>
                <p14:cNvContentPartPr/>
                <p14:nvPr/>
              </p14:nvContentPartPr>
              <p14:xfrm>
                <a:off x="5946236" y="3673965"/>
                <a:ext cx="112320" cy="137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8FA4E83-62E0-F920-C985-709D096CCA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37236" y="3664965"/>
                  <a:ext cx="1299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DC2F1AB-14EC-4070-6E72-6661E687DBFC}"/>
              </a:ext>
            </a:extLst>
          </p:cNvPr>
          <p:cNvGrpSpPr/>
          <p:nvPr/>
        </p:nvGrpSpPr>
        <p:grpSpPr>
          <a:xfrm>
            <a:off x="2394476" y="4647765"/>
            <a:ext cx="408960" cy="490320"/>
            <a:chOff x="2394476" y="4647765"/>
            <a:chExt cx="40896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A46B59-9F6B-D08D-423E-E7D0C0C699B2}"/>
                    </a:ext>
                  </a:extLst>
                </p14:cNvPr>
                <p14:cNvContentPartPr/>
                <p14:nvPr/>
              </p14:nvContentPartPr>
              <p14:xfrm>
                <a:off x="2394476" y="4647765"/>
                <a:ext cx="246600" cy="424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A46B59-9F6B-D08D-423E-E7D0C0C699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85836" y="4639125"/>
                  <a:ext cx="2642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8C6445C-B53B-E4DD-3C28-42CE40AB77A8}"/>
                    </a:ext>
                  </a:extLst>
                </p14:cNvPr>
                <p14:cNvContentPartPr/>
                <p14:nvPr/>
              </p14:nvContentPartPr>
              <p14:xfrm>
                <a:off x="2726036" y="5031885"/>
                <a:ext cx="77400" cy="10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8C6445C-B53B-E4DD-3C28-42CE40AB77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17396" y="5022885"/>
                  <a:ext cx="95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4F8AD69-84AF-2C77-9E79-5FD778B69C4C}"/>
              </a:ext>
            </a:extLst>
          </p:cNvPr>
          <p:cNvGrpSpPr/>
          <p:nvPr/>
        </p:nvGrpSpPr>
        <p:grpSpPr>
          <a:xfrm>
            <a:off x="3076316" y="4290285"/>
            <a:ext cx="3013200" cy="915120"/>
            <a:chOff x="3076316" y="4290285"/>
            <a:chExt cx="3013200" cy="9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4A0433-0617-6012-A7B1-70855F1C0E8C}"/>
                    </a:ext>
                  </a:extLst>
                </p14:cNvPr>
                <p14:cNvContentPartPr/>
                <p14:nvPr/>
              </p14:nvContentPartPr>
              <p14:xfrm>
                <a:off x="3076316" y="4684485"/>
                <a:ext cx="18648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4A0433-0617-6012-A7B1-70855F1C0E8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67676" y="4675485"/>
                  <a:ext cx="20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92CED5-2BAA-9EDE-31BD-FBD97FE3025D}"/>
                    </a:ext>
                  </a:extLst>
                </p14:cNvPr>
                <p14:cNvContentPartPr/>
                <p14:nvPr/>
              </p14:nvContentPartPr>
              <p14:xfrm>
                <a:off x="3092516" y="4787445"/>
                <a:ext cx="188640" cy="19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92CED5-2BAA-9EDE-31BD-FBD97FE302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83516" y="4778445"/>
                  <a:ext cx="206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0957EC-6BB0-5374-56A1-2B02C8F85B68}"/>
                    </a:ext>
                  </a:extLst>
                </p14:cNvPr>
                <p14:cNvContentPartPr/>
                <p14:nvPr/>
              </p14:nvContentPartPr>
              <p14:xfrm>
                <a:off x="3442796" y="4734165"/>
                <a:ext cx="178920" cy="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0957EC-6BB0-5374-56A1-2B02C8F85B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34156" y="4725165"/>
                  <a:ext cx="196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793E0B-37C3-3FCF-45CA-3776CDBB823B}"/>
                    </a:ext>
                  </a:extLst>
                </p14:cNvPr>
                <p14:cNvContentPartPr/>
                <p14:nvPr/>
              </p14:nvContentPartPr>
              <p14:xfrm>
                <a:off x="3786596" y="4496205"/>
                <a:ext cx="5760" cy="222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793E0B-37C3-3FCF-45CA-3776CDBB82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77956" y="4487565"/>
                  <a:ext cx="23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8508828-132A-AD9C-7998-CFE108A72167}"/>
                    </a:ext>
                  </a:extLst>
                </p14:cNvPr>
                <p14:cNvContentPartPr/>
                <p14:nvPr/>
              </p14:nvContentPartPr>
              <p14:xfrm>
                <a:off x="3683636" y="4806885"/>
                <a:ext cx="227520" cy="1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8508828-132A-AD9C-7998-CFE108A7216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74996" y="4797885"/>
                  <a:ext cx="24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0CD645-4CEF-836F-1150-329B1E275FBB}"/>
                    </a:ext>
                  </a:extLst>
                </p14:cNvPr>
                <p14:cNvContentPartPr/>
                <p14:nvPr/>
              </p14:nvContentPartPr>
              <p14:xfrm>
                <a:off x="3742676" y="4941525"/>
                <a:ext cx="153360" cy="151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0CD645-4CEF-836F-1150-329B1E275F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33676" y="4932525"/>
                  <a:ext cx="171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39A38A-210C-77F8-B00D-96D5CB88E587}"/>
                    </a:ext>
                  </a:extLst>
                </p14:cNvPr>
                <p14:cNvContentPartPr/>
                <p14:nvPr/>
              </p14:nvContentPartPr>
              <p14:xfrm>
                <a:off x="4058756" y="4710405"/>
                <a:ext cx="112320" cy="160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39A38A-210C-77F8-B00D-96D5CB88E58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50116" y="4701405"/>
                  <a:ext cx="129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BCAD848-30F5-B774-8693-5E6EF3D822C0}"/>
                    </a:ext>
                  </a:extLst>
                </p14:cNvPr>
                <p14:cNvContentPartPr/>
                <p14:nvPr/>
              </p14:nvContentPartPr>
              <p14:xfrm>
                <a:off x="4451516" y="4374525"/>
                <a:ext cx="180720" cy="75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BCAD848-30F5-B774-8693-5E6EF3D822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42516" y="4365525"/>
                  <a:ext cx="19836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C77E83A-6F1C-85BF-23B2-E5A5614EC129}"/>
                    </a:ext>
                  </a:extLst>
                </p14:cNvPr>
                <p14:cNvContentPartPr/>
                <p14:nvPr/>
              </p14:nvContentPartPr>
              <p14:xfrm>
                <a:off x="4719716" y="4321965"/>
                <a:ext cx="104760" cy="263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C77E83A-6F1C-85BF-23B2-E5A5614EC1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10716" y="4312965"/>
                  <a:ext cx="122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70559E-242A-0760-37A4-D6AF30B7C0DE}"/>
                    </a:ext>
                  </a:extLst>
                </p14:cNvPr>
                <p14:cNvContentPartPr/>
                <p14:nvPr/>
              </p14:nvContentPartPr>
              <p14:xfrm>
                <a:off x="4947596" y="4303245"/>
                <a:ext cx="190800" cy="28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70559E-242A-0760-37A4-D6AF30B7C0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38596" y="4294245"/>
                  <a:ext cx="208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F7AF6D4-E876-80BD-E3C4-78E56B217596}"/>
                    </a:ext>
                  </a:extLst>
                </p14:cNvPr>
                <p14:cNvContentPartPr/>
                <p14:nvPr/>
              </p14:nvContentPartPr>
              <p14:xfrm>
                <a:off x="5196716" y="4515285"/>
                <a:ext cx="88920" cy="12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F7AF6D4-E876-80BD-E3C4-78E56B2175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88076" y="4506285"/>
                  <a:ext cx="106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8A9642-7413-0D84-08CD-83D31F8BFA4B}"/>
                    </a:ext>
                  </a:extLst>
                </p14:cNvPr>
                <p14:cNvContentPartPr/>
                <p14:nvPr/>
              </p14:nvContentPartPr>
              <p14:xfrm>
                <a:off x="5197076" y="4577565"/>
                <a:ext cx="105480" cy="6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8A9642-7413-0D84-08CD-83D31F8BFA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88436" y="4568925"/>
                  <a:ext cx="12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4A8128-C69E-B93E-864D-E4903D496E9F}"/>
                    </a:ext>
                  </a:extLst>
                </p14:cNvPr>
                <p14:cNvContentPartPr/>
                <p14:nvPr/>
              </p14:nvContentPartPr>
              <p14:xfrm>
                <a:off x="4625396" y="4738485"/>
                <a:ext cx="698760" cy="3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4A8128-C69E-B93E-864D-E4903D496E9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16756" y="4729845"/>
                  <a:ext cx="716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AA35BD-9917-86E0-00F9-8F9BEF0012A8}"/>
                    </a:ext>
                  </a:extLst>
                </p14:cNvPr>
                <p14:cNvContentPartPr/>
                <p14:nvPr/>
              </p14:nvContentPartPr>
              <p14:xfrm>
                <a:off x="4737716" y="4826325"/>
                <a:ext cx="188640" cy="289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AA35BD-9917-86E0-00F9-8F9BEF0012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28716" y="4817685"/>
                  <a:ext cx="206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75A0D9-D0DD-6B72-7A30-727F8559DA4E}"/>
                    </a:ext>
                  </a:extLst>
                </p14:cNvPr>
                <p14:cNvContentPartPr/>
                <p14:nvPr/>
              </p14:nvContentPartPr>
              <p14:xfrm>
                <a:off x="4998356" y="4901925"/>
                <a:ext cx="184680" cy="176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75A0D9-D0DD-6B72-7A30-727F8559DA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89356" y="4892925"/>
                  <a:ext cx="20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CAB30C6-A1D3-96C9-517B-4A2139FB3E0B}"/>
                    </a:ext>
                  </a:extLst>
                </p14:cNvPr>
                <p14:cNvContentPartPr/>
                <p14:nvPr/>
              </p14:nvContentPartPr>
              <p14:xfrm>
                <a:off x="5017796" y="5013165"/>
                <a:ext cx="156600" cy="11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CAB30C6-A1D3-96C9-517B-4A2139FB3E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09156" y="5004165"/>
                  <a:ext cx="174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7B126E-10E6-C51F-19CD-4EA5492DEA13}"/>
                    </a:ext>
                  </a:extLst>
                </p14:cNvPr>
                <p14:cNvContentPartPr/>
                <p14:nvPr/>
              </p14:nvContentPartPr>
              <p14:xfrm>
                <a:off x="5253596" y="4290285"/>
                <a:ext cx="203400" cy="86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7B126E-10E6-C51F-19CD-4EA5492DEA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44956" y="4281645"/>
                  <a:ext cx="221040" cy="88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8A6222-0726-F8E3-DFAC-9FCD85306943}"/>
                    </a:ext>
                  </a:extLst>
                </p14:cNvPr>
                <p14:cNvContentPartPr/>
                <p14:nvPr/>
              </p14:nvContentPartPr>
              <p14:xfrm>
                <a:off x="5541596" y="5065725"/>
                <a:ext cx="138240" cy="139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8A6222-0726-F8E3-DFAC-9FCD8530694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32956" y="5057085"/>
                  <a:ext cx="15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4E2C9F4-2FD0-DA3D-E6A1-B148374FB33A}"/>
                    </a:ext>
                  </a:extLst>
                </p14:cNvPr>
                <p14:cNvContentPartPr/>
                <p14:nvPr/>
              </p14:nvContentPartPr>
              <p14:xfrm>
                <a:off x="5751476" y="5081205"/>
                <a:ext cx="133560" cy="1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4E2C9F4-2FD0-DA3D-E6A1-B148374FB33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42476" y="5072205"/>
                  <a:ext cx="151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7990F73-EB7C-D50A-88F0-A718BE42500F}"/>
                    </a:ext>
                  </a:extLst>
                </p14:cNvPr>
                <p14:cNvContentPartPr/>
                <p14:nvPr/>
              </p14:nvContentPartPr>
              <p14:xfrm>
                <a:off x="5773796" y="5144205"/>
                <a:ext cx="113400" cy="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7990F73-EB7C-D50A-88F0-A718BE4250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65156" y="5135565"/>
                  <a:ext cx="131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8AF61B-D99D-4700-63D2-653433327EE4}"/>
                    </a:ext>
                  </a:extLst>
                </p14:cNvPr>
                <p14:cNvContentPartPr/>
                <p14:nvPr/>
              </p14:nvContentPartPr>
              <p14:xfrm>
                <a:off x="5955596" y="5051325"/>
                <a:ext cx="133920" cy="131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8AF61B-D99D-4700-63D2-653433327E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46956" y="5042685"/>
                  <a:ext cx="1515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8F941C4-C8FB-DF5F-EC78-23360A71F4BC}"/>
                  </a:ext>
                </a:extLst>
              </p14:cNvPr>
              <p14:cNvContentPartPr/>
              <p14:nvPr/>
            </p14:nvContentPartPr>
            <p14:xfrm>
              <a:off x="6546716" y="4519965"/>
              <a:ext cx="309600" cy="253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8F941C4-C8FB-DF5F-EC78-23360A71F4B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537716" y="4511325"/>
                <a:ext cx="32724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CE147BD-FF89-7FF9-CB10-2CAFCA627B83}"/>
              </a:ext>
            </a:extLst>
          </p:cNvPr>
          <p:cNvGrpSpPr/>
          <p:nvPr/>
        </p:nvGrpSpPr>
        <p:grpSpPr>
          <a:xfrm>
            <a:off x="6918956" y="4470285"/>
            <a:ext cx="874080" cy="255600"/>
            <a:chOff x="6918956" y="4470285"/>
            <a:chExt cx="8740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894D020-E867-74C9-A835-7986C18F7A87}"/>
                    </a:ext>
                  </a:extLst>
                </p14:cNvPr>
                <p14:cNvContentPartPr/>
                <p14:nvPr/>
              </p14:nvContentPartPr>
              <p14:xfrm>
                <a:off x="6918956" y="4550925"/>
                <a:ext cx="874080" cy="174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894D020-E867-74C9-A835-7986C18F7A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10316" y="4541925"/>
                  <a:ext cx="891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51E5DAD-D468-CE59-83F3-BD99B686D704}"/>
                    </a:ext>
                  </a:extLst>
                </p14:cNvPr>
                <p14:cNvContentPartPr/>
                <p14:nvPr/>
              </p14:nvContentPartPr>
              <p14:xfrm>
                <a:off x="7409996" y="447028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51E5DAD-D468-CE59-83F3-BD99B686D7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00996" y="446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964DA38-48C6-329A-8A39-DB1C912AE9EC}"/>
              </a:ext>
            </a:extLst>
          </p:cNvPr>
          <p:cNvGrpSpPr/>
          <p:nvPr/>
        </p:nvGrpSpPr>
        <p:grpSpPr>
          <a:xfrm>
            <a:off x="8069516" y="4312245"/>
            <a:ext cx="902520" cy="398160"/>
            <a:chOff x="8069516" y="4312245"/>
            <a:chExt cx="90252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0122F6-0414-85DD-3482-13155F67AEE4}"/>
                    </a:ext>
                  </a:extLst>
                </p14:cNvPr>
                <p14:cNvContentPartPr/>
                <p14:nvPr/>
              </p14:nvContentPartPr>
              <p14:xfrm>
                <a:off x="8069516" y="4312245"/>
                <a:ext cx="902520" cy="39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0122F6-0414-85DD-3482-13155F67AEE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60876" y="4303245"/>
                  <a:ext cx="920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C6806BE-5261-A24A-F794-A7A2D02FB9EB}"/>
                    </a:ext>
                  </a:extLst>
                </p14:cNvPr>
                <p14:cNvContentPartPr/>
                <p14:nvPr/>
              </p14:nvContentPartPr>
              <p14:xfrm>
                <a:off x="8594756" y="4469565"/>
                <a:ext cx="245880" cy="15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C6806BE-5261-A24A-F794-A7A2D02FB9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85756" y="4460925"/>
                  <a:ext cx="263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C2F8241-510A-D160-BD9D-7A4617A18372}"/>
                    </a:ext>
                  </a:extLst>
                </p14:cNvPr>
                <p14:cNvContentPartPr/>
                <p14:nvPr/>
              </p14:nvContentPartPr>
              <p14:xfrm>
                <a:off x="8443916" y="4342485"/>
                <a:ext cx="3816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C2F8241-510A-D160-BD9D-7A4617A1837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34916" y="4333845"/>
                  <a:ext cx="558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D9B0828-78D8-E1F3-9EED-03DDAC6ABB47}"/>
                  </a:ext>
                </a:extLst>
              </p14:cNvPr>
              <p14:cNvContentPartPr/>
              <p14:nvPr/>
            </p14:nvContentPartPr>
            <p14:xfrm>
              <a:off x="9303596" y="4564605"/>
              <a:ext cx="137520" cy="1598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D9B0828-78D8-E1F3-9EED-03DDAC6ABB4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294596" y="4555965"/>
                <a:ext cx="1551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C4E04E7-6994-EDE9-D80B-036B38C0497D}"/>
              </a:ext>
            </a:extLst>
          </p:cNvPr>
          <p:cNvGrpSpPr/>
          <p:nvPr/>
        </p:nvGrpSpPr>
        <p:grpSpPr>
          <a:xfrm>
            <a:off x="2163726" y="5593515"/>
            <a:ext cx="564840" cy="449280"/>
            <a:chOff x="2163726" y="5593515"/>
            <a:chExt cx="56484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68D5F8-FD60-C4FA-FF84-EF07F9027E16}"/>
                    </a:ext>
                  </a:extLst>
                </p14:cNvPr>
                <p14:cNvContentPartPr/>
                <p14:nvPr/>
              </p14:nvContentPartPr>
              <p14:xfrm>
                <a:off x="2208006" y="5722395"/>
                <a:ext cx="133920" cy="27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68D5F8-FD60-C4FA-FF84-EF07F9027E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99006" y="5713755"/>
                  <a:ext cx="151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E3135AD-B99D-4FEC-B13E-49F5712FD29E}"/>
                    </a:ext>
                  </a:extLst>
                </p14:cNvPr>
                <p14:cNvContentPartPr/>
                <p14:nvPr/>
              </p14:nvContentPartPr>
              <p14:xfrm>
                <a:off x="2163726" y="5712675"/>
                <a:ext cx="231840" cy="6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E3135AD-B99D-4FEC-B13E-49F5712FD29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54726" y="5703675"/>
                  <a:ext cx="24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B4E3EB1-2B35-9632-583D-B771619F894E}"/>
                    </a:ext>
                  </a:extLst>
                </p14:cNvPr>
                <p14:cNvContentPartPr/>
                <p14:nvPr/>
              </p14:nvContentPartPr>
              <p14:xfrm>
                <a:off x="2361726" y="5593515"/>
                <a:ext cx="366840" cy="449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B4E3EB1-2B35-9632-583D-B771619F89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2726" y="5584515"/>
                  <a:ext cx="384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F6C3286-ED1D-4196-0271-794451CF18A1}"/>
                    </a:ext>
                  </a:extLst>
                </p14:cNvPr>
                <p14:cNvContentPartPr/>
                <p14:nvPr/>
              </p14:nvContentPartPr>
              <p14:xfrm>
                <a:off x="2631006" y="5747955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F6C3286-ED1D-4196-0271-794451CF18A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22006" y="57389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0DEFCF4-5699-9850-4D53-148F95D57058}"/>
                  </a:ext>
                </a:extLst>
              </p14:cNvPr>
              <p14:cNvContentPartPr/>
              <p14:nvPr/>
            </p14:nvContentPartPr>
            <p14:xfrm>
              <a:off x="2979846" y="5807715"/>
              <a:ext cx="1066320" cy="2044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0DEFCF4-5699-9850-4D53-148F95D5705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970846" y="5799075"/>
                <a:ext cx="108396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3567A1A-72B5-AF19-BFFE-516A54E371D4}"/>
              </a:ext>
            </a:extLst>
          </p:cNvPr>
          <p:cNvGrpSpPr/>
          <p:nvPr/>
        </p:nvGrpSpPr>
        <p:grpSpPr>
          <a:xfrm>
            <a:off x="4453686" y="5737155"/>
            <a:ext cx="636480" cy="385560"/>
            <a:chOff x="4453686" y="5737155"/>
            <a:chExt cx="636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B17D373-3A42-AE16-985D-6BC7437DDEB9}"/>
                    </a:ext>
                  </a:extLst>
                </p14:cNvPr>
                <p14:cNvContentPartPr/>
                <p14:nvPr/>
              </p14:nvContentPartPr>
              <p14:xfrm>
                <a:off x="4453686" y="5779275"/>
                <a:ext cx="291960" cy="317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B17D373-3A42-AE16-985D-6BC7437DDEB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45046" y="5770275"/>
                  <a:ext cx="309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770A2F1-D9A6-FBA3-778B-BD6454A4BF34}"/>
                    </a:ext>
                  </a:extLst>
                </p14:cNvPr>
                <p14:cNvContentPartPr/>
                <p14:nvPr/>
              </p14:nvContentPartPr>
              <p14:xfrm>
                <a:off x="4458366" y="5737155"/>
                <a:ext cx="246960" cy="15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770A2F1-D9A6-FBA3-778B-BD6454A4BF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49726" y="5728515"/>
                  <a:ext cx="264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2AAEE51-224A-D298-46F6-1196FF4EFAEE}"/>
                    </a:ext>
                  </a:extLst>
                </p14:cNvPr>
                <p14:cNvContentPartPr/>
                <p14:nvPr/>
              </p14:nvContentPartPr>
              <p14:xfrm>
                <a:off x="4833126" y="5779995"/>
                <a:ext cx="257040" cy="342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2AAEE51-224A-D298-46F6-1196FF4EFAE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24126" y="5770995"/>
                  <a:ext cx="27468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D65BAF1-612C-E256-3106-CA7A481C81B5}"/>
              </a:ext>
            </a:extLst>
          </p:cNvPr>
          <p:cNvGrpSpPr/>
          <p:nvPr/>
        </p:nvGrpSpPr>
        <p:grpSpPr>
          <a:xfrm>
            <a:off x="5465646" y="5709435"/>
            <a:ext cx="834480" cy="352800"/>
            <a:chOff x="5465646" y="5709435"/>
            <a:chExt cx="8344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7748241-602A-97A6-0C83-7F6BDFA04CB8}"/>
                    </a:ext>
                  </a:extLst>
                </p14:cNvPr>
                <p14:cNvContentPartPr/>
                <p14:nvPr/>
              </p14:nvContentPartPr>
              <p14:xfrm>
                <a:off x="5465646" y="5709435"/>
                <a:ext cx="471600" cy="352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7748241-602A-97A6-0C83-7F6BDFA04CB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56646" y="5700795"/>
                  <a:ext cx="4892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479C72-1B48-EBBD-604F-FEF0D937354A}"/>
                    </a:ext>
                  </a:extLst>
                </p14:cNvPr>
                <p14:cNvContentPartPr/>
                <p14:nvPr/>
              </p14:nvContentPartPr>
              <p14:xfrm>
                <a:off x="6171246" y="5879715"/>
                <a:ext cx="128880" cy="129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479C72-1B48-EBBD-604F-FEF0D93735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62606" y="5870715"/>
                  <a:ext cx="14652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1738B5D-072A-9A97-DB72-883612EF0B31}"/>
                  </a:ext>
                </a:extLst>
              </p14:cNvPr>
              <p14:cNvContentPartPr/>
              <p14:nvPr/>
            </p14:nvContentPartPr>
            <p14:xfrm>
              <a:off x="6535566" y="5879715"/>
              <a:ext cx="966960" cy="3474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1738B5D-072A-9A97-DB72-883612EF0B3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526566" y="5871075"/>
                <a:ext cx="98460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B6A6FA1-AABD-17E7-9984-EF1606E67EEC}"/>
              </a:ext>
            </a:extLst>
          </p:cNvPr>
          <p:cNvGrpSpPr/>
          <p:nvPr/>
        </p:nvGrpSpPr>
        <p:grpSpPr>
          <a:xfrm>
            <a:off x="7462916" y="5694285"/>
            <a:ext cx="506880" cy="332280"/>
            <a:chOff x="7462916" y="5694285"/>
            <a:chExt cx="50688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20CB61D-79D3-9FA2-B812-F3E8CD6519AE}"/>
                    </a:ext>
                  </a:extLst>
                </p14:cNvPr>
                <p14:cNvContentPartPr/>
                <p14:nvPr/>
              </p14:nvContentPartPr>
              <p14:xfrm>
                <a:off x="7462916" y="5694285"/>
                <a:ext cx="503640" cy="332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20CB61D-79D3-9FA2-B812-F3E8CD6519A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53916" y="5685285"/>
                  <a:ext cx="521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9E98785-EF1F-7B7F-C999-839A94D98FA4}"/>
                    </a:ext>
                  </a:extLst>
                </p14:cNvPr>
                <p14:cNvContentPartPr/>
                <p14:nvPr/>
              </p14:nvContentPartPr>
              <p14:xfrm>
                <a:off x="7753796" y="5797965"/>
                <a:ext cx="216000" cy="38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9E98785-EF1F-7B7F-C999-839A94D98F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44796" y="5788965"/>
                  <a:ext cx="2336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985663A-9895-B548-8047-2BF2EFDCD800}"/>
                  </a:ext>
                </a:extLst>
              </p14:cNvPr>
              <p14:cNvContentPartPr/>
              <p14:nvPr/>
            </p14:nvContentPartPr>
            <p14:xfrm>
              <a:off x="7402076" y="4929285"/>
              <a:ext cx="870840" cy="7286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985663A-9895-B548-8047-2BF2EFDCD80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393076" y="4920645"/>
                <a:ext cx="888480" cy="7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8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01C4DDF-9410-6E38-5063-AE2C86E968AE}"/>
              </a:ext>
            </a:extLst>
          </p:cNvPr>
          <p:cNvGrpSpPr/>
          <p:nvPr/>
        </p:nvGrpSpPr>
        <p:grpSpPr>
          <a:xfrm>
            <a:off x="372640" y="229591"/>
            <a:ext cx="3402406" cy="752991"/>
            <a:chOff x="4978196" y="5430765"/>
            <a:chExt cx="4655520" cy="10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20E6C92-80F9-DD84-FFE4-6B9FC8C971EA}"/>
                    </a:ext>
                  </a:extLst>
                </p14:cNvPr>
                <p14:cNvContentPartPr/>
                <p14:nvPr/>
              </p14:nvContentPartPr>
              <p14:xfrm>
                <a:off x="5028236" y="5940165"/>
                <a:ext cx="454680" cy="294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20E6C92-80F9-DD84-FFE4-6B9FC8C971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15921" y="5927854"/>
                  <a:ext cx="478818" cy="31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5BD8C8-270C-7D5B-AA65-EA648F353043}"/>
                    </a:ext>
                  </a:extLst>
                </p14:cNvPr>
                <p14:cNvContentPartPr/>
                <p14:nvPr/>
              </p14:nvContentPartPr>
              <p14:xfrm>
                <a:off x="4978196" y="5864925"/>
                <a:ext cx="426600" cy="50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5BD8C8-270C-7D5B-AA65-EA648F3530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65881" y="5852660"/>
                  <a:ext cx="450738" cy="74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DA81FF-AEC0-8D9F-0BF0-E7F5E438051B}"/>
                    </a:ext>
                  </a:extLst>
                </p14:cNvPr>
                <p14:cNvContentPartPr/>
                <p14:nvPr/>
              </p14:nvContentPartPr>
              <p14:xfrm>
                <a:off x="5964596" y="5963205"/>
                <a:ext cx="24552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DA81FF-AEC0-8D9F-0BF0-E7F5E43805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52295" y="5950872"/>
                  <a:ext cx="269629" cy="37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AB74CB-51C9-6666-A532-CE31FD1702B3}"/>
                    </a:ext>
                  </a:extLst>
                </p14:cNvPr>
                <p14:cNvContentPartPr/>
                <p14:nvPr/>
              </p14:nvContentPartPr>
              <p14:xfrm>
                <a:off x="6014636" y="6076245"/>
                <a:ext cx="208080" cy="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AB74CB-51C9-6666-A532-CE31FD1702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02338" y="6063870"/>
                  <a:ext cx="232184" cy="32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7161BE-3136-19C1-F081-503DA71E929B}"/>
                    </a:ext>
                  </a:extLst>
                </p14:cNvPr>
                <p14:cNvContentPartPr/>
                <p14:nvPr/>
              </p14:nvContentPartPr>
              <p14:xfrm>
                <a:off x="5395436" y="6299805"/>
                <a:ext cx="128880" cy="16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7161BE-3136-19C1-F081-503DA71E92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83138" y="6287512"/>
                  <a:ext cx="152984" cy="185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A51C5D-8FE3-A8E3-7DBC-13A3EB102AF0}"/>
                    </a:ext>
                  </a:extLst>
                </p14:cNvPr>
                <p14:cNvContentPartPr/>
                <p14:nvPr/>
              </p14:nvContentPartPr>
              <p14:xfrm>
                <a:off x="5564276" y="6318165"/>
                <a:ext cx="124200" cy="12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A51C5D-8FE3-A8E3-7DBC-13A3EB102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1955" y="6305879"/>
                  <a:ext cx="148350" cy="1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89DE73-0DFD-E29F-22C2-0A54113086D3}"/>
                    </a:ext>
                  </a:extLst>
                </p14:cNvPr>
                <p14:cNvContentPartPr/>
                <p14:nvPr/>
              </p14:nvContentPartPr>
              <p14:xfrm>
                <a:off x="8210996" y="5579085"/>
                <a:ext cx="259560" cy="36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89DE73-0DFD-E29F-22C2-0A54113086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98659" y="5566779"/>
                  <a:ext cx="283740" cy="391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9528E3-F1FE-88A3-2F27-C8F89BD860C2}"/>
                    </a:ext>
                  </a:extLst>
                </p14:cNvPr>
                <p14:cNvContentPartPr/>
                <p14:nvPr/>
              </p14:nvContentPartPr>
              <p14:xfrm>
                <a:off x="8145476" y="5507085"/>
                <a:ext cx="30672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9528E3-F1FE-88A3-2F27-C8F89BD860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33168" y="5494729"/>
                  <a:ext cx="330844" cy="53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770533-7439-F101-854F-73E97E9809D0}"/>
                    </a:ext>
                  </a:extLst>
                </p14:cNvPr>
                <p14:cNvContentPartPr/>
                <p14:nvPr/>
              </p14:nvContentPartPr>
              <p14:xfrm>
                <a:off x="8608436" y="5657925"/>
                <a:ext cx="200160" cy="19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770533-7439-F101-854F-73E97E9809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96141" y="5645617"/>
                  <a:ext cx="224258" cy="221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4CBB1C-E7C8-3681-72C1-4D70191CA917}"/>
                    </a:ext>
                  </a:extLst>
                </p14:cNvPr>
                <p14:cNvContentPartPr/>
                <p14:nvPr/>
              </p14:nvContentPartPr>
              <p14:xfrm>
                <a:off x="8627876" y="5655765"/>
                <a:ext cx="173520" cy="18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4CBB1C-E7C8-3681-72C1-4D70191CA9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15587" y="5643482"/>
                  <a:ext cx="197606" cy="211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D39F7F-D4CA-7E43-8801-78DAF448B461}"/>
                    </a:ext>
                  </a:extLst>
                </p14:cNvPr>
                <p14:cNvContentPartPr/>
                <p14:nvPr/>
              </p14:nvContentPartPr>
              <p14:xfrm>
                <a:off x="8898236" y="5533005"/>
                <a:ext cx="376560" cy="31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D39F7F-D4CA-7E43-8801-78DAF448B4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85930" y="5520688"/>
                  <a:ext cx="400680" cy="336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B5D187-830D-392E-69DC-16AEC859E5EE}"/>
                    </a:ext>
                  </a:extLst>
                </p14:cNvPr>
                <p14:cNvContentPartPr/>
                <p14:nvPr/>
              </p14:nvContentPartPr>
              <p14:xfrm>
                <a:off x="8931356" y="5430765"/>
                <a:ext cx="262800" cy="5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B5D187-830D-392E-69DC-16AEC859E5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19053" y="5418465"/>
                  <a:ext cx="286915" cy="83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04EF6E-E722-19FB-4989-E3DBFC8407B2}"/>
                    </a:ext>
                  </a:extLst>
                </p14:cNvPr>
                <p14:cNvContentPartPr/>
                <p14:nvPr/>
              </p14:nvContentPartPr>
              <p14:xfrm>
                <a:off x="9256796" y="5497365"/>
                <a:ext cx="261360" cy="37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04EF6E-E722-19FB-4989-E3DBFC8407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44491" y="5485067"/>
                  <a:ext cx="285478" cy="399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3D999E-E6E9-AF4B-4E13-41936BAE24FE}"/>
                    </a:ext>
                  </a:extLst>
                </p14:cNvPr>
                <p14:cNvContentPartPr/>
                <p14:nvPr/>
              </p14:nvContentPartPr>
              <p14:xfrm>
                <a:off x="8084636" y="5941605"/>
                <a:ext cx="1549080" cy="86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3D999E-E6E9-AF4B-4E13-41936BAE24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72322" y="5929332"/>
                  <a:ext cx="1573215" cy="110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0CF36C-1731-694E-ECEA-A8A883EC7E2A}"/>
                    </a:ext>
                  </a:extLst>
                </p14:cNvPr>
                <p14:cNvContentPartPr/>
                <p14:nvPr/>
              </p14:nvContentPartPr>
              <p14:xfrm>
                <a:off x="8702756" y="6090645"/>
                <a:ext cx="256320" cy="29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0CF36C-1731-694E-ECEA-A8A883EC7E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90457" y="6078326"/>
                  <a:ext cx="280427" cy="320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ECF238-3DA2-1238-0299-1DBD3A57261A}"/>
                    </a:ext>
                  </a:extLst>
                </p14:cNvPr>
                <p14:cNvContentPartPr/>
                <p14:nvPr/>
              </p14:nvContentPartPr>
              <p14:xfrm>
                <a:off x="9000116" y="6062565"/>
                <a:ext cx="183960" cy="12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ECF238-3DA2-1238-0299-1DBD3A5726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87819" y="6050251"/>
                  <a:ext cx="208062" cy="151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A64379-FCF8-A84B-967D-AA2EB6C89885}"/>
                    </a:ext>
                  </a:extLst>
                </p14:cNvPr>
                <p14:cNvContentPartPr/>
                <p14:nvPr/>
              </p14:nvContentPartPr>
              <p14:xfrm>
                <a:off x="6569036" y="5797965"/>
                <a:ext cx="31320" cy="22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A64379-FCF8-A84B-967D-AA2EB6C898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56607" y="5785660"/>
                  <a:ext cx="55680" cy="246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B9519F-E88F-94F1-1438-7B35B9D1AE57}"/>
                    </a:ext>
                  </a:extLst>
                </p14:cNvPr>
                <p14:cNvContentPartPr/>
                <p14:nvPr/>
              </p14:nvContentPartPr>
              <p14:xfrm>
                <a:off x="6472556" y="5924325"/>
                <a:ext cx="22284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B9519F-E88F-94F1-1438-7B35B9D1AE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60258" y="5912195"/>
                  <a:ext cx="246944" cy="34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F8A0BA-F9FC-B1DF-D208-AAA64529FA4A}"/>
                    </a:ext>
                  </a:extLst>
                </p14:cNvPr>
                <p14:cNvContentPartPr/>
                <p14:nvPr/>
              </p14:nvContentPartPr>
              <p14:xfrm>
                <a:off x="6466076" y="6106845"/>
                <a:ext cx="30816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F8A0BA-F9FC-B1DF-D208-AAA64529FA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53789" y="6094621"/>
                  <a:ext cx="332243" cy="89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46089A-8A0C-CB70-5179-93D72038E814}"/>
                    </a:ext>
                  </a:extLst>
                </p14:cNvPr>
                <p14:cNvContentPartPr/>
                <p14:nvPr/>
              </p14:nvContentPartPr>
              <p14:xfrm>
                <a:off x="6893036" y="5736765"/>
                <a:ext cx="9720" cy="23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46089A-8A0C-CB70-5179-93D72038E8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80886" y="5724450"/>
                  <a:ext cx="33534" cy="254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03BA03-44A9-0800-FE68-E168F58EFAEF}"/>
                    </a:ext>
                  </a:extLst>
                </p14:cNvPr>
                <p14:cNvContentPartPr/>
                <p14:nvPr/>
              </p14:nvContentPartPr>
              <p14:xfrm>
                <a:off x="6835796" y="5975445"/>
                <a:ext cx="177480" cy="5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03BA03-44A9-0800-FE68-E168F58EFA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23471" y="5963150"/>
                  <a:ext cx="201637" cy="79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0C0A35-9C69-BC3D-4060-0F649E1077FF}"/>
                    </a:ext>
                  </a:extLst>
                </p14:cNvPr>
                <p14:cNvContentPartPr/>
                <p14:nvPr/>
              </p14:nvContentPartPr>
              <p14:xfrm>
                <a:off x="6914276" y="6097485"/>
                <a:ext cx="164520" cy="163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0C0A35-9C69-BC3D-4060-0F649E1077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01962" y="6085141"/>
                  <a:ext cx="188656" cy="187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421D80-E333-D3B3-40D1-6B838AF64BD3}"/>
                    </a:ext>
                  </a:extLst>
                </p14:cNvPr>
                <p14:cNvContentPartPr/>
                <p14:nvPr/>
              </p14:nvContentPartPr>
              <p14:xfrm>
                <a:off x="7142156" y="5803005"/>
                <a:ext cx="337320" cy="21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421D80-E333-D3B3-40D1-6B838AF64B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9827" y="5790695"/>
                  <a:ext cx="361485" cy="238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9BB0B2-BCCE-5F61-7CC7-EC21440CFD49}"/>
                    </a:ext>
                  </a:extLst>
                </p14:cNvPr>
                <p14:cNvContentPartPr/>
                <p14:nvPr/>
              </p14:nvContentPartPr>
              <p14:xfrm>
                <a:off x="7420796" y="5993085"/>
                <a:ext cx="17640" cy="172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9BB0B2-BCCE-5F61-7CC7-EC21440CFD4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08546" y="5980812"/>
                  <a:ext cx="41650" cy="196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D04B00-FB06-534F-D31D-1006EEF6DAF0}"/>
                    </a:ext>
                  </a:extLst>
                </p14:cNvPr>
                <p14:cNvContentPartPr/>
                <p14:nvPr/>
              </p14:nvContentPartPr>
              <p14:xfrm>
                <a:off x="7352756" y="6149325"/>
                <a:ext cx="208080" cy="2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D04B00-FB06-534F-D31D-1006EEF6DA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40458" y="6136999"/>
                  <a:ext cx="232184" cy="46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FC455C-0AB4-C107-31A0-CFD2E50E26CC}"/>
                    </a:ext>
                  </a:extLst>
                </p14:cNvPr>
                <p14:cNvContentPartPr/>
                <p14:nvPr/>
              </p14:nvContentPartPr>
              <p14:xfrm>
                <a:off x="7652636" y="5809485"/>
                <a:ext cx="158040" cy="26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FC455C-0AB4-C107-31A0-CFD2E50E26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40366" y="5797167"/>
                  <a:ext cx="182090" cy="288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3046F3-5E4F-AC04-4DCC-39A5FDFFBF93}"/>
                    </a:ext>
                  </a:extLst>
                </p14:cNvPr>
                <p14:cNvContentPartPr/>
                <p14:nvPr/>
              </p14:nvContentPartPr>
              <p14:xfrm>
                <a:off x="7806716" y="6011805"/>
                <a:ext cx="145440" cy="13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3046F3-5E4F-AC04-4DCC-39A5FDFFBF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94391" y="5999468"/>
                  <a:ext cx="169598" cy="1559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A44754-E81B-7827-B114-34B8AFFC0218}"/>
              </a:ext>
            </a:extLst>
          </p:cNvPr>
          <p:cNvGrpSpPr/>
          <p:nvPr/>
        </p:nvGrpSpPr>
        <p:grpSpPr>
          <a:xfrm>
            <a:off x="4903316" y="136965"/>
            <a:ext cx="2063520" cy="537840"/>
            <a:chOff x="4903316" y="136965"/>
            <a:chExt cx="20635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BBC395-03A0-4D63-9E61-C4AC3BE343BE}"/>
                    </a:ext>
                  </a:extLst>
                </p14:cNvPr>
                <p14:cNvContentPartPr/>
                <p14:nvPr/>
              </p14:nvContentPartPr>
              <p14:xfrm>
                <a:off x="4903316" y="286725"/>
                <a:ext cx="216000" cy="29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BBC395-03A0-4D63-9E61-C4AC3BE343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94316" y="278085"/>
                  <a:ext cx="233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2ABA90-9B8B-99A3-E6C7-BAA24638389A}"/>
                    </a:ext>
                  </a:extLst>
                </p14:cNvPr>
                <p14:cNvContentPartPr/>
                <p14:nvPr/>
              </p14:nvContentPartPr>
              <p14:xfrm>
                <a:off x="4914836" y="196365"/>
                <a:ext cx="211680" cy="2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2ABA90-9B8B-99A3-E6C7-BAA2463838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06196" y="187725"/>
                  <a:ext cx="22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B2B8C8-629C-11CE-C0F2-772186700D79}"/>
                    </a:ext>
                  </a:extLst>
                </p14:cNvPr>
                <p14:cNvContentPartPr/>
                <p14:nvPr/>
              </p14:nvContentPartPr>
              <p14:xfrm>
                <a:off x="5339276" y="433965"/>
                <a:ext cx="277560" cy="13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FB2B8C8-629C-11CE-C0F2-772186700D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30636" y="424965"/>
                  <a:ext cx="29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3EFA4B-0F6D-1857-5339-392EDE799302}"/>
                    </a:ext>
                  </a:extLst>
                </p14:cNvPr>
                <p14:cNvContentPartPr/>
                <p14:nvPr/>
              </p14:nvContentPartPr>
              <p14:xfrm>
                <a:off x="5530076" y="340005"/>
                <a:ext cx="86760" cy="178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3EFA4B-0F6D-1857-5339-392EDE7993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21436" y="331365"/>
                  <a:ext cx="104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F7559B-F97C-5E34-9BC5-21C214765EDA}"/>
                    </a:ext>
                  </a:extLst>
                </p14:cNvPr>
                <p14:cNvContentPartPr/>
                <p14:nvPr/>
              </p14:nvContentPartPr>
              <p14:xfrm>
                <a:off x="5860196" y="136965"/>
                <a:ext cx="1106640" cy="53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F7559B-F97C-5E34-9BC5-21C214765E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51556" y="127965"/>
                  <a:ext cx="11242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02C3F2-343C-2EA9-A75C-87B028E8E16B}"/>
                    </a:ext>
                  </a:extLst>
                </p14:cNvPr>
                <p14:cNvContentPartPr/>
                <p14:nvPr/>
              </p14:nvContentPartPr>
              <p14:xfrm>
                <a:off x="6437636" y="268365"/>
                <a:ext cx="15480" cy="4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02C3F2-343C-2EA9-A75C-87B028E8E1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28996" y="259365"/>
                  <a:ext cx="331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AF03FD-1CC4-7011-7831-6DAF54D4CA98}"/>
              </a:ext>
            </a:extLst>
          </p:cNvPr>
          <p:cNvGrpSpPr/>
          <p:nvPr/>
        </p:nvGrpSpPr>
        <p:grpSpPr>
          <a:xfrm>
            <a:off x="7240076" y="93045"/>
            <a:ext cx="1412280" cy="680760"/>
            <a:chOff x="7240076" y="93045"/>
            <a:chExt cx="141228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E12A5B-A968-CBFD-26D7-B71706FD5F48}"/>
                    </a:ext>
                  </a:extLst>
                </p14:cNvPr>
                <p14:cNvContentPartPr/>
                <p14:nvPr/>
              </p14:nvContentPartPr>
              <p14:xfrm>
                <a:off x="7240076" y="93045"/>
                <a:ext cx="881640" cy="68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E12A5B-A968-CBFD-26D7-B71706FD5F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31436" y="84405"/>
                  <a:ext cx="89928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A6DC8D-E736-5B1E-9E42-6627AAD83FFA}"/>
                    </a:ext>
                  </a:extLst>
                </p14:cNvPr>
                <p14:cNvContentPartPr/>
                <p14:nvPr/>
              </p14:nvContentPartPr>
              <p14:xfrm>
                <a:off x="8411876" y="348645"/>
                <a:ext cx="240480" cy="171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A6DC8D-E736-5B1E-9E42-6627AAD83FF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02876" y="340005"/>
                  <a:ext cx="258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4657D4-09BE-FED2-F2BD-8A7ED47FCAB5}"/>
                    </a:ext>
                  </a:extLst>
                </p14:cNvPr>
                <p14:cNvContentPartPr/>
                <p14:nvPr/>
              </p14:nvContentPartPr>
              <p14:xfrm>
                <a:off x="8424116" y="447285"/>
                <a:ext cx="216720" cy="3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4657D4-09BE-FED2-F2BD-8A7ED47FCA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15476" y="438645"/>
                  <a:ext cx="23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B414B81-6146-B638-85B4-416CE7B0596F}"/>
                    </a:ext>
                  </a:extLst>
                </p14:cNvPr>
                <p14:cNvContentPartPr/>
                <p14:nvPr/>
              </p14:nvContentPartPr>
              <p14:xfrm>
                <a:off x="8487836" y="103485"/>
                <a:ext cx="154440" cy="15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B414B81-6146-B638-85B4-416CE7B059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79196" y="94485"/>
                  <a:ext cx="1720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D6F8CC-5BA0-6456-9E38-9A8B6EAF04DD}"/>
              </a:ext>
            </a:extLst>
          </p:cNvPr>
          <p:cNvGrpSpPr/>
          <p:nvPr/>
        </p:nvGrpSpPr>
        <p:grpSpPr>
          <a:xfrm>
            <a:off x="4911956" y="833565"/>
            <a:ext cx="659520" cy="437760"/>
            <a:chOff x="4911956" y="833565"/>
            <a:chExt cx="6595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47E8C2-B1E5-14CE-90CE-4751039B5261}"/>
                    </a:ext>
                  </a:extLst>
                </p14:cNvPr>
                <p14:cNvContentPartPr/>
                <p14:nvPr/>
              </p14:nvContentPartPr>
              <p14:xfrm>
                <a:off x="4934996" y="921045"/>
                <a:ext cx="239400" cy="350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47E8C2-B1E5-14CE-90CE-4751039B526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25996" y="912045"/>
                  <a:ext cx="2570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FC5B0D-4630-3FC0-261F-3AEB694B4125}"/>
                    </a:ext>
                  </a:extLst>
                </p14:cNvPr>
                <p14:cNvContentPartPr/>
                <p14:nvPr/>
              </p14:nvContentPartPr>
              <p14:xfrm>
                <a:off x="4911956" y="833565"/>
                <a:ext cx="263520" cy="3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FC5B0D-4630-3FC0-261F-3AEB694B41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3316" y="824925"/>
                  <a:ext cx="281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576FA0-BB9F-63E5-F13B-8180AA6494BE}"/>
                    </a:ext>
                  </a:extLst>
                </p14:cNvPr>
                <p14:cNvContentPartPr/>
                <p14:nvPr/>
              </p14:nvContentPartPr>
              <p14:xfrm>
                <a:off x="5335316" y="914925"/>
                <a:ext cx="236160" cy="35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576FA0-BB9F-63E5-F13B-8180AA6494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26676" y="905925"/>
                  <a:ext cx="253800" cy="37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0B5543-9278-ABC1-DD33-B643FAFD9DE8}"/>
              </a:ext>
            </a:extLst>
          </p:cNvPr>
          <p:cNvGrpSpPr/>
          <p:nvPr/>
        </p:nvGrpSpPr>
        <p:grpSpPr>
          <a:xfrm>
            <a:off x="6017156" y="749685"/>
            <a:ext cx="3969360" cy="578880"/>
            <a:chOff x="6017156" y="749685"/>
            <a:chExt cx="396936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57B9C6-BAB4-A350-908C-22F5E2E21921}"/>
                    </a:ext>
                  </a:extLst>
                </p14:cNvPr>
                <p14:cNvContentPartPr/>
                <p14:nvPr/>
              </p14:nvContentPartPr>
              <p14:xfrm>
                <a:off x="6017156" y="830325"/>
                <a:ext cx="605520" cy="35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57B9C6-BAB4-A350-908C-22F5E2E219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08516" y="821685"/>
                  <a:ext cx="623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CF287C-CE10-A34D-F10C-1D5A6BE5F9A3}"/>
                    </a:ext>
                  </a:extLst>
                </p14:cNvPr>
                <p14:cNvContentPartPr/>
                <p14:nvPr/>
              </p14:nvContentPartPr>
              <p14:xfrm>
                <a:off x="6859196" y="963165"/>
                <a:ext cx="489240" cy="14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CF287C-CE10-A34D-F10C-1D5A6BE5F9A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50196" y="954165"/>
                  <a:ext cx="506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09DB8B-94E3-22AF-ABDF-C1607ADAAB30}"/>
                    </a:ext>
                  </a:extLst>
                </p14:cNvPr>
                <p14:cNvContentPartPr/>
                <p14:nvPr/>
              </p14:nvContentPartPr>
              <p14:xfrm>
                <a:off x="7618076" y="931125"/>
                <a:ext cx="123120" cy="15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09DB8B-94E3-22AF-ABDF-C1607ADAAB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09436" y="922125"/>
                  <a:ext cx="140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254E8B-26B9-B24E-E793-E6391FCAED5D}"/>
                    </a:ext>
                  </a:extLst>
                </p14:cNvPr>
                <p14:cNvContentPartPr/>
                <p14:nvPr/>
              </p14:nvContentPartPr>
              <p14:xfrm>
                <a:off x="7625276" y="749685"/>
                <a:ext cx="132840" cy="12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254E8B-26B9-B24E-E793-E6391FCAED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16636" y="741045"/>
                  <a:ext cx="150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96DFBE8-6BFA-4F74-5DA5-292FAEB71BAB}"/>
                    </a:ext>
                  </a:extLst>
                </p14:cNvPr>
                <p14:cNvContentPartPr/>
                <p14:nvPr/>
              </p14:nvContentPartPr>
              <p14:xfrm>
                <a:off x="8119916" y="756165"/>
                <a:ext cx="1866600" cy="57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96DFBE8-6BFA-4F74-5DA5-292FAEB71B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10916" y="747525"/>
                  <a:ext cx="18842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C4C615F-C4B0-05A1-5F6A-FF28FE8DF595}"/>
                    </a:ext>
                  </a:extLst>
                </p14:cNvPr>
                <p14:cNvContentPartPr/>
                <p14:nvPr/>
              </p14:nvContentPartPr>
              <p14:xfrm>
                <a:off x="9668996" y="828165"/>
                <a:ext cx="306360" cy="94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C4C615F-C4B0-05A1-5F6A-FF28FE8DF59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60356" y="819525"/>
                  <a:ext cx="32400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4BE3A3-5E7A-6103-A676-9A6EF8F33F55}"/>
                  </a:ext>
                </a:extLst>
              </p14:cNvPr>
              <p14:cNvContentPartPr/>
              <p14:nvPr/>
            </p14:nvContentPartPr>
            <p14:xfrm>
              <a:off x="5283476" y="1611885"/>
              <a:ext cx="200880" cy="18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4BE3A3-5E7A-6103-A676-9A6EF8F33F5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274476" y="1602885"/>
                <a:ext cx="218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AA71B44-BC14-A700-CD9E-5A9DFDD57581}"/>
                  </a:ext>
                </a:extLst>
              </p14:cNvPr>
              <p14:cNvContentPartPr/>
              <p14:nvPr/>
            </p14:nvContentPartPr>
            <p14:xfrm>
              <a:off x="5372756" y="1486605"/>
              <a:ext cx="84960" cy="88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AA71B44-BC14-A700-CD9E-5A9DFDD5758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63756" y="1477605"/>
                <a:ext cx="1026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DBCA232B-DE00-77B5-5B5D-E4A0B5483FB4}"/>
              </a:ext>
            </a:extLst>
          </p:cNvPr>
          <p:cNvGrpSpPr/>
          <p:nvPr/>
        </p:nvGrpSpPr>
        <p:grpSpPr>
          <a:xfrm>
            <a:off x="5680916" y="1477965"/>
            <a:ext cx="618120" cy="382320"/>
            <a:chOff x="5680916" y="1477965"/>
            <a:chExt cx="618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D9427F-5064-91B1-C175-5340B07445B0}"/>
                    </a:ext>
                  </a:extLst>
                </p14:cNvPr>
                <p14:cNvContentPartPr/>
                <p14:nvPr/>
              </p14:nvContentPartPr>
              <p14:xfrm>
                <a:off x="5728076" y="1658325"/>
                <a:ext cx="168840" cy="16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D9427F-5064-91B1-C175-5340B07445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19436" y="1649325"/>
                  <a:ext cx="186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97D10F-3751-C1D4-2107-886D2CAC2DB4}"/>
                    </a:ext>
                  </a:extLst>
                </p14:cNvPr>
                <p14:cNvContentPartPr/>
                <p14:nvPr/>
              </p14:nvContentPartPr>
              <p14:xfrm>
                <a:off x="5680916" y="1599645"/>
                <a:ext cx="248760" cy="260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97D10F-3751-C1D4-2107-886D2CAC2D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71916" y="1590645"/>
                  <a:ext cx="266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DEF1E4-6D41-96F0-8F37-16D134684922}"/>
                    </a:ext>
                  </a:extLst>
                </p14:cNvPr>
                <p14:cNvContentPartPr/>
                <p14:nvPr/>
              </p14:nvContentPartPr>
              <p14:xfrm>
                <a:off x="6128036" y="1639965"/>
                <a:ext cx="168120" cy="17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DEF1E4-6D41-96F0-8F37-16D1346849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19036" y="1631325"/>
                  <a:ext cx="18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B25F4C-220F-514B-DCB1-C3BFF380509A}"/>
                    </a:ext>
                  </a:extLst>
                </p14:cNvPr>
                <p14:cNvContentPartPr/>
                <p14:nvPr/>
              </p14:nvContentPartPr>
              <p14:xfrm>
                <a:off x="6115436" y="1735005"/>
                <a:ext cx="183600" cy="13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B25F4C-220F-514B-DCB1-C3BFF380509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06796" y="1726365"/>
                  <a:ext cx="201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D45846-6FE5-2207-1F2C-719FDDC93232}"/>
                    </a:ext>
                  </a:extLst>
                </p14:cNvPr>
                <p14:cNvContentPartPr/>
                <p14:nvPr/>
              </p14:nvContentPartPr>
              <p14:xfrm>
                <a:off x="6187436" y="1477965"/>
                <a:ext cx="102240" cy="114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D45846-6FE5-2207-1F2C-719FDDC932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78796" y="1469325"/>
                  <a:ext cx="1198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8085F00-719E-B9E1-EC68-C7B5CD86233B}"/>
              </a:ext>
            </a:extLst>
          </p:cNvPr>
          <p:cNvGrpSpPr/>
          <p:nvPr/>
        </p:nvGrpSpPr>
        <p:grpSpPr>
          <a:xfrm>
            <a:off x="6658316" y="1379325"/>
            <a:ext cx="904320" cy="427680"/>
            <a:chOff x="6658316" y="1379325"/>
            <a:chExt cx="9043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BA6DDB3-C98E-1312-2BFA-E55DC6AC5B85}"/>
                    </a:ext>
                  </a:extLst>
                </p14:cNvPr>
                <p14:cNvContentPartPr/>
                <p14:nvPr/>
              </p14:nvContentPartPr>
              <p14:xfrm>
                <a:off x="6684956" y="1696845"/>
                <a:ext cx="197280" cy="27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BA6DDB3-C98E-1312-2BFA-E55DC6AC5B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76316" y="1687845"/>
                  <a:ext cx="214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96859DA-E8F8-9BE3-F4CE-C5B7C298C949}"/>
                    </a:ext>
                  </a:extLst>
                </p14:cNvPr>
                <p14:cNvContentPartPr/>
                <p14:nvPr/>
              </p14:nvContentPartPr>
              <p14:xfrm>
                <a:off x="6658316" y="1796925"/>
                <a:ext cx="225360" cy="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96859DA-E8F8-9BE3-F4CE-C5B7C298C9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49316" y="1788285"/>
                  <a:ext cx="243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F7925E-06DC-7900-FEF9-17C1CA2008FF}"/>
                    </a:ext>
                  </a:extLst>
                </p14:cNvPr>
                <p14:cNvContentPartPr/>
                <p14:nvPr/>
              </p14:nvContentPartPr>
              <p14:xfrm>
                <a:off x="7081316" y="1715565"/>
                <a:ext cx="158760" cy="2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F7925E-06DC-7900-FEF9-17C1CA2008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72316" y="1706565"/>
                  <a:ext cx="176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82A69B-E805-DE73-471B-CE41734BF40A}"/>
                    </a:ext>
                  </a:extLst>
                </p14:cNvPr>
                <p14:cNvContentPartPr/>
                <p14:nvPr/>
              </p14:nvContentPartPr>
              <p14:xfrm>
                <a:off x="7374716" y="1514685"/>
                <a:ext cx="187920" cy="29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82A69B-E805-DE73-471B-CE41734BF4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66076" y="1506045"/>
                  <a:ext cx="205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DD4B89-416D-97C7-827C-98DF48D8553E}"/>
                    </a:ext>
                  </a:extLst>
                </p14:cNvPr>
                <p14:cNvContentPartPr/>
                <p14:nvPr/>
              </p14:nvContentPartPr>
              <p14:xfrm>
                <a:off x="7388036" y="1696845"/>
                <a:ext cx="157680" cy="1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DD4B89-416D-97C7-827C-98DF48D855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79396" y="1687845"/>
                  <a:ext cx="17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B478B8-AB05-3C02-400A-57A440778449}"/>
                    </a:ext>
                  </a:extLst>
                </p14:cNvPr>
                <p14:cNvContentPartPr/>
                <p14:nvPr/>
              </p14:nvContentPartPr>
              <p14:xfrm>
                <a:off x="7392356" y="1379325"/>
                <a:ext cx="16164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B478B8-AB05-3C02-400A-57A4407784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83716" y="1370325"/>
                  <a:ext cx="179280" cy="142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58DBA082-C1FF-3C44-8CD5-1A82CC98B427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213946" y="3115503"/>
            <a:ext cx="5919975" cy="2026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7236412-DEEB-086F-283C-BEDB7A11A2D2}"/>
                  </a:ext>
                </a:extLst>
              </p14:cNvPr>
              <p14:cNvContentPartPr/>
              <p14:nvPr/>
            </p14:nvContentPartPr>
            <p14:xfrm>
              <a:off x="989036" y="3502245"/>
              <a:ext cx="82800" cy="15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7236412-DEEB-086F-283C-BEDB7A11A2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80036" y="3493605"/>
                <a:ext cx="100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E238AD1-405F-AB31-4EA4-8A07EABB0144}"/>
                  </a:ext>
                </a:extLst>
              </p14:cNvPr>
              <p14:cNvContentPartPr/>
              <p14:nvPr/>
            </p14:nvContentPartPr>
            <p14:xfrm>
              <a:off x="958436" y="3511965"/>
              <a:ext cx="77400" cy="17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E238AD1-405F-AB31-4EA4-8A07EABB014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49796" y="3502965"/>
                <a:ext cx="950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D0D14646-7825-097A-4BB1-AB9AD2643D12}"/>
              </a:ext>
            </a:extLst>
          </p:cNvPr>
          <p:cNvGrpSpPr/>
          <p:nvPr/>
        </p:nvGrpSpPr>
        <p:grpSpPr>
          <a:xfrm>
            <a:off x="953036" y="3378405"/>
            <a:ext cx="117720" cy="88200"/>
            <a:chOff x="953036" y="3378405"/>
            <a:chExt cx="11772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12D89B-C01B-7E91-B08F-8919B0D1ABA5}"/>
                    </a:ext>
                  </a:extLst>
                </p14:cNvPr>
                <p14:cNvContentPartPr/>
                <p14:nvPr/>
              </p14:nvContentPartPr>
              <p14:xfrm>
                <a:off x="1014596" y="346624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12D89B-C01B-7E91-B08F-8919B0D1AB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5956" y="345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8D97D0-4A2D-95BC-B927-5867ECB63EEE}"/>
                    </a:ext>
                  </a:extLst>
                </p14:cNvPr>
                <p14:cNvContentPartPr/>
                <p14:nvPr/>
              </p14:nvContentPartPr>
              <p14:xfrm>
                <a:off x="984716" y="345004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8D97D0-4A2D-95BC-B927-5867ECB63E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076" y="344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52C9C2-D419-D4A7-8602-EBFCDCB55451}"/>
                    </a:ext>
                  </a:extLst>
                </p14:cNvPr>
                <p14:cNvContentPartPr/>
                <p14:nvPr/>
              </p14:nvContentPartPr>
              <p14:xfrm>
                <a:off x="977516" y="3416565"/>
                <a:ext cx="68760" cy="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52C9C2-D419-D4A7-8602-EBFCDCB5545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8876" y="3407925"/>
                  <a:ext cx="86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A4C5C5-314B-68B6-D6A2-05F8132B8E16}"/>
                    </a:ext>
                  </a:extLst>
                </p14:cNvPr>
                <p14:cNvContentPartPr/>
                <p14:nvPr/>
              </p14:nvContentPartPr>
              <p14:xfrm>
                <a:off x="973196" y="3403605"/>
                <a:ext cx="80640" cy="2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A4C5C5-314B-68B6-D6A2-05F8132B8E1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4196" y="3394965"/>
                  <a:ext cx="98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339753E-2B17-9249-0E7F-63F03D999337}"/>
                    </a:ext>
                  </a:extLst>
                </p14:cNvPr>
                <p14:cNvContentPartPr/>
                <p14:nvPr/>
              </p14:nvContentPartPr>
              <p14:xfrm>
                <a:off x="960236" y="3408285"/>
                <a:ext cx="84960" cy="25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339753E-2B17-9249-0E7F-63F03D99933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1236" y="3399285"/>
                  <a:ext cx="102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C58704-1F15-9327-47F4-C8DCF4165A58}"/>
                    </a:ext>
                  </a:extLst>
                </p14:cNvPr>
                <p14:cNvContentPartPr/>
                <p14:nvPr/>
              </p14:nvContentPartPr>
              <p14:xfrm>
                <a:off x="975716" y="3413325"/>
                <a:ext cx="77760" cy="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C58704-1F15-9327-47F4-C8DCF4165A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6716" y="3404325"/>
                  <a:ext cx="95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04B857-790C-7173-C2C3-1A6A889EA0A3}"/>
                    </a:ext>
                  </a:extLst>
                </p14:cNvPr>
                <p14:cNvContentPartPr/>
                <p14:nvPr/>
              </p14:nvContentPartPr>
              <p14:xfrm>
                <a:off x="972116" y="3378405"/>
                <a:ext cx="98640" cy="40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04B857-790C-7173-C2C3-1A6A889EA0A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3116" y="3369405"/>
                  <a:ext cx="116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9771D3-7579-A568-20F3-EC0964CE44BB}"/>
                    </a:ext>
                  </a:extLst>
                </p14:cNvPr>
                <p14:cNvContentPartPr/>
                <p14:nvPr/>
              </p14:nvContentPartPr>
              <p14:xfrm>
                <a:off x="989396" y="3415485"/>
                <a:ext cx="34920" cy="1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9771D3-7579-A568-20F3-EC0964CE44B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0396" y="3406485"/>
                  <a:ext cx="52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CD2520-749A-4241-60FA-B66E9332C03E}"/>
                    </a:ext>
                  </a:extLst>
                </p14:cNvPr>
                <p14:cNvContentPartPr/>
                <p14:nvPr/>
              </p14:nvContentPartPr>
              <p14:xfrm>
                <a:off x="953036" y="3403245"/>
                <a:ext cx="106920" cy="2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CD2520-749A-4241-60FA-B66E9332C0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4396" y="3394245"/>
                  <a:ext cx="12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FB266E-CA56-A0FE-A73A-15E7FB00A53E}"/>
                    </a:ext>
                  </a:extLst>
                </p14:cNvPr>
                <p14:cNvContentPartPr/>
                <p14:nvPr/>
              </p14:nvContentPartPr>
              <p14:xfrm>
                <a:off x="982556" y="3410445"/>
                <a:ext cx="54000" cy="42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FB266E-CA56-A0FE-A73A-15E7FB00A53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916" y="3401805"/>
                  <a:ext cx="71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A3F3E2-B3F6-6777-5EB2-E0BBC73C5DE8}"/>
                    </a:ext>
                  </a:extLst>
                </p14:cNvPr>
                <p14:cNvContentPartPr/>
                <p14:nvPr/>
              </p14:nvContentPartPr>
              <p14:xfrm>
                <a:off x="994076" y="3430605"/>
                <a:ext cx="5544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A3F3E2-B3F6-6777-5EB2-E0BBC73C5D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5436" y="3421605"/>
                  <a:ext cx="730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416C519-93EB-5378-40CD-BDD56B5FFFDE}"/>
              </a:ext>
            </a:extLst>
          </p:cNvPr>
          <p:cNvGrpSpPr/>
          <p:nvPr/>
        </p:nvGrpSpPr>
        <p:grpSpPr>
          <a:xfrm>
            <a:off x="4680476" y="4055205"/>
            <a:ext cx="92880" cy="97560"/>
            <a:chOff x="4680476" y="4055205"/>
            <a:chExt cx="9288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4A9E06-A931-EB0A-E622-487E9A667A58}"/>
                    </a:ext>
                  </a:extLst>
                </p14:cNvPr>
                <p14:cNvContentPartPr/>
                <p14:nvPr/>
              </p14:nvContentPartPr>
              <p14:xfrm>
                <a:off x="4759676" y="4071765"/>
                <a:ext cx="13680" cy="56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4A9E06-A931-EB0A-E622-487E9A667A5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50676" y="4063125"/>
                  <a:ext cx="31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1E1516-C062-4506-365C-6278E5793A11}"/>
                    </a:ext>
                  </a:extLst>
                </p14:cNvPr>
                <p14:cNvContentPartPr/>
                <p14:nvPr/>
              </p14:nvContentPartPr>
              <p14:xfrm>
                <a:off x="4745996" y="4068165"/>
                <a:ext cx="21960" cy="65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1E1516-C062-4506-365C-6278E5793A1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36996" y="4059525"/>
                  <a:ext cx="39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8DEE70-AD49-5F8B-6D6F-33B06D40985C}"/>
                    </a:ext>
                  </a:extLst>
                </p14:cNvPr>
                <p14:cNvContentPartPr/>
                <p14:nvPr/>
              </p14:nvContentPartPr>
              <p14:xfrm>
                <a:off x="4728356" y="4057365"/>
                <a:ext cx="14040" cy="50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8DEE70-AD49-5F8B-6D6F-33B06D4098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19716" y="4048725"/>
                  <a:ext cx="31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7DC206-5A0F-2339-CEDD-990B12602620}"/>
                    </a:ext>
                  </a:extLst>
                </p14:cNvPr>
                <p14:cNvContentPartPr/>
                <p14:nvPr/>
              </p14:nvContentPartPr>
              <p14:xfrm>
                <a:off x="4680476" y="4055205"/>
                <a:ext cx="6840" cy="9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7DC206-5A0F-2339-CEDD-990B126026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71836" y="4046565"/>
                  <a:ext cx="2448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A8A17A6-7978-8519-B97B-6DC879870774}"/>
                  </a:ext>
                </a:extLst>
              </p14:cNvPr>
              <p14:cNvContentPartPr/>
              <p14:nvPr/>
            </p14:nvContentPartPr>
            <p14:xfrm>
              <a:off x="1090916" y="3818685"/>
              <a:ext cx="88560" cy="29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A8A17A6-7978-8519-B97B-6DC87987077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82276" y="3810045"/>
                <a:ext cx="1062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1FF8B9-CDC0-8BBD-5C61-7D428A9118F2}"/>
              </a:ext>
            </a:extLst>
          </p:cNvPr>
          <p:cNvGrpSpPr/>
          <p:nvPr/>
        </p:nvGrpSpPr>
        <p:grpSpPr>
          <a:xfrm>
            <a:off x="1089116" y="4127925"/>
            <a:ext cx="116640" cy="24120"/>
            <a:chOff x="1089116" y="4127925"/>
            <a:chExt cx="116640" cy="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A9B5F4-39C6-179B-B4A3-0B3C6DF71269}"/>
                    </a:ext>
                  </a:extLst>
                </p14:cNvPr>
                <p14:cNvContentPartPr/>
                <p14:nvPr/>
              </p14:nvContentPartPr>
              <p14:xfrm>
                <a:off x="1089116" y="4134405"/>
                <a:ext cx="9684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A9B5F4-39C6-179B-B4A3-0B3C6DF7126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0116" y="4125405"/>
                  <a:ext cx="114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6523968-8E64-4581-EA67-768F08882A01}"/>
                    </a:ext>
                  </a:extLst>
                </p14:cNvPr>
                <p14:cNvContentPartPr/>
                <p14:nvPr/>
              </p14:nvContentPartPr>
              <p14:xfrm>
                <a:off x="1100636" y="4127925"/>
                <a:ext cx="105120" cy="1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6523968-8E64-4581-EA67-768F08882A0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1636" y="4118925"/>
                  <a:ext cx="1227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4498244-B001-54BC-D8ED-4EB448DC4F65}"/>
                  </a:ext>
                </a:extLst>
              </p14:cNvPr>
              <p14:cNvContentPartPr/>
              <p14:nvPr/>
            </p14:nvContentPartPr>
            <p14:xfrm rot="1283618">
              <a:off x="966317" y="4457651"/>
              <a:ext cx="258558" cy="37868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4498244-B001-54BC-D8ED-4EB448DC4F6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 rot="1283618">
                <a:off x="957302" y="4448460"/>
                <a:ext cx="276228" cy="5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964580F-A859-19F6-920E-8372DEEE78FF}"/>
                  </a:ext>
                </a:extLst>
              </p14:cNvPr>
              <p14:cNvContentPartPr/>
              <p14:nvPr/>
            </p14:nvContentPartPr>
            <p14:xfrm>
              <a:off x="1066796" y="4381005"/>
              <a:ext cx="92520" cy="23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964580F-A859-19F6-920E-8372DEEE78F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58156" y="4372005"/>
                <a:ext cx="110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92A4B41-F8ED-5F65-6179-BDC7A2D82337}"/>
                  </a:ext>
                </a:extLst>
              </p14:cNvPr>
              <p14:cNvContentPartPr/>
              <p14:nvPr/>
            </p14:nvContentPartPr>
            <p14:xfrm>
              <a:off x="765836" y="4409445"/>
              <a:ext cx="38520" cy="52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92A4B41-F8ED-5F65-6179-BDC7A2D8233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57196" y="4400445"/>
                <a:ext cx="561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01F6782-7FA4-CF65-C515-BD58B4778B71}"/>
              </a:ext>
            </a:extLst>
          </p:cNvPr>
          <p:cNvGrpSpPr/>
          <p:nvPr/>
        </p:nvGrpSpPr>
        <p:grpSpPr>
          <a:xfrm>
            <a:off x="632276" y="4381005"/>
            <a:ext cx="149040" cy="120600"/>
            <a:chOff x="632276" y="4381005"/>
            <a:chExt cx="1490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4EF51A-ABB4-C7F0-CF13-E53516830EFE}"/>
                    </a:ext>
                  </a:extLst>
                </p14:cNvPr>
                <p14:cNvContentPartPr/>
                <p14:nvPr/>
              </p14:nvContentPartPr>
              <p14:xfrm>
                <a:off x="632276" y="4381005"/>
                <a:ext cx="64080" cy="120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4EF51A-ABB4-C7F0-CF13-E53516830E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3276" y="4372005"/>
                  <a:ext cx="81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DCA612-469E-2EB6-A4B8-CD1DFA2D9345}"/>
                    </a:ext>
                  </a:extLst>
                </p14:cNvPr>
                <p14:cNvContentPartPr/>
                <p14:nvPr/>
              </p14:nvContentPartPr>
              <p14:xfrm>
                <a:off x="751796" y="4391805"/>
                <a:ext cx="29520" cy="69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DCA612-469E-2EB6-A4B8-CD1DFA2D93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2796" y="4383165"/>
                  <a:ext cx="471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F4C4BFE-5BD0-E0C4-12A4-1BCB4B2A6860}"/>
              </a:ext>
            </a:extLst>
          </p:cNvPr>
          <p:cNvGrpSpPr/>
          <p:nvPr/>
        </p:nvGrpSpPr>
        <p:grpSpPr>
          <a:xfrm>
            <a:off x="797516" y="3427005"/>
            <a:ext cx="75960" cy="108360"/>
            <a:chOff x="797516" y="3427005"/>
            <a:chExt cx="7596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8574DA-9ED9-EAAE-AFE2-3897ED803B22}"/>
                    </a:ext>
                  </a:extLst>
                </p14:cNvPr>
                <p14:cNvContentPartPr/>
                <p14:nvPr/>
              </p14:nvContentPartPr>
              <p14:xfrm>
                <a:off x="797516" y="3443565"/>
                <a:ext cx="6840" cy="9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8574DA-9ED9-EAAE-AFE2-3897ED803B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8876" y="3434565"/>
                  <a:ext cx="24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061D7F-4EFB-A0AD-D6F9-04C840C2CE51}"/>
                    </a:ext>
                  </a:extLst>
                </p14:cNvPr>
                <p14:cNvContentPartPr/>
                <p14:nvPr/>
              </p14:nvContentPartPr>
              <p14:xfrm>
                <a:off x="808676" y="3427005"/>
                <a:ext cx="20880" cy="10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061D7F-4EFB-A0AD-D6F9-04C840C2CE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9676" y="3418005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83D363-403F-FE4D-D162-2E545E191E78}"/>
                    </a:ext>
                  </a:extLst>
                </p14:cNvPr>
                <p14:cNvContentPartPr/>
                <p14:nvPr/>
              </p14:nvContentPartPr>
              <p14:xfrm>
                <a:off x="865916" y="345832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83D363-403F-FE4D-D162-2E545E191E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6916" y="344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ECB84C-6EB5-4056-691D-CACB65884B57}"/>
                    </a:ext>
                  </a:extLst>
                </p14:cNvPr>
                <p14:cNvContentPartPr/>
                <p14:nvPr/>
              </p14:nvContentPartPr>
              <p14:xfrm>
                <a:off x="855836" y="3463725"/>
                <a:ext cx="17640" cy="5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ECB84C-6EB5-4056-691D-CACB65884B5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6836" y="3455085"/>
                  <a:ext cx="352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075758-6167-EF42-79D0-A866A2EAE70B}"/>
              </a:ext>
            </a:extLst>
          </p:cNvPr>
          <p:cNvGrpSpPr/>
          <p:nvPr/>
        </p:nvGrpSpPr>
        <p:grpSpPr>
          <a:xfrm>
            <a:off x="690956" y="4404045"/>
            <a:ext cx="99360" cy="70920"/>
            <a:chOff x="690956" y="4404045"/>
            <a:chExt cx="9936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B94D63D-E509-9C19-3526-2D78834E95AA}"/>
                    </a:ext>
                  </a:extLst>
                </p14:cNvPr>
                <p14:cNvContentPartPr/>
                <p14:nvPr/>
              </p14:nvContentPartPr>
              <p14:xfrm>
                <a:off x="765116" y="4415925"/>
                <a:ext cx="18000" cy="39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B94D63D-E509-9C19-3526-2D78834E95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6476" y="4406925"/>
                  <a:ext cx="35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8349CC-274A-4E6B-208C-F5C02272FEF4}"/>
                    </a:ext>
                  </a:extLst>
                </p14:cNvPr>
                <p14:cNvContentPartPr/>
                <p14:nvPr/>
              </p14:nvContentPartPr>
              <p14:xfrm>
                <a:off x="757196" y="4406925"/>
                <a:ext cx="33120" cy="68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8349CC-274A-4E6B-208C-F5C02272FE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8196" y="4398285"/>
                  <a:ext cx="5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E2F4B1-F98C-4B6D-0944-73CB97CFD089}"/>
                    </a:ext>
                  </a:extLst>
                </p14:cNvPr>
                <p14:cNvContentPartPr/>
                <p14:nvPr/>
              </p14:nvContentPartPr>
              <p14:xfrm>
                <a:off x="693116" y="4417365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E2F4B1-F98C-4B6D-0944-73CB97CFD0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4476" y="4408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02C49D-5E2E-BEBE-3F34-BBEFC5E68447}"/>
                    </a:ext>
                  </a:extLst>
                </p14:cNvPr>
                <p14:cNvContentPartPr/>
                <p14:nvPr/>
              </p14:nvContentPartPr>
              <p14:xfrm>
                <a:off x="690956" y="4404045"/>
                <a:ext cx="2520" cy="2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02C49D-5E2E-BEBE-3F34-BBEFC5E684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2316" y="4395405"/>
                  <a:ext cx="2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7C13E7-2864-5D31-E7C2-BC62A1B95B5D}"/>
                    </a:ext>
                  </a:extLst>
                </p14:cNvPr>
                <p14:cNvContentPartPr/>
                <p14:nvPr/>
              </p14:nvContentPartPr>
              <p14:xfrm>
                <a:off x="703196" y="445948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7C13E7-2864-5D31-E7C2-BC62A1B95B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4556" y="4450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96819A-25EE-2B80-DDD2-894B94D6491D}"/>
                  </a:ext>
                </a:extLst>
              </p14:cNvPr>
              <p14:cNvContentPartPr/>
              <p14:nvPr/>
            </p14:nvContentPartPr>
            <p14:xfrm>
              <a:off x="694556" y="4050885"/>
              <a:ext cx="26640" cy="127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96819A-25EE-2B80-DDD2-894B94D6491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85916" y="4042245"/>
                <a:ext cx="44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51E9E5C-60A2-EFD6-8309-B38BE81D006D}"/>
                  </a:ext>
                </a:extLst>
              </p14:cNvPr>
              <p14:cNvContentPartPr/>
              <p14:nvPr/>
            </p14:nvContentPartPr>
            <p14:xfrm>
              <a:off x="8623916" y="2239725"/>
              <a:ext cx="574560" cy="316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51E9E5C-60A2-EFD6-8309-B38BE81D006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615276" y="2230725"/>
                <a:ext cx="59220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979CBA1-0478-36DC-FCF2-21B9BEA8CF6B}"/>
                  </a:ext>
                </a:extLst>
              </p14:cNvPr>
              <p14:cNvContentPartPr/>
              <p14:nvPr/>
            </p14:nvContentPartPr>
            <p14:xfrm>
              <a:off x="9711836" y="2352405"/>
              <a:ext cx="30240" cy="18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979CBA1-0478-36DC-FCF2-21B9BEA8CF6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703196" y="2343765"/>
                <a:ext cx="4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9008899-957B-B733-29D6-61EB14F56F78}"/>
                  </a:ext>
                </a:extLst>
              </p14:cNvPr>
              <p14:cNvContentPartPr/>
              <p14:nvPr/>
            </p14:nvContentPartPr>
            <p14:xfrm>
              <a:off x="6196436" y="2899605"/>
              <a:ext cx="502560" cy="142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9008899-957B-B733-29D6-61EB14F56F7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187436" y="2890605"/>
                <a:ext cx="5202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1166913-5C9F-CD11-704C-804FB77B8BAC}"/>
                  </a:ext>
                </a:extLst>
              </p14:cNvPr>
              <p14:cNvContentPartPr/>
              <p14:nvPr/>
            </p14:nvContentPartPr>
            <p14:xfrm>
              <a:off x="6864236" y="2919765"/>
              <a:ext cx="294120" cy="136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1166913-5C9F-CD11-704C-804FB77B8BA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855596" y="2911125"/>
                <a:ext cx="311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871F680-32AA-889B-324E-43458F96E783}"/>
                  </a:ext>
                </a:extLst>
              </p14:cNvPr>
              <p14:cNvContentPartPr/>
              <p14:nvPr/>
            </p14:nvContentPartPr>
            <p14:xfrm>
              <a:off x="6886196" y="2838765"/>
              <a:ext cx="4680" cy="25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871F680-32AA-889B-324E-43458F96E78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877196" y="2829765"/>
                <a:ext cx="223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279A994-9A30-DD6D-8F6E-E7FC683F1130}"/>
                  </a:ext>
                </a:extLst>
              </p14:cNvPr>
              <p14:cNvContentPartPr/>
              <p14:nvPr/>
            </p14:nvContentPartPr>
            <p14:xfrm>
              <a:off x="7345916" y="2736885"/>
              <a:ext cx="485280" cy="372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279A994-9A30-DD6D-8F6E-E7FC683F113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337276" y="2727885"/>
                <a:ext cx="5029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FE20A32-56F4-2BB5-6C2E-F58CCD69BD66}"/>
                  </a:ext>
                </a:extLst>
              </p14:cNvPr>
              <p14:cNvContentPartPr/>
              <p14:nvPr/>
            </p14:nvContentPartPr>
            <p14:xfrm>
              <a:off x="7383716" y="2871165"/>
              <a:ext cx="284760" cy="374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FE20A32-56F4-2BB5-6C2E-F58CCD69BD6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375076" y="2862525"/>
                <a:ext cx="30240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904CFA3-4402-AEB3-D3DB-FA3D3B645F30}"/>
              </a:ext>
            </a:extLst>
          </p:cNvPr>
          <p:cNvGrpSpPr/>
          <p:nvPr/>
        </p:nvGrpSpPr>
        <p:grpSpPr>
          <a:xfrm>
            <a:off x="8036756" y="2673165"/>
            <a:ext cx="2866680" cy="499320"/>
            <a:chOff x="8036756" y="2673165"/>
            <a:chExt cx="286668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F3555C0-A11E-7A6A-405F-4E0F825726F3}"/>
                    </a:ext>
                  </a:extLst>
                </p14:cNvPr>
                <p14:cNvContentPartPr/>
                <p14:nvPr/>
              </p14:nvContentPartPr>
              <p14:xfrm>
                <a:off x="8036756" y="2906085"/>
                <a:ext cx="857520" cy="217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F3555C0-A11E-7A6A-405F-4E0F825726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27756" y="2897445"/>
                  <a:ext cx="875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ECC2E7D-8591-33CB-DD0C-CF3DB447A1C6}"/>
                    </a:ext>
                  </a:extLst>
                </p14:cNvPr>
                <p14:cNvContentPartPr/>
                <p14:nvPr/>
              </p14:nvContentPartPr>
              <p14:xfrm>
                <a:off x="9086516" y="3010485"/>
                <a:ext cx="14976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ECC2E7D-8591-33CB-DD0C-CF3DB447A1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77876" y="3001845"/>
                  <a:ext cx="167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DE8927-1F13-FE6E-3E0A-8F8857D1BEE4}"/>
                    </a:ext>
                  </a:extLst>
                </p14:cNvPr>
                <p14:cNvContentPartPr/>
                <p14:nvPr/>
              </p14:nvContentPartPr>
              <p14:xfrm>
                <a:off x="9323756" y="2847765"/>
                <a:ext cx="187920" cy="282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DE8927-1F13-FE6E-3E0A-8F8857D1BE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15116" y="2839125"/>
                  <a:ext cx="205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D40C50-D1B5-45EA-81D9-D326CAED8685}"/>
                    </a:ext>
                  </a:extLst>
                </p14:cNvPr>
                <p14:cNvContentPartPr/>
                <p14:nvPr/>
              </p14:nvContentPartPr>
              <p14:xfrm>
                <a:off x="9355796" y="2977725"/>
                <a:ext cx="136800" cy="27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D40C50-D1B5-45EA-81D9-D326CAED86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46796" y="2968725"/>
                  <a:ext cx="15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051525-D06D-8827-AA4C-B70B01D5DEDB}"/>
                    </a:ext>
                  </a:extLst>
                </p14:cNvPr>
                <p14:cNvContentPartPr/>
                <p14:nvPr/>
              </p14:nvContentPartPr>
              <p14:xfrm>
                <a:off x="9355076" y="2673165"/>
                <a:ext cx="99360" cy="92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051525-D06D-8827-AA4C-B70B01D5DED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46076" y="2664525"/>
                  <a:ext cx="11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B647AF-5F7D-A786-F627-8F00D91EB909}"/>
                    </a:ext>
                  </a:extLst>
                </p14:cNvPr>
                <p14:cNvContentPartPr/>
                <p14:nvPr/>
              </p14:nvContentPartPr>
              <p14:xfrm>
                <a:off x="9789956" y="2777205"/>
                <a:ext cx="1068840" cy="360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B647AF-5F7D-A786-F627-8F00D91EB90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81316" y="2768205"/>
                  <a:ext cx="1086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CB93C4-10B3-E638-9661-E9FF70CDF926}"/>
                    </a:ext>
                  </a:extLst>
                </p14:cNvPr>
                <p14:cNvContentPartPr/>
                <p14:nvPr/>
              </p14:nvContentPartPr>
              <p14:xfrm>
                <a:off x="10607876" y="3016605"/>
                <a:ext cx="48960" cy="13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CB93C4-10B3-E638-9661-E9FF70CDF92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99236" y="3007605"/>
                  <a:ext cx="66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B0B6719-69FC-C124-7D04-D6F37B639801}"/>
                    </a:ext>
                  </a:extLst>
                </p14:cNvPr>
                <p14:cNvContentPartPr/>
                <p14:nvPr/>
              </p14:nvContentPartPr>
              <p14:xfrm>
                <a:off x="10462076" y="2945325"/>
                <a:ext cx="167040" cy="22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B0B6719-69FC-C124-7D04-D6F37B6398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53436" y="2936685"/>
                  <a:ext cx="184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1067210-373E-52FB-9B5D-2E0E5CE56915}"/>
                    </a:ext>
                  </a:extLst>
                </p14:cNvPr>
                <p14:cNvContentPartPr/>
                <p14:nvPr/>
              </p14:nvContentPartPr>
              <p14:xfrm>
                <a:off x="10100636" y="2871165"/>
                <a:ext cx="37440" cy="47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1067210-373E-52FB-9B5D-2E0E5CE5691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91996" y="2862525"/>
                  <a:ext cx="55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C684270-7D26-CDFC-957B-5A04D4938CC7}"/>
                    </a:ext>
                  </a:extLst>
                </p14:cNvPr>
                <p14:cNvContentPartPr/>
                <p14:nvPr/>
              </p14:nvContentPartPr>
              <p14:xfrm>
                <a:off x="10840796" y="3040725"/>
                <a:ext cx="62640" cy="131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C684270-7D26-CDFC-957B-5A04D4938C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32156" y="3032085"/>
                  <a:ext cx="802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8EA9FE0-B499-BC6B-9E79-6F75327D55BF}"/>
              </a:ext>
            </a:extLst>
          </p:cNvPr>
          <p:cNvGrpSpPr/>
          <p:nvPr/>
        </p:nvGrpSpPr>
        <p:grpSpPr>
          <a:xfrm>
            <a:off x="6196436" y="3316125"/>
            <a:ext cx="431280" cy="398160"/>
            <a:chOff x="6196436" y="3316125"/>
            <a:chExt cx="4312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312BBE-1B5F-66BB-C6A9-3A2DAFF8B050}"/>
                    </a:ext>
                  </a:extLst>
                </p14:cNvPr>
                <p14:cNvContentPartPr/>
                <p14:nvPr/>
              </p14:nvContentPartPr>
              <p14:xfrm>
                <a:off x="6196436" y="3316125"/>
                <a:ext cx="344520" cy="39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312BBE-1B5F-66BB-C6A9-3A2DAFF8B0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87436" y="3307485"/>
                  <a:ext cx="362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15B1AF-759D-A98B-4AE6-CEB30E107EDD}"/>
                    </a:ext>
                  </a:extLst>
                </p14:cNvPr>
                <p14:cNvContentPartPr/>
                <p14:nvPr/>
              </p14:nvContentPartPr>
              <p14:xfrm>
                <a:off x="6540596" y="3539325"/>
                <a:ext cx="87120" cy="11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15B1AF-759D-A98B-4AE6-CEB30E107E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31956" y="3530685"/>
                  <a:ext cx="1047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6059226-50FD-65EF-583F-755AE9DAE77E}"/>
                  </a:ext>
                </a:extLst>
              </p14:cNvPr>
              <p14:cNvContentPartPr/>
              <p14:nvPr/>
            </p14:nvContentPartPr>
            <p14:xfrm>
              <a:off x="7102556" y="3355365"/>
              <a:ext cx="66960" cy="129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6059226-50FD-65EF-583F-755AE9DAE77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093556" y="3346725"/>
                <a:ext cx="846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F1D7EA4-66C9-174F-3EA9-990B8AF4CBDA}"/>
              </a:ext>
            </a:extLst>
          </p:cNvPr>
          <p:cNvGrpSpPr/>
          <p:nvPr/>
        </p:nvGrpSpPr>
        <p:grpSpPr>
          <a:xfrm>
            <a:off x="7015076" y="3487485"/>
            <a:ext cx="624240" cy="213840"/>
            <a:chOff x="7015076" y="3487485"/>
            <a:chExt cx="6242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D507935-FCB2-52B7-D002-136C4573005A}"/>
                    </a:ext>
                  </a:extLst>
                </p14:cNvPr>
                <p14:cNvContentPartPr/>
                <p14:nvPr/>
              </p14:nvContentPartPr>
              <p14:xfrm>
                <a:off x="7015076" y="3487485"/>
                <a:ext cx="624240" cy="157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D507935-FCB2-52B7-D002-136C4573005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06436" y="3478845"/>
                  <a:ext cx="641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FEE550-95E4-7739-A294-A0841B712B9C}"/>
                    </a:ext>
                  </a:extLst>
                </p14:cNvPr>
                <p14:cNvContentPartPr/>
                <p14:nvPr/>
              </p14:nvContentPartPr>
              <p14:xfrm>
                <a:off x="7376876" y="3574245"/>
                <a:ext cx="19440" cy="127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FEE550-95E4-7739-A294-A0841B712B9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67876" y="3565605"/>
                  <a:ext cx="370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5432CB7-FC8F-D033-92A3-05319B6E4747}"/>
                  </a:ext>
                </a:extLst>
              </p14:cNvPr>
              <p14:cNvContentPartPr/>
              <p14:nvPr/>
            </p14:nvContentPartPr>
            <p14:xfrm>
              <a:off x="7753796" y="3676485"/>
              <a:ext cx="35280" cy="14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5432CB7-FC8F-D033-92A3-05319B6E474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745156" y="3667845"/>
                <a:ext cx="529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2B880CD-E6CE-4FC7-88F1-846E780C6A5E}"/>
              </a:ext>
            </a:extLst>
          </p:cNvPr>
          <p:cNvGrpSpPr/>
          <p:nvPr/>
        </p:nvGrpSpPr>
        <p:grpSpPr>
          <a:xfrm>
            <a:off x="6878276" y="3989685"/>
            <a:ext cx="5213160" cy="615960"/>
            <a:chOff x="6878276" y="3989685"/>
            <a:chExt cx="521316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A8777D-DB2F-7735-6117-CE0448F29C7D}"/>
                    </a:ext>
                  </a:extLst>
                </p14:cNvPr>
                <p14:cNvContentPartPr/>
                <p14:nvPr/>
              </p14:nvContentPartPr>
              <p14:xfrm>
                <a:off x="6980876" y="4116045"/>
                <a:ext cx="120240" cy="302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A8777D-DB2F-7735-6117-CE0448F29C7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72236" y="4107405"/>
                  <a:ext cx="137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C414F2-89C3-986F-FDE5-2931882C63A2}"/>
                    </a:ext>
                  </a:extLst>
                </p14:cNvPr>
                <p14:cNvContentPartPr/>
                <p14:nvPr/>
              </p14:nvContentPartPr>
              <p14:xfrm>
                <a:off x="6878276" y="4120365"/>
                <a:ext cx="362880" cy="39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C414F2-89C3-986F-FDE5-2931882C63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69276" y="4111725"/>
                  <a:ext cx="380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F34847-E792-2E32-769C-E56006088C29}"/>
                    </a:ext>
                  </a:extLst>
                </p14:cNvPr>
                <p14:cNvContentPartPr/>
                <p14:nvPr/>
              </p14:nvContentPartPr>
              <p14:xfrm>
                <a:off x="7182836" y="4063845"/>
                <a:ext cx="405360" cy="526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F34847-E792-2E32-769C-E56006088C2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74196" y="4055205"/>
                  <a:ext cx="4230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3B7CD6A-DDD2-F9FD-8A89-6199C1E62F49}"/>
                    </a:ext>
                  </a:extLst>
                </p14:cNvPr>
                <p14:cNvContentPartPr/>
                <p14:nvPr/>
              </p14:nvContentPartPr>
              <p14:xfrm>
                <a:off x="7767116" y="4286685"/>
                <a:ext cx="508320" cy="161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3B7CD6A-DDD2-F9FD-8A89-6199C1E62F4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58116" y="4277685"/>
                  <a:ext cx="525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379469D-4FA2-B8CB-42C7-3391AA7CA092}"/>
                    </a:ext>
                  </a:extLst>
                </p14:cNvPr>
                <p14:cNvContentPartPr/>
                <p14:nvPr/>
              </p14:nvContentPartPr>
              <p14:xfrm>
                <a:off x="8437796" y="4320165"/>
                <a:ext cx="349920" cy="143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379469D-4FA2-B8CB-42C7-3391AA7CA09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29156" y="4311525"/>
                  <a:ext cx="367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900134-54F3-D5F2-2320-6E26ECCC3B2B}"/>
                    </a:ext>
                  </a:extLst>
                </p14:cNvPr>
                <p14:cNvContentPartPr/>
                <p14:nvPr/>
              </p14:nvContentPartPr>
              <p14:xfrm>
                <a:off x="8549036" y="4203885"/>
                <a:ext cx="4824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900134-54F3-D5F2-2320-6E26ECCC3B2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40036" y="4195245"/>
                  <a:ext cx="6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0CA17F5-7D74-29E3-D4DC-9FDB9574F697}"/>
                    </a:ext>
                  </a:extLst>
                </p14:cNvPr>
                <p14:cNvContentPartPr/>
                <p14:nvPr/>
              </p14:nvContentPartPr>
              <p14:xfrm>
                <a:off x="9000116" y="4120725"/>
                <a:ext cx="416880" cy="352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0CA17F5-7D74-29E3-D4DC-9FDB9574F69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91476" y="4111725"/>
                  <a:ext cx="4345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2847F6-1540-CC2A-A518-6452314A2285}"/>
                    </a:ext>
                  </a:extLst>
                </p14:cNvPr>
                <p14:cNvContentPartPr/>
                <p14:nvPr/>
              </p14:nvContentPartPr>
              <p14:xfrm>
                <a:off x="8977076" y="4277325"/>
                <a:ext cx="271080" cy="2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2847F6-1540-CC2A-A518-6452314A228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68076" y="4268325"/>
                  <a:ext cx="288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4145B7C-9317-92D0-0AF3-C9CE412D056F}"/>
                    </a:ext>
                  </a:extLst>
                </p14:cNvPr>
                <p14:cNvContentPartPr/>
                <p14:nvPr/>
              </p14:nvContentPartPr>
              <p14:xfrm>
                <a:off x="9661796" y="4273725"/>
                <a:ext cx="44640" cy="21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4145B7C-9317-92D0-0AF3-C9CE412D056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53156" y="4264725"/>
                  <a:ext cx="6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2F84BB0-84AD-5781-7489-22D1772E2C20}"/>
                    </a:ext>
                  </a:extLst>
                </p14:cNvPr>
                <p14:cNvContentPartPr/>
                <p14:nvPr/>
              </p14:nvContentPartPr>
              <p14:xfrm>
                <a:off x="9561716" y="4370925"/>
                <a:ext cx="216000" cy="4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2F84BB0-84AD-5781-7489-22D1772E2C2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53076" y="4361925"/>
                  <a:ext cx="233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F6D0E8-D8D9-F428-FA40-07AFB4C8B61E}"/>
                    </a:ext>
                  </a:extLst>
                </p14:cNvPr>
                <p14:cNvContentPartPr/>
                <p14:nvPr/>
              </p14:nvContentPartPr>
              <p14:xfrm>
                <a:off x="9830996" y="4232325"/>
                <a:ext cx="218880" cy="28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F6D0E8-D8D9-F428-FA40-07AFB4C8B61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21996" y="4223325"/>
                  <a:ext cx="236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91F00E6-37F0-F1DE-8100-9CB22094A00C}"/>
                    </a:ext>
                  </a:extLst>
                </p14:cNvPr>
                <p14:cNvContentPartPr/>
                <p14:nvPr/>
              </p14:nvContentPartPr>
              <p14:xfrm>
                <a:off x="9851156" y="4376325"/>
                <a:ext cx="154800" cy="33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91F00E6-37F0-F1DE-8100-9CB22094A00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42516" y="4367685"/>
                  <a:ext cx="172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BE68FA1-B9C5-5F64-768C-1BFDEFDBD669}"/>
                    </a:ext>
                  </a:extLst>
                </p14:cNvPr>
                <p14:cNvContentPartPr/>
                <p14:nvPr/>
              </p14:nvContentPartPr>
              <p14:xfrm>
                <a:off x="9893996" y="3989685"/>
                <a:ext cx="74160" cy="12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BE68FA1-B9C5-5F64-768C-1BFDEFDBD66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85356" y="3981045"/>
                  <a:ext cx="91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68B8A8-1FB7-51C4-317E-41C9ACA1497D}"/>
                    </a:ext>
                  </a:extLst>
                </p14:cNvPr>
                <p14:cNvContentPartPr/>
                <p14:nvPr/>
              </p14:nvContentPartPr>
              <p14:xfrm>
                <a:off x="10208636" y="4136925"/>
                <a:ext cx="445320" cy="45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68B8A8-1FB7-51C4-317E-41C9ACA149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99996" y="4127925"/>
                  <a:ext cx="4629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7D81C7B-F350-89D6-DEA4-2BE31C4F403D}"/>
                    </a:ext>
                  </a:extLst>
                </p14:cNvPr>
                <p14:cNvContentPartPr/>
                <p14:nvPr/>
              </p14:nvContentPartPr>
              <p14:xfrm>
                <a:off x="10855196" y="4107045"/>
                <a:ext cx="1236240" cy="498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7D81C7B-F350-89D6-DEA4-2BE31C4F403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46196" y="4098405"/>
                  <a:ext cx="12538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2B2A591-C796-2EEB-CE88-AA23FCA19619}"/>
                    </a:ext>
                  </a:extLst>
                </p14:cNvPr>
                <p14:cNvContentPartPr/>
                <p14:nvPr/>
              </p14:nvContentPartPr>
              <p14:xfrm>
                <a:off x="11326796" y="4222245"/>
                <a:ext cx="392040" cy="79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2B2A591-C796-2EEB-CE88-AA23FCA1961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318156" y="4213245"/>
                  <a:ext cx="4096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77DE931-1145-61DC-2447-39C76B39F134}"/>
              </a:ext>
            </a:extLst>
          </p:cNvPr>
          <p:cNvGrpSpPr/>
          <p:nvPr/>
        </p:nvGrpSpPr>
        <p:grpSpPr>
          <a:xfrm>
            <a:off x="298916" y="5344558"/>
            <a:ext cx="1022760" cy="443520"/>
            <a:chOff x="298916" y="5344558"/>
            <a:chExt cx="102276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4E9427D-97DD-3D4E-5357-48246401CF5A}"/>
                    </a:ext>
                  </a:extLst>
                </p14:cNvPr>
                <p14:cNvContentPartPr/>
                <p14:nvPr/>
              </p14:nvContentPartPr>
              <p14:xfrm>
                <a:off x="343556" y="5465878"/>
                <a:ext cx="117720" cy="29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4E9427D-97DD-3D4E-5357-48246401CF5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34556" y="5456878"/>
                  <a:ext cx="135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139A608-DA58-4CCD-D1A0-D3B053ED8EF4}"/>
                    </a:ext>
                  </a:extLst>
                </p14:cNvPr>
                <p14:cNvContentPartPr/>
                <p14:nvPr/>
              </p14:nvContentPartPr>
              <p14:xfrm>
                <a:off x="298916" y="5405398"/>
                <a:ext cx="361080" cy="6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139A608-DA58-4CCD-D1A0-D3B053ED8EF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0276" y="5396758"/>
                  <a:ext cx="37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2F518C0-8495-6BB5-FEB4-E18598852F35}"/>
                    </a:ext>
                  </a:extLst>
                </p14:cNvPr>
                <p14:cNvContentPartPr/>
                <p14:nvPr/>
              </p14:nvContentPartPr>
              <p14:xfrm>
                <a:off x="595196" y="5344558"/>
                <a:ext cx="726480" cy="443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2F518C0-8495-6BB5-FEB4-E18598852F3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6196" y="5335918"/>
                  <a:ext cx="744120" cy="46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50068A3-3F2D-0B1C-0980-FE75022DBF3C}"/>
                  </a:ext>
                </a:extLst>
              </p14:cNvPr>
              <p14:cNvContentPartPr/>
              <p14:nvPr/>
            </p14:nvContentPartPr>
            <p14:xfrm>
              <a:off x="1613636" y="5484598"/>
              <a:ext cx="43920" cy="133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50068A3-3F2D-0B1C-0980-FE75022DBF3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604636" y="5475958"/>
                <a:ext cx="615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6032FF2-414E-4BBF-9AD4-106AF8B13CD7}"/>
              </a:ext>
            </a:extLst>
          </p:cNvPr>
          <p:cNvGrpSpPr/>
          <p:nvPr/>
        </p:nvGrpSpPr>
        <p:grpSpPr>
          <a:xfrm>
            <a:off x="1523636" y="5608798"/>
            <a:ext cx="1257120" cy="175320"/>
            <a:chOff x="1523636" y="5608798"/>
            <a:chExt cx="12571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3D6434D-85BD-05B5-CE64-608D361D3311}"/>
                    </a:ext>
                  </a:extLst>
                </p14:cNvPr>
                <p14:cNvContentPartPr/>
                <p14:nvPr/>
              </p14:nvContentPartPr>
              <p14:xfrm>
                <a:off x="1523636" y="5616718"/>
                <a:ext cx="447480" cy="166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3D6434D-85BD-05B5-CE64-608D361D331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14996" y="5608078"/>
                  <a:ext cx="465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5E4A372-FB27-3382-DC48-352A76CECA7F}"/>
                    </a:ext>
                  </a:extLst>
                </p14:cNvPr>
                <p14:cNvContentPartPr/>
                <p14:nvPr/>
              </p14:nvContentPartPr>
              <p14:xfrm>
                <a:off x="2153996" y="5608798"/>
                <a:ext cx="626760" cy="175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5E4A372-FB27-3382-DC48-352A76CECA7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45356" y="5599798"/>
                  <a:ext cx="6444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FA61435-8134-881F-1D82-B4CDCB258AD9}"/>
              </a:ext>
            </a:extLst>
          </p:cNvPr>
          <p:cNvGrpSpPr/>
          <p:nvPr/>
        </p:nvGrpSpPr>
        <p:grpSpPr>
          <a:xfrm>
            <a:off x="2872183" y="5365245"/>
            <a:ext cx="1137960" cy="419760"/>
            <a:chOff x="3593636" y="5321325"/>
            <a:chExt cx="11379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F304E0B-1F9B-92FE-C046-BB7932DDCED0}"/>
                    </a:ext>
                  </a:extLst>
                </p14:cNvPr>
                <p14:cNvContentPartPr/>
                <p14:nvPr/>
              </p14:nvContentPartPr>
              <p14:xfrm>
                <a:off x="3593636" y="5321325"/>
                <a:ext cx="1137960" cy="419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F304E0B-1F9B-92FE-C046-BB7932DDCED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84996" y="5312685"/>
                  <a:ext cx="11556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7FD7D91-3F3B-866B-D8AC-3AC99ACD0C1F}"/>
                    </a:ext>
                  </a:extLst>
                </p14:cNvPr>
                <p14:cNvContentPartPr/>
                <p14:nvPr/>
              </p14:nvContentPartPr>
              <p14:xfrm>
                <a:off x="4435316" y="5472165"/>
                <a:ext cx="21960" cy="24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7FD7D91-3F3B-866B-D8AC-3AC99ACD0C1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26676" y="5463165"/>
                  <a:ext cx="39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2F0275F-0AC3-2B4A-CDC0-D0A8CCD0E27B}"/>
              </a:ext>
            </a:extLst>
          </p:cNvPr>
          <p:cNvGrpSpPr/>
          <p:nvPr/>
        </p:nvGrpSpPr>
        <p:grpSpPr>
          <a:xfrm>
            <a:off x="5011316" y="5318805"/>
            <a:ext cx="2548080" cy="573120"/>
            <a:chOff x="5011316" y="5318805"/>
            <a:chExt cx="254808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DA946D0-1182-8A13-CE29-DC6D0CFF6CD3}"/>
                    </a:ext>
                  </a:extLst>
                </p14:cNvPr>
                <p14:cNvContentPartPr/>
                <p14:nvPr/>
              </p14:nvContentPartPr>
              <p14:xfrm>
                <a:off x="5011316" y="5318805"/>
                <a:ext cx="906120" cy="57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DA946D0-1182-8A13-CE29-DC6D0CFF6C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02676" y="5309805"/>
                  <a:ext cx="9237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B14E31-0FB2-414F-C6A9-78142CFAC357}"/>
                    </a:ext>
                  </a:extLst>
                </p14:cNvPr>
                <p14:cNvContentPartPr/>
                <p14:nvPr/>
              </p14:nvContentPartPr>
              <p14:xfrm>
                <a:off x="5749316" y="5499525"/>
                <a:ext cx="200160" cy="19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B14E31-0FB2-414F-C6A9-78142CFAC3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40316" y="5490885"/>
                  <a:ext cx="21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24F3C8B-4959-44D4-8360-F47E7B2A7CE7}"/>
                    </a:ext>
                  </a:extLst>
                </p14:cNvPr>
                <p14:cNvContentPartPr/>
                <p14:nvPr/>
              </p14:nvContentPartPr>
              <p14:xfrm>
                <a:off x="5537276" y="5408445"/>
                <a:ext cx="34560" cy="11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24F3C8B-4959-44D4-8360-F47E7B2A7C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28636" y="5399445"/>
                  <a:ext cx="5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484D7EE-82E1-CFDB-3548-C85143AE70E4}"/>
                    </a:ext>
                  </a:extLst>
                </p14:cNvPr>
                <p14:cNvContentPartPr/>
                <p14:nvPr/>
              </p14:nvContentPartPr>
              <p14:xfrm>
                <a:off x="6272396" y="5399085"/>
                <a:ext cx="1287000" cy="406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484D7EE-82E1-CFDB-3548-C85143AE70E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263396" y="5390445"/>
                  <a:ext cx="130464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AE2962D-00B3-FB0A-7767-52548BF99F27}"/>
                  </a:ext>
                </a:extLst>
              </p14:cNvPr>
              <p14:cNvContentPartPr/>
              <p14:nvPr/>
            </p14:nvContentPartPr>
            <p14:xfrm>
              <a:off x="8041076" y="5427165"/>
              <a:ext cx="198360" cy="295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AE2962D-00B3-FB0A-7767-52548BF99F2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032076" y="5418165"/>
                <a:ext cx="21600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EEE2607-E89F-1AAA-8C08-186A290932F5}"/>
              </a:ext>
            </a:extLst>
          </p:cNvPr>
          <p:cNvGrpSpPr/>
          <p:nvPr/>
        </p:nvGrpSpPr>
        <p:grpSpPr>
          <a:xfrm>
            <a:off x="7908236" y="5280285"/>
            <a:ext cx="1146240" cy="632880"/>
            <a:chOff x="7908236" y="5280285"/>
            <a:chExt cx="114624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DDE3A5C-10E6-8318-4FC3-64625A640590}"/>
                    </a:ext>
                  </a:extLst>
                </p14:cNvPr>
                <p14:cNvContentPartPr/>
                <p14:nvPr/>
              </p14:nvContentPartPr>
              <p14:xfrm>
                <a:off x="8020916" y="5360565"/>
                <a:ext cx="213480" cy="23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DDE3A5C-10E6-8318-4FC3-64625A64059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11916" y="5351925"/>
                  <a:ext cx="231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EB69620-6B74-774D-BC57-476B03FFF794}"/>
                    </a:ext>
                  </a:extLst>
                </p14:cNvPr>
                <p14:cNvContentPartPr/>
                <p14:nvPr/>
              </p14:nvContentPartPr>
              <p14:xfrm>
                <a:off x="8396756" y="5432925"/>
                <a:ext cx="212040" cy="279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EB69620-6B74-774D-BC57-476B03FFF79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87756" y="5423925"/>
                  <a:ext cx="229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E50BB4-86E3-F6A3-AD53-3544FAE72D3F}"/>
                    </a:ext>
                  </a:extLst>
                </p14:cNvPr>
                <p14:cNvContentPartPr/>
                <p14:nvPr/>
              </p14:nvContentPartPr>
              <p14:xfrm>
                <a:off x="7908236" y="5326725"/>
                <a:ext cx="168840" cy="528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E50BB4-86E3-F6A3-AD53-3544FAE72D3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99236" y="5317725"/>
                  <a:ext cx="1864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1E70A58-7064-2462-0CBA-77A23DEB1F0B}"/>
                    </a:ext>
                  </a:extLst>
                </p14:cNvPr>
                <p14:cNvContentPartPr/>
                <p14:nvPr/>
              </p14:nvContentPartPr>
              <p14:xfrm>
                <a:off x="8669276" y="5280285"/>
                <a:ext cx="146520" cy="608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1E70A58-7064-2462-0CBA-77A23DEB1F0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60636" y="5271285"/>
                  <a:ext cx="1641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76A1A53-7509-EFF0-2F61-B015A75AA1E0}"/>
                    </a:ext>
                  </a:extLst>
                </p14:cNvPr>
                <p14:cNvContentPartPr/>
                <p14:nvPr/>
              </p14:nvContentPartPr>
              <p14:xfrm>
                <a:off x="8884196" y="5710485"/>
                <a:ext cx="170280" cy="202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76A1A53-7509-EFF0-2F61-B015A75AA1E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75556" y="5701485"/>
                  <a:ext cx="1879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8A98429-C277-E22B-5C84-26E4E7649822}"/>
              </a:ext>
            </a:extLst>
          </p:cNvPr>
          <p:cNvGrpSpPr/>
          <p:nvPr/>
        </p:nvGrpSpPr>
        <p:grpSpPr>
          <a:xfrm>
            <a:off x="9292436" y="5229165"/>
            <a:ext cx="1087200" cy="649080"/>
            <a:chOff x="9292436" y="5229165"/>
            <a:chExt cx="108720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2B3A2FE-4675-8D8D-E19F-CFD4F3542B20}"/>
                    </a:ext>
                  </a:extLst>
                </p14:cNvPr>
                <p14:cNvContentPartPr/>
                <p14:nvPr/>
              </p14:nvContentPartPr>
              <p14:xfrm>
                <a:off x="9292436" y="5482965"/>
                <a:ext cx="174600" cy="1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2B3A2FE-4675-8D8D-E19F-CFD4F3542B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83796" y="5474325"/>
                  <a:ext cx="19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286B2CC-DBEE-1F42-1916-3D672156C220}"/>
                    </a:ext>
                  </a:extLst>
                </p14:cNvPr>
                <p14:cNvContentPartPr/>
                <p14:nvPr/>
              </p14:nvContentPartPr>
              <p14:xfrm>
                <a:off x="9322316" y="5549565"/>
                <a:ext cx="168480" cy="25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286B2CC-DBEE-1F42-1916-3D672156C22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13676" y="5540925"/>
                  <a:ext cx="186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3A6A071-238D-3C14-79EC-77011DF62CE2}"/>
                    </a:ext>
                  </a:extLst>
                </p14:cNvPr>
                <p14:cNvContentPartPr/>
                <p14:nvPr/>
              </p14:nvContentPartPr>
              <p14:xfrm>
                <a:off x="9733076" y="5297565"/>
                <a:ext cx="10440" cy="177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3A6A071-238D-3C14-79EC-77011DF62CE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24076" y="5288565"/>
                  <a:ext cx="28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F50E665-3A00-F916-B377-D543BF39D89E}"/>
                    </a:ext>
                  </a:extLst>
                </p14:cNvPr>
                <p14:cNvContentPartPr/>
                <p14:nvPr/>
              </p14:nvContentPartPr>
              <p14:xfrm>
                <a:off x="9624716" y="5538045"/>
                <a:ext cx="232560" cy="16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F50E665-3A00-F916-B377-D543BF39D89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16076" y="5529405"/>
                  <a:ext cx="25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F1C2789-50D7-6235-B46C-83A1C1CD2FC3}"/>
                    </a:ext>
                  </a:extLst>
                </p14:cNvPr>
                <p14:cNvContentPartPr/>
                <p14:nvPr/>
              </p14:nvContentPartPr>
              <p14:xfrm>
                <a:off x="9682316" y="5680605"/>
                <a:ext cx="166320" cy="120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F1C2789-50D7-6235-B46C-83A1C1CD2FC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73316" y="5671965"/>
                  <a:ext cx="183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65ED2FA-BA58-4BC9-73AD-AD6B95D06F99}"/>
                    </a:ext>
                  </a:extLst>
                </p14:cNvPr>
                <p14:cNvContentPartPr/>
                <p14:nvPr/>
              </p14:nvContentPartPr>
              <p14:xfrm>
                <a:off x="9997676" y="5229165"/>
                <a:ext cx="151200" cy="27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65ED2FA-BA58-4BC9-73AD-AD6B95D06F9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88676" y="5220525"/>
                  <a:ext cx="168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3496D40-52C6-D4E8-9003-301CF8C47FF5}"/>
                    </a:ext>
                  </a:extLst>
                </p14:cNvPr>
                <p14:cNvContentPartPr/>
                <p14:nvPr/>
              </p14:nvContentPartPr>
              <p14:xfrm>
                <a:off x="10212596" y="5235645"/>
                <a:ext cx="150480" cy="246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3496D40-52C6-D4E8-9003-301CF8C47F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03596" y="5227005"/>
                  <a:ext cx="168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C04B91C-EDAF-350A-1165-F804819F9B7C}"/>
                    </a:ext>
                  </a:extLst>
                </p14:cNvPr>
                <p14:cNvContentPartPr/>
                <p14:nvPr/>
              </p14:nvContentPartPr>
              <p14:xfrm>
                <a:off x="9967436" y="5539845"/>
                <a:ext cx="398160" cy="1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C04B91C-EDAF-350A-1165-F804819F9B7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58436" y="5531205"/>
                  <a:ext cx="41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C912565-177F-3E90-C365-640DA0DB83C7}"/>
                    </a:ext>
                  </a:extLst>
                </p14:cNvPr>
                <p14:cNvContentPartPr/>
                <p14:nvPr/>
              </p14:nvContentPartPr>
              <p14:xfrm>
                <a:off x="10014956" y="5622645"/>
                <a:ext cx="131760" cy="233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C912565-177F-3E90-C365-640DA0DB83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06316" y="5613645"/>
                  <a:ext cx="149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6CDA553-AC32-DC64-EA2D-278B296E921A}"/>
                    </a:ext>
                  </a:extLst>
                </p14:cNvPr>
                <p14:cNvContentPartPr/>
                <p14:nvPr/>
              </p14:nvContentPartPr>
              <p14:xfrm>
                <a:off x="10228796" y="5653245"/>
                <a:ext cx="150840" cy="225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6CDA553-AC32-DC64-EA2D-278B296E921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19796" y="5644245"/>
                  <a:ext cx="1684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CB9031-B0CC-74CA-D8E9-143D4B72E6FC}"/>
              </a:ext>
            </a:extLst>
          </p:cNvPr>
          <p:cNvGrpSpPr/>
          <p:nvPr/>
        </p:nvGrpSpPr>
        <p:grpSpPr>
          <a:xfrm>
            <a:off x="10687796" y="5385045"/>
            <a:ext cx="718920" cy="245520"/>
            <a:chOff x="10687796" y="5385045"/>
            <a:chExt cx="7189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7B9F80-A19A-6D02-33B4-11AEC622ECA6}"/>
                    </a:ext>
                  </a:extLst>
                </p14:cNvPr>
                <p14:cNvContentPartPr/>
                <p14:nvPr/>
              </p14:nvContentPartPr>
              <p14:xfrm>
                <a:off x="10687796" y="5468925"/>
                <a:ext cx="263160" cy="72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7B9F80-A19A-6D02-33B4-11AEC622ECA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78796" y="5460285"/>
                  <a:ext cx="280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D15B29-C34C-D008-58D1-B02E520BB2D2}"/>
                    </a:ext>
                  </a:extLst>
                </p14:cNvPr>
                <p14:cNvContentPartPr/>
                <p14:nvPr/>
              </p14:nvContentPartPr>
              <p14:xfrm>
                <a:off x="10720196" y="5596365"/>
                <a:ext cx="258840" cy="30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D15B29-C34C-D008-58D1-B02E520BB2D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11556" y="5587725"/>
                  <a:ext cx="27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5B97D0C-3053-AB62-3E2D-1D6EC672BEB3}"/>
                    </a:ext>
                  </a:extLst>
                </p14:cNvPr>
                <p14:cNvContentPartPr/>
                <p14:nvPr/>
              </p14:nvContentPartPr>
              <p14:xfrm>
                <a:off x="11128436" y="5385045"/>
                <a:ext cx="278280" cy="245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5B97D0C-3053-AB62-3E2D-1D6EC672BEB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19796" y="5376045"/>
                  <a:ext cx="29592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1B0B7040-E92C-7634-E710-B6BDFE466C14}"/>
              </a:ext>
            </a:extLst>
          </p:cNvPr>
          <p:cNvGrpSpPr/>
          <p:nvPr/>
        </p:nvGrpSpPr>
        <p:grpSpPr>
          <a:xfrm>
            <a:off x="4391756" y="5335725"/>
            <a:ext cx="529920" cy="404640"/>
            <a:chOff x="4391756" y="5335725"/>
            <a:chExt cx="5299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904E915-9AA2-0DDF-5131-4B83828716B1}"/>
                    </a:ext>
                  </a:extLst>
                </p14:cNvPr>
                <p14:cNvContentPartPr/>
                <p14:nvPr/>
              </p14:nvContentPartPr>
              <p14:xfrm>
                <a:off x="4511636" y="5486565"/>
                <a:ext cx="75240" cy="222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904E915-9AA2-0DDF-5131-4B83828716B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502636" y="5477565"/>
                  <a:ext cx="92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9891132-E7D3-9B02-CFB6-3F36BD654596}"/>
                    </a:ext>
                  </a:extLst>
                </p14:cNvPr>
                <p14:cNvContentPartPr/>
                <p14:nvPr/>
              </p14:nvContentPartPr>
              <p14:xfrm>
                <a:off x="4401836" y="5467125"/>
                <a:ext cx="209880" cy="273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9891132-E7D3-9B02-CFB6-3F36BD6545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93196" y="5458485"/>
                  <a:ext cx="227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605521F-3A28-C630-E413-FBFAF6E5A849}"/>
                    </a:ext>
                  </a:extLst>
                </p14:cNvPr>
                <p14:cNvContentPartPr/>
                <p14:nvPr/>
              </p14:nvContentPartPr>
              <p14:xfrm>
                <a:off x="4625396" y="5458485"/>
                <a:ext cx="171720" cy="275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605521F-3A28-C630-E413-FBFAF6E5A84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16756" y="5449485"/>
                  <a:ext cx="189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4B35AAC-3BE8-67B7-C689-939C3E6A3284}"/>
                    </a:ext>
                  </a:extLst>
                </p14:cNvPr>
                <p14:cNvContentPartPr/>
                <p14:nvPr/>
              </p14:nvContentPartPr>
              <p14:xfrm>
                <a:off x="4391756" y="5335725"/>
                <a:ext cx="207720" cy="10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4B35AAC-3BE8-67B7-C689-939C3E6A328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83116" y="5326725"/>
                  <a:ext cx="22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A7ADD67-3A9F-D780-2BBE-B0EFBA1C464E}"/>
                    </a:ext>
                  </a:extLst>
                </p14:cNvPr>
                <p14:cNvContentPartPr/>
                <p14:nvPr/>
              </p14:nvContentPartPr>
              <p14:xfrm>
                <a:off x="4838876" y="5596365"/>
                <a:ext cx="82800" cy="18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A7ADD67-3A9F-D780-2BBE-B0EFBA1C464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30236" y="5587725"/>
                  <a:ext cx="100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7878FE2-B7EA-1F25-3C3A-728B85FEE179}"/>
                  </a:ext>
                </a:extLst>
              </p14:cNvPr>
              <p14:cNvContentPartPr/>
              <p14:nvPr/>
            </p14:nvContentPartPr>
            <p14:xfrm>
              <a:off x="6143156" y="2200485"/>
              <a:ext cx="1051920" cy="3726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7878FE2-B7EA-1F25-3C3A-728B85FEE179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134516" y="2191485"/>
                <a:ext cx="106956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267C55B-D425-B444-0116-0B07A2ACAF5F}"/>
              </a:ext>
            </a:extLst>
          </p:cNvPr>
          <p:cNvGrpSpPr/>
          <p:nvPr/>
        </p:nvGrpSpPr>
        <p:grpSpPr>
          <a:xfrm>
            <a:off x="7380836" y="2245485"/>
            <a:ext cx="1037160" cy="354240"/>
            <a:chOff x="7380836" y="2245485"/>
            <a:chExt cx="10371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A2F8A1-FC8E-73B7-442C-B16657E04A94}"/>
                    </a:ext>
                  </a:extLst>
                </p14:cNvPr>
                <p14:cNvContentPartPr/>
                <p14:nvPr/>
              </p14:nvContentPartPr>
              <p14:xfrm>
                <a:off x="7380836" y="2245485"/>
                <a:ext cx="1037160" cy="354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A2F8A1-FC8E-73B7-442C-B16657E04A9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72196" y="2236845"/>
                  <a:ext cx="1054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C9CB3BA-E132-12AF-9537-53DFE8E68164}"/>
                    </a:ext>
                  </a:extLst>
                </p14:cNvPr>
                <p14:cNvContentPartPr/>
                <p14:nvPr/>
              </p14:nvContentPartPr>
              <p14:xfrm>
                <a:off x="8187596" y="2401365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C9CB3BA-E132-12AF-9537-53DFE8E6816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78956" y="239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5645F45-90C0-C11C-9966-D71706B14E01}"/>
                    </a:ext>
                  </a:extLst>
                </p14:cNvPr>
                <p14:cNvContentPartPr/>
                <p14:nvPr/>
              </p14:nvContentPartPr>
              <p14:xfrm>
                <a:off x="7823996" y="2265645"/>
                <a:ext cx="438480" cy="136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5645F45-90C0-C11C-9966-D71706B14E0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15356" y="2256645"/>
                  <a:ext cx="4561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94F4649-836A-E55B-D6B0-A71E5740C08A}"/>
                  </a:ext>
                </a:extLst>
              </p14:cNvPr>
              <p14:cNvContentPartPr/>
              <p14:nvPr/>
            </p14:nvContentPartPr>
            <p14:xfrm>
              <a:off x="1038716" y="2835885"/>
              <a:ext cx="84240" cy="4507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94F4649-836A-E55B-D6B0-A71E5740C08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29716" y="2827245"/>
                <a:ext cx="1018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84A240D-5F6C-78FD-F50A-01D5CE03A610}"/>
                  </a:ext>
                </a:extLst>
              </p14:cNvPr>
              <p14:cNvContentPartPr/>
              <p14:nvPr/>
            </p14:nvContentPartPr>
            <p14:xfrm>
              <a:off x="226556" y="2068725"/>
              <a:ext cx="1185480" cy="3700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84A240D-5F6C-78FD-F50A-01D5CE03A610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17916" y="2060085"/>
                <a:ext cx="120312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87A81EC-623C-AE36-0BDD-F6837878D569}"/>
              </a:ext>
            </a:extLst>
          </p:cNvPr>
          <p:cNvGrpSpPr/>
          <p:nvPr/>
        </p:nvGrpSpPr>
        <p:grpSpPr>
          <a:xfrm>
            <a:off x="274076" y="2430525"/>
            <a:ext cx="1209960" cy="475200"/>
            <a:chOff x="274076" y="2430525"/>
            <a:chExt cx="12099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E9BAFA1-A6CB-D991-5F32-06211BD8BD14}"/>
                    </a:ext>
                  </a:extLst>
                </p14:cNvPr>
                <p14:cNvContentPartPr/>
                <p14:nvPr/>
              </p14:nvContentPartPr>
              <p14:xfrm>
                <a:off x="274076" y="2464365"/>
                <a:ext cx="1209960" cy="441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E9BAFA1-A6CB-D991-5F32-06211BD8BD1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65436" y="2455725"/>
                  <a:ext cx="12276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EA3F72-0E99-09B3-FFD7-5F3EE5F4C919}"/>
                    </a:ext>
                  </a:extLst>
                </p14:cNvPr>
                <p14:cNvContentPartPr/>
                <p14:nvPr/>
              </p14:nvContentPartPr>
              <p14:xfrm>
                <a:off x="1091636" y="2504325"/>
                <a:ext cx="11160" cy="26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EA3F72-0E99-09B3-FFD7-5F3EE5F4C91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2636" y="2495685"/>
                  <a:ext cx="28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1467DA-A33F-3BE8-A533-B161F155673E}"/>
                    </a:ext>
                  </a:extLst>
                </p14:cNvPr>
                <p14:cNvContentPartPr/>
                <p14:nvPr/>
              </p14:nvContentPartPr>
              <p14:xfrm>
                <a:off x="881036" y="2430525"/>
                <a:ext cx="302040" cy="92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1467DA-A33F-3BE8-A533-B161F155673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2396" y="2421885"/>
                  <a:ext cx="3196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5FDDF0F-B186-DA09-1295-81B7C996F396}"/>
              </a:ext>
            </a:extLst>
          </p:cNvPr>
          <p:cNvGrpSpPr/>
          <p:nvPr/>
        </p:nvGrpSpPr>
        <p:grpSpPr>
          <a:xfrm>
            <a:off x="1251116" y="2825085"/>
            <a:ext cx="838440" cy="1159560"/>
            <a:chOff x="1251116" y="2825085"/>
            <a:chExt cx="83844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421548F-5663-91B3-8A84-65AE97A7EEF3}"/>
                    </a:ext>
                  </a:extLst>
                </p14:cNvPr>
                <p14:cNvContentPartPr/>
                <p14:nvPr/>
              </p14:nvContentPartPr>
              <p14:xfrm>
                <a:off x="1284596" y="2825085"/>
                <a:ext cx="804960" cy="1130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421548F-5663-91B3-8A84-65AE97A7EEF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275596" y="2816085"/>
                  <a:ext cx="822600" cy="11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ED155C7-9331-8D82-14C6-8ECE75B4F955}"/>
                    </a:ext>
                  </a:extLst>
                </p14:cNvPr>
                <p14:cNvContentPartPr/>
                <p14:nvPr/>
              </p14:nvContentPartPr>
              <p14:xfrm>
                <a:off x="1251116" y="3846405"/>
                <a:ext cx="141840" cy="138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ED155C7-9331-8D82-14C6-8ECE75B4F9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242476" y="3837765"/>
                  <a:ext cx="1594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AC71649-CF4E-40AF-96DB-160E5F2BB1DF}"/>
              </a:ext>
            </a:extLst>
          </p:cNvPr>
          <p:cNvGrpSpPr/>
          <p:nvPr/>
        </p:nvGrpSpPr>
        <p:grpSpPr>
          <a:xfrm>
            <a:off x="2022956" y="1930125"/>
            <a:ext cx="1257120" cy="752400"/>
            <a:chOff x="2022956" y="1930125"/>
            <a:chExt cx="125712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FEC6655-0A4D-1248-D865-D80BD5EF1C67}"/>
                    </a:ext>
                  </a:extLst>
                </p14:cNvPr>
                <p14:cNvContentPartPr/>
                <p14:nvPr/>
              </p14:nvContentPartPr>
              <p14:xfrm>
                <a:off x="2035556" y="2065125"/>
                <a:ext cx="181440" cy="249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FEC6655-0A4D-1248-D865-D80BD5EF1C6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26556" y="2056125"/>
                  <a:ext cx="199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A00A6F2-54E8-C8CD-A838-6AE187FCD740}"/>
                    </a:ext>
                  </a:extLst>
                </p14:cNvPr>
                <p14:cNvContentPartPr/>
                <p14:nvPr/>
              </p14:nvContentPartPr>
              <p14:xfrm>
                <a:off x="2022956" y="2006445"/>
                <a:ext cx="132840" cy="16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A00A6F2-54E8-C8CD-A838-6AE187FCD74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14316" y="1997445"/>
                  <a:ext cx="150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60BF10F-B9E6-2C95-5D8F-7665CC66098D}"/>
                    </a:ext>
                  </a:extLst>
                </p14:cNvPr>
                <p14:cNvContentPartPr/>
                <p14:nvPr/>
              </p14:nvContentPartPr>
              <p14:xfrm>
                <a:off x="2281436" y="2068005"/>
                <a:ext cx="146520" cy="244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60BF10F-B9E6-2C95-5D8F-7665CC66098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72436" y="2059005"/>
                  <a:ext cx="164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2B1FA68-B421-9D99-1ABF-A87D1A3E6A82}"/>
                    </a:ext>
                  </a:extLst>
                </p14:cNvPr>
                <p14:cNvContentPartPr/>
                <p14:nvPr/>
              </p14:nvContentPartPr>
              <p14:xfrm>
                <a:off x="2448116" y="2168805"/>
                <a:ext cx="87480" cy="34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2B1FA68-B421-9D99-1ABF-A87D1A3E6A8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39476" y="2159805"/>
                  <a:ext cx="105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B169A34-1973-A08D-4E5E-DB3FC882B6FB}"/>
                    </a:ext>
                  </a:extLst>
                </p14:cNvPr>
                <p14:cNvContentPartPr/>
                <p14:nvPr/>
              </p14:nvContentPartPr>
              <p14:xfrm>
                <a:off x="2639636" y="1930125"/>
                <a:ext cx="617040" cy="415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B169A34-1973-A08D-4E5E-DB3FC882B6F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30996" y="1921125"/>
                  <a:ext cx="6346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633BF41-1056-36B7-C286-9C7DF9BB8389}"/>
                    </a:ext>
                  </a:extLst>
                </p14:cNvPr>
                <p14:cNvContentPartPr/>
                <p14:nvPr/>
              </p14:nvContentPartPr>
              <p14:xfrm>
                <a:off x="3122036" y="2079165"/>
                <a:ext cx="158040" cy="34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633BF41-1056-36B7-C286-9C7DF9BB838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13396" y="2070165"/>
                  <a:ext cx="175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CB966E2-27DC-1525-12CD-2FB539B412F6}"/>
                    </a:ext>
                  </a:extLst>
                </p14:cNvPr>
                <p14:cNvContentPartPr/>
                <p14:nvPr/>
              </p14:nvContentPartPr>
              <p14:xfrm>
                <a:off x="2879036" y="2043165"/>
                <a:ext cx="36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CB966E2-27DC-1525-12CD-2FB539B412F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70396" y="203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319547-7A97-8AEF-DE83-17F7299805A6}"/>
                    </a:ext>
                  </a:extLst>
                </p14:cNvPr>
                <p14:cNvContentPartPr/>
                <p14:nvPr/>
              </p14:nvContentPartPr>
              <p14:xfrm>
                <a:off x="2181356" y="2377965"/>
                <a:ext cx="811800" cy="304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319547-7A97-8AEF-DE83-17F7299805A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172356" y="2368965"/>
                  <a:ext cx="829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649B43E-84D3-9E77-9613-99521C51FD43}"/>
                    </a:ext>
                  </a:extLst>
                </p14:cNvPr>
                <p14:cNvContentPartPr/>
                <p14:nvPr/>
              </p14:nvContentPartPr>
              <p14:xfrm>
                <a:off x="2803076" y="2480925"/>
                <a:ext cx="196920" cy="23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649B43E-84D3-9E77-9613-99521C51FD4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94076" y="2472285"/>
                  <a:ext cx="214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4CE7CF-163F-4C51-055D-3BA1FD9B697E}"/>
                    </a:ext>
                  </a:extLst>
                </p14:cNvPr>
                <p14:cNvContentPartPr/>
                <p14:nvPr/>
              </p14:nvContentPartPr>
              <p14:xfrm>
                <a:off x="2716676" y="2447805"/>
                <a:ext cx="27360" cy="57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4CE7CF-163F-4C51-055D-3BA1FD9B697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707676" y="2439165"/>
                  <a:ext cx="45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F3BB203-6DBF-62C4-F6DF-2806C14FD9DC}"/>
              </a:ext>
            </a:extLst>
          </p:cNvPr>
          <p:cNvGrpSpPr/>
          <p:nvPr/>
        </p:nvGrpSpPr>
        <p:grpSpPr>
          <a:xfrm>
            <a:off x="9477476" y="2248365"/>
            <a:ext cx="2106720" cy="370080"/>
            <a:chOff x="9477476" y="2248365"/>
            <a:chExt cx="21067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789FB89-D407-9133-FA98-F440EEDC134A}"/>
                    </a:ext>
                  </a:extLst>
                </p14:cNvPr>
                <p14:cNvContentPartPr/>
                <p14:nvPr/>
              </p14:nvContentPartPr>
              <p14:xfrm>
                <a:off x="9477476" y="2308485"/>
                <a:ext cx="199800" cy="256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789FB89-D407-9133-FA98-F440EEDC134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468836" y="2299845"/>
                  <a:ext cx="217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5A154E4-69B3-AE12-6881-77358277345B}"/>
                    </a:ext>
                  </a:extLst>
                </p14:cNvPr>
                <p14:cNvContentPartPr/>
                <p14:nvPr/>
              </p14:nvContentPartPr>
              <p14:xfrm>
                <a:off x="9504476" y="2248365"/>
                <a:ext cx="135000" cy="10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5A154E4-69B3-AE12-6881-77358277345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95476" y="2239365"/>
                  <a:ext cx="152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FF148AF-3BAD-9008-65EA-792CC4189DCD}"/>
                    </a:ext>
                  </a:extLst>
                </p14:cNvPr>
                <p14:cNvContentPartPr/>
                <p14:nvPr/>
              </p14:nvContentPartPr>
              <p14:xfrm>
                <a:off x="9719036" y="2333325"/>
                <a:ext cx="156240" cy="22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FF148AF-3BAD-9008-65EA-792CC4189DC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710396" y="2324325"/>
                  <a:ext cx="173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0D554AA-799A-46F0-2463-545DAFBEBB42}"/>
                    </a:ext>
                  </a:extLst>
                </p14:cNvPr>
                <p14:cNvContentPartPr/>
                <p14:nvPr/>
              </p14:nvContentPartPr>
              <p14:xfrm>
                <a:off x="9896156" y="2434845"/>
                <a:ext cx="106920" cy="19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0D554AA-799A-46F0-2463-545DAFBEBB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887516" y="2426205"/>
                  <a:ext cx="12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EA06F47-4C79-EE7C-FFEA-2E4548A929E2}"/>
                    </a:ext>
                  </a:extLst>
                </p14:cNvPr>
                <p14:cNvContentPartPr/>
                <p14:nvPr/>
              </p14:nvContentPartPr>
              <p14:xfrm>
                <a:off x="10034036" y="2289045"/>
                <a:ext cx="583560" cy="329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EA06F47-4C79-EE7C-FFEA-2E4548A929E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025036" y="2280405"/>
                  <a:ext cx="601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F0839FF-AE59-D10A-06C7-33ADD17F08A9}"/>
                    </a:ext>
                  </a:extLst>
                </p14:cNvPr>
                <p14:cNvContentPartPr/>
                <p14:nvPr/>
              </p14:nvContentPartPr>
              <p14:xfrm>
                <a:off x="10480796" y="2411445"/>
                <a:ext cx="190080" cy="27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F0839FF-AE59-D10A-06C7-33ADD17F08A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472156" y="2402805"/>
                  <a:ext cx="207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11EDC8A-5531-E414-4AAC-2B3C19941919}"/>
                    </a:ext>
                  </a:extLst>
                </p14:cNvPr>
                <p14:cNvContentPartPr/>
                <p14:nvPr/>
              </p14:nvContentPartPr>
              <p14:xfrm>
                <a:off x="10233476" y="2301285"/>
                <a:ext cx="33840" cy="32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11EDC8A-5531-E414-4AAC-2B3C1994191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24836" y="2292645"/>
                  <a:ext cx="51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19C8A4A-5CC9-9408-FDC8-9BAC89D2E393}"/>
                    </a:ext>
                  </a:extLst>
                </p14:cNvPr>
                <p14:cNvContentPartPr/>
                <p14:nvPr/>
              </p14:nvContentPartPr>
              <p14:xfrm>
                <a:off x="10771676" y="2260965"/>
                <a:ext cx="812520" cy="329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19C8A4A-5CC9-9408-FDC8-9BAC89D2E39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63036" y="2251965"/>
                  <a:ext cx="830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D380DA-EAD8-BDED-728A-EBA1121F61C2}"/>
                    </a:ext>
                  </a:extLst>
                </p14:cNvPr>
                <p14:cNvContentPartPr/>
                <p14:nvPr/>
              </p14:nvContentPartPr>
              <p14:xfrm>
                <a:off x="11386556" y="2410725"/>
                <a:ext cx="144360" cy="41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D380DA-EAD8-BDED-728A-EBA1121F61C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377556" y="2401725"/>
                  <a:ext cx="162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A3C6CC4-F6FE-0EDF-3CCC-0D52332D0842}"/>
                    </a:ext>
                  </a:extLst>
                </p14:cNvPr>
                <p14:cNvContentPartPr/>
                <p14:nvPr/>
              </p14:nvContentPartPr>
              <p14:xfrm>
                <a:off x="11327516" y="2285445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A3C6CC4-F6FE-0EDF-3CCC-0D52332D08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318876" y="227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8D11C6A-CF6D-3991-C776-84D5546F26DB}"/>
                  </a:ext>
                </a:extLst>
              </p14:cNvPr>
              <p14:cNvContentPartPr/>
              <p14:nvPr/>
            </p14:nvContentPartPr>
            <p14:xfrm>
              <a:off x="1054556" y="3191565"/>
              <a:ext cx="104400" cy="1612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8D11C6A-CF6D-3991-C776-84D5546F26D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45556" y="3182925"/>
                <a:ext cx="12204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85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C6B8C7-D748-0F3D-C0F9-181AE525E75E}"/>
              </a:ext>
            </a:extLst>
          </p:cNvPr>
          <p:cNvGrpSpPr/>
          <p:nvPr/>
        </p:nvGrpSpPr>
        <p:grpSpPr>
          <a:xfrm>
            <a:off x="352916" y="153165"/>
            <a:ext cx="2372760" cy="533880"/>
            <a:chOff x="352916" y="153165"/>
            <a:chExt cx="23727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D4F20E-A82C-EA00-8D18-A104F480AA9C}"/>
                    </a:ext>
                  </a:extLst>
                </p14:cNvPr>
                <p14:cNvContentPartPr/>
                <p14:nvPr/>
              </p14:nvContentPartPr>
              <p14:xfrm>
                <a:off x="352916" y="153165"/>
                <a:ext cx="1234800" cy="533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D4F20E-A82C-EA00-8D18-A104F480AA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4276" y="144165"/>
                  <a:ext cx="12524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76EC15-79B2-6271-15C3-CF5117034EBF}"/>
                    </a:ext>
                  </a:extLst>
                </p14:cNvPr>
                <p14:cNvContentPartPr/>
                <p14:nvPr/>
              </p14:nvContentPartPr>
              <p14:xfrm>
                <a:off x="1227356" y="318405"/>
                <a:ext cx="274320" cy="4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76EC15-79B2-6271-15C3-CF5117034E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8356" y="309405"/>
                  <a:ext cx="29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7E92B7-18FF-ECD9-17C3-B086BFFDE11A}"/>
                    </a:ext>
                  </a:extLst>
                </p14:cNvPr>
                <p14:cNvContentPartPr/>
                <p14:nvPr/>
              </p14:nvContentPartPr>
              <p14:xfrm>
                <a:off x="1809836" y="224805"/>
                <a:ext cx="915840" cy="388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7E92B7-18FF-ECD9-17C3-B086BFFDE1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00836" y="216165"/>
                  <a:ext cx="93348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D661AB7-F402-1A1D-A96E-1A519AAB76FF}"/>
                  </a:ext>
                </a:extLst>
              </p14:cNvPr>
              <p14:cNvContentPartPr/>
              <p14:nvPr/>
            </p14:nvContentPartPr>
            <p14:xfrm>
              <a:off x="3313556" y="166485"/>
              <a:ext cx="207720" cy="2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D661AB7-F402-1A1D-A96E-1A519AAB76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4916" y="157485"/>
                <a:ext cx="2253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5C99E5E-3A67-1F6C-D36F-83434018AE31}"/>
              </a:ext>
            </a:extLst>
          </p:cNvPr>
          <p:cNvGrpSpPr/>
          <p:nvPr/>
        </p:nvGrpSpPr>
        <p:grpSpPr>
          <a:xfrm>
            <a:off x="3271796" y="240285"/>
            <a:ext cx="1146960" cy="426600"/>
            <a:chOff x="3271796" y="240285"/>
            <a:chExt cx="11469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22CAF9-3797-57D4-11DA-3009E656E90F}"/>
                    </a:ext>
                  </a:extLst>
                </p14:cNvPr>
                <p14:cNvContentPartPr/>
                <p14:nvPr/>
              </p14:nvContentPartPr>
              <p14:xfrm>
                <a:off x="3271796" y="240285"/>
                <a:ext cx="14040" cy="22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22CAF9-3797-57D4-11DA-3009E656E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62796" y="231285"/>
                  <a:ext cx="31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55EA13-4501-B35F-D340-7D15298AC310}"/>
                    </a:ext>
                  </a:extLst>
                </p14:cNvPr>
                <p14:cNvContentPartPr/>
                <p14:nvPr/>
              </p14:nvContentPartPr>
              <p14:xfrm>
                <a:off x="3291956" y="269805"/>
                <a:ext cx="157680" cy="12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55EA13-4501-B35F-D340-7D15298AC3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3316" y="261165"/>
                  <a:ext cx="175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7A4965-781D-98F8-0FFC-CDE146C6C247}"/>
                    </a:ext>
                  </a:extLst>
                </p14:cNvPr>
                <p14:cNvContentPartPr/>
                <p14:nvPr/>
              </p14:nvContentPartPr>
              <p14:xfrm>
                <a:off x="3294116" y="366285"/>
                <a:ext cx="124920" cy="1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7A4965-781D-98F8-0FFC-CDE146C6C2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85476" y="357645"/>
                  <a:ext cx="142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5F14EE-78B6-448B-43B4-B145CA17F0AB}"/>
                    </a:ext>
                  </a:extLst>
                </p14:cNvPr>
                <p14:cNvContentPartPr/>
                <p14:nvPr/>
              </p14:nvContentPartPr>
              <p14:xfrm>
                <a:off x="3724316" y="367005"/>
                <a:ext cx="17604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5F14EE-78B6-448B-43B4-B145CA17F0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15676" y="358005"/>
                  <a:ext cx="19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0574B2-5D07-72B8-A0EE-ABCEA4132355}"/>
                    </a:ext>
                  </a:extLst>
                </p14:cNvPr>
                <p14:cNvContentPartPr/>
                <p14:nvPr/>
              </p14:nvContentPartPr>
              <p14:xfrm>
                <a:off x="4269716" y="322725"/>
                <a:ext cx="149040" cy="34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0574B2-5D07-72B8-A0EE-ABCEA41323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61076" y="314085"/>
                  <a:ext cx="166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8F2C0C-3741-2CA3-30D8-55AFF2FF257E}"/>
                    </a:ext>
                  </a:extLst>
                </p14:cNvPr>
                <p14:cNvContentPartPr/>
                <p14:nvPr/>
              </p14:nvContentPartPr>
              <p14:xfrm>
                <a:off x="3756356" y="476805"/>
                <a:ext cx="190800" cy="3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C8F2C0C-3741-2CA3-30D8-55AFF2FF25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47356" y="467805"/>
                  <a:ext cx="2084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D91841-1269-B72A-50E0-1E62240662CD}"/>
              </a:ext>
            </a:extLst>
          </p:cNvPr>
          <p:cNvGrpSpPr/>
          <p:nvPr/>
        </p:nvGrpSpPr>
        <p:grpSpPr>
          <a:xfrm>
            <a:off x="4638356" y="168285"/>
            <a:ext cx="1389240" cy="514800"/>
            <a:chOff x="4638356" y="168285"/>
            <a:chExt cx="138924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80AFC-459C-00C6-F876-CF854BA5902A}"/>
                    </a:ext>
                  </a:extLst>
                </p14:cNvPr>
                <p14:cNvContentPartPr/>
                <p14:nvPr/>
              </p14:nvContentPartPr>
              <p14:xfrm>
                <a:off x="4638356" y="222645"/>
                <a:ext cx="93600" cy="45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80AFC-459C-00C6-F876-CF854BA590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29356" y="214005"/>
                  <a:ext cx="1112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4A76D9-A5DC-8E73-9423-E9506AC92325}"/>
                    </a:ext>
                  </a:extLst>
                </p14:cNvPr>
                <p14:cNvContentPartPr/>
                <p14:nvPr/>
              </p14:nvContentPartPr>
              <p14:xfrm>
                <a:off x="4811156" y="381765"/>
                <a:ext cx="352800" cy="176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4A76D9-A5DC-8E73-9423-E9506AC923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02516" y="373125"/>
                  <a:ext cx="370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19561E-85DF-0833-87B0-153DB8F54BAD}"/>
                    </a:ext>
                  </a:extLst>
                </p14:cNvPr>
                <p14:cNvContentPartPr/>
                <p14:nvPr/>
              </p14:nvContentPartPr>
              <p14:xfrm>
                <a:off x="4927076" y="298965"/>
                <a:ext cx="199440" cy="4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19561E-85DF-0833-87B0-153DB8F54B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18436" y="289965"/>
                  <a:ext cx="217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F88F43-800B-B856-96BB-02666747C1C3}"/>
                    </a:ext>
                  </a:extLst>
                </p14:cNvPr>
                <p14:cNvContentPartPr/>
                <p14:nvPr/>
              </p14:nvContentPartPr>
              <p14:xfrm>
                <a:off x="5265476" y="399045"/>
                <a:ext cx="155880" cy="18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F88F43-800B-B856-96BB-02666747C1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6836" y="390405"/>
                  <a:ext cx="173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AD7029-4A4A-321D-94A9-FA3F9593FE3C}"/>
                    </a:ext>
                  </a:extLst>
                </p14:cNvPr>
                <p14:cNvContentPartPr/>
                <p14:nvPr/>
              </p14:nvContentPartPr>
              <p14:xfrm>
                <a:off x="5256476" y="405525"/>
                <a:ext cx="190080" cy="17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AD7029-4A4A-321D-94A9-FA3F9593FE3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47836" y="396885"/>
                  <a:ext cx="20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10B615-1DEF-9A2A-8E17-5DF3C2989740}"/>
                    </a:ext>
                  </a:extLst>
                </p14:cNvPr>
                <p14:cNvContentPartPr/>
                <p14:nvPr/>
              </p14:nvContentPartPr>
              <p14:xfrm>
                <a:off x="5610716" y="314085"/>
                <a:ext cx="214200" cy="28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10B615-1DEF-9A2A-8E17-5DF3C29897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01716" y="305445"/>
                  <a:ext cx="231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29DB09-F6B5-428E-0227-51D6307E80D6}"/>
                    </a:ext>
                  </a:extLst>
                </p14:cNvPr>
                <p14:cNvContentPartPr/>
                <p14:nvPr/>
              </p14:nvContentPartPr>
              <p14:xfrm>
                <a:off x="5549876" y="244605"/>
                <a:ext cx="22392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29DB09-F6B5-428E-0227-51D6307E80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40876" y="235605"/>
                  <a:ext cx="241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B5403D-2332-2997-C663-A29069312FB5}"/>
                    </a:ext>
                  </a:extLst>
                </p14:cNvPr>
                <p14:cNvContentPartPr/>
                <p14:nvPr/>
              </p14:nvContentPartPr>
              <p14:xfrm>
                <a:off x="5854436" y="168285"/>
                <a:ext cx="173160" cy="51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B5403D-2332-2997-C663-A29069312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45436" y="159645"/>
                  <a:ext cx="19080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D1E47B-76D7-70AC-792B-256D7B7E7288}"/>
              </a:ext>
            </a:extLst>
          </p:cNvPr>
          <p:cNvGrpSpPr/>
          <p:nvPr/>
        </p:nvGrpSpPr>
        <p:grpSpPr>
          <a:xfrm>
            <a:off x="6748316" y="262605"/>
            <a:ext cx="405720" cy="275400"/>
            <a:chOff x="6748316" y="262605"/>
            <a:chExt cx="4057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6232D5-DED5-A912-41D2-2442093CC763}"/>
                    </a:ext>
                  </a:extLst>
                </p14:cNvPr>
                <p14:cNvContentPartPr/>
                <p14:nvPr/>
              </p14:nvContentPartPr>
              <p14:xfrm>
                <a:off x="6748316" y="383925"/>
                <a:ext cx="405720" cy="154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6232D5-DED5-A912-41D2-2442093CC7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39316" y="374925"/>
                  <a:ext cx="423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A57D0B-E324-390F-981E-1ACD77041476}"/>
                    </a:ext>
                  </a:extLst>
                </p14:cNvPr>
                <p14:cNvContentPartPr/>
                <p14:nvPr/>
              </p14:nvContentPartPr>
              <p14:xfrm>
                <a:off x="6862076" y="262605"/>
                <a:ext cx="33840" cy="2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A57D0B-E324-390F-981E-1ACD770414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3436" y="253965"/>
                  <a:ext cx="514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B58B3C-28FA-2BA7-F6B3-BD98A95C8469}"/>
              </a:ext>
            </a:extLst>
          </p:cNvPr>
          <p:cNvGrpSpPr/>
          <p:nvPr/>
        </p:nvGrpSpPr>
        <p:grpSpPr>
          <a:xfrm>
            <a:off x="7426916" y="197085"/>
            <a:ext cx="1845000" cy="477360"/>
            <a:chOff x="7426916" y="197085"/>
            <a:chExt cx="184500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C774B2-9E61-6676-408A-E10AF94CB29F}"/>
                    </a:ext>
                  </a:extLst>
                </p14:cNvPr>
                <p14:cNvContentPartPr/>
                <p14:nvPr/>
              </p14:nvContentPartPr>
              <p14:xfrm>
                <a:off x="7426916" y="197085"/>
                <a:ext cx="1845000" cy="47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C774B2-9E61-6676-408A-E10AF94CB2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18276" y="188085"/>
                  <a:ext cx="1862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21DCB6C-8762-09CF-F2B8-76DD48D999E1}"/>
                    </a:ext>
                  </a:extLst>
                </p14:cNvPr>
                <p14:cNvContentPartPr/>
                <p14:nvPr/>
              </p14:nvContentPartPr>
              <p14:xfrm>
                <a:off x="8796356" y="26548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21DCB6C-8762-09CF-F2B8-76DD48D999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87356" y="25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55E1F0-1E20-A47A-A8EB-182784F0EFFB}"/>
                    </a:ext>
                  </a:extLst>
                </p14:cNvPr>
                <p14:cNvContentPartPr/>
                <p14:nvPr/>
              </p14:nvContentPartPr>
              <p14:xfrm>
                <a:off x="8028116" y="276645"/>
                <a:ext cx="3744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55E1F0-1E20-A47A-A8EB-182784F0EF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19116" y="267645"/>
                  <a:ext cx="550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A8A032-44F5-0AB4-F97D-8CD6018DAB52}"/>
                  </a:ext>
                </a:extLst>
              </p14:cNvPr>
              <p14:cNvContentPartPr/>
              <p14:nvPr/>
            </p14:nvContentPartPr>
            <p14:xfrm>
              <a:off x="9510596" y="202485"/>
              <a:ext cx="955080" cy="297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A8A032-44F5-0AB4-F97D-8CD6018DAB5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01956" y="193485"/>
                <a:ext cx="97272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21DB47A-5D67-B30D-FE5F-A71847FF47F2}"/>
              </a:ext>
            </a:extLst>
          </p:cNvPr>
          <p:cNvGrpSpPr/>
          <p:nvPr/>
        </p:nvGrpSpPr>
        <p:grpSpPr>
          <a:xfrm>
            <a:off x="10773476" y="140205"/>
            <a:ext cx="1189800" cy="474120"/>
            <a:chOff x="10773476" y="140205"/>
            <a:chExt cx="118980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D0F8C7-4FF8-CC4E-0310-FA373DAF260A}"/>
                    </a:ext>
                  </a:extLst>
                </p14:cNvPr>
                <p14:cNvContentPartPr/>
                <p14:nvPr/>
              </p14:nvContentPartPr>
              <p14:xfrm>
                <a:off x="10773476" y="140205"/>
                <a:ext cx="115560" cy="402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D0F8C7-4FF8-CC4E-0310-FA373DAF26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64836" y="131205"/>
                  <a:ext cx="1332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7A2D18-31D6-43B6-8225-0AB26021F40F}"/>
                    </a:ext>
                  </a:extLst>
                </p14:cNvPr>
                <p14:cNvContentPartPr/>
                <p14:nvPr/>
              </p14:nvContentPartPr>
              <p14:xfrm>
                <a:off x="10976516" y="262605"/>
                <a:ext cx="88560" cy="172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7A2D18-31D6-43B6-8225-0AB26021F4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7876" y="253605"/>
                  <a:ext cx="106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F23C18-9169-E973-67E5-A9BF9DF66312}"/>
                    </a:ext>
                  </a:extLst>
                </p14:cNvPr>
                <p14:cNvContentPartPr/>
                <p14:nvPr/>
              </p14:nvContentPartPr>
              <p14:xfrm>
                <a:off x="11074436" y="487605"/>
                <a:ext cx="77040" cy="126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F23C18-9169-E973-67E5-A9BF9DF663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65436" y="478965"/>
                  <a:ext cx="94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81A231-34F1-F85B-16AA-5F25548CF6C4}"/>
                    </a:ext>
                  </a:extLst>
                </p14:cNvPr>
                <p14:cNvContentPartPr/>
                <p14:nvPr/>
              </p14:nvContentPartPr>
              <p14:xfrm>
                <a:off x="11299796" y="215445"/>
                <a:ext cx="140400" cy="244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81A231-34F1-F85B-16AA-5F25548CF6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91156" y="206805"/>
                  <a:ext cx="158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882288-531F-D717-0DD8-AAA109639006}"/>
                    </a:ext>
                  </a:extLst>
                </p14:cNvPr>
                <p14:cNvContentPartPr/>
                <p14:nvPr/>
              </p14:nvContentPartPr>
              <p14:xfrm>
                <a:off x="11461436" y="465645"/>
                <a:ext cx="33840" cy="12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882288-531F-D717-0DD8-AAA1096390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52796" y="457005"/>
                  <a:ext cx="51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34F947-3FF5-7BAD-8EC3-A27A5FD2D49C}"/>
                    </a:ext>
                  </a:extLst>
                </p14:cNvPr>
                <p14:cNvContentPartPr/>
                <p14:nvPr/>
              </p14:nvContentPartPr>
              <p14:xfrm>
                <a:off x="11633876" y="311205"/>
                <a:ext cx="165240" cy="159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34F947-3FF5-7BAD-8EC3-A27A5FD2D4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24876" y="302565"/>
                  <a:ext cx="182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BDDDB4-8323-A7A9-5A0B-86D3967B97F2}"/>
                    </a:ext>
                  </a:extLst>
                </p14:cNvPr>
                <p14:cNvContentPartPr/>
                <p14:nvPr/>
              </p14:nvContentPartPr>
              <p14:xfrm>
                <a:off x="11598236" y="386085"/>
                <a:ext cx="176760" cy="4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BDDDB4-8323-A7A9-5A0B-86D3967B97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89236" y="377085"/>
                  <a:ext cx="194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F2D857-AF0C-2E69-A866-833345753E33}"/>
                    </a:ext>
                  </a:extLst>
                </p14:cNvPr>
                <p14:cNvContentPartPr/>
                <p14:nvPr/>
              </p14:nvContentPartPr>
              <p14:xfrm>
                <a:off x="11831156" y="195285"/>
                <a:ext cx="132120" cy="40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F2D857-AF0C-2E69-A866-833345753E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822156" y="186285"/>
                  <a:ext cx="14976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26E01E-47BE-5B42-4B0D-F111C3CF4E64}"/>
              </a:ext>
            </a:extLst>
          </p:cNvPr>
          <p:cNvGrpSpPr/>
          <p:nvPr/>
        </p:nvGrpSpPr>
        <p:grpSpPr>
          <a:xfrm>
            <a:off x="1663316" y="1505325"/>
            <a:ext cx="252000" cy="311760"/>
            <a:chOff x="1663316" y="1505325"/>
            <a:chExt cx="2520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1E5E22-5089-90A5-265F-4DC485BBBB94}"/>
                    </a:ext>
                  </a:extLst>
                </p14:cNvPr>
                <p14:cNvContentPartPr/>
                <p14:nvPr/>
              </p14:nvContentPartPr>
              <p14:xfrm>
                <a:off x="1669436" y="1505325"/>
                <a:ext cx="15480" cy="31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1E5E22-5089-90A5-265F-4DC485BBBB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60796" y="1496685"/>
                  <a:ext cx="33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D0F198-0FED-8811-18A5-4F6B026ADEAF}"/>
                    </a:ext>
                  </a:extLst>
                </p14:cNvPr>
                <p14:cNvContentPartPr/>
                <p14:nvPr/>
              </p14:nvContentPartPr>
              <p14:xfrm>
                <a:off x="1663316" y="1506405"/>
                <a:ext cx="252000" cy="20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D0F198-0FED-8811-18A5-4F6B026ADE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54316" y="1497765"/>
                  <a:ext cx="269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AA87F1-4EF5-31D6-E026-25A055F846C4}"/>
                    </a:ext>
                  </a:extLst>
                </p14:cNvPr>
                <p14:cNvContentPartPr/>
                <p14:nvPr/>
              </p14:nvContentPartPr>
              <p14:xfrm>
                <a:off x="1665476" y="1658325"/>
                <a:ext cx="246240" cy="4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AA87F1-4EF5-31D6-E026-25A055F846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56476" y="1649325"/>
                  <a:ext cx="26388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E842C19-86D3-F626-58DE-BF812EDF5C65}"/>
                  </a:ext>
                </a:extLst>
              </p14:cNvPr>
              <p14:cNvContentPartPr/>
              <p14:nvPr/>
            </p14:nvContentPartPr>
            <p14:xfrm>
              <a:off x="1930796" y="1931205"/>
              <a:ext cx="144000" cy="13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E842C19-86D3-F626-58DE-BF812EDF5C6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2156" y="1922205"/>
                <a:ext cx="16164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7607210-5105-C244-80EA-6B1A9297288D}"/>
              </a:ext>
            </a:extLst>
          </p:cNvPr>
          <p:cNvGrpSpPr/>
          <p:nvPr/>
        </p:nvGrpSpPr>
        <p:grpSpPr>
          <a:xfrm>
            <a:off x="2507516" y="1630245"/>
            <a:ext cx="233640" cy="144720"/>
            <a:chOff x="2507516" y="1630245"/>
            <a:chExt cx="23364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FE736CC-0C44-BDF9-3414-226479C3666A}"/>
                    </a:ext>
                  </a:extLst>
                </p14:cNvPr>
                <p14:cNvContentPartPr/>
                <p14:nvPr/>
              </p14:nvContentPartPr>
              <p14:xfrm>
                <a:off x="2507516" y="1630245"/>
                <a:ext cx="180360" cy="2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FE736CC-0C44-BDF9-3414-226479C366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98876" y="1621605"/>
                  <a:ext cx="19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2A98DB-08F6-EF88-F262-357D24519C62}"/>
                    </a:ext>
                  </a:extLst>
                </p14:cNvPr>
                <p14:cNvContentPartPr/>
                <p14:nvPr/>
              </p14:nvContentPartPr>
              <p14:xfrm>
                <a:off x="2524436" y="1760205"/>
                <a:ext cx="216720" cy="1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2A98DB-08F6-EF88-F262-357D24519C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15436" y="1751205"/>
                  <a:ext cx="2343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3D69D4C-42D5-9B9C-DC86-F999B3397E30}"/>
                  </a:ext>
                </a:extLst>
              </p14:cNvPr>
              <p14:cNvContentPartPr/>
              <p14:nvPr/>
            </p14:nvContentPartPr>
            <p14:xfrm>
              <a:off x="3151196" y="1601805"/>
              <a:ext cx="144720" cy="388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3D69D4C-42D5-9B9C-DC86-F999B3397E3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42556" y="1592805"/>
                <a:ext cx="16236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06728B3-CA96-8C5B-433A-A98A558E24BF}"/>
              </a:ext>
            </a:extLst>
          </p:cNvPr>
          <p:cNvGrpSpPr/>
          <p:nvPr/>
        </p:nvGrpSpPr>
        <p:grpSpPr>
          <a:xfrm>
            <a:off x="3560516" y="1315245"/>
            <a:ext cx="1260000" cy="732960"/>
            <a:chOff x="3560516" y="1315245"/>
            <a:chExt cx="126000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CF8DC86-046D-9812-ADFA-FA89A7EDA22B}"/>
                    </a:ext>
                  </a:extLst>
                </p14:cNvPr>
                <p14:cNvContentPartPr/>
                <p14:nvPr/>
              </p14:nvContentPartPr>
              <p14:xfrm>
                <a:off x="3560516" y="1315245"/>
                <a:ext cx="127800" cy="669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CF8DC86-046D-9812-ADFA-FA89A7EDA2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51516" y="1306605"/>
                  <a:ext cx="14544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DDA49FB-26B4-8C2D-BBCE-FB994AC65DB7}"/>
                    </a:ext>
                  </a:extLst>
                </p14:cNvPr>
                <p14:cNvContentPartPr/>
                <p14:nvPr/>
              </p14:nvContentPartPr>
              <p14:xfrm>
                <a:off x="3806396" y="1526565"/>
                <a:ext cx="334800" cy="250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DDA49FB-26B4-8C2D-BBCE-FB994AC65D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7396" y="1517565"/>
                  <a:ext cx="352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CF495F-B24D-D600-0904-5671160AE324}"/>
                    </a:ext>
                  </a:extLst>
                </p14:cNvPr>
                <p14:cNvContentPartPr/>
                <p14:nvPr/>
              </p14:nvContentPartPr>
              <p14:xfrm>
                <a:off x="4114556" y="1808805"/>
                <a:ext cx="123840" cy="20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CF495F-B24D-D600-0904-5671160AE3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5556" y="1799805"/>
                  <a:ext cx="141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C28A-5339-6276-3291-4C2E9A8F8039}"/>
                    </a:ext>
                  </a:extLst>
                </p14:cNvPr>
                <p14:cNvContentPartPr/>
                <p14:nvPr/>
              </p14:nvContentPartPr>
              <p14:xfrm>
                <a:off x="4399316" y="1430805"/>
                <a:ext cx="191520" cy="37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C28A-5339-6276-3291-4C2E9A8F803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90676" y="1422165"/>
                  <a:ext cx="209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E5F006-2C98-7EB7-34CE-A9E8044BAA90}"/>
                    </a:ext>
                  </a:extLst>
                </p14:cNvPr>
                <p14:cNvContentPartPr/>
                <p14:nvPr/>
              </p14:nvContentPartPr>
              <p14:xfrm>
                <a:off x="4631516" y="1887285"/>
                <a:ext cx="189000" cy="160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E5F006-2C98-7EB7-34CE-A9E8044BAA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22876" y="1878285"/>
                  <a:ext cx="206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A7D427-395B-83E8-B0A3-C42505293D07}"/>
                    </a:ext>
                  </a:extLst>
                </p14:cNvPr>
                <p14:cNvContentPartPr/>
                <p14:nvPr/>
              </p14:nvContentPartPr>
              <p14:xfrm>
                <a:off x="4618916" y="1989525"/>
                <a:ext cx="192240" cy="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A7D427-395B-83E8-B0A3-C42505293D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09916" y="1980885"/>
                  <a:ext cx="2098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A7AF39D-AC4D-79B7-F30C-718C8FFB8734}"/>
              </a:ext>
            </a:extLst>
          </p:cNvPr>
          <p:cNvGrpSpPr/>
          <p:nvPr/>
        </p:nvGrpSpPr>
        <p:grpSpPr>
          <a:xfrm>
            <a:off x="5121116" y="1266645"/>
            <a:ext cx="1877040" cy="742680"/>
            <a:chOff x="5121116" y="1266645"/>
            <a:chExt cx="187704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5A27C3-5345-D62A-6C0A-D0F8A212EDC5}"/>
                    </a:ext>
                  </a:extLst>
                </p14:cNvPr>
                <p14:cNvContentPartPr/>
                <p14:nvPr/>
              </p14:nvContentPartPr>
              <p14:xfrm>
                <a:off x="5121116" y="1632765"/>
                <a:ext cx="173160" cy="19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5A27C3-5345-D62A-6C0A-D0F8A212ED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12116" y="1624125"/>
                  <a:ext cx="19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87BFC1-9B43-62C1-59EA-72D05D724E87}"/>
                    </a:ext>
                  </a:extLst>
                </p14:cNvPr>
                <p14:cNvContentPartPr/>
                <p14:nvPr/>
              </p14:nvContentPartPr>
              <p14:xfrm>
                <a:off x="5572196" y="1426125"/>
                <a:ext cx="411480" cy="30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87BFC1-9B43-62C1-59EA-72D05D724E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63556" y="1417125"/>
                  <a:ext cx="429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59C140-A447-B19E-BBF8-9C75298F91F5}"/>
                    </a:ext>
                  </a:extLst>
                </p14:cNvPr>
                <p14:cNvContentPartPr/>
                <p14:nvPr/>
              </p14:nvContentPartPr>
              <p14:xfrm>
                <a:off x="5922476" y="1760205"/>
                <a:ext cx="166680" cy="19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59C140-A447-B19E-BBF8-9C75298F91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13836" y="1751205"/>
                  <a:ext cx="184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383DFF0-394F-7704-B7C7-7A2FCFCDADEF}"/>
                    </a:ext>
                  </a:extLst>
                </p14:cNvPr>
                <p14:cNvContentPartPr/>
                <p14:nvPr/>
              </p14:nvContentPartPr>
              <p14:xfrm>
                <a:off x="5890076" y="1891245"/>
                <a:ext cx="236880" cy="1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383DFF0-394F-7704-B7C7-7A2FCFCDAD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1076" y="1882245"/>
                  <a:ext cx="254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DC67A4-A9E6-DF57-DBC7-74C5C13DB12A}"/>
                    </a:ext>
                  </a:extLst>
                </p14:cNvPr>
                <p14:cNvContentPartPr/>
                <p14:nvPr/>
              </p14:nvContentPartPr>
              <p14:xfrm>
                <a:off x="6246476" y="1387965"/>
                <a:ext cx="252720" cy="430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DC67A4-A9E6-DF57-DBC7-74C5C13DB1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37836" y="1378965"/>
                  <a:ext cx="270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FA5DB8-B887-7AC0-E2D6-44693CB287E4}"/>
                    </a:ext>
                  </a:extLst>
                </p14:cNvPr>
                <p14:cNvContentPartPr/>
                <p14:nvPr/>
              </p14:nvContentPartPr>
              <p14:xfrm>
                <a:off x="6563996" y="1777485"/>
                <a:ext cx="188640" cy="23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FA5DB8-B887-7AC0-E2D6-44693CB287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54996" y="1768845"/>
                  <a:ext cx="206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ACE25A-67B9-D86C-2334-A6E0F5E42C34}"/>
                    </a:ext>
                  </a:extLst>
                </p14:cNvPr>
                <p14:cNvContentPartPr/>
                <p14:nvPr/>
              </p14:nvContentPartPr>
              <p14:xfrm>
                <a:off x="6815636" y="1266645"/>
                <a:ext cx="182520" cy="73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ACE25A-67B9-D86C-2334-A6E0F5E42C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06996" y="1258005"/>
                  <a:ext cx="200160" cy="74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D17FC8-00D5-0E03-381F-6878604E694C}"/>
              </a:ext>
            </a:extLst>
          </p:cNvPr>
          <p:cNvGrpSpPr/>
          <p:nvPr/>
        </p:nvGrpSpPr>
        <p:grpSpPr>
          <a:xfrm>
            <a:off x="1700756" y="2905005"/>
            <a:ext cx="446040" cy="543600"/>
            <a:chOff x="1700756" y="2905005"/>
            <a:chExt cx="4460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332D03-8261-2B8D-A2ED-65E36A77CBEA}"/>
                    </a:ext>
                  </a:extLst>
                </p14:cNvPr>
                <p14:cNvContentPartPr/>
                <p14:nvPr/>
              </p14:nvContentPartPr>
              <p14:xfrm>
                <a:off x="1700756" y="2905005"/>
                <a:ext cx="53280" cy="37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332D03-8261-2B8D-A2ED-65E36A77CB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92116" y="2896005"/>
                  <a:ext cx="70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100F42-AC55-3F71-46C3-9FD273E031CF}"/>
                    </a:ext>
                  </a:extLst>
                </p14:cNvPr>
                <p14:cNvContentPartPr/>
                <p14:nvPr/>
              </p14:nvContentPartPr>
              <p14:xfrm>
                <a:off x="1711916" y="2925885"/>
                <a:ext cx="255240" cy="48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100F42-AC55-3F71-46C3-9FD273E031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02916" y="2917245"/>
                  <a:ext cx="27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412E401-8B0E-FA83-0076-A36F2523FC82}"/>
                    </a:ext>
                  </a:extLst>
                </p14:cNvPr>
                <p14:cNvContentPartPr/>
                <p14:nvPr/>
              </p14:nvContentPartPr>
              <p14:xfrm>
                <a:off x="1733516" y="3070245"/>
                <a:ext cx="237600" cy="11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412E401-8B0E-FA83-0076-A36F2523FC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24876" y="3061245"/>
                  <a:ext cx="255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ABCB65-8BAF-1C14-1875-052F2AD95D27}"/>
                    </a:ext>
                  </a:extLst>
                </p14:cNvPr>
                <p14:cNvContentPartPr/>
                <p14:nvPr/>
              </p14:nvContentPartPr>
              <p14:xfrm>
                <a:off x="1970396" y="3232965"/>
                <a:ext cx="176400" cy="215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ABCB65-8BAF-1C14-1875-052F2AD95D2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61396" y="3223965"/>
                  <a:ext cx="1940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BA7CB9-AFE6-D915-7A89-A03EF66D32A3}"/>
              </a:ext>
            </a:extLst>
          </p:cNvPr>
          <p:cNvGrpSpPr/>
          <p:nvPr/>
        </p:nvGrpSpPr>
        <p:grpSpPr>
          <a:xfrm>
            <a:off x="2634596" y="3011925"/>
            <a:ext cx="303480" cy="111960"/>
            <a:chOff x="2634596" y="3011925"/>
            <a:chExt cx="30348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E048BA-7966-167B-9BB0-5CBBC85AE6BD}"/>
                    </a:ext>
                  </a:extLst>
                </p14:cNvPr>
                <p14:cNvContentPartPr/>
                <p14:nvPr/>
              </p14:nvContentPartPr>
              <p14:xfrm>
                <a:off x="2634596" y="3011925"/>
                <a:ext cx="229320" cy="42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E048BA-7966-167B-9BB0-5CBBC85AE6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25956" y="3002925"/>
                  <a:ext cx="246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A27E7DA-4A29-A07E-E8C2-FC7831E9FC56}"/>
                    </a:ext>
                  </a:extLst>
                </p14:cNvPr>
                <p14:cNvContentPartPr/>
                <p14:nvPr/>
              </p14:nvContentPartPr>
              <p14:xfrm>
                <a:off x="2708036" y="3108765"/>
                <a:ext cx="230040" cy="1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A27E7DA-4A29-A07E-E8C2-FC7831E9FC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9036" y="3099765"/>
                  <a:ext cx="247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51E5BA5-242C-4D34-8D1D-FB74FBF2BEC6}"/>
              </a:ext>
            </a:extLst>
          </p:cNvPr>
          <p:cNvGrpSpPr/>
          <p:nvPr/>
        </p:nvGrpSpPr>
        <p:grpSpPr>
          <a:xfrm>
            <a:off x="3284036" y="2731485"/>
            <a:ext cx="1632240" cy="635040"/>
            <a:chOff x="3284036" y="2731485"/>
            <a:chExt cx="16322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F7A02F-3625-F77B-0396-16462E28FA33}"/>
                    </a:ext>
                  </a:extLst>
                </p14:cNvPr>
                <p14:cNvContentPartPr/>
                <p14:nvPr/>
              </p14:nvContentPartPr>
              <p14:xfrm>
                <a:off x="3284036" y="2950005"/>
                <a:ext cx="168480" cy="391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F7A02F-3625-F77B-0396-16462E28FA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75036" y="2941005"/>
                  <a:ext cx="1861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0333EE-51CE-4115-43F8-FA9625A82165}"/>
                    </a:ext>
                  </a:extLst>
                </p14:cNvPr>
                <p14:cNvContentPartPr/>
                <p14:nvPr/>
              </p14:nvContentPartPr>
              <p14:xfrm>
                <a:off x="3654116" y="2731485"/>
                <a:ext cx="152640" cy="63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0333EE-51CE-4115-43F8-FA9625A8216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45116" y="2722845"/>
                  <a:ext cx="1702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ABCBE1-D579-15F3-79A4-6DFA9B400D8E}"/>
                    </a:ext>
                  </a:extLst>
                </p14:cNvPr>
                <p14:cNvContentPartPr/>
                <p14:nvPr/>
              </p14:nvContentPartPr>
              <p14:xfrm>
                <a:off x="3873716" y="2902485"/>
                <a:ext cx="350280" cy="24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ABCBE1-D579-15F3-79A4-6DFA9B400D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64716" y="2893845"/>
                  <a:ext cx="367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9E286C-8D22-A5BA-5C7D-128CFC695FD9}"/>
                    </a:ext>
                  </a:extLst>
                </p14:cNvPr>
                <p14:cNvContentPartPr/>
                <p14:nvPr/>
              </p14:nvContentPartPr>
              <p14:xfrm>
                <a:off x="4147316" y="3144765"/>
                <a:ext cx="192600" cy="16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9E286C-8D22-A5BA-5C7D-128CFC695F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38676" y="3136125"/>
                  <a:ext cx="210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6F6717-B6C3-0C15-4E96-AD6D7D70DE5B}"/>
                    </a:ext>
                  </a:extLst>
                </p14:cNvPr>
                <p14:cNvContentPartPr/>
                <p14:nvPr/>
              </p14:nvContentPartPr>
              <p14:xfrm>
                <a:off x="4158836" y="3191565"/>
                <a:ext cx="216360" cy="30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6F6717-B6C3-0C15-4E96-AD6D7D70DE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50196" y="3182565"/>
                  <a:ext cx="23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85D954-AF83-7154-DD03-CEB845829C44}"/>
                    </a:ext>
                  </a:extLst>
                </p14:cNvPr>
                <p14:cNvContentPartPr/>
                <p14:nvPr/>
              </p14:nvContentPartPr>
              <p14:xfrm>
                <a:off x="4496156" y="2879445"/>
                <a:ext cx="213120" cy="32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85D954-AF83-7154-DD03-CEB845829C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87516" y="2870805"/>
                  <a:ext cx="230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C4C554-6E39-ED8E-38FB-649CA03A0D37}"/>
                    </a:ext>
                  </a:extLst>
                </p14:cNvPr>
                <p14:cNvContentPartPr/>
                <p14:nvPr/>
              </p14:nvContentPartPr>
              <p14:xfrm>
                <a:off x="4772636" y="3200565"/>
                <a:ext cx="143640" cy="12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C4C554-6E39-ED8E-38FB-649CA03A0D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63996" y="3191565"/>
                  <a:ext cx="1612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27B2EC8-B513-CCA3-BA5E-A2B44906C991}"/>
              </a:ext>
            </a:extLst>
          </p:cNvPr>
          <p:cNvGrpSpPr/>
          <p:nvPr/>
        </p:nvGrpSpPr>
        <p:grpSpPr>
          <a:xfrm>
            <a:off x="5296436" y="2557965"/>
            <a:ext cx="1840680" cy="750960"/>
            <a:chOff x="5296436" y="2557965"/>
            <a:chExt cx="184068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D7B63B-601F-1C61-A795-5CB5BF404D8F}"/>
                    </a:ext>
                  </a:extLst>
                </p14:cNvPr>
                <p14:cNvContentPartPr/>
                <p14:nvPr/>
              </p14:nvContentPartPr>
              <p14:xfrm>
                <a:off x="5296436" y="3004365"/>
                <a:ext cx="211680" cy="27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D7B63B-601F-1C61-A795-5CB5BF404D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87796" y="2995725"/>
                  <a:ext cx="229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46F7321-D8C3-9207-89C9-C9C96538FEC2}"/>
                    </a:ext>
                  </a:extLst>
                </p14:cNvPr>
                <p14:cNvContentPartPr/>
                <p14:nvPr/>
              </p14:nvContentPartPr>
              <p14:xfrm>
                <a:off x="5762276" y="2834445"/>
                <a:ext cx="381600" cy="244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46F7321-D8C3-9207-89C9-C9C96538FE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53636" y="2825445"/>
                  <a:ext cx="399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FD2AF4-E62A-82B3-CDC0-0CCA47EFD10C}"/>
                    </a:ext>
                  </a:extLst>
                </p14:cNvPr>
                <p14:cNvContentPartPr/>
                <p14:nvPr/>
              </p14:nvContentPartPr>
              <p14:xfrm>
                <a:off x="6058196" y="3103365"/>
                <a:ext cx="165240" cy="10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FD2AF4-E62A-82B3-CDC0-0CCA47EFD1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49556" y="3094365"/>
                  <a:ext cx="182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6BB2ADA-9711-1921-67BC-099782F3898A}"/>
                    </a:ext>
                  </a:extLst>
                </p14:cNvPr>
                <p14:cNvContentPartPr/>
                <p14:nvPr/>
              </p14:nvContentPartPr>
              <p14:xfrm>
                <a:off x="6410276" y="2730765"/>
                <a:ext cx="262080" cy="385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6BB2ADA-9711-1921-67BC-099782F389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1276" y="2721765"/>
                  <a:ext cx="2797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D27FB6-D180-AA79-1F38-B784B047E271}"/>
                    </a:ext>
                  </a:extLst>
                </p14:cNvPr>
                <p14:cNvContentPartPr/>
                <p14:nvPr/>
              </p14:nvContentPartPr>
              <p14:xfrm>
                <a:off x="6731756" y="3082485"/>
                <a:ext cx="222840" cy="195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D27FB6-D180-AA79-1F38-B784B047E2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22756" y="3073845"/>
                  <a:ext cx="240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698C2F-F40F-367D-0DA1-623B5B4E4D38}"/>
                    </a:ext>
                  </a:extLst>
                </p14:cNvPr>
                <p14:cNvContentPartPr/>
                <p14:nvPr/>
              </p14:nvContentPartPr>
              <p14:xfrm>
                <a:off x="6684956" y="3184005"/>
                <a:ext cx="301680" cy="32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698C2F-F40F-367D-0DA1-623B5B4E4D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76316" y="3175005"/>
                  <a:ext cx="31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CECBE7-C014-2E76-5284-D5D5B73AF382}"/>
                    </a:ext>
                  </a:extLst>
                </p14:cNvPr>
                <p14:cNvContentPartPr/>
                <p14:nvPr/>
              </p14:nvContentPartPr>
              <p14:xfrm>
                <a:off x="6921476" y="2557965"/>
                <a:ext cx="215640" cy="75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CECBE7-C014-2E76-5284-D5D5B73AF3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12836" y="2549325"/>
                  <a:ext cx="233280" cy="76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4DF7D8D-CBFD-2B4E-A97E-A6FAE450B3BD}"/>
              </a:ext>
            </a:extLst>
          </p:cNvPr>
          <p:cNvGrpSpPr/>
          <p:nvPr/>
        </p:nvGrpSpPr>
        <p:grpSpPr>
          <a:xfrm>
            <a:off x="1808396" y="4457325"/>
            <a:ext cx="540720" cy="580680"/>
            <a:chOff x="1808396" y="4457325"/>
            <a:chExt cx="5407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7611F1-F6E5-D36E-459C-A88D0D4C4D60}"/>
                    </a:ext>
                  </a:extLst>
                </p14:cNvPr>
                <p14:cNvContentPartPr/>
                <p14:nvPr/>
              </p14:nvContentPartPr>
              <p14:xfrm>
                <a:off x="1808396" y="4511685"/>
                <a:ext cx="35640" cy="33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7611F1-F6E5-D36E-459C-A88D0D4C4D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99396" y="4503045"/>
                  <a:ext cx="53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09802C-D91C-879C-306B-13D97A5D744E}"/>
                    </a:ext>
                  </a:extLst>
                </p14:cNvPr>
                <p14:cNvContentPartPr/>
                <p14:nvPr/>
              </p14:nvContentPartPr>
              <p14:xfrm>
                <a:off x="1822796" y="4457325"/>
                <a:ext cx="288720" cy="4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09802C-D91C-879C-306B-13D97A5D74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14156" y="4448685"/>
                  <a:ext cx="30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204507-CBD4-C1DF-591B-01DE1DABEFB5}"/>
                    </a:ext>
                  </a:extLst>
                </p14:cNvPr>
                <p14:cNvContentPartPr/>
                <p14:nvPr/>
              </p14:nvContentPartPr>
              <p14:xfrm>
                <a:off x="1896236" y="4588365"/>
                <a:ext cx="20484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204507-CBD4-C1DF-591B-01DE1DABEF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87236" y="4579725"/>
                  <a:ext cx="22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4A0961-ED81-E6A6-6E40-0246FDADAF92}"/>
                    </a:ext>
                  </a:extLst>
                </p14:cNvPr>
                <p14:cNvContentPartPr/>
                <p14:nvPr/>
              </p14:nvContentPartPr>
              <p14:xfrm>
                <a:off x="2094956" y="4853685"/>
                <a:ext cx="197280" cy="184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4A0961-ED81-E6A6-6E40-0246FDADAF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85956" y="4845045"/>
                  <a:ext cx="214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8E21FD-B7C7-85AF-8EB9-3C8062779CFA}"/>
                    </a:ext>
                  </a:extLst>
                </p14:cNvPr>
                <p14:cNvContentPartPr/>
                <p14:nvPr/>
              </p14:nvContentPartPr>
              <p14:xfrm>
                <a:off x="2211596" y="4935405"/>
                <a:ext cx="137520" cy="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8E21FD-B7C7-85AF-8EB9-3C8062779C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02956" y="4926765"/>
                  <a:ext cx="155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18BD172-B619-AA9C-3D13-30D3E0D6A4AD}"/>
              </a:ext>
            </a:extLst>
          </p:cNvPr>
          <p:cNvGrpSpPr/>
          <p:nvPr/>
        </p:nvGrpSpPr>
        <p:grpSpPr>
          <a:xfrm>
            <a:off x="2617316" y="4604565"/>
            <a:ext cx="248760" cy="104040"/>
            <a:chOff x="2617316" y="4604565"/>
            <a:chExt cx="24876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287795-5414-61BA-629C-51E7ABC74396}"/>
                    </a:ext>
                  </a:extLst>
                </p14:cNvPr>
                <p14:cNvContentPartPr/>
                <p14:nvPr/>
              </p14:nvContentPartPr>
              <p14:xfrm>
                <a:off x="2617316" y="4604565"/>
                <a:ext cx="215280" cy="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287795-5414-61BA-629C-51E7ABC743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08316" y="4595565"/>
                  <a:ext cx="232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9E18B0-38C1-38AB-BE57-8EE486E2ED7E}"/>
                    </a:ext>
                  </a:extLst>
                </p14:cNvPr>
                <p14:cNvContentPartPr/>
                <p14:nvPr/>
              </p14:nvContentPartPr>
              <p14:xfrm>
                <a:off x="2652236" y="4699245"/>
                <a:ext cx="213840" cy="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9E18B0-38C1-38AB-BE57-8EE486E2ED7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43236" y="4690605"/>
                  <a:ext cx="2314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EAF2609-370E-327C-97C9-009C7E51110A}"/>
                  </a:ext>
                </a:extLst>
              </p14:cNvPr>
              <p14:cNvContentPartPr/>
              <p14:nvPr/>
            </p14:nvContentPartPr>
            <p14:xfrm>
              <a:off x="3347036" y="4550205"/>
              <a:ext cx="161640" cy="448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EAF2609-370E-327C-97C9-009C7E51110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38036" y="4541565"/>
                <a:ext cx="179280" cy="46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6DCC9B9-97AC-1280-56B5-545BE92A2156}"/>
              </a:ext>
            </a:extLst>
          </p:cNvPr>
          <p:cNvGrpSpPr/>
          <p:nvPr/>
        </p:nvGrpSpPr>
        <p:grpSpPr>
          <a:xfrm>
            <a:off x="3789476" y="4241325"/>
            <a:ext cx="1200960" cy="704160"/>
            <a:chOff x="3789476" y="4241325"/>
            <a:chExt cx="120096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0215DA4-A5A1-1D62-5F18-8F085BB601F2}"/>
                    </a:ext>
                  </a:extLst>
                </p14:cNvPr>
                <p14:cNvContentPartPr/>
                <p14:nvPr/>
              </p14:nvContentPartPr>
              <p14:xfrm>
                <a:off x="3789476" y="4241325"/>
                <a:ext cx="159120" cy="704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0215DA4-A5A1-1D62-5F18-8F085BB601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80836" y="4232325"/>
                  <a:ext cx="17676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395DCB-7199-15FF-D868-326DF5D26D64}"/>
                    </a:ext>
                  </a:extLst>
                </p14:cNvPr>
                <p14:cNvContentPartPr/>
                <p14:nvPr/>
              </p14:nvContentPartPr>
              <p14:xfrm>
                <a:off x="3955076" y="4485045"/>
                <a:ext cx="334440" cy="288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395DCB-7199-15FF-D868-326DF5D26D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46076" y="4476405"/>
                  <a:ext cx="352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5C49FA1-BEBC-2B86-B4B8-E1D38EC0A610}"/>
                    </a:ext>
                  </a:extLst>
                </p14:cNvPr>
                <p14:cNvContentPartPr/>
                <p14:nvPr/>
              </p14:nvContentPartPr>
              <p14:xfrm>
                <a:off x="4220036" y="4753965"/>
                <a:ext cx="158760" cy="147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5C49FA1-BEBC-2B86-B4B8-E1D38EC0A6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11036" y="4744965"/>
                  <a:ext cx="176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C71EB4-0636-7251-C745-864AFF203030}"/>
                    </a:ext>
                  </a:extLst>
                </p14:cNvPr>
                <p14:cNvContentPartPr/>
                <p14:nvPr/>
              </p14:nvContentPartPr>
              <p14:xfrm>
                <a:off x="4551596" y="4390005"/>
                <a:ext cx="203760" cy="326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C71EB4-0636-7251-C745-864AFF20303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42596" y="4381365"/>
                  <a:ext cx="221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BDF149A-49BF-717A-7F76-11E93F847B4D}"/>
                    </a:ext>
                  </a:extLst>
                </p14:cNvPr>
                <p14:cNvContentPartPr/>
                <p14:nvPr/>
              </p14:nvContentPartPr>
              <p14:xfrm>
                <a:off x="4790276" y="4625805"/>
                <a:ext cx="200160" cy="309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BDF149A-49BF-717A-7F76-11E93F847B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81276" y="4616805"/>
                  <a:ext cx="21780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6222D72-5052-FB0F-015E-B7320C913705}"/>
              </a:ext>
            </a:extLst>
          </p:cNvPr>
          <p:cNvGrpSpPr/>
          <p:nvPr/>
        </p:nvGrpSpPr>
        <p:grpSpPr>
          <a:xfrm>
            <a:off x="5470676" y="4118565"/>
            <a:ext cx="1914840" cy="808200"/>
            <a:chOff x="5470676" y="4118565"/>
            <a:chExt cx="191484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65CFC8-814D-6FC7-FDBF-4EBEFF748309}"/>
                    </a:ext>
                  </a:extLst>
                </p14:cNvPr>
                <p14:cNvContentPartPr/>
                <p14:nvPr/>
              </p14:nvContentPartPr>
              <p14:xfrm>
                <a:off x="5470676" y="4523205"/>
                <a:ext cx="247680" cy="26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65CFC8-814D-6FC7-FDBF-4EBEFF7483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61676" y="4514565"/>
                  <a:ext cx="26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7858ED-4BC7-F031-DBD0-8AAF0CF8E1AA}"/>
                    </a:ext>
                  </a:extLst>
                </p14:cNvPr>
                <p14:cNvContentPartPr/>
                <p14:nvPr/>
              </p14:nvContentPartPr>
              <p14:xfrm>
                <a:off x="5915996" y="4362285"/>
                <a:ext cx="424800" cy="28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7858ED-4BC7-F031-DBD0-8AAF0CF8E1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07356" y="4353645"/>
                  <a:ext cx="442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7A858EB-901A-8177-A2E6-97CE336D80E2}"/>
                    </a:ext>
                  </a:extLst>
                </p14:cNvPr>
                <p14:cNvContentPartPr/>
                <p14:nvPr/>
              </p14:nvContentPartPr>
              <p14:xfrm>
                <a:off x="6230276" y="4622925"/>
                <a:ext cx="197280" cy="19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7A858EB-901A-8177-A2E6-97CE336D80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21276" y="4613925"/>
                  <a:ext cx="214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CF56E5-FDC2-A922-A850-1457CD310B69}"/>
                    </a:ext>
                  </a:extLst>
                </p14:cNvPr>
                <p14:cNvContentPartPr/>
                <p14:nvPr/>
              </p14:nvContentPartPr>
              <p14:xfrm>
                <a:off x="6621236" y="4257165"/>
                <a:ext cx="265680" cy="403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CF56E5-FDC2-A922-A850-1457CD310B6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12596" y="4248165"/>
                  <a:ext cx="2833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51E94C-456C-21DC-A597-1F25ED50BBD9}"/>
                    </a:ext>
                  </a:extLst>
                </p14:cNvPr>
                <p14:cNvContentPartPr/>
                <p14:nvPr/>
              </p14:nvContentPartPr>
              <p14:xfrm>
                <a:off x="6973676" y="4685565"/>
                <a:ext cx="140400" cy="180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51E94C-456C-21DC-A597-1F25ED50BB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64676" y="4676925"/>
                  <a:ext cx="158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133D463-028B-AFAD-CAD3-4FFF325DFCCB}"/>
                    </a:ext>
                  </a:extLst>
                </p14:cNvPr>
                <p14:cNvContentPartPr/>
                <p14:nvPr/>
              </p14:nvContentPartPr>
              <p14:xfrm>
                <a:off x="7139996" y="4118565"/>
                <a:ext cx="245520" cy="80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133D463-028B-AFAD-CAD3-4FFF325DFC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31356" y="4109925"/>
                  <a:ext cx="263160" cy="82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670EBB8-8470-7AC5-C598-F5B2AD2E0031}"/>
                  </a:ext>
                </a:extLst>
              </p14:cNvPr>
              <p14:cNvContentPartPr/>
              <p14:nvPr/>
            </p14:nvContentPartPr>
            <p14:xfrm>
              <a:off x="4413716" y="4189485"/>
              <a:ext cx="545040" cy="837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670EBB8-8470-7AC5-C598-F5B2AD2E003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04716" y="4180845"/>
                <a:ext cx="56268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0D1EA68-A24E-34A2-54CB-89CB2FDAF21F}"/>
                  </a:ext>
                </a:extLst>
              </p14:cNvPr>
              <p14:cNvContentPartPr/>
              <p14:nvPr/>
            </p14:nvContentPartPr>
            <p14:xfrm>
              <a:off x="6180956" y="1308045"/>
              <a:ext cx="586080" cy="667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0D1EA68-A24E-34A2-54CB-89CB2FDAF21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171956" y="1299045"/>
                <a:ext cx="60372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2498FA-91D4-6DA3-D8FE-06875043C2AC}"/>
                  </a:ext>
                </a:extLst>
              </p14:cNvPr>
              <p14:cNvContentPartPr/>
              <p14:nvPr/>
            </p14:nvContentPartPr>
            <p14:xfrm>
              <a:off x="4362236" y="1415685"/>
              <a:ext cx="420840" cy="5306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2498FA-91D4-6DA3-D8FE-06875043C2A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290236" y="1271685"/>
                <a:ext cx="56448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C517671-59D7-EED0-8DF3-879DADA72466}"/>
                  </a:ext>
                </a:extLst>
              </p14:cNvPr>
              <p14:cNvContentPartPr/>
              <p14:nvPr/>
            </p14:nvContentPartPr>
            <p14:xfrm>
              <a:off x="6432596" y="2719245"/>
              <a:ext cx="542880" cy="472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C517671-59D7-EED0-8DF3-879DADA7246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360956" y="2575245"/>
                <a:ext cx="686520" cy="76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949DDCA-C4BC-E73E-AD9D-5C47C32C3AE7}"/>
              </a:ext>
            </a:extLst>
          </p:cNvPr>
          <p:cNvGrpSpPr/>
          <p:nvPr/>
        </p:nvGrpSpPr>
        <p:grpSpPr>
          <a:xfrm>
            <a:off x="8403596" y="1435845"/>
            <a:ext cx="620280" cy="511200"/>
            <a:chOff x="8403596" y="1435845"/>
            <a:chExt cx="6202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970E37-7BEA-7A73-BB84-0C5FD88A9391}"/>
                    </a:ext>
                  </a:extLst>
                </p14:cNvPr>
                <p14:cNvContentPartPr/>
                <p14:nvPr/>
              </p14:nvContentPartPr>
              <p14:xfrm>
                <a:off x="8403596" y="1630965"/>
                <a:ext cx="620280" cy="31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970E37-7BEA-7A73-BB84-0C5FD88A93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94956" y="1621965"/>
                  <a:ext cx="637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BA007B-1B6A-61D4-EBA3-3D27BC04348E}"/>
                    </a:ext>
                  </a:extLst>
                </p14:cNvPr>
                <p14:cNvContentPartPr/>
                <p14:nvPr/>
              </p14:nvContentPartPr>
              <p14:xfrm>
                <a:off x="8641916" y="1435845"/>
                <a:ext cx="54720" cy="73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BA007B-1B6A-61D4-EBA3-3D27BC0434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32916" y="1426845"/>
                  <a:ext cx="7236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431C18E-60FA-CFBE-188B-CB70B2D195DE}"/>
                  </a:ext>
                </a:extLst>
              </p14:cNvPr>
              <p14:cNvContentPartPr/>
              <p14:nvPr/>
            </p14:nvContentPartPr>
            <p14:xfrm>
              <a:off x="9206396" y="1423605"/>
              <a:ext cx="731520" cy="324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431C18E-60FA-CFBE-188B-CB70B2D195D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97396" y="1414965"/>
                <a:ext cx="7491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A846F23-4CE2-3C24-F846-968BFAC995A9}"/>
                  </a:ext>
                </a:extLst>
              </p14:cNvPr>
              <p14:cNvContentPartPr/>
              <p14:nvPr/>
            </p14:nvContentPartPr>
            <p14:xfrm>
              <a:off x="10145636" y="1402365"/>
              <a:ext cx="999000" cy="3074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A846F23-4CE2-3C24-F846-968BFAC995A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136996" y="1393725"/>
                <a:ext cx="101664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68C483C-594F-DC17-EBD3-EA4EC364E690}"/>
              </a:ext>
            </a:extLst>
          </p:cNvPr>
          <p:cNvGrpSpPr/>
          <p:nvPr/>
        </p:nvGrpSpPr>
        <p:grpSpPr>
          <a:xfrm>
            <a:off x="8519156" y="1909965"/>
            <a:ext cx="1329480" cy="377640"/>
            <a:chOff x="8519156" y="1909965"/>
            <a:chExt cx="132948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1AA405C-6FDB-306F-5244-79E726ECD092}"/>
                    </a:ext>
                  </a:extLst>
                </p14:cNvPr>
                <p14:cNvContentPartPr/>
                <p14:nvPr/>
              </p14:nvContentPartPr>
              <p14:xfrm>
                <a:off x="8519156" y="1909965"/>
                <a:ext cx="1329480" cy="377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1AA405C-6FDB-306F-5244-79E726ECD0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10516" y="1900965"/>
                  <a:ext cx="13471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C3DDAF5-AB23-8661-3E4B-2BC5DFC467CC}"/>
                    </a:ext>
                  </a:extLst>
                </p14:cNvPr>
                <p14:cNvContentPartPr/>
                <p14:nvPr/>
              </p14:nvContentPartPr>
              <p14:xfrm>
                <a:off x="9545876" y="197980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C3DDAF5-AB23-8661-3E4B-2BC5DFC467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36876" y="1971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1718005-2B8E-0D48-47CC-FEC4BB192CD9}"/>
                    </a:ext>
                  </a:extLst>
                </p14:cNvPr>
                <p14:cNvContentPartPr/>
                <p14:nvPr/>
              </p14:nvContentPartPr>
              <p14:xfrm>
                <a:off x="9228716" y="2007525"/>
                <a:ext cx="205200" cy="25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1718005-2B8E-0D48-47CC-FEC4BB192C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20076" y="1998525"/>
                  <a:ext cx="22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8D844D0-2F15-2669-73DB-131193267432}"/>
                    </a:ext>
                  </a:extLst>
                </p14:cNvPr>
                <p14:cNvContentPartPr/>
                <p14:nvPr/>
              </p14:nvContentPartPr>
              <p14:xfrm>
                <a:off x="9090116" y="2102565"/>
                <a:ext cx="187200" cy="123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8D844D0-2F15-2669-73DB-1311932674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81116" y="2093565"/>
                  <a:ext cx="20484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E270CCA-3CA4-96CA-4F4A-1E1D59773499}"/>
                  </a:ext>
                </a:extLst>
              </p14:cNvPr>
              <p14:cNvContentPartPr/>
              <p14:nvPr/>
            </p14:nvContentPartPr>
            <p14:xfrm>
              <a:off x="5230556" y="1888005"/>
              <a:ext cx="2586600" cy="3582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E270CCA-3CA4-96CA-4F4A-1E1D5977349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21556" y="1879365"/>
                <a:ext cx="26042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52A35E4-5DC0-642B-F912-9421D70A3DF7}"/>
                  </a:ext>
                </a:extLst>
              </p14:cNvPr>
              <p14:cNvContentPartPr/>
              <p14:nvPr/>
            </p14:nvContentPartPr>
            <p14:xfrm>
              <a:off x="6755516" y="1894845"/>
              <a:ext cx="1220400" cy="596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52A35E4-5DC0-642B-F912-9421D70A3DF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746516" y="1886205"/>
                <a:ext cx="123804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A1F2770-DCD1-63C9-8240-839F834A455D}"/>
                  </a:ext>
                </a:extLst>
              </p14:cNvPr>
              <p14:cNvContentPartPr/>
              <p14:nvPr/>
            </p14:nvContentPartPr>
            <p14:xfrm>
              <a:off x="8272556" y="1534845"/>
              <a:ext cx="2831760" cy="954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A1F2770-DCD1-63C9-8240-839F834A455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200556" y="1391205"/>
                <a:ext cx="29754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8DA6E92-4014-B95D-E314-FDE0CC3CD8B3}"/>
                  </a:ext>
                </a:extLst>
              </p14:cNvPr>
              <p14:cNvContentPartPr/>
              <p14:nvPr/>
            </p14:nvContentPartPr>
            <p14:xfrm>
              <a:off x="8437796" y="1724205"/>
              <a:ext cx="2550600" cy="86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8DA6E92-4014-B95D-E314-FDE0CC3CD8B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366156" y="1580205"/>
                <a:ext cx="26942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EB98E50-399C-0F9C-8C01-7A2DF0CD9B3C}"/>
                  </a:ext>
                </a:extLst>
              </p14:cNvPr>
              <p14:cNvContentPartPr/>
              <p14:nvPr/>
            </p14:nvContentPartPr>
            <p14:xfrm>
              <a:off x="8409716" y="1925805"/>
              <a:ext cx="2174760" cy="140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EB98E50-399C-0F9C-8C01-7A2DF0CD9B3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337716" y="1781805"/>
                <a:ext cx="23184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265D1F0-DA1D-8133-D42E-6CF24CF0CB5B}"/>
                  </a:ext>
                </a:extLst>
              </p14:cNvPr>
              <p14:cNvContentPartPr/>
              <p14:nvPr/>
            </p14:nvContentPartPr>
            <p14:xfrm>
              <a:off x="8303876" y="2196525"/>
              <a:ext cx="1822320" cy="792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265D1F0-DA1D-8133-D42E-6CF24CF0CB5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231876" y="2052885"/>
                <a:ext cx="1965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B37BAB9-E9ED-D5F8-32E7-B7EE64A52E22}"/>
                  </a:ext>
                </a:extLst>
              </p14:cNvPr>
              <p14:cNvContentPartPr/>
              <p14:nvPr/>
            </p14:nvContentPartPr>
            <p14:xfrm>
              <a:off x="8328356" y="1362765"/>
              <a:ext cx="2799000" cy="131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B37BAB9-E9ED-D5F8-32E7-B7EE64A52E2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256716" y="1218765"/>
                <a:ext cx="29426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17F5BEB-1D7D-6676-E26E-93B7F8ED4C5E}"/>
                  </a:ext>
                </a:extLst>
              </p14:cNvPr>
              <p14:cNvContentPartPr/>
              <p14:nvPr/>
            </p14:nvContentPartPr>
            <p14:xfrm>
              <a:off x="8315396" y="1834365"/>
              <a:ext cx="552240" cy="50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17F5BEB-1D7D-6676-E26E-93B7F8ED4C5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243396" y="1690365"/>
                <a:ext cx="695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2EF8236-3051-7AF6-5BD1-942202238B88}"/>
                  </a:ext>
                </a:extLst>
              </p14:cNvPr>
              <p14:cNvContentPartPr/>
              <p14:nvPr/>
            </p14:nvContentPartPr>
            <p14:xfrm>
              <a:off x="4493996" y="2823645"/>
              <a:ext cx="355680" cy="456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2EF8236-3051-7AF6-5BD1-942202238B8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422356" y="2679645"/>
                <a:ext cx="49932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82E0F6C-538C-171B-41DA-8B087493DF16}"/>
                  </a:ext>
                </a:extLst>
              </p14:cNvPr>
              <p14:cNvContentPartPr/>
              <p14:nvPr/>
            </p14:nvContentPartPr>
            <p14:xfrm>
              <a:off x="11156516" y="3301725"/>
              <a:ext cx="200880" cy="201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82E0F6C-538C-171B-41DA-8B087493DF1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147516" y="3293085"/>
                <a:ext cx="218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EFEF5C4-84B1-7A59-4D36-5AC633B81D8C}"/>
                  </a:ext>
                </a:extLst>
              </p14:cNvPr>
              <p14:cNvContentPartPr/>
              <p14:nvPr/>
            </p14:nvContentPartPr>
            <p14:xfrm>
              <a:off x="11454956" y="3252045"/>
              <a:ext cx="98640" cy="146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EFEF5C4-84B1-7A59-4D36-5AC633B81D8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445956" y="3243045"/>
                <a:ext cx="116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20A0898-CBB7-62CE-8495-1FA9468AB50B}"/>
                  </a:ext>
                </a:extLst>
              </p14:cNvPr>
              <p14:cNvContentPartPr/>
              <p14:nvPr/>
            </p14:nvContentPartPr>
            <p14:xfrm>
              <a:off x="11452436" y="3096525"/>
              <a:ext cx="97920" cy="759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20A0898-CBB7-62CE-8495-1FA9468AB50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443436" y="3087525"/>
                <a:ext cx="115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6342E0E-3438-2947-2367-8979E83226FD}"/>
                  </a:ext>
                </a:extLst>
              </p14:cNvPr>
              <p14:cNvContentPartPr/>
              <p14:nvPr/>
            </p14:nvContentPartPr>
            <p14:xfrm>
              <a:off x="8487116" y="4549485"/>
              <a:ext cx="2663640" cy="88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6342E0E-3438-2947-2367-8979E83226F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478476" y="4540485"/>
                <a:ext cx="2681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2EEEA64-33C8-8297-D431-BC1F180A91ED}"/>
                  </a:ext>
                </a:extLst>
              </p14:cNvPr>
              <p14:cNvContentPartPr/>
              <p14:nvPr/>
            </p14:nvContentPartPr>
            <p14:xfrm>
              <a:off x="8512676" y="4179405"/>
              <a:ext cx="2610360" cy="169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2EEEA64-33C8-8297-D431-BC1F180A91E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503676" y="4170765"/>
                <a:ext cx="2628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12705B0-E60F-219B-D568-F4C2C80884E7}"/>
                  </a:ext>
                </a:extLst>
              </p14:cNvPr>
              <p14:cNvContentPartPr/>
              <p14:nvPr/>
            </p14:nvContentPartPr>
            <p14:xfrm>
              <a:off x="8500436" y="3861885"/>
              <a:ext cx="2739600" cy="297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12705B0-E60F-219B-D568-F4C2C80884E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491436" y="3853245"/>
                <a:ext cx="2757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42CB342-C3C4-9CC9-CB4A-839D853A6E49}"/>
                  </a:ext>
                </a:extLst>
              </p14:cNvPr>
              <p14:cNvContentPartPr/>
              <p14:nvPr/>
            </p14:nvContentPartPr>
            <p14:xfrm>
              <a:off x="8787716" y="3816525"/>
              <a:ext cx="2250720" cy="344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42CB342-C3C4-9CC9-CB4A-839D853A6E4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778716" y="3807525"/>
                <a:ext cx="226836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B4092C-47C6-C992-7CF2-C2A7807CD57B}"/>
              </a:ext>
            </a:extLst>
          </p:cNvPr>
          <p:cNvGrpSpPr/>
          <p:nvPr/>
        </p:nvGrpSpPr>
        <p:grpSpPr>
          <a:xfrm>
            <a:off x="9870956" y="4145565"/>
            <a:ext cx="248760" cy="355680"/>
            <a:chOff x="9870956" y="4145565"/>
            <a:chExt cx="2487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D92D59A-E735-FAFE-FEEF-41C6985AD7E7}"/>
                    </a:ext>
                  </a:extLst>
                </p14:cNvPr>
                <p14:cNvContentPartPr/>
                <p14:nvPr/>
              </p14:nvContentPartPr>
              <p14:xfrm>
                <a:off x="10053476" y="4166445"/>
                <a:ext cx="66240" cy="334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D92D59A-E735-FAFE-FEEF-41C6985AD7E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44836" y="4157805"/>
                  <a:ext cx="838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459FCB6-530D-06BD-F103-325E42A3234B}"/>
                    </a:ext>
                  </a:extLst>
                </p14:cNvPr>
                <p14:cNvContentPartPr/>
                <p14:nvPr/>
              </p14:nvContentPartPr>
              <p14:xfrm>
                <a:off x="10012436" y="4145565"/>
                <a:ext cx="92520" cy="68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459FCB6-530D-06BD-F103-325E42A3234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03436" y="4136565"/>
                  <a:ext cx="11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244CE3-F24D-E66A-1FD4-54A73BA1F469}"/>
                    </a:ext>
                  </a:extLst>
                </p14:cNvPr>
                <p14:cNvContentPartPr/>
                <p14:nvPr/>
              </p14:nvContentPartPr>
              <p14:xfrm>
                <a:off x="9892556" y="4356165"/>
                <a:ext cx="116280" cy="8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244CE3-F24D-E66A-1FD4-54A73BA1F4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83916" y="4347525"/>
                  <a:ext cx="133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8577AAF-9217-C257-4649-CA01F287FAE2}"/>
                    </a:ext>
                  </a:extLst>
                </p14:cNvPr>
                <p14:cNvContentPartPr/>
                <p14:nvPr/>
              </p14:nvContentPartPr>
              <p14:xfrm>
                <a:off x="9870956" y="4295685"/>
                <a:ext cx="111960" cy="19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8577AAF-9217-C257-4649-CA01F287FA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61956" y="4286685"/>
                  <a:ext cx="1296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48E7C44-B9A8-BFED-4E07-7D073296091A}"/>
                  </a:ext>
                </a:extLst>
              </p14:cNvPr>
              <p14:cNvContentPartPr/>
              <p14:nvPr/>
            </p14:nvContentPartPr>
            <p14:xfrm>
              <a:off x="11251556" y="4278765"/>
              <a:ext cx="168120" cy="2116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48E7C44-B9A8-BFED-4E07-7D073296091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242556" y="4270125"/>
                <a:ext cx="185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933D3AD0-B3C0-570B-BBB2-1DEBA5B1CDD2}"/>
                  </a:ext>
                </a:extLst>
              </p14:cNvPr>
              <p14:cNvContentPartPr/>
              <p14:nvPr/>
            </p14:nvContentPartPr>
            <p14:xfrm>
              <a:off x="11236796" y="4224405"/>
              <a:ext cx="135360" cy="190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933D3AD0-B3C0-570B-BBB2-1DEBA5B1CDD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228156" y="4215765"/>
                <a:ext cx="153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12511DB-46F1-B257-E031-F06D171AD97A}"/>
                  </a:ext>
                </a:extLst>
              </p14:cNvPr>
              <p14:cNvContentPartPr/>
              <p14:nvPr/>
            </p14:nvContentPartPr>
            <p14:xfrm>
              <a:off x="8620676" y="4903365"/>
              <a:ext cx="907920" cy="131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12511DB-46F1-B257-E031-F06D171AD97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11676" y="4894725"/>
                <a:ext cx="925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AD441B3-AD17-823C-D3F8-6E98C33C472F}"/>
                  </a:ext>
                </a:extLst>
              </p14:cNvPr>
              <p14:cNvContentPartPr/>
              <p14:nvPr/>
            </p14:nvContentPartPr>
            <p14:xfrm>
              <a:off x="9735236" y="4796805"/>
              <a:ext cx="938520" cy="2631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AD441B3-AD17-823C-D3F8-6E98C33C472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726236" y="4787805"/>
                <a:ext cx="95616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8DB43AD-9B22-11CB-1C14-0E796BEEF6F5}"/>
              </a:ext>
            </a:extLst>
          </p:cNvPr>
          <p:cNvGrpSpPr/>
          <p:nvPr/>
        </p:nvGrpSpPr>
        <p:grpSpPr>
          <a:xfrm>
            <a:off x="10896596" y="4796445"/>
            <a:ext cx="694080" cy="267840"/>
            <a:chOff x="10896596" y="4796445"/>
            <a:chExt cx="6940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4E2FFAC-BB30-F886-723A-ECE53157A8DF}"/>
                    </a:ext>
                  </a:extLst>
                </p14:cNvPr>
                <p14:cNvContentPartPr/>
                <p14:nvPr/>
              </p14:nvContentPartPr>
              <p14:xfrm>
                <a:off x="10896596" y="4796445"/>
                <a:ext cx="694080" cy="212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4E2FFAC-BB30-F886-723A-ECE53157A8D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87596" y="4787445"/>
                  <a:ext cx="711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73D18FA-09CC-A443-96E2-1BF9E6F04D04}"/>
                    </a:ext>
                  </a:extLst>
                </p14:cNvPr>
                <p14:cNvContentPartPr/>
                <p14:nvPr/>
              </p14:nvContentPartPr>
              <p14:xfrm>
                <a:off x="11437316" y="4882485"/>
                <a:ext cx="137520" cy="181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73D18FA-09CC-A443-96E2-1BF9E6F04D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28316" y="4873845"/>
                  <a:ext cx="155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0C931AE-6F5B-339E-543C-43E0E28CF9FF}"/>
                    </a:ext>
                  </a:extLst>
                </p14:cNvPr>
                <p14:cNvContentPartPr/>
                <p14:nvPr/>
              </p14:nvContentPartPr>
              <p14:xfrm>
                <a:off x="11386556" y="4840365"/>
                <a:ext cx="9000" cy="40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0C931AE-6F5B-339E-543C-43E0E28CF9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77556" y="4831725"/>
                  <a:ext cx="26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40AB80B-0C38-582F-6EC8-651963176059}"/>
              </a:ext>
            </a:extLst>
          </p:cNvPr>
          <p:cNvGrpSpPr/>
          <p:nvPr/>
        </p:nvGrpSpPr>
        <p:grpSpPr>
          <a:xfrm>
            <a:off x="8519156" y="5208645"/>
            <a:ext cx="1530720" cy="371160"/>
            <a:chOff x="8519156" y="5208645"/>
            <a:chExt cx="15307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B24FD58-ADBB-371F-D429-AA10BB98E1D8}"/>
                    </a:ext>
                  </a:extLst>
                </p14:cNvPr>
                <p14:cNvContentPartPr/>
                <p14:nvPr/>
              </p14:nvContentPartPr>
              <p14:xfrm>
                <a:off x="8519156" y="5229165"/>
                <a:ext cx="427680" cy="287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B24FD58-ADBB-371F-D429-AA10BB98E1D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10516" y="5220525"/>
                  <a:ext cx="445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D2DB714-7F4A-0EA2-CD6D-C708292A3CFA}"/>
                    </a:ext>
                  </a:extLst>
                </p14:cNvPr>
                <p14:cNvContentPartPr/>
                <p14:nvPr/>
              </p14:nvContentPartPr>
              <p14:xfrm>
                <a:off x="8564876" y="5312685"/>
                <a:ext cx="290160" cy="10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D2DB714-7F4A-0EA2-CD6D-C708292A3C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56236" y="5304045"/>
                  <a:ext cx="30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714B47-A7D5-1FD3-E797-122837577803}"/>
                    </a:ext>
                  </a:extLst>
                </p14:cNvPr>
                <p14:cNvContentPartPr/>
                <p14:nvPr/>
              </p14:nvContentPartPr>
              <p14:xfrm>
                <a:off x="9095156" y="5208645"/>
                <a:ext cx="954720" cy="371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714B47-A7D5-1FD3-E797-1228375778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86156" y="5200005"/>
                  <a:ext cx="97236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CCEF50D-5D0F-86CA-9529-71764FA1CDAD}"/>
              </a:ext>
            </a:extLst>
          </p:cNvPr>
          <p:cNvGrpSpPr/>
          <p:nvPr/>
        </p:nvGrpSpPr>
        <p:grpSpPr>
          <a:xfrm>
            <a:off x="10199636" y="5116485"/>
            <a:ext cx="784440" cy="409680"/>
            <a:chOff x="10199636" y="5116485"/>
            <a:chExt cx="7844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3C81051-C151-3FD0-63FC-161D8D7F9C1C}"/>
                    </a:ext>
                  </a:extLst>
                </p14:cNvPr>
                <p14:cNvContentPartPr/>
                <p14:nvPr/>
              </p14:nvContentPartPr>
              <p14:xfrm>
                <a:off x="10199636" y="5116485"/>
                <a:ext cx="784440" cy="409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3C81051-C151-3FD0-63FC-161D8D7F9C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90636" y="5107485"/>
                  <a:ext cx="8020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BA8FD07-0860-6BC4-4F30-9D19E90D09D1}"/>
                    </a:ext>
                  </a:extLst>
                </p14:cNvPr>
                <p14:cNvContentPartPr/>
                <p14:nvPr/>
              </p14:nvContentPartPr>
              <p14:xfrm>
                <a:off x="10498436" y="5185245"/>
                <a:ext cx="6480" cy="59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A8FD07-0860-6BC4-4F30-9D19E90D09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89436" y="5176245"/>
                  <a:ext cx="241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E7416AA-1B77-EA00-793E-324C0BCE9DCA}"/>
              </a:ext>
            </a:extLst>
          </p:cNvPr>
          <p:cNvGrpSpPr/>
          <p:nvPr/>
        </p:nvGrpSpPr>
        <p:grpSpPr>
          <a:xfrm>
            <a:off x="11078036" y="5103885"/>
            <a:ext cx="737280" cy="346320"/>
            <a:chOff x="11078036" y="5103885"/>
            <a:chExt cx="7372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D24B997-CB4D-78A3-9250-DC9629F729CA}"/>
                    </a:ext>
                  </a:extLst>
                </p14:cNvPr>
                <p14:cNvContentPartPr/>
                <p14:nvPr/>
              </p14:nvContentPartPr>
              <p14:xfrm>
                <a:off x="11078036" y="5103885"/>
                <a:ext cx="737280" cy="346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D24B997-CB4D-78A3-9250-DC9629F729C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69396" y="5095245"/>
                  <a:ext cx="754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8A861FC-E13C-F524-BAB4-5DB18134D3B2}"/>
                    </a:ext>
                  </a:extLst>
                </p14:cNvPr>
                <p14:cNvContentPartPr/>
                <p14:nvPr/>
              </p14:nvContentPartPr>
              <p14:xfrm>
                <a:off x="11308796" y="5166885"/>
                <a:ext cx="2736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8A861FC-E13C-F524-BAB4-5DB18134D3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99796" y="5158245"/>
                  <a:ext cx="450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051EE11-67A7-8336-EBB7-275C7F695CF0}"/>
                  </a:ext>
                </a:extLst>
              </p14:cNvPr>
              <p14:cNvContentPartPr/>
              <p14:nvPr/>
            </p14:nvContentPartPr>
            <p14:xfrm>
              <a:off x="8691956" y="5890125"/>
              <a:ext cx="2979360" cy="3265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051EE11-67A7-8336-EBB7-275C7F695CF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682956" y="5881125"/>
                <a:ext cx="29970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8A3D4924-298B-225C-601F-8D06DC68C579}"/>
                  </a:ext>
                </a:extLst>
              </p14:cNvPr>
              <p14:cNvContentPartPr/>
              <p14:nvPr/>
            </p14:nvContentPartPr>
            <p14:xfrm>
              <a:off x="10275956" y="6032685"/>
              <a:ext cx="123840" cy="173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8A3D4924-298B-225C-601F-8D06DC68C57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266956" y="6023685"/>
                <a:ext cx="14148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8E228BB-CA96-E2D1-D124-482F0E75F71A}"/>
              </a:ext>
            </a:extLst>
          </p:cNvPr>
          <p:cNvGrpSpPr/>
          <p:nvPr/>
        </p:nvGrpSpPr>
        <p:grpSpPr>
          <a:xfrm>
            <a:off x="9993356" y="5582325"/>
            <a:ext cx="1245240" cy="574560"/>
            <a:chOff x="9993356" y="5582325"/>
            <a:chExt cx="124524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038348C-EF98-F12E-9FB5-17EBFCEA0612}"/>
                    </a:ext>
                  </a:extLst>
                </p14:cNvPr>
                <p14:cNvContentPartPr/>
                <p14:nvPr/>
              </p14:nvContentPartPr>
              <p14:xfrm>
                <a:off x="9993356" y="5860605"/>
                <a:ext cx="121320" cy="13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038348C-EF98-F12E-9FB5-17EBFCEA06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84716" y="5851605"/>
                  <a:ext cx="138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07CD26C-66CE-E1BC-26EA-0ED7D937970C}"/>
                    </a:ext>
                  </a:extLst>
                </p14:cNvPr>
                <p14:cNvContentPartPr/>
                <p14:nvPr/>
              </p14:nvContentPartPr>
              <p14:xfrm>
                <a:off x="10190636" y="5849805"/>
                <a:ext cx="121680" cy="20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07CD26C-66CE-E1BC-26EA-0ED7D93797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81996" y="5840805"/>
                  <a:ext cx="139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C712193-690D-0905-5341-CEBBF048E00A}"/>
                    </a:ext>
                  </a:extLst>
                </p14:cNvPr>
                <p14:cNvContentPartPr/>
                <p14:nvPr/>
              </p14:nvContentPartPr>
              <p14:xfrm>
                <a:off x="10394036" y="5848365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C712193-690D-0905-5341-CEBBF048E0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85036" y="583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C53C496-9F70-D803-FCE0-090810E0DD8D}"/>
                    </a:ext>
                  </a:extLst>
                </p14:cNvPr>
                <p14:cNvContentPartPr/>
                <p14:nvPr/>
              </p14:nvContentPartPr>
              <p14:xfrm>
                <a:off x="10399076" y="5871405"/>
                <a:ext cx="10440" cy="72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C53C496-9F70-D803-FCE0-090810E0DD8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90076" y="5862765"/>
                  <a:ext cx="28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D4BCF27-A02A-2F9A-E70C-F8254D307585}"/>
                    </a:ext>
                  </a:extLst>
                </p14:cNvPr>
                <p14:cNvContentPartPr/>
                <p14:nvPr/>
              </p14:nvContentPartPr>
              <p14:xfrm>
                <a:off x="10420676" y="5965005"/>
                <a:ext cx="19080" cy="82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D4BCF27-A02A-2F9A-E70C-F8254D3075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12036" y="5956005"/>
                  <a:ext cx="3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C80FF99-C460-5D6A-2DE4-98FC49BE8C4B}"/>
                    </a:ext>
                  </a:extLst>
                </p14:cNvPr>
                <p14:cNvContentPartPr/>
                <p14:nvPr/>
              </p14:nvContentPartPr>
              <p14:xfrm>
                <a:off x="10453436" y="6061485"/>
                <a:ext cx="6840" cy="62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C80FF99-C460-5D6A-2DE4-98FC49BE8C4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44436" y="6052845"/>
                  <a:ext cx="24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5A9ADF0-0451-9BB8-68BD-410AE9646CCE}"/>
                    </a:ext>
                  </a:extLst>
                </p14:cNvPr>
                <p14:cNvContentPartPr/>
                <p14:nvPr/>
              </p14:nvContentPartPr>
              <p14:xfrm>
                <a:off x="10387916" y="6040245"/>
                <a:ext cx="106920" cy="116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5A9ADF0-0451-9BB8-68BD-410AE9646CC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79276" y="6031245"/>
                  <a:ext cx="124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547F8AD-2301-F4D6-1B68-C28A5E51ABDC}"/>
                    </a:ext>
                  </a:extLst>
                </p14:cNvPr>
                <p14:cNvContentPartPr/>
                <p14:nvPr/>
              </p14:nvContentPartPr>
              <p14:xfrm>
                <a:off x="10584116" y="5881485"/>
                <a:ext cx="108720" cy="178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547F8AD-2301-F4D6-1B68-C28A5E51AB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75116" y="5872845"/>
                  <a:ext cx="126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E070A3C-C99A-D7E4-3A2A-EA8432A0085B}"/>
                    </a:ext>
                  </a:extLst>
                </p14:cNvPr>
                <p14:cNvContentPartPr/>
                <p14:nvPr/>
              </p14:nvContentPartPr>
              <p14:xfrm>
                <a:off x="10748636" y="6022965"/>
                <a:ext cx="64080" cy="5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E070A3C-C99A-D7E4-3A2A-EA8432A0085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39996" y="6013965"/>
                  <a:ext cx="81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94E8232-9E27-113D-D1BF-90FA25978536}"/>
                    </a:ext>
                  </a:extLst>
                </p14:cNvPr>
                <p14:cNvContentPartPr/>
                <p14:nvPr/>
              </p14:nvContentPartPr>
              <p14:xfrm>
                <a:off x="10904876" y="5901285"/>
                <a:ext cx="79200" cy="98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94E8232-9E27-113D-D1BF-90FA259785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96236" y="5892285"/>
                  <a:ext cx="96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7F3CFC-3C0D-CA14-BDB7-479A193FE0E9}"/>
                    </a:ext>
                  </a:extLst>
                </p14:cNvPr>
                <p14:cNvContentPartPr/>
                <p14:nvPr/>
              </p14:nvContentPartPr>
              <p14:xfrm>
                <a:off x="11038436" y="5897685"/>
                <a:ext cx="200160" cy="129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7F3CFC-3C0D-CA14-BDB7-479A193FE0E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29436" y="5888685"/>
                  <a:ext cx="21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464F10C-63CC-08E0-19DE-0A16D6F36D7D}"/>
                    </a:ext>
                  </a:extLst>
                </p14:cNvPr>
                <p14:cNvContentPartPr/>
                <p14:nvPr/>
              </p14:nvContentPartPr>
              <p14:xfrm>
                <a:off x="10257596" y="5778525"/>
                <a:ext cx="156960" cy="122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464F10C-63CC-08E0-19DE-0A16D6F36D7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48596" y="5769885"/>
                  <a:ext cx="17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D84AFFF-850A-58E0-C942-11339FB58CFA}"/>
                    </a:ext>
                  </a:extLst>
                </p14:cNvPr>
                <p14:cNvContentPartPr/>
                <p14:nvPr/>
              </p14:nvContentPartPr>
              <p14:xfrm>
                <a:off x="10401236" y="5582325"/>
                <a:ext cx="124560" cy="18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D84AFFF-850A-58E0-C942-11339FB58CF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92236" y="5573325"/>
                  <a:ext cx="142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15C425B-3B7C-1939-A987-6992183455F6}"/>
                    </a:ext>
                  </a:extLst>
                </p14:cNvPr>
                <p14:cNvContentPartPr/>
                <p14:nvPr/>
              </p14:nvContentPartPr>
              <p14:xfrm>
                <a:off x="10567196" y="5682765"/>
                <a:ext cx="133560" cy="10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15C425B-3B7C-1939-A987-6992183455F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58556" y="5674125"/>
                  <a:ext cx="151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CAA5690-E0AC-D290-0D2D-5CA559E72CC3}"/>
                    </a:ext>
                  </a:extLst>
                </p14:cNvPr>
                <p14:cNvContentPartPr/>
                <p14:nvPr/>
              </p14:nvContentPartPr>
              <p14:xfrm>
                <a:off x="10536956" y="5712645"/>
                <a:ext cx="207720" cy="42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CAA5690-E0AC-D290-0D2D-5CA559E72CC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27956" y="5703645"/>
                  <a:ext cx="2253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F24C54B-0EA6-8FB0-301F-15B312191E79}"/>
              </a:ext>
            </a:extLst>
          </p:cNvPr>
          <p:cNvGrpSpPr/>
          <p:nvPr/>
        </p:nvGrpSpPr>
        <p:grpSpPr>
          <a:xfrm>
            <a:off x="8325476" y="2665605"/>
            <a:ext cx="2686320" cy="1053000"/>
            <a:chOff x="8325476" y="2665605"/>
            <a:chExt cx="2686320" cy="10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20BB3A5-F2CC-59AE-A23A-C8298C65F958}"/>
                    </a:ext>
                  </a:extLst>
                </p14:cNvPr>
                <p14:cNvContentPartPr/>
                <p14:nvPr/>
              </p14:nvContentPartPr>
              <p14:xfrm>
                <a:off x="8325476" y="2807445"/>
                <a:ext cx="546480" cy="238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20BB3A5-F2CC-59AE-A23A-C8298C65F95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16836" y="2798445"/>
                  <a:ext cx="564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121EFA-1620-3087-F6BF-4EBFA43FC203}"/>
                    </a:ext>
                  </a:extLst>
                </p14:cNvPr>
                <p14:cNvContentPartPr/>
                <p14:nvPr/>
              </p14:nvContentPartPr>
              <p14:xfrm>
                <a:off x="9056636" y="2828325"/>
                <a:ext cx="331920" cy="84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121EFA-1620-3087-F6BF-4EBFA43FC2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47636" y="2819685"/>
                  <a:ext cx="349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2CA9CF-A37E-1137-6CC4-2E76F562FD9B}"/>
                    </a:ext>
                  </a:extLst>
                </p14:cNvPr>
                <p14:cNvContentPartPr/>
                <p14:nvPr/>
              </p14:nvContentPartPr>
              <p14:xfrm>
                <a:off x="9546596" y="2754525"/>
                <a:ext cx="315720" cy="10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2CA9CF-A37E-1137-6CC4-2E76F562FD9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37596" y="2745885"/>
                  <a:ext cx="333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8AE3B80-448F-41E9-A77F-2BA5613B0AB8}"/>
                    </a:ext>
                  </a:extLst>
                </p14:cNvPr>
                <p14:cNvContentPartPr/>
                <p14:nvPr/>
              </p14:nvContentPartPr>
              <p14:xfrm>
                <a:off x="9684116" y="2730045"/>
                <a:ext cx="213120" cy="175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8AE3B80-448F-41E9-A77F-2BA5613B0AB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75476" y="2721405"/>
                  <a:ext cx="230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03325E-8597-466C-748A-3BEB16B8D2D8}"/>
                    </a:ext>
                  </a:extLst>
                </p14:cNvPr>
                <p14:cNvContentPartPr/>
                <p14:nvPr/>
              </p14:nvContentPartPr>
              <p14:xfrm>
                <a:off x="9806156" y="2737605"/>
                <a:ext cx="349200" cy="15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03325E-8597-466C-748A-3BEB16B8D2D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97516" y="2728605"/>
                  <a:ext cx="366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CCEFC7-B4C9-B147-BA86-16C9CF52BF55}"/>
                    </a:ext>
                  </a:extLst>
                </p14:cNvPr>
                <p14:cNvContentPartPr/>
                <p14:nvPr/>
              </p14:nvContentPartPr>
              <p14:xfrm>
                <a:off x="10015316" y="266560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CCEFC7-B4C9-B147-BA86-16C9CF52BF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06316" y="265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F07C95-373C-8B25-E3A1-49A9F51F6B86}"/>
                    </a:ext>
                  </a:extLst>
                </p14:cNvPr>
                <p14:cNvContentPartPr/>
                <p14:nvPr/>
              </p14:nvContentPartPr>
              <p14:xfrm>
                <a:off x="8369756" y="3286245"/>
                <a:ext cx="565200" cy="250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F07C95-373C-8B25-E3A1-49A9F51F6B8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60756" y="3277605"/>
                  <a:ext cx="582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B49B3A-D250-4D4B-7CBF-1826AB5ACFB7}"/>
                    </a:ext>
                  </a:extLst>
                </p14:cNvPr>
                <p14:cNvContentPartPr/>
                <p14:nvPr/>
              </p14:nvContentPartPr>
              <p14:xfrm>
                <a:off x="8650556" y="3176085"/>
                <a:ext cx="28080" cy="30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B49B3A-D250-4D4B-7CBF-1826AB5ACFB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641556" y="3167445"/>
                  <a:ext cx="4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6D9DAAB-6493-087D-AD2C-C01F5CC2E52E}"/>
                    </a:ext>
                  </a:extLst>
                </p14:cNvPr>
                <p14:cNvContentPartPr/>
                <p14:nvPr/>
              </p14:nvContentPartPr>
              <p14:xfrm>
                <a:off x="9202796" y="3161685"/>
                <a:ext cx="30960" cy="118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6D9DAAB-6493-087D-AD2C-C01F5CC2E52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93796" y="3153045"/>
                  <a:ext cx="4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DAC469-A4AA-7893-9C31-499242EA5381}"/>
                    </a:ext>
                  </a:extLst>
                </p14:cNvPr>
                <p14:cNvContentPartPr/>
                <p14:nvPr/>
              </p14:nvContentPartPr>
              <p14:xfrm>
                <a:off x="9149516" y="3343125"/>
                <a:ext cx="195840" cy="1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DAC469-A4AA-7893-9C31-499242EA53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40876" y="3334485"/>
                  <a:ext cx="213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CEFDA69-06E4-15F6-DDE1-F172198D3483}"/>
                    </a:ext>
                  </a:extLst>
                </p14:cNvPr>
                <p14:cNvContentPartPr/>
                <p14:nvPr/>
              </p14:nvContentPartPr>
              <p14:xfrm>
                <a:off x="9156716" y="3465165"/>
                <a:ext cx="108360" cy="253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CEFDA69-06E4-15F6-DDE1-F172198D34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47716" y="3456525"/>
                  <a:ext cx="126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AF352C-E697-01BB-011C-D5A859FAFA9F}"/>
                    </a:ext>
                  </a:extLst>
                </p14:cNvPr>
                <p14:cNvContentPartPr/>
                <p14:nvPr/>
              </p14:nvContentPartPr>
              <p14:xfrm>
                <a:off x="9517436" y="3403605"/>
                <a:ext cx="906840" cy="64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AF352C-E697-01BB-011C-D5A859FAFA9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08796" y="3394605"/>
                  <a:ext cx="924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0C1F1A-7120-AA91-CB6A-6746F9CC5BCE}"/>
                    </a:ext>
                  </a:extLst>
                </p14:cNvPr>
                <p14:cNvContentPartPr/>
                <p14:nvPr/>
              </p14:nvContentPartPr>
              <p14:xfrm>
                <a:off x="9891836" y="3509085"/>
                <a:ext cx="181440" cy="176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0C1F1A-7120-AA91-CB6A-6746F9CC5BC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83196" y="3500085"/>
                  <a:ext cx="19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B029363-2913-05C6-CE11-92E0931CC7BE}"/>
                    </a:ext>
                  </a:extLst>
                </p14:cNvPr>
                <p14:cNvContentPartPr/>
                <p14:nvPr/>
              </p14:nvContentPartPr>
              <p14:xfrm>
                <a:off x="10102076" y="3494685"/>
                <a:ext cx="98640" cy="68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B029363-2913-05C6-CE11-92E0931CC7B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93436" y="3486045"/>
                  <a:ext cx="116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6CD0D3B-9F68-E909-523C-D410D0331AD3}"/>
                    </a:ext>
                  </a:extLst>
                </p14:cNvPr>
                <p14:cNvContentPartPr/>
                <p14:nvPr/>
              </p14:nvContentPartPr>
              <p14:xfrm>
                <a:off x="9568196" y="3121005"/>
                <a:ext cx="16920" cy="176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6CD0D3B-9F68-E909-523C-D410D0331AD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59556" y="3112365"/>
                  <a:ext cx="34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6DCC07-BFDA-6C99-B5BE-199BC8516B07}"/>
                    </a:ext>
                  </a:extLst>
                </p14:cNvPr>
                <p14:cNvContentPartPr/>
                <p14:nvPr/>
              </p14:nvContentPartPr>
              <p14:xfrm>
                <a:off x="9552356" y="3125325"/>
                <a:ext cx="143280" cy="13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6DCC07-BFDA-6C99-B5BE-199BC8516B0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543356" y="3116325"/>
                  <a:ext cx="16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529D3F-72B6-EDFD-B1DE-5A67CF11EC20}"/>
                    </a:ext>
                  </a:extLst>
                </p14:cNvPr>
                <p14:cNvContentPartPr/>
                <p14:nvPr/>
              </p14:nvContentPartPr>
              <p14:xfrm>
                <a:off x="9548756" y="3203805"/>
                <a:ext cx="133560" cy="2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529D3F-72B6-EDFD-B1DE-5A67CF11EC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39756" y="3195165"/>
                  <a:ext cx="151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018C754-5270-B551-2D31-761E6481A75A}"/>
                    </a:ext>
                  </a:extLst>
                </p14:cNvPr>
                <p14:cNvContentPartPr/>
                <p14:nvPr/>
              </p14:nvContentPartPr>
              <p14:xfrm>
                <a:off x="9680156" y="3236565"/>
                <a:ext cx="89640" cy="109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018C754-5270-B551-2D31-761E6481A75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71156" y="3227565"/>
                  <a:ext cx="10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13B01A-7C2C-EC05-EE21-D33A2F2B85B2}"/>
                    </a:ext>
                  </a:extLst>
                </p14:cNvPr>
                <p14:cNvContentPartPr/>
                <p14:nvPr/>
              </p14:nvContentPartPr>
              <p14:xfrm>
                <a:off x="9874916" y="3131805"/>
                <a:ext cx="105120" cy="145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13B01A-7C2C-EC05-EE21-D33A2F2B85B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65916" y="3123165"/>
                  <a:ext cx="12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9B84904-09A0-BAC1-225C-E237A5FE1B1A}"/>
                    </a:ext>
                  </a:extLst>
                </p14:cNvPr>
                <p14:cNvContentPartPr/>
                <p14:nvPr/>
              </p14:nvContentPartPr>
              <p14:xfrm>
                <a:off x="9881036" y="3031725"/>
                <a:ext cx="77040" cy="64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9B84904-09A0-BAC1-225C-E237A5FE1B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72036" y="3023085"/>
                  <a:ext cx="94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C4C777F-9957-B62D-5B78-2EDBD4DC4DC7}"/>
                    </a:ext>
                  </a:extLst>
                </p14:cNvPr>
                <p14:cNvContentPartPr/>
                <p14:nvPr/>
              </p14:nvContentPartPr>
              <p14:xfrm>
                <a:off x="10110356" y="3148725"/>
                <a:ext cx="110520" cy="12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C4C777F-9957-B62D-5B78-2EDBD4DC4DC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01356" y="3139725"/>
                  <a:ext cx="12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AFED97-789F-7D38-4A50-6787A1DBE15F}"/>
                    </a:ext>
                  </a:extLst>
                </p14:cNvPr>
                <p14:cNvContentPartPr/>
                <p14:nvPr/>
              </p14:nvContentPartPr>
              <p14:xfrm>
                <a:off x="10095596" y="3142965"/>
                <a:ext cx="127440" cy="129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AFED97-789F-7D38-4A50-6787A1DBE1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086956" y="3133965"/>
                  <a:ext cx="145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1F3CD66-0774-D1A5-AAEA-61DF0A71C03F}"/>
                    </a:ext>
                  </a:extLst>
                </p14:cNvPr>
                <p14:cNvContentPartPr/>
                <p14:nvPr/>
              </p14:nvContentPartPr>
              <p14:xfrm>
                <a:off x="10514276" y="3155925"/>
                <a:ext cx="138600" cy="11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1F3CD66-0774-D1A5-AAEA-61DF0A71C0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05636" y="3146925"/>
                  <a:ext cx="156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F5CC850-5ACA-E2F5-CC6B-97DDD7B0A3C6}"/>
                    </a:ext>
                  </a:extLst>
                </p14:cNvPr>
                <p14:cNvContentPartPr/>
                <p14:nvPr/>
              </p14:nvContentPartPr>
              <p14:xfrm>
                <a:off x="10502036" y="3214965"/>
                <a:ext cx="153360" cy="25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F5CC850-5ACA-E2F5-CC6B-97DDD7B0A3C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93036" y="3205965"/>
                  <a:ext cx="171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D3C2A56-5545-45CD-0A08-8E0DEC4A3F37}"/>
                    </a:ext>
                  </a:extLst>
                </p14:cNvPr>
                <p14:cNvContentPartPr/>
                <p14:nvPr/>
              </p14:nvContentPartPr>
              <p14:xfrm>
                <a:off x="10549196" y="3014805"/>
                <a:ext cx="105840" cy="62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D3C2A56-5545-45CD-0A08-8E0DEC4A3F3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40196" y="3005805"/>
                  <a:ext cx="123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FDE55B4-25A4-250A-18F2-320E3E917309}"/>
                    </a:ext>
                  </a:extLst>
                </p14:cNvPr>
                <p14:cNvContentPartPr/>
                <p14:nvPr/>
              </p14:nvContentPartPr>
              <p14:xfrm>
                <a:off x="10409156" y="3394245"/>
                <a:ext cx="260280" cy="1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FDE55B4-25A4-250A-18F2-320E3E91730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00156" y="3385245"/>
                  <a:ext cx="277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3436FC3-C8AF-68A0-CEC3-3DD0C98F839E}"/>
                    </a:ext>
                  </a:extLst>
                </p14:cNvPr>
                <p14:cNvContentPartPr/>
                <p14:nvPr/>
              </p14:nvContentPartPr>
              <p14:xfrm>
                <a:off x="10925396" y="3123885"/>
                <a:ext cx="18720" cy="36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3436FC3-C8AF-68A0-CEC3-3DD0C98F839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916756" y="3115245"/>
                  <a:ext cx="36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37CFEF-6021-FFEB-3EFC-D270AF7C4044}"/>
                    </a:ext>
                  </a:extLst>
                </p14:cNvPr>
                <p14:cNvContentPartPr/>
                <p14:nvPr/>
              </p14:nvContentPartPr>
              <p14:xfrm>
                <a:off x="10995956" y="3142245"/>
                <a:ext cx="15840" cy="36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37CFEF-6021-FFEB-3EFC-D270AF7C404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87316" y="3133245"/>
                  <a:ext cx="334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4394B72-571B-BAC7-14EC-84B4EFBBEF5F}"/>
                    </a:ext>
                  </a:extLst>
                </p14:cNvPr>
                <p14:cNvContentPartPr/>
                <p14:nvPr/>
              </p14:nvContentPartPr>
              <p14:xfrm>
                <a:off x="10267676" y="3057285"/>
                <a:ext cx="123840" cy="195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4394B72-571B-BAC7-14EC-84B4EFBBEF5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59036" y="3048285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73D8412-04E6-545B-0D1B-DF1E960C1288}"/>
                    </a:ext>
                  </a:extLst>
                </p14:cNvPr>
                <p14:cNvContentPartPr/>
                <p14:nvPr/>
              </p14:nvContentPartPr>
              <p14:xfrm>
                <a:off x="10394036" y="3250245"/>
                <a:ext cx="84960" cy="82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73D8412-04E6-545B-0D1B-DF1E960C128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85036" y="3241245"/>
                  <a:ext cx="102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DA92AEF-F6EC-996A-DFD5-AB705603EC4A}"/>
                    </a:ext>
                  </a:extLst>
                </p14:cNvPr>
                <p14:cNvContentPartPr/>
                <p14:nvPr/>
              </p14:nvContentPartPr>
              <p14:xfrm>
                <a:off x="10404836" y="3285885"/>
                <a:ext cx="94680" cy="16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DA92AEF-F6EC-996A-DFD5-AB705603EC4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395836" y="3276885"/>
                  <a:ext cx="1123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205FACF4-16C1-2781-E502-83C605060255}"/>
                  </a:ext>
                </a:extLst>
              </p14:cNvPr>
              <p14:cNvContentPartPr/>
              <p14:nvPr/>
            </p14:nvContentPartPr>
            <p14:xfrm>
              <a:off x="8286956" y="2716365"/>
              <a:ext cx="2043360" cy="2541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205FACF4-16C1-2781-E502-83C60506025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215316" y="2572725"/>
                <a:ext cx="21870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ACD3AEF-9260-DDA9-C52D-B8C61D26C488}"/>
                  </a:ext>
                </a:extLst>
              </p14:cNvPr>
              <p14:cNvContentPartPr/>
              <p14:nvPr/>
            </p14:nvContentPartPr>
            <p14:xfrm>
              <a:off x="8491796" y="3052965"/>
              <a:ext cx="2400480" cy="134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ACD3AEF-9260-DDA9-C52D-B8C61D26C48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401796" y="2872965"/>
                <a:ext cx="2580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148664BA-4FF8-41BC-B554-CFF5D6E456A2}"/>
                  </a:ext>
                </a:extLst>
              </p14:cNvPr>
              <p14:cNvContentPartPr/>
              <p14:nvPr/>
            </p14:nvContentPartPr>
            <p14:xfrm>
              <a:off x="8199116" y="3248445"/>
              <a:ext cx="3468600" cy="972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148664BA-4FF8-41BC-B554-CFF5D6E456A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109476" y="3068445"/>
                <a:ext cx="36482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E6700C1-A556-2EA6-D4EC-94D4B3751BA8}"/>
                  </a:ext>
                </a:extLst>
              </p14:cNvPr>
              <p14:cNvContentPartPr/>
              <p14:nvPr/>
            </p14:nvContentPartPr>
            <p14:xfrm>
              <a:off x="8411156" y="3409005"/>
              <a:ext cx="2549520" cy="2397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E6700C1-A556-2EA6-D4EC-94D4B3751BA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321156" y="3229005"/>
                <a:ext cx="272916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B09CC7B-6C8A-F0B9-7483-88FE01435A80}"/>
                  </a:ext>
                </a:extLst>
              </p14:cNvPr>
              <p14:cNvContentPartPr/>
              <p14:nvPr/>
            </p14:nvContentPartPr>
            <p14:xfrm>
              <a:off x="8286956" y="3712125"/>
              <a:ext cx="3301560" cy="1148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B09CC7B-6C8A-F0B9-7483-88FE01435A8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197316" y="3532125"/>
                <a:ext cx="34812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523B88C2-474D-DF1B-9F24-1E0FFA9D7E04}"/>
                  </a:ext>
                </a:extLst>
              </p14:cNvPr>
              <p14:cNvContentPartPr/>
              <p14:nvPr/>
            </p14:nvContentPartPr>
            <p14:xfrm>
              <a:off x="8606276" y="3930285"/>
              <a:ext cx="2805840" cy="608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523B88C2-474D-DF1B-9F24-1E0FFA9D7E0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516276" y="3750645"/>
                <a:ext cx="29854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DBBF6BC-C9EB-582C-46B2-57D588EB3A97}"/>
                  </a:ext>
                </a:extLst>
              </p14:cNvPr>
              <p14:cNvContentPartPr/>
              <p14:nvPr/>
            </p14:nvContentPartPr>
            <p14:xfrm>
              <a:off x="8234036" y="4070325"/>
              <a:ext cx="3490200" cy="1656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DBBF6BC-C9EB-582C-46B2-57D588EB3A9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144396" y="3890685"/>
                <a:ext cx="3669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28325F19-0087-1517-C28E-0762BDAAF350}"/>
                  </a:ext>
                </a:extLst>
              </p14:cNvPr>
              <p14:cNvContentPartPr/>
              <p14:nvPr/>
            </p14:nvContentPartPr>
            <p14:xfrm>
              <a:off x="8682596" y="4480005"/>
              <a:ext cx="2904120" cy="853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28325F19-0087-1517-C28E-0762BDAAF35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592596" y="4300005"/>
                <a:ext cx="30837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E455FFFA-7C44-C994-3568-3AA9BFDD0E5A}"/>
                  </a:ext>
                </a:extLst>
              </p14:cNvPr>
              <p14:cNvContentPartPr/>
              <p14:nvPr/>
            </p14:nvContentPartPr>
            <p14:xfrm>
              <a:off x="8613476" y="4306845"/>
              <a:ext cx="2334960" cy="1206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E455FFFA-7C44-C994-3568-3AA9BFDD0E5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523836" y="4127205"/>
                <a:ext cx="251460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A64250F7-6510-0027-BD9D-5937BD00275E}"/>
                  </a:ext>
                </a:extLst>
              </p14:cNvPr>
              <p14:cNvContentPartPr/>
              <p14:nvPr/>
            </p14:nvContentPartPr>
            <p14:xfrm>
              <a:off x="8496836" y="4793925"/>
              <a:ext cx="3289680" cy="1180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A64250F7-6510-0027-BD9D-5937BD00275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406836" y="4613925"/>
                <a:ext cx="34693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79B87573-438C-6067-20C9-A14300B5B524}"/>
                  </a:ext>
                </a:extLst>
              </p14:cNvPr>
              <p14:cNvContentPartPr/>
              <p14:nvPr/>
            </p14:nvContentPartPr>
            <p14:xfrm>
              <a:off x="8406836" y="4859805"/>
              <a:ext cx="3300120" cy="216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79B87573-438C-6067-20C9-A14300B5B52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16836" y="4679805"/>
                <a:ext cx="347976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2E0D84A-3715-E1FD-08D6-722841CAA903}"/>
                  </a:ext>
                </a:extLst>
              </p14:cNvPr>
              <p14:cNvContentPartPr/>
              <p14:nvPr/>
            </p14:nvContentPartPr>
            <p14:xfrm>
              <a:off x="8280476" y="5214045"/>
              <a:ext cx="3470400" cy="1605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2E0D84A-3715-E1FD-08D6-722841CAA903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190836" y="5034045"/>
                <a:ext cx="36500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25A386E4-0852-A113-57D2-2243443A06EB}"/>
                  </a:ext>
                </a:extLst>
              </p14:cNvPr>
              <p14:cNvContentPartPr/>
              <p14:nvPr/>
            </p14:nvContentPartPr>
            <p14:xfrm>
              <a:off x="8279756" y="5417085"/>
              <a:ext cx="3184200" cy="2134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25A386E4-0852-A113-57D2-2243443A06E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190116" y="5237445"/>
                <a:ext cx="336384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49AEBC4-CB97-98D1-EDDC-2AEA02A2070A}"/>
                  </a:ext>
                </a:extLst>
              </p14:cNvPr>
              <p14:cNvContentPartPr/>
              <p14:nvPr/>
            </p14:nvContentPartPr>
            <p14:xfrm>
              <a:off x="8055476" y="5534085"/>
              <a:ext cx="3627360" cy="3664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49AEBC4-CB97-98D1-EDDC-2AEA02A2070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965836" y="5354445"/>
                <a:ext cx="380700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1AC350B-9711-5C59-E13D-97E34039FF99}"/>
                  </a:ext>
                </a:extLst>
              </p14:cNvPr>
              <p14:cNvContentPartPr/>
              <p14:nvPr/>
            </p14:nvContentPartPr>
            <p14:xfrm>
              <a:off x="8239796" y="5884365"/>
              <a:ext cx="3415680" cy="1702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1AC350B-9711-5C59-E13D-97E34039FF99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150156" y="5704365"/>
                <a:ext cx="35953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839C21C6-95CE-EF32-78D5-7CA52C1218F6}"/>
                  </a:ext>
                </a:extLst>
              </p14:cNvPr>
              <p14:cNvContentPartPr/>
              <p14:nvPr/>
            </p14:nvContentPartPr>
            <p14:xfrm>
              <a:off x="8312516" y="6159405"/>
              <a:ext cx="3278880" cy="1386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839C21C6-95CE-EF32-78D5-7CA52C1218F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222516" y="5979765"/>
                <a:ext cx="345852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6C14298-6663-6B08-09C3-43A3EE648EC1}"/>
                  </a:ext>
                </a:extLst>
              </p14:cNvPr>
              <p14:cNvContentPartPr/>
              <p14:nvPr/>
            </p14:nvContentPartPr>
            <p14:xfrm>
              <a:off x="8392076" y="5077605"/>
              <a:ext cx="1886760" cy="1843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6C14298-6663-6B08-09C3-43A3EE648EC1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302436" y="4897965"/>
                <a:ext cx="20664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772B577-95E2-F5C7-20B5-CA7A0ABB573B}"/>
                  </a:ext>
                </a:extLst>
              </p14:cNvPr>
              <p14:cNvContentPartPr/>
              <p14:nvPr/>
            </p14:nvContentPartPr>
            <p14:xfrm>
              <a:off x="8082476" y="2905005"/>
              <a:ext cx="133920" cy="31986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772B577-95E2-F5C7-20B5-CA7A0ABB573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992476" y="2725005"/>
                <a:ext cx="313560" cy="35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6CEAFD7-8140-7846-4898-DF5B49ED9C70}"/>
                  </a:ext>
                </a:extLst>
              </p14:cNvPr>
              <p14:cNvContentPartPr/>
              <p14:nvPr/>
            </p14:nvContentPartPr>
            <p14:xfrm>
              <a:off x="8136836" y="3024525"/>
              <a:ext cx="443520" cy="20955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6CEAFD7-8140-7846-4898-DF5B49ED9C70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047196" y="2844525"/>
                <a:ext cx="623160" cy="24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9F85FED-04CE-00AF-6287-F5787A20D480}"/>
                  </a:ext>
                </a:extLst>
              </p14:cNvPr>
              <p14:cNvContentPartPr/>
              <p14:nvPr/>
            </p14:nvContentPartPr>
            <p14:xfrm>
              <a:off x="10068236" y="2678565"/>
              <a:ext cx="1745280" cy="21848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9F85FED-04CE-00AF-6287-F5787A20D480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978236" y="2498925"/>
                <a:ext cx="1924920" cy="25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D5C71CA-1804-E5C9-66CC-E7AE9A92718E}"/>
                  </a:ext>
                </a:extLst>
              </p14:cNvPr>
              <p14:cNvContentPartPr/>
              <p14:nvPr/>
            </p14:nvContentPartPr>
            <p14:xfrm>
              <a:off x="8579636" y="4177965"/>
              <a:ext cx="362520" cy="5713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D5C71CA-1804-E5C9-66CC-E7AE9A92718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489996" y="3998325"/>
                <a:ext cx="54216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CB3F05C-2DDF-903C-8DD7-0332F3FE2E66}"/>
                  </a:ext>
                </a:extLst>
              </p14:cNvPr>
              <p14:cNvContentPartPr/>
              <p14:nvPr/>
            </p14:nvContentPartPr>
            <p14:xfrm>
              <a:off x="8214596" y="2741925"/>
              <a:ext cx="205560" cy="2001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CB3F05C-2DDF-903C-8DD7-0332F3FE2E66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124956" y="2562285"/>
                <a:ext cx="38520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F00198BB-E089-3213-8CAB-209A051F715C}"/>
                  </a:ext>
                </a:extLst>
              </p14:cNvPr>
              <p14:cNvContentPartPr/>
              <p14:nvPr/>
            </p14:nvContentPartPr>
            <p14:xfrm>
              <a:off x="8216036" y="2654805"/>
              <a:ext cx="3443400" cy="525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F00198BB-E089-3213-8CAB-209A051F715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126036" y="2474805"/>
                <a:ext cx="36230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FB976330-3A95-95F5-AF83-28287695DBDA}"/>
                  </a:ext>
                </a:extLst>
              </p14:cNvPr>
              <p14:cNvContentPartPr/>
              <p14:nvPr/>
            </p14:nvContentPartPr>
            <p14:xfrm>
              <a:off x="5260796" y="3474525"/>
              <a:ext cx="2660040" cy="5068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FB976330-3A95-95F5-AF83-28287695DBDA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252156" y="3465525"/>
                <a:ext cx="26776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BB3FA492-5C7E-3BEC-24C5-813DD0F2FF3B}"/>
                  </a:ext>
                </a:extLst>
              </p14:cNvPr>
              <p14:cNvContentPartPr/>
              <p14:nvPr/>
            </p14:nvContentPartPr>
            <p14:xfrm>
              <a:off x="5040116" y="3366165"/>
              <a:ext cx="491040" cy="2818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BB3FA492-5C7E-3BEC-24C5-813DD0F2FF3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031476" y="3357525"/>
                <a:ext cx="508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B16174C3-A6C4-75DE-E54E-D47B86743C8A}"/>
                  </a:ext>
                </a:extLst>
              </p14:cNvPr>
              <p14:cNvContentPartPr/>
              <p14:nvPr/>
            </p14:nvContentPartPr>
            <p14:xfrm>
              <a:off x="6761276" y="2255925"/>
              <a:ext cx="301320" cy="2923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B16174C3-A6C4-75DE-E54E-D47B86743C8A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752636" y="2247285"/>
                <a:ext cx="3189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F87DB0A-F00F-2EE1-1BB2-DF9E5A46F62D}"/>
                  </a:ext>
                </a:extLst>
              </p14:cNvPr>
              <p14:cNvContentPartPr/>
              <p14:nvPr/>
            </p14:nvContentPartPr>
            <p14:xfrm>
              <a:off x="5075396" y="1983045"/>
              <a:ext cx="373680" cy="2498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F87DB0A-F00F-2EE1-1BB2-DF9E5A46F62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066756" y="1974405"/>
                <a:ext cx="3913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22D7D170-ADD9-6490-1CC0-41FBD4779D2A}"/>
                  </a:ext>
                </a:extLst>
              </p14:cNvPr>
              <p14:cNvContentPartPr/>
              <p14:nvPr/>
            </p14:nvContentPartPr>
            <p14:xfrm>
              <a:off x="6531596" y="4323045"/>
              <a:ext cx="592920" cy="4359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22D7D170-ADD9-6490-1CC0-41FBD4779D2A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441596" y="4143405"/>
                <a:ext cx="772560" cy="79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9502A1E-E1D7-8020-1940-717D9484BF5B}"/>
              </a:ext>
            </a:extLst>
          </p:cNvPr>
          <p:cNvGrpSpPr/>
          <p:nvPr/>
        </p:nvGrpSpPr>
        <p:grpSpPr>
          <a:xfrm>
            <a:off x="299276" y="5373525"/>
            <a:ext cx="2092320" cy="508320"/>
            <a:chOff x="299276" y="5373525"/>
            <a:chExt cx="209232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3A5794B-F3BD-A737-BF4F-542CC075C10E}"/>
                    </a:ext>
                  </a:extLst>
                </p14:cNvPr>
                <p14:cNvContentPartPr/>
                <p14:nvPr/>
              </p14:nvContentPartPr>
              <p14:xfrm>
                <a:off x="382076" y="5509245"/>
                <a:ext cx="159840" cy="298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3A5794B-F3BD-A737-BF4F-542CC075C10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3436" y="5500605"/>
                  <a:ext cx="177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CCB2524-B853-BBF5-94ED-E0387077EC8F}"/>
                    </a:ext>
                  </a:extLst>
                </p14:cNvPr>
                <p14:cNvContentPartPr/>
                <p14:nvPr/>
              </p14:nvContentPartPr>
              <p14:xfrm>
                <a:off x="299276" y="5473245"/>
                <a:ext cx="346320" cy="16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CCB2524-B853-BBF5-94ED-E0387077EC8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0276" y="5464245"/>
                  <a:ext cx="363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EA67FBF-1A5E-13D9-6B3A-D5AEA0E9170A}"/>
                    </a:ext>
                  </a:extLst>
                </p14:cNvPr>
                <p14:cNvContentPartPr/>
                <p14:nvPr/>
              </p14:nvContentPartPr>
              <p14:xfrm>
                <a:off x="603116" y="5409885"/>
                <a:ext cx="550800" cy="444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EA67FBF-1A5E-13D9-6B3A-D5AEA0E9170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4476" y="5401245"/>
                  <a:ext cx="5684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D2518F4-3E3B-3521-32D3-3213B5D391A3}"/>
                    </a:ext>
                  </a:extLst>
                </p14:cNvPr>
                <p14:cNvContentPartPr/>
                <p14:nvPr/>
              </p14:nvContentPartPr>
              <p14:xfrm>
                <a:off x="862316" y="5516085"/>
                <a:ext cx="62640" cy="29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D2518F4-3E3B-3521-32D3-3213B5D391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53316" y="5507085"/>
                  <a:ext cx="80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A649A4A-E5BC-3F3B-31DB-FFC5A0C4EE34}"/>
                    </a:ext>
                  </a:extLst>
                </p14:cNvPr>
                <p14:cNvContentPartPr/>
                <p14:nvPr/>
              </p14:nvContentPartPr>
              <p14:xfrm>
                <a:off x="1300436" y="5373525"/>
                <a:ext cx="1091160" cy="508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A649A4A-E5BC-3F3B-31DB-FFC5A0C4EE3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91796" y="5364525"/>
                  <a:ext cx="11088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E6C6931-0B71-DF11-B774-3B3AF9114054}"/>
                    </a:ext>
                  </a:extLst>
                </p14:cNvPr>
                <p14:cNvContentPartPr/>
                <p14:nvPr/>
              </p14:nvContentPartPr>
              <p14:xfrm>
                <a:off x="1383236" y="5437605"/>
                <a:ext cx="371160" cy="63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E6C6931-0B71-DF11-B774-3B3AF911405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374236" y="5428605"/>
                  <a:ext cx="3888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7CDC3D3-32E1-B682-1C61-DFF9E341D3FC}"/>
              </a:ext>
            </a:extLst>
          </p:cNvPr>
          <p:cNvGrpSpPr/>
          <p:nvPr/>
        </p:nvGrpSpPr>
        <p:grpSpPr>
          <a:xfrm>
            <a:off x="2615156" y="5361285"/>
            <a:ext cx="1364760" cy="664560"/>
            <a:chOff x="2615156" y="5361285"/>
            <a:chExt cx="136476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2EDF9FF-BE4F-F55F-B329-C1ED4D9A31A9}"/>
                    </a:ext>
                  </a:extLst>
                </p14:cNvPr>
                <p14:cNvContentPartPr/>
                <p14:nvPr/>
              </p14:nvContentPartPr>
              <p14:xfrm>
                <a:off x="2615156" y="5361285"/>
                <a:ext cx="1364760" cy="664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2EDF9FF-BE4F-F55F-B329-C1ED4D9A31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06516" y="5352645"/>
                  <a:ext cx="138240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B7CB56C-8365-1AB5-A638-EB06C1DBE324}"/>
                    </a:ext>
                  </a:extLst>
                </p14:cNvPr>
                <p14:cNvContentPartPr/>
                <p14:nvPr/>
              </p14:nvContentPartPr>
              <p14:xfrm>
                <a:off x="3361436" y="5466765"/>
                <a:ext cx="389880" cy="10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B7CB56C-8365-1AB5-A638-EB06C1DBE32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352796" y="5457765"/>
                  <a:ext cx="4075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440816B-131D-1AD5-AFDB-7EDB7638689D}"/>
              </a:ext>
            </a:extLst>
          </p:cNvPr>
          <p:cNvGrpSpPr/>
          <p:nvPr/>
        </p:nvGrpSpPr>
        <p:grpSpPr>
          <a:xfrm>
            <a:off x="4248116" y="5319525"/>
            <a:ext cx="1526040" cy="495000"/>
            <a:chOff x="4248116" y="5319525"/>
            <a:chExt cx="15260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08025C8-08CF-7064-8B11-4DA677FD0ED1}"/>
                    </a:ext>
                  </a:extLst>
                </p14:cNvPr>
                <p14:cNvContentPartPr/>
                <p14:nvPr/>
              </p14:nvContentPartPr>
              <p14:xfrm>
                <a:off x="4248116" y="5319525"/>
                <a:ext cx="1526040" cy="495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08025C8-08CF-7064-8B11-4DA677FD0E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39476" y="5310885"/>
                  <a:ext cx="1543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CF516B3-BDEA-DB61-197E-683A2633D33E}"/>
                    </a:ext>
                  </a:extLst>
                </p14:cNvPr>
                <p14:cNvContentPartPr/>
                <p14:nvPr/>
              </p14:nvContentPartPr>
              <p14:xfrm>
                <a:off x="5339996" y="5371725"/>
                <a:ext cx="360" cy="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CF516B3-BDEA-DB61-197E-683A2633D3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31356" y="536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97C7D8C-73B0-7942-330C-27791594025F}"/>
                    </a:ext>
                  </a:extLst>
                </p14:cNvPr>
                <p14:cNvContentPartPr/>
                <p14:nvPr/>
              </p14:nvContentPartPr>
              <p14:xfrm>
                <a:off x="4721156" y="5388285"/>
                <a:ext cx="585720" cy="75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97C7D8C-73B0-7942-330C-27791594025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712516" y="5379285"/>
                  <a:ext cx="6033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12CC5D05-487D-B419-0D1A-7BFDFD21F9B8}"/>
              </a:ext>
            </a:extLst>
          </p:cNvPr>
          <p:cNvGrpSpPr/>
          <p:nvPr/>
        </p:nvGrpSpPr>
        <p:grpSpPr>
          <a:xfrm>
            <a:off x="299996" y="6038445"/>
            <a:ext cx="2528280" cy="635760"/>
            <a:chOff x="299996" y="6038445"/>
            <a:chExt cx="252828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C5C5A77-0306-C4F7-DE9A-EE3EFA5D11C4}"/>
                    </a:ext>
                  </a:extLst>
                </p14:cNvPr>
                <p14:cNvContentPartPr/>
                <p14:nvPr/>
              </p14:nvContentPartPr>
              <p14:xfrm>
                <a:off x="299996" y="6038445"/>
                <a:ext cx="1092960" cy="635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C5C5A77-0306-C4F7-DE9A-EE3EFA5D11C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0996" y="6029445"/>
                  <a:ext cx="111060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4A52FB7-0D13-ADF1-C850-ED0638F67814}"/>
                    </a:ext>
                  </a:extLst>
                </p14:cNvPr>
                <p14:cNvContentPartPr/>
                <p14:nvPr/>
              </p14:nvContentPartPr>
              <p14:xfrm>
                <a:off x="1718396" y="6326445"/>
                <a:ext cx="645840" cy="210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4A52FB7-0D13-ADF1-C850-ED0638F6781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09756" y="6317445"/>
                  <a:ext cx="66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E52F474-C1F8-04D6-1FE8-B6FCBD7AE224}"/>
                    </a:ext>
                  </a:extLst>
                </p14:cNvPr>
                <p14:cNvContentPartPr/>
                <p14:nvPr/>
              </p14:nvContentPartPr>
              <p14:xfrm>
                <a:off x="2156876" y="6309525"/>
                <a:ext cx="241560" cy="225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E52F474-C1F8-04D6-1FE8-B6FCBD7AE22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148236" y="6300885"/>
                  <a:ext cx="259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3336965-1394-D747-293C-C642BC4165F8}"/>
                    </a:ext>
                  </a:extLst>
                </p14:cNvPr>
                <p14:cNvContentPartPr/>
                <p14:nvPr/>
              </p14:nvContentPartPr>
              <p14:xfrm>
                <a:off x="2353796" y="6349845"/>
                <a:ext cx="474480" cy="189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3336965-1394-D747-293C-C642BC4165F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45156" y="6340845"/>
                  <a:ext cx="492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AA0CDE8-4AF5-8682-7776-EAFFCEC1A2E8}"/>
                    </a:ext>
                  </a:extLst>
                </p14:cNvPr>
                <p14:cNvContentPartPr/>
                <p14:nvPr/>
              </p14:nvContentPartPr>
              <p14:xfrm>
                <a:off x="2520116" y="6180285"/>
                <a:ext cx="9000" cy="18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AA0CDE8-4AF5-8682-7776-EAFFCEC1A2E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11476" y="6171645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6FF0112B-CCA3-C147-3BD1-4F07424F600E}"/>
              </a:ext>
            </a:extLst>
          </p:cNvPr>
          <p:cNvGrpSpPr/>
          <p:nvPr/>
        </p:nvGrpSpPr>
        <p:grpSpPr>
          <a:xfrm>
            <a:off x="3220676" y="6055365"/>
            <a:ext cx="340560" cy="483840"/>
            <a:chOff x="3220676" y="6055365"/>
            <a:chExt cx="34056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79A4D92-C044-379F-BD23-593456A26BA2}"/>
                    </a:ext>
                  </a:extLst>
                </p14:cNvPr>
                <p14:cNvContentPartPr/>
                <p14:nvPr/>
              </p14:nvContentPartPr>
              <p14:xfrm>
                <a:off x="3220676" y="6279645"/>
                <a:ext cx="340560" cy="259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79A4D92-C044-379F-BD23-593456A26BA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212036" y="6271005"/>
                  <a:ext cx="358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7806BC-DEDC-6889-C3F5-F28270D296D8}"/>
                    </a:ext>
                  </a:extLst>
                </p14:cNvPr>
                <p14:cNvContentPartPr/>
                <p14:nvPr/>
              </p14:nvContentPartPr>
              <p14:xfrm>
                <a:off x="3256316" y="6389445"/>
                <a:ext cx="258480" cy="7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7806BC-DEDC-6889-C3F5-F28270D296D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247676" y="6380805"/>
                  <a:ext cx="27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1ED8C23-0B90-9A6B-7D0B-E1D34FCB26BF}"/>
                    </a:ext>
                  </a:extLst>
                </p14:cNvPr>
                <p14:cNvContentPartPr/>
                <p14:nvPr/>
              </p14:nvContentPartPr>
              <p14:xfrm>
                <a:off x="3316076" y="6055365"/>
                <a:ext cx="124560" cy="158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1ED8C23-0B90-9A6B-7D0B-E1D34FCB26B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307076" y="6046365"/>
                  <a:ext cx="14220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643EE3BC-3B79-7262-5FA8-53BF4FE3BD28}"/>
                  </a:ext>
                </a:extLst>
              </p14:cNvPr>
              <p14:cNvContentPartPr/>
              <p14:nvPr/>
            </p14:nvContentPartPr>
            <p14:xfrm>
              <a:off x="6110396" y="5172285"/>
              <a:ext cx="791640" cy="855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643EE3BC-3B79-7262-5FA8-53BF4FE3BD28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101756" y="5163285"/>
                <a:ext cx="80928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A1577C45-9CB0-7AD0-355F-B9557F37B9EF}"/>
                  </a:ext>
                </a:extLst>
              </p14:cNvPr>
              <p14:cNvContentPartPr/>
              <p14:nvPr/>
            </p14:nvContentPartPr>
            <p14:xfrm>
              <a:off x="292796" y="5441205"/>
              <a:ext cx="5524200" cy="108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A1577C45-9CB0-7AD0-355F-B9557F37B9EF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02796" y="5261205"/>
                <a:ext cx="5703840" cy="14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30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3D0F01-DC2D-1921-3E79-B2511985C98E}"/>
              </a:ext>
            </a:extLst>
          </p:cNvPr>
          <p:cNvGrpSpPr/>
          <p:nvPr/>
        </p:nvGrpSpPr>
        <p:grpSpPr>
          <a:xfrm>
            <a:off x="902996" y="352965"/>
            <a:ext cx="399960" cy="475560"/>
            <a:chOff x="902996" y="352965"/>
            <a:chExt cx="39996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66B570A-4774-F8A1-B539-78FA6A1F3FB8}"/>
                    </a:ext>
                  </a:extLst>
                </p14:cNvPr>
                <p14:cNvContentPartPr/>
                <p14:nvPr/>
              </p14:nvContentPartPr>
              <p14:xfrm>
                <a:off x="902996" y="354405"/>
                <a:ext cx="11520" cy="31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66B570A-4774-F8A1-B539-78FA6A1F3F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3996" y="345765"/>
                  <a:ext cx="29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77132A-12D5-7464-649E-57D5746B6454}"/>
                    </a:ext>
                  </a:extLst>
                </p14:cNvPr>
                <p14:cNvContentPartPr/>
                <p14:nvPr/>
              </p14:nvContentPartPr>
              <p14:xfrm>
                <a:off x="946556" y="352965"/>
                <a:ext cx="248400" cy="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77132A-12D5-7464-649E-57D5746B64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7556" y="343965"/>
                  <a:ext cx="266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CC050A-B0ED-9B16-42B2-A2767BB7B1F2}"/>
                    </a:ext>
                  </a:extLst>
                </p14:cNvPr>
                <p14:cNvContentPartPr/>
                <p14:nvPr/>
              </p14:nvContentPartPr>
              <p14:xfrm>
                <a:off x="956636" y="487965"/>
                <a:ext cx="156960" cy="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CC050A-B0ED-9B16-42B2-A2767BB7B1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7636" y="479325"/>
                  <a:ext cx="174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3AAFCE-9FC6-EE70-D03D-F957AAECEBA9}"/>
                    </a:ext>
                  </a:extLst>
                </p14:cNvPr>
                <p14:cNvContentPartPr/>
                <p14:nvPr/>
              </p14:nvContentPartPr>
              <p14:xfrm>
                <a:off x="1129436" y="638445"/>
                <a:ext cx="173520" cy="19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3AAFCE-9FC6-EE70-D03D-F957AAECEB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0796" y="629805"/>
                  <a:ext cx="191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DCD506-6346-7146-84DF-082AE31A4BB4}"/>
                    </a:ext>
                  </a:extLst>
                </p14:cNvPr>
                <p14:cNvContentPartPr/>
                <p14:nvPr/>
              </p14:nvContentPartPr>
              <p14:xfrm>
                <a:off x="1103156" y="737805"/>
                <a:ext cx="187200" cy="1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DCD506-6346-7146-84DF-082AE31A4B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4156" y="729165"/>
                  <a:ext cx="204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9F4364-6EA5-F38E-07E0-50C7EAB73135}"/>
              </a:ext>
            </a:extLst>
          </p:cNvPr>
          <p:cNvGrpSpPr/>
          <p:nvPr/>
        </p:nvGrpSpPr>
        <p:grpSpPr>
          <a:xfrm>
            <a:off x="1689956" y="476445"/>
            <a:ext cx="521280" cy="137160"/>
            <a:chOff x="1689956" y="476445"/>
            <a:chExt cx="5212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CCDDC2-05CC-5722-7A46-74C40F14D902}"/>
                    </a:ext>
                  </a:extLst>
                </p14:cNvPr>
                <p14:cNvContentPartPr/>
                <p14:nvPr/>
              </p14:nvContentPartPr>
              <p14:xfrm>
                <a:off x="1694276" y="476445"/>
                <a:ext cx="22608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CCDDC2-05CC-5722-7A46-74C40F14D9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85636" y="467805"/>
                  <a:ext cx="243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BF0F29-6AA6-E842-AC57-9A39EB471942}"/>
                    </a:ext>
                  </a:extLst>
                </p14:cNvPr>
                <p14:cNvContentPartPr/>
                <p14:nvPr/>
              </p14:nvContentPartPr>
              <p14:xfrm>
                <a:off x="1689956" y="595965"/>
                <a:ext cx="21024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BF0F29-6AA6-E842-AC57-9A39EB4719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81316" y="587325"/>
                  <a:ext cx="22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F8283D-B6DE-01E2-65A9-279BC1BB7D75}"/>
                    </a:ext>
                  </a:extLst>
                </p14:cNvPr>
                <p14:cNvContentPartPr/>
                <p14:nvPr/>
              </p14:nvContentPartPr>
              <p14:xfrm>
                <a:off x="2069036" y="555645"/>
                <a:ext cx="14220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F8283D-B6DE-01E2-65A9-279BC1BB7D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60036" y="546645"/>
                  <a:ext cx="1598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7DF3C-4DC9-0628-C168-6CF1944418D9}"/>
              </a:ext>
            </a:extLst>
          </p:cNvPr>
          <p:cNvGrpSpPr/>
          <p:nvPr/>
        </p:nvGrpSpPr>
        <p:grpSpPr>
          <a:xfrm>
            <a:off x="2394836" y="272325"/>
            <a:ext cx="1384560" cy="589320"/>
            <a:chOff x="2394836" y="272325"/>
            <a:chExt cx="138456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A04125-F5F3-8ABE-4684-1D4216D396D8}"/>
                    </a:ext>
                  </a:extLst>
                </p14:cNvPr>
                <p14:cNvContentPartPr/>
                <p14:nvPr/>
              </p14:nvContentPartPr>
              <p14:xfrm>
                <a:off x="2394836" y="491205"/>
                <a:ext cx="99000" cy="37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A04125-F5F3-8ABE-4684-1D4216D396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6196" y="482205"/>
                  <a:ext cx="116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41DDE6-222C-A4EB-CB8A-8FF969E44202}"/>
                    </a:ext>
                  </a:extLst>
                </p14:cNvPr>
                <p14:cNvContentPartPr/>
                <p14:nvPr/>
              </p14:nvContentPartPr>
              <p14:xfrm>
                <a:off x="2681756" y="326325"/>
                <a:ext cx="353880" cy="28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41DDE6-222C-A4EB-CB8A-8FF969E442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3116" y="317325"/>
                  <a:ext cx="371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2DE519-1F0A-B686-863E-C513A3884FC3}"/>
                    </a:ext>
                  </a:extLst>
                </p14:cNvPr>
                <p14:cNvContentPartPr/>
                <p14:nvPr/>
              </p14:nvContentPartPr>
              <p14:xfrm>
                <a:off x="2972636" y="604245"/>
                <a:ext cx="123120" cy="22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2DE519-1F0A-B686-863E-C513A3884F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3996" y="595245"/>
                  <a:ext cx="14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9BC8A9-393D-9893-1F3E-C4112BE0AB4D}"/>
                    </a:ext>
                  </a:extLst>
                </p14:cNvPr>
                <p14:cNvContentPartPr/>
                <p14:nvPr/>
              </p14:nvContentPartPr>
              <p14:xfrm>
                <a:off x="2969036" y="714405"/>
                <a:ext cx="171360" cy="2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9BC8A9-393D-9893-1F3E-C4112BE0AB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60396" y="705405"/>
                  <a:ext cx="189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295F9F-0B27-43E4-C812-0BA36928B38C}"/>
                    </a:ext>
                  </a:extLst>
                </p14:cNvPr>
                <p14:cNvContentPartPr/>
                <p14:nvPr/>
              </p14:nvContentPartPr>
              <p14:xfrm>
                <a:off x="3292316" y="272325"/>
                <a:ext cx="273600" cy="41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295F9F-0B27-43E4-C812-0BA36928B3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83316" y="263685"/>
                  <a:ext cx="2912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023DDB-180A-8CBD-E9A5-ADFA25AC0974}"/>
                    </a:ext>
                  </a:extLst>
                </p14:cNvPr>
                <p14:cNvContentPartPr/>
                <p14:nvPr/>
              </p14:nvContentPartPr>
              <p14:xfrm>
                <a:off x="3627116" y="620805"/>
                <a:ext cx="152280" cy="148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023DDB-180A-8CBD-E9A5-ADFA25AC09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8476" y="611805"/>
                  <a:ext cx="1699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5CF17B-B853-AB33-0FBF-4FD053FF97E0}"/>
              </a:ext>
            </a:extLst>
          </p:cNvPr>
          <p:cNvGrpSpPr/>
          <p:nvPr/>
        </p:nvGrpSpPr>
        <p:grpSpPr>
          <a:xfrm>
            <a:off x="5545718" y="181585"/>
            <a:ext cx="2523600" cy="624999"/>
            <a:chOff x="2394476" y="4290285"/>
            <a:chExt cx="3695040" cy="9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A73710-3AD2-FED5-2B77-6A0D97248147}"/>
                    </a:ext>
                  </a:extLst>
                </p14:cNvPr>
                <p14:cNvContentPartPr/>
                <p14:nvPr/>
              </p14:nvContentPartPr>
              <p14:xfrm>
                <a:off x="2394476" y="4647765"/>
                <a:ext cx="246600" cy="42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A73710-3AD2-FED5-2B77-6A0D972481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81303" y="4634595"/>
                  <a:ext cx="272419" cy="449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CDCA20-AE0A-9273-9598-E97656BDB5FB}"/>
                    </a:ext>
                  </a:extLst>
                </p14:cNvPr>
                <p14:cNvContentPartPr/>
                <p14:nvPr/>
              </p14:nvContentPartPr>
              <p14:xfrm>
                <a:off x="2726036" y="5031885"/>
                <a:ext cx="77400" cy="106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CDCA20-AE0A-9273-9598-E97656BDB5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2783" y="5018741"/>
                  <a:ext cx="103377" cy="13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C5237E-05AF-8FFF-1766-91F87BFEE653}"/>
                    </a:ext>
                  </a:extLst>
                </p14:cNvPr>
                <p14:cNvContentPartPr/>
                <p14:nvPr/>
              </p14:nvContentPartPr>
              <p14:xfrm>
                <a:off x="3076316" y="4684485"/>
                <a:ext cx="18648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C5237E-05AF-8FFF-1766-91F87BFEE65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63147" y="4671414"/>
                  <a:ext cx="212292" cy="47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A87BA6-D7A5-0406-F1E6-0FD05C74425B}"/>
                    </a:ext>
                  </a:extLst>
                </p14:cNvPr>
                <p14:cNvContentPartPr/>
                <p14:nvPr/>
              </p14:nvContentPartPr>
              <p14:xfrm>
                <a:off x="3092516" y="4787445"/>
                <a:ext cx="18864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A87BA6-D7A5-0406-F1E6-0FD05C7442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79343" y="4774656"/>
                  <a:ext cx="214459" cy="44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6B6D1C-722C-CE3B-6572-C8A912E93909}"/>
                    </a:ext>
                  </a:extLst>
                </p14:cNvPr>
                <p14:cNvContentPartPr/>
                <p14:nvPr/>
              </p14:nvContentPartPr>
              <p14:xfrm>
                <a:off x="3442796" y="4734165"/>
                <a:ext cx="17892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6B6D1C-722C-CE3B-6572-C8A912E939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29640" y="4721308"/>
                  <a:ext cx="204706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1B5CDE-FD7C-BB9F-ECEC-9207345D19CC}"/>
                    </a:ext>
                  </a:extLst>
                </p14:cNvPr>
                <p14:cNvContentPartPr/>
                <p14:nvPr/>
              </p14:nvContentPartPr>
              <p14:xfrm>
                <a:off x="3786596" y="4496205"/>
                <a:ext cx="5760" cy="22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1B5CDE-FD7C-BB9F-ECEC-9207345D19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73505" y="4483046"/>
                  <a:ext cx="31418" cy="247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016709-2D42-F204-6632-755FBD3DD7F2}"/>
                    </a:ext>
                  </a:extLst>
                </p14:cNvPr>
                <p14:cNvContentPartPr/>
                <p14:nvPr/>
              </p14:nvContentPartPr>
              <p14:xfrm>
                <a:off x="3683636" y="4806885"/>
                <a:ext cx="22752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016709-2D42-F204-6632-755FBD3DD7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70469" y="4794077"/>
                  <a:ext cx="253327" cy="38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4475CE-4031-62AA-0A98-E7FFF5C3C27A}"/>
                    </a:ext>
                  </a:extLst>
                </p14:cNvPr>
                <p14:cNvContentPartPr/>
                <p14:nvPr/>
              </p14:nvContentPartPr>
              <p14:xfrm>
                <a:off x="3742676" y="4941525"/>
                <a:ext cx="153360" cy="15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4475CE-4031-62AA-0A98-E7FFF5C3C2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29501" y="4928369"/>
                  <a:ext cx="179184" cy="177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9D85EB-89E1-403F-D938-9C1776C91F1A}"/>
                    </a:ext>
                  </a:extLst>
                </p14:cNvPr>
                <p14:cNvContentPartPr/>
                <p14:nvPr/>
              </p14:nvContentPartPr>
              <p14:xfrm>
                <a:off x="4058756" y="4710405"/>
                <a:ext cx="112320" cy="160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9D85EB-89E1-403F-D938-9C1776C91F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45573" y="4697287"/>
                  <a:ext cx="138159" cy="186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5F4DE1-0303-6F77-7E71-B5444358BBB2}"/>
                    </a:ext>
                  </a:extLst>
                </p14:cNvPr>
                <p14:cNvContentPartPr/>
                <p14:nvPr/>
              </p14:nvContentPartPr>
              <p14:xfrm>
                <a:off x="4451516" y="4374525"/>
                <a:ext cx="180720" cy="757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5F4DE1-0303-6F77-7E71-B5444358BB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38344" y="4361354"/>
                  <a:ext cx="206537" cy="782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DCE8FA-BC1D-7FBA-BD7D-74A5AA1D93FA}"/>
                    </a:ext>
                  </a:extLst>
                </p14:cNvPr>
                <p14:cNvContentPartPr/>
                <p14:nvPr/>
              </p14:nvContentPartPr>
              <p14:xfrm>
                <a:off x="4719716" y="4321965"/>
                <a:ext cx="104760" cy="263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DCE8FA-BC1D-7FBA-BD7D-74A5AA1D93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06555" y="4308797"/>
                  <a:ext cx="130555" cy="28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555DCA-ED81-8F8D-47A9-B5FEDD8AE8B4}"/>
                    </a:ext>
                  </a:extLst>
                </p14:cNvPr>
                <p14:cNvContentPartPr/>
                <p14:nvPr/>
              </p14:nvContentPartPr>
              <p14:xfrm>
                <a:off x="4947596" y="4303245"/>
                <a:ext cx="190800" cy="28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555DCA-ED81-8F8D-47A9-B5FEDD8AE8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34419" y="4290081"/>
                  <a:ext cx="216627" cy="308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273081-1412-FF2E-6028-B6E4BE0CB006}"/>
                    </a:ext>
                  </a:extLst>
                </p14:cNvPr>
                <p14:cNvContentPartPr/>
                <p14:nvPr/>
              </p14:nvContentPartPr>
              <p14:xfrm>
                <a:off x="5196716" y="4515285"/>
                <a:ext cx="8892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273081-1412-FF2E-6028-B6E4BE0CB00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83484" y="4502143"/>
                  <a:ext cx="114855" cy="15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D69E4D-35BF-2B2E-645C-0774CACB2C92}"/>
                    </a:ext>
                  </a:extLst>
                </p14:cNvPr>
                <p14:cNvContentPartPr/>
                <p14:nvPr/>
              </p14:nvContentPartPr>
              <p14:xfrm>
                <a:off x="5197076" y="4577565"/>
                <a:ext cx="105480" cy="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D69E4D-35BF-2B2E-645C-0774CACB2C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83891" y="4564411"/>
                  <a:ext cx="131323" cy="32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47DD48-F60A-077A-15EA-7AF332630A33}"/>
                    </a:ext>
                  </a:extLst>
                </p14:cNvPr>
                <p14:cNvContentPartPr/>
                <p14:nvPr/>
              </p14:nvContentPartPr>
              <p14:xfrm>
                <a:off x="4625396" y="4738485"/>
                <a:ext cx="698760" cy="3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47DD48-F60A-077A-15EA-7AF332630A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12222" y="4725350"/>
                  <a:ext cx="724581" cy="64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09B23E-9C58-5BC7-6DFF-0669E769B65F}"/>
                    </a:ext>
                  </a:extLst>
                </p14:cNvPr>
                <p14:cNvContentPartPr/>
                <p14:nvPr/>
              </p14:nvContentPartPr>
              <p14:xfrm>
                <a:off x="4737716" y="4826325"/>
                <a:ext cx="188640" cy="28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09B23E-9C58-5BC7-6DFF-0669E769B6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24543" y="4813145"/>
                  <a:ext cx="214459" cy="315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58DB64-E52B-764E-CF7D-23F75EF39BA4}"/>
                    </a:ext>
                  </a:extLst>
                </p14:cNvPr>
                <p14:cNvContentPartPr/>
                <p14:nvPr/>
              </p14:nvContentPartPr>
              <p14:xfrm>
                <a:off x="4998356" y="4901925"/>
                <a:ext cx="184680" cy="176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58DB64-E52B-764E-CF7D-23F75EF39B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85202" y="4888748"/>
                  <a:ext cx="210462" cy="201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69B661-1791-33A4-3F14-6F461D761D7F}"/>
                    </a:ext>
                  </a:extLst>
                </p14:cNvPr>
                <p14:cNvContentPartPr/>
                <p14:nvPr/>
              </p14:nvContentPartPr>
              <p14:xfrm>
                <a:off x="5017796" y="5013165"/>
                <a:ext cx="156600" cy="1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69B661-1791-33A4-3F14-6F461D761D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04614" y="5000074"/>
                  <a:ext cx="182436" cy="37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16DA7F-BE3B-69F2-7D5F-1DAFA8E4E2AD}"/>
                    </a:ext>
                  </a:extLst>
                </p14:cNvPr>
                <p14:cNvContentPartPr/>
                <p14:nvPr/>
              </p14:nvContentPartPr>
              <p14:xfrm>
                <a:off x="5253596" y="4290285"/>
                <a:ext cx="203400" cy="867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16DA7F-BE3B-69F2-7D5F-1DAFA8E4E2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40422" y="4277108"/>
                  <a:ext cx="229220" cy="893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D568063-7327-BC6E-8353-7974714612D5}"/>
                    </a:ext>
                  </a:extLst>
                </p14:cNvPr>
                <p14:cNvContentPartPr/>
                <p14:nvPr/>
              </p14:nvContentPartPr>
              <p14:xfrm>
                <a:off x="5541596" y="5065725"/>
                <a:ext cx="138240" cy="13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D568063-7327-BC6E-8353-7974714612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28405" y="5052548"/>
                  <a:ext cx="164094" cy="16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9B7064-04A2-7576-3A07-8623263DABC5}"/>
                    </a:ext>
                  </a:extLst>
                </p14:cNvPr>
                <p14:cNvContentPartPr/>
                <p14:nvPr/>
              </p14:nvContentPartPr>
              <p14:xfrm>
                <a:off x="5751476" y="5081205"/>
                <a:ext cx="133560" cy="1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9B7064-04A2-7576-3A07-8623263DAB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38330" y="5068305"/>
                  <a:ext cx="159326" cy="40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BE7D01-C603-F61C-E3F6-49DF48F9B6BC}"/>
                    </a:ext>
                  </a:extLst>
                </p14:cNvPr>
                <p14:cNvContentPartPr/>
                <p14:nvPr/>
              </p14:nvContentPartPr>
              <p14:xfrm>
                <a:off x="5773796" y="5144205"/>
                <a:ext cx="113400" cy="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BE7D01-C603-F61C-E3F6-49DF48F9B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60610" y="5131932"/>
                  <a:ext cx="139245" cy="29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0EC185-8E5F-A93B-89CD-FF332D65CB4D}"/>
                    </a:ext>
                  </a:extLst>
                </p14:cNvPr>
                <p14:cNvContentPartPr/>
                <p14:nvPr/>
              </p14:nvContentPartPr>
              <p14:xfrm>
                <a:off x="5955596" y="5051325"/>
                <a:ext cx="133920" cy="13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0EC185-8E5F-A93B-89CD-FF332D65CB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42415" y="5038115"/>
                  <a:ext cx="159755" cy="1569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5AA693-C0C5-4126-B47F-572E6DCEF8C8}"/>
              </a:ext>
            </a:extLst>
          </p:cNvPr>
          <p:cNvGrpSpPr/>
          <p:nvPr/>
        </p:nvGrpSpPr>
        <p:grpSpPr>
          <a:xfrm>
            <a:off x="1849796" y="1693965"/>
            <a:ext cx="243720" cy="88200"/>
            <a:chOff x="1849796" y="1693965"/>
            <a:chExt cx="24372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2EE6F5-0043-3B14-E3AA-0C3A084634EB}"/>
                    </a:ext>
                  </a:extLst>
                </p14:cNvPr>
                <p14:cNvContentPartPr/>
                <p14:nvPr/>
              </p14:nvContentPartPr>
              <p14:xfrm>
                <a:off x="1849796" y="1693965"/>
                <a:ext cx="234720" cy="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2EE6F5-0043-3B14-E3AA-0C3A084634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0796" y="1685325"/>
                  <a:ext cx="252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B56CFA-5407-9E57-8AA6-393C00E05762}"/>
                    </a:ext>
                  </a:extLst>
                </p14:cNvPr>
                <p14:cNvContentPartPr/>
                <p14:nvPr/>
              </p14:nvContentPartPr>
              <p14:xfrm>
                <a:off x="1887236" y="1747605"/>
                <a:ext cx="206280" cy="3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B56CFA-5407-9E57-8AA6-393C00E057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78596" y="1738605"/>
                  <a:ext cx="2239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250816-C879-5C73-A932-B353C9C94613}"/>
              </a:ext>
            </a:extLst>
          </p:cNvPr>
          <p:cNvGrpSpPr/>
          <p:nvPr/>
        </p:nvGrpSpPr>
        <p:grpSpPr>
          <a:xfrm>
            <a:off x="2303036" y="1491285"/>
            <a:ext cx="583560" cy="520560"/>
            <a:chOff x="2303036" y="1491285"/>
            <a:chExt cx="5835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81329B-321E-C973-8C68-B64E35C6386F}"/>
                    </a:ext>
                  </a:extLst>
                </p14:cNvPr>
                <p14:cNvContentPartPr/>
                <p14:nvPr/>
              </p14:nvContentPartPr>
              <p14:xfrm>
                <a:off x="2403116" y="1491285"/>
                <a:ext cx="17280" cy="19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81329B-321E-C973-8C68-B64E35C6386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94116" y="1482645"/>
                  <a:ext cx="34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2027B1-28E2-665B-0345-0C0E1D950194}"/>
                    </a:ext>
                  </a:extLst>
                </p14:cNvPr>
                <p14:cNvContentPartPr/>
                <p14:nvPr/>
              </p14:nvContentPartPr>
              <p14:xfrm>
                <a:off x="2303036" y="1734285"/>
                <a:ext cx="258480" cy="1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2027B1-28E2-665B-0345-0C0E1D9501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94396" y="1725645"/>
                  <a:ext cx="27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F958F9-8AA2-84CA-28A4-7961CD46A533}"/>
                    </a:ext>
                  </a:extLst>
                </p14:cNvPr>
                <p14:cNvContentPartPr/>
                <p14:nvPr/>
              </p14:nvContentPartPr>
              <p14:xfrm>
                <a:off x="2357396" y="1823565"/>
                <a:ext cx="180360" cy="18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F958F9-8AA2-84CA-28A4-7961CD46A5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48756" y="1814925"/>
                  <a:ext cx="198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F89402-8883-28FA-A41D-9BD72453F7DE}"/>
                    </a:ext>
                  </a:extLst>
                </p14:cNvPr>
                <p14:cNvContentPartPr/>
                <p14:nvPr/>
              </p14:nvContentPartPr>
              <p14:xfrm>
                <a:off x="2711636" y="1644645"/>
                <a:ext cx="174960" cy="29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F89402-8883-28FA-A41D-9BD72453F7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02996" y="1636005"/>
                  <a:ext cx="19260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AEE951-8A9C-C477-F3BF-31A418194332}"/>
              </a:ext>
            </a:extLst>
          </p:cNvPr>
          <p:cNvGrpSpPr/>
          <p:nvPr/>
        </p:nvGrpSpPr>
        <p:grpSpPr>
          <a:xfrm>
            <a:off x="3000716" y="1542765"/>
            <a:ext cx="755280" cy="354240"/>
            <a:chOff x="3000716" y="1542765"/>
            <a:chExt cx="7552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27DCF2-7AD7-0ADD-B3CC-7B419764E8E2}"/>
                    </a:ext>
                  </a:extLst>
                </p14:cNvPr>
                <p14:cNvContentPartPr/>
                <p14:nvPr/>
              </p14:nvContentPartPr>
              <p14:xfrm>
                <a:off x="3000716" y="1551405"/>
                <a:ext cx="255960" cy="178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27DCF2-7AD7-0ADD-B3CC-7B419764E8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92076" y="1542405"/>
                  <a:ext cx="273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EEE16B-52AF-67F0-F26C-BA9A69345E8A}"/>
                    </a:ext>
                  </a:extLst>
                </p14:cNvPr>
                <p14:cNvContentPartPr/>
                <p14:nvPr/>
              </p14:nvContentPartPr>
              <p14:xfrm>
                <a:off x="3263156" y="1703325"/>
                <a:ext cx="102600" cy="19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EEE16B-52AF-67F0-F26C-BA9A69345E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54516" y="1694325"/>
                  <a:ext cx="120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8183531-E008-458D-2904-1E776146C162}"/>
                    </a:ext>
                  </a:extLst>
                </p14:cNvPr>
                <p14:cNvContentPartPr/>
                <p14:nvPr/>
              </p14:nvContentPartPr>
              <p14:xfrm>
                <a:off x="3329036" y="178504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8183531-E008-458D-2904-1E776146C1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20036" y="177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556CEF-57AE-EF56-6433-E289A19ABF9F}"/>
                    </a:ext>
                  </a:extLst>
                </p14:cNvPr>
                <p14:cNvContentPartPr/>
                <p14:nvPr/>
              </p14:nvContentPartPr>
              <p14:xfrm>
                <a:off x="3258476" y="1779645"/>
                <a:ext cx="163800" cy="5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556CEF-57AE-EF56-6433-E289A19ABF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9836" y="1771005"/>
                  <a:ext cx="181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B1C58A-B929-31FF-DE7D-A3FE8441BC0C}"/>
                    </a:ext>
                  </a:extLst>
                </p14:cNvPr>
                <p14:cNvContentPartPr/>
                <p14:nvPr/>
              </p14:nvContentPartPr>
              <p14:xfrm>
                <a:off x="3571316" y="1542765"/>
                <a:ext cx="184680" cy="18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B1C58A-B929-31FF-DE7D-A3FE8441BC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62316" y="1534125"/>
                  <a:ext cx="2023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7B3F915-1129-75D2-22AB-FAADFC740C72}"/>
              </a:ext>
            </a:extLst>
          </p:cNvPr>
          <p:cNvGrpSpPr/>
          <p:nvPr/>
        </p:nvGrpSpPr>
        <p:grpSpPr>
          <a:xfrm>
            <a:off x="3884876" y="1039845"/>
            <a:ext cx="1230120" cy="1313640"/>
            <a:chOff x="3884876" y="1039845"/>
            <a:chExt cx="1230120" cy="13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88C024-84B4-E667-028D-FA632FC24C36}"/>
                    </a:ext>
                  </a:extLst>
                </p14:cNvPr>
                <p14:cNvContentPartPr/>
                <p14:nvPr/>
              </p14:nvContentPartPr>
              <p14:xfrm>
                <a:off x="4077116" y="1103565"/>
                <a:ext cx="179640" cy="396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88C024-84B4-E667-028D-FA632FC24C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68476" y="1094565"/>
                  <a:ext cx="1972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6FCCD5-F7D0-2C02-6210-BBC3806700B7}"/>
                    </a:ext>
                  </a:extLst>
                </p14:cNvPr>
                <p14:cNvContentPartPr/>
                <p14:nvPr/>
              </p14:nvContentPartPr>
              <p14:xfrm>
                <a:off x="4382396" y="1129125"/>
                <a:ext cx="218160" cy="38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6FCCD5-F7D0-2C02-6210-BBC3806700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73396" y="1120485"/>
                  <a:ext cx="2358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ED87D3-C902-80C5-DC4A-FAEF259A3C8E}"/>
                    </a:ext>
                  </a:extLst>
                </p14:cNvPr>
                <p14:cNvContentPartPr/>
                <p14:nvPr/>
              </p14:nvContentPartPr>
              <p14:xfrm>
                <a:off x="4669316" y="1451325"/>
                <a:ext cx="142920" cy="17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ED87D3-C902-80C5-DC4A-FAEF259A3C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60316" y="1442685"/>
                  <a:ext cx="160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F9392A-2BD9-9E5A-9C92-BBB3A70B9C6F}"/>
                    </a:ext>
                  </a:extLst>
                </p14:cNvPr>
                <p14:cNvContentPartPr/>
                <p14:nvPr/>
              </p14:nvContentPartPr>
              <p14:xfrm>
                <a:off x="4629716" y="1533045"/>
                <a:ext cx="252360" cy="3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F9392A-2BD9-9E5A-9C92-BBB3A70B9C6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21076" y="1524405"/>
                  <a:ext cx="27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3A2B21F-13F1-80EE-6A31-38D307522AF2}"/>
                    </a:ext>
                  </a:extLst>
                </p14:cNvPr>
                <p14:cNvContentPartPr/>
                <p14:nvPr/>
              </p14:nvContentPartPr>
              <p14:xfrm>
                <a:off x="3990716" y="1703685"/>
                <a:ext cx="915120" cy="7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3A2B21F-13F1-80EE-6A31-38D307522A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81716" y="1694685"/>
                  <a:ext cx="932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A0F8FB2-C3A2-222F-2F8B-E3B69EC32D40}"/>
                    </a:ext>
                  </a:extLst>
                </p14:cNvPr>
                <p14:cNvContentPartPr/>
                <p14:nvPr/>
              </p14:nvContentPartPr>
              <p14:xfrm>
                <a:off x="4168196" y="1848405"/>
                <a:ext cx="186120" cy="34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A0F8FB2-C3A2-222F-2F8B-E3B69EC32D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59556" y="1839765"/>
                  <a:ext cx="203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526C78-3E05-D749-EB9E-0E22DA952B25}"/>
                    </a:ext>
                  </a:extLst>
                </p14:cNvPr>
                <p14:cNvContentPartPr/>
                <p14:nvPr/>
              </p14:nvContentPartPr>
              <p14:xfrm>
                <a:off x="4478516" y="1916445"/>
                <a:ext cx="279000" cy="24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526C78-3E05-D749-EB9E-0E22DA952B2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69516" y="1907805"/>
                  <a:ext cx="296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189C4C-8549-C7B4-2A20-9499BF8526D8}"/>
                    </a:ext>
                  </a:extLst>
                </p14:cNvPr>
                <p14:cNvContentPartPr/>
                <p14:nvPr/>
              </p14:nvContentPartPr>
              <p14:xfrm>
                <a:off x="4520996" y="2025165"/>
                <a:ext cx="282240" cy="1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189C4C-8549-C7B4-2A20-9499BF8526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11996" y="2016165"/>
                  <a:ext cx="299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757C55-1275-6B8B-B5D3-36FAA65FB75E}"/>
                    </a:ext>
                  </a:extLst>
                </p14:cNvPr>
                <p14:cNvContentPartPr/>
                <p14:nvPr/>
              </p14:nvContentPartPr>
              <p14:xfrm>
                <a:off x="3884876" y="1039845"/>
                <a:ext cx="368640" cy="131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757C55-1275-6B8B-B5D3-36FAA65FB7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76236" y="1031205"/>
                  <a:ext cx="386280" cy="13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DC0CC9-9ACD-9673-2F37-D7FA1367DCEC}"/>
                    </a:ext>
                  </a:extLst>
                </p14:cNvPr>
                <p14:cNvContentPartPr/>
                <p14:nvPr/>
              </p14:nvContentPartPr>
              <p14:xfrm>
                <a:off x="4767596" y="1060365"/>
                <a:ext cx="347400" cy="1235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DC0CC9-9ACD-9673-2F37-D7FA1367DC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58956" y="1051365"/>
                  <a:ext cx="365040" cy="12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3A8E2E-EB23-6477-C50D-C79D31D1BBDE}"/>
              </a:ext>
            </a:extLst>
          </p:cNvPr>
          <p:cNvGrpSpPr/>
          <p:nvPr/>
        </p:nvGrpSpPr>
        <p:grpSpPr>
          <a:xfrm>
            <a:off x="5211116" y="1985565"/>
            <a:ext cx="630360" cy="180360"/>
            <a:chOff x="5211116" y="1985565"/>
            <a:chExt cx="63036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CD6B93-6645-1A80-1BF5-CBBD72265409}"/>
                    </a:ext>
                  </a:extLst>
                </p14:cNvPr>
                <p14:cNvContentPartPr/>
                <p14:nvPr/>
              </p14:nvContentPartPr>
              <p14:xfrm>
                <a:off x="5211116" y="1985565"/>
                <a:ext cx="124560" cy="16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CD6B93-6645-1A80-1BF5-CBBD722654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02476" y="1976565"/>
                  <a:ext cx="142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688B06-4456-81B7-4703-C93585E81FCF}"/>
                    </a:ext>
                  </a:extLst>
                </p14:cNvPr>
                <p14:cNvContentPartPr/>
                <p14:nvPr/>
              </p14:nvContentPartPr>
              <p14:xfrm>
                <a:off x="5374196" y="2044245"/>
                <a:ext cx="173160" cy="2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688B06-4456-81B7-4703-C93585E81FC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65196" y="2035605"/>
                  <a:ext cx="190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40F0DFD-3CE1-428E-1A41-77B0EC267B8C}"/>
                    </a:ext>
                  </a:extLst>
                </p14:cNvPr>
                <p14:cNvContentPartPr/>
                <p14:nvPr/>
              </p14:nvContentPartPr>
              <p14:xfrm>
                <a:off x="5356916" y="2122005"/>
                <a:ext cx="205920" cy="43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40F0DFD-3CE1-428E-1A41-77B0EC267B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47916" y="2113005"/>
                  <a:ext cx="223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3693F1-0273-D8C3-F4AE-98B498CEBE67}"/>
                    </a:ext>
                  </a:extLst>
                </p14:cNvPr>
                <p14:cNvContentPartPr/>
                <p14:nvPr/>
              </p14:nvContentPartPr>
              <p14:xfrm>
                <a:off x="5685596" y="2002845"/>
                <a:ext cx="155880" cy="15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3693F1-0273-D8C3-F4AE-98B498CEBE6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76956" y="1994205"/>
                  <a:ext cx="1735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B6F54FE-E5F0-E769-C0D1-048EBE5903FC}"/>
              </a:ext>
            </a:extLst>
          </p:cNvPr>
          <p:cNvGrpSpPr/>
          <p:nvPr/>
        </p:nvGrpSpPr>
        <p:grpSpPr>
          <a:xfrm>
            <a:off x="787796" y="2884845"/>
            <a:ext cx="3179160" cy="357120"/>
            <a:chOff x="787796" y="2884845"/>
            <a:chExt cx="31791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1C9335-5469-DF00-3B41-0453BA473ED6}"/>
                    </a:ext>
                  </a:extLst>
                </p14:cNvPr>
                <p14:cNvContentPartPr/>
                <p14:nvPr/>
              </p14:nvContentPartPr>
              <p14:xfrm>
                <a:off x="787796" y="2884845"/>
                <a:ext cx="1395000" cy="35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1C9335-5469-DF00-3B41-0453BA473E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8796" y="2875845"/>
                  <a:ext cx="1412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9C1100-2F1C-F230-AF07-EB44DE4C9AE3}"/>
                    </a:ext>
                  </a:extLst>
                </p14:cNvPr>
                <p14:cNvContentPartPr/>
                <p14:nvPr/>
              </p14:nvContentPartPr>
              <p14:xfrm>
                <a:off x="2458556" y="2925885"/>
                <a:ext cx="732600" cy="171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9C1100-2F1C-F230-AF07-EB44DE4C9A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49556" y="2916885"/>
                  <a:ext cx="750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AD84E0-2549-8E18-0EFB-4195D026A720}"/>
                    </a:ext>
                  </a:extLst>
                </p14:cNvPr>
                <p14:cNvContentPartPr/>
                <p14:nvPr/>
              </p14:nvContentPartPr>
              <p14:xfrm>
                <a:off x="3448556" y="2887365"/>
                <a:ext cx="518400" cy="12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AD84E0-2549-8E18-0EFB-4195D026A72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39916" y="2878725"/>
                  <a:ext cx="5360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B80070-3471-F256-EA73-04FFB4DE3A34}"/>
              </a:ext>
            </a:extLst>
          </p:cNvPr>
          <p:cNvGrpSpPr/>
          <p:nvPr/>
        </p:nvGrpSpPr>
        <p:grpSpPr>
          <a:xfrm>
            <a:off x="4209596" y="2566245"/>
            <a:ext cx="1612080" cy="606600"/>
            <a:chOff x="4209596" y="2566245"/>
            <a:chExt cx="161208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4ABBE3-FD41-B86F-B9B2-76F11C003559}"/>
                    </a:ext>
                  </a:extLst>
                </p14:cNvPr>
                <p14:cNvContentPartPr/>
                <p14:nvPr/>
              </p14:nvContentPartPr>
              <p14:xfrm>
                <a:off x="4209596" y="2566245"/>
                <a:ext cx="1612080" cy="606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4ABBE3-FD41-B86F-B9B2-76F11C00355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00956" y="2557245"/>
                  <a:ext cx="16297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659ABA-C55F-131C-2C6E-A05C755AFBE2}"/>
                    </a:ext>
                  </a:extLst>
                </p14:cNvPr>
                <p14:cNvContentPartPr/>
                <p14:nvPr/>
              </p14:nvContentPartPr>
              <p14:xfrm>
                <a:off x="5492996" y="2761725"/>
                <a:ext cx="5472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659ABA-C55F-131C-2C6E-A05C755AFBE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84356" y="2752725"/>
                  <a:ext cx="72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01C0B74-E690-D758-53E5-1811FC0E1134}"/>
                    </a:ext>
                  </a:extLst>
                </p14:cNvPr>
                <p14:cNvContentPartPr/>
                <p14:nvPr/>
              </p14:nvContentPartPr>
              <p14:xfrm>
                <a:off x="5096996" y="2626725"/>
                <a:ext cx="439920" cy="13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01C0B74-E690-D758-53E5-1811FC0E113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88356" y="2618085"/>
                  <a:ext cx="4575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B82E9C8-25EB-7CD2-DF85-B8908E0999D4}"/>
                  </a:ext>
                </a:extLst>
              </p14:cNvPr>
              <p14:cNvContentPartPr/>
              <p14:nvPr/>
            </p14:nvContentPartPr>
            <p14:xfrm>
              <a:off x="7419356" y="2317845"/>
              <a:ext cx="2453760" cy="225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B82E9C8-25EB-7CD2-DF85-B8908E0999D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10356" y="2308845"/>
                <a:ext cx="2471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B321C3E-AFC0-F816-41A3-012377AA3E82}"/>
                  </a:ext>
                </a:extLst>
              </p14:cNvPr>
              <p14:cNvContentPartPr/>
              <p14:nvPr/>
            </p14:nvContentPartPr>
            <p14:xfrm>
              <a:off x="7490276" y="2891685"/>
              <a:ext cx="2492280" cy="461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B321C3E-AFC0-F816-41A3-012377AA3E8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81636" y="2882685"/>
                <a:ext cx="250992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AAB43321-8F16-CC94-F992-8134788B192A}"/>
              </a:ext>
            </a:extLst>
          </p:cNvPr>
          <p:cNvGrpSpPr/>
          <p:nvPr/>
        </p:nvGrpSpPr>
        <p:grpSpPr>
          <a:xfrm>
            <a:off x="8202716" y="2507565"/>
            <a:ext cx="398520" cy="440280"/>
            <a:chOff x="8202716" y="2507565"/>
            <a:chExt cx="3985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96B16A-4090-4208-9D9F-E94B15C4E29B}"/>
                    </a:ext>
                  </a:extLst>
                </p14:cNvPr>
                <p14:cNvContentPartPr/>
                <p14:nvPr/>
              </p14:nvContentPartPr>
              <p14:xfrm>
                <a:off x="8202716" y="2534565"/>
                <a:ext cx="398520" cy="41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96B16A-4090-4208-9D9F-E94B15C4E2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94076" y="2525925"/>
                  <a:ext cx="416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853986-97AC-FF8D-9FB6-28B318D74099}"/>
                    </a:ext>
                  </a:extLst>
                </p14:cNvPr>
                <p14:cNvContentPartPr/>
                <p14:nvPr/>
              </p14:nvContentPartPr>
              <p14:xfrm>
                <a:off x="8212436" y="2573085"/>
                <a:ext cx="101160" cy="132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853986-97AC-FF8D-9FB6-28B318D740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03436" y="2564445"/>
                  <a:ext cx="118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4C71781-0961-AC81-DC0A-89ED6213AB81}"/>
                    </a:ext>
                  </a:extLst>
                </p14:cNvPr>
                <p14:cNvContentPartPr/>
                <p14:nvPr/>
              </p14:nvContentPartPr>
              <p14:xfrm>
                <a:off x="8435636" y="2507565"/>
                <a:ext cx="126720" cy="133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4C71781-0961-AC81-DC0A-89ED6213AB8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26996" y="2498925"/>
                  <a:ext cx="14436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BFC33C3-09C8-DAC3-6F9B-1B243EB75EF8}"/>
                  </a:ext>
                </a:extLst>
              </p14:cNvPr>
              <p14:cNvContentPartPr/>
              <p14:nvPr/>
            </p14:nvContentPartPr>
            <p14:xfrm>
              <a:off x="7451396" y="2774685"/>
              <a:ext cx="1050120" cy="56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BFC33C3-09C8-DAC3-6F9B-1B243EB75EF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442396" y="2766045"/>
                <a:ext cx="1067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E996C9-D474-7E70-0760-06363CC73259}"/>
                  </a:ext>
                </a:extLst>
              </p14:cNvPr>
              <p14:cNvContentPartPr/>
              <p14:nvPr/>
            </p14:nvContentPartPr>
            <p14:xfrm>
              <a:off x="8739836" y="2720325"/>
              <a:ext cx="1272960" cy="56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E996C9-D474-7E70-0760-06363CC7325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730836" y="2711325"/>
                <a:ext cx="1290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FD59A3F-DBE9-ABC1-D245-80AFB1D45366}"/>
                  </a:ext>
                </a:extLst>
              </p14:cNvPr>
              <p14:cNvContentPartPr/>
              <p14:nvPr/>
            </p14:nvContentPartPr>
            <p14:xfrm>
              <a:off x="1222676" y="4227285"/>
              <a:ext cx="160200" cy="243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FD59A3F-DBE9-ABC1-D245-80AFB1D453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214036" y="4218285"/>
                <a:ext cx="17784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3B8FA70-DC74-01D7-3370-2C955BBE2384}"/>
              </a:ext>
            </a:extLst>
          </p:cNvPr>
          <p:cNvGrpSpPr/>
          <p:nvPr/>
        </p:nvGrpSpPr>
        <p:grpSpPr>
          <a:xfrm>
            <a:off x="1725956" y="4146285"/>
            <a:ext cx="934920" cy="405360"/>
            <a:chOff x="1725956" y="4146285"/>
            <a:chExt cx="9349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F3AB03-1096-4526-E194-5B354BF1334E}"/>
                    </a:ext>
                  </a:extLst>
                </p14:cNvPr>
                <p14:cNvContentPartPr/>
                <p14:nvPr/>
              </p14:nvContentPartPr>
              <p14:xfrm>
                <a:off x="1725956" y="4193085"/>
                <a:ext cx="250560" cy="4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F3AB03-1096-4526-E194-5B354BF1334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17316" y="4184085"/>
                  <a:ext cx="268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3FC8FC-4930-39BF-2EDF-1A68293791C7}"/>
                    </a:ext>
                  </a:extLst>
                </p14:cNvPr>
                <p14:cNvContentPartPr/>
                <p14:nvPr/>
              </p14:nvContentPartPr>
              <p14:xfrm>
                <a:off x="1779236" y="4280205"/>
                <a:ext cx="229680" cy="65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3FC8FC-4930-39BF-2EDF-1A68293791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770596" y="4271205"/>
                  <a:ext cx="247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BF343E-E98F-53A1-1826-94892D08D4DB}"/>
                    </a:ext>
                  </a:extLst>
                </p14:cNvPr>
                <p14:cNvContentPartPr/>
                <p14:nvPr/>
              </p14:nvContentPartPr>
              <p14:xfrm>
                <a:off x="2287916" y="4146285"/>
                <a:ext cx="177480" cy="235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BF343E-E98F-53A1-1826-94892D08D4D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79276" y="4137285"/>
                  <a:ext cx="195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67F2AD-0C57-C6FB-5819-AC0A43B25E84}"/>
                    </a:ext>
                  </a:extLst>
                </p14:cNvPr>
                <p14:cNvContentPartPr/>
                <p14:nvPr/>
              </p14:nvContentPartPr>
              <p14:xfrm>
                <a:off x="2477996" y="4383165"/>
                <a:ext cx="182880" cy="168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67F2AD-0C57-C6FB-5819-AC0A43B25E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68996" y="4374165"/>
                  <a:ext cx="2005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DCEF6AF-856F-1392-0ECC-758DFB9B5901}"/>
              </a:ext>
            </a:extLst>
          </p:cNvPr>
          <p:cNvGrpSpPr/>
          <p:nvPr/>
        </p:nvGrpSpPr>
        <p:grpSpPr>
          <a:xfrm>
            <a:off x="9716516" y="2488125"/>
            <a:ext cx="790200" cy="522000"/>
            <a:chOff x="9716516" y="2488125"/>
            <a:chExt cx="7902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9CBA9D-4100-EE82-C591-E165A3F898F8}"/>
                    </a:ext>
                  </a:extLst>
                </p14:cNvPr>
                <p14:cNvContentPartPr/>
                <p14:nvPr/>
              </p14:nvContentPartPr>
              <p14:xfrm>
                <a:off x="9960596" y="2647605"/>
                <a:ext cx="186840" cy="14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9CBA9D-4100-EE82-C591-E165A3F898F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51956" y="2638605"/>
                  <a:ext cx="204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841952-7D0B-95D2-C665-DE90D20DE416}"/>
                    </a:ext>
                  </a:extLst>
                </p14:cNvPr>
                <p14:cNvContentPartPr/>
                <p14:nvPr/>
              </p14:nvContentPartPr>
              <p14:xfrm>
                <a:off x="10249316" y="2569485"/>
                <a:ext cx="257400" cy="26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841952-7D0B-95D2-C665-DE90D20DE4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40316" y="2560845"/>
                  <a:ext cx="275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48C7A9D-F8B1-814E-3749-506FF15B03CB}"/>
                    </a:ext>
                  </a:extLst>
                </p14:cNvPr>
                <p14:cNvContentPartPr/>
                <p14:nvPr/>
              </p14:nvContentPartPr>
              <p14:xfrm>
                <a:off x="9716516" y="2488125"/>
                <a:ext cx="217440" cy="11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48C7A9D-F8B1-814E-3749-506FF15B03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07876" y="2479485"/>
                  <a:ext cx="23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F0D329-60DD-6FC6-CCBD-9F227B9A073E}"/>
                    </a:ext>
                  </a:extLst>
                </p14:cNvPr>
                <p14:cNvContentPartPr/>
                <p14:nvPr/>
              </p14:nvContentPartPr>
              <p14:xfrm>
                <a:off x="9800396" y="2840925"/>
                <a:ext cx="217440" cy="169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F0D329-60DD-6FC6-CCBD-9F227B9A073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91756" y="2831925"/>
                  <a:ext cx="2350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CD864DE-FB77-E209-4BD3-5DA076A875F3}"/>
              </a:ext>
            </a:extLst>
          </p:cNvPr>
          <p:cNvGrpSpPr/>
          <p:nvPr/>
        </p:nvGrpSpPr>
        <p:grpSpPr>
          <a:xfrm>
            <a:off x="926756" y="3370845"/>
            <a:ext cx="2206800" cy="501120"/>
            <a:chOff x="926756" y="3370845"/>
            <a:chExt cx="22068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617D3C-3050-9F00-D0F3-6E1EF116AC63}"/>
                    </a:ext>
                  </a:extLst>
                </p14:cNvPr>
                <p14:cNvContentPartPr/>
                <p14:nvPr/>
              </p14:nvContentPartPr>
              <p14:xfrm>
                <a:off x="926756" y="3431325"/>
                <a:ext cx="412200" cy="25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617D3C-3050-9F00-D0F3-6E1EF116AC6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8116" y="3422685"/>
                  <a:ext cx="429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B4BF9D2-F867-FCE2-BB0E-48E6CAD8B578}"/>
                    </a:ext>
                  </a:extLst>
                </p14:cNvPr>
                <p14:cNvContentPartPr/>
                <p14:nvPr/>
              </p14:nvContentPartPr>
              <p14:xfrm>
                <a:off x="1304036" y="3670725"/>
                <a:ext cx="135720" cy="201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B4BF9D2-F867-FCE2-BB0E-48E6CAD8B5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95396" y="3661725"/>
                  <a:ext cx="153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987B00-C8DE-6579-F6EA-63E90E23FDA2}"/>
                    </a:ext>
                  </a:extLst>
                </p14:cNvPr>
                <p14:cNvContentPartPr/>
                <p14:nvPr/>
              </p14:nvContentPartPr>
              <p14:xfrm>
                <a:off x="1696436" y="3514845"/>
                <a:ext cx="225360" cy="4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987B00-C8DE-6579-F6EA-63E90E23FD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87796" y="3506205"/>
                  <a:ext cx="243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9F77AF-2C67-C4C2-721E-80730DAF47C9}"/>
                    </a:ext>
                  </a:extLst>
                </p14:cNvPr>
                <p14:cNvContentPartPr/>
                <p14:nvPr/>
              </p14:nvContentPartPr>
              <p14:xfrm>
                <a:off x="1775636" y="3615645"/>
                <a:ext cx="144000" cy="1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9F77AF-2C67-C4C2-721E-80730DAF47C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66996" y="3606645"/>
                  <a:ext cx="16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C8D47F8-EE06-AF40-90A2-8235F772C90E}"/>
                    </a:ext>
                  </a:extLst>
                </p14:cNvPr>
                <p14:cNvContentPartPr/>
                <p14:nvPr/>
              </p14:nvContentPartPr>
              <p14:xfrm>
                <a:off x="2192156" y="3380205"/>
                <a:ext cx="261000" cy="4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C8D47F8-EE06-AF40-90A2-8235F772C9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83156" y="3371205"/>
                  <a:ext cx="278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95F525-C455-FBF8-10EC-F592BAA0A99F}"/>
                    </a:ext>
                  </a:extLst>
                </p14:cNvPr>
                <p14:cNvContentPartPr/>
                <p14:nvPr/>
              </p14:nvContentPartPr>
              <p14:xfrm>
                <a:off x="2307356" y="3494325"/>
                <a:ext cx="27720" cy="17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95F525-C455-FBF8-10EC-F592BAA0A99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98716" y="3485685"/>
                  <a:ext cx="45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C779149-01AC-524D-78C5-C64B3EAD8209}"/>
                    </a:ext>
                  </a:extLst>
                </p14:cNvPr>
                <p14:cNvContentPartPr/>
                <p14:nvPr/>
              </p14:nvContentPartPr>
              <p14:xfrm>
                <a:off x="2233556" y="3550485"/>
                <a:ext cx="225720" cy="4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C779149-01AC-524D-78C5-C64B3EAD82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24556" y="3541485"/>
                  <a:ext cx="243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02F1A3-6666-B03B-793B-F12F1F44788F}"/>
                    </a:ext>
                  </a:extLst>
                </p14:cNvPr>
                <p14:cNvContentPartPr/>
                <p14:nvPr/>
              </p14:nvContentPartPr>
              <p14:xfrm>
                <a:off x="2679236" y="3370845"/>
                <a:ext cx="316440" cy="22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02F1A3-6666-B03B-793B-F12F1F44788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70596" y="3361845"/>
                  <a:ext cx="334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1309A5-2824-1D6F-B66C-4A7A160588F3}"/>
                    </a:ext>
                  </a:extLst>
                </p14:cNvPr>
                <p14:cNvContentPartPr/>
                <p14:nvPr/>
              </p14:nvContentPartPr>
              <p14:xfrm>
                <a:off x="2978756" y="3568485"/>
                <a:ext cx="154800" cy="12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1309A5-2824-1D6F-B66C-4A7A160588F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69756" y="3559485"/>
                  <a:ext cx="1724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BB96A4C-8A56-4E6C-6100-EEA786C82840}"/>
                  </a:ext>
                </a:extLst>
              </p14:cNvPr>
              <p14:cNvContentPartPr/>
              <p14:nvPr/>
            </p14:nvContentPartPr>
            <p14:xfrm>
              <a:off x="759356" y="5014245"/>
              <a:ext cx="276840" cy="387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BB96A4C-8A56-4E6C-6100-EEA786C8284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50716" y="5005605"/>
                <a:ext cx="2944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3455DFA-F5BC-5322-9039-9446B97055F0}"/>
                  </a:ext>
                </a:extLst>
              </p14:cNvPr>
              <p14:cNvContentPartPr/>
              <p14:nvPr/>
            </p14:nvContentPartPr>
            <p14:xfrm>
              <a:off x="1100276" y="5071485"/>
              <a:ext cx="18360" cy="2559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3455DFA-F5BC-5322-9039-9446B97055F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91276" y="5062845"/>
                <a:ext cx="360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F9224B9-EEBE-55BC-A77A-F8C05351DEDA}"/>
                  </a:ext>
                </a:extLst>
              </p14:cNvPr>
              <p14:cNvContentPartPr/>
              <p14:nvPr/>
            </p14:nvContentPartPr>
            <p14:xfrm>
              <a:off x="1087316" y="5031165"/>
              <a:ext cx="232560" cy="24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F9224B9-EEBE-55BC-A77A-F8C05351DED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78316" y="5022525"/>
                <a:ext cx="250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599E195-C155-9CD7-C8F8-A6BB82FC4D36}"/>
                  </a:ext>
                </a:extLst>
              </p14:cNvPr>
              <p14:cNvContentPartPr/>
              <p14:nvPr/>
            </p14:nvContentPartPr>
            <p14:xfrm>
              <a:off x="1115396" y="5130885"/>
              <a:ext cx="191160" cy="489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599E195-C155-9CD7-C8F8-A6BB82FC4D3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06756" y="5122245"/>
                <a:ext cx="208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36110AF-BCA4-742A-E1F8-7B32C186CEF3}"/>
                  </a:ext>
                </a:extLst>
              </p14:cNvPr>
              <p14:cNvContentPartPr/>
              <p14:nvPr/>
            </p14:nvContentPartPr>
            <p14:xfrm>
              <a:off x="1298276" y="5312685"/>
              <a:ext cx="174600" cy="152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36110AF-BCA4-742A-E1F8-7B32C186CEF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289636" y="5303685"/>
                <a:ext cx="192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2130E42-1BDD-0FE9-5EBC-C97A2D32140B}"/>
                  </a:ext>
                </a:extLst>
              </p14:cNvPr>
              <p14:cNvContentPartPr/>
              <p14:nvPr/>
            </p14:nvContentPartPr>
            <p14:xfrm>
              <a:off x="1279556" y="5357325"/>
              <a:ext cx="144720" cy="316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2130E42-1BDD-0FE9-5EBC-C97A2D32140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270556" y="5348685"/>
                <a:ext cx="162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3DE9F8E-3E13-2860-BCD4-DF2BC6045F7C}"/>
                  </a:ext>
                </a:extLst>
              </p14:cNvPr>
              <p14:cNvContentPartPr/>
              <p14:nvPr/>
            </p14:nvContentPartPr>
            <p14:xfrm>
              <a:off x="1484036" y="4987605"/>
              <a:ext cx="242640" cy="515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3DE9F8E-3E13-2860-BCD4-DF2BC6045F7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475036" y="4978605"/>
                <a:ext cx="26028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F743E89-7CF8-D49D-D215-5D54153F91BF}"/>
              </a:ext>
            </a:extLst>
          </p:cNvPr>
          <p:cNvGrpSpPr/>
          <p:nvPr/>
        </p:nvGrpSpPr>
        <p:grpSpPr>
          <a:xfrm>
            <a:off x="2022956" y="4906245"/>
            <a:ext cx="1349280" cy="550800"/>
            <a:chOff x="2022956" y="4906245"/>
            <a:chExt cx="134928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FF7D34-68C5-0AF9-97C9-7D22B52F5403}"/>
                    </a:ext>
                  </a:extLst>
                </p14:cNvPr>
                <p14:cNvContentPartPr/>
                <p14:nvPr/>
              </p14:nvContentPartPr>
              <p14:xfrm>
                <a:off x="2022956" y="5128365"/>
                <a:ext cx="229320" cy="1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FF7D34-68C5-0AF9-97C9-7D22B52F54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14316" y="5119365"/>
                  <a:ext cx="246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6A7797-78A5-FB86-E7EF-095F299F1983}"/>
                    </a:ext>
                  </a:extLst>
                </p14:cNvPr>
                <p14:cNvContentPartPr/>
                <p14:nvPr/>
              </p14:nvContentPartPr>
              <p14:xfrm>
                <a:off x="2036276" y="5234925"/>
                <a:ext cx="219960" cy="4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6A7797-78A5-FB86-E7EF-095F299F19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27276" y="5225925"/>
                  <a:ext cx="237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B17718-EC1F-0C3E-7CCD-E3936A05314B}"/>
                    </a:ext>
                  </a:extLst>
                </p14:cNvPr>
                <p14:cNvContentPartPr/>
                <p14:nvPr/>
              </p14:nvContentPartPr>
              <p14:xfrm>
                <a:off x="2467916" y="5021085"/>
                <a:ext cx="266040" cy="2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B17718-EC1F-0C3E-7CCD-E3936A05314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58916" y="5012085"/>
                  <a:ext cx="28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0286DFF-835D-FDF2-6AB1-9C9CF18D9693}"/>
                    </a:ext>
                  </a:extLst>
                </p14:cNvPr>
                <p14:cNvContentPartPr/>
                <p14:nvPr/>
              </p14:nvContentPartPr>
              <p14:xfrm>
                <a:off x="2628116" y="5122605"/>
                <a:ext cx="37800" cy="207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0286DFF-835D-FDF2-6AB1-9C9CF18D969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19476" y="5113605"/>
                  <a:ext cx="55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62BBED-C1AF-9DCD-61CF-C835472FCFD7}"/>
                    </a:ext>
                  </a:extLst>
                </p14:cNvPr>
                <p14:cNvContentPartPr/>
                <p14:nvPr/>
              </p14:nvContentPartPr>
              <p14:xfrm>
                <a:off x="2559356" y="5214405"/>
                <a:ext cx="234720" cy="4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62BBED-C1AF-9DCD-61CF-C835472FCF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50356" y="5205405"/>
                  <a:ext cx="252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635D6E-E497-1E7B-31A1-6727120D9116}"/>
                    </a:ext>
                  </a:extLst>
                </p14:cNvPr>
                <p14:cNvContentPartPr/>
                <p14:nvPr/>
              </p14:nvContentPartPr>
              <p14:xfrm>
                <a:off x="2954996" y="4906245"/>
                <a:ext cx="27720" cy="254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635D6E-E497-1E7B-31A1-6727120D91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45996" y="4897245"/>
                  <a:ext cx="45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76B257-900D-51C9-AD88-2471E9783740}"/>
                    </a:ext>
                  </a:extLst>
                </p14:cNvPr>
                <p14:cNvContentPartPr/>
                <p14:nvPr/>
              </p14:nvContentPartPr>
              <p14:xfrm>
                <a:off x="2848796" y="5164365"/>
                <a:ext cx="246240" cy="5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76B257-900D-51C9-AD88-2471E978374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39796" y="5155725"/>
                  <a:ext cx="263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8363F0-4135-07FD-8AD3-992168099D43}"/>
                    </a:ext>
                  </a:extLst>
                </p14:cNvPr>
                <p14:cNvContentPartPr/>
                <p14:nvPr/>
              </p14:nvContentPartPr>
              <p14:xfrm>
                <a:off x="2933396" y="5257965"/>
                <a:ext cx="154440" cy="199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8363F0-4135-07FD-8AD3-992168099D4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24756" y="5249325"/>
                  <a:ext cx="17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C7D0A57-D3C7-6C29-1E45-79886AE42AD5}"/>
                    </a:ext>
                  </a:extLst>
                </p14:cNvPr>
                <p14:cNvContentPartPr/>
                <p14:nvPr/>
              </p14:nvContentPartPr>
              <p14:xfrm>
                <a:off x="3205916" y="5081925"/>
                <a:ext cx="166320" cy="338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C7D0A57-D3C7-6C29-1E45-79886AE42A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96916" y="5072925"/>
                  <a:ext cx="18396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53D5B0D-E819-D244-1847-030CE5DD4EC6}"/>
              </a:ext>
            </a:extLst>
          </p:cNvPr>
          <p:cNvGrpSpPr/>
          <p:nvPr/>
        </p:nvGrpSpPr>
        <p:grpSpPr>
          <a:xfrm>
            <a:off x="3564836" y="4531125"/>
            <a:ext cx="2635560" cy="1187640"/>
            <a:chOff x="3564836" y="4531125"/>
            <a:chExt cx="2635560" cy="11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49B556-8C81-B099-B327-051D3058E4C9}"/>
                    </a:ext>
                  </a:extLst>
                </p14:cNvPr>
                <p14:cNvContentPartPr/>
                <p14:nvPr/>
              </p14:nvContentPartPr>
              <p14:xfrm>
                <a:off x="3564836" y="4980045"/>
                <a:ext cx="359280" cy="20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49B556-8C81-B099-B327-051D3058E4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55836" y="4971405"/>
                  <a:ext cx="376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193A050-0082-5AB2-D5BC-B29B2AA2B511}"/>
                    </a:ext>
                  </a:extLst>
                </p14:cNvPr>
                <p14:cNvContentPartPr/>
                <p14:nvPr/>
              </p14:nvContentPartPr>
              <p14:xfrm>
                <a:off x="3880916" y="5192085"/>
                <a:ext cx="23400" cy="13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193A050-0082-5AB2-D5BC-B29B2AA2B5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72276" y="5183085"/>
                  <a:ext cx="41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B010FC-D364-9596-422E-A04EBFB5A211}"/>
                    </a:ext>
                  </a:extLst>
                </p14:cNvPr>
                <p14:cNvContentPartPr/>
                <p14:nvPr/>
              </p14:nvContentPartPr>
              <p14:xfrm>
                <a:off x="3805676" y="5319165"/>
                <a:ext cx="204480" cy="45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B010FC-D364-9596-422E-A04EBFB5A21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96676" y="5310165"/>
                  <a:ext cx="222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80CB6BB-E7A8-71E9-ECC2-58CFD895A8E1}"/>
                    </a:ext>
                  </a:extLst>
                </p14:cNvPr>
                <p14:cNvContentPartPr/>
                <p14:nvPr/>
              </p14:nvContentPartPr>
              <p14:xfrm>
                <a:off x="4138676" y="4962405"/>
                <a:ext cx="182520" cy="20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80CB6BB-E7A8-71E9-ECC2-58CFD895A8E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29676" y="4953765"/>
                  <a:ext cx="20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D1A210-2EB9-1410-E6DC-72B0DD87F0B2}"/>
                    </a:ext>
                  </a:extLst>
                </p14:cNvPr>
                <p14:cNvContentPartPr/>
                <p14:nvPr/>
              </p14:nvContentPartPr>
              <p14:xfrm>
                <a:off x="4327316" y="5207205"/>
                <a:ext cx="118080" cy="132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D1A210-2EB9-1410-E6DC-72B0DD87F0B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18316" y="5198565"/>
                  <a:ext cx="135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A19645F-DD00-F664-430C-FC11892FA539}"/>
                    </a:ext>
                  </a:extLst>
                </p14:cNvPr>
                <p14:cNvContentPartPr/>
                <p14:nvPr/>
              </p14:nvContentPartPr>
              <p14:xfrm>
                <a:off x="4670036" y="4635525"/>
                <a:ext cx="203040" cy="351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A19645F-DD00-F664-430C-FC11892FA53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61396" y="4626885"/>
                  <a:ext cx="2206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0C0D28-4799-E3E7-D3BA-E6E89EA847AF}"/>
                    </a:ext>
                  </a:extLst>
                </p14:cNvPr>
                <p14:cNvContentPartPr/>
                <p14:nvPr/>
              </p14:nvContentPartPr>
              <p14:xfrm>
                <a:off x="4911956" y="4692405"/>
                <a:ext cx="152640" cy="301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0C0D28-4799-E3E7-D3BA-E6E89EA847A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03316" y="4683405"/>
                  <a:ext cx="170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0B5F95F-5DF9-7ED8-C828-A4E4C73750DA}"/>
                    </a:ext>
                  </a:extLst>
                </p14:cNvPr>
                <p14:cNvContentPartPr/>
                <p14:nvPr/>
              </p14:nvContentPartPr>
              <p14:xfrm>
                <a:off x="5131196" y="4923165"/>
                <a:ext cx="109440" cy="129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0B5F95F-5DF9-7ED8-C828-A4E4C73750D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22196" y="4914165"/>
                  <a:ext cx="12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4C0C22-E1E9-175E-4D31-50FB80F05447}"/>
                    </a:ext>
                  </a:extLst>
                </p14:cNvPr>
                <p14:cNvContentPartPr/>
                <p14:nvPr/>
              </p14:nvContentPartPr>
              <p14:xfrm>
                <a:off x="5129756" y="4969245"/>
                <a:ext cx="218520" cy="5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4C0C22-E1E9-175E-4D31-50FB80F0544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20756" y="4960605"/>
                  <a:ext cx="236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616E5D-4E5E-DCD9-F80F-0B1C4666CC3D}"/>
                    </a:ext>
                  </a:extLst>
                </p14:cNvPr>
                <p14:cNvContentPartPr/>
                <p14:nvPr/>
              </p14:nvContentPartPr>
              <p14:xfrm>
                <a:off x="4743116" y="5129445"/>
                <a:ext cx="488520" cy="65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616E5D-4E5E-DCD9-F80F-0B1C4666CC3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34116" y="5120445"/>
                  <a:ext cx="506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F742D6-557C-2114-D2A0-67ADC259D1F5}"/>
                    </a:ext>
                  </a:extLst>
                </p14:cNvPr>
                <p14:cNvContentPartPr/>
                <p14:nvPr/>
              </p14:nvContentPartPr>
              <p14:xfrm>
                <a:off x="4833116" y="5248245"/>
                <a:ext cx="127800" cy="28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F742D6-557C-2114-D2A0-67ADC259D1F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24116" y="5239245"/>
                  <a:ext cx="145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5ED7697-13C9-53CA-E133-946AC050E65C}"/>
                    </a:ext>
                  </a:extLst>
                </p14:cNvPr>
                <p14:cNvContentPartPr/>
                <p14:nvPr/>
              </p14:nvContentPartPr>
              <p14:xfrm>
                <a:off x="5107076" y="5323485"/>
                <a:ext cx="155880" cy="19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5ED7697-13C9-53CA-E133-946AC050E6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98436" y="5314485"/>
                  <a:ext cx="173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189BA93-BE27-3260-3EF4-F34D4390F3A9}"/>
                    </a:ext>
                  </a:extLst>
                </p14:cNvPr>
                <p14:cNvContentPartPr/>
                <p14:nvPr/>
              </p14:nvContentPartPr>
              <p14:xfrm>
                <a:off x="5228396" y="5399445"/>
                <a:ext cx="77400" cy="16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189BA93-BE27-3260-3EF4-F34D4390F3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19396" y="5390805"/>
                  <a:ext cx="95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0DEFB17-A67B-B513-0694-EFB9C136F30B}"/>
                    </a:ext>
                  </a:extLst>
                </p14:cNvPr>
                <p14:cNvContentPartPr/>
                <p14:nvPr/>
              </p14:nvContentPartPr>
              <p14:xfrm>
                <a:off x="5083316" y="5387925"/>
                <a:ext cx="150840" cy="25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0DEFB17-A67B-B513-0694-EFB9C136F30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74316" y="5379285"/>
                  <a:ext cx="168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BC00B4-C601-88C2-81D6-50AF1C287012}"/>
                    </a:ext>
                  </a:extLst>
                </p14:cNvPr>
                <p14:cNvContentPartPr/>
                <p14:nvPr/>
              </p14:nvContentPartPr>
              <p14:xfrm>
                <a:off x="4546196" y="4531125"/>
                <a:ext cx="328320" cy="1187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BC00B4-C601-88C2-81D6-50AF1C28701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537196" y="4522485"/>
                  <a:ext cx="345960" cy="12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DAC932-6BB7-9450-BF26-0E8DECA9FAD3}"/>
                    </a:ext>
                  </a:extLst>
                </p14:cNvPr>
                <p14:cNvContentPartPr/>
                <p14:nvPr/>
              </p14:nvContentPartPr>
              <p14:xfrm>
                <a:off x="5247836" y="4605285"/>
                <a:ext cx="304200" cy="1090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DAC932-6BB7-9450-BF26-0E8DECA9FA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239196" y="4596285"/>
                  <a:ext cx="32184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658979-AAFF-8361-AEF3-DAF61762F359}"/>
                    </a:ext>
                  </a:extLst>
                </p14:cNvPr>
                <p14:cNvContentPartPr/>
                <p14:nvPr/>
              </p14:nvContentPartPr>
              <p14:xfrm>
                <a:off x="5644916" y="5523645"/>
                <a:ext cx="122400" cy="187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658979-AAFF-8361-AEF3-DAF61762F35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35916" y="5515005"/>
                  <a:ext cx="140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BDA239C-88C3-2D04-0805-754FA5B53FE8}"/>
                    </a:ext>
                  </a:extLst>
                </p14:cNvPr>
                <p14:cNvContentPartPr/>
                <p14:nvPr/>
              </p14:nvContentPartPr>
              <p14:xfrm>
                <a:off x="5799356" y="5570805"/>
                <a:ext cx="140400" cy="16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BDA239C-88C3-2D04-0805-754FA5B53FE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90356" y="5561805"/>
                  <a:ext cx="158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97906F-A152-8FB7-8F44-0AADCA26E6F0}"/>
                    </a:ext>
                  </a:extLst>
                </p14:cNvPr>
                <p14:cNvContentPartPr/>
                <p14:nvPr/>
              </p14:nvContentPartPr>
              <p14:xfrm>
                <a:off x="5805836" y="5654325"/>
                <a:ext cx="146880" cy="25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97906F-A152-8FB7-8F44-0AADCA26E6F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96836" y="5645685"/>
                  <a:ext cx="16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C096824-1BDB-EEF7-D927-DF25B0E71FD3}"/>
                    </a:ext>
                  </a:extLst>
                </p14:cNvPr>
                <p14:cNvContentPartPr/>
                <p14:nvPr/>
              </p14:nvContentPartPr>
              <p14:xfrm>
                <a:off x="5991596" y="5511045"/>
                <a:ext cx="208800" cy="170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C096824-1BDB-EEF7-D927-DF25B0E71FD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82596" y="5502405"/>
                  <a:ext cx="2264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B9756F5-61C4-6E2B-5811-A8BDE414F44F}"/>
              </a:ext>
            </a:extLst>
          </p:cNvPr>
          <p:cNvGrpSpPr/>
          <p:nvPr/>
        </p:nvGrpSpPr>
        <p:grpSpPr>
          <a:xfrm>
            <a:off x="6774236" y="4062045"/>
            <a:ext cx="2026440" cy="504720"/>
            <a:chOff x="6774236" y="4062045"/>
            <a:chExt cx="2026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4D060F1-35F3-A833-348E-1C761AEE1391}"/>
                    </a:ext>
                  </a:extLst>
                </p14:cNvPr>
                <p14:cNvContentPartPr/>
                <p14:nvPr/>
              </p14:nvContentPartPr>
              <p14:xfrm>
                <a:off x="7317836" y="4144125"/>
                <a:ext cx="22968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4D060F1-35F3-A833-348E-1C761AEE139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08836" y="4135125"/>
                  <a:ext cx="247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1F885DE-4AA2-FE7E-4559-DE2A1CA3EF68}"/>
                    </a:ext>
                  </a:extLst>
                </p14:cNvPr>
                <p14:cNvContentPartPr/>
                <p14:nvPr/>
              </p14:nvContentPartPr>
              <p14:xfrm>
                <a:off x="7501436" y="4374525"/>
                <a:ext cx="171360" cy="146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1F885DE-4AA2-FE7E-4559-DE2A1CA3EF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92436" y="4365525"/>
                  <a:ext cx="18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D156B3-1F69-A929-3264-49B92AE48213}"/>
                    </a:ext>
                  </a:extLst>
                </p14:cNvPr>
                <p14:cNvContentPartPr/>
                <p14:nvPr/>
              </p14:nvContentPartPr>
              <p14:xfrm>
                <a:off x="7720316" y="4231605"/>
                <a:ext cx="232920" cy="18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D156B3-1F69-A929-3264-49B92AE4821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711676" y="4222605"/>
                  <a:ext cx="250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155713F-474B-0667-722D-AC3C24101BF1}"/>
                    </a:ext>
                  </a:extLst>
                </p14:cNvPr>
                <p14:cNvContentPartPr/>
                <p14:nvPr/>
              </p14:nvContentPartPr>
              <p14:xfrm>
                <a:off x="7732916" y="4320165"/>
                <a:ext cx="229320" cy="29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155713F-474B-0667-722D-AC3C24101B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23916" y="4311165"/>
                  <a:ext cx="246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06AA82-DED3-E111-E859-7818D7B9F1CD}"/>
                    </a:ext>
                  </a:extLst>
                </p14:cNvPr>
                <p14:cNvContentPartPr/>
                <p14:nvPr/>
              </p14:nvContentPartPr>
              <p14:xfrm>
                <a:off x="6774236" y="4237365"/>
                <a:ext cx="352440" cy="234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06AA82-DED3-E111-E859-7818D7B9F1C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65236" y="4228365"/>
                  <a:ext cx="370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A4B9FAC-342A-9DF0-B142-7036DB92FCE0}"/>
                    </a:ext>
                  </a:extLst>
                </p14:cNvPr>
                <p14:cNvContentPartPr/>
                <p14:nvPr/>
              </p14:nvContentPartPr>
              <p14:xfrm>
                <a:off x="7213076" y="4468125"/>
                <a:ext cx="157680" cy="9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A4B9FAC-342A-9DF0-B142-7036DB92FCE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04436" y="4459125"/>
                  <a:ext cx="17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50368F-2571-D5DE-4331-FD47FF89E821}"/>
                    </a:ext>
                  </a:extLst>
                </p14:cNvPr>
                <p14:cNvContentPartPr/>
                <p14:nvPr/>
              </p14:nvContentPartPr>
              <p14:xfrm>
                <a:off x="7179956" y="4460205"/>
                <a:ext cx="94320" cy="29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50368F-2571-D5DE-4331-FD47FF89E82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71316" y="4451205"/>
                  <a:ext cx="11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F046ECD-60FE-98C9-C9A2-0ACCDB82D1D9}"/>
                    </a:ext>
                  </a:extLst>
                </p14:cNvPr>
                <p14:cNvContentPartPr/>
                <p14:nvPr/>
              </p14:nvContentPartPr>
              <p14:xfrm>
                <a:off x="8211716" y="4062045"/>
                <a:ext cx="438480" cy="268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F046ECD-60FE-98C9-C9A2-0ACCDB82D1D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02716" y="4053405"/>
                  <a:ext cx="456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B82DA1-1143-31CB-0880-3EF9E3FEEBCE}"/>
                    </a:ext>
                  </a:extLst>
                </p14:cNvPr>
                <p14:cNvContentPartPr/>
                <p14:nvPr/>
              </p14:nvContentPartPr>
              <p14:xfrm>
                <a:off x="8601236" y="4318005"/>
                <a:ext cx="21240" cy="191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B82DA1-1143-31CB-0880-3EF9E3FEEBC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92236" y="4309005"/>
                  <a:ext cx="38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1A44A32-BEDC-3B53-DCDD-5C42F2C1D529}"/>
                    </a:ext>
                  </a:extLst>
                </p14:cNvPr>
                <p14:cNvContentPartPr/>
                <p14:nvPr/>
              </p14:nvContentPartPr>
              <p14:xfrm>
                <a:off x="8510516" y="4462365"/>
                <a:ext cx="290160" cy="52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1A44A32-BEDC-3B53-DCDD-5C42F2C1D52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01516" y="4453365"/>
                  <a:ext cx="3078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93FC381E-A7E9-3D23-2470-F3EF235CB883}"/>
                  </a:ext>
                </a:extLst>
              </p14:cNvPr>
              <p14:cNvContentPartPr/>
              <p14:nvPr/>
            </p14:nvContentPartPr>
            <p14:xfrm>
              <a:off x="6458876" y="4404765"/>
              <a:ext cx="207000" cy="5490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93FC381E-A7E9-3D23-2470-F3EF235CB88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449876" y="4396125"/>
                <a:ext cx="22464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2A6EA10-2D60-0330-31A2-94A3107627C8}"/>
                  </a:ext>
                </a:extLst>
              </p14:cNvPr>
              <p14:cNvContentPartPr/>
              <p14:nvPr/>
            </p14:nvContentPartPr>
            <p14:xfrm>
              <a:off x="10103516" y="3997965"/>
              <a:ext cx="377640" cy="2844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2A6EA10-2D60-0330-31A2-94A3107627C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094516" y="3989325"/>
                <a:ext cx="3952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7C54F532-F5C7-1975-28AB-090B97EA3568}"/>
                  </a:ext>
                </a:extLst>
              </p14:cNvPr>
              <p14:cNvContentPartPr/>
              <p14:nvPr/>
            </p14:nvContentPartPr>
            <p14:xfrm>
              <a:off x="10504916" y="4267605"/>
              <a:ext cx="149040" cy="1213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7C54F532-F5C7-1975-28AB-090B97EA356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495916" y="4258965"/>
                <a:ext cx="1666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F81E021-3B91-9BB6-E45B-22B8D7183FA5}"/>
              </a:ext>
            </a:extLst>
          </p:cNvPr>
          <p:cNvGrpSpPr/>
          <p:nvPr/>
        </p:nvGrpSpPr>
        <p:grpSpPr>
          <a:xfrm>
            <a:off x="10792196" y="3733005"/>
            <a:ext cx="927360" cy="740880"/>
            <a:chOff x="10792196" y="3733005"/>
            <a:chExt cx="92736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9F77BAA-FA01-1604-2339-354A77524D71}"/>
                    </a:ext>
                  </a:extLst>
                </p14:cNvPr>
                <p14:cNvContentPartPr/>
                <p14:nvPr/>
              </p14:nvContentPartPr>
              <p14:xfrm>
                <a:off x="11201156" y="3866925"/>
                <a:ext cx="131040" cy="294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9F77BAA-FA01-1604-2339-354A77524D7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92156" y="3857925"/>
                  <a:ext cx="148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8EA53E-23D0-7CB8-B7F5-CF65CF1E711C}"/>
                    </a:ext>
                  </a:extLst>
                </p14:cNvPr>
                <p14:cNvContentPartPr/>
                <p14:nvPr/>
              </p14:nvContentPartPr>
              <p14:xfrm>
                <a:off x="11493836" y="3733005"/>
                <a:ext cx="174240" cy="29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8EA53E-23D0-7CB8-B7F5-CF65CF1E711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84836" y="3724365"/>
                  <a:ext cx="191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7DA68AB-80F2-42B1-2C8C-2278B394A1EE}"/>
                    </a:ext>
                  </a:extLst>
                </p14:cNvPr>
                <p14:cNvContentPartPr/>
                <p14:nvPr/>
              </p14:nvContentPartPr>
              <p14:xfrm>
                <a:off x="11257316" y="4194165"/>
                <a:ext cx="462240" cy="41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7DA68AB-80F2-42B1-2C8C-2278B394A1E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48316" y="4185525"/>
                  <a:ext cx="479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B68490D-A03B-DABF-4F73-055D98138D53}"/>
                    </a:ext>
                  </a:extLst>
                </p14:cNvPr>
                <p14:cNvContentPartPr/>
                <p14:nvPr/>
              </p14:nvContentPartPr>
              <p14:xfrm>
                <a:off x="11416796" y="4332405"/>
                <a:ext cx="256320" cy="141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B68490D-A03B-DABF-4F73-055D98138D5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08156" y="4323405"/>
                  <a:ext cx="273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1705A4F-4988-D89F-4165-732C05655EDA}"/>
                    </a:ext>
                  </a:extLst>
                </p14:cNvPr>
                <p14:cNvContentPartPr/>
                <p14:nvPr/>
              </p14:nvContentPartPr>
              <p14:xfrm>
                <a:off x="10802996" y="4108125"/>
                <a:ext cx="197640" cy="11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1705A4F-4988-D89F-4165-732C05655ED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94356" y="4099485"/>
                  <a:ext cx="21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02A23C5-41BF-2267-D7ED-2DDE0EF133EE}"/>
                    </a:ext>
                  </a:extLst>
                </p14:cNvPr>
                <p14:cNvContentPartPr/>
                <p14:nvPr/>
              </p14:nvContentPartPr>
              <p14:xfrm>
                <a:off x="10792196" y="4189485"/>
                <a:ext cx="238680" cy="24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02A23C5-41BF-2267-D7ED-2DDE0EF133E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83196" y="4180845"/>
                  <a:ext cx="256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86D69E8-3686-3203-1496-3BBA59E9F7AD}"/>
                    </a:ext>
                  </a:extLst>
                </p14:cNvPr>
                <p14:cNvContentPartPr/>
                <p14:nvPr/>
              </p14:nvContentPartPr>
              <p14:xfrm>
                <a:off x="11123036" y="3757125"/>
                <a:ext cx="27720" cy="424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86D69E8-3686-3203-1496-3BBA59E9F7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114036" y="3748125"/>
                  <a:ext cx="45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BE1BFA-B9AB-E991-5113-574A768A8AD0}"/>
                    </a:ext>
                  </a:extLst>
                </p14:cNvPr>
                <p14:cNvContentPartPr/>
                <p14:nvPr/>
              </p14:nvContentPartPr>
              <p14:xfrm>
                <a:off x="11397356" y="3754245"/>
                <a:ext cx="38880" cy="353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BE1BFA-B9AB-E991-5113-574A768A8AD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388356" y="3745245"/>
                  <a:ext cx="5652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19D6AB-5436-8713-7395-4D98BB4DF831}"/>
              </a:ext>
            </a:extLst>
          </p:cNvPr>
          <p:cNvGrpSpPr/>
          <p:nvPr/>
        </p:nvGrpSpPr>
        <p:grpSpPr>
          <a:xfrm>
            <a:off x="6332516" y="4581885"/>
            <a:ext cx="4353840" cy="1107720"/>
            <a:chOff x="6332516" y="4581885"/>
            <a:chExt cx="4353840" cy="11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0B395E3-9FCF-F86B-01E3-593AA41E16DF}"/>
                    </a:ext>
                  </a:extLst>
                </p14:cNvPr>
                <p14:cNvContentPartPr/>
                <p14:nvPr/>
              </p14:nvContentPartPr>
              <p14:xfrm>
                <a:off x="8272556" y="5221245"/>
                <a:ext cx="723600" cy="64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0B395E3-9FCF-F86B-01E3-593AA41E16D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63556" y="5212605"/>
                  <a:ext cx="74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C947BEE-B56C-59CF-B85F-19CC8230A590}"/>
                    </a:ext>
                  </a:extLst>
                </p14:cNvPr>
                <p14:cNvContentPartPr/>
                <p14:nvPr/>
              </p14:nvContentPartPr>
              <p14:xfrm>
                <a:off x="8453276" y="5349045"/>
                <a:ext cx="367560" cy="222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C947BEE-B56C-59CF-B85F-19CC8230A5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44276" y="5340045"/>
                  <a:ext cx="385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A5B411C-DA22-F6AF-4927-103E230CE928}"/>
                    </a:ext>
                  </a:extLst>
                </p14:cNvPr>
                <p14:cNvContentPartPr/>
                <p14:nvPr/>
              </p14:nvContentPartPr>
              <p14:xfrm>
                <a:off x="8849996" y="5533005"/>
                <a:ext cx="155520" cy="99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5B411C-DA22-F6AF-4927-103E230CE92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41356" y="5524365"/>
                  <a:ext cx="17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6659793-A2BA-C8F8-86A4-29296D76CEE9}"/>
                    </a:ext>
                  </a:extLst>
                </p14:cNvPr>
                <p14:cNvContentPartPr/>
                <p14:nvPr/>
              </p14:nvContentPartPr>
              <p14:xfrm>
                <a:off x="8358236" y="4825245"/>
                <a:ext cx="361800" cy="196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6659793-A2BA-C8F8-86A4-29296D76CEE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49236" y="4816605"/>
                  <a:ext cx="379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225C604-C4E6-B092-F1B6-430C67848410}"/>
                    </a:ext>
                  </a:extLst>
                </p14:cNvPr>
                <p14:cNvContentPartPr/>
                <p14:nvPr/>
              </p14:nvContentPartPr>
              <p14:xfrm>
                <a:off x="8606276" y="5031165"/>
                <a:ext cx="183600" cy="143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225C604-C4E6-B092-F1B6-430C6784841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97636" y="5022165"/>
                  <a:ext cx="201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D0212D5-864E-A26B-37C6-41C4140D38A2}"/>
                    </a:ext>
                  </a:extLst>
                </p14:cNvPr>
                <p14:cNvContentPartPr/>
                <p14:nvPr/>
              </p14:nvContentPartPr>
              <p14:xfrm>
                <a:off x="8725076" y="4697085"/>
                <a:ext cx="115560" cy="123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D0212D5-864E-A26B-37C6-41C4140D38A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16436" y="4688445"/>
                  <a:ext cx="133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D8844AC-BC27-F116-1AA6-17D772C22F41}"/>
                    </a:ext>
                  </a:extLst>
                </p14:cNvPr>
                <p14:cNvContentPartPr/>
                <p14:nvPr/>
              </p14:nvContentPartPr>
              <p14:xfrm>
                <a:off x="9130436" y="4714005"/>
                <a:ext cx="210240" cy="309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D8844AC-BC27-F116-1AA6-17D772C22F4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21796" y="4705365"/>
                  <a:ext cx="227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D461484-145B-34DA-3F7D-48781847AD09}"/>
                    </a:ext>
                  </a:extLst>
                </p14:cNvPr>
                <p14:cNvContentPartPr/>
                <p14:nvPr/>
              </p14:nvContentPartPr>
              <p14:xfrm>
                <a:off x="9360476" y="4752165"/>
                <a:ext cx="210960" cy="338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D461484-145B-34DA-3F7D-48781847AD0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51836" y="4743525"/>
                  <a:ext cx="228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0C86634-721C-176D-0C7F-C8BCD246942B}"/>
                    </a:ext>
                  </a:extLst>
                </p14:cNvPr>
                <p14:cNvContentPartPr/>
                <p14:nvPr/>
              </p14:nvContentPartPr>
              <p14:xfrm>
                <a:off x="9668276" y="4980405"/>
                <a:ext cx="197640" cy="143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0C86634-721C-176D-0C7F-C8BCD246942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59636" y="4971405"/>
                  <a:ext cx="215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94E476E-1458-F780-AFFB-69EA4208E53D}"/>
                    </a:ext>
                  </a:extLst>
                </p14:cNvPr>
                <p14:cNvContentPartPr/>
                <p14:nvPr/>
              </p14:nvContentPartPr>
              <p14:xfrm>
                <a:off x="9640196" y="5022885"/>
                <a:ext cx="214560" cy="31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94E476E-1458-F780-AFFB-69EA4208E53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31196" y="5013885"/>
                  <a:ext cx="232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9DD8086-3F1D-CBD1-8EFD-123CB8E6D1F3}"/>
                    </a:ext>
                  </a:extLst>
                </p14:cNvPr>
                <p14:cNvContentPartPr/>
                <p14:nvPr/>
              </p14:nvContentPartPr>
              <p14:xfrm>
                <a:off x="9272276" y="5237085"/>
                <a:ext cx="597600" cy="50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9DD8086-3F1D-CBD1-8EFD-123CB8E6D1F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63276" y="5228445"/>
                  <a:ext cx="615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D45148B-EDFE-21F7-DA43-30C743E342E4}"/>
                    </a:ext>
                  </a:extLst>
                </p14:cNvPr>
                <p14:cNvContentPartPr/>
                <p14:nvPr/>
              </p14:nvContentPartPr>
              <p14:xfrm>
                <a:off x="9411956" y="5328525"/>
                <a:ext cx="123480" cy="272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D45148B-EDFE-21F7-DA43-30C743E342E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02956" y="5319885"/>
                  <a:ext cx="141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F107EB5-A6EB-DF7A-ABDE-DF07B752ABBC}"/>
                    </a:ext>
                  </a:extLst>
                </p14:cNvPr>
                <p14:cNvContentPartPr/>
                <p14:nvPr/>
              </p14:nvContentPartPr>
              <p14:xfrm>
                <a:off x="9649556" y="5399445"/>
                <a:ext cx="144720" cy="164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F107EB5-A6EB-DF7A-ABDE-DF07B752ABB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40556" y="5390805"/>
                  <a:ext cx="162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60D88CC-6D4D-09F7-93AA-48A312416463}"/>
                    </a:ext>
                  </a:extLst>
                </p14:cNvPr>
                <p14:cNvContentPartPr/>
                <p14:nvPr/>
              </p14:nvContentPartPr>
              <p14:xfrm>
                <a:off x="9640916" y="5407725"/>
                <a:ext cx="244440" cy="66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60D88CC-6D4D-09F7-93AA-48A31241646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31916" y="5399085"/>
                  <a:ext cx="26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FF1D02-87BB-2DCD-9DAF-DF82564C5FDA}"/>
                    </a:ext>
                  </a:extLst>
                </p14:cNvPr>
                <p14:cNvContentPartPr/>
                <p14:nvPr/>
              </p14:nvContentPartPr>
              <p14:xfrm>
                <a:off x="9032516" y="4581885"/>
                <a:ext cx="408600" cy="1107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FF1D02-87BB-2DCD-9DAF-DF82564C5FD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23876" y="4573245"/>
                  <a:ext cx="42624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827EF72-6DC1-B862-9422-1AC7BAD0BB3C}"/>
                    </a:ext>
                  </a:extLst>
                </p14:cNvPr>
                <p14:cNvContentPartPr/>
                <p14:nvPr/>
              </p14:nvContentPartPr>
              <p14:xfrm>
                <a:off x="9750356" y="4627605"/>
                <a:ext cx="276480" cy="1031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827EF72-6DC1-B862-9422-1AC7BAD0BB3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41716" y="4618605"/>
                  <a:ext cx="294120" cy="10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4101A4C-26E1-8B75-1440-3D59B5D4DE1D}"/>
                    </a:ext>
                  </a:extLst>
                </p14:cNvPr>
                <p14:cNvContentPartPr/>
                <p14:nvPr/>
              </p14:nvContentPartPr>
              <p14:xfrm>
                <a:off x="10133396" y="5457765"/>
                <a:ext cx="162000" cy="173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4101A4C-26E1-8B75-1440-3D59B5D4DE1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24756" y="5448765"/>
                  <a:ext cx="17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71A6CE2-D578-337C-3CBB-A9F1B58C8EA4}"/>
                    </a:ext>
                  </a:extLst>
                </p14:cNvPr>
                <p14:cNvContentPartPr/>
                <p14:nvPr/>
              </p14:nvContentPartPr>
              <p14:xfrm>
                <a:off x="10269116" y="5503125"/>
                <a:ext cx="176400" cy="2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71A6CE2-D578-337C-3CBB-A9F1B58C8EA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60116" y="5494125"/>
                  <a:ext cx="194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5A28D05-F0FC-5E01-8835-6A133654AD08}"/>
                    </a:ext>
                  </a:extLst>
                </p14:cNvPr>
                <p14:cNvContentPartPr/>
                <p14:nvPr/>
              </p14:nvContentPartPr>
              <p14:xfrm>
                <a:off x="10269116" y="5578005"/>
                <a:ext cx="172080" cy="21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5A28D05-F0FC-5E01-8835-6A133654AD0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60116" y="5569365"/>
                  <a:ext cx="18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6464CFC-DBC0-FDCB-1A0A-72D8F85E1E6E}"/>
                    </a:ext>
                  </a:extLst>
                </p14:cNvPr>
                <p14:cNvContentPartPr/>
                <p14:nvPr/>
              </p14:nvContentPartPr>
              <p14:xfrm>
                <a:off x="10468916" y="5439765"/>
                <a:ext cx="217440" cy="19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6464CFC-DBC0-FDCB-1A0A-72D8F85E1E6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460276" y="5430765"/>
                  <a:ext cx="235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0B0A197-57B9-5808-6A24-811D3BA3B068}"/>
                    </a:ext>
                  </a:extLst>
                </p14:cNvPr>
                <p14:cNvContentPartPr/>
                <p14:nvPr/>
              </p14:nvContentPartPr>
              <p14:xfrm>
                <a:off x="6332516" y="5065725"/>
                <a:ext cx="287280" cy="44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0B0A197-57B9-5808-6A24-811D3BA3B06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23876" y="5057085"/>
                  <a:ext cx="304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F99A022-A812-FCF6-3B8E-FD59EE74C8DE}"/>
                    </a:ext>
                  </a:extLst>
                </p14:cNvPr>
                <p14:cNvContentPartPr/>
                <p14:nvPr/>
              </p14:nvContentPartPr>
              <p14:xfrm>
                <a:off x="6356636" y="5190285"/>
                <a:ext cx="286200" cy="33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F99A022-A812-FCF6-3B8E-FD59EE74C8D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47636" y="5181645"/>
                  <a:ext cx="303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194795C-0E95-7E46-F3A4-3F62AABA7CFF}"/>
                    </a:ext>
                  </a:extLst>
                </p14:cNvPr>
                <p14:cNvContentPartPr/>
                <p14:nvPr/>
              </p14:nvContentPartPr>
              <p14:xfrm>
                <a:off x="6785036" y="5026485"/>
                <a:ext cx="148320" cy="30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194795C-0E95-7E46-F3A4-3F62AABA7CF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76396" y="5017485"/>
                  <a:ext cx="165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634B818-F888-99A6-253F-E4CA0137DAF5}"/>
                    </a:ext>
                  </a:extLst>
                </p14:cNvPr>
                <p14:cNvContentPartPr/>
                <p14:nvPr/>
              </p14:nvContentPartPr>
              <p14:xfrm>
                <a:off x="6864956" y="5142045"/>
                <a:ext cx="32760" cy="128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634B818-F888-99A6-253F-E4CA0137DA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56316" y="5133045"/>
                  <a:ext cx="50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8B1E8E3-6444-8601-85A7-2FAFB6E1CA81}"/>
                    </a:ext>
                  </a:extLst>
                </p14:cNvPr>
                <p14:cNvContentPartPr/>
                <p14:nvPr/>
              </p14:nvContentPartPr>
              <p14:xfrm>
                <a:off x="6812036" y="5157165"/>
                <a:ext cx="230760" cy="78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8B1E8E3-6444-8601-85A7-2FAFB6E1CA8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03396" y="5148165"/>
                  <a:ext cx="248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C90079-992B-1FEC-F4D3-EF8C9B15678D}"/>
                    </a:ext>
                  </a:extLst>
                </p14:cNvPr>
                <p14:cNvContentPartPr/>
                <p14:nvPr/>
              </p14:nvContentPartPr>
              <p14:xfrm>
                <a:off x="7114076" y="4930005"/>
                <a:ext cx="13320" cy="19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C90079-992B-1FEC-F4D3-EF8C9B15678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05076" y="4921365"/>
                  <a:ext cx="3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81387BD-B7F3-88AF-D231-00B12EA45B3A}"/>
                    </a:ext>
                  </a:extLst>
                </p14:cNvPr>
                <p14:cNvContentPartPr/>
                <p14:nvPr/>
              </p14:nvContentPartPr>
              <p14:xfrm>
                <a:off x="7050716" y="5210085"/>
                <a:ext cx="151920" cy="45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81387BD-B7F3-88AF-D231-00B12EA45B3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42076" y="5201085"/>
                  <a:ext cx="169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560446A-B983-089C-4725-420C28A7F467}"/>
                    </a:ext>
                  </a:extLst>
                </p14:cNvPr>
                <p14:cNvContentPartPr/>
                <p14:nvPr/>
              </p14:nvContentPartPr>
              <p14:xfrm>
                <a:off x="7020476" y="5323485"/>
                <a:ext cx="178200" cy="141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560446A-B983-089C-4725-420C28A7F46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011476" y="5314845"/>
                  <a:ext cx="195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5F259F6-6A4E-FE70-2B5F-7C356CC8D40D}"/>
                    </a:ext>
                  </a:extLst>
                </p14:cNvPr>
                <p14:cNvContentPartPr/>
                <p14:nvPr/>
              </p14:nvContentPartPr>
              <p14:xfrm>
                <a:off x="7475876" y="5015325"/>
                <a:ext cx="59400" cy="173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5F259F6-6A4E-FE70-2B5F-7C356CC8D40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67236" y="5006325"/>
                  <a:ext cx="77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E68574A-1DC4-E1EE-9CA1-D2788CF82B10}"/>
                    </a:ext>
                  </a:extLst>
                </p14:cNvPr>
                <p14:cNvContentPartPr/>
                <p14:nvPr/>
              </p14:nvContentPartPr>
              <p14:xfrm>
                <a:off x="7447796" y="5075085"/>
                <a:ext cx="153360" cy="38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E68574A-1DC4-E1EE-9CA1-D2788CF82B1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38796" y="5066445"/>
                  <a:ext cx="171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7DCECEF-2E6B-296A-B7AC-5C390DAA1817}"/>
                    </a:ext>
                  </a:extLst>
                </p14:cNvPr>
                <p14:cNvContentPartPr/>
                <p14:nvPr/>
              </p14:nvContentPartPr>
              <p14:xfrm>
                <a:off x="7449236" y="5266605"/>
                <a:ext cx="197640" cy="37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7DCECEF-2E6B-296A-B7AC-5C390DAA18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440236" y="5257605"/>
                  <a:ext cx="215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BCF57C9-3FD4-451F-C292-09DFBCE02235}"/>
                    </a:ext>
                  </a:extLst>
                </p14:cNvPr>
                <p14:cNvContentPartPr/>
                <p14:nvPr/>
              </p14:nvContentPartPr>
              <p14:xfrm>
                <a:off x="7684316" y="4957005"/>
                <a:ext cx="68040" cy="463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BCF57C9-3FD4-451F-C292-09DFBCE0223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675316" y="4948365"/>
                  <a:ext cx="856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946F8E1-2CBE-EEDF-9268-4784C598C0D8}"/>
                    </a:ext>
                  </a:extLst>
                </p14:cNvPr>
                <p14:cNvContentPartPr/>
                <p14:nvPr/>
              </p14:nvContentPartPr>
              <p14:xfrm>
                <a:off x="7830116" y="5091285"/>
                <a:ext cx="122040" cy="279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946F8E1-2CBE-EEDF-9268-4784C598C0D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21476" y="5082285"/>
                  <a:ext cx="139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43E56CE-AF98-C6E4-BBDD-DBF5482208E1}"/>
                    </a:ext>
                  </a:extLst>
                </p14:cNvPr>
                <p14:cNvContentPartPr/>
                <p14:nvPr/>
              </p14:nvContentPartPr>
              <p14:xfrm>
                <a:off x="8012636" y="4921365"/>
                <a:ext cx="94320" cy="484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43E56CE-AF98-C6E4-BBDD-DBF5482208E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03996" y="4912725"/>
                  <a:ext cx="1119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5816357-5758-02F5-8436-7584C88C2A22}"/>
                    </a:ext>
                  </a:extLst>
                </p14:cNvPr>
                <p14:cNvContentPartPr/>
                <p14:nvPr/>
              </p14:nvContentPartPr>
              <p14:xfrm>
                <a:off x="7303436" y="4816965"/>
                <a:ext cx="244080" cy="761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5816357-5758-02F5-8436-7584C88C2A2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294796" y="4808325"/>
                  <a:ext cx="2617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076DE71-E908-5C5C-6DFE-E27FB66FD72B}"/>
                    </a:ext>
                  </a:extLst>
                </p14:cNvPr>
                <p14:cNvContentPartPr/>
                <p14:nvPr/>
              </p14:nvContentPartPr>
              <p14:xfrm>
                <a:off x="8014076" y="4762605"/>
                <a:ext cx="228600" cy="921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076DE71-E908-5C5C-6DFE-E27FB66FD72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005436" y="4753605"/>
                  <a:ext cx="246240" cy="9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B4B8488-F79F-916D-1A67-132258573CAE}"/>
              </a:ext>
            </a:extLst>
          </p:cNvPr>
          <p:cNvGrpSpPr/>
          <p:nvPr/>
        </p:nvGrpSpPr>
        <p:grpSpPr>
          <a:xfrm>
            <a:off x="6500276" y="6271365"/>
            <a:ext cx="881640" cy="128160"/>
            <a:chOff x="6500276" y="6271365"/>
            <a:chExt cx="88164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D51F721-5C86-29DA-4DEE-AC57CEB045DE}"/>
                    </a:ext>
                  </a:extLst>
                </p14:cNvPr>
                <p14:cNvContentPartPr/>
                <p14:nvPr/>
              </p14:nvContentPartPr>
              <p14:xfrm>
                <a:off x="6500276" y="6271365"/>
                <a:ext cx="298080" cy="23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D51F721-5C86-29DA-4DEE-AC57CEB045D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91276" y="6262725"/>
                  <a:ext cx="31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6C02565-0603-1943-B505-8D48905C2BFA}"/>
                    </a:ext>
                  </a:extLst>
                </p14:cNvPr>
                <p14:cNvContentPartPr/>
                <p14:nvPr/>
              </p14:nvContentPartPr>
              <p14:xfrm>
                <a:off x="6533396" y="6382245"/>
                <a:ext cx="281160" cy="17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6C02565-0603-1943-B505-8D48905C2BF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24756" y="6373245"/>
                  <a:ext cx="29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6A232C7-4B3D-C996-E8CF-06201DBC7DB0}"/>
                    </a:ext>
                  </a:extLst>
                </p14:cNvPr>
                <p14:cNvContentPartPr/>
                <p14:nvPr/>
              </p14:nvContentPartPr>
              <p14:xfrm>
                <a:off x="7045676" y="6336885"/>
                <a:ext cx="336240" cy="30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6A232C7-4B3D-C996-E8CF-06201DBC7D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36676" y="6328245"/>
                  <a:ext cx="3538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C92F436-9BEA-BC85-89E2-4B4B9EE8CB30}"/>
              </a:ext>
            </a:extLst>
          </p:cNvPr>
          <p:cNvGrpSpPr/>
          <p:nvPr/>
        </p:nvGrpSpPr>
        <p:grpSpPr>
          <a:xfrm>
            <a:off x="7523756" y="5804445"/>
            <a:ext cx="3155040" cy="988560"/>
            <a:chOff x="7523756" y="5804445"/>
            <a:chExt cx="3155040" cy="9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7C21D3C-7C64-F9BD-9FCA-01240F0CAEB5}"/>
                    </a:ext>
                  </a:extLst>
                </p14:cNvPr>
                <p14:cNvContentPartPr/>
                <p14:nvPr/>
              </p14:nvContentPartPr>
              <p14:xfrm>
                <a:off x="7635716" y="5949525"/>
                <a:ext cx="54000" cy="213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7C21D3C-7C64-F9BD-9FCA-01240F0CAEB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26716" y="5940525"/>
                  <a:ext cx="7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59A6DC4-5103-57C3-E52B-19105ED43E20}"/>
                    </a:ext>
                  </a:extLst>
                </p14:cNvPr>
                <p14:cNvContentPartPr/>
                <p14:nvPr/>
              </p14:nvContentPartPr>
              <p14:xfrm>
                <a:off x="7523756" y="6131685"/>
                <a:ext cx="297720" cy="51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59A6DC4-5103-57C3-E52B-19105ED43E2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15116" y="6122685"/>
                  <a:ext cx="315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D80EF58-0A15-2A50-0179-6A7463D40FD1}"/>
                    </a:ext>
                  </a:extLst>
                </p14:cNvPr>
                <p14:cNvContentPartPr/>
                <p14:nvPr/>
              </p14:nvContentPartPr>
              <p14:xfrm>
                <a:off x="7604396" y="6219885"/>
                <a:ext cx="208800" cy="142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D80EF58-0A15-2A50-0179-6A7463D40FD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595396" y="6210885"/>
                  <a:ext cx="226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B11EEFC-5DEC-746A-C03F-538B448C48CB}"/>
                    </a:ext>
                  </a:extLst>
                </p14:cNvPr>
                <p14:cNvContentPartPr/>
                <p14:nvPr/>
              </p14:nvContentPartPr>
              <p14:xfrm>
                <a:off x="7918316" y="6066165"/>
                <a:ext cx="234720" cy="153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B11EEFC-5DEC-746A-C03F-538B448C48C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909676" y="6057525"/>
                  <a:ext cx="252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32B3EAD-BF3E-240C-63B5-2BF2D858E4B5}"/>
                    </a:ext>
                  </a:extLst>
                </p14:cNvPr>
                <p14:cNvContentPartPr/>
                <p14:nvPr/>
              </p14:nvContentPartPr>
              <p14:xfrm>
                <a:off x="8238356" y="5980845"/>
                <a:ext cx="244440" cy="260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32B3EAD-BF3E-240C-63B5-2BF2D858E4B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229716" y="5972205"/>
                  <a:ext cx="262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5117DC9-2E11-82DF-2113-48EBBACBB9E5}"/>
                    </a:ext>
                  </a:extLst>
                </p14:cNvPr>
                <p14:cNvContentPartPr/>
                <p14:nvPr/>
              </p14:nvContentPartPr>
              <p14:xfrm>
                <a:off x="8528876" y="6147525"/>
                <a:ext cx="6480" cy="151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5117DC9-2E11-82DF-2113-48EBBACBB9E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519876" y="6138885"/>
                  <a:ext cx="2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389E417-BA6C-8DBD-1209-EB81244C3C32}"/>
                    </a:ext>
                  </a:extLst>
                </p14:cNvPr>
                <p14:cNvContentPartPr/>
                <p14:nvPr/>
              </p14:nvContentPartPr>
              <p14:xfrm>
                <a:off x="8431316" y="6262005"/>
                <a:ext cx="230040" cy="50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389E417-BA6C-8DBD-1209-EB81244C3C3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422676" y="6253365"/>
                  <a:ext cx="247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26E127-60F1-2C90-F7F7-D63FE967896B}"/>
                    </a:ext>
                  </a:extLst>
                </p14:cNvPr>
                <p14:cNvContentPartPr/>
                <p14:nvPr/>
              </p14:nvContentPartPr>
              <p14:xfrm>
                <a:off x="8503316" y="5873925"/>
                <a:ext cx="135360" cy="131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26E127-60F1-2C90-F7F7-D63FE967896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94316" y="5864925"/>
                  <a:ext cx="15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68B3C4D-5B6C-9E4B-F319-205A540981D9}"/>
                    </a:ext>
                  </a:extLst>
                </p14:cNvPr>
                <p14:cNvContentPartPr/>
                <p14:nvPr/>
              </p14:nvContentPartPr>
              <p14:xfrm>
                <a:off x="7557236" y="6409965"/>
                <a:ext cx="1076040" cy="81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68B3C4D-5B6C-9E4B-F319-205A540981D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48236" y="6401325"/>
                  <a:ext cx="1093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C22E008-F66E-6DB1-5EC2-E45E8C7801D0}"/>
                    </a:ext>
                  </a:extLst>
                </p14:cNvPr>
                <p14:cNvContentPartPr/>
                <p14:nvPr/>
              </p14:nvContentPartPr>
              <p14:xfrm>
                <a:off x="8075996" y="6507165"/>
                <a:ext cx="264240" cy="285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C22E008-F66E-6DB1-5EC2-E45E8C7801D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066996" y="6498525"/>
                  <a:ext cx="281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047CCED-C9A4-D2BA-7F60-07DEFDE6D3D2}"/>
                    </a:ext>
                  </a:extLst>
                </p14:cNvPr>
                <p14:cNvContentPartPr/>
                <p14:nvPr/>
              </p14:nvContentPartPr>
              <p14:xfrm>
                <a:off x="8883116" y="5916765"/>
                <a:ext cx="304200" cy="801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047CCED-C9A4-D2BA-7F60-07DEFDE6D3D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74476" y="5908125"/>
                  <a:ext cx="32184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C41F08E-141D-9759-BBDD-031922BB83C1}"/>
                    </a:ext>
                  </a:extLst>
                </p14:cNvPr>
                <p14:cNvContentPartPr/>
                <p14:nvPr/>
              </p14:nvContentPartPr>
              <p14:xfrm>
                <a:off x="9165716" y="5960325"/>
                <a:ext cx="162360" cy="254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C41F08E-141D-9759-BBDD-031922BB83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156716" y="5951325"/>
                  <a:ext cx="180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A4C5EA9-3E36-1748-D23A-28E697C5C9C7}"/>
                    </a:ext>
                  </a:extLst>
                </p14:cNvPr>
                <p14:cNvContentPartPr/>
                <p14:nvPr/>
              </p14:nvContentPartPr>
              <p14:xfrm>
                <a:off x="9423116" y="5942685"/>
                <a:ext cx="186120" cy="277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A4C5EA9-3E36-1748-D23A-28E697C5C9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414476" y="5934045"/>
                  <a:ext cx="203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7A1148D-F3EB-49D0-B1FF-568AA3CC3F9C}"/>
                    </a:ext>
                  </a:extLst>
                </p14:cNvPr>
                <p14:cNvContentPartPr/>
                <p14:nvPr/>
              </p14:nvContentPartPr>
              <p14:xfrm>
                <a:off x="9649556" y="6090285"/>
                <a:ext cx="117720" cy="155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7A1148D-F3EB-49D0-B1FF-568AA3CC3F9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640556" y="6081285"/>
                  <a:ext cx="135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28ECE51-B05C-23CE-4E33-20879EFB8384}"/>
                    </a:ext>
                  </a:extLst>
                </p14:cNvPr>
                <p14:cNvContentPartPr/>
                <p14:nvPr/>
              </p14:nvContentPartPr>
              <p14:xfrm>
                <a:off x="9626876" y="6146805"/>
                <a:ext cx="160560" cy="32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28ECE51-B05C-23CE-4E33-20879EFB83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18236" y="6138165"/>
                  <a:ext cx="17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3411394-E154-25FE-A246-9388F43EBEE0}"/>
                    </a:ext>
                  </a:extLst>
                </p14:cNvPr>
                <p14:cNvContentPartPr/>
                <p14:nvPr/>
              </p14:nvContentPartPr>
              <p14:xfrm>
                <a:off x="9185156" y="6339765"/>
                <a:ext cx="560880" cy="46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3411394-E154-25FE-A246-9388F43EBEE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76516" y="6331125"/>
                  <a:ext cx="578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C1CBB19-1E13-66C0-D8A6-2D2528BB789A}"/>
                    </a:ext>
                  </a:extLst>
                </p14:cNvPr>
                <p14:cNvContentPartPr/>
                <p14:nvPr/>
              </p14:nvContentPartPr>
              <p14:xfrm>
                <a:off x="9251396" y="6443805"/>
                <a:ext cx="128160" cy="251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C1CBB19-1E13-66C0-D8A6-2D2528BB789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242756" y="6435165"/>
                  <a:ext cx="145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648B03-603E-EE3F-CC65-CB35C3D13DE5}"/>
                    </a:ext>
                  </a:extLst>
                </p14:cNvPr>
                <p14:cNvContentPartPr/>
                <p14:nvPr/>
              </p14:nvContentPartPr>
              <p14:xfrm>
                <a:off x="9493676" y="6489885"/>
                <a:ext cx="144720" cy="186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648B03-603E-EE3F-CC65-CB35C3D13DE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84676" y="6481245"/>
                  <a:ext cx="162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2EA626A-130A-AB46-9A9A-3FD2ADCEE6E9}"/>
                    </a:ext>
                  </a:extLst>
                </p14:cNvPr>
                <p14:cNvContentPartPr/>
                <p14:nvPr/>
              </p14:nvContentPartPr>
              <p14:xfrm>
                <a:off x="9489356" y="6490245"/>
                <a:ext cx="264240" cy="91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2EA626A-130A-AB46-9A9A-3FD2ADCEE6E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80356" y="6481245"/>
                  <a:ext cx="28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7683A26-7AB9-AB37-23E1-7695D74E85CC}"/>
                    </a:ext>
                  </a:extLst>
                </p14:cNvPr>
                <p14:cNvContentPartPr/>
                <p14:nvPr/>
              </p14:nvContentPartPr>
              <p14:xfrm>
                <a:off x="9735236" y="5804445"/>
                <a:ext cx="232560" cy="851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7683A26-7AB9-AB37-23E1-7695D74E85C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26236" y="5795445"/>
                  <a:ext cx="25020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1DA29A4-41B6-5280-A555-FBAD8278212A}"/>
                    </a:ext>
                  </a:extLst>
                </p14:cNvPr>
                <p14:cNvContentPartPr/>
                <p14:nvPr/>
              </p14:nvContentPartPr>
              <p14:xfrm>
                <a:off x="10066076" y="6439125"/>
                <a:ext cx="135720" cy="181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1DA29A4-41B6-5280-A555-FBAD8278212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57076" y="6430125"/>
                  <a:ext cx="153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8DFDAD8-5313-79AE-76C7-18F2BB6A3318}"/>
                    </a:ext>
                  </a:extLst>
                </p14:cNvPr>
                <p14:cNvContentPartPr/>
                <p14:nvPr/>
              </p14:nvContentPartPr>
              <p14:xfrm>
                <a:off x="10256156" y="6454245"/>
                <a:ext cx="140400" cy="33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8DFDAD8-5313-79AE-76C7-18F2BB6A331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247156" y="6445605"/>
                  <a:ext cx="15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889366D-E0D0-8381-C686-082EC9476837}"/>
                    </a:ext>
                  </a:extLst>
                </p14:cNvPr>
                <p14:cNvContentPartPr/>
                <p14:nvPr/>
              </p14:nvContentPartPr>
              <p14:xfrm>
                <a:off x="10266236" y="6505365"/>
                <a:ext cx="123480" cy="49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889366D-E0D0-8381-C686-082EC947683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57236" y="6496365"/>
                  <a:ext cx="14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30115D0-D725-911E-6DAD-D191FEB99C25}"/>
                    </a:ext>
                  </a:extLst>
                </p14:cNvPr>
                <p14:cNvContentPartPr/>
                <p14:nvPr/>
              </p14:nvContentPartPr>
              <p14:xfrm>
                <a:off x="10460636" y="6413205"/>
                <a:ext cx="218160" cy="169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30115D0-D725-911E-6DAD-D191FEB99C2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51636" y="6404565"/>
                  <a:ext cx="235800" cy="18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788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6EA7C-BC05-7A52-4C8B-41AF2BC13208}"/>
              </a:ext>
            </a:extLst>
          </p:cNvPr>
          <p:cNvGrpSpPr/>
          <p:nvPr/>
        </p:nvGrpSpPr>
        <p:grpSpPr>
          <a:xfrm>
            <a:off x="2054111" y="284489"/>
            <a:ext cx="4178520" cy="988560"/>
            <a:chOff x="6500276" y="5804445"/>
            <a:chExt cx="4178520" cy="9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A9C96F-E9ED-C680-7014-339B20967D74}"/>
                    </a:ext>
                  </a:extLst>
                </p14:cNvPr>
                <p14:cNvContentPartPr/>
                <p14:nvPr/>
              </p14:nvContentPartPr>
              <p14:xfrm>
                <a:off x="6500276" y="6271365"/>
                <a:ext cx="298080" cy="2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A9C96F-E9ED-C680-7014-339B20967D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91276" y="6262725"/>
                  <a:ext cx="31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FF708F-D696-933F-AE2A-8702A5786EBA}"/>
                    </a:ext>
                  </a:extLst>
                </p14:cNvPr>
                <p14:cNvContentPartPr/>
                <p14:nvPr/>
              </p14:nvContentPartPr>
              <p14:xfrm>
                <a:off x="6533396" y="6382245"/>
                <a:ext cx="281160" cy="1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FF708F-D696-933F-AE2A-8702A5786E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24756" y="6373245"/>
                  <a:ext cx="29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DC4B6F-E57A-8A0A-67B0-AE0011AEF80F}"/>
                    </a:ext>
                  </a:extLst>
                </p14:cNvPr>
                <p14:cNvContentPartPr/>
                <p14:nvPr/>
              </p14:nvContentPartPr>
              <p14:xfrm>
                <a:off x="7045676" y="6336885"/>
                <a:ext cx="33624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DC4B6F-E57A-8A0A-67B0-AE0011AEF8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36676" y="6328245"/>
                  <a:ext cx="353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6569C3-1367-F144-0D31-E48731B8AFF1}"/>
                    </a:ext>
                  </a:extLst>
                </p14:cNvPr>
                <p14:cNvContentPartPr/>
                <p14:nvPr/>
              </p14:nvContentPartPr>
              <p14:xfrm>
                <a:off x="7635716" y="5949525"/>
                <a:ext cx="54000" cy="21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6569C3-1367-F144-0D31-E48731B8AF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6716" y="5940525"/>
                  <a:ext cx="7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A3C374-0899-4081-A35C-2AD5B97C737B}"/>
                    </a:ext>
                  </a:extLst>
                </p14:cNvPr>
                <p14:cNvContentPartPr/>
                <p14:nvPr/>
              </p14:nvContentPartPr>
              <p14:xfrm>
                <a:off x="7523756" y="6131685"/>
                <a:ext cx="297720" cy="5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A3C374-0899-4081-A35C-2AD5B97C73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15116" y="6122685"/>
                  <a:ext cx="315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856EB7-32DF-D729-0C27-11874ECDEFA1}"/>
                    </a:ext>
                  </a:extLst>
                </p14:cNvPr>
                <p14:cNvContentPartPr/>
                <p14:nvPr/>
              </p14:nvContentPartPr>
              <p14:xfrm>
                <a:off x="7604396" y="6219885"/>
                <a:ext cx="208800" cy="142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856EB7-32DF-D729-0C27-11874ECDEF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95396" y="6210885"/>
                  <a:ext cx="226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89C8AD-73F5-5636-075C-8C26BAB0112E}"/>
                    </a:ext>
                  </a:extLst>
                </p14:cNvPr>
                <p14:cNvContentPartPr/>
                <p14:nvPr/>
              </p14:nvContentPartPr>
              <p14:xfrm>
                <a:off x="7918316" y="6066165"/>
                <a:ext cx="234720" cy="153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89C8AD-73F5-5636-075C-8C26BAB011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09676" y="6057525"/>
                  <a:ext cx="252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8FD121-B62B-468F-A21B-0FE94EBF70E5}"/>
                    </a:ext>
                  </a:extLst>
                </p14:cNvPr>
                <p14:cNvContentPartPr/>
                <p14:nvPr/>
              </p14:nvContentPartPr>
              <p14:xfrm>
                <a:off x="8238356" y="5980845"/>
                <a:ext cx="244440" cy="26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8FD121-B62B-468F-A21B-0FE94EBF70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29716" y="5972205"/>
                  <a:ext cx="262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8EEC51-06C1-3BBB-3EC4-CF6BF670C85A}"/>
                    </a:ext>
                  </a:extLst>
                </p14:cNvPr>
                <p14:cNvContentPartPr/>
                <p14:nvPr/>
              </p14:nvContentPartPr>
              <p14:xfrm>
                <a:off x="8528876" y="6147525"/>
                <a:ext cx="6480" cy="15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8EEC51-06C1-3BBB-3EC4-CF6BF670C8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19876" y="6138885"/>
                  <a:ext cx="2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EC3189-6BAD-0CF5-59E6-7ADA4BD8D8AA}"/>
                    </a:ext>
                  </a:extLst>
                </p14:cNvPr>
                <p14:cNvContentPartPr/>
                <p14:nvPr/>
              </p14:nvContentPartPr>
              <p14:xfrm>
                <a:off x="8431316" y="6262005"/>
                <a:ext cx="230040" cy="5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EC3189-6BAD-0CF5-59E6-7ADA4BD8D8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22676" y="6253365"/>
                  <a:ext cx="247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DC4961-9964-2B84-4346-810D0A3A1EF6}"/>
                    </a:ext>
                  </a:extLst>
                </p14:cNvPr>
                <p14:cNvContentPartPr/>
                <p14:nvPr/>
              </p14:nvContentPartPr>
              <p14:xfrm>
                <a:off x="8503316" y="5873925"/>
                <a:ext cx="135360" cy="13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DC4961-9964-2B84-4346-810D0A3A1E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94316" y="5864925"/>
                  <a:ext cx="15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264E78-E1AB-A188-D0DB-0E2E30D84496}"/>
                    </a:ext>
                  </a:extLst>
                </p14:cNvPr>
                <p14:cNvContentPartPr/>
                <p14:nvPr/>
              </p14:nvContentPartPr>
              <p14:xfrm>
                <a:off x="7557236" y="6409965"/>
                <a:ext cx="1076040" cy="81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264E78-E1AB-A188-D0DB-0E2E30D844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48236" y="6401325"/>
                  <a:ext cx="1093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D3073F-9828-3B81-F30B-A36D8E307618}"/>
                    </a:ext>
                  </a:extLst>
                </p14:cNvPr>
                <p14:cNvContentPartPr/>
                <p14:nvPr/>
              </p14:nvContentPartPr>
              <p14:xfrm>
                <a:off x="8075996" y="6507165"/>
                <a:ext cx="26424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D3073F-9828-3B81-F30B-A36D8E3076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66996" y="6498525"/>
                  <a:ext cx="281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1334CD-FE74-42C8-2625-42A67AAEBBA7}"/>
                    </a:ext>
                  </a:extLst>
                </p14:cNvPr>
                <p14:cNvContentPartPr/>
                <p14:nvPr/>
              </p14:nvContentPartPr>
              <p14:xfrm>
                <a:off x="8883116" y="5916765"/>
                <a:ext cx="304200" cy="80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1334CD-FE74-42C8-2625-42A67AAEBB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74476" y="5908125"/>
                  <a:ext cx="32184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DF7BF3-96C7-7AF6-B3FB-032124EDE01E}"/>
                    </a:ext>
                  </a:extLst>
                </p14:cNvPr>
                <p14:cNvContentPartPr/>
                <p14:nvPr/>
              </p14:nvContentPartPr>
              <p14:xfrm>
                <a:off x="9165716" y="5960325"/>
                <a:ext cx="162360" cy="25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DF7BF3-96C7-7AF6-B3FB-032124EDE0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56716" y="5951325"/>
                  <a:ext cx="180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C41A78-1FDF-B6BA-C657-05D368C27E68}"/>
                    </a:ext>
                  </a:extLst>
                </p14:cNvPr>
                <p14:cNvContentPartPr/>
                <p14:nvPr/>
              </p14:nvContentPartPr>
              <p14:xfrm>
                <a:off x="9423116" y="5942685"/>
                <a:ext cx="186120" cy="27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C41A78-1FDF-B6BA-C657-05D368C27E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14476" y="5934045"/>
                  <a:ext cx="203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457AF5-AFB8-9B3F-678D-2794E3C58E4A}"/>
                    </a:ext>
                  </a:extLst>
                </p14:cNvPr>
                <p14:cNvContentPartPr/>
                <p14:nvPr/>
              </p14:nvContentPartPr>
              <p14:xfrm>
                <a:off x="9649556" y="6090285"/>
                <a:ext cx="117720" cy="155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457AF5-AFB8-9B3F-678D-2794E3C58E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40556" y="6081285"/>
                  <a:ext cx="135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5F7F5E-A5FC-EADE-34EE-F48B651749D1}"/>
                    </a:ext>
                  </a:extLst>
                </p14:cNvPr>
                <p14:cNvContentPartPr/>
                <p14:nvPr/>
              </p14:nvContentPartPr>
              <p14:xfrm>
                <a:off x="9626876" y="6146805"/>
                <a:ext cx="160560" cy="32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5F7F5E-A5FC-EADE-34EE-F48B651749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18236" y="6138165"/>
                  <a:ext cx="17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15B129-73B2-8415-8D97-71D09F77CCE0}"/>
                    </a:ext>
                  </a:extLst>
                </p14:cNvPr>
                <p14:cNvContentPartPr/>
                <p14:nvPr/>
              </p14:nvContentPartPr>
              <p14:xfrm>
                <a:off x="9185156" y="6339765"/>
                <a:ext cx="560880" cy="4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15B129-73B2-8415-8D97-71D09F77CC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76516" y="6331125"/>
                  <a:ext cx="578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44A66D-ECAD-EE6F-6FF9-DA9263DDF203}"/>
                    </a:ext>
                  </a:extLst>
                </p14:cNvPr>
                <p14:cNvContentPartPr/>
                <p14:nvPr/>
              </p14:nvContentPartPr>
              <p14:xfrm>
                <a:off x="9251396" y="6443805"/>
                <a:ext cx="128160" cy="251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44A66D-ECAD-EE6F-6FF9-DA9263DDF2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42756" y="6435165"/>
                  <a:ext cx="145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9B3A1F-AE09-4413-2762-E0ACF2E68DF4}"/>
                    </a:ext>
                  </a:extLst>
                </p14:cNvPr>
                <p14:cNvContentPartPr/>
                <p14:nvPr/>
              </p14:nvContentPartPr>
              <p14:xfrm>
                <a:off x="9493676" y="6489885"/>
                <a:ext cx="144720" cy="18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9B3A1F-AE09-4413-2762-E0ACF2E68D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84676" y="6481245"/>
                  <a:ext cx="162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83D8DC-6EDF-4C0A-E965-EBEBF633642A}"/>
                    </a:ext>
                  </a:extLst>
                </p14:cNvPr>
                <p14:cNvContentPartPr/>
                <p14:nvPr/>
              </p14:nvContentPartPr>
              <p14:xfrm>
                <a:off x="9489356" y="6490245"/>
                <a:ext cx="264240" cy="9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83D8DC-6EDF-4C0A-E965-EBEBF63364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80356" y="6481245"/>
                  <a:ext cx="28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E39353-59FA-2D07-86F4-C5F37366BEDA}"/>
                    </a:ext>
                  </a:extLst>
                </p14:cNvPr>
                <p14:cNvContentPartPr/>
                <p14:nvPr/>
              </p14:nvContentPartPr>
              <p14:xfrm>
                <a:off x="9735236" y="5804445"/>
                <a:ext cx="232560" cy="85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E39353-59FA-2D07-86F4-C5F37366BE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26236" y="5795445"/>
                  <a:ext cx="25020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6DA206-716E-52DE-D51F-ED7203DB0B0B}"/>
                    </a:ext>
                  </a:extLst>
                </p14:cNvPr>
                <p14:cNvContentPartPr/>
                <p14:nvPr/>
              </p14:nvContentPartPr>
              <p14:xfrm>
                <a:off x="10066076" y="6439125"/>
                <a:ext cx="135720" cy="18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6DA206-716E-52DE-D51F-ED7203DB0B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57076" y="6430125"/>
                  <a:ext cx="153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6E1484-736E-887D-D20C-8D5DD28906FC}"/>
                    </a:ext>
                  </a:extLst>
                </p14:cNvPr>
                <p14:cNvContentPartPr/>
                <p14:nvPr/>
              </p14:nvContentPartPr>
              <p14:xfrm>
                <a:off x="10256156" y="6454245"/>
                <a:ext cx="140400" cy="3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6E1484-736E-887D-D20C-8D5DD28906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47156" y="6445605"/>
                  <a:ext cx="15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C2EFC6-5E0B-32B6-518B-88A9D90578E7}"/>
                    </a:ext>
                  </a:extLst>
                </p14:cNvPr>
                <p14:cNvContentPartPr/>
                <p14:nvPr/>
              </p14:nvContentPartPr>
              <p14:xfrm>
                <a:off x="10266236" y="6505365"/>
                <a:ext cx="123480" cy="4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C2EFC6-5E0B-32B6-518B-88A9D90578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57236" y="6496365"/>
                  <a:ext cx="14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82385F-D71E-9832-544B-26D3661FEB90}"/>
                    </a:ext>
                  </a:extLst>
                </p14:cNvPr>
                <p14:cNvContentPartPr/>
                <p14:nvPr/>
              </p14:nvContentPartPr>
              <p14:xfrm>
                <a:off x="10460636" y="6413205"/>
                <a:ext cx="218160" cy="169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82385F-D71E-9832-544B-26D3661FEB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51636" y="6404565"/>
                  <a:ext cx="2358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1192F9-BFEE-D1C3-684F-25C65778C7C6}"/>
              </a:ext>
            </a:extLst>
          </p:cNvPr>
          <p:cNvGrpSpPr/>
          <p:nvPr/>
        </p:nvGrpSpPr>
        <p:grpSpPr>
          <a:xfrm>
            <a:off x="803276" y="588045"/>
            <a:ext cx="1088640" cy="592200"/>
            <a:chOff x="803276" y="588045"/>
            <a:chExt cx="108864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FA784B-8A06-4A37-E734-4D07C7E0D57D}"/>
                    </a:ext>
                  </a:extLst>
                </p14:cNvPr>
                <p14:cNvContentPartPr/>
                <p14:nvPr/>
              </p14:nvContentPartPr>
              <p14:xfrm>
                <a:off x="803276" y="588045"/>
                <a:ext cx="321480" cy="521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FA784B-8A06-4A37-E734-4D07C7E0D5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276" y="579405"/>
                  <a:ext cx="3391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ADBFAB-62BB-0E9A-2C59-5225F35E40D7}"/>
                    </a:ext>
                  </a:extLst>
                </p14:cNvPr>
                <p14:cNvContentPartPr/>
                <p14:nvPr/>
              </p14:nvContentPartPr>
              <p14:xfrm>
                <a:off x="1156796" y="691005"/>
                <a:ext cx="29520" cy="29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ADBFAB-62BB-0E9A-2C59-5225F35E40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8156" y="682365"/>
                  <a:ext cx="47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0F9EDB-7D43-3519-730B-8082D9DF5E0B}"/>
                    </a:ext>
                  </a:extLst>
                </p14:cNvPr>
                <p14:cNvContentPartPr/>
                <p14:nvPr/>
              </p14:nvContentPartPr>
              <p14:xfrm>
                <a:off x="1140236" y="676965"/>
                <a:ext cx="226080" cy="20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0F9EDB-7D43-3519-730B-8082D9DF5E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1236" y="668325"/>
                  <a:ext cx="24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EB3B43-1940-F55E-0F65-AD478A5FF008}"/>
                    </a:ext>
                  </a:extLst>
                </p14:cNvPr>
                <p14:cNvContentPartPr/>
                <p14:nvPr/>
              </p14:nvContentPartPr>
              <p14:xfrm>
                <a:off x="1182356" y="795045"/>
                <a:ext cx="159480" cy="19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EB3B43-1940-F55E-0F65-AD478A5FF0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3356" y="786045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8BECA2-45B3-B2E0-C88A-1D666529EDBA}"/>
                    </a:ext>
                  </a:extLst>
                </p14:cNvPr>
                <p14:cNvContentPartPr/>
                <p14:nvPr/>
              </p14:nvContentPartPr>
              <p14:xfrm>
                <a:off x="1404836" y="864165"/>
                <a:ext cx="193320" cy="20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8BECA2-45B3-B2E0-C88A-1D666529ED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96196" y="855525"/>
                  <a:ext cx="210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E5B156-F679-D147-8CCC-B64CB2718631}"/>
                    </a:ext>
                  </a:extLst>
                </p14:cNvPr>
                <p14:cNvContentPartPr/>
                <p14:nvPr/>
              </p14:nvContentPartPr>
              <p14:xfrm>
                <a:off x="1404836" y="977925"/>
                <a:ext cx="213840" cy="4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E5B156-F679-D147-8CCC-B64CB27186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96196" y="968925"/>
                  <a:ext cx="231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A45B50-1009-3D85-7332-A46E50B4448D}"/>
                    </a:ext>
                  </a:extLst>
                </p14:cNvPr>
                <p14:cNvContentPartPr/>
                <p14:nvPr/>
              </p14:nvContentPartPr>
              <p14:xfrm>
                <a:off x="1662236" y="604965"/>
                <a:ext cx="229680" cy="575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A45B50-1009-3D85-7332-A46E50B444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53236" y="595965"/>
                  <a:ext cx="24732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D647DB-E61A-F576-C0B8-0F3E376F642D}"/>
              </a:ext>
            </a:extLst>
          </p:cNvPr>
          <p:cNvGrpSpPr/>
          <p:nvPr/>
        </p:nvGrpSpPr>
        <p:grpSpPr>
          <a:xfrm>
            <a:off x="7586756" y="141285"/>
            <a:ext cx="3655800" cy="616680"/>
            <a:chOff x="7586756" y="141285"/>
            <a:chExt cx="365580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51B7D1-7121-BAD7-B700-4CD691991933}"/>
                    </a:ext>
                  </a:extLst>
                </p14:cNvPr>
                <p14:cNvContentPartPr/>
                <p14:nvPr/>
              </p14:nvContentPartPr>
              <p14:xfrm>
                <a:off x="7586756" y="141285"/>
                <a:ext cx="1868400" cy="61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51B7D1-7121-BAD7-B700-4CD6919919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78116" y="132645"/>
                  <a:ext cx="188604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C9307B-9E57-597E-881C-F18BB6813696}"/>
                    </a:ext>
                  </a:extLst>
                </p14:cNvPr>
                <p14:cNvContentPartPr/>
                <p14:nvPr/>
              </p14:nvContentPartPr>
              <p14:xfrm>
                <a:off x="9285236" y="282765"/>
                <a:ext cx="33840" cy="1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C9307B-9E57-597E-881C-F18BB68136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76596" y="273765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92F53E-9557-C7C5-E436-01ED80DFF79A}"/>
                    </a:ext>
                  </a:extLst>
                </p14:cNvPr>
                <p14:cNvContentPartPr/>
                <p14:nvPr/>
              </p14:nvContentPartPr>
              <p14:xfrm>
                <a:off x="8788436" y="244245"/>
                <a:ext cx="475560" cy="83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92F53E-9557-C7C5-E436-01ED80DFF7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79436" y="235605"/>
                  <a:ext cx="493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BEB975-5646-30E2-12FB-5AD5BE622A42}"/>
                    </a:ext>
                  </a:extLst>
                </p14:cNvPr>
                <p14:cNvContentPartPr/>
                <p14:nvPr/>
              </p14:nvContentPartPr>
              <p14:xfrm>
                <a:off x="9568196" y="162525"/>
                <a:ext cx="1608480" cy="41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BEB975-5646-30E2-12FB-5AD5BE622A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9556" y="153885"/>
                  <a:ext cx="16261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D553B1-7596-6CD0-F466-13741B36A78D}"/>
                    </a:ext>
                  </a:extLst>
                </p14:cNvPr>
                <p14:cNvContentPartPr/>
                <p14:nvPr/>
              </p14:nvContentPartPr>
              <p14:xfrm>
                <a:off x="10927916" y="235605"/>
                <a:ext cx="314640" cy="57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D553B1-7596-6CD0-F466-13741B36A7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18916" y="226605"/>
                  <a:ext cx="3322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E743C3-A74C-DFC1-9303-E3E10891FAC9}"/>
              </a:ext>
            </a:extLst>
          </p:cNvPr>
          <p:cNvGrpSpPr/>
          <p:nvPr/>
        </p:nvGrpSpPr>
        <p:grpSpPr>
          <a:xfrm>
            <a:off x="7672436" y="753645"/>
            <a:ext cx="2829240" cy="581400"/>
            <a:chOff x="7672436" y="753645"/>
            <a:chExt cx="282924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17CB7C-163A-929D-C8B0-B00B7CB2BA05}"/>
                    </a:ext>
                  </a:extLst>
                </p14:cNvPr>
                <p14:cNvContentPartPr/>
                <p14:nvPr/>
              </p14:nvContentPartPr>
              <p14:xfrm>
                <a:off x="7672436" y="1081245"/>
                <a:ext cx="436320" cy="25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17CB7C-163A-929D-C8B0-B00B7CB2BA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3796" y="1072605"/>
                  <a:ext cx="453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775C8D-0EA2-5C3F-09BF-5115509E931C}"/>
                    </a:ext>
                  </a:extLst>
                </p14:cNvPr>
                <p14:cNvContentPartPr/>
                <p14:nvPr/>
              </p14:nvContentPartPr>
              <p14:xfrm>
                <a:off x="8327636" y="1060005"/>
                <a:ext cx="23436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775C8D-0EA2-5C3F-09BF-5115509E93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8996" y="1051005"/>
                  <a:ext cx="25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313095-D072-75FB-468A-F559F0F8DDD6}"/>
                    </a:ext>
                  </a:extLst>
                </p14:cNvPr>
                <p14:cNvContentPartPr/>
                <p14:nvPr/>
              </p14:nvContentPartPr>
              <p14:xfrm>
                <a:off x="8294876" y="1183125"/>
                <a:ext cx="287640" cy="30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313095-D072-75FB-468A-F559F0F8DD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86236" y="1174485"/>
                  <a:ext cx="305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218B96-483F-BC02-6F4D-4A655957BBB8}"/>
                    </a:ext>
                  </a:extLst>
                </p14:cNvPr>
                <p14:cNvContentPartPr/>
                <p14:nvPr/>
              </p14:nvContentPartPr>
              <p14:xfrm>
                <a:off x="8325476" y="1270965"/>
                <a:ext cx="259920" cy="25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218B96-483F-BC02-6F4D-4A655957BB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6836" y="1261965"/>
                  <a:ext cx="277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735201-B7A9-B299-1881-D88EF0359CC4}"/>
                    </a:ext>
                  </a:extLst>
                </p14:cNvPr>
                <p14:cNvContentPartPr/>
                <p14:nvPr/>
              </p14:nvContentPartPr>
              <p14:xfrm>
                <a:off x="9128276" y="763725"/>
                <a:ext cx="19080" cy="127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735201-B7A9-B299-1881-D88EF0359C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19276" y="754725"/>
                  <a:ext cx="3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8BEF1D-31F9-1248-DBD1-57E3268EF114}"/>
                    </a:ext>
                  </a:extLst>
                </p14:cNvPr>
                <p14:cNvContentPartPr/>
                <p14:nvPr/>
              </p14:nvContentPartPr>
              <p14:xfrm>
                <a:off x="8963756" y="911325"/>
                <a:ext cx="343440" cy="10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8BEF1D-31F9-1248-DBD1-57E3268EF1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55116" y="902685"/>
                  <a:ext cx="361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F82B77-20DE-2427-BDF9-6F50F5B71F42}"/>
                    </a:ext>
                  </a:extLst>
                </p14:cNvPr>
                <p14:cNvContentPartPr/>
                <p14:nvPr/>
              </p14:nvContentPartPr>
              <p14:xfrm>
                <a:off x="9064916" y="1048845"/>
                <a:ext cx="224280" cy="13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F82B77-20DE-2427-BDF9-6F50F5B71F4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55916" y="1039845"/>
                  <a:ext cx="241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E89A64-9658-DFF1-D92F-C83C550532BA}"/>
                    </a:ext>
                  </a:extLst>
                </p14:cNvPr>
                <p14:cNvContentPartPr/>
                <p14:nvPr/>
              </p14:nvContentPartPr>
              <p14:xfrm>
                <a:off x="9458756" y="886485"/>
                <a:ext cx="255240" cy="16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E89A64-9658-DFF1-D92F-C83C550532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49756" y="877485"/>
                  <a:ext cx="272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54A405-6218-CFAD-F086-AD385278DD52}"/>
                    </a:ext>
                  </a:extLst>
                </p14:cNvPr>
                <p14:cNvContentPartPr/>
                <p14:nvPr/>
              </p14:nvContentPartPr>
              <p14:xfrm>
                <a:off x="9865556" y="853005"/>
                <a:ext cx="359280" cy="22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54A405-6218-CFAD-F086-AD385278DD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56916" y="844005"/>
                  <a:ext cx="376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EA065C-F182-FA25-8A76-0C4C11C0660F}"/>
                    </a:ext>
                  </a:extLst>
                </p14:cNvPr>
                <p14:cNvContentPartPr/>
                <p14:nvPr/>
              </p14:nvContentPartPr>
              <p14:xfrm>
                <a:off x="10248956" y="1056765"/>
                <a:ext cx="9000" cy="9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EA065C-F182-FA25-8A76-0C4C11C066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39956" y="1048125"/>
                  <a:ext cx="26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CD3F3F-A037-F5AE-3FE2-CA6796FC826F}"/>
                    </a:ext>
                  </a:extLst>
                </p14:cNvPr>
                <p14:cNvContentPartPr/>
                <p14:nvPr/>
              </p14:nvContentPartPr>
              <p14:xfrm>
                <a:off x="10170476" y="1160805"/>
                <a:ext cx="226440" cy="2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CD3F3F-A037-F5AE-3FE2-CA6796FC82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61476" y="1151805"/>
                  <a:ext cx="244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03A35D-F212-82DB-2150-6D48F35723E1}"/>
                    </a:ext>
                  </a:extLst>
                </p14:cNvPr>
                <p14:cNvContentPartPr/>
                <p14:nvPr/>
              </p14:nvContentPartPr>
              <p14:xfrm>
                <a:off x="10372076" y="753645"/>
                <a:ext cx="129600" cy="13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03A35D-F212-82DB-2150-6D48F35723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63436" y="745005"/>
                  <a:ext cx="1472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0C97D8-93AA-1EB2-AB17-21A4C9957C18}"/>
              </a:ext>
            </a:extLst>
          </p:cNvPr>
          <p:cNvGrpSpPr/>
          <p:nvPr/>
        </p:nvGrpSpPr>
        <p:grpSpPr>
          <a:xfrm>
            <a:off x="9101996" y="1298325"/>
            <a:ext cx="1283400" cy="458640"/>
            <a:chOff x="9101996" y="1298325"/>
            <a:chExt cx="12834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4A8CF6-8BF3-8BDF-82EC-10CFFEF33381}"/>
                    </a:ext>
                  </a:extLst>
                </p14:cNvPr>
                <p14:cNvContentPartPr/>
                <p14:nvPr/>
              </p14:nvContentPartPr>
              <p14:xfrm>
                <a:off x="9101996" y="1298325"/>
                <a:ext cx="1283400" cy="85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4A8CF6-8BF3-8BDF-82EC-10CFFEF333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92996" y="1289685"/>
                  <a:ext cx="1301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8B49E3-D3DF-75F1-5FA8-B3453D5C754D}"/>
                    </a:ext>
                  </a:extLst>
                </p14:cNvPr>
                <p14:cNvContentPartPr/>
                <p14:nvPr/>
              </p14:nvContentPartPr>
              <p14:xfrm>
                <a:off x="9715436" y="1465005"/>
                <a:ext cx="363240" cy="29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8B49E3-D3DF-75F1-5FA8-B3453D5C75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06436" y="1456005"/>
                  <a:ext cx="38088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1F2987-4E57-C354-8DA9-F424A72DAA92}"/>
              </a:ext>
            </a:extLst>
          </p:cNvPr>
          <p:cNvGrpSpPr/>
          <p:nvPr/>
        </p:nvGrpSpPr>
        <p:grpSpPr>
          <a:xfrm>
            <a:off x="2221676" y="1790805"/>
            <a:ext cx="2572560" cy="1010880"/>
            <a:chOff x="2221676" y="1790805"/>
            <a:chExt cx="257256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B38165C-E828-613B-CEBE-517201EB0DD6}"/>
                    </a:ext>
                  </a:extLst>
                </p14:cNvPr>
                <p14:cNvContentPartPr/>
                <p14:nvPr/>
              </p14:nvContentPartPr>
              <p14:xfrm>
                <a:off x="2221676" y="2215965"/>
                <a:ext cx="274680" cy="1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B38165C-E828-613B-CEBE-517201EB0D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13036" y="2207325"/>
                  <a:ext cx="292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FF7EAA-A126-B94A-2090-9FD528C71185}"/>
                    </a:ext>
                  </a:extLst>
                </p14:cNvPr>
                <p14:cNvContentPartPr/>
                <p14:nvPr/>
              </p14:nvContentPartPr>
              <p14:xfrm>
                <a:off x="2250116" y="2333685"/>
                <a:ext cx="307080" cy="2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FF7EAA-A126-B94A-2090-9FD528C711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41476" y="2324685"/>
                  <a:ext cx="324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1FCF49-4FE1-0650-93D8-7B1D8AD2183A}"/>
                    </a:ext>
                  </a:extLst>
                </p14:cNvPr>
                <p14:cNvContentPartPr/>
                <p14:nvPr/>
              </p14:nvContentPartPr>
              <p14:xfrm>
                <a:off x="2831156" y="2286165"/>
                <a:ext cx="239760" cy="1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1FCF49-4FE1-0650-93D8-7B1D8AD218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22516" y="2277165"/>
                  <a:ext cx="25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88FC92-32B7-DC1D-3756-BE030F5E30A0}"/>
                    </a:ext>
                  </a:extLst>
                </p14:cNvPr>
                <p14:cNvContentPartPr/>
                <p14:nvPr/>
              </p14:nvContentPartPr>
              <p14:xfrm>
                <a:off x="3090356" y="2138925"/>
                <a:ext cx="627120" cy="37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88FC92-32B7-DC1D-3756-BE030F5E30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81356" y="2129925"/>
                  <a:ext cx="644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AE83D4-476A-1FEC-6D6B-F3DBA1E25252}"/>
                    </a:ext>
                  </a:extLst>
                </p14:cNvPr>
                <p14:cNvContentPartPr/>
                <p14:nvPr/>
              </p14:nvContentPartPr>
              <p14:xfrm>
                <a:off x="3949676" y="1867125"/>
                <a:ext cx="207360" cy="330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AE83D4-476A-1FEC-6D6B-F3DBA1E252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40676" y="1858125"/>
                  <a:ext cx="225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7C5805-EB2E-D2EC-D90F-09216E2A6B18}"/>
                    </a:ext>
                  </a:extLst>
                </p14:cNvPr>
                <p14:cNvContentPartPr/>
                <p14:nvPr/>
              </p14:nvContentPartPr>
              <p14:xfrm>
                <a:off x="4283756" y="1790805"/>
                <a:ext cx="240840" cy="375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7C5805-EB2E-D2EC-D90F-09216E2A6B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4756" y="1782165"/>
                  <a:ext cx="2584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8F50A0-57C4-0408-0C86-23DCA1588D02}"/>
                    </a:ext>
                  </a:extLst>
                </p14:cNvPr>
                <p14:cNvContentPartPr/>
                <p14:nvPr/>
              </p14:nvContentPartPr>
              <p14:xfrm>
                <a:off x="4563836" y="2066925"/>
                <a:ext cx="173520" cy="17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8F50A0-57C4-0408-0C86-23DCA1588D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54836" y="2057925"/>
                  <a:ext cx="19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3B430E-8B9D-1016-17B4-41886E4FFB52}"/>
                    </a:ext>
                  </a:extLst>
                </p14:cNvPr>
                <p14:cNvContentPartPr/>
                <p14:nvPr/>
              </p14:nvContentPartPr>
              <p14:xfrm>
                <a:off x="4613156" y="2132805"/>
                <a:ext cx="181080" cy="4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3B430E-8B9D-1016-17B4-41886E4FFB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04156" y="2123805"/>
                  <a:ext cx="198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5AB8F30-32B8-BBBB-1240-6F5A380583D2}"/>
                    </a:ext>
                  </a:extLst>
                </p14:cNvPr>
                <p14:cNvContentPartPr/>
                <p14:nvPr/>
              </p14:nvContentPartPr>
              <p14:xfrm>
                <a:off x="3965876" y="2302725"/>
                <a:ext cx="744480" cy="9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5AB8F30-32B8-BBBB-1240-6F5A380583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57236" y="2293725"/>
                  <a:ext cx="762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C1A7AF-E6EE-DFB2-9A1D-419AA8515690}"/>
                    </a:ext>
                  </a:extLst>
                </p14:cNvPr>
                <p14:cNvContentPartPr/>
                <p14:nvPr/>
              </p14:nvContentPartPr>
              <p14:xfrm>
                <a:off x="4135436" y="2508645"/>
                <a:ext cx="182160" cy="26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C1A7AF-E6EE-DFB2-9A1D-419AA85156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26796" y="2499645"/>
                  <a:ext cx="199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3DB7D4-84BD-0E70-504C-6933F653F78D}"/>
                    </a:ext>
                  </a:extLst>
                </p14:cNvPr>
                <p14:cNvContentPartPr/>
                <p14:nvPr/>
              </p14:nvContentPartPr>
              <p14:xfrm>
                <a:off x="4475996" y="2546085"/>
                <a:ext cx="237240" cy="25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3DB7D4-84BD-0E70-504C-6933F653F7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66996" y="2537445"/>
                  <a:ext cx="254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476AA59-56C0-E95A-30BA-830E8561A345}"/>
                    </a:ext>
                  </a:extLst>
                </p14:cNvPr>
                <p14:cNvContentPartPr/>
                <p14:nvPr/>
              </p14:nvContentPartPr>
              <p14:xfrm>
                <a:off x="4513796" y="2674605"/>
                <a:ext cx="26388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476AA59-56C0-E95A-30BA-830E8561A3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04796" y="2665965"/>
                  <a:ext cx="281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62C8EE7-1083-D1E2-FEEB-D841BC5AE991}"/>
              </a:ext>
            </a:extLst>
          </p:cNvPr>
          <p:cNvGrpSpPr/>
          <p:nvPr/>
        </p:nvGrpSpPr>
        <p:grpSpPr>
          <a:xfrm>
            <a:off x="7563716" y="2818965"/>
            <a:ext cx="1737360" cy="882000"/>
            <a:chOff x="7563716" y="2818965"/>
            <a:chExt cx="173736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10BCDC-7F73-49AC-18F0-B583BFCF28FF}"/>
                    </a:ext>
                  </a:extLst>
                </p14:cNvPr>
                <p14:cNvContentPartPr/>
                <p14:nvPr/>
              </p14:nvContentPartPr>
              <p14:xfrm>
                <a:off x="7563716" y="2818965"/>
                <a:ext cx="1737360" cy="882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10BCDC-7F73-49AC-18F0-B583BFCF28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4716" y="2810325"/>
                  <a:ext cx="1755000" cy="89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412EE0-90F8-8EC6-48DF-B93397249626}"/>
                    </a:ext>
                  </a:extLst>
                </p14:cNvPr>
                <p14:cNvContentPartPr/>
                <p14:nvPr/>
              </p14:nvContentPartPr>
              <p14:xfrm>
                <a:off x="8650556" y="3081765"/>
                <a:ext cx="144720" cy="22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412EE0-90F8-8EC6-48DF-B933972496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41556" y="3072765"/>
                  <a:ext cx="162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40930E7-E37C-EED7-66B5-F28067C867AE}"/>
                    </a:ext>
                  </a:extLst>
                </p14:cNvPr>
                <p14:cNvContentPartPr/>
                <p14:nvPr/>
              </p14:nvContentPartPr>
              <p14:xfrm>
                <a:off x="8352476" y="3011925"/>
                <a:ext cx="412560" cy="3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40930E7-E37C-EED7-66B5-F28067C867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43476" y="3003285"/>
                  <a:ext cx="4302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5676486-8C32-59D8-A5B5-D3AA95B29E85}"/>
              </a:ext>
            </a:extLst>
          </p:cNvPr>
          <p:cNvGrpSpPr/>
          <p:nvPr/>
        </p:nvGrpSpPr>
        <p:grpSpPr>
          <a:xfrm>
            <a:off x="782756" y="2994645"/>
            <a:ext cx="6431400" cy="1933560"/>
            <a:chOff x="782756" y="2994645"/>
            <a:chExt cx="6431400" cy="19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F0E0A2-DB02-01B4-A2E2-46923E19A2BF}"/>
                    </a:ext>
                  </a:extLst>
                </p14:cNvPr>
                <p14:cNvContentPartPr/>
                <p14:nvPr/>
              </p14:nvContentPartPr>
              <p14:xfrm>
                <a:off x="782756" y="3330165"/>
                <a:ext cx="1835640" cy="60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F0E0A2-DB02-01B4-A2E2-46923E19A2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3756" y="3321525"/>
                  <a:ext cx="185328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2F12CE-3622-C5C4-EF23-7B8FF436CE36}"/>
                    </a:ext>
                  </a:extLst>
                </p14:cNvPr>
                <p14:cNvContentPartPr/>
                <p14:nvPr/>
              </p14:nvContentPartPr>
              <p14:xfrm>
                <a:off x="2713076" y="3754245"/>
                <a:ext cx="122400" cy="231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2F12CE-3622-C5C4-EF23-7B8FF436CE3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4076" y="3745245"/>
                  <a:ext cx="140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5DCDE51-2DB4-6BBB-AC06-51D93474653E}"/>
                    </a:ext>
                  </a:extLst>
                </p14:cNvPr>
                <p14:cNvContentPartPr/>
                <p14:nvPr/>
              </p14:nvContentPartPr>
              <p14:xfrm>
                <a:off x="3139676" y="3268965"/>
                <a:ext cx="567720" cy="526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5DCDE51-2DB4-6BBB-AC06-51D9347465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30676" y="3259965"/>
                  <a:ext cx="5853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AC2AC0-2A8F-1854-7DCA-008574249B63}"/>
                    </a:ext>
                  </a:extLst>
                </p14:cNvPr>
                <p14:cNvContentPartPr/>
                <p14:nvPr/>
              </p14:nvContentPartPr>
              <p14:xfrm>
                <a:off x="3934916" y="3454005"/>
                <a:ext cx="234000" cy="148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AC2AC0-2A8F-1854-7DCA-008574249B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6276" y="3445365"/>
                  <a:ext cx="251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CA0650-CBA2-7864-C647-5B88EE10F059}"/>
                    </a:ext>
                  </a:extLst>
                </p14:cNvPr>
                <p14:cNvContentPartPr/>
                <p14:nvPr/>
              </p14:nvContentPartPr>
              <p14:xfrm>
                <a:off x="4493276" y="2994645"/>
                <a:ext cx="2720880" cy="688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CA0650-CBA2-7864-C647-5B88EE10F0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84636" y="2985645"/>
                  <a:ext cx="27385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5671FFB-740C-BB7F-5924-FD7EF2CCBC70}"/>
                    </a:ext>
                  </a:extLst>
                </p14:cNvPr>
                <p14:cNvContentPartPr/>
                <p14:nvPr/>
              </p14:nvContentPartPr>
              <p14:xfrm>
                <a:off x="6950636" y="3175365"/>
                <a:ext cx="73800" cy="5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5671FFB-740C-BB7F-5924-FD7EF2CCBC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41996" y="3166365"/>
                  <a:ext cx="91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EE9F47-E1F5-3129-FDFD-B2CC69A02D96}"/>
                    </a:ext>
                  </a:extLst>
                </p14:cNvPr>
                <p14:cNvContentPartPr/>
                <p14:nvPr/>
              </p14:nvContentPartPr>
              <p14:xfrm>
                <a:off x="6533396" y="3094725"/>
                <a:ext cx="352800" cy="41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EE9F47-E1F5-3129-FDFD-B2CC69A02D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24756" y="3085725"/>
                  <a:ext cx="370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DC48239-5683-E790-4150-07D557AF8F67}"/>
                    </a:ext>
                  </a:extLst>
                </p14:cNvPr>
                <p14:cNvContentPartPr/>
                <p14:nvPr/>
              </p14:nvContentPartPr>
              <p14:xfrm>
                <a:off x="4857236" y="3199125"/>
                <a:ext cx="34920" cy="43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DC48239-5683-E790-4150-07D557AF8F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48236" y="3190485"/>
                  <a:ext cx="52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71417C-4726-B36D-0906-B73F8A779DB0}"/>
                    </a:ext>
                  </a:extLst>
                </p14:cNvPr>
                <p14:cNvContentPartPr/>
                <p14:nvPr/>
              </p14:nvContentPartPr>
              <p14:xfrm>
                <a:off x="1613276" y="4275885"/>
                <a:ext cx="24480" cy="355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71417C-4726-B36D-0906-B73F8A779DB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04276" y="4266885"/>
                  <a:ext cx="42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62801B5-BE4C-CB0F-E6CF-B3052B28C5EE}"/>
                    </a:ext>
                  </a:extLst>
                </p14:cNvPr>
                <p14:cNvContentPartPr/>
                <p14:nvPr/>
              </p14:nvContentPartPr>
              <p14:xfrm>
                <a:off x="1565396" y="4222965"/>
                <a:ext cx="321480" cy="34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62801B5-BE4C-CB0F-E6CF-B3052B28C5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56396" y="4214325"/>
                  <a:ext cx="339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5403BB-2FA6-475A-A677-0F9B4431F62D}"/>
                    </a:ext>
                  </a:extLst>
                </p14:cNvPr>
                <p14:cNvContentPartPr/>
                <p14:nvPr/>
              </p14:nvContentPartPr>
              <p14:xfrm>
                <a:off x="1576196" y="4404045"/>
                <a:ext cx="331200" cy="18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5403BB-2FA6-475A-A677-0F9B4431F6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67196" y="4395405"/>
                  <a:ext cx="348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40A9BD-4837-EE75-83DC-234D23C72101}"/>
                    </a:ext>
                  </a:extLst>
                </p14:cNvPr>
                <p14:cNvContentPartPr/>
                <p14:nvPr/>
              </p14:nvContentPartPr>
              <p14:xfrm>
                <a:off x="1910636" y="4597005"/>
                <a:ext cx="21600" cy="300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40A9BD-4837-EE75-83DC-234D23C721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01636" y="4588365"/>
                  <a:ext cx="39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AF66E9-2250-2BE4-147B-D6D60E0DCF82}"/>
                    </a:ext>
                  </a:extLst>
                </p14:cNvPr>
                <p14:cNvContentPartPr/>
                <p14:nvPr/>
              </p14:nvContentPartPr>
              <p14:xfrm>
                <a:off x="1989836" y="4644165"/>
                <a:ext cx="17640" cy="284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AF66E9-2250-2BE4-147B-D6D60E0DCF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80836" y="4635525"/>
                  <a:ext cx="35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F649CA-564F-8D50-9E63-9055F8623C80}"/>
                    </a:ext>
                  </a:extLst>
                </p14:cNvPr>
                <p14:cNvContentPartPr/>
                <p14:nvPr/>
              </p14:nvContentPartPr>
              <p14:xfrm>
                <a:off x="2560076" y="4333125"/>
                <a:ext cx="293400" cy="55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F649CA-564F-8D50-9E63-9055F8623C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51076" y="4324125"/>
                  <a:ext cx="311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7266EA-1944-E0D4-2490-B91B9A17C657}"/>
                    </a:ext>
                  </a:extLst>
                </p14:cNvPr>
                <p14:cNvContentPartPr/>
                <p14:nvPr/>
              </p14:nvContentPartPr>
              <p14:xfrm>
                <a:off x="2592476" y="4459125"/>
                <a:ext cx="30456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7266EA-1944-E0D4-2490-B91B9A17C6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83836" y="4450485"/>
                  <a:ext cx="32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453390-ADAB-321A-3200-BCFD765A91DE}"/>
                    </a:ext>
                  </a:extLst>
                </p14:cNvPr>
                <p14:cNvContentPartPr/>
                <p14:nvPr/>
              </p14:nvContentPartPr>
              <p14:xfrm>
                <a:off x="3209876" y="4427805"/>
                <a:ext cx="23112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453390-ADAB-321A-3200-BCFD765A91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01236" y="4418805"/>
                  <a:ext cx="24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23D0D6-D40B-AE1E-06A8-5BD8CC5305D4}"/>
                    </a:ext>
                  </a:extLst>
                </p14:cNvPr>
                <p14:cNvContentPartPr/>
                <p14:nvPr/>
              </p14:nvContentPartPr>
              <p14:xfrm>
                <a:off x="3410396" y="4358685"/>
                <a:ext cx="468720" cy="340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23D0D6-D40B-AE1E-06A8-5BD8CC5305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01396" y="4350045"/>
                  <a:ext cx="486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BA8692-29E7-6883-662D-79C994B38D95}"/>
                    </a:ext>
                  </a:extLst>
                </p14:cNvPr>
                <p14:cNvContentPartPr/>
                <p14:nvPr/>
              </p14:nvContentPartPr>
              <p14:xfrm>
                <a:off x="4056236" y="3970965"/>
                <a:ext cx="192960" cy="345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BA8692-29E7-6883-662D-79C994B38D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47236" y="3962325"/>
                  <a:ext cx="210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1CAF55-43EB-8818-B0C7-A64F1FD08F33}"/>
                    </a:ext>
                  </a:extLst>
                </p14:cNvPr>
                <p14:cNvContentPartPr/>
                <p14:nvPr/>
              </p14:nvContentPartPr>
              <p14:xfrm>
                <a:off x="4340276" y="3967725"/>
                <a:ext cx="201600" cy="37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1CAF55-43EB-8818-B0C7-A64F1FD08F3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31276" y="3959085"/>
                  <a:ext cx="219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3C58754-8597-DBEE-CF17-EDEDB9E79A9F}"/>
              </a:ext>
            </a:extLst>
          </p:cNvPr>
          <p:cNvGrpSpPr/>
          <p:nvPr/>
        </p:nvGrpSpPr>
        <p:grpSpPr>
          <a:xfrm>
            <a:off x="4040756" y="4487565"/>
            <a:ext cx="635400" cy="427680"/>
            <a:chOff x="4040756" y="4487565"/>
            <a:chExt cx="6354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1567BA-D7C7-EAF7-89A6-32B43639A1A7}"/>
                    </a:ext>
                  </a:extLst>
                </p14:cNvPr>
                <p14:cNvContentPartPr/>
                <p14:nvPr/>
              </p14:nvContentPartPr>
              <p14:xfrm>
                <a:off x="4040756" y="4487565"/>
                <a:ext cx="635400" cy="12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1567BA-D7C7-EAF7-89A6-32B43639A1A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31756" y="4478925"/>
                  <a:ext cx="65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CB5731-64BE-048E-1B56-A882CB530BA8}"/>
                    </a:ext>
                  </a:extLst>
                </p14:cNvPr>
                <p14:cNvContentPartPr/>
                <p14:nvPr/>
              </p14:nvContentPartPr>
              <p14:xfrm>
                <a:off x="4085036" y="4566045"/>
                <a:ext cx="164520" cy="34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CB5731-64BE-048E-1B56-A882CB530B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76036" y="4557405"/>
                  <a:ext cx="182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F937562-8473-CFA6-2607-14BF1CC1F6CD}"/>
                    </a:ext>
                  </a:extLst>
                </p14:cNvPr>
                <p14:cNvContentPartPr/>
                <p14:nvPr/>
              </p14:nvContentPartPr>
              <p14:xfrm>
                <a:off x="4379156" y="4654965"/>
                <a:ext cx="206280" cy="20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F937562-8473-CFA6-2607-14BF1CC1F6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0156" y="4646325"/>
                  <a:ext cx="223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389182-B32C-2132-B630-06C5377510D7}"/>
                    </a:ext>
                  </a:extLst>
                </p14:cNvPr>
                <p14:cNvContentPartPr/>
                <p14:nvPr/>
              </p14:nvContentPartPr>
              <p14:xfrm>
                <a:off x="4341356" y="4558845"/>
                <a:ext cx="279000" cy="39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389182-B32C-2132-B630-06C5377510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32716" y="4549845"/>
                  <a:ext cx="29664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5A7174B-8CF9-99A4-FAD5-EFF7A8E6B1C8}"/>
                  </a:ext>
                </a:extLst>
              </p14:cNvPr>
              <p14:cNvContentPartPr/>
              <p14:nvPr/>
            </p14:nvContentPartPr>
            <p14:xfrm>
              <a:off x="1518956" y="4067445"/>
              <a:ext cx="392760" cy="381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5A7174B-8CF9-99A4-FAD5-EFF7A8E6B1C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509956" y="4058805"/>
                <a:ext cx="4104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FF94-DF92-E503-73C9-C378F7FCD385}"/>
              </a:ext>
            </a:extLst>
          </p:cNvPr>
          <p:cNvGrpSpPr/>
          <p:nvPr/>
        </p:nvGrpSpPr>
        <p:grpSpPr>
          <a:xfrm>
            <a:off x="5255756" y="3988605"/>
            <a:ext cx="2296912" cy="701280"/>
            <a:chOff x="5255756" y="3988605"/>
            <a:chExt cx="2296912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EF6FD2C-A1F8-0414-F1AB-BF14128664AE}"/>
                    </a:ext>
                  </a:extLst>
                </p14:cNvPr>
                <p14:cNvContentPartPr/>
                <p14:nvPr/>
              </p14:nvContentPartPr>
              <p14:xfrm>
                <a:off x="5255756" y="4323765"/>
                <a:ext cx="30888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EF6FD2C-A1F8-0414-F1AB-BF14128664A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7116" y="4315125"/>
                  <a:ext cx="32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4D304A-679F-8E94-E01A-56B846EF6395}"/>
                    </a:ext>
                  </a:extLst>
                </p14:cNvPr>
                <p14:cNvContentPartPr/>
                <p14:nvPr/>
              </p14:nvContentPartPr>
              <p14:xfrm>
                <a:off x="5280596" y="4426005"/>
                <a:ext cx="322920" cy="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4D304A-679F-8E94-E01A-56B846EF639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71596" y="4417365"/>
                  <a:ext cx="340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2C31A0-BFC4-309C-542D-E7F86734A4DD}"/>
                    </a:ext>
                  </a:extLst>
                </p14:cNvPr>
                <p14:cNvContentPartPr/>
                <p14:nvPr/>
              </p14:nvContentPartPr>
              <p14:xfrm>
                <a:off x="6626028" y="4105605"/>
                <a:ext cx="34884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2C31A0-BFC4-309C-542D-E7F86734A4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17019" y="4096605"/>
                  <a:ext cx="366498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73101E-681A-E6F7-6BF9-8D7A919BC42D}"/>
                    </a:ext>
                  </a:extLst>
                </p14:cNvPr>
                <p14:cNvContentPartPr/>
                <p14:nvPr/>
              </p14:nvContentPartPr>
              <p14:xfrm>
                <a:off x="6650148" y="3989685"/>
                <a:ext cx="330840" cy="68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73101E-681A-E6F7-6BF9-8D7A919BC4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41158" y="3980685"/>
                  <a:ext cx="348461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159475B-E01F-C861-7F8C-9349C44DDA98}"/>
                    </a:ext>
                  </a:extLst>
                </p14:cNvPr>
                <p14:cNvContentPartPr/>
                <p14:nvPr/>
              </p14:nvContentPartPr>
              <p14:xfrm>
                <a:off x="6974508" y="4404045"/>
                <a:ext cx="36000" cy="261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159475B-E01F-C861-7F8C-9349C44DDA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65508" y="4395045"/>
                  <a:ext cx="53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BFD597-3E55-A177-9DC0-FD631B863741}"/>
                    </a:ext>
                  </a:extLst>
                </p14:cNvPr>
                <p14:cNvContentPartPr/>
                <p14:nvPr/>
              </p14:nvContentPartPr>
              <p14:xfrm>
                <a:off x="7066668" y="4414845"/>
                <a:ext cx="86040" cy="275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BFD597-3E55-A177-9DC0-FD631B86374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7668" y="4405833"/>
                  <a:ext cx="103680" cy="292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31B1A4-7D17-49A5-C7A8-6EB006AE0C6E}"/>
                    </a:ext>
                  </a:extLst>
                </p14:cNvPr>
                <p14:cNvContentPartPr/>
                <p14:nvPr/>
              </p14:nvContentPartPr>
              <p14:xfrm>
                <a:off x="7263228" y="3988605"/>
                <a:ext cx="289440" cy="47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31B1A4-7D17-49A5-C7A8-6EB006AE0C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54228" y="3979605"/>
                  <a:ext cx="30708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CF54352-9E17-E8CF-1EC2-DB92CC6ABCD7}"/>
              </a:ext>
            </a:extLst>
          </p:cNvPr>
          <p:cNvGrpSpPr/>
          <p:nvPr/>
        </p:nvGrpSpPr>
        <p:grpSpPr>
          <a:xfrm>
            <a:off x="3026276" y="5017845"/>
            <a:ext cx="876240" cy="899280"/>
            <a:chOff x="3026276" y="5017845"/>
            <a:chExt cx="876240" cy="89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CAFBBB-C33F-A494-1F2C-BF101E36FA8A}"/>
                    </a:ext>
                  </a:extLst>
                </p14:cNvPr>
                <p14:cNvContentPartPr/>
                <p14:nvPr/>
              </p14:nvContentPartPr>
              <p14:xfrm>
                <a:off x="3026276" y="5074005"/>
                <a:ext cx="839160" cy="84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CAFBBB-C33F-A494-1F2C-BF101E36FA8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17276" y="5065005"/>
                  <a:ext cx="85680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3EFA6E8-4FDD-E44A-463E-2EA97D0C97A0}"/>
                    </a:ext>
                  </a:extLst>
                </p14:cNvPr>
                <p14:cNvContentPartPr/>
                <p14:nvPr/>
              </p14:nvContentPartPr>
              <p14:xfrm>
                <a:off x="3622796" y="5017845"/>
                <a:ext cx="279720" cy="13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3EFA6E8-4FDD-E44A-463E-2EA97D0C97A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13796" y="5008845"/>
                  <a:ext cx="2973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F80074C-77F8-FD0D-F420-341C82EABCE4}"/>
              </a:ext>
            </a:extLst>
          </p:cNvPr>
          <p:cNvGrpSpPr/>
          <p:nvPr/>
        </p:nvGrpSpPr>
        <p:grpSpPr>
          <a:xfrm>
            <a:off x="2120156" y="5696085"/>
            <a:ext cx="5752800" cy="767520"/>
            <a:chOff x="2120156" y="5696085"/>
            <a:chExt cx="575280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52F9C6-A443-0467-208E-1EE52F352A2B}"/>
                    </a:ext>
                  </a:extLst>
                </p14:cNvPr>
                <p14:cNvContentPartPr/>
                <p14:nvPr/>
              </p14:nvContentPartPr>
              <p14:xfrm>
                <a:off x="2120156" y="5962845"/>
                <a:ext cx="189720" cy="392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52F9C6-A443-0467-208E-1EE52F352A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11156" y="5953845"/>
                  <a:ext cx="2073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931EB68-FF01-5872-226B-8B40ED5720D6}"/>
                    </a:ext>
                  </a:extLst>
                </p14:cNvPr>
                <p14:cNvContentPartPr/>
                <p14:nvPr/>
              </p14:nvContentPartPr>
              <p14:xfrm>
                <a:off x="2398796" y="6103245"/>
                <a:ext cx="210960" cy="232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931EB68-FF01-5872-226B-8B40ED5720D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89796" y="6094605"/>
                  <a:ext cx="228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B49E95-F001-B2D9-5EA5-CE3ABB9E1489}"/>
                    </a:ext>
                  </a:extLst>
                </p14:cNvPr>
                <p14:cNvContentPartPr/>
                <p14:nvPr/>
              </p14:nvContentPartPr>
              <p14:xfrm>
                <a:off x="2432996" y="5974725"/>
                <a:ext cx="208080" cy="1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B49E95-F001-B2D9-5EA5-CE3ABB9E14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23996" y="5965725"/>
                  <a:ext cx="22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247341B-72AE-C460-64F2-C89A6472FD0F}"/>
                    </a:ext>
                  </a:extLst>
                </p14:cNvPr>
                <p14:cNvContentPartPr/>
                <p14:nvPr/>
              </p14:nvContentPartPr>
              <p14:xfrm>
                <a:off x="2836196" y="6119085"/>
                <a:ext cx="428400" cy="221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247341B-72AE-C460-64F2-C89A6472FD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27556" y="6110085"/>
                  <a:ext cx="446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DA94A53-7D6B-C0A8-F96F-AEEEF23C7C2F}"/>
                    </a:ext>
                  </a:extLst>
                </p14:cNvPr>
                <p14:cNvContentPartPr/>
                <p14:nvPr/>
              </p14:nvContentPartPr>
              <p14:xfrm>
                <a:off x="3018716" y="6008925"/>
                <a:ext cx="42840" cy="96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DA94A53-7D6B-C0A8-F96F-AEEEF23C7C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09716" y="6000285"/>
                  <a:ext cx="60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33448E-7503-4C15-CD4A-31037F3B2F8F}"/>
                    </a:ext>
                  </a:extLst>
                </p14:cNvPr>
                <p14:cNvContentPartPr/>
                <p14:nvPr/>
              </p14:nvContentPartPr>
              <p14:xfrm>
                <a:off x="3368996" y="6147525"/>
                <a:ext cx="304560" cy="155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33448E-7503-4C15-CD4A-31037F3B2F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60356" y="6138885"/>
                  <a:ext cx="322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7EE83D-81CF-3D12-63F7-6053F3ED4E3C}"/>
                    </a:ext>
                  </a:extLst>
                </p14:cNvPr>
                <p14:cNvContentPartPr/>
                <p14:nvPr/>
              </p14:nvContentPartPr>
              <p14:xfrm>
                <a:off x="3786596" y="5802645"/>
                <a:ext cx="728640" cy="49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7EE83D-81CF-3D12-63F7-6053F3ED4E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77956" y="5794005"/>
                  <a:ext cx="7462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2826CEF-A398-754A-F97D-C7AD2711EA85}"/>
                    </a:ext>
                  </a:extLst>
                </p14:cNvPr>
                <p14:cNvContentPartPr/>
                <p14:nvPr/>
              </p14:nvContentPartPr>
              <p14:xfrm>
                <a:off x="4181156" y="5971845"/>
                <a:ext cx="44280" cy="31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2826CEF-A398-754A-F97D-C7AD2711EA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2516" y="5962845"/>
                  <a:ext cx="61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86CA1C-6B69-B90F-3E7E-AB56EA80575B}"/>
                    </a:ext>
                  </a:extLst>
                </p14:cNvPr>
                <p14:cNvContentPartPr/>
                <p14:nvPr/>
              </p14:nvContentPartPr>
              <p14:xfrm>
                <a:off x="4658156" y="5774565"/>
                <a:ext cx="1337040" cy="514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86CA1C-6B69-B90F-3E7E-AB56EA80575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49156" y="5765925"/>
                  <a:ext cx="13546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38BC92-4DD9-FF9B-51B7-71E51B5DB240}"/>
                    </a:ext>
                  </a:extLst>
                </p14:cNvPr>
                <p14:cNvContentPartPr/>
                <p14:nvPr/>
              </p14:nvContentPartPr>
              <p14:xfrm>
                <a:off x="5692076" y="5917125"/>
                <a:ext cx="340920" cy="2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38BC92-4DD9-FF9B-51B7-71E51B5DB2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83076" y="5908125"/>
                  <a:ext cx="358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7995D0-11B4-640D-38CB-919A6169AA04}"/>
                    </a:ext>
                  </a:extLst>
                </p14:cNvPr>
                <p14:cNvContentPartPr/>
                <p14:nvPr/>
              </p14:nvContentPartPr>
              <p14:xfrm>
                <a:off x="6292196" y="5696085"/>
                <a:ext cx="987840" cy="767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7995D0-11B4-640D-38CB-919A6169AA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83196" y="5687445"/>
                  <a:ext cx="100548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A03959-300F-4F36-7C0B-6127D52BFB85}"/>
                    </a:ext>
                  </a:extLst>
                </p14:cNvPr>
                <p14:cNvContentPartPr/>
                <p14:nvPr/>
              </p14:nvContentPartPr>
              <p14:xfrm>
                <a:off x="7505036" y="5869965"/>
                <a:ext cx="367920" cy="37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A03959-300F-4F36-7C0B-6127D52BFB8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96396" y="5860965"/>
                  <a:ext cx="3855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31B0A2-A25C-0D15-944A-8A44AC893C99}"/>
                    </a:ext>
                  </a:extLst>
                </p14:cNvPr>
                <p14:cNvContentPartPr/>
                <p14:nvPr/>
              </p14:nvContentPartPr>
              <p14:xfrm>
                <a:off x="7430156" y="5734965"/>
                <a:ext cx="318240" cy="1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31B0A2-A25C-0D15-944A-8A44AC893C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21516" y="5726325"/>
                  <a:ext cx="335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0275B2-8832-3920-B6FF-5628910871EC}"/>
              </a:ext>
            </a:extLst>
          </p:cNvPr>
          <p:cNvGrpSpPr/>
          <p:nvPr/>
        </p:nvGrpSpPr>
        <p:grpSpPr>
          <a:xfrm>
            <a:off x="5922670" y="4282324"/>
            <a:ext cx="692280" cy="356040"/>
            <a:chOff x="5922670" y="4282324"/>
            <a:chExt cx="69228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591CF2-1989-6476-020E-AAD5341FD869}"/>
                    </a:ext>
                  </a:extLst>
                </p14:cNvPr>
                <p14:cNvContentPartPr/>
                <p14:nvPr/>
              </p14:nvContentPartPr>
              <p14:xfrm>
                <a:off x="5922670" y="4350004"/>
                <a:ext cx="282240" cy="4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591CF2-1989-6476-020E-AAD5341FD8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14030" y="4341004"/>
                  <a:ext cx="299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6DEEE2-A959-50EE-3116-37ADE02E4729}"/>
                    </a:ext>
                  </a:extLst>
                </p14:cNvPr>
                <p14:cNvContentPartPr/>
                <p14:nvPr/>
              </p14:nvContentPartPr>
              <p14:xfrm>
                <a:off x="6230110" y="4282324"/>
                <a:ext cx="384840" cy="35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6DEEE2-A959-50EE-3116-37ADE02E47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21470" y="4273684"/>
                  <a:ext cx="402480" cy="37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141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01176A-92EC-E7C8-276D-98CFFDFE1161}"/>
                  </a:ext>
                </a:extLst>
              </p14:cNvPr>
              <p14:cNvContentPartPr/>
              <p14:nvPr/>
            </p14:nvContentPartPr>
            <p14:xfrm>
              <a:off x="682316" y="184485"/>
              <a:ext cx="14256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01176A-92EC-E7C8-276D-98CFFDFE11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316" y="175845"/>
                <a:ext cx="16020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AEE1822-50F7-815D-30A4-7143609970C2}"/>
              </a:ext>
            </a:extLst>
          </p:cNvPr>
          <p:cNvGrpSpPr/>
          <p:nvPr/>
        </p:nvGrpSpPr>
        <p:grpSpPr>
          <a:xfrm>
            <a:off x="881036" y="187005"/>
            <a:ext cx="1541160" cy="519480"/>
            <a:chOff x="881036" y="187005"/>
            <a:chExt cx="154116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442F2B-DF4A-9EB2-1FCB-D0C967B91835}"/>
                    </a:ext>
                  </a:extLst>
                </p14:cNvPr>
                <p14:cNvContentPartPr/>
                <p14:nvPr/>
              </p14:nvContentPartPr>
              <p14:xfrm>
                <a:off x="881036" y="194205"/>
                <a:ext cx="982080" cy="51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442F2B-DF4A-9EB2-1FCB-D0C967B918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2396" y="185565"/>
                  <a:ext cx="9997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5F09945-597F-AC40-0CC1-7687E7D846A1}"/>
                    </a:ext>
                  </a:extLst>
                </p14:cNvPr>
                <p14:cNvContentPartPr/>
                <p14:nvPr/>
              </p14:nvContentPartPr>
              <p14:xfrm>
                <a:off x="1431116" y="18700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5F09945-597F-AC40-0CC1-7687E7D846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2116" y="178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7A1A9D-3E0B-59BF-6FE1-1662CA3EDD77}"/>
                    </a:ext>
                  </a:extLst>
                </p14:cNvPr>
                <p14:cNvContentPartPr/>
                <p14:nvPr/>
              </p14:nvContentPartPr>
              <p14:xfrm>
                <a:off x="1687796" y="349005"/>
                <a:ext cx="308880" cy="18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7A1A9D-3E0B-59BF-6FE1-1662CA3EDD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9156" y="340005"/>
                  <a:ext cx="326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18C83A-D5E8-1038-81AD-F0E2FCF92AED}"/>
                    </a:ext>
                  </a:extLst>
                </p14:cNvPr>
                <p14:cNvContentPartPr/>
                <p14:nvPr/>
              </p14:nvContentPartPr>
              <p14:xfrm>
                <a:off x="2226356" y="229485"/>
                <a:ext cx="195840" cy="29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18C83A-D5E8-1038-81AD-F0E2FCF92A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17356" y="220485"/>
                  <a:ext cx="21348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FF8E91-E255-CE50-B976-E9D679F0E836}"/>
              </a:ext>
            </a:extLst>
          </p:cNvPr>
          <p:cNvGrpSpPr/>
          <p:nvPr/>
        </p:nvGrpSpPr>
        <p:grpSpPr>
          <a:xfrm>
            <a:off x="2665196" y="100965"/>
            <a:ext cx="2059200" cy="421560"/>
            <a:chOff x="2665196" y="100965"/>
            <a:chExt cx="205920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0AE4B8-2B54-B20A-53B8-BE96BC1C08EE}"/>
                    </a:ext>
                  </a:extLst>
                </p14:cNvPr>
                <p14:cNvContentPartPr/>
                <p14:nvPr/>
              </p14:nvContentPartPr>
              <p14:xfrm>
                <a:off x="2665196" y="100965"/>
                <a:ext cx="2059200" cy="421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0AE4B8-2B54-B20A-53B8-BE96BC1C08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6196" y="92325"/>
                  <a:ext cx="20768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ECCEDF-F6C7-AAB0-7D44-209356B5EFF5}"/>
                    </a:ext>
                  </a:extLst>
                </p14:cNvPr>
                <p14:cNvContentPartPr/>
                <p14:nvPr/>
              </p14:nvContentPartPr>
              <p14:xfrm>
                <a:off x="4344596" y="295725"/>
                <a:ext cx="36000" cy="1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ECCEDF-F6C7-AAB0-7D44-209356B5EF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35956" y="287085"/>
                  <a:ext cx="53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4C9C0D-89F0-E739-A8B6-6DC84F63D29F}"/>
                    </a:ext>
                  </a:extLst>
                </p14:cNvPr>
                <p14:cNvContentPartPr/>
                <p14:nvPr/>
              </p14:nvContentPartPr>
              <p14:xfrm>
                <a:off x="4068836" y="195645"/>
                <a:ext cx="323280" cy="34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4C9C0D-89F0-E739-A8B6-6DC84F63D2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0196" y="187005"/>
                  <a:ext cx="340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547E3A-98C0-80A3-6F7A-FD2A5D1C2A26}"/>
                    </a:ext>
                  </a:extLst>
                </p14:cNvPr>
                <p14:cNvContentPartPr/>
                <p14:nvPr/>
              </p14:nvContentPartPr>
              <p14:xfrm>
                <a:off x="3722156" y="373845"/>
                <a:ext cx="91080" cy="12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547E3A-98C0-80A3-6F7A-FD2A5D1C2A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3516" y="364845"/>
                  <a:ext cx="1087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83DD7F-A902-A940-D8EA-245BF757F456}"/>
              </a:ext>
            </a:extLst>
          </p:cNvPr>
          <p:cNvGrpSpPr/>
          <p:nvPr/>
        </p:nvGrpSpPr>
        <p:grpSpPr>
          <a:xfrm>
            <a:off x="1368116" y="688485"/>
            <a:ext cx="4325400" cy="792000"/>
            <a:chOff x="1368116" y="688485"/>
            <a:chExt cx="4325400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C5C912-7FE8-422F-9484-604DBD12D073}"/>
                    </a:ext>
                  </a:extLst>
                </p14:cNvPr>
                <p14:cNvContentPartPr/>
                <p14:nvPr/>
              </p14:nvContentPartPr>
              <p14:xfrm>
                <a:off x="1368116" y="782445"/>
                <a:ext cx="1767240" cy="698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C5C912-7FE8-422F-9484-604DBD12D0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9476" y="773445"/>
                  <a:ext cx="178488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B57F90-A702-86A4-76C7-FFF53B4F8DB0}"/>
                    </a:ext>
                  </a:extLst>
                </p14:cNvPr>
                <p14:cNvContentPartPr/>
                <p14:nvPr/>
              </p14:nvContentPartPr>
              <p14:xfrm>
                <a:off x="2981996" y="102112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B57F90-A702-86A4-76C7-FFF53B4F8D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73356" y="101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C08A0-1897-E7D0-ED98-933DD197D16F}"/>
                    </a:ext>
                  </a:extLst>
                </p14:cNvPr>
                <p14:cNvContentPartPr/>
                <p14:nvPr/>
              </p14:nvContentPartPr>
              <p14:xfrm>
                <a:off x="2795876" y="910965"/>
                <a:ext cx="198360" cy="11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C08A0-1897-E7D0-ED98-933DD197D1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86876" y="902325"/>
                  <a:ext cx="21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44709A-3403-8D2B-2F76-A296EBF2BF1C}"/>
                    </a:ext>
                  </a:extLst>
                </p14:cNvPr>
                <p14:cNvContentPartPr/>
                <p14:nvPr/>
              </p14:nvContentPartPr>
              <p14:xfrm>
                <a:off x="3329036" y="787125"/>
                <a:ext cx="1614600" cy="46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44709A-3403-8D2B-2F76-A296EBF2BF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20036" y="778485"/>
                  <a:ext cx="16322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2C75E6-EFA8-2DAD-38F8-8DCB07D1B3F7}"/>
                    </a:ext>
                  </a:extLst>
                </p14:cNvPr>
                <p14:cNvContentPartPr/>
                <p14:nvPr/>
              </p14:nvContentPartPr>
              <p14:xfrm>
                <a:off x="4733396" y="878565"/>
                <a:ext cx="327960" cy="2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2C75E6-EFA8-2DAD-38F8-8DCB07D1B3F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24756" y="869925"/>
                  <a:ext cx="345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1C8BC6-310F-BECF-D9E6-5C5B74247568}"/>
                    </a:ext>
                  </a:extLst>
                </p14:cNvPr>
                <p14:cNvContentPartPr/>
                <p14:nvPr/>
              </p14:nvContentPartPr>
              <p14:xfrm>
                <a:off x="5285276" y="688485"/>
                <a:ext cx="408240" cy="55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1C8BC6-310F-BECF-D9E6-5C5B742475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76636" y="679845"/>
                  <a:ext cx="425880" cy="57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B3C47B-5D0A-7AB7-34CD-201E0B214A3B}"/>
              </a:ext>
            </a:extLst>
          </p:cNvPr>
          <p:cNvGrpSpPr/>
          <p:nvPr/>
        </p:nvGrpSpPr>
        <p:grpSpPr>
          <a:xfrm>
            <a:off x="5986916" y="601365"/>
            <a:ext cx="4799520" cy="767160"/>
            <a:chOff x="5986916" y="601365"/>
            <a:chExt cx="479952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B8EBC5-BBFE-9E77-F332-4D5647E09F5B}"/>
                    </a:ext>
                  </a:extLst>
                </p14:cNvPr>
                <p14:cNvContentPartPr/>
                <p14:nvPr/>
              </p14:nvContentPartPr>
              <p14:xfrm>
                <a:off x="5986916" y="611085"/>
                <a:ext cx="1567440" cy="46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B8EBC5-BBFE-9E77-F332-4D5647E09F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77916" y="602445"/>
                  <a:ext cx="15850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311AFC8-B93F-07A9-3BF1-FFB33061F6B6}"/>
                    </a:ext>
                  </a:extLst>
                </p14:cNvPr>
                <p14:cNvContentPartPr/>
                <p14:nvPr/>
              </p14:nvContentPartPr>
              <p14:xfrm>
                <a:off x="7374356" y="788925"/>
                <a:ext cx="267480" cy="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311AFC8-B93F-07A9-3BF1-FFB33061F6B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65716" y="779925"/>
                  <a:ext cx="285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A7D7F3-154B-BDE2-43B2-C1273BBEDA07}"/>
                    </a:ext>
                  </a:extLst>
                </p14:cNvPr>
                <p14:cNvContentPartPr/>
                <p14:nvPr/>
              </p14:nvContentPartPr>
              <p14:xfrm>
                <a:off x="7901036" y="850125"/>
                <a:ext cx="1742400" cy="51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A7D7F3-154B-BDE2-43B2-C1273BBEDA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92396" y="841485"/>
                  <a:ext cx="17600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AB7471-0BC1-CCD2-C4BE-D51FCB2DEEF5}"/>
                    </a:ext>
                  </a:extLst>
                </p14:cNvPr>
                <p14:cNvContentPartPr/>
                <p14:nvPr/>
              </p14:nvContentPartPr>
              <p14:xfrm>
                <a:off x="9415196" y="615045"/>
                <a:ext cx="47520" cy="4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AB7471-0BC1-CCD2-C4BE-D51FCB2DEE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06196" y="606045"/>
                  <a:ext cx="65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8CFC9E-9C54-F7EE-1C7A-67C1B2CE86C2}"/>
                    </a:ext>
                  </a:extLst>
                </p14:cNvPr>
                <p14:cNvContentPartPr/>
                <p14:nvPr/>
              </p14:nvContentPartPr>
              <p14:xfrm>
                <a:off x="9846836" y="601365"/>
                <a:ext cx="939600" cy="60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8CFC9E-9C54-F7EE-1C7A-67C1B2CE86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38196" y="592365"/>
                  <a:ext cx="957240" cy="61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A93495-A1C6-67A6-453D-15F0CF374942}"/>
              </a:ext>
            </a:extLst>
          </p:cNvPr>
          <p:cNvGrpSpPr/>
          <p:nvPr/>
        </p:nvGrpSpPr>
        <p:grpSpPr>
          <a:xfrm>
            <a:off x="2875436" y="1641045"/>
            <a:ext cx="2115720" cy="488160"/>
            <a:chOff x="2875436" y="1641045"/>
            <a:chExt cx="211572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43B27D-A9B3-C60C-46DE-68427DB100CA}"/>
                    </a:ext>
                  </a:extLst>
                </p14:cNvPr>
                <p14:cNvContentPartPr/>
                <p14:nvPr/>
              </p14:nvContentPartPr>
              <p14:xfrm>
                <a:off x="2875436" y="1803405"/>
                <a:ext cx="428400" cy="32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43B27D-A9B3-C60C-46DE-68427DB100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66796" y="1794765"/>
                  <a:ext cx="446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172AAC-29A5-D08F-F6FC-75702F6EDBC4}"/>
                    </a:ext>
                  </a:extLst>
                </p14:cNvPr>
                <p14:cNvContentPartPr/>
                <p14:nvPr/>
              </p14:nvContentPartPr>
              <p14:xfrm>
                <a:off x="3392756" y="1922205"/>
                <a:ext cx="194400" cy="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172AAC-29A5-D08F-F6FC-75702F6EDB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84116" y="1913565"/>
                  <a:ext cx="21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685147-2E7B-B83E-92B3-BE5238987839}"/>
                    </a:ext>
                  </a:extLst>
                </p14:cNvPr>
                <p14:cNvContentPartPr/>
                <p14:nvPr/>
              </p14:nvContentPartPr>
              <p14:xfrm>
                <a:off x="3407156" y="2012925"/>
                <a:ext cx="273600" cy="26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685147-2E7B-B83E-92B3-BE523898783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98516" y="2004285"/>
                  <a:ext cx="291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8BEAFA-7202-0888-9965-FA6543FC6081}"/>
                    </a:ext>
                  </a:extLst>
                </p14:cNvPr>
                <p14:cNvContentPartPr/>
                <p14:nvPr/>
              </p14:nvContentPartPr>
              <p14:xfrm>
                <a:off x="4114556" y="1705485"/>
                <a:ext cx="339840" cy="33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8BEAFA-7202-0888-9965-FA6543FC60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05916" y="1696485"/>
                  <a:ext cx="357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4E10AF-B47F-02ED-4737-9FF51F2D177F}"/>
                    </a:ext>
                  </a:extLst>
                </p14:cNvPr>
                <p14:cNvContentPartPr/>
                <p14:nvPr/>
              </p14:nvContentPartPr>
              <p14:xfrm>
                <a:off x="4064516" y="1691085"/>
                <a:ext cx="377280" cy="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4E10AF-B47F-02ED-4737-9FF51F2D17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55876" y="1682085"/>
                  <a:ext cx="39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2F4568-6B85-DDF8-092C-918A7AC41578}"/>
                    </a:ext>
                  </a:extLst>
                </p14:cNvPr>
                <p14:cNvContentPartPr/>
                <p14:nvPr/>
              </p14:nvContentPartPr>
              <p14:xfrm>
                <a:off x="4681916" y="1641045"/>
                <a:ext cx="309240" cy="43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2F4568-6B85-DDF8-092C-918A7AC415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73276" y="1632045"/>
                  <a:ext cx="3268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1C6367-B2EA-F6FF-514A-5C0FD656C1A5}"/>
                    </a:ext>
                  </a:extLst>
                </p14:cNvPr>
                <p14:cNvContentPartPr/>
                <p14:nvPr/>
              </p14:nvContentPartPr>
              <p14:xfrm>
                <a:off x="4761836" y="1895565"/>
                <a:ext cx="171000" cy="26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1C6367-B2EA-F6FF-514A-5C0FD656C1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52836" y="1886565"/>
                  <a:ext cx="1886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188335-E13C-BBE5-EA26-5BD2F837E418}"/>
                  </a:ext>
                </a:extLst>
              </p14:cNvPr>
              <p14:cNvContentPartPr/>
              <p14:nvPr/>
            </p14:nvContentPartPr>
            <p14:xfrm>
              <a:off x="6597836" y="1543125"/>
              <a:ext cx="838440" cy="71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188335-E13C-BBE5-EA26-5BD2F837E41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88836" y="1534485"/>
                <a:ext cx="856080" cy="73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76FC7C5-4A0F-6100-9955-506C71526754}"/>
              </a:ext>
            </a:extLst>
          </p:cNvPr>
          <p:cNvGrpSpPr/>
          <p:nvPr/>
        </p:nvGrpSpPr>
        <p:grpSpPr>
          <a:xfrm>
            <a:off x="6939836" y="1566165"/>
            <a:ext cx="816840" cy="488160"/>
            <a:chOff x="6939836" y="1566165"/>
            <a:chExt cx="8168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4F839E-E9F7-F36F-57AF-C1E7514BEA03}"/>
                    </a:ext>
                  </a:extLst>
                </p14:cNvPr>
                <p14:cNvContentPartPr/>
                <p14:nvPr/>
              </p14:nvContentPartPr>
              <p14:xfrm>
                <a:off x="7545356" y="1580565"/>
                <a:ext cx="211320" cy="183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4F839E-E9F7-F36F-57AF-C1E7514BEA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36716" y="1571925"/>
                  <a:ext cx="22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3E4117-6291-DBEA-7280-43D647AB489D}"/>
                    </a:ext>
                  </a:extLst>
                </p14:cNvPr>
                <p14:cNvContentPartPr/>
                <p14:nvPr/>
              </p14:nvContentPartPr>
              <p14:xfrm>
                <a:off x="7552196" y="1566165"/>
                <a:ext cx="175320" cy="3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3E4117-6291-DBEA-7280-43D647AB48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43196" y="1557165"/>
                  <a:ext cx="192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0CDEAA-43D0-73FE-998E-6FDBFB8C9EF5}"/>
                    </a:ext>
                  </a:extLst>
                </p14:cNvPr>
                <p14:cNvContentPartPr/>
                <p14:nvPr/>
              </p14:nvContentPartPr>
              <p14:xfrm>
                <a:off x="6939836" y="1779285"/>
                <a:ext cx="203400" cy="27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0CDEAA-43D0-73FE-998E-6FDBFB8C9E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31196" y="1770645"/>
                  <a:ext cx="221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E043D5-C8C1-E593-2B16-F6D1E40B2870}"/>
                    </a:ext>
                  </a:extLst>
                </p14:cNvPr>
                <p14:cNvContentPartPr/>
                <p14:nvPr/>
              </p14:nvContentPartPr>
              <p14:xfrm>
                <a:off x="7009316" y="1925805"/>
                <a:ext cx="153360" cy="43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E043D5-C8C1-E593-2B16-F6D1E40B28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0676" y="1917165"/>
                  <a:ext cx="1710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CF35A1-E125-4F5C-91BD-BB11DF9C0A69}"/>
                  </a:ext>
                </a:extLst>
              </p14:cNvPr>
              <p14:cNvContentPartPr/>
              <p14:nvPr/>
            </p14:nvContentPartPr>
            <p14:xfrm>
              <a:off x="3435596" y="2845965"/>
              <a:ext cx="236880" cy="3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CF35A1-E125-4F5C-91BD-BB11DF9C0A6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956" y="2836965"/>
                <a:ext cx="254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CF1852-1262-6C37-961B-85E142B37BF3}"/>
                  </a:ext>
                </a:extLst>
              </p14:cNvPr>
              <p14:cNvContentPartPr/>
              <p14:nvPr/>
            </p14:nvContentPartPr>
            <p14:xfrm>
              <a:off x="3457196" y="2933085"/>
              <a:ext cx="274320" cy="45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CF1852-1262-6C37-961B-85E142B37B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48556" y="2924445"/>
                <a:ext cx="291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E463B0-1BDF-41A2-AA95-ABE648910E3D}"/>
                  </a:ext>
                </a:extLst>
              </p14:cNvPr>
              <p14:cNvContentPartPr/>
              <p14:nvPr/>
            </p14:nvContentPartPr>
            <p14:xfrm>
              <a:off x="3947876" y="2486685"/>
              <a:ext cx="283320" cy="821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E463B0-1BDF-41A2-AA95-ABE648910E3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38876" y="2478045"/>
                <a:ext cx="30096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0E84370-A98D-FC6F-B2C9-671186FFCDED}"/>
                  </a:ext>
                </a:extLst>
              </p14:cNvPr>
              <p14:cNvContentPartPr/>
              <p14:nvPr/>
            </p14:nvContentPartPr>
            <p14:xfrm>
              <a:off x="4946156" y="2427285"/>
              <a:ext cx="242280" cy="885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0E84370-A98D-FC6F-B2C9-671186FFCDE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37156" y="2418285"/>
                <a:ext cx="25992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788EA58-82AD-EFB8-420B-31AF8252F1AA}"/>
                  </a:ext>
                </a:extLst>
              </p14:cNvPr>
              <p14:cNvContentPartPr/>
              <p14:nvPr/>
            </p14:nvContentPartPr>
            <p14:xfrm>
              <a:off x="4465196" y="2472285"/>
              <a:ext cx="120960" cy="318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88EA58-82AD-EFB8-420B-31AF8252F1A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56196" y="2463285"/>
                <a:ext cx="1386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8C57DAD-ACCB-A344-8AEB-BDB336996B0C}"/>
                  </a:ext>
                </a:extLst>
              </p14:cNvPr>
              <p14:cNvContentPartPr/>
              <p14:nvPr/>
            </p14:nvContentPartPr>
            <p14:xfrm>
              <a:off x="4232996" y="2845965"/>
              <a:ext cx="664200" cy="47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8C57DAD-ACCB-A344-8AEB-BDB336996B0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23996" y="2836965"/>
                <a:ext cx="681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58B5B1-5503-B065-99A2-BF77E95078DB}"/>
                  </a:ext>
                </a:extLst>
              </p14:cNvPr>
              <p14:cNvContentPartPr/>
              <p14:nvPr/>
            </p14:nvContentPartPr>
            <p14:xfrm>
              <a:off x="4611716" y="3011925"/>
              <a:ext cx="44280" cy="241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58B5B1-5503-B065-99A2-BF77E95078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02716" y="3003285"/>
                <a:ext cx="61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DA7F879-847A-4743-8A1A-5295363E3468}"/>
                  </a:ext>
                </a:extLst>
              </p14:cNvPr>
              <p14:cNvContentPartPr/>
              <p14:nvPr/>
            </p14:nvContentPartPr>
            <p14:xfrm>
              <a:off x="4432436" y="3018405"/>
              <a:ext cx="420840" cy="37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DA7F879-847A-4743-8A1A-5295363E346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23796" y="3009405"/>
                <a:ext cx="43848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D14FEAC-B755-6BDF-8912-94F63E1FC276}"/>
              </a:ext>
            </a:extLst>
          </p:cNvPr>
          <p:cNvGrpSpPr/>
          <p:nvPr/>
        </p:nvGrpSpPr>
        <p:grpSpPr>
          <a:xfrm>
            <a:off x="8379836" y="1605405"/>
            <a:ext cx="2119680" cy="617040"/>
            <a:chOff x="8379836" y="1605405"/>
            <a:chExt cx="211968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13D819-8341-09FB-92FF-A57605D92F87}"/>
                    </a:ext>
                  </a:extLst>
                </p14:cNvPr>
                <p14:cNvContentPartPr/>
                <p14:nvPr/>
              </p14:nvContentPartPr>
              <p14:xfrm>
                <a:off x="8562716" y="1744005"/>
                <a:ext cx="32400" cy="28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13D819-8341-09FB-92FF-A57605D92F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54076" y="1735005"/>
                  <a:ext cx="500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8A3C82-5F68-2FEB-E7BF-6ADB851187FA}"/>
                    </a:ext>
                  </a:extLst>
                </p14:cNvPr>
                <p14:cNvContentPartPr/>
                <p14:nvPr/>
              </p14:nvContentPartPr>
              <p14:xfrm>
                <a:off x="8379836" y="1759485"/>
                <a:ext cx="407520" cy="1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8A3C82-5F68-2FEB-E7BF-6ADB851187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71196" y="1750485"/>
                  <a:ext cx="425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A37246-892B-4E25-1514-201B8BABB982}"/>
                    </a:ext>
                  </a:extLst>
                </p14:cNvPr>
                <p14:cNvContentPartPr/>
                <p14:nvPr/>
              </p14:nvContentPartPr>
              <p14:xfrm>
                <a:off x="8926316" y="1836885"/>
                <a:ext cx="171720" cy="38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A37246-892B-4E25-1514-201B8BABB98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7316" y="1827885"/>
                  <a:ext cx="189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9FEC38-E3E6-792B-562D-6859449CE1BD}"/>
                    </a:ext>
                  </a:extLst>
                </p14:cNvPr>
                <p14:cNvContentPartPr/>
                <p14:nvPr/>
              </p14:nvContentPartPr>
              <p14:xfrm>
                <a:off x="8932796" y="1910685"/>
                <a:ext cx="270360" cy="32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9FEC38-E3E6-792B-562D-6859449CE1B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23796" y="1902045"/>
                  <a:ext cx="28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D40EC7-7B02-0005-674B-1A2DF3214CD3}"/>
                    </a:ext>
                  </a:extLst>
                </p14:cNvPr>
                <p14:cNvContentPartPr/>
                <p14:nvPr/>
              </p14:nvContentPartPr>
              <p14:xfrm>
                <a:off x="9308636" y="1605405"/>
                <a:ext cx="1190880" cy="61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D40EC7-7B02-0005-674B-1A2DF3214C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99636" y="1596765"/>
                  <a:ext cx="12085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9AAA78-844C-8FED-67C6-A4CA6C4D01A5}"/>
                    </a:ext>
                  </a:extLst>
                </p14:cNvPr>
                <p14:cNvContentPartPr/>
                <p14:nvPr/>
              </p14:nvContentPartPr>
              <p14:xfrm>
                <a:off x="10055636" y="1663365"/>
                <a:ext cx="28080" cy="1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9AAA78-844C-8FED-67C6-A4CA6C4D01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46996" y="1654365"/>
                  <a:ext cx="457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2EF5CCB-956A-6C9E-E8F4-7976AA458757}"/>
              </a:ext>
            </a:extLst>
          </p:cNvPr>
          <p:cNvGrpSpPr/>
          <p:nvPr/>
        </p:nvGrpSpPr>
        <p:grpSpPr>
          <a:xfrm>
            <a:off x="3522356" y="4000845"/>
            <a:ext cx="317520" cy="136800"/>
            <a:chOff x="3522356" y="4000845"/>
            <a:chExt cx="3175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F8C1FC-07D8-903E-FC26-ED5AFC81ADE1}"/>
                    </a:ext>
                  </a:extLst>
                </p14:cNvPr>
                <p14:cNvContentPartPr/>
                <p14:nvPr/>
              </p14:nvContentPartPr>
              <p14:xfrm>
                <a:off x="3522356" y="4000845"/>
                <a:ext cx="283680" cy="4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F8C1FC-07D8-903E-FC26-ED5AFC81ADE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13716" y="3991845"/>
                  <a:ext cx="30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43478C-074A-FA82-B3EF-2DA7C83FCE2E}"/>
                    </a:ext>
                  </a:extLst>
                </p14:cNvPr>
                <p14:cNvContentPartPr/>
                <p14:nvPr/>
              </p14:nvContentPartPr>
              <p14:xfrm>
                <a:off x="3566996" y="4118565"/>
                <a:ext cx="27288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43478C-074A-FA82-B3EF-2DA7C83FCE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57996" y="4109565"/>
                  <a:ext cx="2905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F853B06-B4A0-F348-F9B4-347BAB44AB38}"/>
                  </a:ext>
                </a:extLst>
              </p14:cNvPr>
              <p14:cNvContentPartPr/>
              <p14:nvPr/>
            </p14:nvContentPartPr>
            <p14:xfrm>
              <a:off x="4256036" y="3895005"/>
              <a:ext cx="162000" cy="388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F853B06-B4A0-F348-F9B4-347BAB44AB3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47036" y="3886005"/>
                <a:ext cx="17964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4900D178-9A41-0B54-A080-5018AC58F19A}"/>
              </a:ext>
            </a:extLst>
          </p:cNvPr>
          <p:cNvGrpSpPr/>
          <p:nvPr/>
        </p:nvGrpSpPr>
        <p:grpSpPr>
          <a:xfrm>
            <a:off x="5350076" y="2276445"/>
            <a:ext cx="1119600" cy="860040"/>
            <a:chOff x="5350076" y="2276445"/>
            <a:chExt cx="111960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CD7C2D-F47B-0D75-F7AB-2BE6053D3149}"/>
                    </a:ext>
                  </a:extLst>
                </p14:cNvPr>
                <p14:cNvContentPartPr/>
                <p14:nvPr/>
              </p14:nvContentPartPr>
              <p14:xfrm>
                <a:off x="5496596" y="2628885"/>
                <a:ext cx="53640" cy="205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CD7C2D-F47B-0D75-F7AB-2BE6053D31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87956" y="2620245"/>
                  <a:ext cx="71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58B239-FD9D-2AD7-6385-5553DA44E9B7}"/>
                    </a:ext>
                  </a:extLst>
                </p14:cNvPr>
                <p14:cNvContentPartPr/>
                <p14:nvPr/>
              </p14:nvContentPartPr>
              <p14:xfrm>
                <a:off x="5615756" y="2618085"/>
                <a:ext cx="41760" cy="218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58B239-FD9D-2AD7-6385-5553DA44E9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06756" y="2609085"/>
                  <a:ext cx="59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F932B60-31C2-4196-6BF0-FA52C13D7C0C}"/>
                    </a:ext>
                  </a:extLst>
                </p14:cNvPr>
                <p14:cNvContentPartPr/>
                <p14:nvPr/>
              </p14:nvContentPartPr>
              <p14:xfrm>
                <a:off x="5412716" y="2568765"/>
                <a:ext cx="328680" cy="13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F932B60-31C2-4196-6BF0-FA52C13D7C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03716" y="2560125"/>
                  <a:ext cx="346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C216D9-100B-31AD-B70E-1EEB1C294075}"/>
                    </a:ext>
                  </a:extLst>
                </p14:cNvPr>
                <p14:cNvContentPartPr/>
                <p14:nvPr/>
              </p14:nvContentPartPr>
              <p14:xfrm>
                <a:off x="5883596" y="2534925"/>
                <a:ext cx="137880" cy="25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C216D9-100B-31AD-B70E-1EEB1C2940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74596" y="2526285"/>
                  <a:ext cx="155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DAE89C-BB08-E18B-89DD-46756E78598E}"/>
                    </a:ext>
                  </a:extLst>
                </p14:cNvPr>
                <p14:cNvContentPartPr/>
                <p14:nvPr/>
              </p14:nvContentPartPr>
              <p14:xfrm>
                <a:off x="6100316" y="2770365"/>
                <a:ext cx="174240" cy="15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DAE89C-BB08-E18B-89DD-46756E7859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91676" y="2761725"/>
                  <a:ext cx="191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DCD22E-0F29-E667-BB92-F841E6201E8A}"/>
                    </a:ext>
                  </a:extLst>
                </p14:cNvPr>
                <p14:cNvContentPartPr/>
                <p14:nvPr/>
              </p14:nvContentPartPr>
              <p14:xfrm>
                <a:off x="6047396" y="2325045"/>
                <a:ext cx="186480" cy="21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DCD22E-0F29-E667-BB92-F841E6201E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38756" y="2316405"/>
                  <a:ext cx="204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B4B4BC-F0C8-4818-474E-79910C90CF38}"/>
                    </a:ext>
                  </a:extLst>
                </p14:cNvPr>
                <p14:cNvContentPartPr/>
                <p14:nvPr/>
              </p14:nvContentPartPr>
              <p14:xfrm>
                <a:off x="5350076" y="2399565"/>
                <a:ext cx="201600" cy="662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B4B4BC-F0C8-4818-474E-79910C90CF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41436" y="2390925"/>
                  <a:ext cx="21924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E45E730-C7E0-D919-D24E-FEEE851774D2}"/>
                    </a:ext>
                  </a:extLst>
                </p14:cNvPr>
                <p14:cNvContentPartPr/>
                <p14:nvPr/>
              </p14:nvContentPartPr>
              <p14:xfrm>
                <a:off x="6279236" y="2276445"/>
                <a:ext cx="190440" cy="860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E45E730-C7E0-D919-D24E-FEEE851774D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0236" y="2267445"/>
                  <a:ext cx="208080" cy="8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CE41E63-5796-34DF-BDAC-A7EA1EE2CF25}"/>
              </a:ext>
            </a:extLst>
          </p:cNvPr>
          <p:cNvGrpSpPr/>
          <p:nvPr/>
        </p:nvGrpSpPr>
        <p:grpSpPr>
          <a:xfrm>
            <a:off x="4179716" y="3511245"/>
            <a:ext cx="3061080" cy="1060560"/>
            <a:chOff x="4179716" y="3511245"/>
            <a:chExt cx="3061080" cy="10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FDD8DC-64AD-EC23-FE4C-27B90EE11FAB}"/>
                    </a:ext>
                  </a:extLst>
                </p14:cNvPr>
                <p14:cNvContentPartPr/>
                <p14:nvPr/>
              </p14:nvContentPartPr>
              <p14:xfrm>
                <a:off x="4694156" y="3761805"/>
                <a:ext cx="313920" cy="19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FDD8DC-64AD-EC23-FE4C-27B90EE11F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85156" y="3752805"/>
                  <a:ext cx="331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21A629-5D12-C1AF-EC6C-46A4F009A61E}"/>
                    </a:ext>
                  </a:extLst>
                </p14:cNvPr>
                <p14:cNvContentPartPr/>
                <p14:nvPr/>
              </p14:nvContentPartPr>
              <p14:xfrm>
                <a:off x="5056676" y="3941445"/>
                <a:ext cx="133920" cy="50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21A629-5D12-C1AF-EC6C-46A4F009A6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7676" y="3932805"/>
                  <a:ext cx="151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974746-5B23-387F-B471-1EE759C8DFFC}"/>
                    </a:ext>
                  </a:extLst>
                </p14:cNvPr>
                <p14:cNvContentPartPr/>
                <p14:nvPr/>
              </p14:nvContentPartPr>
              <p14:xfrm>
                <a:off x="4641236" y="4082925"/>
                <a:ext cx="604440" cy="3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974746-5B23-387F-B471-1EE759C8DFF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32596" y="4073925"/>
                  <a:ext cx="622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1DDC9D-EEA2-0D24-ADE7-15D4145B8783}"/>
                    </a:ext>
                  </a:extLst>
                </p14:cNvPr>
                <p14:cNvContentPartPr/>
                <p14:nvPr/>
              </p14:nvContentPartPr>
              <p14:xfrm>
                <a:off x="4785596" y="4207485"/>
                <a:ext cx="156960" cy="178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1DDC9D-EEA2-0D24-ADE7-15D4145B878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76956" y="4198485"/>
                  <a:ext cx="174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7310B34-72DA-F45F-81B0-737599CA5559}"/>
                    </a:ext>
                  </a:extLst>
                </p14:cNvPr>
                <p14:cNvContentPartPr/>
                <p14:nvPr/>
              </p14:nvContentPartPr>
              <p14:xfrm>
                <a:off x="5030396" y="4246005"/>
                <a:ext cx="85680" cy="10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7310B34-72DA-F45F-81B0-737599CA555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21396" y="4237005"/>
                  <a:ext cx="103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F0971D4-EB09-A792-1FDF-6327A68C1903}"/>
                    </a:ext>
                  </a:extLst>
                </p14:cNvPr>
                <p14:cNvContentPartPr/>
                <p14:nvPr/>
              </p14:nvContentPartPr>
              <p14:xfrm>
                <a:off x="5182676" y="4194525"/>
                <a:ext cx="18360" cy="16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F0971D4-EB09-A792-1FDF-6327A68C190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73676" y="4185885"/>
                  <a:ext cx="36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80E7C1-E9F6-EC99-6738-21C4F867FA5B}"/>
                    </a:ext>
                  </a:extLst>
                </p14:cNvPr>
                <p14:cNvContentPartPr/>
                <p14:nvPr/>
              </p14:nvContentPartPr>
              <p14:xfrm>
                <a:off x="4962716" y="4124325"/>
                <a:ext cx="304200" cy="11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80E7C1-E9F6-EC99-6738-21C4F867FA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54076" y="4115685"/>
                  <a:ext cx="321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559513-A3AD-3071-888D-E780766BDB05}"/>
                    </a:ext>
                  </a:extLst>
                </p14:cNvPr>
                <p14:cNvContentPartPr/>
                <p14:nvPr/>
              </p14:nvContentPartPr>
              <p14:xfrm>
                <a:off x="4179716" y="3654885"/>
                <a:ext cx="322200" cy="866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559513-A3AD-3071-888D-E780766BDB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71076" y="3645885"/>
                  <a:ext cx="339840" cy="88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5891F89-8B30-549C-560C-0B05EC420FB6}"/>
                    </a:ext>
                  </a:extLst>
                </p14:cNvPr>
                <p14:cNvContentPartPr/>
                <p14:nvPr/>
              </p14:nvContentPartPr>
              <p14:xfrm>
                <a:off x="5252156" y="3551205"/>
                <a:ext cx="196560" cy="102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5891F89-8B30-549C-560C-0B05EC420FB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43516" y="3542205"/>
                  <a:ext cx="214200" cy="10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076F58-8F8B-F3EA-70CA-7FB728E97838}"/>
                    </a:ext>
                  </a:extLst>
                </p14:cNvPr>
                <p14:cNvContentPartPr/>
                <p14:nvPr/>
              </p14:nvContentPartPr>
              <p14:xfrm>
                <a:off x="5469956" y="3568485"/>
                <a:ext cx="234360" cy="93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076F58-8F8B-F3EA-70CA-7FB728E978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61316" y="3559485"/>
                  <a:ext cx="252000" cy="9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C0694F-5631-54B1-023D-D6F69B7AC6CD}"/>
                    </a:ext>
                  </a:extLst>
                </p14:cNvPr>
                <p14:cNvContentPartPr/>
                <p14:nvPr/>
              </p14:nvContentPartPr>
              <p14:xfrm>
                <a:off x="5710076" y="3890685"/>
                <a:ext cx="44640" cy="28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C0694F-5631-54B1-023D-D6F69B7AC6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01076" y="3881685"/>
                  <a:ext cx="62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91DC074-D915-FB40-A59D-97B81F037096}"/>
                    </a:ext>
                  </a:extLst>
                </p14:cNvPr>
                <p14:cNvContentPartPr/>
                <p14:nvPr/>
              </p14:nvContentPartPr>
              <p14:xfrm>
                <a:off x="5821676" y="3865125"/>
                <a:ext cx="15480" cy="330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91DC074-D915-FB40-A59D-97B81F0370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13036" y="3856485"/>
                  <a:ext cx="33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42A19F-7C7B-54FE-54ED-B65CFEB0DD94}"/>
                    </a:ext>
                  </a:extLst>
                </p14:cNvPr>
                <p14:cNvContentPartPr/>
                <p14:nvPr/>
              </p14:nvContentPartPr>
              <p14:xfrm>
                <a:off x="5604236" y="3795285"/>
                <a:ext cx="330840" cy="11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42A19F-7C7B-54FE-54ED-B65CFEB0DD9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95236" y="3786285"/>
                  <a:ext cx="34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AF9360-FEC5-B90E-7B9A-A430D32808B2}"/>
                    </a:ext>
                  </a:extLst>
                </p14:cNvPr>
                <p14:cNvContentPartPr/>
                <p14:nvPr/>
              </p14:nvContentPartPr>
              <p14:xfrm>
                <a:off x="6212276" y="3689805"/>
                <a:ext cx="334080" cy="23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AF9360-FEC5-B90E-7B9A-A430D32808B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03276" y="3681165"/>
                  <a:ext cx="351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44848F-9333-810F-E7A1-339D9B17F9FB}"/>
                    </a:ext>
                  </a:extLst>
                </p14:cNvPr>
                <p14:cNvContentPartPr/>
                <p14:nvPr/>
              </p14:nvContentPartPr>
              <p14:xfrm>
                <a:off x="6470396" y="3877365"/>
                <a:ext cx="132840" cy="9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44848F-9333-810F-E7A1-339D9B17F9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61396" y="3868725"/>
                  <a:ext cx="150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C3E495-363A-8365-B36D-F31487F50D00}"/>
                    </a:ext>
                  </a:extLst>
                </p14:cNvPr>
                <p14:cNvContentPartPr/>
                <p14:nvPr/>
              </p14:nvContentPartPr>
              <p14:xfrm>
                <a:off x="6196796" y="4074645"/>
                <a:ext cx="537480" cy="3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C3E495-363A-8365-B36D-F31487F50D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88156" y="4065645"/>
                  <a:ext cx="555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A76FC9-6BC8-044C-FF7F-020EC62755B6}"/>
                    </a:ext>
                  </a:extLst>
                </p14:cNvPr>
                <p14:cNvContentPartPr/>
                <p14:nvPr/>
              </p14:nvContentPartPr>
              <p14:xfrm>
                <a:off x="6272756" y="4154925"/>
                <a:ext cx="263160" cy="174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A76FC9-6BC8-044C-FF7F-020EC62755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64116" y="4146285"/>
                  <a:ext cx="280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26909A-6D57-F802-3916-397DEC84E9BA}"/>
                    </a:ext>
                  </a:extLst>
                </p14:cNvPr>
                <p14:cNvContentPartPr/>
                <p14:nvPr/>
              </p14:nvContentPartPr>
              <p14:xfrm>
                <a:off x="6591356" y="4288125"/>
                <a:ext cx="16920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26909A-6D57-F802-3916-397DEC84E9B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82356" y="4279125"/>
                  <a:ext cx="186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0D0904-5D34-608F-DF40-D5BB241D18C7}"/>
                    </a:ext>
                  </a:extLst>
                </p14:cNvPr>
                <p14:cNvContentPartPr/>
                <p14:nvPr/>
              </p14:nvContentPartPr>
              <p14:xfrm>
                <a:off x="6085916" y="3637965"/>
                <a:ext cx="246240" cy="829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0D0904-5D34-608F-DF40-D5BB241D18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77276" y="3629325"/>
                  <a:ext cx="263880" cy="8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90367F-4FAB-6B7E-A346-59A946F3922E}"/>
                    </a:ext>
                  </a:extLst>
                </p14:cNvPr>
                <p14:cNvContentPartPr/>
                <p14:nvPr/>
              </p14:nvContentPartPr>
              <p14:xfrm>
                <a:off x="6698636" y="3559845"/>
                <a:ext cx="189360" cy="934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90367F-4FAB-6B7E-A346-59A946F3922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89636" y="3550845"/>
                  <a:ext cx="20700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161A55-5546-1D06-45A5-68A61CBFA88B}"/>
                    </a:ext>
                  </a:extLst>
                </p14:cNvPr>
                <p14:cNvContentPartPr/>
                <p14:nvPr/>
              </p14:nvContentPartPr>
              <p14:xfrm>
                <a:off x="6895556" y="3625005"/>
                <a:ext cx="128160" cy="161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161A55-5546-1D06-45A5-68A61CBFA8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86556" y="3616365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9FEB09-6CA5-C9BE-2F06-6EAB62F23FD5}"/>
                    </a:ext>
                  </a:extLst>
                </p14:cNvPr>
                <p14:cNvContentPartPr/>
                <p14:nvPr/>
              </p14:nvContentPartPr>
              <p14:xfrm>
                <a:off x="7031276" y="3511245"/>
                <a:ext cx="209520" cy="93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9FEB09-6CA5-C9BE-2F06-6EAB62F23FD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22276" y="3502245"/>
                  <a:ext cx="227160" cy="9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3C19F35-D685-F7C2-41BC-CD4A18059C29}"/>
              </a:ext>
            </a:extLst>
          </p:cNvPr>
          <p:cNvGrpSpPr/>
          <p:nvPr/>
        </p:nvGrpSpPr>
        <p:grpSpPr>
          <a:xfrm>
            <a:off x="8715356" y="3411885"/>
            <a:ext cx="1703880" cy="852120"/>
            <a:chOff x="8715356" y="3411885"/>
            <a:chExt cx="170388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303110C-A7B8-A6CF-6CCB-65AF45F26844}"/>
                    </a:ext>
                  </a:extLst>
                </p14:cNvPr>
                <p14:cNvContentPartPr/>
                <p14:nvPr/>
              </p14:nvContentPartPr>
              <p14:xfrm>
                <a:off x="8715356" y="3703485"/>
                <a:ext cx="217440" cy="221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303110C-A7B8-A6CF-6CCB-65AF45F2684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06716" y="3694485"/>
                  <a:ext cx="235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FC0B7E0-AC16-757F-8F26-112E3D2C0F6D}"/>
                    </a:ext>
                  </a:extLst>
                </p14:cNvPr>
                <p14:cNvContentPartPr/>
                <p14:nvPr/>
              </p14:nvContentPartPr>
              <p14:xfrm>
                <a:off x="8972756" y="3947925"/>
                <a:ext cx="94320" cy="9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FC0B7E0-AC16-757F-8F26-112E3D2C0F6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64116" y="3938925"/>
                  <a:ext cx="11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E9541DC-AD88-561B-2324-195DD3D5EE1E}"/>
                    </a:ext>
                  </a:extLst>
                </p14:cNvPr>
                <p14:cNvContentPartPr/>
                <p14:nvPr/>
              </p14:nvContentPartPr>
              <p14:xfrm>
                <a:off x="9245276" y="3731565"/>
                <a:ext cx="152280" cy="25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E9541DC-AD88-561B-2324-195DD3D5EE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36636" y="3722925"/>
                  <a:ext cx="169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8DB241E-A7A6-DC27-F000-81FB7BF91069}"/>
                    </a:ext>
                  </a:extLst>
                </p14:cNvPr>
                <p14:cNvContentPartPr/>
                <p14:nvPr/>
              </p14:nvContentPartPr>
              <p14:xfrm>
                <a:off x="9227996" y="3834885"/>
                <a:ext cx="176400" cy="2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8DB241E-A7A6-DC27-F000-81FB7BF910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19356" y="3826245"/>
                  <a:ext cx="19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CF1631-FA52-23DB-58C3-BB92CD18C0CF}"/>
                    </a:ext>
                  </a:extLst>
                </p14:cNvPr>
                <p14:cNvContentPartPr/>
                <p14:nvPr/>
              </p14:nvContentPartPr>
              <p14:xfrm>
                <a:off x="9664316" y="3411885"/>
                <a:ext cx="7200" cy="342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CF1631-FA52-23DB-58C3-BB92CD18C0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55316" y="3402885"/>
                  <a:ext cx="24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9B94454-672A-7F5C-E3BA-2CE51FA58801}"/>
                    </a:ext>
                  </a:extLst>
                </p14:cNvPr>
                <p14:cNvContentPartPr/>
                <p14:nvPr/>
              </p14:nvContentPartPr>
              <p14:xfrm>
                <a:off x="9788156" y="3539325"/>
                <a:ext cx="128160" cy="306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9B94454-672A-7F5C-E3BA-2CE51FA588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79156" y="3530685"/>
                  <a:ext cx="145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8406DB-F283-D027-3CBC-F6A53D53EFFB}"/>
                    </a:ext>
                  </a:extLst>
                </p14:cNvPr>
                <p14:cNvContentPartPr/>
                <p14:nvPr/>
              </p14:nvContentPartPr>
              <p14:xfrm>
                <a:off x="9999116" y="3417645"/>
                <a:ext cx="17640" cy="414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8406DB-F283-D027-3CBC-F6A53D53EF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90476" y="3408645"/>
                  <a:ext cx="352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058688-C6C9-50EB-9DB8-CFB1736CB9D8}"/>
                    </a:ext>
                  </a:extLst>
                </p14:cNvPr>
                <p14:cNvContentPartPr/>
                <p14:nvPr/>
              </p14:nvContentPartPr>
              <p14:xfrm>
                <a:off x="10159676" y="3417645"/>
                <a:ext cx="211320" cy="308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058688-C6C9-50EB-9DB8-CFB1736CB9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51036" y="3409005"/>
                  <a:ext cx="228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EA81C0C-027F-2D28-A062-E15F563AFA18}"/>
                    </a:ext>
                  </a:extLst>
                </p14:cNvPr>
                <p14:cNvContentPartPr/>
                <p14:nvPr/>
              </p14:nvContentPartPr>
              <p14:xfrm>
                <a:off x="9650996" y="3900045"/>
                <a:ext cx="768240" cy="39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EA81C0C-027F-2D28-A062-E15F563AFA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41996" y="3891045"/>
                  <a:ext cx="785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D879CB-6376-BA08-D793-5584BCDF097F}"/>
                    </a:ext>
                  </a:extLst>
                </p14:cNvPr>
                <p14:cNvContentPartPr/>
                <p14:nvPr/>
              </p14:nvContentPartPr>
              <p14:xfrm>
                <a:off x="9866636" y="4063845"/>
                <a:ext cx="269640" cy="20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D879CB-6376-BA08-D793-5584BCDF097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57996" y="4055205"/>
                  <a:ext cx="2872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3BCFDC1-9981-4AB3-6CFE-BEDD01984D02}"/>
              </a:ext>
            </a:extLst>
          </p:cNvPr>
          <p:cNvGrpSpPr/>
          <p:nvPr/>
        </p:nvGrpSpPr>
        <p:grpSpPr>
          <a:xfrm>
            <a:off x="2818916" y="5012085"/>
            <a:ext cx="443520" cy="495360"/>
            <a:chOff x="2818916" y="5012085"/>
            <a:chExt cx="44352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0B51423-975D-7B8C-C49D-77D2387ED80B}"/>
                    </a:ext>
                  </a:extLst>
                </p14:cNvPr>
                <p14:cNvContentPartPr/>
                <p14:nvPr/>
              </p14:nvContentPartPr>
              <p14:xfrm>
                <a:off x="2818916" y="5012085"/>
                <a:ext cx="41760" cy="495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0B51423-975D-7B8C-C49D-77D2387ED80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09916" y="5003445"/>
                  <a:ext cx="594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974F117-8E27-077C-FE9A-023BECB5B4A4}"/>
                    </a:ext>
                  </a:extLst>
                </p14:cNvPr>
                <p14:cNvContentPartPr/>
                <p14:nvPr/>
              </p14:nvContentPartPr>
              <p14:xfrm>
                <a:off x="2894516" y="5161125"/>
                <a:ext cx="216360" cy="209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974F117-8E27-077C-FE9A-023BECB5B4A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85516" y="5152485"/>
                  <a:ext cx="234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6602C5A-0197-BD6F-4F43-11E23B8B87C2}"/>
                    </a:ext>
                  </a:extLst>
                </p14:cNvPr>
                <p14:cNvContentPartPr/>
                <p14:nvPr/>
              </p14:nvContentPartPr>
              <p14:xfrm>
                <a:off x="3241196" y="5020725"/>
                <a:ext cx="21240" cy="482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6602C5A-0197-BD6F-4F43-11E23B8B87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32196" y="5012085"/>
                  <a:ext cx="3888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2DD7A74-401B-3E31-F7C7-17BEBFC269C2}"/>
              </a:ext>
            </a:extLst>
          </p:cNvPr>
          <p:cNvGrpSpPr/>
          <p:nvPr/>
        </p:nvGrpSpPr>
        <p:grpSpPr>
          <a:xfrm>
            <a:off x="3536396" y="5128365"/>
            <a:ext cx="346320" cy="193320"/>
            <a:chOff x="3536396" y="5128365"/>
            <a:chExt cx="34632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138B8F-863C-E6C4-9D57-FB3C283AF231}"/>
                    </a:ext>
                  </a:extLst>
                </p14:cNvPr>
                <p14:cNvContentPartPr/>
                <p14:nvPr/>
              </p14:nvContentPartPr>
              <p14:xfrm>
                <a:off x="3570596" y="5128365"/>
                <a:ext cx="273960" cy="81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138B8F-863C-E6C4-9D57-FB3C283AF23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61596" y="5119365"/>
                  <a:ext cx="291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96BA5F2-3B71-BDDF-761E-B1526CB5DAEA}"/>
                    </a:ext>
                  </a:extLst>
                </p14:cNvPr>
                <p14:cNvContentPartPr/>
                <p14:nvPr/>
              </p14:nvContentPartPr>
              <p14:xfrm>
                <a:off x="3536396" y="5304045"/>
                <a:ext cx="34632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96BA5F2-3B71-BDDF-761E-B1526CB5DAE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27756" y="5295045"/>
                  <a:ext cx="3639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408C18A-323C-EAC4-AA17-A1D9B777C9AD}"/>
                  </a:ext>
                </a:extLst>
              </p14:cNvPr>
              <p14:cNvContentPartPr/>
              <p14:nvPr/>
            </p14:nvContentPartPr>
            <p14:xfrm>
              <a:off x="256076" y="4518885"/>
              <a:ext cx="206640" cy="2797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408C18A-323C-EAC4-AA17-A1D9B777C9A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47076" y="4510245"/>
                <a:ext cx="22428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5A9EFB2-85FD-6C70-BBD3-118DFBFED964}"/>
              </a:ext>
            </a:extLst>
          </p:cNvPr>
          <p:cNvGrpSpPr/>
          <p:nvPr/>
        </p:nvGrpSpPr>
        <p:grpSpPr>
          <a:xfrm>
            <a:off x="121436" y="4443645"/>
            <a:ext cx="1702440" cy="1909080"/>
            <a:chOff x="121436" y="4443645"/>
            <a:chExt cx="1702440" cy="19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B997D78-AE28-773C-44EC-F3895BF13156}"/>
                    </a:ext>
                  </a:extLst>
                </p14:cNvPr>
                <p14:cNvContentPartPr/>
                <p14:nvPr/>
              </p14:nvContentPartPr>
              <p14:xfrm>
                <a:off x="438596" y="4450125"/>
                <a:ext cx="894600" cy="342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B997D78-AE28-773C-44EC-F3895BF1315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9596" y="4441125"/>
                  <a:ext cx="912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601756-1BB4-E616-F0FE-2857F396CB77}"/>
                    </a:ext>
                  </a:extLst>
                </p14:cNvPr>
                <p14:cNvContentPartPr/>
                <p14:nvPr/>
              </p14:nvContentPartPr>
              <p14:xfrm>
                <a:off x="1071836" y="4566045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601756-1BB4-E616-F0FE-2857F396CB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3196" y="455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AABA01-E510-F705-213D-EDB1FA85824A}"/>
                    </a:ext>
                  </a:extLst>
                </p14:cNvPr>
                <p14:cNvContentPartPr/>
                <p14:nvPr/>
              </p14:nvContentPartPr>
              <p14:xfrm>
                <a:off x="807236" y="4559565"/>
                <a:ext cx="197640" cy="1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AABA01-E510-F705-213D-EDB1FA85824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8236" y="4550565"/>
                  <a:ext cx="215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BDAC0BC-0FFD-0AD9-A0D6-29A947B079CF}"/>
                    </a:ext>
                  </a:extLst>
                </p14:cNvPr>
                <p14:cNvContentPartPr/>
                <p14:nvPr/>
              </p14:nvContentPartPr>
              <p14:xfrm>
                <a:off x="495836" y="4508805"/>
                <a:ext cx="73080" cy="14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BDAC0BC-0FFD-0AD9-A0D6-29A947B079C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7196" y="4499805"/>
                  <a:ext cx="90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8EE5A95-2DDF-B985-A35D-93A138FA5CF6}"/>
                    </a:ext>
                  </a:extLst>
                </p14:cNvPr>
                <p14:cNvContentPartPr/>
                <p14:nvPr/>
              </p14:nvContentPartPr>
              <p14:xfrm>
                <a:off x="1571156" y="4443645"/>
                <a:ext cx="252720" cy="48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8EE5A95-2DDF-B985-A35D-93A138FA5CF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62516" y="4435005"/>
                  <a:ext cx="2703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DBBC593-3F87-D891-CB93-1DF3A7D3EE5C}"/>
                    </a:ext>
                  </a:extLst>
                </p14:cNvPr>
                <p14:cNvContentPartPr/>
                <p14:nvPr/>
              </p14:nvContentPartPr>
              <p14:xfrm>
                <a:off x="121436" y="5107485"/>
                <a:ext cx="319320" cy="220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DBBC593-3F87-D891-CB93-1DF3A7D3EE5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796" y="5098485"/>
                  <a:ext cx="336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781629-2758-9735-3E40-F7A0373C9AB0}"/>
                    </a:ext>
                  </a:extLst>
                </p14:cNvPr>
                <p14:cNvContentPartPr/>
                <p14:nvPr/>
              </p14:nvContentPartPr>
              <p14:xfrm>
                <a:off x="170036" y="4992645"/>
                <a:ext cx="230400" cy="26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781629-2758-9735-3E40-F7A0373C9AB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1396" y="4984005"/>
                  <a:ext cx="248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BC1DDB0-03A7-E196-864A-07E6846ECFCD}"/>
                    </a:ext>
                  </a:extLst>
                </p14:cNvPr>
                <p14:cNvContentPartPr/>
                <p14:nvPr/>
              </p14:nvContentPartPr>
              <p14:xfrm>
                <a:off x="714716" y="4983645"/>
                <a:ext cx="981000" cy="411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BC1DDB0-03A7-E196-864A-07E6846ECF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6076" y="4975005"/>
                  <a:ext cx="9986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BB79545-CBE1-3439-59A9-61681064476E}"/>
                    </a:ext>
                  </a:extLst>
                </p14:cNvPr>
                <p14:cNvContentPartPr/>
                <p14:nvPr/>
              </p14:nvContentPartPr>
              <p14:xfrm>
                <a:off x="220796" y="5568645"/>
                <a:ext cx="324360" cy="9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BB79545-CBE1-3439-59A9-61681064476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1796" y="5559645"/>
                  <a:ext cx="342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3A08F4-8F78-1719-2F5A-B1F2A1C5943E}"/>
                    </a:ext>
                  </a:extLst>
                </p14:cNvPr>
                <p14:cNvContentPartPr/>
                <p14:nvPr/>
              </p14:nvContentPartPr>
              <p14:xfrm>
                <a:off x="696716" y="5536245"/>
                <a:ext cx="738720" cy="280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3A08F4-8F78-1719-2F5A-B1F2A1C594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8076" y="5527245"/>
                  <a:ext cx="756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73C427E-22F0-6A62-34B1-40867E0083B8}"/>
                    </a:ext>
                  </a:extLst>
                </p14:cNvPr>
                <p14:cNvContentPartPr/>
                <p14:nvPr/>
              </p14:nvContentPartPr>
              <p14:xfrm>
                <a:off x="913796" y="5398005"/>
                <a:ext cx="129600" cy="33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73C427E-22F0-6A62-34B1-40867E0083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4796" y="5389365"/>
                  <a:ext cx="14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3FF1263-25C3-5BD7-F0B7-310E0E6DEF0C}"/>
                    </a:ext>
                  </a:extLst>
                </p14:cNvPr>
                <p14:cNvContentPartPr/>
                <p14:nvPr/>
              </p14:nvContentPartPr>
              <p14:xfrm>
                <a:off x="220796" y="5861325"/>
                <a:ext cx="283320" cy="444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3FF1263-25C3-5BD7-F0B7-310E0E6DEF0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1796" y="5852325"/>
                  <a:ext cx="3009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7D7C7C-9295-28D6-AB63-3BC1DB3B0831}"/>
                    </a:ext>
                  </a:extLst>
                </p14:cNvPr>
                <p14:cNvContentPartPr/>
                <p14:nvPr/>
              </p14:nvContentPartPr>
              <p14:xfrm>
                <a:off x="641996" y="5797965"/>
                <a:ext cx="1019880" cy="554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7D7C7C-9295-28D6-AB63-3BC1DB3B083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3356" y="5789325"/>
                  <a:ext cx="103752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1421525-4560-8FB1-903C-5708D74B91AB}"/>
              </a:ext>
            </a:extLst>
          </p:cNvPr>
          <p:cNvGrpSpPr/>
          <p:nvPr/>
        </p:nvGrpSpPr>
        <p:grpSpPr>
          <a:xfrm>
            <a:off x="4180796" y="4936845"/>
            <a:ext cx="309240" cy="675360"/>
            <a:chOff x="4180796" y="4936845"/>
            <a:chExt cx="30924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1D09BD3-713E-C5F4-3091-9E8EE4C540F2}"/>
                    </a:ext>
                  </a:extLst>
                </p14:cNvPr>
                <p14:cNvContentPartPr/>
                <p14:nvPr/>
              </p14:nvContentPartPr>
              <p14:xfrm>
                <a:off x="4306076" y="4936845"/>
                <a:ext cx="20880" cy="263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1D09BD3-713E-C5F4-3091-9E8EE4C540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97436" y="4927845"/>
                  <a:ext cx="38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D5BFE6E-D3EC-4756-737C-41CDE0C6FE37}"/>
                    </a:ext>
                  </a:extLst>
                </p14:cNvPr>
                <p14:cNvContentPartPr/>
                <p14:nvPr/>
              </p14:nvContentPartPr>
              <p14:xfrm>
                <a:off x="4180796" y="5285685"/>
                <a:ext cx="277200" cy="1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D5BFE6E-D3EC-4756-737C-41CDE0C6FE3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71796" y="5276685"/>
                  <a:ext cx="29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2BDB51-C932-59E2-83CA-2AF34E6B46D0}"/>
                    </a:ext>
                  </a:extLst>
                </p14:cNvPr>
                <p14:cNvContentPartPr/>
                <p14:nvPr/>
              </p14:nvContentPartPr>
              <p14:xfrm>
                <a:off x="4218596" y="5392605"/>
                <a:ext cx="271440" cy="219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2BDB51-C932-59E2-83CA-2AF34E6B46D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09596" y="5383605"/>
                  <a:ext cx="28908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DAB563A-7072-B460-AD95-C8CD60E76C4E}"/>
                  </a:ext>
                </a:extLst>
              </p14:cNvPr>
              <p14:cNvContentPartPr/>
              <p14:nvPr/>
            </p14:nvContentPartPr>
            <p14:xfrm>
              <a:off x="4706756" y="4869525"/>
              <a:ext cx="28800" cy="3200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DAB563A-7072-B460-AD95-C8CD60E76C4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697756" y="4860885"/>
                <a:ext cx="464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F98C764-8F74-8C32-7846-0CEAEB933019}"/>
                  </a:ext>
                </a:extLst>
              </p14:cNvPr>
              <p14:cNvContentPartPr/>
              <p14:nvPr/>
            </p14:nvContentPartPr>
            <p14:xfrm>
              <a:off x="4819796" y="4946565"/>
              <a:ext cx="117720" cy="306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F98C764-8F74-8C32-7846-0CEAEB93301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811156" y="4937565"/>
                <a:ext cx="1353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994C372-ED55-49C4-DD0A-1064C167AD11}"/>
                  </a:ext>
                </a:extLst>
              </p14:cNvPr>
              <p14:cNvContentPartPr/>
              <p14:nvPr/>
            </p14:nvContentPartPr>
            <p14:xfrm>
              <a:off x="5015276" y="4858365"/>
              <a:ext cx="41760" cy="397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994C372-ED55-49C4-DD0A-1064C167AD1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006276" y="4849725"/>
                <a:ext cx="5940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EDA4984-F04E-58AA-007B-7ABA2050E08B}"/>
              </a:ext>
            </a:extLst>
          </p:cNvPr>
          <p:cNvGrpSpPr/>
          <p:nvPr/>
        </p:nvGrpSpPr>
        <p:grpSpPr>
          <a:xfrm>
            <a:off x="5472836" y="4734885"/>
            <a:ext cx="470160" cy="521280"/>
            <a:chOff x="5472836" y="4734885"/>
            <a:chExt cx="4701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CED496-5EEA-D0F1-B16F-F85AB87E802E}"/>
                    </a:ext>
                  </a:extLst>
                </p14:cNvPr>
                <p14:cNvContentPartPr/>
                <p14:nvPr/>
              </p14:nvContentPartPr>
              <p14:xfrm>
                <a:off x="5472836" y="4873845"/>
                <a:ext cx="320400" cy="240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CED496-5EEA-D0F1-B16F-F85AB87E80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63836" y="4865205"/>
                  <a:ext cx="338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3D12A0-0874-763F-08BD-3573D2211F88}"/>
                    </a:ext>
                  </a:extLst>
                </p14:cNvPr>
                <p14:cNvContentPartPr/>
                <p14:nvPr/>
              </p14:nvContentPartPr>
              <p14:xfrm>
                <a:off x="5701436" y="5065725"/>
                <a:ext cx="139320" cy="190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3D12A0-0874-763F-08BD-3573D2211F8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92436" y="5057085"/>
                  <a:ext cx="156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76E69F-80A5-81C2-792A-B5E81DA17311}"/>
                    </a:ext>
                  </a:extLst>
                </p14:cNvPr>
                <p14:cNvContentPartPr/>
                <p14:nvPr/>
              </p14:nvContentPartPr>
              <p14:xfrm>
                <a:off x="5803676" y="4734885"/>
                <a:ext cx="139320" cy="171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76E69F-80A5-81C2-792A-B5E81DA1731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94676" y="4726245"/>
                  <a:ext cx="1569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8BCB08E-B0AD-B050-AEC1-144F5D847147}"/>
                  </a:ext>
                </a:extLst>
              </p14:cNvPr>
              <p14:cNvContentPartPr/>
              <p14:nvPr/>
            </p14:nvContentPartPr>
            <p14:xfrm>
              <a:off x="5267636" y="5285685"/>
              <a:ext cx="1067400" cy="92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8BCB08E-B0AD-B050-AEC1-144F5D84714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258636" y="5276685"/>
                <a:ext cx="108504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976517D-9380-AE1A-1FDC-45CD74EFF6DB}"/>
              </a:ext>
            </a:extLst>
          </p:cNvPr>
          <p:cNvGrpSpPr/>
          <p:nvPr/>
        </p:nvGrpSpPr>
        <p:grpSpPr>
          <a:xfrm>
            <a:off x="5363396" y="5419605"/>
            <a:ext cx="1166040" cy="432000"/>
            <a:chOff x="5363396" y="5419605"/>
            <a:chExt cx="11660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51FDB72-CF88-6A5F-6C74-ADC39B6CAEA4}"/>
                    </a:ext>
                  </a:extLst>
                </p14:cNvPr>
                <p14:cNvContentPartPr/>
                <p14:nvPr/>
              </p14:nvContentPartPr>
              <p14:xfrm>
                <a:off x="5363396" y="5509245"/>
                <a:ext cx="25920" cy="25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51FDB72-CF88-6A5F-6C74-ADC39B6CAEA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54396" y="5500245"/>
                  <a:ext cx="43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33C22F-AE7D-280B-1B20-FE539F1EC613}"/>
                    </a:ext>
                  </a:extLst>
                </p14:cNvPr>
                <p14:cNvContentPartPr/>
                <p14:nvPr/>
              </p14:nvContentPartPr>
              <p14:xfrm>
                <a:off x="5460236" y="5566485"/>
                <a:ext cx="98640" cy="218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33C22F-AE7D-280B-1B20-FE539F1EC61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51236" y="5557485"/>
                  <a:ext cx="116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8DEA1BD-DF95-B0EF-3790-07FCA4871A23}"/>
                    </a:ext>
                  </a:extLst>
                </p14:cNvPr>
                <p14:cNvContentPartPr/>
                <p14:nvPr/>
              </p14:nvContentPartPr>
              <p14:xfrm>
                <a:off x="5610716" y="5458485"/>
                <a:ext cx="62640" cy="39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8DEA1BD-DF95-B0EF-3790-07FCA4871A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01716" y="5449485"/>
                  <a:ext cx="802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A4789BA-FF58-07D6-0C69-68BB0E471301}"/>
                    </a:ext>
                  </a:extLst>
                </p14:cNvPr>
                <p14:cNvContentPartPr/>
                <p14:nvPr/>
              </p14:nvContentPartPr>
              <p14:xfrm>
                <a:off x="5821676" y="5474325"/>
                <a:ext cx="235440" cy="268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A4789BA-FF58-07D6-0C69-68BB0E4713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13036" y="5465325"/>
                  <a:ext cx="253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E43C2BD-287E-8B34-D738-D05E34D38C51}"/>
                    </a:ext>
                  </a:extLst>
                </p14:cNvPr>
                <p14:cNvContentPartPr/>
                <p14:nvPr/>
              </p14:nvContentPartPr>
              <p14:xfrm>
                <a:off x="6080156" y="5419605"/>
                <a:ext cx="216720" cy="37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E43C2BD-287E-8B34-D738-D05E34D38C5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71156" y="5410605"/>
                  <a:ext cx="234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2521C80-4DEB-04A3-3A3B-525AB19DCB87}"/>
                    </a:ext>
                  </a:extLst>
                </p14:cNvPr>
                <p14:cNvContentPartPr/>
                <p14:nvPr/>
              </p14:nvContentPartPr>
              <p14:xfrm>
                <a:off x="6270236" y="5645325"/>
                <a:ext cx="259200" cy="121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2521C80-4DEB-04A3-3A3B-525AB19DCB8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61236" y="5636685"/>
                  <a:ext cx="2768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652F8A2-C263-2418-5DFB-2B990BD2DF69}"/>
              </a:ext>
            </a:extLst>
          </p:cNvPr>
          <p:cNvGrpSpPr/>
          <p:nvPr/>
        </p:nvGrpSpPr>
        <p:grpSpPr>
          <a:xfrm>
            <a:off x="7115156" y="5144565"/>
            <a:ext cx="372960" cy="143640"/>
            <a:chOff x="7115156" y="5144565"/>
            <a:chExt cx="3729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2D68C79-AB3D-934A-EECD-8D22678E72B0}"/>
                    </a:ext>
                  </a:extLst>
                </p14:cNvPr>
                <p14:cNvContentPartPr/>
                <p14:nvPr/>
              </p14:nvContentPartPr>
              <p14:xfrm>
                <a:off x="7115156" y="5144565"/>
                <a:ext cx="372960" cy="48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2D68C79-AB3D-934A-EECD-8D22678E72B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06156" y="5135925"/>
                  <a:ext cx="390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253E4E-1B29-2DFF-1D7F-CB9032221E69}"/>
                    </a:ext>
                  </a:extLst>
                </p14:cNvPr>
                <p14:cNvContentPartPr/>
                <p14:nvPr/>
              </p14:nvContentPartPr>
              <p14:xfrm>
                <a:off x="7122716" y="5268045"/>
                <a:ext cx="30600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253E4E-1B29-2DFF-1D7F-CB9032221E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13716" y="5259045"/>
                  <a:ext cx="3236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780A120-E765-EC75-920C-2A092D9E6FC6}"/>
              </a:ext>
            </a:extLst>
          </p:cNvPr>
          <p:cNvGrpSpPr/>
          <p:nvPr/>
        </p:nvGrpSpPr>
        <p:grpSpPr>
          <a:xfrm>
            <a:off x="7935236" y="4648485"/>
            <a:ext cx="1617480" cy="1087560"/>
            <a:chOff x="7935236" y="4648485"/>
            <a:chExt cx="1617480" cy="10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343BC36-65F2-F434-A143-BB9749DA1316}"/>
                    </a:ext>
                  </a:extLst>
                </p14:cNvPr>
                <p14:cNvContentPartPr/>
                <p14:nvPr/>
              </p14:nvContentPartPr>
              <p14:xfrm>
                <a:off x="8129276" y="4737045"/>
                <a:ext cx="27360" cy="19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343BC36-65F2-F434-A143-BB9749DA131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20636" y="4728405"/>
                  <a:ext cx="45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E073BDE-6995-4CAE-E212-D8E3CD83195A}"/>
                    </a:ext>
                  </a:extLst>
                </p14:cNvPr>
                <p14:cNvContentPartPr/>
                <p14:nvPr/>
              </p14:nvContentPartPr>
              <p14:xfrm>
                <a:off x="7942436" y="4975725"/>
                <a:ext cx="319320" cy="62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E073BDE-6995-4CAE-E212-D8E3CD83195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33436" y="4967085"/>
                  <a:ext cx="336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746E7F8-FE7D-485F-87D1-0648963D319E}"/>
                    </a:ext>
                  </a:extLst>
                </p14:cNvPr>
                <p14:cNvContentPartPr/>
                <p14:nvPr/>
              </p14:nvContentPartPr>
              <p14:xfrm>
                <a:off x="8001836" y="5052045"/>
                <a:ext cx="279720" cy="17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746E7F8-FE7D-485F-87D1-0648963D319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93196" y="5043405"/>
                  <a:ext cx="297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F412B7-EE7D-1A99-C688-BBD31DF8834F}"/>
                    </a:ext>
                  </a:extLst>
                </p14:cNvPr>
                <p14:cNvContentPartPr/>
                <p14:nvPr/>
              </p14:nvContentPartPr>
              <p14:xfrm>
                <a:off x="8414036" y="4864845"/>
                <a:ext cx="326880" cy="159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F412B7-EE7D-1A99-C688-BBD31DF883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05036" y="4856205"/>
                  <a:ext cx="344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88DADF-2F5C-D417-1088-1EE9EED185B1}"/>
                    </a:ext>
                  </a:extLst>
                </p14:cNvPr>
                <p14:cNvContentPartPr/>
                <p14:nvPr/>
              </p14:nvContentPartPr>
              <p14:xfrm>
                <a:off x="8788436" y="4781685"/>
                <a:ext cx="365400" cy="209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88DADF-2F5C-D417-1088-1EE9EED185B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79436" y="4773045"/>
                  <a:ext cx="383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87D9DE-6339-11C3-126B-FF64B2804236}"/>
                    </a:ext>
                  </a:extLst>
                </p14:cNvPr>
                <p14:cNvContentPartPr/>
                <p14:nvPr/>
              </p14:nvContentPartPr>
              <p14:xfrm>
                <a:off x="9118556" y="4972125"/>
                <a:ext cx="14040" cy="117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87D9DE-6339-11C3-126B-FF64B280423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09556" y="4963485"/>
                  <a:ext cx="31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B639E39-E356-1387-D3C2-3D52B03041C9}"/>
                    </a:ext>
                  </a:extLst>
                </p14:cNvPr>
                <p14:cNvContentPartPr/>
                <p14:nvPr/>
              </p14:nvContentPartPr>
              <p14:xfrm>
                <a:off x="9035036" y="5084085"/>
                <a:ext cx="262080" cy="83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B639E39-E356-1387-D3C2-3D52B03041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26036" y="5075085"/>
                  <a:ext cx="279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E34C583-7B08-F1F4-51AB-F9FF8B9F87E4}"/>
                    </a:ext>
                  </a:extLst>
                </p14:cNvPr>
                <p14:cNvContentPartPr/>
                <p14:nvPr/>
              </p14:nvContentPartPr>
              <p14:xfrm>
                <a:off x="9170036" y="4648485"/>
                <a:ext cx="136800" cy="146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E34C583-7B08-F1F4-51AB-F9FF8B9F87E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61036" y="4639845"/>
                  <a:ext cx="15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7D85F17-698D-E934-E96F-C03F89E056FD}"/>
                    </a:ext>
                  </a:extLst>
                </p14:cNvPr>
                <p14:cNvContentPartPr/>
                <p14:nvPr/>
              </p14:nvContentPartPr>
              <p14:xfrm>
                <a:off x="7935236" y="5253285"/>
                <a:ext cx="1617480" cy="128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7D85F17-698D-E934-E96F-C03F89E056F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26236" y="5244285"/>
                  <a:ext cx="163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CB94FB3-9657-A84D-375F-5543B4D6ECC2}"/>
                    </a:ext>
                  </a:extLst>
                </p14:cNvPr>
                <p14:cNvContentPartPr/>
                <p14:nvPr/>
              </p14:nvContentPartPr>
              <p14:xfrm>
                <a:off x="8630756" y="5388645"/>
                <a:ext cx="309600" cy="347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CB94FB3-9657-A84D-375F-5543B4D6EC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622116" y="5380005"/>
                  <a:ext cx="327240" cy="36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36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</Words>
  <Application>Microsoft Office PowerPoint</Application>
  <PresentationFormat>Widescreen</PresentationFormat>
  <Paragraphs>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Plasma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11</cp:revision>
  <dcterms:created xsi:type="dcterms:W3CDTF">2025-05-24T22:44:59Z</dcterms:created>
  <dcterms:modified xsi:type="dcterms:W3CDTF">2025-06-28T15:04:03Z</dcterms:modified>
</cp:coreProperties>
</file>